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2" r:id="rId3"/>
    <p:sldId id="293" r:id="rId4"/>
    <p:sldId id="294" r:id="rId5"/>
    <p:sldId id="305" r:id="rId6"/>
    <p:sldId id="295" r:id="rId7"/>
    <p:sldId id="296" r:id="rId8"/>
    <p:sldId id="297" r:id="rId9"/>
    <p:sldId id="298" r:id="rId10"/>
    <p:sldId id="299" r:id="rId11"/>
    <p:sldId id="300" r:id="rId12"/>
    <p:sldId id="30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911"/>
    <a:srgbClr val="F35820"/>
    <a:srgbClr val="0477BC"/>
    <a:srgbClr val="F29900"/>
    <a:srgbClr val="8C1844"/>
    <a:srgbClr val="B47E99"/>
    <a:srgbClr val="AF8098"/>
    <a:srgbClr val="2B6286"/>
    <a:srgbClr val="23C5D6"/>
    <a:srgbClr val="DF8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F0646C-728B-4DE5-9E91-DD72435D1C09}" v="2" dt="2019-09-16T15:23:37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5831" autoAdjust="0"/>
  </p:normalViewPr>
  <p:slideViewPr>
    <p:cSldViewPr snapToGrid="0">
      <p:cViewPr varScale="1">
        <p:scale>
          <a:sx n="83" d="100"/>
          <a:sy n="83" d="100"/>
        </p:scale>
        <p:origin x="11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Sievert" userId="10858b4d490cb69c" providerId="LiveId" clId="{A8F0646C-728B-4DE5-9E91-DD72435D1C09}"/>
    <pc:docChg chg="modSld">
      <pc:chgData name="Matthew Sievert" userId="10858b4d490cb69c" providerId="LiveId" clId="{A8F0646C-728B-4DE5-9E91-DD72435D1C09}" dt="2019-09-16T15:23:37.016" v="1"/>
      <pc:docMkLst>
        <pc:docMk/>
      </pc:docMkLst>
      <pc:sldChg chg="addSp delSp">
        <pc:chgData name="Matthew Sievert" userId="10858b4d490cb69c" providerId="LiveId" clId="{A8F0646C-728B-4DE5-9E91-DD72435D1C09}" dt="2019-09-16T15:23:37.016" v="1"/>
        <pc:sldMkLst>
          <pc:docMk/>
          <pc:sldMk cId="1140600761" sldId="256"/>
        </pc:sldMkLst>
        <pc:grpChg chg="add">
          <ac:chgData name="Matthew Sievert" userId="10858b4d490cb69c" providerId="LiveId" clId="{A8F0646C-728B-4DE5-9E91-DD72435D1C09}" dt="2019-09-16T15:23:37.016" v="1"/>
          <ac:grpSpMkLst>
            <pc:docMk/>
            <pc:sldMk cId="1140600761" sldId="256"/>
            <ac:grpSpMk id="15" creationId="{9EFD2E69-3C5F-4B88-AA1E-00E0413C004B}"/>
          </ac:grpSpMkLst>
        </pc:grpChg>
        <pc:grpChg chg="del">
          <ac:chgData name="Matthew Sievert" userId="10858b4d490cb69c" providerId="LiveId" clId="{A8F0646C-728B-4DE5-9E91-DD72435D1C09}" dt="2019-09-16T15:23:36.760" v="0" actId="478"/>
          <ac:grpSpMkLst>
            <pc:docMk/>
            <pc:sldMk cId="1140600761" sldId="256"/>
            <ac:grpSpMk id="72" creationId="{D504367B-F400-4369-87C9-02643C2667EF}"/>
          </ac:grpSpMkLst>
        </pc:grpChg>
      </pc:sldChg>
    </pc:docChg>
  </pc:docChgLst>
  <pc:docChgLst>
    <pc:chgData name="Matthew Sievert" userId="10858b4d490cb69c" providerId="LiveId" clId="{0DC74D67-3953-4817-B9FC-650602BDAB82}"/>
    <pc:docChg chg="undo custSel addSld modSld">
      <pc:chgData name="Matthew Sievert" userId="10858b4d490cb69c" providerId="LiveId" clId="{0DC74D67-3953-4817-B9FC-650602BDAB82}" dt="2018-11-02T16:50:38.109" v="655" actId="164"/>
      <pc:docMkLst>
        <pc:docMk/>
      </pc:docMkLst>
      <pc:sldChg chg="addSp delSp modSp">
        <pc:chgData name="Matthew Sievert" userId="10858b4d490cb69c" providerId="LiveId" clId="{0DC74D67-3953-4817-B9FC-650602BDAB82}" dt="2018-10-12T18:51:21.982" v="457" actId="478"/>
        <pc:sldMkLst>
          <pc:docMk/>
          <pc:sldMk cId="1140600761" sldId="256"/>
        </pc:sldMkLst>
        <pc:spChg chg="del">
          <ac:chgData name="Matthew Sievert" userId="10858b4d490cb69c" providerId="LiveId" clId="{0DC74D67-3953-4817-B9FC-650602BDAB82}" dt="2018-10-12T18:09:37.767" v="0" actId="478"/>
          <ac:spMkLst>
            <pc:docMk/>
            <pc:sldMk cId="1140600761" sldId="256"/>
            <ac:spMk id="2" creationId="{A01EE401-2268-4619-A74A-92D7B1603382}"/>
          </ac:spMkLst>
        </pc:spChg>
        <pc:spChg chg="del">
          <ac:chgData name="Matthew Sievert" userId="10858b4d490cb69c" providerId="LiveId" clId="{0DC74D67-3953-4817-B9FC-650602BDAB82}" dt="2018-10-12T18:09:37.767" v="0" actId="478"/>
          <ac:spMkLst>
            <pc:docMk/>
            <pc:sldMk cId="1140600761" sldId="256"/>
            <ac:spMk id="3" creationId="{A5207495-0C9A-4279-A814-021FE7AB82E8}"/>
          </ac:spMkLst>
        </pc:spChg>
        <pc:spChg chg="add del mod">
          <ac:chgData name="Matthew Sievert" userId="10858b4d490cb69c" providerId="LiveId" clId="{0DC74D67-3953-4817-B9FC-650602BDAB82}" dt="2018-10-12T18:20:32.520" v="66" actId="478"/>
          <ac:spMkLst>
            <pc:docMk/>
            <pc:sldMk cId="1140600761" sldId="256"/>
            <ac:spMk id="4" creationId="{1DF2728E-E056-4C6F-909B-DCDF1082CDA6}"/>
          </ac:spMkLst>
        </pc:spChg>
        <pc:spChg chg="add del mod">
          <ac:chgData name="Matthew Sievert" userId="10858b4d490cb69c" providerId="LiveId" clId="{0DC74D67-3953-4817-B9FC-650602BDAB82}" dt="2018-10-12T18:28:48.797" v="143" actId="478"/>
          <ac:spMkLst>
            <pc:docMk/>
            <pc:sldMk cId="1140600761" sldId="256"/>
            <ac:spMk id="7" creationId="{AF862EC6-A5C1-4BFF-875A-6C8B6CFF5792}"/>
          </ac:spMkLst>
        </pc:spChg>
        <pc:spChg chg="add mod ord topLvl">
          <ac:chgData name="Matthew Sievert" userId="10858b4d490cb69c" providerId="LiveId" clId="{0DC74D67-3953-4817-B9FC-650602BDAB82}" dt="2018-10-12T18:33:33.692" v="191" actId="164"/>
          <ac:spMkLst>
            <pc:docMk/>
            <pc:sldMk cId="1140600761" sldId="256"/>
            <ac:spMk id="8" creationId="{0FC93335-0A29-4C9F-83C5-8258D2160082}"/>
          </ac:spMkLst>
        </pc:spChg>
        <pc:spChg chg="add del mod">
          <ac:chgData name="Matthew Sievert" userId="10858b4d490cb69c" providerId="LiveId" clId="{0DC74D67-3953-4817-B9FC-650602BDAB82}" dt="2018-10-12T18:24:05.152" v="90" actId="478"/>
          <ac:spMkLst>
            <pc:docMk/>
            <pc:sldMk cId="1140600761" sldId="256"/>
            <ac:spMk id="9" creationId="{7341B103-53CD-4545-B396-9EF4F49CD393}"/>
          </ac:spMkLst>
        </pc:spChg>
        <pc:spChg chg="add del mod">
          <ac:chgData name="Matthew Sievert" userId="10858b4d490cb69c" providerId="LiveId" clId="{0DC74D67-3953-4817-B9FC-650602BDAB82}" dt="2018-10-12T18:28:52.110" v="144" actId="478"/>
          <ac:spMkLst>
            <pc:docMk/>
            <pc:sldMk cId="1140600761" sldId="256"/>
            <ac:spMk id="10" creationId="{054F27A1-B02C-4647-B719-D1D5CA8EF173}"/>
          </ac:spMkLst>
        </pc:spChg>
        <pc:spChg chg="add del mod">
          <ac:chgData name="Matthew Sievert" userId="10858b4d490cb69c" providerId="LiveId" clId="{0DC74D67-3953-4817-B9FC-650602BDAB82}" dt="2018-10-12T18:17:23.922" v="37" actId="478"/>
          <ac:spMkLst>
            <pc:docMk/>
            <pc:sldMk cId="1140600761" sldId="256"/>
            <ac:spMk id="11" creationId="{5DE606D9-1273-4C6A-A40D-E9B3A7A3A489}"/>
          </ac:spMkLst>
        </pc:spChg>
        <pc:spChg chg="add del mod ord">
          <ac:chgData name="Matthew Sievert" userId="10858b4d490cb69c" providerId="LiveId" clId="{0DC74D67-3953-4817-B9FC-650602BDAB82}" dt="2018-10-12T18:24:05.152" v="90" actId="478"/>
          <ac:spMkLst>
            <pc:docMk/>
            <pc:sldMk cId="1140600761" sldId="256"/>
            <ac:spMk id="14" creationId="{5768A9E1-6414-4BE2-9E7C-9099C1780EF1}"/>
          </ac:spMkLst>
        </pc:spChg>
        <pc:spChg chg="add mod topLvl">
          <ac:chgData name="Matthew Sievert" userId="10858b4d490cb69c" providerId="LiveId" clId="{0DC74D67-3953-4817-B9FC-650602BDAB82}" dt="2018-10-12T18:33:25.269" v="188" actId="164"/>
          <ac:spMkLst>
            <pc:docMk/>
            <pc:sldMk cId="1140600761" sldId="256"/>
            <ac:spMk id="17" creationId="{D581DB65-4BC1-4630-A2DD-3FEF2BED9681}"/>
          </ac:spMkLst>
        </pc:spChg>
        <pc:spChg chg="add del mod">
          <ac:chgData name="Matthew Sievert" userId="10858b4d490cb69c" providerId="LiveId" clId="{0DC74D67-3953-4817-B9FC-650602BDAB82}" dt="2018-10-12T18:27:50.173" v="138" actId="478"/>
          <ac:spMkLst>
            <pc:docMk/>
            <pc:sldMk cId="1140600761" sldId="256"/>
            <ac:spMk id="18" creationId="{E854BE36-8D58-4E9B-9C3A-96C9E7E1804B}"/>
          </ac:spMkLst>
        </pc:spChg>
        <pc:spChg chg="add mod">
          <ac:chgData name="Matthew Sievert" userId="10858b4d490cb69c" providerId="LiveId" clId="{0DC74D67-3953-4817-B9FC-650602BDAB82}" dt="2018-10-12T18:39:51.613" v="292" actId="1076"/>
          <ac:spMkLst>
            <pc:docMk/>
            <pc:sldMk cId="1140600761" sldId="256"/>
            <ac:spMk id="19" creationId="{56315797-0484-41D6-802A-A63A27EFFA2C}"/>
          </ac:spMkLst>
        </pc:spChg>
        <pc:spChg chg="add mod topLvl">
          <ac:chgData name="Matthew Sievert" userId="10858b4d490cb69c" providerId="LiveId" clId="{0DC74D67-3953-4817-B9FC-650602BDAB82}" dt="2018-10-12T18:33:31.489" v="190" actId="164"/>
          <ac:spMkLst>
            <pc:docMk/>
            <pc:sldMk cId="1140600761" sldId="256"/>
            <ac:spMk id="20" creationId="{15EA1B11-27FD-448B-BE8B-01DD48A6B40F}"/>
          </ac:spMkLst>
        </pc:spChg>
        <pc:spChg chg="add mod topLvl">
          <ac:chgData name="Matthew Sievert" userId="10858b4d490cb69c" providerId="LiveId" clId="{0DC74D67-3953-4817-B9FC-650602BDAB82}" dt="2018-10-12T18:33:29.469" v="189" actId="164"/>
          <ac:spMkLst>
            <pc:docMk/>
            <pc:sldMk cId="1140600761" sldId="256"/>
            <ac:spMk id="21" creationId="{1FF3B39B-D69C-45FE-9BFE-4CE3E092B8A9}"/>
          </ac:spMkLst>
        </pc:spChg>
        <pc:spChg chg="add mod topLvl">
          <ac:chgData name="Matthew Sievert" userId="10858b4d490cb69c" providerId="LiveId" clId="{0DC74D67-3953-4817-B9FC-650602BDAB82}" dt="2018-10-12T18:33:31.489" v="190" actId="164"/>
          <ac:spMkLst>
            <pc:docMk/>
            <pc:sldMk cId="1140600761" sldId="256"/>
            <ac:spMk id="22" creationId="{EE140C2E-2488-480E-A389-1A90A56E583A}"/>
          </ac:spMkLst>
        </pc:spChg>
        <pc:spChg chg="add mod topLvl">
          <ac:chgData name="Matthew Sievert" userId="10858b4d490cb69c" providerId="LiveId" clId="{0DC74D67-3953-4817-B9FC-650602BDAB82}" dt="2018-10-12T18:33:33.692" v="191" actId="164"/>
          <ac:spMkLst>
            <pc:docMk/>
            <pc:sldMk cId="1140600761" sldId="256"/>
            <ac:spMk id="23" creationId="{FA616BCC-4F75-4B27-909E-EF80B33190AF}"/>
          </ac:spMkLst>
        </pc:spChg>
        <pc:spChg chg="add mod topLvl">
          <ac:chgData name="Matthew Sievert" userId="10858b4d490cb69c" providerId="LiveId" clId="{0DC74D67-3953-4817-B9FC-650602BDAB82}" dt="2018-10-12T18:33:29.469" v="189" actId="164"/>
          <ac:spMkLst>
            <pc:docMk/>
            <pc:sldMk cId="1140600761" sldId="256"/>
            <ac:spMk id="24" creationId="{0818EAF8-475C-4E33-89CF-DE7E7EA85D8A}"/>
          </ac:spMkLst>
        </pc:spChg>
        <pc:spChg chg="add mod topLvl">
          <ac:chgData name="Matthew Sievert" userId="10858b4d490cb69c" providerId="LiveId" clId="{0DC74D67-3953-4817-B9FC-650602BDAB82}" dt="2018-10-12T18:33:25.269" v="188" actId="164"/>
          <ac:spMkLst>
            <pc:docMk/>
            <pc:sldMk cId="1140600761" sldId="256"/>
            <ac:spMk id="25" creationId="{FAD6DD87-CE51-491B-9D57-56D3834EA159}"/>
          </ac:spMkLst>
        </pc:spChg>
        <pc:spChg chg="add mod topLvl">
          <ac:chgData name="Matthew Sievert" userId="10858b4d490cb69c" providerId="LiveId" clId="{0DC74D67-3953-4817-B9FC-650602BDAB82}" dt="2018-10-12T18:33:23.348" v="187" actId="164"/>
          <ac:spMkLst>
            <pc:docMk/>
            <pc:sldMk cId="1140600761" sldId="256"/>
            <ac:spMk id="26" creationId="{4A3E75E1-D70E-4997-B075-26F6FCEDBEDB}"/>
          </ac:spMkLst>
        </pc:spChg>
        <pc:spChg chg="add mod topLvl">
          <ac:chgData name="Matthew Sievert" userId="10858b4d490cb69c" providerId="LiveId" clId="{0DC74D67-3953-4817-B9FC-650602BDAB82}" dt="2018-10-12T18:33:23.348" v="187" actId="164"/>
          <ac:spMkLst>
            <pc:docMk/>
            <pc:sldMk cId="1140600761" sldId="256"/>
            <ac:spMk id="27" creationId="{6A152CB9-904F-4F32-AEAD-6D41B9BE9B98}"/>
          </ac:spMkLst>
        </pc:spChg>
        <pc:spChg chg="add mod topLvl">
          <ac:chgData name="Matthew Sievert" userId="10858b4d490cb69c" providerId="LiveId" clId="{0DC74D67-3953-4817-B9FC-650602BDAB82}" dt="2018-10-12T18:33:21.136" v="186" actId="164"/>
          <ac:spMkLst>
            <pc:docMk/>
            <pc:sldMk cId="1140600761" sldId="256"/>
            <ac:spMk id="28" creationId="{8C611663-2AA1-45F4-B259-FE2F3ADBB8DD}"/>
          </ac:spMkLst>
        </pc:spChg>
        <pc:spChg chg="add mod topLvl">
          <ac:chgData name="Matthew Sievert" userId="10858b4d490cb69c" providerId="LiveId" clId="{0DC74D67-3953-4817-B9FC-650602BDAB82}" dt="2018-10-12T18:33:21.136" v="186" actId="164"/>
          <ac:spMkLst>
            <pc:docMk/>
            <pc:sldMk cId="1140600761" sldId="256"/>
            <ac:spMk id="29" creationId="{2938A9C7-135C-46CC-8A8F-7B69F0C3B78B}"/>
          </ac:spMkLst>
        </pc:spChg>
        <pc:spChg chg="mod">
          <ac:chgData name="Matthew Sievert" userId="10858b4d490cb69c" providerId="LiveId" clId="{0DC74D67-3953-4817-B9FC-650602BDAB82}" dt="2018-10-12T18:42:04.619" v="311" actId="2711"/>
          <ac:spMkLst>
            <pc:docMk/>
            <pc:sldMk cId="1140600761" sldId="256"/>
            <ac:spMk id="50" creationId="{0E9B562C-DE6E-4C05-B0C7-03E37281DB95}"/>
          </ac:spMkLst>
        </pc:spChg>
        <pc:spChg chg="mod">
          <ac:chgData name="Matthew Sievert" userId="10858b4d490cb69c" providerId="LiveId" clId="{0DC74D67-3953-4817-B9FC-650602BDAB82}" dt="2018-10-12T18:42:04.619" v="311" actId="2711"/>
          <ac:spMkLst>
            <pc:docMk/>
            <pc:sldMk cId="1140600761" sldId="256"/>
            <ac:spMk id="52" creationId="{DAC0A25F-AAF6-4A39-A61F-CFD476A118D5}"/>
          </ac:spMkLst>
        </pc:spChg>
        <pc:spChg chg="mod">
          <ac:chgData name="Matthew Sievert" userId="10858b4d490cb69c" providerId="LiveId" clId="{0DC74D67-3953-4817-B9FC-650602BDAB82}" dt="2018-10-12T18:42:04.619" v="311" actId="2711"/>
          <ac:spMkLst>
            <pc:docMk/>
            <pc:sldMk cId="1140600761" sldId="256"/>
            <ac:spMk id="54" creationId="{52C14366-B302-4445-AE1C-C059E9FDBF68}"/>
          </ac:spMkLst>
        </pc:spChg>
        <pc:spChg chg="mod">
          <ac:chgData name="Matthew Sievert" userId="10858b4d490cb69c" providerId="LiveId" clId="{0DC74D67-3953-4817-B9FC-650602BDAB82}" dt="2018-10-12T18:42:04.619" v="311" actId="2711"/>
          <ac:spMkLst>
            <pc:docMk/>
            <pc:sldMk cId="1140600761" sldId="256"/>
            <ac:spMk id="57" creationId="{2A081BF4-CE03-44D0-A2AF-AC2745CA6D8F}"/>
          </ac:spMkLst>
        </pc:spChg>
        <pc:spChg chg="mod">
          <ac:chgData name="Matthew Sievert" userId="10858b4d490cb69c" providerId="LiveId" clId="{0DC74D67-3953-4817-B9FC-650602BDAB82}" dt="2018-10-12T18:42:04.619" v="311" actId="2711"/>
          <ac:spMkLst>
            <pc:docMk/>
            <pc:sldMk cId="1140600761" sldId="256"/>
            <ac:spMk id="58" creationId="{82ADC8A0-8FE0-4A9D-8CAA-3BE2DA87AD2C}"/>
          </ac:spMkLst>
        </pc:spChg>
        <pc:spChg chg="mod">
          <ac:chgData name="Matthew Sievert" userId="10858b4d490cb69c" providerId="LiveId" clId="{0DC74D67-3953-4817-B9FC-650602BDAB82}" dt="2018-10-12T18:42:04.619" v="311" actId="2711"/>
          <ac:spMkLst>
            <pc:docMk/>
            <pc:sldMk cId="1140600761" sldId="256"/>
            <ac:spMk id="60" creationId="{8A99E70E-20F0-4FA9-8614-03340022DF47}"/>
          </ac:spMkLst>
        </pc:spChg>
        <pc:spChg chg="add mod">
          <ac:chgData name="Matthew Sievert" userId="10858b4d490cb69c" providerId="LiveId" clId="{0DC74D67-3953-4817-B9FC-650602BDAB82}" dt="2018-10-12T18:40:13.443" v="295" actId="207"/>
          <ac:spMkLst>
            <pc:docMk/>
            <pc:sldMk cId="1140600761" sldId="256"/>
            <ac:spMk id="62" creationId="{C0CAFA33-FDC7-40EF-BDFF-1B6D68FBE06B}"/>
          </ac:spMkLst>
        </pc:spChg>
        <pc:spChg chg="add mod">
          <ac:chgData name="Matthew Sievert" userId="10858b4d490cb69c" providerId="LiveId" clId="{0DC74D67-3953-4817-B9FC-650602BDAB82}" dt="2018-10-12T18:40:13.443" v="295" actId="207"/>
          <ac:spMkLst>
            <pc:docMk/>
            <pc:sldMk cId="1140600761" sldId="256"/>
            <ac:spMk id="63" creationId="{35F24B61-BF87-48AF-A9A1-E196199E7750}"/>
          </ac:spMkLst>
        </pc:spChg>
        <pc:spChg chg="add mod">
          <ac:chgData name="Matthew Sievert" userId="10858b4d490cb69c" providerId="LiveId" clId="{0DC74D67-3953-4817-B9FC-650602BDAB82}" dt="2018-10-12T18:40:13.443" v="295" actId="207"/>
          <ac:spMkLst>
            <pc:docMk/>
            <pc:sldMk cId="1140600761" sldId="256"/>
            <ac:spMk id="64" creationId="{21BD0F0F-7E3C-4017-97DD-4BA85E367B26}"/>
          </ac:spMkLst>
        </pc:spChg>
        <pc:spChg chg="add del mod">
          <ac:chgData name="Matthew Sievert" userId="10858b4d490cb69c" providerId="LiveId" clId="{0DC74D67-3953-4817-B9FC-650602BDAB82}" dt="2018-10-12T18:40:48.357" v="301" actId="478"/>
          <ac:spMkLst>
            <pc:docMk/>
            <pc:sldMk cId="1140600761" sldId="256"/>
            <ac:spMk id="65" creationId="{A7BF35F6-C9A0-4A37-B11B-C1D66B8F65F6}"/>
          </ac:spMkLst>
        </pc:spChg>
        <pc:spChg chg="add mod">
          <ac:chgData name="Matthew Sievert" userId="10858b4d490cb69c" providerId="LiveId" clId="{0DC74D67-3953-4817-B9FC-650602BDAB82}" dt="2018-10-12T18:45:16.962" v="356" actId="164"/>
          <ac:spMkLst>
            <pc:docMk/>
            <pc:sldMk cId="1140600761" sldId="256"/>
            <ac:spMk id="66" creationId="{40DD26ED-A0FD-43F6-92EA-F4B7BF2F9DCE}"/>
          </ac:spMkLst>
        </pc:spChg>
        <pc:spChg chg="add mod">
          <ac:chgData name="Matthew Sievert" userId="10858b4d490cb69c" providerId="LiveId" clId="{0DC74D67-3953-4817-B9FC-650602BDAB82}" dt="2018-10-12T18:45:16.962" v="356" actId="164"/>
          <ac:spMkLst>
            <pc:docMk/>
            <pc:sldMk cId="1140600761" sldId="256"/>
            <ac:spMk id="67" creationId="{0190CBF6-2BF5-4C21-94FD-E1A78EE55BA1}"/>
          </ac:spMkLst>
        </pc:spChg>
        <pc:spChg chg="add mod">
          <ac:chgData name="Matthew Sievert" userId="10858b4d490cb69c" providerId="LiveId" clId="{0DC74D67-3953-4817-B9FC-650602BDAB82}" dt="2018-10-12T18:45:16.962" v="356" actId="164"/>
          <ac:spMkLst>
            <pc:docMk/>
            <pc:sldMk cId="1140600761" sldId="256"/>
            <ac:spMk id="68" creationId="{4086AAB9-924D-495B-B6C9-49C95055C6E9}"/>
          </ac:spMkLst>
        </pc:spChg>
        <pc:spChg chg="add mod topLvl">
          <ac:chgData name="Matthew Sievert" userId="10858b4d490cb69c" providerId="LiveId" clId="{0DC74D67-3953-4817-B9FC-650602BDAB82}" dt="2018-10-12T18:49:58.915" v="440" actId="164"/>
          <ac:spMkLst>
            <pc:docMk/>
            <pc:sldMk cId="1140600761" sldId="256"/>
            <ac:spMk id="70" creationId="{4FEA4FA7-97E3-4635-A4FA-7158BE7BBC59}"/>
          </ac:spMkLst>
        </pc:spChg>
        <pc:spChg chg="add mod">
          <ac:chgData name="Matthew Sievert" userId="10858b4d490cb69c" providerId="LiveId" clId="{0DC74D67-3953-4817-B9FC-650602BDAB82}" dt="2018-10-12T18:51:06.125" v="456" actId="1076"/>
          <ac:spMkLst>
            <pc:docMk/>
            <pc:sldMk cId="1140600761" sldId="256"/>
            <ac:spMk id="73" creationId="{9162EA23-2E82-4E9C-9FE1-965055E27245}"/>
          </ac:spMkLst>
        </pc:spChg>
        <pc:spChg chg="add del mod">
          <ac:chgData name="Matthew Sievert" userId="10858b4d490cb69c" providerId="LiveId" clId="{0DC74D67-3953-4817-B9FC-650602BDAB82}" dt="2018-10-12T18:50:21.760" v="445" actId="478"/>
          <ac:spMkLst>
            <pc:docMk/>
            <pc:sldMk cId="1140600761" sldId="256"/>
            <ac:spMk id="74" creationId="{278A58D6-8E87-4936-8D3F-143F6D314867}"/>
          </ac:spMkLst>
        </pc:spChg>
        <pc:spChg chg="add mod">
          <ac:chgData name="Matthew Sievert" userId="10858b4d490cb69c" providerId="LiveId" clId="{0DC74D67-3953-4817-B9FC-650602BDAB82}" dt="2018-10-12T18:51:06.125" v="456" actId="1076"/>
          <ac:spMkLst>
            <pc:docMk/>
            <pc:sldMk cId="1140600761" sldId="256"/>
            <ac:spMk id="76" creationId="{6008C6C9-2B4E-4C09-9FA5-669E22ABEE15}"/>
          </ac:spMkLst>
        </pc:spChg>
        <pc:grpChg chg="add del mod">
          <ac:chgData name="Matthew Sievert" userId="10858b4d490cb69c" providerId="LiveId" clId="{0DC74D67-3953-4817-B9FC-650602BDAB82}" dt="2018-10-12T18:29:40.005" v="154" actId="165"/>
          <ac:grpSpMkLst>
            <pc:docMk/>
            <pc:sldMk cId="1140600761" sldId="256"/>
            <ac:grpSpMk id="30" creationId="{19476078-6126-4F06-9181-B075AC4AB4CD}"/>
          </ac:grpSpMkLst>
        </pc:grpChg>
        <pc:grpChg chg="add del mod">
          <ac:chgData name="Matthew Sievert" userId="10858b4d490cb69c" providerId="LiveId" clId="{0DC74D67-3953-4817-B9FC-650602BDAB82}" dt="2018-10-12T18:29:40.005" v="154" actId="165"/>
          <ac:grpSpMkLst>
            <pc:docMk/>
            <pc:sldMk cId="1140600761" sldId="256"/>
            <ac:grpSpMk id="31" creationId="{2E5128DE-38C9-4092-836E-565C600A43AC}"/>
          </ac:grpSpMkLst>
        </pc:grpChg>
        <pc:grpChg chg="add del mod">
          <ac:chgData name="Matthew Sievert" userId="10858b4d490cb69c" providerId="LiveId" clId="{0DC74D67-3953-4817-B9FC-650602BDAB82}" dt="2018-10-12T18:29:40.005" v="154" actId="165"/>
          <ac:grpSpMkLst>
            <pc:docMk/>
            <pc:sldMk cId="1140600761" sldId="256"/>
            <ac:grpSpMk id="32" creationId="{7D23A4B2-F950-479A-92ED-66CEF997B8E5}"/>
          </ac:grpSpMkLst>
        </pc:grpChg>
        <pc:grpChg chg="add del mod">
          <ac:chgData name="Matthew Sievert" userId="10858b4d490cb69c" providerId="LiveId" clId="{0DC74D67-3953-4817-B9FC-650602BDAB82}" dt="2018-10-12T18:29:40.005" v="154" actId="165"/>
          <ac:grpSpMkLst>
            <pc:docMk/>
            <pc:sldMk cId="1140600761" sldId="256"/>
            <ac:grpSpMk id="33" creationId="{7F44A36A-B66C-449D-964D-271ABF6BD804}"/>
          </ac:grpSpMkLst>
        </pc:grpChg>
        <pc:grpChg chg="add del mod">
          <ac:chgData name="Matthew Sievert" userId="10858b4d490cb69c" providerId="LiveId" clId="{0DC74D67-3953-4817-B9FC-650602BDAB82}" dt="2018-10-12T18:29:40.005" v="154" actId="165"/>
          <ac:grpSpMkLst>
            <pc:docMk/>
            <pc:sldMk cId="1140600761" sldId="256"/>
            <ac:grpSpMk id="34" creationId="{9A2B12FE-FF60-4F79-B481-89DD0BE64163}"/>
          </ac:grpSpMkLst>
        </pc:grpChg>
        <pc:grpChg chg="add del mod">
          <ac:chgData name="Matthew Sievert" userId="10858b4d490cb69c" providerId="LiveId" clId="{0DC74D67-3953-4817-B9FC-650602BDAB82}" dt="2018-10-12T18:29:40.005" v="154" actId="165"/>
          <ac:grpSpMkLst>
            <pc:docMk/>
            <pc:sldMk cId="1140600761" sldId="256"/>
            <ac:grpSpMk id="35" creationId="{6F90D369-CEB4-4EB4-A557-6308C65102E5}"/>
          </ac:grpSpMkLst>
        </pc:grpChg>
        <pc:grpChg chg="add mod">
          <ac:chgData name="Matthew Sievert" userId="10858b4d490cb69c" providerId="LiveId" clId="{0DC74D67-3953-4817-B9FC-650602BDAB82}" dt="2018-10-12T18:29:35.990" v="153" actId="164"/>
          <ac:grpSpMkLst>
            <pc:docMk/>
            <pc:sldMk cId="1140600761" sldId="256"/>
            <ac:grpSpMk id="36" creationId="{64C97699-63E8-4C36-AF9A-5D1AE8A45479}"/>
          </ac:grpSpMkLst>
        </pc:grpChg>
        <pc:grpChg chg="add del mod">
          <ac:chgData name="Matthew Sievert" userId="10858b4d490cb69c" providerId="LiveId" clId="{0DC74D67-3953-4817-B9FC-650602BDAB82}" dt="2018-10-12T18:35:01.893" v="197" actId="478"/>
          <ac:grpSpMkLst>
            <pc:docMk/>
            <pc:sldMk cId="1140600761" sldId="256"/>
            <ac:grpSpMk id="37" creationId="{7A500BC9-60C7-45C0-A1E9-5A84C4886638}"/>
          </ac:grpSpMkLst>
        </pc:grpChg>
        <pc:grpChg chg="add del mod">
          <ac:chgData name="Matthew Sievert" userId="10858b4d490cb69c" providerId="LiveId" clId="{0DC74D67-3953-4817-B9FC-650602BDAB82}" dt="2018-10-12T18:35:01.893" v="197" actId="478"/>
          <ac:grpSpMkLst>
            <pc:docMk/>
            <pc:sldMk cId="1140600761" sldId="256"/>
            <ac:grpSpMk id="38" creationId="{022C6DA9-712E-4866-95A6-D7A52D273D09}"/>
          </ac:grpSpMkLst>
        </pc:grpChg>
        <pc:grpChg chg="add del mod">
          <ac:chgData name="Matthew Sievert" userId="10858b4d490cb69c" providerId="LiveId" clId="{0DC74D67-3953-4817-B9FC-650602BDAB82}" dt="2018-10-12T18:35:01.893" v="197" actId="478"/>
          <ac:grpSpMkLst>
            <pc:docMk/>
            <pc:sldMk cId="1140600761" sldId="256"/>
            <ac:grpSpMk id="39" creationId="{C2C18507-8E63-490B-AE98-174D38DF926E}"/>
          </ac:grpSpMkLst>
        </pc:grpChg>
        <pc:grpChg chg="add del mod">
          <ac:chgData name="Matthew Sievert" userId="10858b4d490cb69c" providerId="LiveId" clId="{0DC74D67-3953-4817-B9FC-650602BDAB82}" dt="2018-10-12T18:35:01.893" v="197" actId="478"/>
          <ac:grpSpMkLst>
            <pc:docMk/>
            <pc:sldMk cId="1140600761" sldId="256"/>
            <ac:grpSpMk id="40" creationId="{22739711-52F7-42E6-8172-BD300EC1440D}"/>
          </ac:grpSpMkLst>
        </pc:grpChg>
        <pc:grpChg chg="add del mod">
          <ac:chgData name="Matthew Sievert" userId="10858b4d490cb69c" providerId="LiveId" clId="{0DC74D67-3953-4817-B9FC-650602BDAB82}" dt="2018-10-12T18:35:01.893" v="197" actId="478"/>
          <ac:grpSpMkLst>
            <pc:docMk/>
            <pc:sldMk cId="1140600761" sldId="256"/>
            <ac:grpSpMk id="41" creationId="{33C85D3D-372E-4A1E-AF24-782B42B39BAA}"/>
          </ac:grpSpMkLst>
        </pc:grpChg>
        <pc:grpChg chg="add del mod">
          <ac:chgData name="Matthew Sievert" userId="10858b4d490cb69c" providerId="LiveId" clId="{0DC74D67-3953-4817-B9FC-650602BDAB82}" dt="2018-10-12T18:35:01.893" v="197" actId="478"/>
          <ac:grpSpMkLst>
            <pc:docMk/>
            <pc:sldMk cId="1140600761" sldId="256"/>
            <ac:grpSpMk id="42" creationId="{442F80D5-1FD6-4BD6-B370-288BA45FEBD1}"/>
          </ac:grpSpMkLst>
        </pc:grpChg>
        <pc:grpChg chg="add del mod">
          <ac:chgData name="Matthew Sievert" userId="10858b4d490cb69c" providerId="LiveId" clId="{0DC74D67-3953-4817-B9FC-650602BDAB82}" dt="2018-10-12T18:51:21.982" v="457" actId="478"/>
          <ac:grpSpMkLst>
            <pc:docMk/>
            <pc:sldMk cId="1140600761" sldId="256"/>
            <ac:grpSpMk id="43" creationId="{EABEC655-EB2F-4866-A7B7-CE571BD479B6}"/>
          </ac:grpSpMkLst>
        </pc:grpChg>
        <pc:grpChg chg="add mod">
          <ac:chgData name="Matthew Sievert" userId="10858b4d490cb69c" providerId="LiveId" clId="{0DC74D67-3953-4817-B9FC-650602BDAB82}" dt="2018-10-12T18:49:01.476" v="435" actId="1076"/>
          <ac:grpSpMkLst>
            <pc:docMk/>
            <pc:sldMk cId="1140600761" sldId="256"/>
            <ac:grpSpMk id="69" creationId="{7118FFEA-2A51-457B-B603-67D7B2810E83}"/>
          </ac:grpSpMkLst>
        </pc:grpChg>
        <pc:grpChg chg="add del mod">
          <ac:chgData name="Matthew Sievert" userId="10858b4d490cb69c" providerId="LiveId" clId="{0DC74D67-3953-4817-B9FC-650602BDAB82}" dt="2018-10-12T18:49:49.039" v="438" actId="165"/>
          <ac:grpSpMkLst>
            <pc:docMk/>
            <pc:sldMk cId="1140600761" sldId="256"/>
            <ac:grpSpMk id="71" creationId="{8DEA8BBB-DDD9-4947-AEE1-9F55EB89F8AB}"/>
          </ac:grpSpMkLst>
        </pc:grpChg>
        <pc:grpChg chg="add mod">
          <ac:chgData name="Matthew Sievert" userId="10858b4d490cb69c" providerId="LiveId" clId="{0DC74D67-3953-4817-B9FC-650602BDAB82}" dt="2018-10-12T18:51:01.204" v="455" actId="1076"/>
          <ac:grpSpMkLst>
            <pc:docMk/>
            <pc:sldMk cId="1140600761" sldId="256"/>
            <ac:grpSpMk id="72" creationId="{D504367B-F400-4369-87C9-02643C2667EF}"/>
          </ac:grpSpMkLst>
        </pc:grpChg>
        <pc:picChg chg="add del mod">
          <ac:chgData name="Matthew Sievert" userId="10858b4d490cb69c" providerId="LiveId" clId="{0DC74D67-3953-4817-B9FC-650602BDAB82}" dt="2018-10-12T18:16:08.159" v="27" actId="478"/>
          <ac:picMkLst>
            <pc:docMk/>
            <pc:sldMk cId="1140600761" sldId="256"/>
            <ac:picMk id="6" creationId="{F0CC4E36-A92B-4B8E-ACFB-CC28D0E3A71E}"/>
          </ac:picMkLst>
        </pc:picChg>
        <pc:picChg chg="add del mod modCrop">
          <ac:chgData name="Matthew Sievert" userId="10858b4d490cb69c" providerId="LiveId" clId="{0DC74D67-3953-4817-B9FC-650602BDAB82}" dt="2018-10-12T18:18:14.512" v="43" actId="478"/>
          <ac:picMkLst>
            <pc:docMk/>
            <pc:sldMk cId="1140600761" sldId="256"/>
            <ac:picMk id="13" creationId="{6CDAFDC6-3050-4BB0-9953-6907A179BCAD}"/>
          </ac:picMkLst>
        </pc:picChg>
        <pc:picChg chg="add del mod modCrop">
          <ac:chgData name="Matthew Sievert" userId="10858b4d490cb69c" providerId="LiveId" clId="{0DC74D67-3953-4817-B9FC-650602BDAB82}" dt="2018-10-12T18:20:30.954" v="65" actId="478"/>
          <ac:picMkLst>
            <pc:docMk/>
            <pc:sldMk cId="1140600761" sldId="256"/>
            <ac:picMk id="16" creationId="{DB61F920-B187-455B-82E7-E86F55C07684}"/>
          </ac:picMkLst>
        </pc:picChg>
        <pc:picChg chg="add mod topLvl modCrop">
          <ac:chgData name="Matthew Sievert" userId="10858b4d490cb69c" providerId="LiveId" clId="{0DC74D67-3953-4817-B9FC-650602BDAB82}" dt="2018-10-12T18:49:58.915" v="440" actId="164"/>
          <ac:picMkLst>
            <pc:docMk/>
            <pc:sldMk cId="1140600761" sldId="256"/>
            <ac:picMk id="1026" creationId="{A57C4630-1CA5-4A5D-84F5-06A330C11672}"/>
          </ac:picMkLst>
        </pc:picChg>
      </pc:sldChg>
      <pc:sldChg chg="addSp delSp modSp add">
        <pc:chgData name="Matthew Sievert" userId="10858b4d490cb69c" providerId="LiveId" clId="{0DC74D67-3953-4817-B9FC-650602BDAB82}" dt="2018-11-02T16:50:38.109" v="655" actId="164"/>
        <pc:sldMkLst>
          <pc:docMk/>
          <pc:sldMk cId="1518831804" sldId="257"/>
        </pc:sldMkLst>
        <pc:spChg chg="add mod">
          <ac:chgData name="Matthew Sievert" userId="10858b4d490cb69c" providerId="LiveId" clId="{0DC74D67-3953-4817-B9FC-650602BDAB82}" dt="2018-11-02T16:50:38.109" v="655" actId="164"/>
          <ac:spMkLst>
            <pc:docMk/>
            <pc:sldMk cId="1518831804" sldId="257"/>
            <ac:spMk id="2" creationId="{D9BC6832-5BC6-4D31-8341-BE52ECF2C1FF}"/>
          </ac:spMkLst>
        </pc:spChg>
        <pc:spChg chg="add mod">
          <ac:chgData name="Matthew Sievert" userId="10858b4d490cb69c" providerId="LiveId" clId="{0DC74D67-3953-4817-B9FC-650602BDAB82}" dt="2018-10-12T19:01:05.019" v="577" actId="1076"/>
          <ac:spMkLst>
            <pc:docMk/>
            <pc:sldMk cId="1518831804" sldId="257"/>
            <ac:spMk id="3" creationId="{2054E2C1-AAA7-4602-AFC7-825834903EC4}"/>
          </ac:spMkLst>
        </pc:spChg>
        <pc:spChg chg="del mod topLvl">
          <ac:chgData name="Matthew Sievert" userId="10858b4d490cb69c" providerId="LiveId" clId="{0DC74D67-3953-4817-B9FC-650602BDAB82}" dt="2018-10-12T19:00:28.526" v="566" actId="478"/>
          <ac:spMkLst>
            <pc:docMk/>
            <pc:sldMk cId="1518831804" sldId="257"/>
            <ac:spMk id="8" creationId="{0FC93335-0A29-4C9F-83C5-8258D2160082}"/>
          </ac:spMkLst>
        </pc:spChg>
        <pc:spChg chg="add del">
          <ac:chgData name="Matthew Sievert" userId="10858b4d490cb69c" providerId="LiveId" clId="{0DC74D67-3953-4817-B9FC-650602BDAB82}" dt="2018-11-02T16:47:44.807" v="599"/>
          <ac:spMkLst>
            <pc:docMk/>
            <pc:sldMk cId="1518831804" sldId="257"/>
            <ac:spMk id="11" creationId="{A8BD9756-B91A-4BD9-8F02-45ABDB2D20A9}"/>
          </ac:spMkLst>
        </pc:spChg>
        <pc:spChg chg="add del">
          <ac:chgData name="Matthew Sievert" userId="10858b4d490cb69c" providerId="LiveId" clId="{0DC74D67-3953-4817-B9FC-650602BDAB82}" dt="2018-11-02T16:47:44.807" v="599"/>
          <ac:spMkLst>
            <pc:docMk/>
            <pc:sldMk cId="1518831804" sldId="257"/>
            <ac:spMk id="12" creationId="{9E45A59B-555E-4AF6-B054-EC3C9B9DDF15}"/>
          </ac:spMkLst>
        </pc:spChg>
        <pc:spChg chg="add del">
          <ac:chgData name="Matthew Sievert" userId="10858b4d490cb69c" providerId="LiveId" clId="{0DC74D67-3953-4817-B9FC-650602BDAB82}" dt="2018-11-02T16:47:44.807" v="599"/>
          <ac:spMkLst>
            <pc:docMk/>
            <pc:sldMk cId="1518831804" sldId="257"/>
            <ac:spMk id="14" creationId="{05025CF6-17A1-4E1D-A786-40DD99BE1C51}"/>
          </ac:spMkLst>
        </pc:spChg>
        <pc:spChg chg="add del">
          <ac:chgData name="Matthew Sievert" userId="10858b4d490cb69c" providerId="LiveId" clId="{0DC74D67-3953-4817-B9FC-650602BDAB82}" dt="2018-11-02T16:47:44.807" v="599"/>
          <ac:spMkLst>
            <pc:docMk/>
            <pc:sldMk cId="1518831804" sldId="257"/>
            <ac:spMk id="15" creationId="{B8997168-46E3-4024-BF51-B07702E6B214}"/>
          </ac:spMkLst>
        </pc:spChg>
        <pc:spChg chg="del mod topLvl">
          <ac:chgData name="Matthew Sievert" userId="10858b4d490cb69c" providerId="LiveId" clId="{0DC74D67-3953-4817-B9FC-650602BDAB82}" dt="2018-10-12T19:00:28.526" v="566" actId="478"/>
          <ac:spMkLst>
            <pc:docMk/>
            <pc:sldMk cId="1518831804" sldId="257"/>
            <ac:spMk id="17" creationId="{D581DB65-4BC1-4630-A2DD-3FEF2BED9681}"/>
          </ac:spMkLst>
        </pc:spChg>
        <pc:spChg chg="del">
          <ac:chgData name="Matthew Sievert" userId="10858b4d490cb69c" providerId="LiveId" clId="{0DC74D67-3953-4817-B9FC-650602BDAB82}" dt="2018-10-12T18:34:17.473" v="193" actId="478"/>
          <ac:spMkLst>
            <pc:docMk/>
            <pc:sldMk cId="1518831804" sldId="257"/>
            <ac:spMk id="19" creationId="{56315797-0484-41D6-802A-A63A27EFFA2C}"/>
          </ac:spMkLst>
        </pc:spChg>
        <pc:spChg chg="del mod topLvl">
          <ac:chgData name="Matthew Sievert" userId="10858b4d490cb69c" providerId="LiveId" clId="{0DC74D67-3953-4817-B9FC-650602BDAB82}" dt="2018-10-12T19:00:28.526" v="566" actId="478"/>
          <ac:spMkLst>
            <pc:docMk/>
            <pc:sldMk cId="1518831804" sldId="257"/>
            <ac:spMk id="20" creationId="{15EA1B11-27FD-448B-BE8B-01DD48A6B40F}"/>
          </ac:spMkLst>
        </pc:spChg>
        <pc:spChg chg="mod topLvl">
          <ac:chgData name="Matthew Sievert" userId="10858b4d490cb69c" providerId="LiveId" clId="{0DC74D67-3953-4817-B9FC-650602BDAB82}" dt="2018-10-12T19:00:54.669" v="573" actId="164"/>
          <ac:spMkLst>
            <pc:docMk/>
            <pc:sldMk cId="1518831804" sldId="257"/>
            <ac:spMk id="21" creationId="{1FF3B39B-D69C-45FE-9BFE-4CE3E092B8A9}"/>
          </ac:spMkLst>
        </pc:spChg>
        <pc:spChg chg="mod topLvl">
          <ac:chgData name="Matthew Sievert" userId="10858b4d490cb69c" providerId="LiveId" clId="{0DC74D67-3953-4817-B9FC-650602BDAB82}" dt="2018-10-12T19:00:54.669" v="573" actId="164"/>
          <ac:spMkLst>
            <pc:docMk/>
            <pc:sldMk cId="1518831804" sldId="257"/>
            <ac:spMk id="22" creationId="{EE140C2E-2488-480E-A389-1A90A56E583A}"/>
          </ac:spMkLst>
        </pc:spChg>
        <pc:spChg chg="mod topLvl">
          <ac:chgData name="Matthew Sievert" userId="10858b4d490cb69c" providerId="LiveId" clId="{0DC74D67-3953-4817-B9FC-650602BDAB82}" dt="2018-10-12T19:00:54.669" v="573" actId="164"/>
          <ac:spMkLst>
            <pc:docMk/>
            <pc:sldMk cId="1518831804" sldId="257"/>
            <ac:spMk id="23" creationId="{FA616BCC-4F75-4B27-909E-EF80B33190AF}"/>
          </ac:spMkLst>
        </pc:spChg>
        <pc:spChg chg="del mod topLvl">
          <ac:chgData name="Matthew Sievert" userId="10858b4d490cb69c" providerId="LiveId" clId="{0DC74D67-3953-4817-B9FC-650602BDAB82}" dt="2018-10-12T19:00:28.526" v="566" actId="478"/>
          <ac:spMkLst>
            <pc:docMk/>
            <pc:sldMk cId="1518831804" sldId="257"/>
            <ac:spMk id="24" creationId="{0818EAF8-475C-4E33-89CF-DE7E7EA85D8A}"/>
          </ac:spMkLst>
        </pc:spChg>
        <pc:spChg chg="mod topLvl">
          <ac:chgData name="Matthew Sievert" userId="10858b4d490cb69c" providerId="LiveId" clId="{0DC74D67-3953-4817-B9FC-650602BDAB82}" dt="2018-10-12T19:00:54.669" v="573" actId="164"/>
          <ac:spMkLst>
            <pc:docMk/>
            <pc:sldMk cId="1518831804" sldId="257"/>
            <ac:spMk id="25" creationId="{FAD6DD87-CE51-491B-9D57-56D3834EA159}"/>
          </ac:spMkLst>
        </pc:spChg>
        <pc:spChg chg="del mod topLvl">
          <ac:chgData name="Matthew Sievert" userId="10858b4d490cb69c" providerId="LiveId" clId="{0DC74D67-3953-4817-B9FC-650602BDAB82}" dt="2018-10-12T19:00:28.526" v="566" actId="478"/>
          <ac:spMkLst>
            <pc:docMk/>
            <pc:sldMk cId="1518831804" sldId="257"/>
            <ac:spMk id="26" creationId="{4A3E75E1-D70E-4997-B075-26F6FCEDBEDB}"/>
          </ac:spMkLst>
        </pc:spChg>
        <pc:spChg chg="mod topLvl">
          <ac:chgData name="Matthew Sievert" userId="10858b4d490cb69c" providerId="LiveId" clId="{0DC74D67-3953-4817-B9FC-650602BDAB82}" dt="2018-10-12T19:00:54.669" v="573" actId="164"/>
          <ac:spMkLst>
            <pc:docMk/>
            <pc:sldMk cId="1518831804" sldId="257"/>
            <ac:spMk id="27" creationId="{6A152CB9-904F-4F32-AEAD-6D41B9BE9B98}"/>
          </ac:spMkLst>
        </pc:spChg>
        <pc:spChg chg="del mod topLvl">
          <ac:chgData name="Matthew Sievert" userId="10858b4d490cb69c" providerId="LiveId" clId="{0DC74D67-3953-4817-B9FC-650602BDAB82}" dt="2018-10-12T19:00:28.526" v="566" actId="478"/>
          <ac:spMkLst>
            <pc:docMk/>
            <pc:sldMk cId="1518831804" sldId="257"/>
            <ac:spMk id="28" creationId="{8C611663-2AA1-45F4-B259-FE2F3ADBB8DD}"/>
          </ac:spMkLst>
        </pc:spChg>
        <pc:spChg chg="mod topLvl">
          <ac:chgData name="Matthew Sievert" userId="10858b4d490cb69c" providerId="LiveId" clId="{0DC74D67-3953-4817-B9FC-650602BDAB82}" dt="2018-10-12T19:00:54.669" v="573" actId="164"/>
          <ac:spMkLst>
            <pc:docMk/>
            <pc:sldMk cId="1518831804" sldId="257"/>
            <ac:spMk id="29" creationId="{2938A9C7-135C-46CC-8A8F-7B69F0C3B78B}"/>
          </ac:spMkLst>
        </pc:spChg>
        <pc:spChg chg="add mod">
          <ac:chgData name="Matthew Sievert" userId="10858b4d490cb69c" providerId="LiveId" clId="{0DC74D67-3953-4817-B9FC-650602BDAB82}" dt="2018-11-02T16:50:38.109" v="655" actId="164"/>
          <ac:spMkLst>
            <pc:docMk/>
            <pc:sldMk cId="1518831804" sldId="257"/>
            <ac:spMk id="54" creationId="{D7099DB0-A049-4E84-BAD3-D8C1A238CE0C}"/>
          </ac:spMkLst>
        </pc:spChg>
        <pc:spChg chg="add mod">
          <ac:chgData name="Matthew Sievert" userId="10858b4d490cb69c" providerId="LiveId" clId="{0DC74D67-3953-4817-B9FC-650602BDAB82}" dt="2018-11-02T16:50:38.109" v="655" actId="164"/>
          <ac:spMkLst>
            <pc:docMk/>
            <pc:sldMk cId="1518831804" sldId="257"/>
            <ac:spMk id="55" creationId="{94BCAEE6-2BE5-479C-9BDF-26D8865F723D}"/>
          </ac:spMkLst>
        </pc:spChg>
        <pc:spChg chg="add mod">
          <ac:chgData name="Matthew Sievert" userId="10858b4d490cb69c" providerId="LiveId" clId="{0DC74D67-3953-4817-B9FC-650602BDAB82}" dt="2018-11-02T16:50:38.109" v="655" actId="164"/>
          <ac:spMkLst>
            <pc:docMk/>
            <pc:sldMk cId="1518831804" sldId="257"/>
            <ac:spMk id="56" creationId="{4C8C80CF-D404-452F-A48F-D89BDBAA4DC1}"/>
          </ac:spMkLst>
        </pc:spChg>
        <pc:spChg chg="add mod">
          <ac:chgData name="Matthew Sievert" userId="10858b4d490cb69c" providerId="LiveId" clId="{0DC74D67-3953-4817-B9FC-650602BDAB82}" dt="2018-11-02T16:50:38.109" v="655" actId="164"/>
          <ac:spMkLst>
            <pc:docMk/>
            <pc:sldMk cId="1518831804" sldId="257"/>
            <ac:spMk id="57" creationId="{CC26CF8B-ECDE-4832-B263-4BF365DED45E}"/>
          </ac:spMkLst>
        </pc:spChg>
        <pc:spChg chg="add mod">
          <ac:chgData name="Matthew Sievert" userId="10858b4d490cb69c" providerId="LiveId" clId="{0DC74D67-3953-4817-B9FC-650602BDAB82}" dt="2018-11-02T16:50:38.109" v="655" actId="164"/>
          <ac:spMkLst>
            <pc:docMk/>
            <pc:sldMk cId="1518831804" sldId="257"/>
            <ac:spMk id="58" creationId="{5DF3CA34-BB0C-4BCB-8A73-98F106DB4BED}"/>
          </ac:spMkLst>
        </pc:spChg>
        <pc:grpChg chg="add del mod">
          <ac:chgData name="Matthew Sievert" userId="10858b4d490cb69c" providerId="LiveId" clId="{0DC74D67-3953-4817-B9FC-650602BDAB82}" dt="2018-10-12T19:00:22.145" v="564" actId="165"/>
          <ac:grpSpMkLst>
            <pc:docMk/>
            <pc:sldMk cId="1518831804" sldId="257"/>
            <ac:grpSpMk id="2" creationId="{0B560861-BE80-48E2-BE94-0428353C7E41}"/>
          </ac:grpSpMkLst>
        </pc:grpChg>
        <pc:grpChg chg="add mod">
          <ac:chgData name="Matthew Sievert" userId="10858b4d490cb69c" providerId="LiveId" clId="{0DC74D67-3953-4817-B9FC-650602BDAB82}" dt="2018-11-02T16:50:38.109" v="655" actId="164"/>
          <ac:grpSpMkLst>
            <pc:docMk/>
            <pc:sldMk cId="1518831804" sldId="257"/>
            <ac:grpSpMk id="4" creationId="{0708AA69-1EBB-451C-814B-8293AB3FAD7D}"/>
          </ac:grpSpMkLst>
        </pc:grpChg>
        <pc:grpChg chg="add mod">
          <ac:chgData name="Matthew Sievert" userId="10858b4d490cb69c" providerId="LiveId" clId="{0DC74D67-3953-4817-B9FC-650602BDAB82}" dt="2018-11-02T16:50:38.109" v="655" actId="164"/>
          <ac:grpSpMkLst>
            <pc:docMk/>
            <pc:sldMk cId="1518831804" sldId="257"/>
            <ac:grpSpMk id="5" creationId="{5F0F5742-8C9C-4F5F-A289-61D1893C3810}"/>
          </ac:grpSpMkLst>
        </pc:grpChg>
        <pc:grpChg chg="add del">
          <ac:chgData name="Matthew Sievert" userId="10858b4d490cb69c" providerId="LiveId" clId="{0DC74D67-3953-4817-B9FC-650602BDAB82}" dt="2018-11-02T16:47:44.807" v="599"/>
          <ac:grpSpMkLst>
            <pc:docMk/>
            <pc:sldMk cId="1518831804" sldId="257"/>
            <ac:grpSpMk id="16" creationId="{69D4686E-60DC-4502-A773-9FBED02E9684}"/>
          </ac:grpSpMkLst>
        </pc:grpChg>
        <pc:grpChg chg="del mod topLvl">
          <ac:chgData name="Matthew Sievert" userId="10858b4d490cb69c" providerId="LiveId" clId="{0DC74D67-3953-4817-B9FC-650602BDAB82}" dt="2018-10-12T19:00:25.346" v="565" actId="165"/>
          <ac:grpSpMkLst>
            <pc:docMk/>
            <pc:sldMk cId="1518831804" sldId="257"/>
            <ac:grpSpMk id="37" creationId="{7A500BC9-60C7-45C0-A1E9-5A84C4886638}"/>
          </ac:grpSpMkLst>
        </pc:grpChg>
        <pc:grpChg chg="del mod topLvl">
          <ac:chgData name="Matthew Sievert" userId="10858b4d490cb69c" providerId="LiveId" clId="{0DC74D67-3953-4817-B9FC-650602BDAB82}" dt="2018-10-12T19:00:25.346" v="565" actId="165"/>
          <ac:grpSpMkLst>
            <pc:docMk/>
            <pc:sldMk cId="1518831804" sldId="257"/>
            <ac:grpSpMk id="38" creationId="{022C6DA9-712E-4866-95A6-D7A52D273D09}"/>
          </ac:grpSpMkLst>
        </pc:grpChg>
        <pc:grpChg chg="del mod topLvl">
          <ac:chgData name="Matthew Sievert" userId="10858b4d490cb69c" providerId="LiveId" clId="{0DC74D67-3953-4817-B9FC-650602BDAB82}" dt="2018-10-12T19:00:25.346" v="565" actId="165"/>
          <ac:grpSpMkLst>
            <pc:docMk/>
            <pc:sldMk cId="1518831804" sldId="257"/>
            <ac:grpSpMk id="39" creationId="{C2C18507-8E63-490B-AE98-174D38DF926E}"/>
          </ac:grpSpMkLst>
        </pc:grpChg>
        <pc:grpChg chg="del mod topLvl">
          <ac:chgData name="Matthew Sievert" userId="10858b4d490cb69c" providerId="LiveId" clId="{0DC74D67-3953-4817-B9FC-650602BDAB82}" dt="2018-10-12T19:00:25.346" v="565" actId="165"/>
          <ac:grpSpMkLst>
            <pc:docMk/>
            <pc:sldMk cId="1518831804" sldId="257"/>
            <ac:grpSpMk id="40" creationId="{22739711-52F7-42E6-8172-BD300EC1440D}"/>
          </ac:grpSpMkLst>
        </pc:grpChg>
        <pc:grpChg chg="del mod topLvl">
          <ac:chgData name="Matthew Sievert" userId="10858b4d490cb69c" providerId="LiveId" clId="{0DC74D67-3953-4817-B9FC-650602BDAB82}" dt="2018-10-12T19:00:25.346" v="565" actId="165"/>
          <ac:grpSpMkLst>
            <pc:docMk/>
            <pc:sldMk cId="1518831804" sldId="257"/>
            <ac:grpSpMk id="41" creationId="{33C85D3D-372E-4A1E-AF24-782B42B39BAA}"/>
          </ac:grpSpMkLst>
        </pc:grpChg>
        <pc:grpChg chg="del mod topLvl">
          <ac:chgData name="Matthew Sievert" userId="10858b4d490cb69c" providerId="LiveId" clId="{0DC74D67-3953-4817-B9FC-650602BDAB82}" dt="2018-10-12T19:00:25.346" v="565" actId="165"/>
          <ac:grpSpMkLst>
            <pc:docMk/>
            <pc:sldMk cId="1518831804" sldId="257"/>
            <ac:grpSpMk id="42" creationId="{442F80D5-1FD6-4BD6-B370-288BA45FEBD1}"/>
          </ac:grpSpMkLst>
        </pc:grpChg>
        <pc:grpChg chg="add del">
          <ac:chgData name="Matthew Sievert" userId="10858b4d490cb69c" providerId="LiveId" clId="{0DC74D67-3953-4817-B9FC-650602BDAB82}" dt="2018-11-02T16:47:44.807" v="599"/>
          <ac:grpSpMkLst>
            <pc:docMk/>
            <pc:sldMk cId="1518831804" sldId="257"/>
            <ac:grpSpMk id="46" creationId="{1A76DBBB-B5D2-4189-87F8-958EDAADB7C9}"/>
          </ac:grpSpMkLst>
        </pc:grpChg>
        <pc:picChg chg="add del">
          <ac:chgData name="Matthew Sievert" userId="10858b4d490cb69c" providerId="LiveId" clId="{0DC74D67-3953-4817-B9FC-650602BDAB82}" dt="2018-11-02T16:47:44.807" v="599"/>
          <ac:picMkLst>
            <pc:docMk/>
            <pc:sldMk cId="1518831804" sldId="257"/>
            <ac:picMk id="13" creationId="{35B8DC9E-8261-49F6-9216-DE69DB6AC1C0}"/>
          </ac:picMkLst>
        </pc:picChg>
        <pc:picChg chg="add del">
          <ac:chgData name="Matthew Sievert" userId="10858b4d490cb69c" providerId="LiveId" clId="{0DC74D67-3953-4817-B9FC-650602BDAB82}" dt="2018-11-02T16:47:44.807" v="599"/>
          <ac:picMkLst>
            <pc:docMk/>
            <pc:sldMk cId="1518831804" sldId="257"/>
            <ac:picMk id="53" creationId="{BE4E1491-B84B-4CC8-919D-D7A02C28B55E}"/>
          </ac:picMkLst>
        </pc:picChg>
      </pc:sldChg>
      <pc:sldChg chg="addSp delSp modSp add">
        <pc:chgData name="Matthew Sievert" userId="10858b4d490cb69c" providerId="LiveId" clId="{0DC74D67-3953-4817-B9FC-650602BDAB82}" dt="2018-10-12T18:57:15.299" v="563" actId="478"/>
        <pc:sldMkLst>
          <pc:docMk/>
          <pc:sldMk cId="3438621487" sldId="258"/>
        </pc:sldMkLst>
        <pc:spChg chg="add mod">
          <ac:chgData name="Matthew Sievert" userId="10858b4d490cb69c" providerId="LiveId" clId="{0DC74D67-3953-4817-B9FC-650602BDAB82}" dt="2018-10-12T18:57:11.596" v="562" actId="554"/>
          <ac:spMkLst>
            <pc:docMk/>
            <pc:sldMk cId="3438621487" sldId="258"/>
            <ac:spMk id="2" creationId="{13487848-D9F3-48B8-BC08-340C52C8F8D2}"/>
          </ac:spMkLst>
        </pc:spChg>
        <pc:spChg chg="add mod">
          <ac:chgData name="Matthew Sievert" userId="10858b4d490cb69c" providerId="LiveId" clId="{0DC74D67-3953-4817-B9FC-650602BDAB82}" dt="2018-10-12T18:57:08.163" v="561" actId="554"/>
          <ac:spMkLst>
            <pc:docMk/>
            <pc:sldMk cId="3438621487" sldId="258"/>
            <ac:spMk id="16" creationId="{1E0C3657-5E5E-4BD5-B031-A5E0E63EAF8D}"/>
          </ac:spMkLst>
        </pc:spChg>
        <pc:spChg chg="add del">
          <ac:chgData name="Matthew Sievert" userId="10858b4d490cb69c" providerId="LiveId" clId="{0DC74D67-3953-4817-B9FC-650602BDAB82}" dt="2018-10-12T18:54:53.085" v="527" actId="478"/>
          <ac:spMkLst>
            <pc:docMk/>
            <pc:sldMk cId="3438621487" sldId="258"/>
            <ac:spMk id="17" creationId="{239053D9-9C25-44CE-A725-FFF8A0144073}"/>
          </ac:spMkLst>
        </pc:spChg>
        <pc:spChg chg="add mod">
          <ac:chgData name="Matthew Sievert" userId="10858b4d490cb69c" providerId="LiveId" clId="{0DC74D67-3953-4817-B9FC-650602BDAB82}" dt="2018-10-12T18:57:11.596" v="562" actId="554"/>
          <ac:spMkLst>
            <pc:docMk/>
            <pc:sldMk cId="3438621487" sldId="258"/>
            <ac:spMk id="18" creationId="{48725B9C-FDA6-451D-AF41-EB5E9D6D799B}"/>
          </ac:spMkLst>
        </pc:spChg>
        <pc:spChg chg="add mod">
          <ac:chgData name="Matthew Sievert" userId="10858b4d490cb69c" providerId="LiveId" clId="{0DC74D67-3953-4817-B9FC-650602BDAB82}" dt="2018-10-12T18:57:08.163" v="561" actId="554"/>
          <ac:spMkLst>
            <pc:docMk/>
            <pc:sldMk cId="3438621487" sldId="258"/>
            <ac:spMk id="39" creationId="{9F40A07B-206E-4663-9E24-6298F298D86B}"/>
          </ac:spMkLst>
        </pc:spChg>
        <pc:spChg chg="add mod">
          <ac:chgData name="Matthew Sievert" userId="10858b4d490cb69c" providerId="LiveId" clId="{0DC74D67-3953-4817-B9FC-650602BDAB82}" dt="2018-10-12T18:55:59.548" v="540" actId="207"/>
          <ac:spMkLst>
            <pc:docMk/>
            <pc:sldMk cId="3438621487" sldId="258"/>
            <ac:spMk id="40" creationId="{C594B591-82B3-4A18-B9D2-87D18133EB23}"/>
          </ac:spMkLst>
        </pc:spChg>
        <pc:spChg chg="add mod">
          <ac:chgData name="Matthew Sievert" userId="10858b4d490cb69c" providerId="LiveId" clId="{0DC74D67-3953-4817-B9FC-650602BDAB82}" dt="2018-10-12T18:56:53.900" v="558" actId="207"/>
          <ac:spMkLst>
            <pc:docMk/>
            <pc:sldMk cId="3438621487" sldId="258"/>
            <ac:spMk id="41" creationId="{E22396DC-7055-4786-8337-A89CE3AE52FF}"/>
          </ac:spMkLst>
        </pc:spChg>
        <pc:spChg chg="mod topLvl">
          <ac:chgData name="Matthew Sievert" userId="10858b4d490cb69c" providerId="LiveId" clId="{0DC74D67-3953-4817-B9FC-650602BDAB82}" dt="2018-10-12T18:52:59.452" v="479" actId="12789"/>
          <ac:spMkLst>
            <pc:docMk/>
            <pc:sldMk cId="3438621487" sldId="258"/>
            <ac:spMk id="66" creationId="{40DD26ED-A0FD-43F6-92EA-F4B7BF2F9DCE}"/>
          </ac:spMkLst>
        </pc:spChg>
        <pc:spChg chg="del">
          <ac:chgData name="Matthew Sievert" userId="10858b4d490cb69c" providerId="LiveId" clId="{0DC74D67-3953-4817-B9FC-650602BDAB82}" dt="2018-10-12T18:52:02.007" v="464" actId="478"/>
          <ac:spMkLst>
            <pc:docMk/>
            <pc:sldMk cId="3438621487" sldId="258"/>
            <ac:spMk id="67" creationId="{0190CBF6-2BF5-4C21-94FD-E1A78EE55BA1}"/>
          </ac:spMkLst>
        </pc:spChg>
        <pc:spChg chg="mod topLvl">
          <ac:chgData name="Matthew Sievert" userId="10858b4d490cb69c" providerId="LiveId" clId="{0DC74D67-3953-4817-B9FC-650602BDAB82}" dt="2018-10-12T18:53:06.799" v="490" actId="20577"/>
          <ac:spMkLst>
            <pc:docMk/>
            <pc:sldMk cId="3438621487" sldId="258"/>
            <ac:spMk id="68" creationId="{4086AAB9-924D-495B-B6C9-49C95055C6E9}"/>
          </ac:spMkLst>
        </pc:spChg>
        <pc:spChg chg="del">
          <ac:chgData name="Matthew Sievert" userId="10858b4d490cb69c" providerId="LiveId" clId="{0DC74D67-3953-4817-B9FC-650602BDAB82}" dt="2018-10-12T18:51:41.263" v="461" actId="478"/>
          <ac:spMkLst>
            <pc:docMk/>
            <pc:sldMk cId="3438621487" sldId="258"/>
            <ac:spMk id="73" creationId="{9162EA23-2E82-4E9C-9FE1-965055E27245}"/>
          </ac:spMkLst>
        </pc:spChg>
        <pc:spChg chg="del mod">
          <ac:chgData name="Matthew Sievert" userId="10858b4d490cb69c" providerId="LiveId" clId="{0DC74D67-3953-4817-B9FC-650602BDAB82}" dt="2018-10-12T18:51:43.271" v="462" actId="478"/>
          <ac:spMkLst>
            <pc:docMk/>
            <pc:sldMk cId="3438621487" sldId="258"/>
            <ac:spMk id="76" creationId="{6008C6C9-2B4E-4C09-9FA5-669E22ABEE15}"/>
          </ac:spMkLst>
        </pc:spChg>
        <pc:grpChg chg="add del mod">
          <ac:chgData name="Matthew Sievert" userId="10858b4d490cb69c" providerId="LiveId" clId="{0DC74D67-3953-4817-B9FC-650602BDAB82}" dt="2018-10-12T18:57:15.299" v="563" actId="478"/>
          <ac:grpSpMkLst>
            <pc:docMk/>
            <pc:sldMk cId="3438621487" sldId="258"/>
            <ac:grpSpMk id="20" creationId="{219C76C8-AD03-4C4D-864D-6B67BF77F308}"/>
          </ac:grpSpMkLst>
        </pc:grpChg>
        <pc:grpChg chg="del mod">
          <ac:chgData name="Matthew Sievert" userId="10858b4d490cb69c" providerId="LiveId" clId="{0DC74D67-3953-4817-B9FC-650602BDAB82}" dt="2018-10-12T18:52:18.695" v="467" actId="165"/>
          <ac:grpSpMkLst>
            <pc:docMk/>
            <pc:sldMk cId="3438621487" sldId="258"/>
            <ac:grpSpMk id="69" creationId="{7118FFEA-2A51-457B-B603-67D7B2810E83}"/>
          </ac:grpSpMkLst>
        </pc:grpChg>
        <pc:grpChg chg="del">
          <ac:chgData name="Matthew Sievert" userId="10858b4d490cb69c" providerId="LiveId" clId="{0DC74D67-3953-4817-B9FC-650602BDAB82}" dt="2018-10-12T18:51:38.646" v="459" actId="478"/>
          <ac:grpSpMkLst>
            <pc:docMk/>
            <pc:sldMk cId="3438621487" sldId="258"/>
            <ac:grpSpMk id="72" creationId="{D504367B-F400-4369-87C9-02643C2667EF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36FD4-7893-4C59-95A0-A3C9D3CF30F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312A8-7F34-44E0-B8D4-DE3B81057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19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1831-9780-4A10-AFB1-5299EDAAE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72D7ED-22CD-4225-8081-70A753E3E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8642-133F-41B4-B89C-9A8DF8B43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68446-0BD0-4917-A5B2-B8B7153F0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FA4E4-5B0B-41D3-9304-50FFD516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6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C2022-6FC6-4C7E-836D-0B152F8A3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0A271-1E20-4CC5-9A8C-EF7EF3C4D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80B72-D3DF-4528-B84F-402F6CCC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351FB-2383-44B1-BF54-66A68F2CA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F6EA5-75CB-4B6F-907E-BFACDF7E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C0B139-360E-44D9-B424-D926FB6E28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5412D-32B1-4BBA-9D91-092D5D318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19909-58DC-483F-8A8C-9EF91DF6A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C6D39-7E7F-4E43-B7E5-FBDE35A08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9B035-1986-4423-A986-B3FA7C8F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EA139-CE29-48AE-B8D6-06EA31567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6D256-5006-48DF-BBC3-48DC67897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28A7A-CDD8-423C-9493-2E4C585EA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7AE50-49A4-4199-BEE1-963B4FE20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DE4B8-2A66-4131-99EE-3AE380055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4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CB582-1B1C-47C4-B130-45684680F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26527-0C6B-4E20-B290-30F802024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F469C-D074-4255-A077-69E2CEA14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2CD49-CD2E-41C6-9AA5-67D80D91E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52B48-01BE-4135-B08E-B661A64E0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4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8AD95-0AF7-469F-9B12-75E11488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8B3C8-40C9-4B91-8B7A-B032F74D5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9E081-CCEF-4BDA-AF02-794087885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19AF8-1350-4765-8336-A35CC964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B4754-1754-4D43-8E70-B541A4AB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ECBFB-B0E4-4BFC-BA16-F5F3CBED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7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B5C69-9D93-4DBE-A41D-DF31DF468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07961-5674-4401-94EA-5999D6A09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C32AB-1C12-43AB-98C0-189D5D499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D5BC3F-019B-4D97-909C-A9CAFB3EB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0291B3-E14C-48AC-B251-88937A1E1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C69E68-490A-44C9-977C-FBCEC1AB6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545D74-DB5D-4BFC-9613-DEAAB597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388854-E115-417C-A027-2F709D8D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4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D4B4E-2B1A-4AF7-B4C5-7C42A89B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9F010-CE08-4A27-A809-7B10284B8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8CBDEE-2C59-48FB-A2AF-FD47FC8E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D2001-4251-4605-BBFF-A6165E7F6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6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13ADF3-EB53-4B75-82D9-6FB63EAD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773D0-E276-4C27-B345-45E20FF1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B4FB5-E7DB-4102-B1BF-2E08B562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DA57A-C75A-489C-95F8-2FDFD804A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EE8A1-BBE3-45C2-83C0-B0738D474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E4C99-5E90-46FF-BDE8-716DF389A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5B6CE-1F10-414F-8640-2E03BCFEF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86CDB-260B-4863-907B-8CA91D617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3F371-DB2C-43FF-ACD2-B0DA173E6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1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F8A38-6C8E-4CFE-9D0F-067A2C4D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16C66C-320A-428E-800E-CB377519E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E87B6-CC38-4D9A-8DA6-2C9E7CC31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EBBF1-8A2C-4980-8A28-372E1AF02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F1AAE-5BA5-4CF1-85D3-6594AFD11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B399F-8F8B-408E-8702-CB6BE93B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013038-2F46-4980-A869-90579BAE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4BAD0-E737-4F6A-B72D-D4268352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AB0DB-4ED6-4DCC-A96F-50ABD199A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9EF98-783B-454B-A0B9-432B7AED8F47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AD4E-8DC1-4E56-9F05-0BF041032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D92F3-FDB6-4676-A9A6-57290204E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5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nspirehep.net/literature/184602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.jpe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10" Type="http://schemas.openxmlformats.org/officeDocument/2006/relationships/image" Target="../media/image24.emf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png"/><Relationship Id="rId3" Type="http://schemas.openxmlformats.org/officeDocument/2006/relationships/tags" Target="../tags/tag9.xml"/><Relationship Id="rId7" Type="http://schemas.openxmlformats.org/officeDocument/2006/relationships/image" Target="../media/image1.jpeg"/><Relationship Id="rId12" Type="http://schemas.openxmlformats.org/officeDocument/2006/relationships/image" Target="../media/image2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8.png"/><Relationship Id="rId5" Type="http://schemas.openxmlformats.org/officeDocument/2006/relationships/tags" Target="../tags/tag11.xml"/><Relationship Id="rId10" Type="http://schemas.openxmlformats.org/officeDocument/2006/relationships/image" Target="../media/image27.png"/><Relationship Id="rId4" Type="http://schemas.openxmlformats.org/officeDocument/2006/relationships/tags" Target="../tags/tag10.xml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6.png"/><Relationship Id="rId5" Type="http://schemas.openxmlformats.org/officeDocument/2006/relationships/image" Target="../media/image31.emf"/><Relationship Id="rId10" Type="http://schemas.openxmlformats.org/officeDocument/2006/relationships/image" Target="../media/image33.emf"/><Relationship Id="rId4" Type="http://schemas.openxmlformats.org/officeDocument/2006/relationships/image" Target="../media/image1.jpeg"/><Relationship Id="rId9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4BB9D31-612D-49C9-AFA0-DF452206712E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6315797-0484-41D6-802A-A63A27EFFA2C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38100">
              <a:solidFill>
                <a:srgbClr val="F358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0CAFA33-FDC7-40EF-BDFF-1B6D68FBE06B}"/>
                </a:ext>
              </a:extLst>
            </p:cNvPr>
            <p:cNvSpPr txBox="1"/>
            <p:nvPr/>
          </p:nvSpPr>
          <p:spPr>
            <a:xfrm>
              <a:off x="178049" y="6396335"/>
              <a:ext cx="1614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5F24B61-BF87-48AF-A9A1-E196199E7750}"/>
                </a:ext>
              </a:extLst>
            </p:cNvPr>
            <p:cNvSpPr txBox="1"/>
            <p:nvPr/>
          </p:nvSpPr>
          <p:spPr>
            <a:xfrm>
              <a:off x="3177268" y="6396335"/>
              <a:ext cx="5837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Small-x Global Analysis of Polarized DIS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1BD0F0F-7E3C-4017-97DD-4BA85E367B26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68688C78-6AC4-4B51-B35F-BDE5C5ED1CAE}" type="slidenum">
                <a:rPr lang="en-US" sz="2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fld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/ 12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7C25E88-4DFC-4E11-8BCE-83A8E2DD4CC1}"/>
              </a:ext>
            </a:extLst>
          </p:cNvPr>
          <p:cNvGrpSpPr/>
          <p:nvPr/>
        </p:nvGrpSpPr>
        <p:grpSpPr>
          <a:xfrm>
            <a:off x="1561011" y="371339"/>
            <a:ext cx="9069978" cy="2357846"/>
            <a:chOff x="1561011" y="371339"/>
            <a:chExt cx="9069978" cy="2357846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40DD26ED-A0FD-43F6-92EA-F4B7BF2F9DCE}"/>
                </a:ext>
              </a:extLst>
            </p:cNvPr>
            <p:cNvSpPr/>
            <p:nvPr/>
          </p:nvSpPr>
          <p:spPr>
            <a:xfrm>
              <a:off x="1561011" y="371339"/>
              <a:ext cx="9069978" cy="2357846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 w="57150">
              <a:solidFill>
                <a:srgbClr val="F35820"/>
              </a:solidFill>
            </a:ln>
            <a:effectLst>
              <a:glow rad="101600">
                <a:srgbClr val="F299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190CBF6-2BF5-4C21-94FD-E1A78EE55BA1}"/>
                </a:ext>
              </a:extLst>
            </p:cNvPr>
            <p:cNvSpPr txBox="1"/>
            <p:nvPr/>
          </p:nvSpPr>
          <p:spPr>
            <a:xfrm>
              <a:off x="1792359" y="396100"/>
              <a:ext cx="860728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First Analysis of World Polarized DIS Data in the Small-x Dipole Formalism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9162EA23-2E82-4E9C-9FE1-965055E27245}"/>
              </a:ext>
            </a:extLst>
          </p:cNvPr>
          <p:cNvSpPr txBox="1"/>
          <p:nvPr/>
        </p:nvSpPr>
        <p:spPr>
          <a:xfrm>
            <a:off x="178049" y="5327172"/>
            <a:ext cx="478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358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en-US" sz="2400" i="1" baseline="30000" dirty="0">
                <a:solidFill>
                  <a:srgbClr val="F358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400" i="1" dirty="0">
                <a:solidFill>
                  <a:srgbClr val="F358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Workshop of the APS Topical Group on Hadron Physics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008C6C9-2B4E-4C09-9FA5-669E22ABEE15}"/>
              </a:ext>
            </a:extLst>
          </p:cNvPr>
          <p:cNvSpPr txBox="1"/>
          <p:nvPr/>
        </p:nvSpPr>
        <p:spPr>
          <a:xfrm>
            <a:off x="7734318" y="5438180"/>
            <a:ext cx="4281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F358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April 16, 2021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551930-BD05-4633-BA7F-7A94118E8CBE}"/>
              </a:ext>
            </a:extLst>
          </p:cNvPr>
          <p:cNvGrpSpPr/>
          <p:nvPr/>
        </p:nvGrpSpPr>
        <p:grpSpPr>
          <a:xfrm>
            <a:off x="3607326" y="3541832"/>
            <a:ext cx="4977348" cy="972693"/>
            <a:chOff x="3607326" y="3142963"/>
            <a:chExt cx="4977348" cy="97269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8F0DE4-6B13-4F3E-A2B1-886D3896ED22}"/>
                </a:ext>
              </a:extLst>
            </p:cNvPr>
            <p:cNvSpPr txBox="1"/>
            <p:nvPr/>
          </p:nvSpPr>
          <p:spPr>
            <a:xfrm>
              <a:off x="3607326" y="3231159"/>
              <a:ext cx="3864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dirty="0">
                  <a:solidFill>
                    <a:srgbClr val="8C18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Matthew D. Sievert</a:t>
              </a:r>
            </a:p>
          </p:txBody>
        </p:sp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54A0A0EE-2ACA-47BD-8B91-16887A24C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0633" y="3142963"/>
              <a:ext cx="864041" cy="97269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2E518F5-4944-45B4-AB62-59421177CCEF}"/>
              </a:ext>
            </a:extLst>
          </p:cNvPr>
          <p:cNvGrpSpPr/>
          <p:nvPr/>
        </p:nvGrpSpPr>
        <p:grpSpPr>
          <a:xfrm>
            <a:off x="517962" y="4548199"/>
            <a:ext cx="11156076" cy="461665"/>
            <a:chOff x="526224" y="4338772"/>
            <a:chExt cx="11156076" cy="4616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59757F3-2034-4DA2-8369-7ECD242BB0F1}"/>
                </a:ext>
              </a:extLst>
            </p:cNvPr>
            <p:cNvSpPr txBox="1"/>
            <p:nvPr/>
          </p:nvSpPr>
          <p:spPr>
            <a:xfrm>
              <a:off x="526224" y="4338772"/>
              <a:ext cx="2069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u="sng" dirty="0">
                  <a:solidFill>
                    <a:srgbClr val="8C18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Coauthors: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86F4C9-604D-4A12-B552-731A9B53CE8C}"/>
                </a:ext>
              </a:extLst>
            </p:cNvPr>
            <p:cNvSpPr txBox="1"/>
            <p:nvPr/>
          </p:nvSpPr>
          <p:spPr>
            <a:xfrm>
              <a:off x="3262201" y="4338772"/>
              <a:ext cx="8420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>
                  <a:solidFill>
                    <a:srgbClr val="8C18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2400" dirty="0" err="1">
                  <a:solidFill>
                    <a:srgbClr val="8C18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Adamiak</a:t>
              </a:r>
              <a:r>
                <a:rPr lang="en-US" sz="2400" dirty="0">
                  <a:solidFill>
                    <a:srgbClr val="8C18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Y. </a:t>
              </a:r>
              <a:r>
                <a:rPr lang="en-US" sz="2400" dirty="0" err="1">
                  <a:solidFill>
                    <a:srgbClr val="8C18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Kovchegov</a:t>
              </a:r>
              <a:r>
                <a:rPr lang="en-US" sz="2400" dirty="0">
                  <a:solidFill>
                    <a:srgbClr val="8C18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W. </a:t>
              </a:r>
              <a:r>
                <a:rPr lang="en-US" sz="2400" dirty="0" err="1">
                  <a:solidFill>
                    <a:srgbClr val="8C18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Melnitchouk</a:t>
              </a:r>
              <a:r>
                <a:rPr lang="en-US" sz="2400" dirty="0">
                  <a:solidFill>
                    <a:srgbClr val="8C18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D. </a:t>
              </a:r>
              <a:r>
                <a:rPr lang="en-US" sz="2400" dirty="0" err="1">
                  <a:solidFill>
                    <a:srgbClr val="8C18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Pitonyak</a:t>
              </a:r>
              <a:r>
                <a:rPr lang="en-US" sz="2400" dirty="0">
                  <a:solidFill>
                    <a:srgbClr val="8C184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N. Sato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47E2962-1F26-4A45-A60D-F13A3074F193}"/>
              </a:ext>
            </a:extLst>
          </p:cNvPr>
          <p:cNvSpPr txBox="1"/>
          <p:nvPr/>
        </p:nvSpPr>
        <p:spPr>
          <a:xfrm>
            <a:off x="4427320" y="2997139"/>
            <a:ext cx="3337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arXiv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: 2102.06159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600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5C12E9-284D-4F1F-952D-1AA6418C1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699" y="1016898"/>
            <a:ext cx="7055301" cy="3645564"/>
          </a:xfrm>
          <a:prstGeom prst="rect">
            <a:avLst/>
          </a:prstGeom>
        </p:spPr>
      </p:pic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1750">
            <a:solidFill>
              <a:srgbClr val="F35820"/>
            </a:solidFill>
          </a:ln>
          <a:effectLst>
            <a:glow rad="127000">
              <a:srgbClr val="F299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Results:  Prediction of Stronger Negative g1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487848-D9F3-48B8-BC08-340C52C8F8D2}"/>
                  </a:ext>
                </a:extLst>
              </p:cNvPr>
              <p:cNvSpPr txBox="1"/>
              <p:nvPr/>
            </p:nvSpPr>
            <p:spPr>
              <a:xfrm>
                <a:off x="114300" y="858389"/>
                <a:ext cx="5981700" cy="5470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0477B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Structure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477BC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477BC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477BC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determined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down to </a:t>
                </a:r>
                <a:r>
                  <a:rPr lang="en-US" sz="2400" b="1" dirty="0">
                    <a:solidFill>
                      <a:srgbClr val="0477B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low x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Large, negative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3582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3582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3582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a robust 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prediction of the analysis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Data requires that the 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b="1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dominant term</a:t>
                </a:r>
                <a:r>
                  <a:rPr lang="en-US" sz="2400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be </a:t>
                </a:r>
                <a:r>
                  <a:rPr lang="en-US" sz="2400" b="1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negative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Predictive power</a:t>
                </a:r>
                <a:r>
                  <a:rPr lang="en-US" sz="2400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at small x: controlled error in extrapolation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procedure </a:t>
                </a:r>
                <a:r>
                  <a:rPr lang="en-US" sz="2400" b="1" dirty="0">
                    <a:solidFill>
                      <a:srgbClr val="2E691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cannot describe everything</a:t>
                </a:r>
                <a:endParaRPr lang="en-US" sz="2400" dirty="0">
                  <a:solidFill>
                    <a:srgbClr val="2E691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Fails for </a:t>
                </a:r>
                <a:r>
                  <a:rPr lang="en-US" sz="2400" b="1" dirty="0">
                    <a:solidFill>
                      <a:srgbClr val="2E691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too-large x</a:t>
                </a:r>
                <a:r>
                  <a:rPr lang="en-US" sz="2400" dirty="0">
                    <a:solidFill>
                      <a:srgbClr val="2E691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(as expected)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𝐷𝑂𝐹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=5.66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=0.3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487848-D9F3-48B8-BC08-340C52C8F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858389"/>
                <a:ext cx="5981700" cy="5470087"/>
              </a:xfrm>
              <a:prstGeom prst="rect">
                <a:avLst/>
              </a:prstGeom>
              <a:blipFill>
                <a:blip r:embed="rId4"/>
                <a:stretch>
                  <a:fillRect l="-1427" t="-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3E6DB38E-451F-4C8D-A5CD-2A541B638B85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AE8B59-4E0A-4E00-B1DA-FD8F6ECB44BD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rgbClr val="F358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5AF91E-3E67-40DE-9320-21C7DCD606B9}"/>
                </a:ext>
              </a:extLst>
            </p:cNvPr>
            <p:cNvSpPr txBox="1"/>
            <p:nvPr/>
          </p:nvSpPr>
          <p:spPr>
            <a:xfrm>
              <a:off x="178049" y="6396335"/>
              <a:ext cx="1614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1999C0-B510-45FB-8586-B80D67D8F68F}"/>
                </a:ext>
              </a:extLst>
            </p:cNvPr>
            <p:cNvSpPr txBox="1"/>
            <p:nvPr/>
          </p:nvSpPr>
          <p:spPr>
            <a:xfrm>
              <a:off x="3177268" y="6396335"/>
              <a:ext cx="5837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Small-x Global Analysis of Polarized DIS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2429C9-B46D-4AD6-8559-884218615968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68688C78-6AC4-4B51-B35F-BDE5C5ED1CAE}" type="slidenum">
                <a:rPr lang="en-US" sz="2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fld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/ 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849A6B-D400-40E7-8E48-050D945C861C}"/>
                  </a:ext>
                </a:extLst>
              </p:cNvPr>
              <p:cNvSpPr txBox="1"/>
              <p:nvPr/>
            </p:nvSpPr>
            <p:spPr>
              <a:xfrm>
                <a:off x="6163336" y="4730321"/>
                <a:ext cx="5666714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477BC"/>
                    </a:solidFill>
                  </a:rPr>
                  <a:t>Error band</a:t>
                </a:r>
                <a:r>
                  <a:rPr lang="en-US" sz="2400" dirty="0">
                    <a:solidFill>
                      <a:srgbClr val="0477BC"/>
                    </a:solidFill>
                  </a:rPr>
                  <a:t>:  Bayesian 1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477BC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solidFill>
                      <a:srgbClr val="0477BC"/>
                    </a:solidFill>
                  </a:rPr>
                  <a:t> confidence level</a:t>
                </a:r>
              </a:p>
              <a:p>
                <a:r>
                  <a:rPr lang="en-US" sz="2400" dirty="0">
                    <a:solidFill>
                      <a:srgbClr val="F35820"/>
                    </a:solidFill>
                  </a:rPr>
                  <a:t>Statistical impact of </a:t>
                </a:r>
                <a:r>
                  <a:rPr lang="en-US" sz="2400" b="1" dirty="0">
                    <a:solidFill>
                      <a:srgbClr val="F35820"/>
                    </a:solidFill>
                  </a:rPr>
                  <a:t>EIC data </a:t>
                </a:r>
                <a:r>
                  <a:rPr lang="en-US" sz="2400" dirty="0">
                    <a:solidFill>
                      <a:srgbClr val="F35820"/>
                    </a:solidFill>
                  </a:rPr>
                  <a:t>(thin red band)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849A6B-D400-40E7-8E48-050D945C8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336" y="4730321"/>
                <a:ext cx="5666714" cy="830997"/>
              </a:xfrm>
              <a:prstGeom prst="rect">
                <a:avLst/>
              </a:prstGeom>
              <a:blipFill>
                <a:blip r:embed="rId5"/>
                <a:stretch>
                  <a:fillRect l="-1613" t="-5882" r="-753" b="-16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4CBF2D7-71E7-4C8B-86AB-FA98DB0DD663}"/>
              </a:ext>
            </a:extLst>
          </p:cNvPr>
          <p:cNvSpPr txBox="1"/>
          <p:nvPr/>
        </p:nvSpPr>
        <p:spPr>
          <a:xfrm>
            <a:off x="7185686" y="5680935"/>
            <a:ext cx="3266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DSSV:  de Florian et al., Phys. Rev. Lett. </a:t>
            </a:r>
            <a:r>
              <a:rPr lang="en-US" sz="1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113</a:t>
            </a:r>
            <a:r>
              <a:rPr lang="en-US" sz="12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 (2014), Phys. Rev. </a:t>
            </a:r>
            <a:r>
              <a:rPr lang="en-US" sz="1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D100</a:t>
            </a:r>
            <a:r>
              <a:rPr lang="en-US" sz="12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 (2019)</a:t>
            </a:r>
          </a:p>
        </p:txBody>
      </p:sp>
    </p:spTree>
    <p:extLst>
      <p:ext uri="{BB962C8B-B14F-4D97-AF65-F5344CB8AC3E}">
        <p14:creationId xmlns:p14="http://schemas.microsoft.com/office/powerpoint/2010/main" val="1773592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1750">
            <a:solidFill>
              <a:srgbClr val="F35820"/>
            </a:solidFill>
          </a:ln>
          <a:effectLst>
            <a:glow rad="127000">
              <a:srgbClr val="F299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086AAB9-924D-495B-B6C9-49C95055C6E9}"/>
                  </a:ext>
                </a:extLst>
              </p:cNvPr>
              <p:cNvSpPr txBox="1"/>
              <p:nvPr/>
            </p:nvSpPr>
            <p:spPr>
              <a:xfrm>
                <a:off x="1" y="0"/>
                <a:ext cx="121919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EIC Projections and Flavor Separation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𝑷𝑽</m:t>
                        </m:r>
                      </m:sub>
                    </m:sSub>
                  </m:oMath>
                </a14:m>
                <a:endParaRPr lang="en-US" sz="3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086AAB9-924D-495B-B6C9-49C95055C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12191999" cy="646331"/>
              </a:xfrm>
              <a:prstGeom prst="rect">
                <a:avLst/>
              </a:prstGeom>
              <a:blipFill>
                <a:blip r:embed="rId3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487848-D9F3-48B8-BC08-340C52C8F8D2}"/>
                  </a:ext>
                </a:extLst>
              </p:cNvPr>
              <p:cNvSpPr txBox="1"/>
              <p:nvPr/>
            </p:nvSpPr>
            <p:spPr>
              <a:xfrm>
                <a:off x="178049" y="1070534"/>
                <a:ext cx="6946650" cy="490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Inclusive DIS on the proton, “neutron” 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alone are </a:t>
                </a:r>
                <a:r>
                  <a:rPr lang="en-US" sz="2400" b="1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not sufficient</a:t>
                </a:r>
                <a:r>
                  <a:rPr lang="en-US" sz="2400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b="1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flavor decomposition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Instead of SIDIS, an alternative the </a:t>
                </a:r>
                <a:r>
                  <a:rPr lang="en-US" sz="2400" b="1" dirty="0">
                    <a:solidFill>
                      <a:srgbClr val="2E691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parity-violating asymmetry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2E691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2E691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2E691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𝑷𝑽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𝛾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/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interference)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We estimate the </a:t>
                </a:r>
                <a:r>
                  <a:rPr lang="en-US" sz="2400" b="1" dirty="0">
                    <a:solidFill>
                      <a:srgbClr val="0477B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impact of EIC data 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100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𝑃𝑉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); 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He)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0477B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Constraints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of high-precision data on 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b="1" dirty="0">
                    <a:solidFill>
                      <a:srgbClr val="0477B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polarized PDFs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Big improvement in the </a:t>
                </a:r>
                <a:r>
                  <a:rPr lang="en-US" sz="2400" b="1" dirty="0">
                    <a:solidFill>
                      <a:srgbClr val="0477B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unmeasured region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487848-D9F3-48B8-BC08-340C52C8F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49" y="1070534"/>
                <a:ext cx="6946650" cy="4901598"/>
              </a:xfrm>
              <a:prstGeom prst="rect">
                <a:avLst/>
              </a:prstGeom>
              <a:blipFill>
                <a:blip r:embed="rId4"/>
                <a:stretch>
                  <a:fillRect l="-1140" t="-995" b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3E6DB38E-451F-4C8D-A5CD-2A541B638B85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AE8B59-4E0A-4E00-B1DA-FD8F6ECB44BD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38100">
              <a:solidFill>
                <a:srgbClr val="F358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5AF91E-3E67-40DE-9320-21C7DCD606B9}"/>
                </a:ext>
              </a:extLst>
            </p:cNvPr>
            <p:cNvSpPr txBox="1"/>
            <p:nvPr/>
          </p:nvSpPr>
          <p:spPr>
            <a:xfrm>
              <a:off x="178049" y="6396335"/>
              <a:ext cx="1614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1999C0-B510-45FB-8586-B80D67D8F68F}"/>
                </a:ext>
              </a:extLst>
            </p:cNvPr>
            <p:cNvSpPr txBox="1"/>
            <p:nvPr/>
          </p:nvSpPr>
          <p:spPr>
            <a:xfrm>
              <a:off x="3177268" y="6396335"/>
              <a:ext cx="5837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Small-x Global Analysis of Polarized DIS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2429C9-B46D-4AD6-8559-884218615968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68688C78-6AC4-4B51-B35F-BDE5C5ED1CAE}" type="slidenum">
                <a:rPr lang="en-US" sz="2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11</a:t>
              </a:fld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/ 12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7D857A5-49A1-4154-85C1-411126776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700" y="879692"/>
            <a:ext cx="4889251" cy="541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88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1750">
            <a:solidFill>
              <a:srgbClr val="F35820"/>
            </a:solidFill>
          </a:ln>
          <a:effectLst>
            <a:glow rad="127000">
              <a:srgbClr val="F299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Future Outlook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487848-D9F3-48B8-BC08-340C52C8F8D2}"/>
                  </a:ext>
                </a:extLst>
              </p:cNvPr>
              <p:cNvSpPr txBox="1"/>
              <p:nvPr/>
            </p:nvSpPr>
            <p:spPr>
              <a:xfrm>
                <a:off x="304800" y="764024"/>
                <a:ext cx="6388100" cy="5292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Proof of principle for a </a:t>
                </a:r>
                <a:r>
                  <a:rPr lang="en-US" sz="2400" b="1" dirty="0">
                    <a:solidFill>
                      <a:srgbClr val="0477B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global analysis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based on </a:t>
                </a:r>
                <a:r>
                  <a:rPr lang="en-US" sz="2400" b="1" dirty="0">
                    <a:solidFill>
                      <a:srgbClr val="0477B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small-x helicity evolution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rgbClr val="2E691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Consistent with existing DIS data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Extrapolation with </a:t>
                </a:r>
                <a:r>
                  <a:rPr lang="en-US" sz="2400" b="1" dirty="0">
                    <a:solidFill>
                      <a:srgbClr val="2E691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predictive power at small x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Significant room for </a:t>
                </a:r>
                <a:r>
                  <a:rPr lang="en-US" sz="2400" b="1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theory improvements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Single-logarithmic corrections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Running coupling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Large-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3582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3582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3582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3582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&amp;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3582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3582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3582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limit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Modification of evolution equations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Qualitatively new features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Further phenomenology: </a:t>
                </a:r>
                <a:r>
                  <a:rPr lang="en-US" sz="2400" b="1" dirty="0">
                    <a:solidFill>
                      <a:srgbClr val="2E691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SIDIS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487848-D9F3-48B8-BC08-340C52C8F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764024"/>
                <a:ext cx="6388100" cy="5292603"/>
              </a:xfrm>
              <a:prstGeom prst="rect">
                <a:avLst/>
              </a:prstGeom>
              <a:blipFill>
                <a:blip r:embed="rId3"/>
                <a:stretch>
                  <a:fillRect l="-1240" t="-921" b="-1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3E6DB38E-451F-4C8D-A5CD-2A541B638B85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AE8B59-4E0A-4E00-B1DA-FD8F6ECB44BD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38100">
              <a:solidFill>
                <a:srgbClr val="F358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5AF91E-3E67-40DE-9320-21C7DCD606B9}"/>
                </a:ext>
              </a:extLst>
            </p:cNvPr>
            <p:cNvSpPr txBox="1"/>
            <p:nvPr/>
          </p:nvSpPr>
          <p:spPr>
            <a:xfrm>
              <a:off x="178049" y="6396335"/>
              <a:ext cx="1614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1999C0-B510-45FB-8586-B80D67D8F68F}"/>
                </a:ext>
              </a:extLst>
            </p:cNvPr>
            <p:cNvSpPr txBox="1"/>
            <p:nvPr/>
          </p:nvSpPr>
          <p:spPr>
            <a:xfrm>
              <a:off x="3177268" y="6396335"/>
              <a:ext cx="5837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Small-x Global Analysis of Polarized DIS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2429C9-B46D-4AD6-8559-884218615968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68688C78-6AC4-4B51-B35F-BDE5C5ED1CAE}" type="slidenum">
                <a:rPr lang="en-US" sz="2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12</a:t>
              </a:fld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/ 12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E55C012-B5D8-4803-8FBE-B3F817715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450" y="867629"/>
            <a:ext cx="4044950" cy="53074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AB7B524-6701-4975-AAE5-DD00F7E73CE7}"/>
              </a:ext>
            </a:extLst>
          </p:cNvPr>
          <p:cNvSpPr txBox="1"/>
          <p:nvPr/>
        </p:nvSpPr>
        <p:spPr>
          <a:xfrm>
            <a:off x="4353586" y="4296635"/>
            <a:ext cx="2885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Y. </a:t>
            </a:r>
            <a:r>
              <a:rPr lang="en-US" sz="1200" dirty="0" err="1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Kovchegov</a:t>
            </a:r>
            <a:r>
              <a:rPr lang="en-US" sz="12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, Y. </a:t>
            </a:r>
            <a:r>
              <a:rPr lang="en-US" sz="1200" dirty="0" err="1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Tawabutr</a:t>
            </a:r>
            <a:r>
              <a:rPr lang="en-US" sz="12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, JHEP </a:t>
            </a:r>
            <a:r>
              <a:rPr lang="en-US" sz="1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08</a:t>
            </a:r>
            <a:r>
              <a:rPr lang="en-US" sz="12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 (2020)</a:t>
            </a:r>
          </a:p>
        </p:txBody>
      </p:sp>
    </p:spTree>
    <p:extLst>
      <p:ext uri="{BB962C8B-B14F-4D97-AF65-F5344CB8AC3E}">
        <p14:creationId xmlns:p14="http://schemas.microsoft.com/office/powerpoint/2010/main" val="351857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1750">
            <a:solidFill>
              <a:srgbClr val="F35820"/>
            </a:solidFill>
          </a:ln>
          <a:effectLst>
            <a:glow rad="127000">
              <a:srgbClr val="F299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Motivation:  Origin of the Proton Spin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487848-D9F3-48B8-BC08-340C52C8F8D2}"/>
              </a:ext>
            </a:extLst>
          </p:cNvPr>
          <p:cNvSpPr txBox="1"/>
          <p:nvPr/>
        </p:nvSpPr>
        <p:spPr>
          <a:xfrm>
            <a:off x="233564" y="4149558"/>
            <a:ext cx="11780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Determination of the partonic origin of proton spin </a:t>
            </a:r>
            <a:r>
              <a:rPr lang="en-US" sz="2400" b="1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requires</a:t>
            </a:r>
            <a:r>
              <a:rPr lang="en-US" sz="2400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extrapolation to x=0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Extractions based on </a:t>
            </a:r>
            <a:r>
              <a:rPr lang="en-US" sz="2400" b="1" dirty="0">
                <a:solidFill>
                  <a:srgbClr val="F358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DGLAP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are </a:t>
            </a:r>
            <a:r>
              <a:rPr lang="en-US" sz="2400" b="1" dirty="0">
                <a:solidFill>
                  <a:srgbClr val="F358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 predictive of the x dependence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Inevitable that the </a:t>
            </a:r>
            <a:r>
              <a:rPr lang="en-US" sz="2400" b="1" dirty="0">
                <a:solidFill>
                  <a:srgbClr val="2E69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uncertainty blows up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once </a:t>
            </a:r>
            <a:r>
              <a:rPr lang="en-US" sz="2400" b="1" dirty="0">
                <a:solidFill>
                  <a:srgbClr val="2E69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 constraints run out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Controlled extrapolation to x=0 </a:t>
            </a:r>
            <a:r>
              <a:rPr lang="en-US" sz="2400" b="1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requires a theory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which </a:t>
            </a:r>
            <a:r>
              <a:rPr lang="en-US" sz="2400" b="1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predicts spin at small x</a:t>
            </a:r>
            <a:endParaRPr lang="en-US" sz="2400" dirty="0">
              <a:solidFill>
                <a:srgbClr val="0477B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6DB38E-451F-4C8D-A5CD-2A541B638B85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AE8B59-4E0A-4E00-B1DA-FD8F6ECB44BD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38100">
              <a:solidFill>
                <a:srgbClr val="F358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5AF91E-3E67-40DE-9320-21C7DCD606B9}"/>
                </a:ext>
              </a:extLst>
            </p:cNvPr>
            <p:cNvSpPr txBox="1"/>
            <p:nvPr/>
          </p:nvSpPr>
          <p:spPr>
            <a:xfrm>
              <a:off x="178049" y="6396335"/>
              <a:ext cx="1614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1999C0-B510-45FB-8586-B80D67D8F68F}"/>
                </a:ext>
              </a:extLst>
            </p:cNvPr>
            <p:cNvSpPr txBox="1"/>
            <p:nvPr/>
          </p:nvSpPr>
          <p:spPr>
            <a:xfrm>
              <a:off x="3177268" y="6396335"/>
              <a:ext cx="5837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Small-x Global Analysis of Polarized DIS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2429C9-B46D-4AD6-8559-884218615968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68688C78-6AC4-4B51-B35F-BDE5C5ED1CAE}" type="slidenum">
                <a:rPr lang="en-US" sz="2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fld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/ 12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8B5B37-B130-49B5-8D3A-E67CB54A4A65}"/>
              </a:ext>
            </a:extLst>
          </p:cNvPr>
          <p:cNvGrpSpPr/>
          <p:nvPr/>
        </p:nvGrpSpPr>
        <p:grpSpPr>
          <a:xfrm>
            <a:off x="6004627" y="1007580"/>
            <a:ext cx="5888158" cy="2978551"/>
            <a:chOff x="5714341" y="882816"/>
            <a:chExt cx="5888158" cy="297855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C000AB9-9A52-496B-B6A9-8DA88B8EC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33"/>
            <a:stretch/>
          </p:blipFill>
          <p:spPr>
            <a:xfrm>
              <a:off x="5714341" y="882816"/>
              <a:ext cx="3355446" cy="2978551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BC28BEF-AFBB-48CD-8289-BF9EA13FE5E1}"/>
                </a:ext>
              </a:extLst>
            </p:cNvPr>
            <p:cNvGrpSpPr/>
            <p:nvPr/>
          </p:nvGrpSpPr>
          <p:grpSpPr>
            <a:xfrm>
              <a:off x="8727842" y="961984"/>
              <a:ext cx="2874657" cy="2874657"/>
              <a:chOff x="4282888" y="1563096"/>
              <a:chExt cx="2350619" cy="2350619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C9B7D9F8-E2AB-4C97-9680-C39D1467A2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82888" y="1563096"/>
                <a:ext cx="2350619" cy="2350619"/>
              </a:xfrm>
              <a:prstGeom prst="rect">
                <a:avLst/>
              </a:prstGeom>
            </p:spPr>
          </p:pic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F2BCF30-408D-4A80-AA59-97E1593608FA}"/>
                  </a:ext>
                </a:extLst>
              </p:cNvPr>
              <p:cNvSpPr/>
              <p:nvPr/>
            </p:nvSpPr>
            <p:spPr>
              <a:xfrm rot="177441" flipV="1">
                <a:off x="4714320" y="2482367"/>
                <a:ext cx="703088" cy="167448"/>
              </a:xfrm>
              <a:prstGeom prst="rect">
                <a:avLst/>
              </a:prstGeom>
              <a:solidFill>
                <a:srgbClr val="3783F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128943A-F6E7-43E2-AAB5-C928F8D7B06A}"/>
              </a:ext>
            </a:extLst>
          </p:cNvPr>
          <p:cNvSpPr txBox="1"/>
          <p:nvPr/>
        </p:nvSpPr>
        <p:spPr>
          <a:xfrm>
            <a:off x="7456374" y="806822"/>
            <a:ext cx="3672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Aschenauer</a:t>
            </a:r>
            <a:r>
              <a:rPr lang="en-US" sz="12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 et al., Phys. Rev. </a:t>
            </a:r>
            <a:r>
              <a:rPr lang="en-US" sz="1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D92</a:t>
            </a:r>
            <a:r>
              <a:rPr lang="en-US" sz="12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 (2015) no. 9 094030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911C2-C612-4D19-A9BE-9A0E1744001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3" y="1141985"/>
            <a:ext cx="1386667" cy="265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19A4DD-1739-4F85-BE8B-4CB9F67BD3E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7" y="1649510"/>
            <a:ext cx="3608381" cy="725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010962-BAC5-41FC-B684-E7BED9AEC40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47" y="2548808"/>
            <a:ext cx="3056762" cy="63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1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1750">
            <a:solidFill>
              <a:srgbClr val="F35820"/>
            </a:solidFill>
          </a:ln>
          <a:effectLst>
            <a:glow rad="127000">
              <a:srgbClr val="F299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Spin at Small x:  Beyond the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Eikonal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Framework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6DB38E-451F-4C8D-A5CD-2A541B638B85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AE8B59-4E0A-4E00-B1DA-FD8F6ECB44BD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rgbClr val="F358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5AF91E-3E67-40DE-9320-21C7DCD606B9}"/>
                </a:ext>
              </a:extLst>
            </p:cNvPr>
            <p:cNvSpPr txBox="1"/>
            <p:nvPr/>
          </p:nvSpPr>
          <p:spPr>
            <a:xfrm>
              <a:off x="178049" y="6396335"/>
              <a:ext cx="1614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1999C0-B510-45FB-8586-B80D67D8F68F}"/>
                </a:ext>
              </a:extLst>
            </p:cNvPr>
            <p:cNvSpPr txBox="1"/>
            <p:nvPr/>
          </p:nvSpPr>
          <p:spPr>
            <a:xfrm>
              <a:off x="3177268" y="6396335"/>
              <a:ext cx="5837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Small-x Global Analysis of Polarized DIS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2429C9-B46D-4AD6-8559-884218615968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68688C78-6AC4-4B51-B35F-BDE5C5ED1CAE}" type="slidenum">
                <a:rPr lang="en-US" sz="2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fld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/ 12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9D84D0D-4E30-4678-B9B8-8A9BFF3B4AB6}"/>
              </a:ext>
            </a:extLst>
          </p:cNvPr>
          <p:cNvGrpSpPr/>
          <p:nvPr/>
        </p:nvGrpSpPr>
        <p:grpSpPr>
          <a:xfrm>
            <a:off x="8477218" y="4018677"/>
            <a:ext cx="3283753" cy="1987243"/>
            <a:chOff x="320675" y="780652"/>
            <a:chExt cx="3283753" cy="198724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35C4716-D40B-464C-9DDA-B7B32C5765C9}"/>
                </a:ext>
              </a:extLst>
            </p:cNvPr>
            <p:cNvSpPr txBox="1"/>
            <p:nvPr/>
          </p:nvSpPr>
          <p:spPr>
            <a:xfrm>
              <a:off x="573057" y="780652"/>
              <a:ext cx="3031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2E6911"/>
                  </a:solidFill>
                </a:rPr>
                <a:t>c.f</a:t>
              </a:r>
              <a:r>
                <a:rPr lang="en-US" dirty="0">
                  <a:solidFill>
                    <a:srgbClr val="2E6911"/>
                  </a:solidFill>
                </a:rPr>
                <a:t>)  </a:t>
              </a:r>
              <a:r>
                <a:rPr lang="en-US" b="1" u="sng" dirty="0">
                  <a:solidFill>
                    <a:srgbClr val="2E6911"/>
                  </a:solidFill>
                </a:rPr>
                <a:t>Large x:</a:t>
              </a:r>
              <a:r>
                <a:rPr lang="en-US" dirty="0">
                  <a:solidFill>
                    <a:srgbClr val="2E6911"/>
                  </a:solidFill>
                </a:rPr>
                <a:t>  “Knockout” DIS</a:t>
              </a:r>
            </a:p>
          </p:txBody>
        </p:sp>
        <p:pic>
          <p:nvPicPr>
            <p:cNvPr id="7" name="Picture 6" descr="Diagram, schematic&#10;&#10;Description automatically generated">
              <a:extLst>
                <a:ext uri="{FF2B5EF4-FFF2-40B4-BE49-F238E27FC236}">
                  <a16:creationId xmlns:a16="http://schemas.microsoft.com/office/drawing/2014/main" id="{AA177809-7A3C-4943-B568-A501119D3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675" y="1193493"/>
              <a:ext cx="3283753" cy="157440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744BCE-C168-460B-8031-86CE1CA689E0}"/>
              </a:ext>
            </a:extLst>
          </p:cNvPr>
          <p:cNvGrpSpPr/>
          <p:nvPr/>
        </p:nvGrpSpPr>
        <p:grpSpPr>
          <a:xfrm>
            <a:off x="7821172" y="896369"/>
            <a:ext cx="4201397" cy="2251316"/>
            <a:chOff x="5105644" y="780652"/>
            <a:chExt cx="4201397" cy="225131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E2C0450-9112-4B64-AC02-8BD19349D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5644" y="929419"/>
              <a:ext cx="4201397" cy="2102549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604BF5F-6D58-45F8-9CC4-397F15149BCC}"/>
                </a:ext>
              </a:extLst>
            </p:cNvPr>
            <p:cNvSpPr txBox="1"/>
            <p:nvPr/>
          </p:nvSpPr>
          <p:spPr>
            <a:xfrm>
              <a:off x="5473488" y="780652"/>
              <a:ext cx="3031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>
                  <a:solidFill>
                    <a:srgbClr val="0477BC"/>
                  </a:solidFill>
                </a:rPr>
                <a:t>Small x:</a:t>
              </a:r>
              <a:r>
                <a:rPr lang="en-US" dirty="0">
                  <a:solidFill>
                    <a:srgbClr val="0477BC"/>
                  </a:solidFill>
                </a:rPr>
                <a:t>  “Dipole” DIS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ED22FC1A-C5FA-4D5D-8859-A71CBBED63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660" y="826540"/>
            <a:ext cx="6149812" cy="131079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E4C01CA-2CB9-4C18-9594-4913D2A1894E}"/>
              </a:ext>
            </a:extLst>
          </p:cNvPr>
          <p:cNvSpPr txBox="1"/>
          <p:nvPr/>
        </p:nvSpPr>
        <p:spPr>
          <a:xfrm>
            <a:off x="115028" y="3196760"/>
            <a:ext cx="7835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At </a:t>
            </a:r>
            <a:r>
              <a:rPr lang="en-US" sz="2400" b="1" dirty="0">
                <a:solidFill>
                  <a:srgbClr val="2E69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large x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DIS is dominated by a </a:t>
            </a:r>
            <a:r>
              <a:rPr lang="en-US" sz="2400" b="1" dirty="0">
                <a:solidFill>
                  <a:srgbClr val="2E69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“Knockout” process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At </a:t>
            </a:r>
            <a:r>
              <a:rPr lang="en-US" sz="2400" b="1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small x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the leading channel is a </a:t>
            </a:r>
            <a:r>
              <a:rPr lang="en-US" sz="2400" b="1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“dipole” process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C66F08-B2AE-4FBC-BE20-DE3D947669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666"/>
          <a:stretch/>
        </p:blipFill>
        <p:spPr>
          <a:xfrm>
            <a:off x="4121730" y="2379969"/>
            <a:ext cx="3301713" cy="35261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0D158E8-248D-4022-929A-CB7CB0D00DF6}"/>
              </a:ext>
            </a:extLst>
          </p:cNvPr>
          <p:cNvSpPr txBox="1"/>
          <p:nvPr/>
        </p:nvSpPr>
        <p:spPr>
          <a:xfrm>
            <a:off x="115028" y="4287510"/>
            <a:ext cx="8362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358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Leading-power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dipole scattering is </a:t>
            </a:r>
            <a:r>
              <a:rPr lang="en-US" sz="2400" b="1" dirty="0">
                <a:solidFill>
                  <a:srgbClr val="F358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spin-independent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Pure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eikonal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F358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Wilson lines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(gluons)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1C941D-42A9-449B-A7BB-4FB245F2231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" y="2408207"/>
            <a:ext cx="1017905" cy="28647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BE68F35-FF9D-44EC-8981-BE62B13C0CB1}"/>
              </a:ext>
            </a:extLst>
          </p:cNvPr>
          <p:cNvSpPr txBox="1"/>
          <p:nvPr/>
        </p:nvSpPr>
        <p:spPr>
          <a:xfrm>
            <a:off x="115028" y="5378260"/>
            <a:ext cx="8362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Spin at small x</a:t>
            </a:r>
            <a:r>
              <a:rPr lang="en-US" sz="2400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selects on </a:t>
            </a:r>
            <a:r>
              <a:rPr lang="en-US" sz="2400" b="1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different, sub-</a:t>
            </a:r>
            <a:r>
              <a:rPr lang="en-US" sz="2400" b="1" dirty="0" err="1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eikonal</a:t>
            </a:r>
            <a:r>
              <a:rPr lang="en-US" sz="2400" b="1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dynamics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observables are sensitive to </a:t>
            </a:r>
            <a:r>
              <a:rPr lang="en-US" sz="2400" b="1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novel small-x physics</a:t>
            </a:r>
          </a:p>
        </p:txBody>
      </p:sp>
    </p:spTree>
    <p:extLst>
      <p:ext uri="{BB962C8B-B14F-4D97-AF65-F5344CB8AC3E}">
        <p14:creationId xmlns:p14="http://schemas.microsoft.com/office/powerpoint/2010/main" val="24789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1750">
            <a:solidFill>
              <a:srgbClr val="F35820"/>
            </a:solidFill>
          </a:ln>
          <a:effectLst>
            <a:glow rad="127000">
              <a:srgbClr val="F299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Helicity Evolution at Small 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487848-D9F3-48B8-BC08-340C52C8F8D2}"/>
              </a:ext>
            </a:extLst>
          </p:cNvPr>
          <p:cNvSpPr txBox="1"/>
          <p:nvPr/>
        </p:nvSpPr>
        <p:spPr>
          <a:xfrm>
            <a:off x="273925" y="3660410"/>
            <a:ext cx="11043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Spin information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from the valence sector (large x) is </a:t>
            </a:r>
            <a:r>
              <a:rPr lang="en-US" sz="2400" b="1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transmitted to small x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by </a:t>
            </a:r>
            <a:r>
              <a:rPr lang="en-US" sz="2400" b="1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spin-dependent branching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6DB38E-451F-4C8D-A5CD-2A541B638B85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AE8B59-4E0A-4E00-B1DA-FD8F6ECB44BD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38100">
              <a:solidFill>
                <a:srgbClr val="F358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5AF91E-3E67-40DE-9320-21C7DCD606B9}"/>
                </a:ext>
              </a:extLst>
            </p:cNvPr>
            <p:cNvSpPr txBox="1"/>
            <p:nvPr/>
          </p:nvSpPr>
          <p:spPr>
            <a:xfrm>
              <a:off x="178049" y="6396335"/>
              <a:ext cx="1614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1999C0-B510-45FB-8586-B80D67D8F68F}"/>
                </a:ext>
              </a:extLst>
            </p:cNvPr>
            <p:cNvSpPr txBox="1"/>
            <p:nvPr/>
          </p:nvSpPr>
          <p:spPr>
            <a:xfrm>
              <a:off x="3177268" y="6396335"/>
              <a:ext cx="5837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Small-x Global Analysis of Polarized DIS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2429C9-B46D-4AD6-8559-884218615968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68688C78-6AC4-4B51-B35F-BDE5C5ED1CAE}" type="slidenum">
                <a:rPr lang="en-US" sz="2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fld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/ 12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81F984D-60F1-4809-A741-297BEE810989}"/>
              </a:ext>
            </a:extLst>
          </p:cNvPr>
          <p:cNvGrpSpPr/>
          <p:nvPr/>
        </p:nvGrpSpPr>
        <p:grpSpPr>
          <a:xfrm>
            <a:off x="273925" y="811779"/>
            <a:ext cx="11740026" cy="2590100"/>
            <a:chOff x="273925" y="931233"/>
            <a:chExt cx="11740026" cy="25901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5C2B718-633D-419D-9470-B2B2BD011B93}"/>
                </a:ext>
              </a:extLst>
            </p:cNvPr>
            <p:cNvGrpSpPr/>
            <p:nvPr/>
          </p:nvGrpSpPr>
          <p:grpSpPr>
            <a:xfrm>
              <a:off x="5252285" y="931233"/>
              <a:ext cx="6761666" cy="2590100"/>
              <a:chOff x="4791706" y="1045551"/>
              <a:chExt cx="6761666" cy="25901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81E60CE-B304-4245-A750-D6FAF96B95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28204"/>
              <a:stretch/>
            </p:blipFill>
            <p:spPr>
              <a:xfrm>
                <a:off x="4791706" y="1045551"/>
                <a:ext cx="6761666" cy="126080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E943D2F-DB84-491D-AFD9-80288ADB1F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0871"/>
              <a:stretch/>
            </p:blipFill>
            <p:spPr>
              <a:xfrm>
                <a:off x="6981372" y="2374843"/>
                <a:ext cx="2743312" cy="1260808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9AC699C-002D-47FE-9FBD-7438B1DD5DE7}"/>
                </a:ext>
              </a:extLst>
            </p:cNvPr>
            <p:cNvGrpSpPr/>
            <p:nvPr/>
          </p:nvGrpSpPr>
          <p:grpSpPr>
            <a:xfrm>
              <a:off x="273925" y="1138887"/>
              <a:ext cx="4562836" cy="2045616"/>
              <a:chOff x="273925" y="1138887"/>
              <a:chExt cx="4562836" cy="2045616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946EA79-58EF-48F2-9317-02B6ABCF72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925" y="1138887"/>
                <a:ext cx="4562836" cy="2045616"/>
              </a:xfrm>
              <a:prstGeom prst="rect">
                <a:avLst/>
              </a:prstGeom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6CEA666-C8AB-43F5-AF19-D2ED62F4B433}"/>
                  </a:ext>
                </a:extLst>
              </p:cNvPr>
              <p:cNvSpPr/>
              <p:nvPr/>
            </p:nvSpPr>
            <p:spPr>
              <a:xfrm>
                <a:off x="4149271" y="1405169"/>
                <a:ext cx="224972" cy="2249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861EDE4-EAAF-4FD8-8678-EA4D729A34CE}"/>
                  </a:ext>
                </a:extLst>
              </p:cNvPr>
              <p:cNvSpPr/>
              <p:nvPr/>
            </p:nvSpPr>
            <p:spPr>
              <a:xfrm>
                <a:off x="3701596" y="1854573"/>
                <a:ext cx="224972" cy="2249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532CF45-E4EA-4F93-AD70-A14955CD64CA}"/>
                  </a:ext>
                </a:extLst>
              </p:cNvPr>
              <p:cNvSpPr/>
              <p:nvPr/>
            </p:nvSpPr>
            <p:spPr>
              <a:xfrm>
                <a:off x="3268208" y="2300519"/>
                <a:ext cx="224972" cy="2249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807F739-5A7E-42BD-B24C-A53697CF211D}"/>
                </a:ext>
              </a:extLst>
            </p:cNvPr>
            <p:cNvSpPr txBox="1"/>
            <p:nvPr/>
          </p:nvSpPr>
          <p:spPr>
            <a:xfrm>
              <a:off x="4582534" y="2725339"/>
              <a:ext cx="2715306" cy="369332"/>
            </a:xfrm>
            <a:prstGeom prst="rect">
              <a:avLst/>
            </a:prstGeom>
            <a:noFill/>
            <a:ln>
              <a:solidFill>
                <a:srgbClr val="F3582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35820"/>
                  </a:solidFill>
                </a:rPr>
                <a:t>Spin-dependent branching</a:t>
              </a:r>
              <a:endParaRPr lang="en-US" dirty="0">
                <a:solidFill>
                  <a:srgbClr val="F35820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CF50CEC-301D-46AB-B218-4E088C3538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62338" y="2041517"/>
              <a:ext cx="730312" cy="619215"/>
            </a:xfrm>
            <a:prstGeom prst="straightConnector1">
              <a:avLst/>
            </a:prstGeom>
            <a:ln w="28575">
              <a:solidFill>
                <a:srgbClr val="F358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F6F6C36-6874-46CC-BA12-FB92721A89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81593" y="2019342"/>
              <a:ext cx="1082839" cy="616165"/>
            </a:xfrm>
            <a:prstGeom prst="straightConnector1">
              <a:avLst/>
            </a:prstGeom>
            <a:ln w="28575">
              <a:solidFill>
                <a:srgbClr val="F3582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8EB60AD-DDA5-45DF-B481-D91B3694CEFB}"/>
                  </a:ext>
                </a:extLst>
              </p:cNvPr>
              <p:cNvSpPr txBox="1"/>
              <p:nvPr/>
            </p:nvSpPr>
            <p:spPr>
              <a:xfrm>
                <a:off x="277804" y="4766602"/>
                <a:ext cx="11652939" cy="1354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Suppressed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by the </a:t>
                </a:r>
                <a:r>
                  <a:rPr lang="en-US" sz="2400" b="1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coupling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but </a:t>
                </a:r>
                <a:r>
                  <a:rPr lang="en-US" sz="2400" b="1" dirty="0">
                    <a:solidFill>
                      <a:srgbClr val="0477B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enhanced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by the </a:t>
                </a:r>
                <a:r>
                  <a:rPr lang="en-US" sz="2400" b="1" dirty="0">
                    <a:solidFill>
                      <a:srgbClr val="0477B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phase space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Resummation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leads to </a:t>
                </a:r>
                <a:r>
                  <a:rPr lang="en-US" sz="2400" b="1" dirty="0">
                    <a:solidFill>
                      <a:srgbClr val="2E691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quantum evolution of spin at small x</a:t>
                </a:r>
                <a:endParaRPr lang="en-US" sz="2400" dirty="0">
                  <a:solidFill>
                    <a:srgbClr val="2E691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Analogous to </a:t>
                </a:r>
                <a:r>
                  <a:rPr lang="en-US" sz="2400" b="1" dirty="0">
                    <a:solidFill>
                      <a:srgbClr val="2E691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BFKL evolution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for unpolarized gluons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8EB60AD-DDA5-45DF-B481-D91B3694C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04" y="4766602"/>
                <a:ext cx="11652939" cy="1354538"/>
              </a:xfrm>
              <a:prstGeom prst="rect">
                <a:avLst/>
              </a:prstGeom>
              <a:blipFill>
                <a:blip r:embed="rId5"/>
                <a:stretch>
                  <a:fillRect l="-73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66F90A3B-D565-4AD4-96B3-BB3E85ABB73E}"/>
              </a:ext>
            </a:extLst>
          </p:cNvPr>
          <p:cNvSpPr txBox="1"/>
          <p:nvPr/>
        </p:nvSpPr>
        <p:spPr>
          <a:xfrm>
            <a:off x="9393077" y="3077811"/>
            <a:ext cx="271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Kovchegov</a:t>
            </a:r>
            <a:r>
              <a:rPr lang="en-US" sz="12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, </a:t>
            </a:r>
            <a:r>
              <a:rPr lang="en-US" sz="1200" dirty="0" err="1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Pitonyak</a:t>
            </a:r>
            <a:r>
              <a:rPr lang="en-US" sz="12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, </a:t>
            </a:r>
            <a:r>
              <a:rPr lang="en-US" sz="1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M.D.S.</a:t>
            </a:r>
            <a:r>
              <a:rPr lang="en-US" sz="12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, 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JHEP </a:t>
            </a:r>
            <a:r>
              <a:rPr lang="en-US" sz="1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1601</a:t>
            </a:r>
            <a:r>
              <a:rPr lang="en-US" sz="12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 (2016), Phys. Rev. </a:t>
            </a:r>
            <a:r>
              <a:rPr lang="en-US" sz="1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D95</a:t>
            </a:r>
            <a:r>
              <a:rPr lang="en-US" sz="12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 (2017)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C641FD-CF6B-4DFA-B1C6-0C071B68652F}"/>
              </a:ext>
            </a:extLst>
          </p:cNvPr>
          <p:cNvSpPr txBox="1"/>
          <p:nvPr/>
        </p:nvSpPr>
        <p:spPr>
          <a:xfrm>
            <a:off x="8352970" y="4215843"/>
            <a:ext cx="3755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See also  Bartels, </a:t>
            </a:r>
            <a:r>
              <a:rPr lang="en-US" sz="1200" dirty="0" err="1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Ermolaev</a:t>
            </a:r>
            <a:r>
              <a:rPr lang="en-US" sz="12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, </a:t>
            </a:r>
            <a:r>
              <a:rPr lang="en-US" sz="1200" dirty="0" err="1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Ryskin</a:t>
            </a:r>
            <a:r>
              <a:rPr lang="en-US" sz="12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, Z. Phys. </a:t>
            </a:r>
            <a:r>
              <a:rPr lang="en-US" sz="1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C70</a:t>
            </a:r>
            <a:r>
              <a:rPr lang="en-US" sz="12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 (1996)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327030-5EC4-4CC0-8D61-DD0BDEEDCC99}"/>
              </a:ext>
            </a:extLst>
          </p:cNvPr>
          <p:cNvSpPr txBox="1"/>
          <p:nvPr/>
        </p:nvSpPr>
        <p:spPr>
          <a:xfrm>
            <a:off x="10230677" y="2021201"/>
            <a:ext cx="13906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4174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1750">
            <a:solidFill>
              <a:srgbClr val="F35820"/>
            </a:solidFill>
          </a:ln>
          <a:effectLst>
            <a:glow rad="127000">
              <a:srgbClr val="F299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Polarized vs. Unpolarized Small-x Evolution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6DB38E-451F-4C8D-A5CD-2A541B638B85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AE8B59-4E0A-4E00-B1DA-FD8F6ECB44BD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rgbClr val="F358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5AF91E-3E67-40DE-9320-21C7DCD606B9}"/>
                </a:ext>
              </a:extLst>
            </p:cNvPr>
            <p:cNvSpPr txBox="1"/>
            <p:nvPr/>
          </p:nvSpPr>
          <p:spPr>
            <a:xfrm>
              <a:off x="178049" y="6396335"/>
              <a:ext cx="1614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1999C0-B510-45FB-8586-B80D67D8F68F}"/>
                </a:ext>
              </a:extLst>
            </p:cNvPr>
            <p:cNvSpPr txBox="1"/>
            <p:nvPr/>
          </p:nvSpPr>
          <p:spPr>
            <a:xfrm>
              <a:off x="3177268" y="6396335"/>
              <a:ext cx="5837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Small-x Global Analysis of Polarized DIS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2429C9-B46D-4AD6-8559-884218615968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68688C78-6AC4-4B51-B35F-BDE5C5ED1CAE}" type="slidenum">
                <a:rPr lang="en-US" sz="2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fld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/ 12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F4441DA9-1E78-4502-A998-4FBAB8AC45A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6" y="1686496"/>
            <a:ext cx="2688178" cy="98249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AC2AB9-9FE0-4519-80D5-5FFCFF7DA354}"/>
              </a:ext>
            </a:extLst>
          </p:cNvPr>
          <p:cNvGrpSpPr/>
          <p:nvPr/>
        </p:nvGrpSpPr>
        <p:grpSpPr>
          <a:xfrm>
            <a:off x="5316731" y="789574"/>
            <a:ext cx="6752817" cy="2098481"/>
            <a:chOff x="5316731" y="904352"/>
            <a:chExt cx="6752817" cy="2098481"/>
          </a:xfrm>
        </p:grpSpPr>
        <p:pic>
          <p:nvPicPr>
            <p:cNvPr id="31" name="Picture 30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ED76C6EC-DBA8-43E7-808B-7F47865F3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731" y="904352"/>
              <a:ext cx="3698001" cy="1096310"/>
            </a:xfrm>
            <a:prstGeom prst="rect">
              <a:avLst/>
            </a:prstGeom>
          </p:spPr>
        </p:pic>
        <p:pic>
          <p:nvPicPr>
            <p:cNvPr id="32" name="Picture 31" descr="A picture containing lawn mower, insect, fishing, transport&#10;&#10;Description automatically generated">
              <a:extLst>
                <a:ext uri="{FF2B5EF4-FFF2-40B4-BE49-F238E27FC236}">
                  <a16:creationId xmlns:a16="http://schemas.microsoft.com/office/drawing/2014/main" id="{C6B84AF0-E763-41FD-ABA7-7547EBF94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731" y="2356501"/>
              <a:ext cx="3698001" cy="64633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C0DC785-176B-45F7-803B-26D7A42F947A}"/>
                </a:ext>
              </a:extLst>
            </p:cNvPr>
            <p:cNvSpPr txBox="1"/>
            <p:nvPr/>
          </p:nvSpPr>
          <p:spPr>
            <a:xfrm>
              <a:off x="9131728" y="1454154"/>
              <a:ext cx="27854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35820"/>
                  </a:solidFill>
                </a:rPr>
                <a:t>Long wavelength/IR</a:t>
              </a:r>
              <a:endParaRPr lang="en-US" sz="2400" dirty="0">
                <a:solidFill>
                  <a:srgbClr val="F35820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CB3AD97-7DC3-4727-90FE-0D318985E4E0}"/>
                </a:ext>
              </a:extLst>
            </p:cNvPr>
            <p:cNvSpPr txBox="1"/>
            <p:nvPr/>
          </p:nvSpPr>
          <p:spPr>
            <a:xfrm>
              <a:off x="9131728" y="2424570"/>
              <a:ext cx="29378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477BC"/>
                  </a:solidFill>
                </a:rPr>
                <a:t>Short wavelength/UV</a:t>
              </a:r>
              <a:endParaRPr lang="en-US" sz="2400" dirty="0">
                <a:solidFill>
                  <a:srgbClr val="0477BC"/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72D09AE4-63BB-4794-8F16-40F31C9DCCC8}"/>
              </a:ext>
            </a:extLst>
          </p:cNvPr>
          <p:cNvSpPr txBox="1"/>
          <p:nvPr/>
        </p:nvSpPr>
        <p:spPr>
          <a:xfrm>
            <a:off x="490751" y="803633"/>
            <a:ext cx="36980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E6911"/>
                </a:solidFill>
              </a:rPr>
              <a:t>Longitudinal + transverse logarithmic phase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2823509-90A4-47F1-941D-AC65BC24A082}"/>
                  </a:ext>
                </a:extLst>
              </p:cNvPr>
              <p:cNvSpPr txBox="1"/>
              <p:nvPr/>
            </p:nvSpPr>
            <p:spPr>
              <a:xfrm>
                <a:off x="336970" y="2918051"/>
                <a:ext cx="11045371" cy="3355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u="sng" dirty="0">
                    <a:solidFill>
                      <a:srgbClr val="F299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Unpolarized (BFKL) evolution: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rgbClr val="F299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Transverse logs cancel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2400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neutrality in the IR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dirty="0">
                    <a:solidFill>
                      <a:srgbClr val="0477B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transparency in the UV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Only </a:t>
                </a:r>
                <a:r>
                  <a:rPr lang="en-US" sz="2400" b="1" dirty="0">
                    <a:solidFill>
                      <a:srgbClr val="F299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longitudinal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phase space is logarithmic: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</m:t>
                        </m:r>
                      </m:sub>
                    </m:sSub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~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(1)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u="sng" dirty="0">
                    <a:solidFill>
                      <a:srgbClr val="2E691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Polarized (KPS) evolution: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rgbClr val="2E691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No transparency of spin</a:t>
                </a:r>
                <a:r>
                  <a:rPr lang="en-US" sz="2400" dirty="0">
                    <a:solidFill>
                      <a:srgbClr val="2E691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dominance of </a:t>
                </a:r>
                <a:r>
                  <a:rPr lang="en-US" sz="2400" b="1" dirty="0">
                    <a:solidFill>
                      <a:srgbClr val="0477B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UV transverse logs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rgbClr val="2E691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Double-logarithmic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evolution: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ln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~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(1)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Sensitive to </a:t>
                </a:r>
                <a:r>
                  <a:rPr lang="en-US" sz="2400" b="1" dirty="0">
                    <a:solidFill>
                      <a:srgbClr val="2E691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lifetime ordering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(c.f. NLO BFKL), less sensitive to saturation</a:t>
                </a: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2823509-90A4-47F1-941D-AC65BC24A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70" y="2918051"/>
                <a:ext cx="11045371" cy="3355406"/>
              </a:xfrm>
              <a:prstGeom prst="rect">
                <a:avLst/>
              </a:prstGeom>
              <a:blipFill>
                <a:blip r:embed="rId7"/>
                <a:stretch>
                  <a:fillRect l="-717" t="-1455" b="-3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813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1750">
            <a:solidFill>
              <a:srgbClr val="F35820"/>
            </a:solidFill>
          </a:ln>
          <a:effectLst>
            <a:glow rad="127000">
              <a:srgbClr val="F299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The KPS Evolution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487848-D9F3-48B8-BC08-340C52C8F8D2}"/>
                  </a:ext>
                </a:extLst>
              </p:cNvPr>
              <p:cNvSpPr txBox="1"/>
              <p:nvPr/>
            </p:nvSpPr>
            <p:spPr>
              <a:xfrm>
                <a:off x="328263" y="4267892"/>
                <a:ext cx="11685687" cy="1968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0477B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Double-logarithmic evolution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equations written with logarithmic variables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Infinite tower of operators only </a:t>
                </a:r>
                <a:r>
                  <a:rPr lang="en-US" sz="2400" b="1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closes in certain limits </a:t>
                </a:r>
                <a:r>
                  <a:rPr lang="en-US" sz="2400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2400" b="1" u="sng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large-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u="sng" smtClean="0">
                            <a:solidFill>
                              <a:srgbClr val="F3582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u="sng" smtClean="0">
                            <a:solidFill>
                              <a:srgbClr val="F3582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400" b="1" i="1" u="sng" smtClean="0">
                            <a:solidFill>
                              <a:srgbClr val="F3582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2400" b="1" u="sng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or large-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&amp;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Auxiliary </a:t>
                </a:r>
                <a:r>
                  <a:rPr lang="en-US" sz="2400" b="1" dirty="0">
                    <a:solidFill>
                      <a:srgbClr val="2E691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“neighbor dipole” function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2E691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𝚪</m:t>
                    </m:r>
                  </m:oMath>
                </a14:m>
                <a:r>
                  <a:rPr lang="en-US" sz="2400" b="1" dirty="0">
                    <a:solidFill>
                      <a:srgbClr val="2E691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necessary to enforce lifetime ordering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487848-D9F3-48B8-BC08-340C52C8F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63" y="4267892"/>
                <a:ext cx="11685687" cy="1968616"/>
              </a:xfrm>
              <a:prstGeom prst="rect">
                <a:avLst/>
              </a:prstGeom>
              <a:blipFill>
                <a:blip r:embed="rId4"/>
                <a:stretch>
                  <a:fillRect l="-730" t="-2477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3E6DB38E-451F-4C8D-A5CD-2A541B638B85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AE8B59-4E0A-4E00-B1DA-FD8F6ECB44BD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rgbClr val="F358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5AF91E-3E67-40DE-9320-21C7DCD606B9}"/>
                </a:ext>
              </a:extLst>
            </p:cNvPr>
            <p:cNvSpPr txBox="1"/>
            <p:nvPr/>
          </p:nvSpPr>
          <p:spPr>
            <a:xfrm>
              <a:off x="178049" y="6396335"/>
              <a:ext cx="1614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1999C0-B510-45FB-8586-B80D67D8F68F}"/>
                </a:ext>
              </a:extLst>
            </p:cNvPr>
            <p:cNvSpPr txBox="1"/>
            <p:nvPr/>
          </p:nvSpPr>
          <p:spPr>
            <a:xfrm>
              <a:off x="3177268" y="6396335"/>
              <a:ext cx="5837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Small-x Global Analysis of Polarized DIS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2429C9-B46D-4AD6-8559-884218615968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68688C78-6AC4-4B51-B35F-BDE5C5ED1CAE}" type="slidenum">
                <a:rPr lang="en-US" sz="2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fld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/ 12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A0C8668-F093-4E91-A379-6E01F2C75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64" y="2872053"/>
            <a:ext cx="4129643" cy="6994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7703D8-B3DF-4674-8CA3-9AD0C6882C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817" y="3785859"/>
            <a:ext cx="2493167" cy="2813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B032F3A-45CD-47CA-86DF-6C425308AF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49" y="806974"/>
            <a:ext cx="3694909" cy="184908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4624CE9-C001-4448-B9C4-89452D1F7B43}"/>
              </a:ext>
            </a:extLst>
          </p:cNvPr>
          <p:cNvGrpSpPr/>
          <p:nvPr/>
        </p:nvGrpSpPr>
        <p:grpSpPr>
          <a:xfrm>
            <a:off x="3999826" y="1004976"/>
            <a:ext cx="8652300" cy="1359382"/>
            <a:chOff x="4085551" y="1187203"/>
            <a:chExt cx="8652300" cy="135938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C2C3883-5365-425D-A3EF-C19F899B2D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2812"/>
            <a:stretch/>
          </p:blipFill>
          <p:spPr>
            <a:xfrm>
              <a:off x="4085551" y="1250688"/>
              <a:ext cx="4444165" cy="126080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C3F0212-1F06-4499-B865-873D9B184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0871"/>
            <a:stretch/>
          </p:blipFill>
          <p:spPr>
            <a:xfrm>
              <a:off x="8580379" y="1285777"/>
              <a:ext cx="2743312" cy="126080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81DFEBC-E5EC-460B-8122-177221D37FDD}"/>
                </a:ext>
              </a:extLst>
            </p:cNvPr>
            <p:cNvSpPr txBox="1"/>
            <p:nvPr/>
          </p:nvSpPr>
          <p:spPr>
            <a:xfrm>
              <a:off x="11347201" y="1187203"/>
              <a:ext cx="13906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/>
                <a:t>…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6050D45-FCAF-4B5E-BAC1-B98064F991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181" y="1605800"/>
            <a:ext cx="278857" cy="25142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54CD5A3-185C-4463-8DCE-6492D81C9FFB}"/>
              </a:ext>
            </a:extLst>
          </p:cNvPr>
          <p:cNvGrpSpPr/>
          <p:nvPr/>
        </p:nvGrpSpPr>
        <p:grpSpPr>
          <a:xfrm>
            <a:off x="5276145" y="2471617"/>
            <a:ext cx="6437017" cy="1740924"/>
            <a:chOff x="178049" y="2928746"/>
            <a:chExt cx="6437017" cy="174092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D39BE71-E0B7-4872-AFF7-CF5F136CE8D4}"/>
                </a:ext>
              </a:extLst>
            </p:cNvPr>
            <p:cNvGrpSpPr/>
            <p:nvPr/>
          </p:nvGrpSpPr>
          <p:grpSpPr>
            <a:xfrm>
              <a:off x="569762" y="2928746"/>
              <a:ext cx="5830821" cy="801807"/>
              <a:chOff x="497875" y="3028096"/>
              <a:chExt cx="5830821" cy="80180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8487B5F-CA1C-4BA4-94D2-1B144378F9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54558" b="86141"/>
              <a:stretch/>
            </p:blipFill>
            <p:spPr>
              <a:xfrm>
                <a:off x="497875" y="3251191"/>
                <a:ext cx="2088163" cy="315922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73999165-6714-4783-BC89-CB0A78B044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9053" t="14323" r="9501" b="50503"/>
              <a:stretch/>
            </p:blipFill>
            <p:spPr>
              <a:xfrm>
                <a:off x="2586038" y="3028096"/>
                <a:ext cx="3742658" cy="801807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4FDC966-A85C-47FB-A0AA-771BD632B170}"/>
                </a:ext>
              </a:extLst>
            </p:cNvPr>
            <p:cNvGrpSpPr/>
            <p:nvPr/>
          </p:nvGrpSpPr>
          <p:grpSpPr>
            <a:xfrm>
              <a:off x="178049" y="3802767"/>
              <a:ext cx="6437017" cy="866903"/>
              <a:chOff x="1434727" y="4018677"/>
              <a:chExt cx="6437017" cy="866903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2D754FF-8587-4598-A446-9BEC7FC938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t="46553" r="45744" b="37497"/>
              <a:stretch/>
            </p:blipFill>
            <p:spPr>
              <a:xfrm>
                <a:off x="1434727" y="4231417"/>
                <a:ext cx="2493167" cy="363587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160ECEEA-3A46-48F1-96B0-BA7E90001D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8732" t="61972" r="5443" b="-1"/>
              <a:stretch/>
            </p:blipFill>
            <p:spPr>
              <a:xfrm>
                <a:off x="3927894" y="4018677"/>
                <a:ext cx="3943850" cy="86690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3215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 w="31750">
            <a:solidFill>
              <a:srgbClr val="F35820"/>
            </a:solidFill>
          </a:ln>
          <a:effectLst>
            <a:glow rad="127000">
              <a:srgbClr val="F299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The Ambition:  Bayesian Global Analysis of Polarized DIS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6DB38E-451F-4C8D-A5CD-2A541B638B85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AE8B59-4E0A-4E00-B1DA-FD8F6ECB44BD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 w="38100">
              <a:solidFill>
                <a:srgbClr val="F358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5AF91E-3E67-40DE-9320-21C7DCD606B9}"/>
                </a:ext>
              </a:extLst>
            </p:cNvPr>
            <p:cNvSpPr txBox="1"/>
            <p:nvPr/>
          </p:nvSpPr>
          <p:spPr>
            <a:xfrm>
              <a:off x="178049" y="6396335"/>
              <a:ext cx="1614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1999C0-B510-45FB-8586-B80D67D8F68F}"/>
                </a:ext>
              </a:extLst>
            </p:cNvPr>
            <p:cNvSpPr txBox="1"/>
            <p:nvPr/>
          </p:nvSpPr>
          <p:spPr>
            <a:xfrm>
              <a:off x="3177268" y="6396335"/>
              <a:ext cx="5837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Small-x Global Analysis of Polarized DIS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2429C9-B46D-4AD6-8559-884218615968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68688C78-6AC4-4B51-B35F-BDE5C5ED1CAE}" type="slidenum">
                <a:rPr lang="en-US" sz="2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fld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/ 12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2D5F29-4AF0-49F5-952A-60FE2C1321E7}"/>
              </a:ext>
            </a:extLst>
          </p:cNvPr>
          <p:cNvGrpSpPr/>
          <p:nvPr/>
        </p:nvGrpSpPr>
        <p:grpSpPr>
          <a:xfrm>
            <a:off x="6901541" y="800030"/>
            <a:ext cx="5290459" cy="3267914"/>
            <a:chOff x="738866" y="1199311"/>
            <a:chExt cx="5290459" cy="32679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9BC76D3-255A-4568-8BFD-629097AF65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31362"/>
            <a:stretch/>
          </p:blipFill>
          <p:spPr>
            <a:xfrm>
              <a:off x="738866" y="1199311"/>
              <a:ext cx="5290459" cy="326791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904BFBE-3E48-4955-A892-1AD856ABA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3828" t="9072" r="1704" b="34641"/>
            <a:stretch/>
          </p:blipFill>
          <p:spPr>
            <a:xfrm>
              <a:off x="3629026" y="2660732"/>
              <a:ext cx="1372134" cy="1338263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A165F9D-E3B7-4941-B544-38169F05B535}"/>
              </a:ext>
            </a:extLst>
          </p:cNvPr>
          <p:cNvSpPr txBox="1"/>
          <p:nvPr/>
        </p:nvSpPr>
        <p:spPr>
          <a:xfrm>
            <a:off x="139205" y="787540"/>
            <a:ext cx="6650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F358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Previous estimates: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358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Potentially</a:t>
            </a:r>
            <a:r>
              <a:rPr lang="en-US" sz="2400" dirty="0">
                <a:solidFill>
                  <a:srgbClr val="F358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F358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substantial contribution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to the proton spin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from small-x quarks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358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Exploratory methods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instantaneous transition from large-x fit (DSSV) to power-law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asymptotics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of KPS evolution</a:t>
            </a:r>
          </a:p>
          <a:p>
            <a:pPr lvl="1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 work: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JAM Bayesian analysis</a:t>
            </a:r>
            <a:r>
              <a:rPr lang="en-US" sz="2400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code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Global analysis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of world polarized DIS data (SLAC, EMC, SMC, COMPASS, HERMES)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Proton, “neutron”</a:t>
            </a:r>
            <a:r>
              <a:rPr lang="en-US" sz="2400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(d, </a:t>
            </a:r>
            <a:r>
              <a:rPr lang="en-US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He) targets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Inclusive DIS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only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Avoid complication of fragmentation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D21BCC-E4E2-4C17-9D49-D87E0A9A9B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68" y="4452684"/>
            <a:ext cx="1392992" cy="7314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205509-3B43-49A2-97CE-B7C6C890E58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74" y="5524382"/>
            <a:ext cx="1345580" cy="4018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7DE39E-8155-4CA6-AE4D-354F0C37D18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403" y="4720567"/>
            <a:ext cx="1020359" cy="2351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4150CBC-73ED-4709-BE13-84BA006F818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50" y="5111447"/>
            <a:ext cx="2255950" cy="3627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1155DA2-3B50-4B0A-804C-785A80724DB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800" y="5629873"/>
            <a:ext cx="1927123" cy="3128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EA6A82B-6F20-4489-AD3D-49C351FA451B}"/>
                  </a:ext>
                </a:extLst>
              </p:cNvPr>
              <p:cNvSpPr txBox="1"/>
              <p:nvPr/>
            </p:nvSpPr>
            <p:spPr>
              <a:xfrm>
                <a:off x="8848392" y="4126026"/>
                <a:ext cx="3108644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>
                    <a:solidFill>
                      <a:srgbClr val="2E6911"/>
                    </a:solidFill>
                  </a:rPr>
                  <a:t>Data Cuts</a:t>
                </a:r>
                <a:r>
                  <a:rPr lang="en-US" sz="2400" b="1" dirty="0">
                    <a:solidFill>
                      <a:srgbClr val="2E6911"/>
                    </a:solidFill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2E691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2E691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2E6911"/>
                            </a:solidFill>
                            <a:latin typeface="Cambria Math" panose="02040503050406030204" pitchFamily="18" charset="0"/>
                          </a:rPr>
                          <m:t>𝑝𝑡𝑠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2E6911"/>
                        </a:solidFill>
                        <a:latin typeface="Cambria Math" panose="02040503050406030204" pitchFamily="18" charset="0"/>
                      </a:rPr>
                      <m:t>=122</m:t>
                    </m:r>
                  </m:oMath>
                </a14:m>
                <a:endParaRPr lang="en-US" sz="2400" dirty="0">
                  <a:solidFill>
                    <a:srgbClr val="2E691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EA6A82B-6F20-4489-AD3D-49C351FA4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392" y="4126026"/>
                <a:ext cx="3108644" cy="490199"/>
              </a:xfrm>
              <a:prstGeom prst="rect">
                <a:avLst/>
              </a:prstGeom>
              <a:blipFill>
                <a:blip r:embed="rId14"/>
                <a:stretch>
                  <a:fillRect l="-3143" t="-8750" b="-23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EB319F00-8971-4CA7-BC5A-7000B8B9CC0D}"/>
              </a:ext>
            </a:extLst>
          </p:cNvPr>
          <p:cNvSpPr/>
          <p:nvPr/>
        </p:nvSpPr>
        <p:spPr>
          <a:xfrm>
            <a:off x="8824686" y="4126026"/>
            <a:ext cx="3189265" cy="2028031"/>
          </a:xfrm>
          <a:prstGeom prst="rect">
            <a:avLst/>
          </a:prstGeom>
          <a:noFill/>
          <a:ln w="28575">
            <a:solidFill>
              <a:srgbClr val="2E6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2DF222-100F-469A-9F7C-433183E08FE5}"/>
              </a:ext>
            </a:extLst>
          </p:cNvPr>
          <p:cNvSpPr txBox="1"/>
          <p:nvPr/>
        </p:nvSpPr>
        <p:spPr>
          <a:xfrm>
            <a:off x="4726915" y="4209153"/>
            <a:ext cx="2528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N. Sato et al., Phys. Rev. </a:t>
            </a:r>
            <a:r>
              <a:rPr lang="en-US" sz="1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D93</a:t>
            </a:r>
            <a:r>
              <a:rPr lang="en-US" sz="12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 (2016)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841B0B-F06B-4F69-8AA9-E6A15DC16F92}"/>
              </a:ext>
            </a:extLst>
          </p:cNvPr>
          <p:cNvSpPr txBox="1"/>
          <p:nvPr/>
        </p:nvSpPr>
        <p:spPr>
          <a:xfrm>
            <a:off x="8440017" y="866423"/>
            <a:ext cx="3659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Kovchegov</a:t>
            </a:r>
            <a:r>
              <a:rPr lang="en-US" sz="12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, </a:t>
            </a:r>
            <a:r>
              <a:rPr lang="en-US" sz="1200" dirty="0" err="1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Pitonyak</a:t>
            </a:r>
            <a:r>
              <a:rPr lang="en-US" sz="12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, </a:t>
            </a:r>
            <a:r>
              <a:rPr lang="en-US" sz="1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M.D.S.</a:t>
            </a:r>
            <a:r>
              <a:rPr lang="en-US" sz="12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, Phys. Rev. Lett. </a:t>
            </a:r>
            <a:r>
              <a:rPr lang="en-US" sz="1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118</a:t>
            </a:r>
            <a:r>
              <a:rPr lang="en-US" sz="12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</a:rPr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464417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1750">
            <a:solidFill>
              <a:srgbClr val="F35820"/>
            </a:solidFill>
          </a:ln>
          <a:effectLst>
            <a:glow rad="127000">
              <a:srgbClr val="F299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The Approach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6DB38E-451F-4C8D-A5CD-2A541B638B85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AE8B59-4E0A-4E00-B1DA-FD8F6ECB44BD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38100">
              <a:solidFill>
                <a:srgbClr val="F358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5AF91E-3E67-40DE-9320-21C7DCD606B9}"/>
                </a:ext>
              </a:extLst>
            </p:cNvPr>
            <p:cNvSpPr txBox="1"/>
            <p:nvPr/>
          </p:nvSpPr>
          <p:spPr>
            <a:xfrm>
              <a:off x="178049" y="6396335"/>
              <a:ext cx="1614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1999C0-B510-45FB-8586-B80D67D8F68F}"/>
                </a:ext>
              </a:extLst>
            </p:cNvPr>
            <p:cNvSpPr txBox="1"/>
            <p:nvPr/>
          </p:nvSpPr>
          <p:spPr>
            <a:xfrm>
              <a:off x="3177268" y="6396335"/>
              <a:ext cx="5837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Small-x Global Analysis of Polarized DIS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2429C9-B46D-4AD6-8559-884218615968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68688C78-6AC4-4B51-B35F-BDE5C5ED1CAE}" type="slidenum">
                <a:rPr lang="en-US" sz="2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fld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/ 12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427A7D4-B25E-445E-84A9-63FD6FFAE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032" y="880267"/>
            <a:ext cx="4978919" cy="8207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A062B5-12D3-466A-95C1-A35A1C3B425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17" y="5106376"/>
            <a:ext cx="1392992" cy="7314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A59BF0-1217-495C-9907-BA1AF34F751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035" y="5271187"/>
            <a:ext cx="1345580" cy="4018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D6AF93F-0103-46D2-B5B4-20552ABA9E6D}"/>
                  </a:ext>
                </a:extLst>
              </p:cNvPr>
              <p:cNvSpPr txBox="1"/>
              <p:nvPr/>
            </p:nvSpPr>
            <p:spPr>
              <a:xfrm>
                <a:off x="111927" y="756073"/>
                <a:ext cx="7308110" cy="5640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Parameterize an </a:t>
                </a:r>
                <a:r>
                  <a:rPr lang="en-US" sz="2400" b="1" dirty="0">
                    <a:solidFill>
                      <a:srgbClr val="F299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initial condition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for the </a:t>
                </a:r>
                <a:b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polarized dipole amplitude at </a:t>
                </a:r>
                <a:r>
                  <a:rPr lang="en-US" sz="2400" b="1" dirty="0">
                    <a:solidFill>
                      <a:srgbClr val="F299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large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299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F299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299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299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299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Generalized form of Born approximation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rgbClr val="F299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Frozen initial condition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1" dirty="0">
                    <a:solidFill>
                      <a:srgbClr val="0477B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Solve KPS eqns. numerically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to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structure function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1" dirty="0">
                    <a:solidFill>
                      <a:srgbClr val="2E691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Compute spin asymmetries</a:t>
                </a:r>
                <a:r>
                  <a:rPr lang="en-US" sz="2400" dirty="0">
                    <a:solidFill>
                      <a:srgbClr val="2E691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and compare with experimental data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2E691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2E691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2E691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taken from </a:t>
                </a:r>
                <a:r>
                  <a:rPr lang="en-US" sz="2400" b="1" dirty="0">
                    <a:solidFill>
                      <a:srgbClr val="2E691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previous JAM fits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1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Scan parameter space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using Bayesian inference with JAM Monte Carlo framework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6 parameters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scanned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for p, n) </a:t>
                </a:r>
                <a:r>
                  <a:rPr lang="en-US" sz="2400" b="1" dirty="0">
                    <a:solidFill>
                      <a:srgbClr val="F358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3582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3582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3582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3582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 </m:t>
                    </m:r>
                    <m:r>
                      <a:rPr lang="en-US" sz="2400" b="1" i="0" smtClean="0">
                        <a:solidFill>
                          <a:srgbClr val="F3582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𝚲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D6AF93F-0103-46D2-B5B4-20552ABA9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27" y="756073"/>
                <a:ext cx="7308110" cy="5640262"/>
              </a:xfrm>
              <a:prstGeom prst="rect">
                <a:avLst/>
              </a:prstGeom>
              <a:blipFill>
                <a:blip r:embed="rId8"/>
                <a:stretch>
                  <a:fillRect l="-1251" t="-865" b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7A0524D-12D7-4802-AE61-4532261C20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4732" y="2080761"/>
            <a:ext cx="5042010" cy="1059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0A3DF1-8BD3-4E12-84F2-A73772C611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8087" y="3616064"/>
            <a:ext cx="4236929" cy="88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34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1750">
            <a:solidFill>
              <a:srgbClr val="F35820"/>
            </a:solidFill>
          </a:ln>
          <a:effectLst>
            <a:glow rad="127000">
              <a:srgbClr val="F299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The KPS Formalism is Able to Describe World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487848-D9F3-48B8-BC08-340C52C8F8D2}"/>
              </a:ext>
            </a:extLst>
          </p:cNvPr>
          <p:cNvSpPr txBox="1"/>
          <p:nvPr/>
        </p:nvSpPr>
        <p:spPr>
          <a:xfrm>
            <a:off x="178050" y="4951519"/>
            <a:ext cx="8109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358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Nontrivial test: </a:t>
            </a:r>
            <a:r>
              <a:rPr lang="en-US" sz="2400" b="1" dirty="0">
                <a:solidFill>
                  <a:srgbClr val="0477B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purely small-x theory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is able to describe the world DIS data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Most constraining:  a </a:t>
            </a:r>
            <a:r>
              <a:rPr lang="en-US" sz="2400" b="1" dirty="0">
                <a:solidFill>
                  <a:srgbClr val="F299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few data points below x = 0.01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6DB38E-451F-4C8D-A5CD-2A541B638B85}"/>
              </a:ext>
            </a:extLst>
          </p:cNvPr>
          <p:cNvGrpSpPr/>
          <p:nvPr/>
        </p:nvGrpSpPr>
        <p:grpSpPr>
          <a:xfrm>
            <a:off x="1" y="6396335"/>
            <a:ext cx="12192000" cy="461665"/>
            <a:chOff x="1" y="6396335"/>
            <a:chExt cx="12192000" cy="46166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8AE8B59-4E0A-4E00-B1DA-FD8F6ECB44BD}"/>
                </a:ext>
              </a:extLst>
            </p:cNvPr>
            <p:cNvSpPr/>
            <p:nvPr/>
          </p:nvSpPr>
          <p:spPr>
            <a:xfrm>
              <a:off x="1" y="6396335"/>
              <a:ext cx="12192000" cy="461665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38100">
              <a:solidFill>
                <a:srgbClr val="F358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5AF91E-3E67-40DE-9320-21C7DCD606B9}"/>
                </a:ext>
              </a:extLst>
            </p:cNvPr>
            <p:cNvSpPr txBox="1"/>
            <p:nvPr/>
          </p:nvSpPr>
          <p:spPr>
            <a:xfrm>
              <a:off x="178049" y="6396335"/>
              <a:ext cx="1614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M. Sievert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1999C0-B510-45FB-8586-B80D67D8F68F}"/>
                </a:ext>
              </a:extLst>
            </p:cNvPr>
            <p:cNvSpPr txBox="1"/>
            <p:nvPr/>
          </p:nvSpPr>
          <p:spPr>
            <a:xfrm>
              <a:off x="3177268" y="6396335"/>
              <a:ext cx="5837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Small-x Global Analysis of Polarized DIS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2429C9-B46D-4AD6-8559-884218615968}"/>
                </a:ext>
              </a:extLst>
            </p:cNvPr>
            <p:cNvSpPr txBox="1"/>
            <p:nvPr/>
          </p:nvSpPr>
          <p:spPr>
            <a:xfrm>
              <a:off x="10750731" y="6396335"/>
              <a:ext cx="1263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68688C78-6AC4-4B51-B35F-BDE5C5ED1CAE}" type="slidenum">
                <a:rPr lang="en-US" sz="2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fld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/ 12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B2377F5-1D62-4433-8346-138433406F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013" b="1"/>
          <a:stretch/>
        </p:blipFill>
        <p:spPr>
          <a:xfrm>
            <a:off x="6096001" y="1009742"/>
            <a:ext cx="5733221" cy="383085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7C86C15-9070-4AED-B54A-9D96B3FFBB33}"/>
              </a:ext>
            </a:extLst>
          </p:cNvPr>
          <p:cNvGrpSpPr/>
          <p:nvPr/>
        </p:nvGrpSpPr>
        <p:grpSpPr>
          <a:xfrm>
            <a:off x="358286" y="898821"/>
            <a:ext cx="5737713" cy="3960462"/>
            <a:chOff x="358286" y="898821"/>
            <a:chExt cx="5737713" cy="396046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22A5EB2-16A4-47CB-A74A-ECD861D8A8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50727"/>
            <a:stretch/>
          </p:blipFill>
          <p:spPr>
            <a:xfrm>
              <a:off x="362778" y="898821"/>
              <a:ext cx="5733221" cy="370213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2BF1E0E-30F9-41BC-A4C8-FC951697D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96810" b="1"/>
            <a:stretch/>
          </p:blipFill>
          <p:spPr>
            <a:xfrm>
              <a:off x="358286" y="4619645"/>
              <a:ext cx="5733221" cy="23963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2399041-5EC7-4864-B17D-25E8CC3465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933" y="5085085"/>
            <a:ext cx="1635047" cy="297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725B41-21F9-400E-8688-E14D5D9BAF9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932" y="5842070"/>
            <a:ext cx="1651809" cy="29714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A7E48DD-BF76-45B1-B591-99810440B33E}"/>
              </a:ext>
            </a:extLst>
          </p:cNvPr>
          <p:cNvSpPr txBox="1"/>
          <p:nvPr/>
        </p:nvSpPr>
        <p:spPr>
          <a:xfrm>
            <a:off x="8426450" y="4997491"/>
            <a:ext cx="15956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rgbClr val="0477BC"/>
                </a:solidFill>
              </a:rPr>
              <a:t>JAMsmallx</a:t>
            </a:r>
            <a:r>
              <a:rPr lang="en-US" sz="2400" dirty="0">
                <a:solidFill>
                  <a:srgbClr val="0477BC"/>
                </a:solidFill>
              </a:rPr>
              <a:t>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493CEF-2481-4800-8308-FCFA622DE222}"/>
              </a:ext>
            </a:extLst>
          </p:cNvPr>
          <p:cNvSpPr txBox="1"/>
          <p:nvPr/>
        </p:nvSpPr>
        <p:spPr>
          <a:xfrm>
            <a:off x="8343900" y="5754475"/>
            <a:ext cx="16782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solidFill>
                  <a:srgbClr val="2E6911"/>
                </a:solidFill>
              </a:rPr>
              <a:t>c.f.</a:t>
            </a:r>
            <a:r>
              <a:rPr lang="en-US" sz="2400" dirty="0">
                <a:solidFill>
                  <a:srgbClr val="2E6911"/>
                </a:solidFill>
              </a:rPr>
              <a:t>  JAM16: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675CFE-6A9A-493B-A548-DBF77163CCEA}"/>
              </a:ext>
            </a:extLst>
          </p:cNvPr>
          <p:cNvSpPr/>
          <p:nvPr/>
        </p:nvSpPr>
        <p:spPr>
          <a:xfrm>
            <a:off x="8426450" y="4931449"/>
            <a:ext cx="3651250" cy="576789"/>
          </a:xfrm>
          <a:prstGeom prst="rect">
            <a:avLst/>
          </a:prstGeom>
          <a:noFill/>
          <a:ln w="28575">
            <a:solidFill>
              <a:srgbClr val="047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655A01-E562-4829-B9CA-EE511668BEC3}"/>
              </a:ext>
            </a:extLst>
          </p:cNvPr>
          <p:cNvSpPr/>
          <p:nvPr/>
        </p:nvSpPr>
        <p:spPr>
          <a:xfrm>
            <a:off x="8426450" y="5696912"/>
            <a:ext cx="3651250" cy="576789"/>
          </a:xfrm>
          <a:prstGeom prst="rect">
            <a:avLst/>
          </a:prstGeom>
          <a:noFill/>
          <a:ln w="28575">
            <a:solidFill>
              <a:srgbClr val="2E6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847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682.4147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Delta q^+ \equiv q + \bar{q}&#10;%&#10;\end{align*}&#10;\end{document}"/>
  <p:tag name="IGUANATEXSIZE" val="20"/>
  <p:tag name="IGUANATEXCURSOR" val="56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848.8939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Q^2 &gt; 1.69 \, \mathrm{GeV}^2&#10;%&#10;\end{align*}&#10;\end{document}"/>
  <p:tag name="IGUANATEXSIZE" val="20"/>
  <p:tag name="IGUANATEXCURSOR" val="5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.7353"/>
  <p:tag name="ORIGINALWIDTH" val="725.1594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W^2 &gt; 4 \, \mathrm{GeV}^2&#10;%&#10;\end{align*}&#10;\end{document}"/>
  <p:tag name="IGUANATEXSIZE" val="20"/>
  <p:tag name="IGUANATEXCURSOR" val="5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2.9696"/>
  <p:tag name="ORIGINALWIDTH" val="462.6921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A_1 \approx \frac{g_1}{F_1}&#10;%&#10;\end{align*}&#10;\end{document}"/>
  <p:tag name="IGUANATEXSIZE" val="20"/>
  <p:tag name="IGUANATEXCURSOR" val="5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446.9441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A_\parallel \propto A_1&#10;%&#10;\end{align*}&#10;\end{document}"/>
  <p:tag name="IGUANATEXSIZE" val="20"/>
  <p:tag name="IGUANATEXCURSOR" val="5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804.6495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chi^2/N_{pts} = 1.01&#10;%&#10;\end{align*}&#10;\end{document}"/>
  <p:tag name="IGUANATEXSIZE" val="20"/>
  <p:tag name="IGUANATEXCURSOR" val="5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812.8984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chi^2/N_{pts} = 1.07&#10;%&#10;\end{align*}&#10;\end{document}"/>
  <p:tag name="IGUANATEXSIZE" val="20"/>
  <p:tag name="IGUANATEXCURSOR" val="5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6.9554"/>
  <p:tag name="ORIGINALWIDTH" val="1775.778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Delta \Sigma (Q^2) = \sum_q \int_0^1 dx \, \Delta q^+ (x, Q^2)&#10;%&#10;\end{align*}&#10;\end{document}"/>
  <p:tag name="IGUANATEXSIZE" val="20"/>
  <p:tag name="IGUANATEXCURSOR" val="6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.2111"/>
  <p:tag name="ORIGINALWIDTH" val="1504.312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Delta G (Q^2) = \int_0^1 dx \, \Delta g (x, Q^2)&#10;%&#10;\end{align*}&#10;\end{document}"/>
  <p:tag name="IGUANATEXSIZE" val="20"/>
  <p:tag name="IGUANATEXCURSOR" val="5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500.9374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s = Q^2 / x&#10;%&#10;\end{align*}&#10;\end{document}"/>
  <p:tag name="IGUANATEXSIZE" val="20"/>
  <p:tag name="IGUANATEXCURSOR" val="5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.7113"/>
  <p:tag name="ORIGINALWIDTH" val="847.3941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dP \sim \alpha_s &#10;\tigerred{ \frac{dx}{x} }&#10;\, &#10;\tigerblue{ \frac{d^2 k}{k_T^2} }&#10;%&#10;\end{align*}&#10;\end{document}"/>
  <p:tag name="IGUANATEXSIZE" val="20"/>
  <p:tag name="IGUANATEXCURSOR" val="5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37.2328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G_q&#10;%&#10;\end{align*}&#10;\end{document}"/>
  <p:tag name="IGUANATEXSIZE" val="20"/>
  <p:tag name="IGUANATEXCURSOR" val="5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2.9696"/>
  <p:tag name="ORIGINALWIDTH" val="462.6921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A_1 \approx \frac{g_1}{F_1}&#10;%&#10;\end{align*}&#10;\end{document}"/>
  <p:tag name="IGUANATEXSIZE" val="20"/>
  <p:tag name="IGUANATEXCURSOR" val="5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446.9441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A_\parallel \propto A_1&#10;%&#10;\end{align*}&#10;\end{document}"/>
  <p:tag name="IGUANATEXSIZE" val="20"/>
  <p:tag name="IGUANATEXCURSOR" val="5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383.952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x &lt; 0.1&#10;%&#10;\end{align*}&#10;\end{document}"/>
  <p:tag name="IGUANATEXSIZE" val="20"/>
  <p:tag name="IGUANATEXCURSOR" val="5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5222</TotalTime>
  <Words>1103</Words>
  <Application>Microsoft Office PowerPoint</Application>
  <PresentationFormat>Widescreen</PresentationFormat>
  <Paragraphs>157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Sievert</dc:creator>
  <cp:lastModifiedBy>Matthew Sievert</cp:lastModifiedBy>
  <cp:revision>66</cp:revision>
  <dcterms:created xsi:type="dcterms:W3CDTF">2018-10-12T18:08:56Z</dcterms:created>
  <dcterms:modified xsi:type="dcterms:W3CDTF">2021-04-12T23:53:05Z</dcterms:modified>
</cp:coreProperties>
</file>