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9" r:id="rId2"/>
    <p:sldId id="303" r:id="rId3"/>
    <p:sldId id="305" r:id="rId4"/>
    <p:sldId id="306" r:id="rId5"/>
    <p:sldId id="312" r:id="rId6"/>
    <p:sldId id="308" r:id="rId7"/>
    <p:sldId id="309" r:id="rId8"/>
    <p:sldId id="310" r:id="rId9"/>
    <p:sldId id="311" r:id="rId10"/>
    <p:sldId id="313" r:id="rId11"/>
    <p:sldId id="314" r:id="rId12"/>
    <p:sldId id="316" r:id="rId13"/>
    <p:sldId id="321" r:id="rId14"/>
    <p:sldId id="315" r:id="rId15"/>
    <p:sldId id="319" r:id="rId16"/>
    <p:sldId id="320" r:id="rId17"/>
    <p:sldId id="317" r:id="rId18"/>
    <p:sldId id="318" r:id="rId19"/>
    <p:sldId id="326" r:id="rId20"/>
    <p:sldId id="288" r:id="rId21"/>
    <p:sldId id="323" r:id="rId22"/>
    <p:sldId id="324"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E32"/>
    <a:srgbClr val="61C4D3"/>
    <a:srgbClr val="FBFBFF"/>
    <a:srgbClr val="EAEAEE"/>
    <a:srgbClr val="E0E0E0"/>
    <a:srgbClr val="F7D2C5"/>
    <a:srgbClr val="F8E8F6"/>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1" autoAdjust="0"/>
    <p:restoredTop sz="94686"/>
  </p:normalViewPr>
  <p:slideViewPr>
    <p:cSldViewPr snapToObjects="1">
      <p:cViewPr varScale="1">
        <p:scale>
          <a:sx n="73" d="100"/>
          <a:sy n="73" d="100"/>
        </p:scale>
        <p:origin x="55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316020869757652"/>
          <c:y val="0.15091252206815126"/>
          <c:w val="0.61556047007420744"/>
          <c:h val="0.73336432430883924"/>
        </c:manualLayout>
      </c:layout>
      <c:scatterChart>
        <c:scatterStyle val="lineMarker"/>
        <c:varyColors val="0"/>
        <c:ser>
          <c:idx val="2"/>
          <c:order val="2"/>
          <c:tx>
            <c:v>B (mT)</c:v>
          </c:tx>
          <c:spPr>
            <a:ln w="38100" cap="rnd">
              <a:solidFill>
                <a:srgbClr val="92D050"/>
              </a:solidFill>
              <a:prstDash val="solid"/>
              <a:round/>
            </a:ln>
            <a:effectLst/>
          </c:spPr>
          <c:marker>
            <c:symbol val="none"/>
          </c:marker>
          <c:xVal>
            <c:numRef>
              <c:f>ploss_contour!$H$3:$H$1002</c:f>
              <c:numCache>
                <c:formatCode>0.00E+00</c:formatCode>
                <c:ptCount val="1000"/>
                <c:pt idx="0">
                  <c:v>-205.14456732924</c:v>
                </c:pt>
                <c:pt idx="1">
                  <c:v>-204.65557947863101</c:v>
                </c:pt>
                <c:pt idx="2">
                  <c:v>-204.166591401814</c:v>
                </c:pt>
                <c:pt idx="3">
                  <c:v>-203.67760332499398</c:v>
                </c:pt>
                <c:pt idx="4">
                  <c:v>-203.18861524817601</c:v>
                </c:pt>
                <c:pt idx="5">
                  <c:v>-202.69962717135601</c:v>
                </c:pt>
                <c:pt idx="6">
                  <c:v>-202.21063909453699</c:v>
                </c:pt>
                <c:pt idx="7">
                  <c:v>-201.72165101771799</c:v>
                </c:pt>
                <c:pt idx="8">
                  <c:v>-201.23266294090001</c:v>
                </c:pt>
                <c:pt idx="9">
                  <c:v>-200.74367486407903</c:v>
                </c:pt>
                <c:pt idx="10">
                  <c:v>-200.25468678726099</c:v>
                </c:pt>
                <c:pt idx="11">
                  <c:v>-199.76569871044401</c:v>
                </c:pt>
                <c:pt idx="12">
                  <c:v>-199.276710633622</c:v>
                </c:pt>
                <c:pt idx="13">
                  <c:v>-198.78772255680499</c:v>
                </c:pt>
                <c:pt idx="14">
                  <c:v>-198.298734479986</c:v>
                </c:pt>
                <c:pt idx="15">
                  <c:v>-197.809746403166</c:v>
                </c:pt>
                <c:pt idx="16">
                  <c:v>-197.32075832634598</c:v>
                </c:pt>
                <c:pt idx="17">
                  <c:v>-196.83177024952801</c:v>
                </c:pt>
                <c:pt idx="18">
                  <c:v>-196.342782290645</c:v>
                </c:pt>
                <c:pt idx="19">
                  <c:v>-195.85379421362899</c:v>
                </c:pt>
                <c:pt idx="20">
                  <c:v>-195.36480613661399</c:v>
                </c:pt>
                <c:pt idx="21">
                  <c:v>-194.875818059594</c:v>
                </c:pt>
                <c:pt idx="22">
                  <c:v>-194.386829982574</c:v>
                </c:pt>
                <c:pt idx="23">
                  <c:v>-193.89784190555702</c:v>
                </c:pt>
                <c:pt idx="24">
                  <c:v>-193.40885382854</c:v>
                </c:pt>
                <c:pt idx="25">
                  <c:v>-192.919865751521</c:v>
                </c:pt>
                <c:pt idx="26">
                  <c:v>-192.43087767450501</c:v>
                </c:pt>
                <c:pt idx="27">
                  <c:v>-191.94188959748502</c:v>
                </c:pt>
                <c:pt idx="28">
                  <c:v>-191.45290152047102</c:v>
                </c:pt>
                <c:pt idx="29">
                  <c:v>-190.96391344345102</c:v>
                </c:pt>
                <c:pt idx="30">
                  <c:v>-190.47492536643401</c:v>
                </c:pt>
                <c:pt idx="31">
                  <c:v>-189.98593728941702</c:v>
                </c:pt>
                <c:pt idx="32">
                  <c:v>-189.49694921240001</c:v>
                </c:pt>
                <c:pt idx="33">
                  <c:v>-189.00796113538098</c:v>
                </c:pt>
                <c:pt idx="34">
                  <c:v>-188.518973058364</c:v>
                </c:pt>
                <c:pt idx="35">
                  <c:v>-188.02998498134599</c:v>
                </c:pt>
                <c:pt idx="36">
                  <c:v>-187.54099690084999</c:v>
                </c:pt>
                <c:pt idx="37">
                  <c:v>-187.05200882383099</c:v>
                </c:pt>
                <c:pt idx="38">
                  <c:v>-186.56302074681599</c:v>
                </c:pt>
                <c:pt idx="39">
                  <c:v>-186.07403266979898</c:v>
                </c:pt>
                <c:pt idx="40">
                  <c:v>-185.58504459277799</c:v>
                </c:pt>
                <c:pt idx="41">
                  <c:v>-185.096056515763</c:v>
                </c:pt>
                <c:pt idx="42">
                  <c:v>-184.60706843874499</c:v>
                </c:pt>
                <c:pt idx="43">
                  <c:v>-184.118080361729</c:v>
                </c:pt>
                <c:pt idx="44">
                  <c:v>-183.62909228471</c:v>
                </c:pt>
                <c:pt idx="45">
                  <c:v>-183.140104207691</c:v>
                </c:pt>
                <c:pt idx="46">
                  <c:v>-182.651116130676</c:v>
                </c:pt>
                <c:pt idx="47">
                  <c:v>-182.16212805365601</c:v>
                </c:pt>
                <c:pt idx="48">
                  <c:v>-181.67313997663899</c:v>
                </c:pt>
                <c:pt idx="49">
                  <c:v>-181.18415189962002</c:v>
                </c:pt>
                <c:pt idx="50">
                  <c:v>-180.69516382260301</c:v>
                </c:pt>
                <c:pt idx="51">
                  <c:v>-180.206175745585</c:v>
                </c:pt>
                <c:pt idx="52">
                  <c:v>-179.71718766856702</c:v>
                </c:pt>
                <c:pt idx="53">
                  <c:v>-179.22819958699901</c:v>
                </c:pt>
                <c:pt idx="54">
                  <c:v>-178.739211509982</c:v>
                </c:pt>
                <c:pt idx="55">
                  <c:v>-178.25022343296899</c:v>
                </c:pt>
                <c:pt idx="56">
                  <c:v>-177.76123535595002</c:v>
                </c:pt>
                <c:pt idx="57">
                  <c:v>-177.27224727893901</c:v>
                </c:pt>
                <c:pt idx="58">
                  <c:v>-176.78325920192199</c:v>
                </c:pt>
                <c:pt idx="59">
                  <c:v>-176.294271124902</c:v>
                </c:pt>
                <c:pt idx="60">
                  <c:v>-175.80528304788601</c:v>
                </c:pt>
                <c:pt idx="61">
                  <c:v>-175.31629497087701</c:v>
                </c:pt>
                <c:pt idx="62">
                  <c:v>-174.827306893855</c:v>
                </c:pt>
                <c:pt idx="63">
                  <c:v>-174.33831881684199</c:v>
                </c:pt>
                <c:pt idx="64">
                  <c:v>-173.84933073982501</c:v>
                </c:pt>
                <c:pt idx="65">
                  <c:v>-173.36034266280899</c:v>
                </c:pt>
                <c:pt idx="66">
                  <c:v>-172.871354585793</c:v>
                </c:pt>
                <c:pt idx="67">
                  <c:v>-172.38236650878</c:v>
                </c:pt>
                <c:pt idx="68">
                  <c:v>-171.89337843176</c:v>
                </c:pt>
                <c:pt idx="69">
                  <c:v>-171.40439035474699</c:v>
                </c:pt>
                <c:pt idx="70">
                  <c:v>-170.915402277731</c:v>
                </c:pt>
                <c:pt idx="71">
                  <c:v>-170.42641409607302</c:v>
                </c:pt>
                <c:pt idx="72">
                  <c:v>-169.93742601925499</c:v>
                </c:pt>
                <c:pt idx="73">
                  <c:v>-169.44843794243499</c:v>
                </c:pt>
                <c:pt idx="74">
                  <c:v>-168.95944986561702</c:v>
                </c:pt>
                <c:pt idx="75">
                  <c:v>-168.47046178879899</c:v>
                </c:pt>
                <c:pt idx="76">
                  <c:v>-167.981473711978</c:v>
                </c:pt>
                <c:pt idx="77">
                  <c:v>-167.492485635159</c:v>
                </c:pt>
                <c:pt idx="78">
                  <c:v>-167.00349755834</c:v>
                </c:pt>
                <c:pt idx="79">
                  <c:v>-166.514509481521</c:v>
                </c:pt>
                <c:pt idx="80">
                  <c:v>-166.025521404702</c:v>
                </c:pt>
                <c:pt idx="81">
                  <c:v>-165.53653332788201</c:v>
                </c:pt>
                <c:pt idx="82">
                  <c:v>-165.04754525106398</c:v>
                </c:pt>
                <c:pt idx="83">
                  <c:v>-164.55855717424299</c:v>
                </c:pt>
                <c:pt idx="84">
                  <c:v>-164.06956909742502</c:v>
                </c:pt>
                <c:pt idx="85">
                  <c:v>-163.58058102060599</c:v>
                </c:pt>
                <c:pt idx="86">
                  <c:v>-163.09159294378699</c:v>
                </c:pt>
                <c:pt idx="87">
                  <c:v>-162.60260486610599</c:v>
                </c:pt>
                <c:pt idx="88">
                  <c:v>-162.11361678928299</c:v>
                </c:pt>
                <c:pt idx="89">
                  <c:v>-161.624628712462</c:v>
                </c:pt>
                <c:pt idx="90">
                  <c:v>-161.13564063564002</c:v>
                </c:pt>
                <c:pt idx="91">
                  <c:v>-160.646652558818</c:v>
                </c:pt>
                <c:pt idx="92">
                  <c:v>-160.15766448199599</c:v>
                </c:pt>
                <c:pt idx="93">
                  <c:v>-159.66867640517398</c:v>
                </c:pt>
                <c:pt idx="94">
                  <c:v>-159.179688328352</c:v>
                </c:pt>
                <c:pt idx="95">
                  <c:v>-158.69070025152902</c:v>
                </c:pt>
                <c:pt idx="96">
                  <c:v>-158.20171217470599</c:v>
                </c:pt>
                <c:pt idx="97">
                  <c:v>-157.712724097885</c:v>
                </c:pt>
                <c:pt idx="98">
                  <c:v>-157.223736021062</c:v>
                </c:pt>
                <c:pt idx="99">
                  <c:v>-156.73474794424101</c:v>
                </c:pt>
                <c:pt idx="100">
                  <c:v>-156.245759867418</c:v>
                </c:pt>
                <c:pt idx="101">
                  <c:v>-155.756771790595</c:v>
                </c:pt>
                <c:pt idx="102">
                  <c:v>-155.26778371377301</c:v>
                </c:pt>
                <c:pt idx="103">
                  <c:v>-154.778795643363</c:v>
                </c:pt>
                <c:pt idx="104">
                  <c:v>-154.28980756652399</c:v>
                </c:pt>
                <c:pt idx="105">
                  <c:v>-153.80081948968498</c:v>
                </c:pt>
                <c:pt idx="106">
                  <c:v>-153.311831412847</c:v>
                </c:pt>
                <c:pt idx="107">
                  <c:v>-152.82284333600802</c:v>
                </c:pt>
                <c:pt idx="108">
                  <c:v>-152.33385525916702</c:v>
                </c:pt>
                <c:pt idx="109">
                  <c:v>-151.84486718232702</c:v>
                </c:pt>
                <c:pt idx="110">
                  <c:v>-151.35587910548901</c:v>
                </c:pt>
                <c:pt idx="111">
                  <c:v>-150.86689102865</c:v>
                </c:pt>
                <c:pt idx="112">
                  <c:v>-150.377902951811</c:v>
                </c:pt>
                <c:pt idx="113">
                  <c:v>-149.88891487497199</c:v>
                </c:pt>
                <c:pt idx="114">
                  <c:v>-149.39992679813298</c:v>
                </c:pt>
                <c:pt idx="115">
                  <c:v>-148.910938721294</c:v>
                </c:pt>
                <c:pt idx="116">
                  <c:v>-148.42195064445499</c:v>
                </c:pt>
                <c:pt idx="117">
                  <c:v>-147.932962567613</c:v>
                </c:pt>
                <c:pt idx="118">
                  <c:v>-147.44397449077601</c:v>
                </c:pt>
                <c:pt idx="119">
                  <c:v>-146.95498641393701</c:v>
                </c:pt>
                <c:pt idx="120">
                  <c:v>-146.46599833709502</c:v>
                </c:pt>
                <c:pt idx="121">
                  <c:v>-145.977010260257</c:v>
                </c:pt>
                <c:pt idx="122">
                  <c:v>-145.48802218341899</c:v>
                </c:pt>
                <c:pt idx="123">
                  <c:v>-144.99903410657998</c:v>
                </c:pt>
                <c:pt idx="124">
                  <c:v>-144.51004602973998</c:v>
                </c:pt>
                <c:pt idx="125">
                  <c:v>-144.02105795289998</c:v>
                </c:pt>
                <c:pt idx="126">
                  <c:v>-143.532069876061</c:v>
                </c:pt>
                <c:pt idx="127">
                  <c:v>-143.04308181025399</c:v>
                </c:pt>
                <c:pt idx="128">
                  <c:v>-142.55409373338199</c:v>
                </c:pt>
                <c:pt idx="129">
                  <c:v>-142.065105656512</c:v>
                </c:pt>
                <c:pt idx="130">
                  <c:v>-141.57611757964099</c:v>
                </c:pt>
                <c:pt idx="131">
                  <c:v>-141.08712950277001</c:v>
                </c:pt>
                <c:pt idx="132">
                  <c:v>-140.59814142589698</c:v>
                </c:pt>
                <c:pt idx="133">
                  <c:v>-140.10915334902799</c:v>
                </c:pt>
                <c:pt idx="134">
                  <c:v>-139.620165272159</c:v>
                </c:pt>
                <c:pt idx="135">
                  <c:v>-139.131177195286</c:v>
                </c:pt>
                <c:pt idx="136">
                  <c:v>-138.642189118414</c:v>
                </c:pt>
                <c:pt idx="137">
                  <c:v>-138.15320104154398</c:v>
                </c:pt>
                <c:pt idx="138">
                  <c:v>-137.664212964673</c:v>
                </c:pt>
                <c:pt idx="139">
                  <c:v>-137.175224898549</c:v>
                </c:pt>
                <c:pt idx="140">
                  <c:v>-136.68623682165</c:v>
                </c:pt>
                <c:pt idx="141">
                  <c:v>-136.197248744749</c:v>
                </c:pt>
                <c:pt idx="142">
                  <c:v>-135.70826066785099</c:v>
                </c:pt>
                <c:pt idx="143">
                  <c:v>-135.219272590949</c:v>
                </c:pt>
                <c:pt idx="144">
                  <c:v>-134.73028451405099</c:v>
                </c:pt>
                <c:pt idx="145">
                  <c:v>-134.24129643715199</c:v>
                </c:pt>
                <c:pt idx="146">
                  <c:v>-133.75230836025202</c:v>
                </c:pt>
                <c:pt idx="147">
                  <c:v>-133.26332028335301</c:v>
                </c:pt>
                <c:pt idx="148">
                  <c:v>-132.77433220645298</c:v>
                </c:pt>
                <c:pt idx="149">
                  <c:v>-132.28534412955202</c:v>
                </c:pt>
                <c:pt idx="150">
                  <c:v>-131.796356052655</c:v>
                </c:pt>
                <c:pt idx="151">
                  <c:v>-131.307367954624</c:v>
                </c:pt>
                <c:pt idx="152">
                  <c:v>-130.818379877772</c:v>
                </c:pt>
                <c:pt idx="153">
                  <c:v>-130.32939180092401</c:v>
                </c:pt>
                <c:pt idx="154">
                  <c:v>-129.84040372407298</c:v>
                </c:pt>
                <c:pt idx="155">
                  <c:v>-129.35141564722099</c:v>
                </c:pt>
                <c:pt idx="156">
                  <c:v>-128.862427570373</c:v>
                </c:pt>
                <c:pt idx="157">
                  <c:v>-128.373439493522</c:v>
                </c:pt>
                <c:pt idx="158">
                  <c:v>-127.88445141667201</c:v>
                </c:pt>
                <c:pt idx="159">
                  <c:v>-127.39546333982199</c:v>
                </c:pt>
                <c:pt idx="160">
                  <c:v>-126.90647526296999</c:v>
                </c:pt>
                <c:pt idx="161">
                  <c:v>-126.41748718612</c:v>
                </c:pt>
                <c:pt idx="162">
                  <c:v>-125.92849910927001</c:v>
                </c:pt>
                <c:pt idx="163">
                  <c:v>-125.43951103241999</c:v>
                </c:pt>
                <c:pt idx="164">
                  <c:v>-124.950522955569</c:v>
                </c:pt>
                <c:pt idx="165">
                  <c:v>-124.461534878718</c:v>
                </c:pt>
                <c:pt idx="166">
                  <c:v>-123.972546801869</c:v>
                </c:pt>
                <c:pt idx="167">
                  <c:v>-123.48355872067</c:v>
                </c:pt>
                <c:pt idx="168">
                  <c:v>-122.99457064382601</c:v>
                </c:pt>
                <c:pt idx="169">
                  <c:v>-122.505582566981</c:v>
                </c:pt>
                <c:pt idx="170">
                  <c:v>-122.01659449013599</c:v>
                </c:pt>
                <c:pt idx="171">
                  <c:v>-121.52760641329199</c:v>
                </c:pt>
                <c:pt idx="172">
                  <c:v>-121.03861833644899</c:v>
                </c:pt>
                <c:pt idx="173">
                  <c:v>-120.549630259604</c:v>
                </c:pt>
                <c:pt idx="174">
                  <c:v>-120.060642182762</c:v>
                </c:pt>
                <c:pt idx="175">
                  <c:v>-119.571654105916</c:v>
                </c:pt>
                <c:pt idx="176">
                  <c:v>-119.08266602907399</c:v>
                </c:pt>
                <c:pt idx="177">
                  <c:v>-118.59367795222801</c:v>
                </c:pt>
                <c:pt idx="178">
                  <c:v>-118.104689875384</c:v>
                </c:pt>
                <c:pt idx="179">
                  <c:v>-117.615701798541</c:v>
                </c:pt>
                <c:pt idx="180">
                  <c:v>-117.12671372169601</c:v>
                </c:pt>
                <c:pt idx="181">
                  <c:v>-116.63772564485301</c:v>
                </c:pt>
                <c:pt idx="182">
                  <c:v>-116.148737566972</c:v>
                </c:pt>
                <c:pt idx="183">
                  <c:v>-115.659749490124</c:v>
                </c:pt>
                <c:pt idx="184">
                  <c:v>-115.17076141327901</c:v>
                </c:pt>
                <c:pt idx="185">
                  <c:v>-114.68177333643199</c:v>
                </c:pt>
                <c:pt idx="186">
                  <c:v>-114.19278525958499</c:v>
                </c:pt>
                <c:pt idx="187">
                  <c:v>-113.703797182739</c:v>
                </c:pt>
                <c:pt idx="188">
                  <c:v>-113.214809105892</c:v>
                </c:pt>
                <c:pt idx="189">
                  <c:v>-112.72582102904501</c:v>
                </c:pt>
                <c:pt idx="190">
                  <c:v>-112.23683295219999</c:v>
                </c:pt>
                <c:pt idx="191">
                  <c:v>-111.74784487535399</c:v>
                </c:pt>
                <c:pt idx="192">
                  <c:v>-111.258856798507</c:v>
                </c:pt>
                <c:pt idx="193">
                  <c:v>-110.769868721661</c:v>
                </c:pt>
                <c:pt idx="194">
                  <c:v>-110.280880644814</c:v>
                </c:pt>
                <c:pt idx="195">
                  <c:v>-109.79189256796799</c:v>
                </c:pt>
                <c:pt idx="196">
                  <c:v>-109.30290449112199</c:v>
                </c:pt>
                <c:pt idx="197">
                  <c:v>-108.813916414274</c:v>
                </c:pt>
                <c:pt idx="198">
                  <c:v>-108.324928335645</c:v>
                </c:pt>
                <c:pt idx="199">
                  <c:v>-107.835940258799</c:v>
                </c:pt>
                <c:pt idx="200">
                  <c:v>-107.346952181953</c:v>
                </c:pt>
                <c:pt idx="201">
                  <c:v>-106.857964105107</c:v>
                </c:pt>
                <c:pt idx="202">
                  <c:v>-106.36897602826099</c:v>
                </c:pt>
                <c:pt idx="203">
                  <c:v>-105.87998795141399</c:v>
                </c:pt>
                <c:pt idx="204">
                  <c:v>-105.390999874567</c:v>
                </c:pt>
                <c:pt idx="205">
                  <c:v>-104.902011797721</c:v>
                </c:pt>
                <c:pt idx="206">
                  <c:v>-104.41302372087399</c:v>
                </c:pt>
                <c:pt idx="207">
                  <c:v>-103.924035644028</c:v>
                </c:pt>
                <c:pt idx="208">
                  <c:v>-103.435047567182</c:v>
                </c:pt>
                <c:pt idx="209">
                  <c:v>-102.946059490336</c:v>
                </c:pt>
                <c:pt idx="210">
                  <c:v>-102.45707141349</c:v>
                </c:pt>
                <c:pt idx="211">
                  <c:v>-101.96808333664301</c:v>
                </c:pt>
                <c:pt idx="212">
                  <c:v>-101.47909525979699</c:v>
                </c:pt>
                <c:pt idx="213">
                  <c:v>-100.99010718295</c:v>
                </c:pt>
                <c:pt idx="214">
                  <c:v>-100.501119119994</c:v>
                </c:pt>
                <c:pt idx="215">
                  <c:v>-100.01213104309601</c:v>
                </c:pt>
                <c:pt idx="216">
                  <c:v>-99.523142966201192</c:v>
                </c:pt>
                <c:pt idx="217">
                  <c:v>-99.034154889303892</c:v>
                </c:pt>
                <c:pt idx="218">
                  <c:v>-98.545166812407203</c:v>
                </c:pt>
                <c:pt idx="219">
                  <c:v>-98.056178735509903</c:v>
                </c:pt>
                <c:pt idx="220">
                  <c:v>-97.567190658613697</c:v>
                </c:pt>
                <c:pt idx="221">
                  <c:v>-97.078202581716894</c:v>
                </c:pt>
                <c:pt idx="222">
                  <c:v>-96.589214504820092</c:v>
                </c:pt>
                <c:pt idx="223">
                  <c:v>-96.100226427922905</c:v>
                </c:pt>
                <c:pt idx="224">
                  <c:v>-95.6112383510266</c:v>
                </c:pt>
                <c:pt idx="225">
                  <c:v>-95.122250257957603</c:v>
                </c:pt>
                <c:pt idx="226">
                  <c:v>-94.633262181111803</c:v>
                </c:pt>
                <c:pt idx="227">
                  <c:v>-94.144274104266401</c:v>
                </c:pt>
                <c:pt idx="228">
                  <c:v>-93.655286027420189</c:v>
                </c:pt>
                <c:pt idx="229">
                  <c:v>-93.166297950574105</c:v>
                </c:pt>
                <c:pt idx="230">
                  <c:v>-92.677309873728703</c:v>
                </c:pt>
                <c:pt idx="231">
                  <c:v>-92.188321796882903</c:v>
                </c:pt>
                <c:pt idx="232">
                  <c:v>-91.699333720037089</c:v>
                </c:pt>
                <c:pt idx="233">
                  <c:v>-91.210345643191303</c:v>
                </c:pt>
                <c:pt idx="234">
                  <c:v>-90.721357566346299</c:v>
                </c:pt>
                <c:pt idx="235">
                  <c:v>-90.232369489500101</c:v>
                </c:pt>
                <c:pt idx="236">
                  <c:v>-89.743381412653889</c:v>
                </c:pt>
                <c:pt idx="237">
                  <c:v>-89.254393347281805</c:v>
                </c:pt>
                <c:pt idx="238">
                  <c:v>-88.765405270388101</c:v>
                </c:pt>
                <c:pt idx="239">
                  <c:v>-88.2764171934963</c:v>
                </c:pt>
                <c:pt idx="240">
                  <c:v>-87.787429116602297</c:v>
                </c:pt>
                <c:pt idx="241">
                  <c:v>-87.298441039709999</c:v>
                </c:pt>
                <c:pt idx="242">
                  <c:v>-86.809452962815911</c:v>
                </c:pt>
                <c:pt idx="243">
                  <c:v>-86.320464885922689</c:v>
                </c:pt>
                <c:pt idx="244">
                  <c:v>-85.8314768090287</c:v>
                </c:pt>
                <c:pt idx="245">
                  <c:v>-85.342488732137298</c:v>
                </c:pt>
                <c:pt idx="246">
                  <c:v>-84.853500655243309</c:v>
                </c:pt>
                <c:pt idx="247">
                  <c:v>-84.364512578349704</c:v>
                </c:pt>
                <c:pt idx="248">
                  <c:v>-83.8755244533818</c:v>
                </c:pt>
                <c:pt idx="249">
                  <c:v>-83.386536376674798</c:v>
                </c:pt>
                <c:pt idx="250">
                  <c:v>-82.89754829996771</c:v>
                </c:pt>
                <c:pt idx="251">
                  <c:v>-82.408560223260494</c:v>
                </c:pt>
                <c:pt idx="252">
                  <c:v>-81.919572146553094</c:v>
                </c:pt>
                <c:pt idx="253">
                  <c:v>-81.430584069846006</c:v>
                </c:pt>
                <c:pt idx="254">
                  <c:v>-80.94159599313889</c:v>
                </c:pt>
                <c:pt idx="255">
                  <c:v>-80.452607916431603</c:v>
                </c:pt>
                <c:pt idx="256">
                  <c:v>-79.963619839724402</c:v>
                </c:pt>
                <c:pt idx="257">
                  <c:v>-79.474631763017499</c:v>
                </c:pt>
                <c:pt idx="258">
                  <c:v>-78.985643686310098</c:v>
                </c:pt>
                <c:pt idx="259">
                  <c:v>-78.496655584858303</c:v>
                </c:pt>
                <c:pt idx="260">
                  <c:v>-78.007667508245902</c:v>
                </c:pt>
                <c:pt idx="261">
                  <c:v>-77.518679431633601</c:v>
                </c:pt>
                <c:pt idx="262">
                  <c:v>-77.029691355021299</c:v>
                </c:pt>
                <c:pt idx="263">
                  <c:v>-76.540703278409012</c:v>
                </c:pt>
                <c:pt idx="264">
                  <c:v>-76.051715201796597</c:v>
                </c:pt>
                <c:pt idx="265">
                  <c:v>-75.56272712518431</c:v>
                </c:pt>
                <c:pt idx="266">
                  <c:v>-75.073739048571994</c:v>
                </c:pt>
                <c:pt idx="267">
                  <c:v>-74.584750971959693</c:v>
                </c:pt>
                <c:pt idx="268">
                  <c:v>-74.095762895347406</c:v>
                </c:pt>
                <c:pt idx="269">
                  <c:v>-73.60677481873509</c:v>
                </c:pt>
                <c:pt idx="270">
                  <c:v>-73.117786742122703</c:v>
                </c:pt>
                <c:pt idx="271">
                  <c:v>-72.628798665510402</c:v>
                </c:pt>
                <c:pt idx="272">
                  <c:v>-72.139810587754596</c:v>
                </c:pt>
                <c:pt idx="273">
                  <c:v>-71.6508225111467</c:v>
                </c:pt>
                <c:pt idx="274">
                  <c:v>-71.161834434538804</c:v>
                </c:pt>
                <c:pt idx="275">
                  <c:v>-70.672846357931007</c:v>
                </c:pt>
                <c:pt idx="276">
                  <c:v>-70.183858281323111</c:v>
                </c:pt>
                <c:pt idx="277">
                  <c:v>-69.694870204715201</c:v>
                </c:pt>
                <c:pt idx="278">
                  <c:v>-69.20588212810739</c:v>
                </c:pt>
                <c:pt idx="279">
                  <c:v>-68.716894051499409</c:v>
                </c:pt>
                <c:pt idx="280">
                  <c:v>-68.227905974891513</c:v>
                </c:pt>
                <c:pt idx="281">
                  <c:v>-67.738917898283688</c:v>
                </c:pt>
                <c:pt idx="282">
                  <c:v>-67.249929821675792</c:v>
                </c:pt>
                <c:pt idx="283">
                  <c:v>-66.760941745067996</c:v>
                </c:pt>
                <c:pt idx="284">
                  <c:v>-66.271953665590999</c:v>
                </c:pt>
                <c:pt idx="285">
                  <c:v>-65.78296558899541</c:v>
                </c:pt>
                <c:pt idx="286">
                  <c:v>-65.293977512399508</c:v>
                </c:pt>
                <c:pt idx="287">
                  <c:v>-64.804989435803904</c:v>
                </c:pt>
                <c:pt idx="288">
                  <c:v>-64.316001359207988</c:v>
                </c:pt>
                <c:pt idx="289">
                  <c:v>-63.827013282612505</c:v>
                </c:pt>
                <c:pt idx="290">
                  <c:v>-63.338025206016695</c:v>
                </c:pt>
                <c:pt idx="291">
                  <c:v>-62.849037129420807</c:v>
                </c:pt>
                <c:pt idx="292">
                  <c:v>-62.360049052825204</c:v>
                </c:pt>
                <c:pt idx="293">
                  <c:v>-61.871060976229295</c:v>
                </c:pt>
                <c:pt idx="294">
                  <c:v>-61.382072899633599</c:v>
                </c:pt>
                <c:pt idx="295">
                  <c:v>-60.893084823038002</c:v>
                </c:pt>
                <c:pt idx="296">
                  <c:v>-60.4040967464422</c:v>
                </c:pt>
                <c:pt idx="297">
                  <c:v>-59.915108669846404</c:v>
                </c:pt>
                <c:pt idx="298">
                  <c:v>-59.426120593250701</c:v>
                </c:pt>
                <c:pt idx="299">
                  <c:v>-58.9371326282808</c:v>
                </c:pt>
                <c:pt idx="300">
                  <c:v>-58.448144551055798</c:v>
                </c:pt>
                <c:pt idx="301">
                  <c:v>-57.959156473829999</c:v>
                </c:pt>
                <c:pt idx="302">
                  <c:v>-57.470168396604301</c:v>
                </c:pt>
                <c:pt idx="303">
                  <c:v>-56.981180319377899</c:v>
                </c:pt>
                <c:pt idx="304">
                  <c:v>-56.492192242152804</c:v>
                </c:pt>
                <c:pt idx="305">
                  <c:v>-56.003204164925897</c:v>
                </c:pt>
                <c:pt idx="306">
                  <c:v>-55.514216087699502</c:v>
                </c:pt>
                <c:pt idx="307">
                  <c:v>-55.025228010474997</c:v>
                </c:pt>
                <c:pt idx="308">
                  <c:v>-54.536239933248702</c:v>
                </c:pt>
                <c:pt idx="309">
                  <c:v>-54.047251856024701</c:v>
                </c:pt>
                <c:pt idx="310">
                  <c:v>-53.558263778798405</c:v>
                </c:pt>
                <c:pt idx="311">
                  <c:v>-53.069275701571499</c:v>
                </c:pt>
                <c:pt idx="312">
                  <c:v>-52.580287624347001</c:v>
                </c:pt>
                <c:pt idx="313">
                  <c:v>-52.091299547121203</c:v>
                </c:pt>
                <c:pt idx="314">
                  <c:v>-51.602311469896001</c:v>
                </c:pt>
                <c:pt idx="315">
                  <c:v>-51.1154028764605</c:v>
                </c:pt>
                <c:pt idx="316">
                  <c:v>-50.641234133589904</c:v>
                </c:pt>
                <c:pt idx="317">
                  <c:v>-50.1923748490184</c:v>
                </c:pt>
                <c:pt idx="318">
                  <c:v>-49.780723804867499</c:v>
                </c:pt>
                <c:pt idx="319">
                  <c:v>-49.4171934250747</c:v>
                </c:pt>
                <c:pt idx="320">
                  <c:v>-49.111420535021004</c:v>
                </c:pt>
                <c:pt idx="321">
                  <c:v>-48.871510826980696</c:v>
                </c:pt>
                <c:pt idx="322">
                  <c:v>-48.703301571553901</c:v>
                </c:pt>
                <c:pt idx="323">
                  <c:v>-48.564421455302401</c:v>
                </c:pt>
                <c:pt idx="324">
                  <c:v>-48.425541339046298</c:v>
                </c:pt>
                <c:pt idx="325">
                  <c:v>-48.2866612227863</c:v>
                </c:pt>
                <c:pt idx="326">
                  <c:v>-48.147781106523404</c:v>
                </c:pt>
                <c:pt idx="327">
                  <c:v>-48.008900990255505</c:v>
                </c:pt>
                <c:pt idx="328">
                  <c:v>-47.8700208739846</c:v>
                </c:pt>
                <c:pt idx="329">
                  <c:v>-47.731140757709802</c:v>
                </c:pt>
                <c:pt idx="330">
                  <c:v>-47.5922606414318</c:v>
                </c:pt>
                <c:pt idx="331">
                  <c:v>-47.453380525148695</c:v>
                </c:pt>
                <c:pt idx="332">
                  <c:v>-47.314500408862799</c:v>
                </c:pt>
                <c:pt idx="333">
                  <c:v>-47.1756202869704</c:v>
                </c:pt>
                <c:pt idx="334">
                  <c:v>-47.036740170505198</c:v>
                </c:pt>
                <c:pt idx="335">
                  <c:v>-46.897860054037501</c:v>
                </c:pt>
                <c:pt idx="336">
                  <c:v>-46.758979937565698</c:v>
                </c:pt>
                <c:pt idx="337">
                  <c:v>-46.620099821092701</c:v>
                </c:pt>
                <c:pt idx="338">
                  <c:v>-46.481219704615597</c:v>
                </c:pt>
                <c:pt idx="339">
                  <c:v>-46.342339588135097</c:v>
                </c:pt>
                <c:pt idx="340">
                  <c:v>-46.203459471652799</c:v>
                </c:pt>
                <c:pt idx="341">
                  <c:v>-46.064579355167595</c:v>
                </c:pt>
                <c:pt idx="342">
                  <c:v>-45.925699238679201</c:v>
                </c:pt>
                <c:pt idx="343">
                  <c:v>-45.786819123026497</c:v>
                </c:pt>
                <c:pt idx="344">
                  <c:v>-45.647939006550097</c:v>
                </c:pt>
                <c:pt idx="345">
                  <c:v>-45.509058890070598</c:v>
                </c:pt>
                <c:pt idx="346">
                  <c:v>-45.370178773587902</c:v>
                </c:pt>
                <c:pt idx="347">
                  <c:v>-45.231298657102698</c:v>
                </c:pt>
                <c:pt idx="348">
                  <c:v>-45.092418540613501</c:v>
                </c:pt>
                <c:pt idx="349">
                  <c:v>-44.953538424121604</c:v>
                </c:pt>
                <c:pt idx="350">
                  <c:v>-44.814658307627298</c:v>
                </c:pt>
                <c:pt idx="351">
                  <c:v>-44.675778191128899</c:v>
                </c:pt>
                <c:pt idx="352">
                  <c:v>-44.536898074628098</c:v>
                </c:pt>
                <c:pt idx="353">
                  <c:v>-44.3980179581241</c:v>
                </c:pt>
                <c:pt idx="354">
                  <c:v>-44.259137841616194</c:v>
                </c:pt>
                <c:pt idx="355">
                  <c:v>-44.1202577251062</c:v>
                </c:pt>
                <c:pt idx="356">
                  <c:v>-43.981377611563694</c:v>
                </c:pt>
                <c:pt idx="357">
                  <c:v>-43.842497495093895</c:v>
                </c:pt>
                <c:pt idx="358">
                  <c:v>-43.703617378621502</c:v>
                </c:pt>
                <c:pt idx="359">
                  <c:v>-43.564737262145606</c:v>
                </c:pt>
                <c:pt idx="360">
                  <c:v>-43.4258571456662</c:v>
                </c:pt>
                <c:pt idx="361">
                  <c:v>-43.286977029183902</c:v>
                </c:pt>
                <c:pt idx="362">
                  <c:v>-43.1480969126983</c:v>
                </c:pt>
                <c:pt idx="363">
                  <c:v>-43.009216796209301</c:v>
                </c:pt>
                <c:pt idx="364">
                  <c:v>-42.870336679717099</c:v>
                </c:pt>
                <c:pt idx="365">
                  <c:v>-42.731456563220902</c:v>
                </c:pt>
                <c:pt idx="366">
                  <c:v>-42.592576446722404</c:v>
                </c:pt>
                <c:pt idx="367">
                  <c:v>-42.453696330220303</c:v>
                </c:pt>
                <c:pt idx="368">
                  <c:v>-42.314816213715005</c:v>
                </c:pt>
                <c:pt idx="369">
                  <c:v>-42.175936089155599</c:v>
                </c:pt>
                <c:pt idx="370">
                  <c:v>-42.037055972538802</c:v>
                </c:pt>
                <c:pt idx="371">
                  <c:v>-41.898175855919298</c:v>
                </c:pt>
                <c:pt idx="372">
                  <c:v>-41.759295739297094</c:v>
                </c:pt>
                <c:pt idx="373">
                  <c:v>-41.620415622671899</c:v>
                </c:pt>
                <c:pt idx="374">
                  <c:v>-41.481535506043301</c:v>
                </c:pt>
                <c:pt idx="375">
                  <c:v>-41.342655389411703</c:v>
                </c:pt>
                <c:pt idx="376">
                  <c:v>-41.203775272777598</c:v>
                </c:pt>
                <c:pt idx="377">
                  <c:v>-41.064895156140096</c:v>
                </c:pt>
                <c:pt idx="378">
                  <c:v>-40.926015039500697</c:v>
                </c:pt>
                <c:pt idx="379">
                  <c:v>-40.787134922857803</c:v>
                </c:pt>
                <c:pt idx="380">
                  <c:v>-40.648254806211703</c:v>
                </c:pt>
                <c:pt idx="381">
                  <c:v>-40.509374689563103</c:v>
                </c:pt>
                <c:pt idx="382">
                  <c:v>-40.370494574012497</c:v>
                </c:pt>
                <c:pt idx="383">
                  <c:v>-40.231614457368302</c:v>
                </c:pt>
                <c:pt idx="384">
                  <c:v>-40.092734340720995</c:v>
                </c:pt>
                <c:pt idx="385">
                  <c:v>-39.953854224070703</c:v>
                </c:pt>
                <c:pt idx="386">
                  <c:v>-39.814974107417299</c:v>
                </c:pt>
                <c:pt idx="387">
                  <c:v>-39.676093990760698</c:v>
                </c:pt>
                <c:pt idx="388">
                  <c:v>-39.537213874101397</c:v>
                </c:pt>
                <c:pt idx="389">
                  <c:v>-39.398333757438799</c:v>
                </c:pt>
                <c:pt idx="390">
                  <c:v>-39.259453640774197</c:v>
                </c:pt>
                <c:pt idx="391">
                  <c:v>-39.120573524106099</c:v>
                </c:pt>
                <c:pt idx="392">
                  <c:v>-38.981693407434904</c:v>
                </c:pt>
                <c:pt idx="393">
                  <c:v>-38.8428132907598</c:v>
                </c:pt>
                <c:pt idx="394">
                  <c:v>-38.703933174083296</c:v>
                </c:pt>
                <c:pt idx="395">
                  <c:v>-38.563216096153603</c:v>
                </c:pt>
                <c:pt idx="396">
                  <c:v>-38.416841666264304</c:v>
                </c:pt>
                <c:pt idx="397">
                  <c:v>-38.264800964707305</c:v>
                </c:pt>
                <c:pt idx="398">
                  <c:v>-38.107168026618005</c:v>
                </c:pt>
                <c:pt idx="399">
                  <c:v>-37.943974744237195</c:v>
                </c:pt>
                <c:pt idx="400">
                  <c:v>-37.775211235571895</c:v>
                </c:pt>
                <c:pt idx="401">
                  <c:v>-37.600826246602203</c:v>
                </c:pt>
                <c:pt idx="402">
                  <c:v>-37.420986122568202</c:v>
                </c:pt>
                <c:pt idx="403">
                  <c:v>-37.235600125801597</c:v>
                </c:pt>
                <c:pt idx="404">
                  <c:v>-37.044718212339994</c:v>
                </c:pt>
                <c:pt idx="405">
                  <c:v>-36.8484210772124</c:v>
                </c:pt>
                <c:pt idx="406">
                  <c:v>-36.646747704889599</c:v>
                </c:pt>
                <c:pt idx="407">
                  <c:v>-36.439696985288805</c:v>
                </c:pt>
                <c:pt idx="408">
                  <c:v>-36.227229319664502</c:v>
                </c:pt>
                <c:pt idx="409">
                  <c:v>-36.009494446902195</c:v>
                </c:pt>
                <c:pt idx="410">
                  <c:v>-35.786431504348201</c:v>
                </c:pt>
                <c:pt idx="411">
                  <c:v>-35.558081168787396</c:v>
                </c:pt>
                <c:pt idx="412">
                  <c:v>-35.324531969817201</c:v>
                </c:pt>
                <c:pt idx="413">
                  <c:v>-35.085831453784095</c:v>
                </c:pt>
                <c:pt idx="414">
                  <c:v>-34.8419863029712</c:v>
                </c:pt>
                <c:pt idx="415">
                  <c:v>-34.592962488377104</c:v>
                </c:pt>
                <c:pt idx="416">
                  <c:v>-34.338897200381197</c:v>
                </c:pt>
                <c:pt idx="417">
                  <c:v>-34.0797617547436</c:v>
                </c:pt>
                <c:pt idx="418">
                  <c:v>-33.815586218894801</c:v>
                </c:pt>
                <c:pt idx="419">
                  <c:v>-33.546465727882897</c:v>
                </c:pt>
                <c:pt idx="420">
                  <c:v>-33.272454359553997</c:v>
                </c:pt>
                <c:pt idx="421">
                  <c:v>-32.993566592179</c:v>
                </c:pt>
                <c:pt idx="422">
                  <c:v>-32.709778777028795</c:v>
                </c:pt>
                <c:pt idx="423">
                  <c:v>-32.421212232911301</c:v>
                </c:pt>
                <c:pt idx="424">
                  <c:v>-32.127869193599906</c:v>
                </c:pt>
                <c:pt idx="425">
                  <c:v>-31.8297709588327</c:v>
                </c:pt>
                <c:pt idx="426">
                  <c:v>-31.527016446390199</c:v>
                </c:pt>
                <c:pt idx="427">
                  <c:v>-31.2196652401704</c:v>
                </c:pt>
                <c:pt idx="428">
                  <c:v>-30.907740199687201</c:v>
                </c:pt>
                <c:pt idx="429">
                  <c:v>-30.591229987083899</c:v>
                </c:pt>
                <c:pt idx="430">
                  <c:v>-30.270227082200901</c:v>
                </c:pt>
                <c:pt idx="431">
                  <c:v>-29.944786979150003</c:v>
                </c:pt>
                <c:pt idx="432">
                  <c:v>-29.614920565921999</c:v>
                </c:pt>
                <c:pt idx="433">
                  <c:v>-29.280715038864098</c:v>
                </c:pt>
                <c:pt idx="434">
                  <c:v>-28.942231929940498</c:v>
                </c:pt>
                <c:pt idx="435">
                  <c:v>-28.599507471423198</c:v>
                </c:pt>
                <c:pt idx="436">
                  <c:v>-28.2525529921658</c:v>
                </c:pt>
                <c:pt idx="437">
                  <c:v>-27.9014500737498</c:v>
                </c:pt>
                <c:pt idx="438">
                  <c:v>-27.546253517655199</c:v>
                </c:pt>
                <c:pt idx="439">
                  <c:v>-27.186981107165298</c:v>
                </c:pt>
                <c:pt idx="440">
                  <c:v>-26.823724712306699</c:v>
                </c:pt>
                <c:pt idx="441">
                  <c:v>-26.4565507885358</c:v>
                </c:pt>
                <c:pt idx="442">
                  <c:v>-26.0855014130494</c:v>
                </c:pt>
                <c:pt idx="443">
                  <c:v>-25.7105953475624</c:v>
                </c:pt>
                <c:pt idx="444">
                  <c:v>-25.3319074371746</c:v>
                </c:pt>
                <c:pt idx="445">
                  <c:v>-24.949510054706</c:v>
                </c:pt>
                <c:pt idx="446">
                  <c:v>-24.5634175747476</c:v>
                </c:pt>
                <c:pt idx="447">
                  <c:v>-24.173724669877</c:v>
                </c:pt>
                <c:pt idx="448">
                  <c:v>-23.7805017512602</c:v>
                </c:pt>
                <c:pt idx="449">
                  <c:v>-23.383796612724097</c:v>
                </c:pt>
                <c:pt idx="450">
                  <c:v>-22.983636062249701</c:v>
                </c:pt>
                <c:pt idx="451">
                  <c:v>-22.5801404616324</c:v>
                </c:pt>
                <c:pt idx="452">
                  <c:v>-22.173317210824798</c:v>
                </c:pt>
                <c:pt idx="453">
                  <c:v>-21.763138890272899</c:v>
                </c:pt>
                <c:pt idx="454">
                  <c:v>-21.349783530986699</c:v>
                </c:pt>
                <c:pt idx="455">
                  <c:v>-20.933358730966901</c:v>
                </c:pt>
                <c:pt idx="456">
                  <c:v>-20.513900928461702</c:v>
                </c:pt>
                <c:pt idx="457">
                  <c:v>-20.091374658978598</c:v>
                </c:pt>
                <c:pt idx="458">
                  <c:v>-19.665844481009501</c:v>
                </c:pt>
                <c:pt idx="459">
                  <c:v>-19.2375053926182</c:v>
                </c:pt>
                <c:pt idx="460">
                  <c:v>-18.8062356140125</c:v>
                </c:pt>
                <c:pt idx="461">
                  <c:v>-18.3722202068797</c:v>
                </c:pt>
                <c:pt idx="462">
                  <c:v>-17.935569249180901</c:v>
                </c:pt>
                <c:pt idx="463">
                  <c:v>-17.496324106152603</c:v>
                </c:pt>
                <c:pt idx="464">
                  <c:v>-17.054463663812001</c:v>
                </c:pt>
                <c:pt idx="465">
                  <c:v>-16.610034802665901</c:v>
                </c:pt>
                <c:pt idx="466">
                  <c:v>-16.163256102734998</c:v>
                </c:pt>
                <c:pt idx="467">
                  <c:v>-15.7140059629844</c:v>
                </c:pt>
                <c:pt idx="468">
                  <c:v>-15.2624596263434</c:v>
                </c:pt>
                <c:pt idx="469">
                  <c:v>-14.808723153629201</c:v>
                </c:pt>
                <c:pt idx="470">
                  <c:v>-14.352845054941801</c:v>
                </c:pt>
                <c:pt idx="471">
                  <c:v>-13.894826658339801</c:v>
                </c:pt>
                <c:pt idx="472">
                  <c:v>-13.434690283641601</c:v>
                </c:pt>
                <c:pt idx="473">
                  <c:v>-12.972662350897401</c:v>
                </c:pt>
                <c:pt idx="474">
                  <c:v>-12.5086872680057</c:v>
                </c:pt>
                <c:pt idx="475">
                  <c:v>-12.0428769548842</c:v>
                </c:pt>
                <c:pt idx="476">
                  <c:v>-11.575318003245599</c:v>
                </c:pt>
                <c:pt idx="477">
                  <c:v>-11.1060738396774</c:v>
                </c:pt>
                <c:pt idx="478">
                  <c:v>-10.6351870286551</c:v>
                </c:pt>
                <c:pt idx="479">
                  <c:v>-10.1627057090531</c:v>
                </c:pt>
                <c:pt idx="480">
                  <c:v>-9.6887757480636001</c:v>
                </c:pt>
                <c:pt idx="481">
                  <c:v>-9.21338449436929</c:v>
                </c:pt>
                <c:pt idx="482">
                  <c:v>-8.7366408566033407</c:v>
                </c:pt>
                <c:pt idx="483">
                  <c:v>-8.258630534480119</c:v>
                </c:pt>
                <c:pt idx="484">
                  <c:v>-7.7794196277143106</c:v>
                </c:pt>
                <c:pt idx="485">
                  <c:v>-7.2990582324188003</c:v>
                </c:pt>
                <c:pt idx="486">
                  <c:v>-6.8175957318678506</c:v>
                </c:pt>
                <c:pt idx="487">
                  <c:v>-6.3351710359515803</c:v>
                </c:pt>
                <c:pt idx="488">
                  <c:v>-5.8517852937495096</c:v>
                </c:pt>
                <c:pt idx="489">
                  <c:v>-5.3675401369450197</c:v>
                </c:pt>
                <c:pt idx="490">
                  <c:v>-4.8825183447482496</c:v>
                </c:pt>
                <c:pt idx="491">
                  <c:v>-4.3967882069287301</c:v>
                </c:pt>
                <c:pt idx="492">
                  <c:v>-3.9104076080617203</c:v>
                </c:pt>
                <c:pt idx="493">
                  <c:v>-3.4234299821907301</c:v>
                </c:pt>
                <c:pt idx="494">
                  <c:v>-2.9359692467752598</c:v>
                </c:pt>
                <c:pt idx="495">
                  <c:v>-2.4480724946674197</c:v>
                </c:pt>
                <c:pt idx="496">
                  <c:v>-1.9598163621464599</c:v>
                </c:pt>
                <c:pt idx="497">
                  <c:v>-1.47127364564</c:v>
                </c:pt>
                <c:pt idx="498">
                  <c:v>-0.98251515775724796</c:v>
                </c:pt>
                <c:pt idx="499">
                  <c:v>-0.49361162998755803</c:v>
                </c:pt>
                <c:pt idx="500">
                  <c:v>-4.63565934086847E-3</c:v>
                </c:pt>
                <c:pt idx="501">
                  <c:v>0.48434182741114495</c:v>
                </c:pt>
                <c:pt idx="502">
                  <c:v>0.973247082154864</c:v>
                </c:pt>
                <c:pt idx="503">
                  <c:v>1.46200852535182</c:v>
                </c:pt>
                <c:pt idx="504">
                  <c:v>1.9505559687768501</c:v>
                </c:pt>
                <c:pt idx="505">
                  <c:v>2.4388186521892101</c:v>
                </c:pt>
                <c:pt idx="506">
                  <c:v>2.9267233142670599</c:v>
                </c:pt>
                <c:pt idx="507">
                  <c:v>3.41419228324136</c:v>
                </c:pt>
                <c:pt idx="508">
                  <c:v>3.9011745084359202</c:v>
                </c:pt>
                <c:pt idx="509">
                  <c:v>4.3875684915758297</c:v>
                </c:pt>
                <c:pt idx="510">
                  <c:v>4.8733145004161296</c:v>
                </c:pt>
                <c:pt idx="511">
                  <c:v>5.3583506428294498</c:v>
                </c:pt>
                <c:pt idx="512">
                  <c:v>5.84260783024249</c:v>
                </c:pt>
                <c:pt idx="513">
                  <c:v>6.3260070456354098</c:v>
                </c:pt>
                <c:pt idx="514">
                  <c:v>6.8084565042829492</c:v>
                </c:pt>
                <c:pt idx="515">
                  <c:v>7.2899313724965493</c:v>
                </c:pt>
                <c:pt idx="516">
                  <c:v>7.7703164609628299</c:v>
                </c:pt>
                <c:pt idx="517">
                  <c:v>8.2495543740140498</c:v>
                </c:pt>
                <c:pt idx="518">
                  <c:v>8.7275888304776714</c:v>
                </c:pt>
                <c:pt idx="519">
                  <c:v>9.2043526546164802</c:v>
                </c:pt>
                <c:pt idx="520">
                  <c:v>9.6797653277667095</c:v>
                </c:pt>
                <c:pt idx="521">
                  <c:v>10.153730553399299</c:v>
                </c:pt>
                <c:pt idx="522">
                  <c:v>10.626260295583201</c:v>
                </c:pt>
                <c:pt idx="523">
                  <c:v>11.097174236881699</c:v>
                </c:pt>
                <c:pt idx="524">
                  <c:v>11.566439540678399</c:v>
                </c:pt>
                <c:pt idx="525">
                  <c:v>12.0340285372657</c:v>
                </c:pt>
                <c:pt idx="526">
                  <c:v>12.4998824889094</c:v>
                </c:pt>
                <c:pt idx="527">
                  <c:v>12.963905783691001</c:v>
                </c:pt>
                <c:pt idx="528">
                  <c:v>13.425959891819799</c:v>
                </c:pt>
                <c:pt idx="529">
                  <c:v>13.886106921906</c:v>
                </c:pt>
                <c:pt idx="530">
                  <c:v>14.3441676725192</c:v>
                </c:pt>
                <c:pt idx="531">
                  <c:v>14.800095912046901</c:v>
                </c:pt>
                <c:pt idx="532">
                  <c:v>15.253876380489899</c:v>
                </c:pt>
                <c:pt idx="533">
                  <c:v>15.7054545573708</c:v>
                </c:pt>
                <c:pt idx="534">
                  <c:v>16.154733701905798</c:v>
                </c:pt>
                <c:pt idx="535">
                  <c:v>16.601572048062103</c:v>
                </c:pt>
                <c:pt idx="536">
                  <c:v>17.045988838652001</c:v>
                </c:pt>
                <c:pt idx="537">
                  <c:v>17.4879096859177</c:v>
                </c:pt>
                <c:pt idx="538">
                  <c:v>17.927249024695701</c:v>
                </c:pt>
                <c:pt idx="539">
                  <c:v>18.363964556772999</c:v>
                </c:pt>
                <c:pt idx="540">
                  <c:v>18.797998213954898</c:v>
                </c:pt>
                <c:pt idx="541">
                  <c:v>19.229274686248701</c:v>
                </c:pt>
                <c:pt idx="542">
                  <c:v>19.657699962874897</c:v>
                </c:pt>
                <c:pt idx="543">
                  <c:v>20.083255704294302</c:v>
                </c:pt>
                <c:pt idx="544">
                  <c:v>20.505849102661198</c:v>
                </c:pt>
                <c:pt idx="545">
                  <c:v>20.9254144688243</c:v>
                </c:pt>
                <c:pt idx="546">
                  <c:v>21.3419158603946</c:v>
                </c:pt>
                <c:pt idx="547">
                  <c:v>21.7552995390521</c:v>
                </c:pt>
                <c:pt idx="548">
                  <c:v>22.165492989375299</c:v>
                </c:pt>
                <c:pt idx="549">
                  <c:v>22.572403976721198</c:v>
                </c:pt>
                <c:pt idx="550">
                  <c:v>22.976022033743803</c:v>
                </c:pt>
                <c:pt idx="551">
                  <c:v>23.376248036435303</c:v>
                </c:pt>
                <c:pt idx="552">
                  <c:v>23.7730144525691</c:v>
                </c:pt>
                <c:pt idx="553">
                  <c:v>24.1663017252618</c:v>
                </c:pt>
                <c:pt idx="554">
                  <c:v>24.556065069986698</c:v>
                </c:pt>
                <c:pt idx="555">
                  <c:v>24.942231877435599</c:v>
                </c:pt>
                <c:pt idx="556">
                  <c:v>25.324699010907601</c:v>
                </c:pt>
                <c:pt idx="557">
                  <c:v>25.703457747158399</c:v>
                </c:pt>
                <c:pt idx="558">
                  <c:v>26.078437560663598</c:v>
                </c:pt>
                <c:pt idx="559">
                  <c:v>26.449554463578</c:v>
                </c:pt>
                <c:pt idx="560">
                  <c:v>26.8167992679621</c:v>
                </c:pt>
                <c:pt idx="561">
                  <c:v>27.1801337996055</c:v>
                </c:pt>
                <c:pt idx="562">
                  <c:v>27.5394889901754</c:v>
                </c:pt>
                <c:pt idx="563">
                  <c:v>27.894762960606698</c:v>
                </c:pt>
                <c:pt idx="564">
                  <c:v>28.245942694204</c:v>
                </c:pt>
                <c:pt idx="565">
                  <c:v>28.592978942710502</c:v>
                </c:pt>
                <c:pt idx="566">
                  <c:v>28.935776920292099</c:v>
                </c:pt>
                <c:pt idx="567">
                  <c:v>29.274336947953199</c:v>
                </c:pt>
                <c:pt idx="568">
                  <c:v>29.608627473825599</c:v>
                </c:pt>
                <c:pt idx="569">
                  <c:v>29.938584148006701</c:v>
                </c:pt>
                <c:pt idx="570">
                  <c:v>30.264108936659099</c:v>
                </c:pt>
                <c:pt idx="571">
                  <c:v>30.585195219618498</c:v>
                </c:pt>
                <c:pt idx="572">
                  <c:v>30.901795824161301</c:v>
                </c:pt>
                <c:pt idx="573">
                  <c:v>31.213798947690798</c:v>
                </c:pt>
                <c:pt idx="574">
                  <c:v>31.521231653538401</c:v>
                </c:pt>
                <c:pt idx="575">
                  <c:v>31.8240776590495</c:v>
                </c:pt>
                <c:pt idx="576">
                  <c:v>32.1222743077142</c:v>
                </c:pt>
                <c:pt idx="577">
                  <c:v>32.415709456754506</c:v>
                </c:pt>
                <c:pt idx="578">
                  <c:v>32.704361017900098</c:v>
                </c:pt>
                <c:pt idx="579">
                  <c:v>32.988246688633097</c:v>
                </c:pt>
                <c:pt idx="580">
                  <c:v>33.267218012090602</c:v>
                </c:pt>
                <c:pt idx="581">
                  <c:v>33.541315890588201</c:v>
                </c:pt>
                <c:pt idx="582">
                  <c:v>33.810532918293895</c:v>
                </c:pt>
                <c:pt idx="583">
                  <c:v>34.074812140184001</c:v>
                </c:pt>
                <c:pt idx="584">
                  <c:v>34.334045853116599</c:v>
                </c:pt>
                <c:pt idx="585">
                  <c:v>34.588199608303903</c:v>
                </c:pt>
                <c:pt idx="586">
                  <c:v>34.837327640893001</c:v>
                </c:pt>
                <c:pt idx="587">
                  <c:v>35.0812621188634</c:v>
                </c:pt>
                <c:pt idx="588">
                  <c:v>35.320054160499701</c:v>
                </c:pt>
                <c:pt idx="589">
                  <c:v>35.553703962940496</c:v>
                </c:pt>
                <c:pt idx="590">
                  <c:v>35.782161611580101</c:v>
                </c:pt>
                <c:pt idx="591">
                  <c:v>36.005327888341</c:v>
                </c:pt>
                <c:pt idx="592">
                  <c:v>36.223153340621302</c:v>
                </c:pt>
                <c:pt idx="593">
                  <c:v>36.435729193214499</c:v>
                </c:pt>
                <c:pt idx="594">
                  <c:v>36.642876705982204</c:v>
                </c:pt>
                <c:pt idx="595">
                  <c:v>36.844647463285206</c:v>
                </c:pt>
                <c:pt idx="596">
                  <c:v>37.0410483755782</c:v>
                </c:pt>
                <c:pt idx="597">
                  <c:v>37.232039762789704</c:v>
                </c:pt>
                <c:pt idx="598">
                  <c:v>37.417533421514001</c:v>
                </c:pt>
                <c:pt idx="599">
                  <c:v>37.597469663300096</c:v>
                </c:pt>
                <c:pt idx="600">
                  <c:v>37.771968120102301</c:v>
                </c:pt>
                <c:pt idx="601">
                  <c:v>37.940832053967803</c:v>
                </c:pt>
                <c:pt idx="602">
                  <c:v>38.104125855120898</c:v>
                </c:pt>
                <c:pt idx="603">
                  <c:v>38.261865646670003</c:v>
                </c:pt>
                <c:pt idx="604">
                  <c:v>38.414018994504595</c:v>
                </c:pt>
                <c:pt idx="605">
                  <c:v>38.560504656014999</c:v>
                </c:pt>
                <c:pt idx="606">
                  <c:v>38.701299974713997</c:v>
                </c:pt>
                <c:pt idx="607">
                  <c:v>38.840180091497899</c:v>
                </c:pt>
                <c:pt idx="608">
                  <c:v>38.979060208279797</c:v>
                </c:pt>
                <c:pt idx="609">
                  <c:v>39.117940325058399</c:v>
                </c:pt>
                <c:pt idx="610">
                  <c:v>39.256820441835899</c:v>
                </c:pt>
                <c:pt idx="611">
                  <c:v>39.3957005586091</c:v>
                </c:pt>
                <c:pt idx="612">
                  <c:v>39.5345806753812</c:v>
                </c:pt>
                <c:pt idx="613">
                  <c:v>39.673460792150799</c:v>
                </c:pt>
                <c:pt idx="614">
                  <c:v>39.812340908918102</c:v>
                </c:pt>
                <c:pt idx="615">
                  <c:v>39.951221025682401</c:v>
                </c:pt>
                <c:pt idx="616">
                  <c:v>40.090101142444695</c:v>
                </c:pt>
                <c:pt idx="617">
                  <c:v>40.2289812592049</c:v>
                </c:pt>
                <c:pt idx="618">
                  <c:v>40.3678613759622</c:v>
                </c:pt>
                <c:pt idx="619">
                  <c:v>40.506741492717303</c:v>
                </c:pt>
                <c:pt idx="620">
                  <c:v>40.645621609469103</c:v>
                </c:pt>
                <c:pt idx="621">
                  <c:v>40.784501726218799</c:v>
                </c:pt>
                <c:pt idx="622">
                  <c:v>40.923381842966101</c:v>
                </c:pt>
                <c:pt idx="623">
                  <c:v>41.062261959710803</c:v>
                </c:pt>
                <c:pt idx="624">
                  <c:v>41.201142076453003</c:v>
                </c:pt>
                <c:pt idx="625">
                  <c:v>41.340022193193199</c:v>
                </c:pt>
                <c:pt idx="626">
                  <c:v>41.478902309930099</c:v>
                </c:pt>
                <c:pt idx="627">
                  <c:v>41.617782426665002</c:v>
                </c:pt>
                <c:pt idx="628">
                  <c:v>41.756662543397404</c:v>
                </c:pt>
                <c:pt idx="629">
                  <c:v>41.895542660127397</c:v>
                </c:pt>
                <c:pt idx="630">
                  <c:v>42.034422776854996</c:v>
                </c:pt>
                <c:pt idx="631">
                  <c:v>42.173302893580498</c:v>
                </c:pt>
                <c:pt idx="632">
                  <c:v>42.312183010302903</c:v>
                </c:pt>
                <c:pt idx="633">
                  <c:v>42.451063142025497</c:v>
                </c:pt>
                <c:pt idx="634">
                  <c:v>42.589943258602794</c:v>
                </c:pt>
                <c:pt idx="635">
                  <c:v>42.728823375177605</c:v>
                </c:pt>
                <c:pt idx="636">
                  <c:v>42.8677034917486</c:v>
                </c:pt>
                <c:pt idx="637">
                  <c:v>43.006583608317101</c:v>
                </c:pt>
                <c:pt idx="638">
                  <c:v>43.145463724881999</c:v>
                </c:pt>
                <c:pt idx="639">
                  <c:v>43.284343841444297</c:v>
                </c:pt>
                <c:pt idx="640">
                  <c:v>43.423223958003</c:v>
                </c:pt>
                <c:pt idx="641">
                  <c:v>43.5621040745595</c:v>
                </c:pt>
                <c:pt idx="642">
                  <c:v>43.700984191111701</c:v>
                </c:pt>
                <c:pt idx="643">
                  <c:v>43.839864307662104</c:v>
                </c:pt>
                <c:pt idx="644">
                  <c:v>43.9787444242085</c:v>
                </c:pt>
                <c:pt idx="645">
                  <c:v>44.117624540751905</c:v>
                </c:pt>
                <c:pt idx="646">
                  <c:v>44.256504657291799</c:v>
                </c:pt>
                <c:pt idx="647">
                  <c:v>44.395384773828901</c:v>
                </c:pt>
                <c:pt idx="648">
                  <c:v>44.534264890362401</c:v>
                </c:pt>
                <c:pt idx="649">
                  <c:v>44.6731450068946</c:v>
                </c:pt>
                <c:pt idx="650">
                  <c:v>44.812025123421797</c:v>
                </c:pt>
                <c:pt idx="651">
                  <c:v>44.950905239947105</c:v>
                </c:pt>
                <c:pt idx="652">
                  <c:v>45.0897853564692</c:v>
                </c:pt>
                <c:pt idx="653">
                  <c:v>45.2286654703517</c:v>
                </c:pt>
                <c:pt idx="654">
                  <c:v>45.367545586897499</c:v>
                </c:pt>
                <c:pt idx="655">
                  <c:v>45.506425703441501</c:v>
                </c:pt>
                <c:pt idx="656">
                  <c:v>45.645305819981402</c:v>
                </c:pt>
                <c:pt idx="657">
                  <c:v>45.784185936518597</c:v>
                </c:pt>
                <c:pt idx="658">
                  <c:v>45.923066053052899</c:v>
                </c:pt>
                <c:pt idx="659">
                  <c:v>46.061946169585198</c:v>
                </c:pt>
                <c:pt idx="660">
                  <c:v>46.200826286113298</c:v>
                </c:pt>
                <c:pt idx="661">
                  <c:v>46.339706402639699</c:v>
                </c:pt>
                <c:pt idx="662">
                  <c:v>46.478586519161595</c:v>
                </c:pt>
                <c:pt idx="663">
                  <c:v>46.6174666386258</c:v>
                </c:pt>
                <c:pt idx="664">
                  <c:v>46.756346755097901</c:v>
                </c:pt>
                <c:pt idx="665">
                  <c:v>46.895226871565697</c:v>
                </c:pt>
                <c:pt idx="666">
                  <c:v>47.034106988031397</c:v>
                </c:pt>
                <c:pt idx="667">
                  <c:v>47.172987104493302</c:v>
                </c:pt>
                <c:pt idx="668">
                  <c:v>47.311867220952799</c:v>
                </c:pt>
                <c:pt idx="669">
                  <c:v>47.450747337409702</c:v>
                </c:pt>
                <c:pt idx="670">
                  <c:v>47.5896274538634</c:v>
                </c:pt>
                <c:pt idx="671">
                  <c:v>47.728507570312502</c:v>
                </c:pt>
                <c:pt idx="672">
                  <c:v>47.867387686760203</c:v>
                </c:pt>
                <c:pt idx="673">
                  <c:v>48.006267831483001</c:v>
                </c:pt>
                <c:pt idx="674">
                  <c:v>48.145147947394804</c:v>
                </c:pt>
                <c:pt idx="675">
                  <c:v>48.284028063300198</c:v>
                </c:pt>
                <c:pt idx="676">
                  <c:v>48.422908179202203</c:v>
                </c:pt>
                <c:pt idx="677">
                  <c:v>48.561788295098097</c:v>
                </c:pt>
                <c:pt idx="678">
                  <c:v>48.729997507874103</c:v>
                </c:pt>
                <c:pt idx="679">
                  <c:v>48.969907215915498</c:v>
                </c:pt>
                <c:pt idx="680">
                  <c:v>49.275680108149501</c:v>
                </c:pt>
                <c:pt idx="681">
                  <c:v>49.639210485763897</c:v>
                </c:pt>
                <c:pt idx="682">
                  <c:v>50.050861529915501</c:v>
                </c:pt>
                <c:pt idx="683">
                  <c:v>50.499720814487503</c:v>
                </c:pt>
                <c:pt idx="684">
                  <c:v>50.973889557358397</c:v>
                </c:pt>
                <c:pt idx="685">
                  <c:v>51.454472760000002</c:v>
                </c:pt>
                <c:pt idx="686">
                  <c:v>51.949786130899199</c:v>
                </c:pt>
                <c:pt idx="687">
                  <c:v>52.438774207518804</c:v>
                </c:pt>
                <c:pt idx="688">
                  <c:v>52.927762284138801</c:v>
                </c:pt>
                <c:pt idx="689">
                  <c:v>53.416750360760105</c:v>
                </c:pt>
                <c:pt idx="690">
                  <c:v>53.905738437380101</c:v>
                </c:pt>
                <c:pt idx="691">
                  <c:v>54.394726514000197</c:v>
                </c:pt>
                <c:pt idx="692">
                  <c:v>54.883714590621899</c:v>
                </c:pt>
                <c:pt idx="693">
                  <c:v>55.372702667241398</c:v>
                </c:pt>
                <c:pt idx="694">
                  <c:v>55.861690743862802</c:v>
                </c:pt>
                <c:pt idx="695">
                  <c:v>56.350678820481896</c:v>
                </c:pt>
                <c:pt idx="696">
                  <c:v>56.839666897102802</c:v>
                </c:pt>
                <c:pt idx="697">
                  <c:v>57.328654973722401</c:v>
                </c:pt>
                <c:pt idx="698">
                  <c:v>57.8176430503432</c:v>
                </c:pt>
                <c:pt idx="699">
                  <c:v>58.306631126964497</c:v>
                </c:pt>
                <c:pt idx="700">
                  <c:v>58.795619203584494</c:v>
                </c:pt>
                <c:pt idx="701">
                  <c:v>59.284607280204803</c:v>
                </c:pt>
                <c:pt idx="702">
                  <c:v>59.773595356825602</c:v>
                </c:pt>
                <c:pt idx="703">
                  <c:v>60.262583433446004</c:v>
                </c:pt>
                <c:pt idx="704">
                  <c:v>60.751571510067095</c:v>
                </c:pt>
                <c:pt idx="705">
                  <c:v>61.240559586686501</c:v>
                </c:pt>
                <c:pt idx="706">
                  <c:v>61.729547663307301</c:v>
                </c:pt>
                <c:pt idx="707">
                  <c:v>62.2185357399281</c:v>
                </c:pt>
                <c:pt idx="708">
                  <c:v>62.707523816547898</c:v>
                </c:pt>
                <c:pt idx="709">
                  <c:v>63.196511893168704</c:v>
                </c:pt>
                <c:pt idx="710">
                  <c:v>63.685499969788395</c:v>
                </c:pt>
                <c:pt idx="711">
                  <c:v>64.174488046409195</c:v>
                </c:pt>
                <c:pt idx="712">
                  <c:v>64.663476123030307</c:v>
                </c:pt>
                <c:pt idx="713">
                  <c:v>65.152464199650396</c:v>
                </c:pt>
                <c:pt idx="714">
                  <c:v>65.64145227627121</c:v>
                </c:pt>
                <c:pt idx="715">
                  <c:v>66.130440352891299</c:v>
                </c:pt>
                <c:pt idx="716">
                  <c:v>66.619428429512098</c:v>
                </c:pt>
                <c:pt idx="717">
                  <c:v>67.108416506132812</c:v>
                </c:pt>
                <c:pt idx="718">
                  <c:v>67.597404582753001</c:v>
                </c:pt>
                <c:pt idx="719">
                  <c:v>68.086392659372905</c:v>
                </c:pt>
                <c:pt idx="720">
                  <c:v>68.575380735994202</c:v>
                </c:pt>
                <c:pt idx="721">
                  <c:v>69.064368812614291</c:v>
                </c:pt>
                <c:pt idx="722">
                  <c:v>69.553356889234195</c:v>
                </c:pt>
                <c:pt idx="723">
                  <c:v>70.042344965854994</c:v>
                </c:pt>
                <c:pt idx="724">
                  <c:v>70.531333042474898</c:v>
                </c:pt>
                <c:pt idx="725">
                  <c:v>71.020321119095897</c:v>
                </c:pt>
                <c:pt idx="726">
                  <c:v>71.509309195715801</c:v>
                </c:pt>
                <c:pt idx="727">
                  <c:v>71.998297272336998</c:v>
                </c:pt>
                <c:pt idx="728">
                  <c:v>72.487285348957201</c:v>
                </c:pt>
                <c:pt idx="729">
                  <c:v>72.976273425577901</c:v>
                </c:pt>
                <c:pt idx="730">
                  <c:v>73.465261502198103</c:v>
                </c:pt>
                <c:pt idx="731">
                  <c:v>73.954249578818803</c:v>
                </c:pt>
                <c:pt idx="732">
                  <c:v>74.443237655439006</c:v>
                </c:pt>
                <c:pt idx="733">
                  <c:v>74.932225732059592</c:v>
                </c:pt>
                <c:pt idx="734">
                  <c:v>75.421213808680093</c:v>
                </c:pt>
                <c:pt idx="735">
                  <c:v>75.910201885300296</c:v>
                </c:pt>
                <c:pt idx="736">
                  <c:v>76.399189961920698</c:v>
                </c:pt>
                <c:pt idx="737">
                  <c:v>76.888178038541199</c:v>
                </c:pt>
                <c:pt idx="738">
                  <c:v>77.377166115161202</c:v>
                </c:pt>
                <c:pt idx="739">
                  <c:v>77.866154191781405</c:v>
                </c:pt>
                <c:pt idx="740">
                  <c:v>78.355142268402304</c:v>
                </c:pt>
                <c:pt idx="741">
                  <c:v>78.844130345023501</c:v>
                </c:pt>
                <c:pt idx="742">
                  <c:v>79.333118421643803</c:v>
                </c:pt>
                <c:pt idx="743">
                  <c:v>79.82210649826429</c:v>
                </c:pt>
                <c:pt idx="744">
                  <c:v>80.311094574884507</c:v>
                </c:pt>
                <c:pt idx="745">
                  <c:v>80.800082651504994</c:v>
                </c:pt>
                <c:pt idx="746">
                  <c:v>81.289070728124997</c:v>
                </c:pt>
                <c:pt idx="747">
                  <c:v>81.778058804745598</c:v>
                </c:pt>
                <c:pt idx="748">
                  <c:v>82.267046881366511</c:v>
                </c:pt>
                <c:pt idx="749">
                  <c:v>82.7560349579865</c:v>
                </c:pt>
                <c:pt idx="750">
                  <c:v>83.245023034607101</c:v>
                </c:pt>
                <c:pt idx="751">
                  <c:v>83.734011111227403</c:v>
                </c:pt>
                <c:pt idx="752">
                  <c:v>84.222999187847705</c:v>
                </c:pt>
                <c:pt idx="753">
                  <c:v>84.711987264468604</c:v>
                </c:pt>
                <c:pt idx="754">
                  <c:v>85.200975341089006</c:v>
                </c:pt>
                <c:pt idx="755">
                  <c:v>85.689963417709308</c:v>
                </c:pt>
                <c:pt idx="756">
                  <c:v>86.178951494329993</c:v>
                </c:pt>
                <c:pt idx="757">
                  <c:v>86.667939570950608</c:v>
                </c:pt>
                <c:pt idx="758">
                  <c:v>87.156927647570896</c:v>
                </c:pt>
                <c:pt idx="759">
                  <c:v>87.645915724191198</c:v>
                </c:pt>
                <c:pt idx="760">
                  <c:v>88.134903800811898</c:v>
                </c:pt>
                <c:pt idx="761">
                  <c:v>88.623891877432399</c:v>
                </c:pt>
                <c:pt idx="762">
                  <c:v>89.112879954052801</c:v>
                </c:pt>
                <c:pt idx="763">
                  <c:v>89.60186803067289</c:v>
                </c:pt>
                <c:pt idx="764">
                  <c:v>90.090856107293604</c:v>
                </c:pt>
                <c:pt idx="765">
                  <c:v>90.579844183913906</c:v>
                </c:pt>
                <c:pt idx="766">
                  <c:v>91.068832260534407</c:v>
                </c:pt>
                <c:pt idx="767">
                  <c:v>91.557820337154894</c:v>
                </c:pt>
                <c:pt idx="768">
                  <c:v>92.046808413775196</c:v>
                </c:pt>
                <c:pt idx="769">
                  <c:v>92.535796490395512</c:v>
                </c:pt>
                <c:pt idx="770">
                  <c:v>93.0247845670158</c:v>
                </c:pt>
                <c:pt idx="771">
                  <c:v>93.513772643636202</c:v>
                </c:pt>
                <c:pt idx="772">
                  <c:v>94.002760720256305</c:v>
                </c:pt>
                <c:pt idx="773">
                  <c:v>94.491748796877104</c:v>
                </c:pt>
                <c:pt idx="774">
                  <c:v>94.9807368734986</c:v>
                </c:pt>
                <c:pt idx="775">
                  <c:v>95.469724950118291</c:v>
                </c:pt>
                <c:pt idx="776">
                  <c:v>95.958713026738096</c:v>
                </c:pt>
                <c:pt idx="777">
                  <c:v>96.447701103358497</c:v>
                </c:pt>
                <c:pt idx="778">
                  <c:v>96.936689179979297</c:v>
                </c:pt>
                <c:pt idx="779">
                  <c:v>97.4256772565994</c:v>
                </c:pt>
                <c:pt idx="780">
                  <c:v>97.914665333219503</c:v>
                </c:pt>
                <c:pt idx="781">
                  <c:v>98.403653409840601</c:v>
                </c:pt>
                <c:pt idx="782">
                  <c:v>98.8926414864614</c:v>
                </c:pt>
                <c:pt idx="783">
                  <c:v>99.381629563081205</c:v>
                </c:pt>
                <c:pt idx="784">
                  <c:v>99.870617639701891</c:v>
                </c:pt>
                <c:pt idx="785">
                  <c:v>100.359605716321</c:v>
                </c:pt>
                <c:pt idx="786">
                  <c:v>100.848593792942</c:v>
                </c:pt>
                <c:pt idx="787">
                  <c:v>101.337581869563</c:v>
                </c:pt>
                <c:pt idx="788">
                  <c:v>101.826569946183</c:v>
                </c:pt>
                <c:pt idx="789">
                  <c:v>102.315558022804</c:v>
                </c:pt>
                <c:pt idx="790">
                  <c:v>102.80454609942501</c:v>
                </c:pt>
                <c:pt idx="791">
                  <c:v>103.29353417604401</c:v>
                </c:pt>
                <c:pt idx="792">
                  <c:v>103.782522252666</c:v>
                </c:pt>
                <c:pt idx="793">
                  <c:v>104.271510329286</c:v>
                </c:pt>
                <c:pt idx="794">
                  <c:v>104.76049840590599</c:v>
                </c:pt>
                <c:pt idx="795">
                  <c:v>105.249486482526</c:v>
                </c:pt>
                <c:pt idx="796">
                  <c:v>105.73847455914701</c:v>
                </c:pt>
                <c:pt idx="797">
                  <c:v>106.22746263576801</c:v>
                </c:pt>
                <c:pt idx="798">
                  <c:v>106.716450712388</c:v>
                </c:pt>
                <c:pt idx="799">
                  <c:v>107.205438789008</c:v>
                </c:pt>
                <c:pt idx="800">
                  <c:v>107.694426865629</c:v>
                </c:pt>
                <c:pt idx="801">
                  <c:v>108.18341494225001</c:v>
                </c:pt>
                <c:pt idx="802">
                  <c:v>108.67240301886901</c:v>
                </c:pt>
                <c:pt idx="803">
                  <c:v>109.161391095491</c:v>
                </c:pt>
                <c:pt idx="804">
                  <c:v>109.65037917210999</c:v>
                </c:pt>
                <c:pt idx="805">
                  <c:v>110.13936724873099</c:v>
                </c:pt>
                <c:pt idx="806">
                  <c:v>110.628355325351</c:v>
                </c:pt>
                <c:pt idx="807">
                  <c:v>111.11734340197201</c:v>
                </c:pt>
                <c:pt idx="808">
                  <c:v>111.606331478591</c:v>
                </c:pt>
                <c:pt idx="809">
                  <c:v>112.095319555213</c:v>
                </c:pt>
                <c:pt idx="810">
                  <c:v>112.584307631833</c:v>
                </c:pt>
                <c:pt idx="811">
                  <c:v>113.07329570845299</c:v>
                </c:pt>
                <c:pt idx="812">
                  <c:v>113.56228378507301</c:v>
                </c:pt>
                <c:pt idx="813">
                  <c:v>114.051271861695</c:v>
                </c:pt>
                <c:pt idx="814">
                  <c:v>114.54025993831399</c:v>
                </c:pt>
                <c:pt idx="815">
                  <c:v>115.02924801493499</c:v>
                </c:pt>
                <c:pt idx="816">
                  <c:v>115.518236091555</c:v>
                </c:pt>
                <c:pt idx="817">
                  <c:v>116.00722416817601</c:v>
                </c:pt>
                <c:pt idx="818">
                  <c:v>116.49621224479701</c:v>
                </c:pt>
                <c:pt idx="819">
                  <c:v>116.985200321417</c:v>
                </c:pt>
                <c:pt idx="820">
                  <c:v>117.474188398037</c:v>
                </c:pt>
                <c:pt idx="821">
                  <c:v>117.963176474658</c:v>
                </c:pt>
                <c:pt idx="822">
                  <c:v>118.45216455127699</c:v>
                </c:pt>
                <c:pt idx="823">
                  <c:v>118.941152627899</c:v>
                </c:pt>
                <c:pt idx="824">
                  <c:v>119.430140704519</c:v>
                </c:pt>
                <c:pt idx="825">
                  <c:v>119.91912878113899</c:v>
                </c:pt>
                <c:pt idx="826">
                  <c:v>120.408116857761</c:v>
                </c:pt>
                <c:pt idx="827">
                  <c:v>120.89710493438099</c:v>
                </c:pt>
                <c:pt idx="828">
                  <c:v>121.386093011002</c:v>
                </c:pt>
                <c:pt idx="829">
                  <c:v>121.87508108762201</c:v>
                </c:pt>
                <c:pt idx="830">
                  <c:v>122.364069164241</c:v>
                </c:pt>
                <c:pt idx="831">
                  <c:v>122.853057240863</c:v>
                </c:pt>
                <c:pt idx="832">
                  <c:v>123.34204531748399</c:v>
                </c:pt>
                <c:pt idx="833">
                  <c:v>123.83103339410401</c:v>
                </c:pt>
                <c:pt idx="834">
                  <c:v>124.32002147072501</c:v>
                </c:pt>
                <c:pt idx="835">
                  <c:v>124.809009547344</c:v>
                </c:pt>
                <c:pt idx="836">
                  <c:v>125.29799762396401</c:v>
                </c:pt>
                <c:pt idx="837">
                  <c:v>125.78698570058499</c:v>
                </c:pt>
                <c:pt idx="838">
                  <c:v>126.275973777206</c:v>
                </c:pt>
                <c:pt idx="839">
                  <c:v>126.76496185382499</c:v>
                </c:pt>
                <c:pt idx="840">
                  <c:v>127.253949930446</c:v>
                </c:pt>
                <c:pt idx="841">
                  <c:v>127.74293800706802</c:v>
                </c:pt>
                <c:pt idx="842">
                  <c:v>128.231926083687</c:v>
                </c:pt>
                <c:pt idx="843">
                  <c:v>128.72091416030801</c:v>
                </c:pt>
                <c:pt idx="844">
                  <c:v>129.209902236928</c:v>
                </c:pt>
                <c:pt idx="845">
                  <c:v>129.69889031354901</c:v>
                </c:pt>
                <c:pt idx="846">
                  <c:v>130.18787839016898</c:v>
                </c:pt>
                <c:pt idx="847">
                  <c:v>130.67686646678899</c:v>
                </c:pt>
                <c:pt idx="848">
                  <c:v>131.16585454341001</c:v>
                </c:pt>
                <c:pt idx="849">
                  <c:v>131.65484262003</c:v>
                </c:pt>
                <c:pt idx="850">
                  <c:v>132.14383069665101</c:v>
                </c:pt>
                <c:pt idx="851">
                  <c:v>132.632818773271</c:v>
                </c:pt>
                <c:pt idx="852">
                  <c:v>133.12180684989201</c:v>
                </c:pt>
                <c:pt idx="853">
                  <c:v>133.61079492651101</c:v>
                </c:pt>
                <c:pt idx="854">
                  <c:v>134.09978300313199</c:v>
                </c:pt>
                <c:pt idx="855">
                  <c:v>134.588771079753</c:v>
                </c:pt>
                <c:pt idx="856">
                  <c:v>135.07775915637299</c:v>
                </c:pt>
                <c:pt idx="857">
                  <c:v>135.566747232994</c:v>
                </c:pt>
                <c:pt idx="858">
                  <c:v>136.05573530961402</c:v>
                </c:pt>
                <c:pt idx="859">
                  <c:v>136.54472338623501</c:v>
                </c:pt>
                <c:pt idx="860">
                  <c:v>137.03371146285602</c:v>
                </c:pt>
                <c:pt idx="861">
                  <c:v>137.52269953947498</c:v>
                </c:pt>
                <c:pt idx="862">
                  <c:v>138.011687616096</c:v>
                </c:pt>
                <c:pt idx="863">
                  <c:v>138.50067569271602</c:v>
                </c:pt>
                <c:pt idx="864">
                  <c:v>138.98966376933799</c:v>
                </c:pt>
                <c:pt idx="865">
                  <c:v>139.47865184595801</c:v>
                </c:pt>
                <c:pt idx="866">
                  <c:v>139.967639922579</c:v>
                </c:pt>
                <c:pt idx="867">
                  <c:v>140.45662799919799</c:v>
                </c:pt>
                <c:pt idx="868">
                  <c:v>140.94561607581798</c:v>
                </c:pt>
                <c:pt idx="869">
                  <c:v>141.43460415243899</c:v>
                </c:pt>
                <c:pt idx="870">
                  <c:v>141.92359222905901</c:v>
                </c:pt>
                <c:pt idx="871">
                  <c:v>142.412580305679</c:v>
                </c:pt>
                <c:pt idx="872">
                  <c:v>142.90156838230101</c:v>
                </c:pt>
                <c:pt idx="873">
                  <c:v>143.39055645891997</c:v>
                </c:pt>
                <c:pt idx="874">
                  <c:v>143.87954453553999</c:v>
                </c:pt>
                <c:pt idx="875">
                  <c:v>144.368532612161</c:v>
                </c:pt>
                <c:pt idx="876">
                  <c:v>144.85752068878099</c:v>
                </c:pt>
                <c:pt idx="877">
                  <c:v>145.34650876540201</c:v>
                </c:pt>
                <c:pt idx="878">
                  <c:v>145.835496842022</c:v>
                </c:pt>
                <c:pt idx="879">
                  <c:v>146.324484918645</c:v>
                </c:pt>
                <c:pt idx="880">
                  <c:v>146.813472995262</c:v>
                </c:pt>
                <c:pt idx="881">
                  <c:v>147.30246107188398</c:v>
                </c:pt>
                <c:pt idx="882">
                  <c:v>147.791449148505</c:v>
                </c:pt>
                <c:pt idx="883">
                  <c:v>148.28043722512498</c:v>
                </c:pt>
                <c:pt idx="884">
                  <c:v>148.769425301746</c:v>
                </c:pt>
                <c:pt idx="885">
                  <c:v>149.25841337836701</c:v>
                </c:pt>
                <c:pt idx="886">
                  <c:v>149.747401454986</c:v>
                </c:pt>
                <c:pt idx="887">
                  <c:v>150.23638953160702</c:v>
                </c:pt>
                <c:pt idx="888">
                  <c:v>150.725377608228</c:v>
                </c:pt>
                <c:pt idx="889">
                  <c:v>151.21436568484799</c:v>
                </c:pt>
                <c:pt idx="890">
                  <c:v>151.70335376146801</c:v>
                </c:pt>
                <c:pt idx="891">
                  <c:v>152.192341838088</c:v>
                </c:pt>
                <c:pt idx="892">
                  <c:v>152.68132991471001</c:v>
                </c:pt>
                <c:pt idx="893">
                  <c:v>153.17031799133099</c:v>
                </c:pt>
                <c:pt idx="894">
                  <c:v>153.65930606794899</c:v>
                </c:pt>
                <c:pt idx="895">
                  <c:v>154.14829414457202</c:v>
                </c:pt>
                <c:pt idx="896">
                  <c:v>154.63728222119201</c:v>
                </c:pt>
                <c:pt idx="897">
                  <c:v>155.12627029780901</c:v>
                </c:pt>
                <c:pt idx="898">
                  <c:v>155.61525837443298</c:v>
                </c:pt>
                <c:pt idx="899">
                  <c:v>156.10424645105201</c:v>
                </c:pt>
                <c:pt idx="900">
                  <c:v>156.593234527672</c:v>
                </c:pt>
                <c:pt idx="901">
                  <c:v>157.08222260429301</c:v>
                </c:pt>
                <c:pt idx="902">
                  <c:v>157.571210680913</c:v>
                </c:pt>
                <c:pt idx="903">
                  <c:v>158.06019875753299</c:v>
                </c:pt>
                <c:pt idx="904">
                  <c:v>158.54918683415499</c:v>
                </c:pt>
                <c:pt idx="905">
                  <c:v>159.03817491077498</c:v>
                </c:pt>
                <c:pt idx="906">
                  <c:v>159.527162987396</c:v>
                </c:pt>
                <c:pt idx="907">
                  <c:v>160.01615106401601</c:v>
                </c:pt>
                <c:pt idx="908">
                  <c:v>160.505139140636</c:v>
                </c:pt>
                <c:pt idx="909">
                  <c:v>160.99412721725599</c:v>
                </c:pt>
                <c:pt idx="910">
                  <c:v>161.483115293878</c:v>
                </c:pt>
                <c:pt idx="911">
                  <c:v>161.97210337049799</c:v>
                </c:pt>
                <c:pt idx="912">
                  <c:v>162.46109144711801</c:v>
                </c:pt>
                <c:pt idx="913">
                  <c:v>162.95007952373899</c:v>
                </c:pt>
                <c:pt idx="914">
                  <c:v>163.43906760036</c:v>
                </c:pt>
                <c:pt idx="915">
                  <c:v>163.92805567697999</c:v>
                </c:pt>
                <c:pt idx="916">
                  <c:v>164.41704375360001</c:v>
                </c:pt>
                <c:pt idx="917">
                  <c:v>164.90603183021901</c:v>
                </c:pt>
                <c:pt idx="918">
                  <c:v>165.39501990684198</c:v>
                </c:pt>
                <c:pt idx="919">
                  <c:v>165.884007983462</c:v>
                </c:pt>
                <c:pt idx="920">
                  <c:v>166.37299606008199</c:v>
                </c:pt>
                <c:pt idx="921">
                  <c:v>166.861984136703</c:v>
                </c:pt>
                <c:pt idx="922">
                  <c:v>167.35097221332401</c:v>
                </c:pt>
                <c:pt idx="923">
                  <c:v>167.839960289944</c:v>
                </c:pt>
                <c:pt idx="924">
                  <c:v>168.32894836656502</c:v>
                </c:pt>
                <c:pt idx="925">
                  <c:v>168.81793644318498</c:v>
                </c:pt>
                <c:pt idx="926">
                  <c:v>169.30692451980499</c:v>
                </c:pt>
                <c:pt idx="927">
                  <c:v>169.79591259642501</c:v>
                </c:pt>
                <c:pt idx="928">
                  <c:v>170.284900673045</c:v>
                </c:pt>
                <c:pt idx="929">
                  <c:v>170.77388874966502</c:v>
                </c:pt>
                <c:pt idx="930">
                  <c:v>171.262876826286</c:v>
                </c:pt>
                <c:pt idx="931">
                  <c:v>171.75186490290702</c:v>
                </c:pt>
                <c:pt idx="932">
                  <c:v>172.24085297952698</c:v>
                </c:pt>
                <c:pt idx="933">
                  <c:v>172.729841056147</c:v>
                </c:pt>
                <c:pt idx="934">
                  <c:v>173.218829132769</c:v>
                </c:pt>
                <c:pt idx="935">
                  <c:v>173.707817209388</c:v>
                </c:pt>
                <c:pt idx="936">
                  <c:v>174.19680528601</c:v>
                </c:pt>
                <c:pt idx="937">
                  <c:v>174.68579336262798</c:v>
                </c:pt>
                <c:pt idx="938">
                  <c:v>175.17478143925001</c:v>
                </c:pt>
                <c:pt idx="939">
                  <c:v>175.663769515871</c:v>
                </c:pt>
                <c:pt idx="940">
                  <c:v>176.15275759248999</c:v>
                </c:pt>
                <c:pt idx="941">
                  <c:v>176.641745669111</c:v>
                </c:pt>
                <c:pt idx="942">
                  <c:v>177.13073374573199</c:v>
                </c:pt>
                <c:pt idx="943">
                  <c:v>177.61972182235201</c:v>
                </c:pt>
                <c:pt idx="944">
                  <c:v>178.10870989897202</c:v>
                </c:pt>
                <c:pt idx="945">
                  <c:v>178.59769797559301</c:v>
                </c:pt>
                <c:pt idx="946">
                  <c:v>179.08668605221402</c:v>
                </c:pt>
                <c:pt idx="947">
                  <c:v>179.57567412883398</c:v>
                </c:pt>
                <c:pt idx="948">
                  <c:v>180.064662205454</c:v>
                </c:pt>
                <c:pt idx="949">
                  <c:v>180.55365028207501</c:v>
                </c:pt>
                <c:pt idx="950">
                  <c:v>181.042638358695</c:v>
                </c:pt>
                <c:pt idx="951">
                  <c:v>181.53162643531502</c:v>
                </c:pt>
                <c:pt idx="952">
                  <c:v>182.020614511936</c:v>
                </c:pt>
                <c:pt idx="953">
                  <c:v>182.509602588555</c:v>
                </c:pt>
                <c:pt idx="954">
                  <c:v>182.99859066517701</c:v>
                </c:pt>
                <c:pt idx="955">
                  <c:v>183.48757874179799</c:v>
                </c:pt>
                <c:pt idx="956">
                  <c:v>183.97656681841701</c:v>
                </c:pt>
                <c:pt idx="957">
                  <c:v>184.465554895038</c:v>
                </c:pt>
                <c:pt idx="958">
                  <c:v>184.95454297165901</c:v>
                </c:pt>
                <c:pt idx="959">
                  <c:v>185.443531048279</c:v>
                </c:pt>
                <c:pt idx="960">
                  <c:v>185.93251912490001</c:v>
                </c:pt>
                <c:pt idx="961">
                  <c:v>186.42150720152</c:v>
                </c:pt>
                <c:pt idx="962">
                  <c:v>186.91049527814098</c:v>
                </c:pt>
                <c:pt idx="963">
                  <c:v>187.399483354761</c:v>
                </c:pt>
                <c:pt idx="964">
                  <c:v>187.88847143138099</c:v>
                </c:pt>
                <c:pt idx="965">
                  <c:v>188.377459508002</c:v>
                </c:pt>
                <c:pt idx="966">
                  <c:v>188.86644758462202</c:v>
                </c:pt>
                <c:pt idx="967">
                  <c:v>189.35543566124198</c:v>
                </c:pt>
                <c:pt idx="968">
                  <c:v>189.844423737863</c:v>
                </c:pt>
                <c:pt idx="969">
                  <c:v>190.33341181448299</c:v>
                </c:pt>
                <c:pt idx="970">
                  <c:v>190.822399891104</c:v>
                </c:pt>
                <c:pt idx="971">
                  <c:v>191.31138796772402</c:v>
                </c:pt>
                <c:pt idx="972">
                  <c:v>191.800376044345</c:v>
                </c:pt>
                <c:pt idx="973">
                  <c:v>192.28936412096502</c:v>
                </c:pt>
                <c:pt idx="974">
                  <c:v>192.77835219758498</c:v>
                </c:pt>
                <c:pt idx="975">
                  <c:v>193.26734027420699</c:v>
                </c:pt>
                <c:pt idx="976">
                  <c:v>193.756328350827</c:v>
                </c:pt>
                <c:pt idx="977">
                  <c:v>194.24531642744799</c:v>
                </c:pt>
                <c:pt idx="978">
                  <c:v>194.73430450406701</c:v>
                </c:pt>
                <c:pt idx="979">
                  <c:v>195.223292580688</c:v>
                </c:pt>
                <c:pt idx="980">
                  <c:v>195.71228065730901</c:v>
                </c:pt>
                <c:pt idx="981">
                  <c:v>196.20126873392903</c:v>
                </c:pt>
                <c:pt idx="982">
                  <c:v>196.69025681054998</c:v>
                </c:pt>
                <c:pt idx="983">
                  <c:v>197.179244887171</c:v>
                </c:pt>
                <c:pt idx="984">
                  <c:v>197.66823296379098</c:v>
                </c:pt>
                <c:pt idx="985">
                  <c:v>198.157221040411</c:v>
                </c:pt>
                <c:pt idx="986">
                  <c:v>198.64620911703099</c:v>
                </c:pt>
                <c:pt idx="987">
                  <c:v>199.135197193652</c:v>
                </c:pt>
                <c:pt idx="988">
                  <c:v>199.62418527027302</c:v>
                </c:pt>
                <c:pt idx="989">
                  <c:v>200.11317334689198</c:v>
                </c:pt>
                <c:pt idx="990">
                  <c:v>200.602161423513</c:v>
                </c:pt>
                <c:pt idx="991">
                  <c:v>201.09114950013299</c:v>
                </c:pt>
                <c:pt idx="992">
                  <c:v>201.580137576754</c:v>
                </c:pt>
                <c:pt idx="993">
                  <c:v>202.06912565337501</c:v>
                </c:pt>
                <c:pt idx="994">
                  <c:v>202.558113729995</c:v>
                </c:pt>
                <c:pt idx="995">
                  <c:v>203.04710180661601</c:v>
                </c:pt>
                <c:pt idx="996">
                  <c:v>203.53608988323597</c:v>
                </c:pt>
                <c:pt idx="997">
                  <c:v>204.025077959855</c:v>
                </c:pt>
                <c:pt idx="998">
                  <c:v>204.51406603647601</c:v>
                </c:pt>
              </c:numCache>
            </c:numRef>
          </c:xVal>
          <c:yVal>
            <c:numRef>
              <c:f>ploss_contour!$P$3:$P$1002</c:f>
              <c:numCache>
                <c:formatCode>0.00E+00</c:formatCode>
                <c:ptCount val="1000"/>
                <c:pt idx="0">
                  <c:v>3.0854035072932699E-3</c:v>
                </c:pt>
                <c:pt idx="1">
                  <c:v>3.0997800232271801E-3</c:v>
                </c:pt>
                <c:pt idx="2">
                  <c:v>3.1149495154777001E-3</c:v>
                </c:pt>
                <c:pt idx="3">
                  <c:v>3.1309115490254801E-3</c:v>
                </c:pt>
                <c:pt idx="4">
                  <c:v>3.1476657412557998E-3</c:v>
                </c:pt>
                <c:pt idx="5">
                  <c:v>3.16521177137573E-3</c:v>
                </c:pt>
                <c:pt idx="6">
                  <c:v>3.1835493804151099E-3</c:v>
                </c:pt>
                <c:pt idx="7">
                  <c:v>3.2026783712257399E-3</c:v>
                </c:pt>
                <c:pt idx="8">
                  <c:v>3.22259860848207E-3</c:v>
                </c:pt>
                <c:pt idx="9">
                  <c:v>3.24331001868048E-3</c:v>
                </c:pt>
                <c:pt idx="10">
                  <c:v>3.2648125901401301E-3</c:v>
                </c:pt>
                <c:pt idx="11">
                  <c:v>3.28710637300219E-3</c:v>
                </c:pt>
                <c:pt idx="12">
                  <c:v>3.3101914792300702E-3</c:v>
                </c:pt>
                <c:pt idx="13">
                  <c:v>3.33406808260998E-3</c:v>
                </c:pt>
                <c:pt idx="14">
                  <c:v>3.3587364187499099E-3</c:v>
                </c:pt>
                <c:pt idx="15">
                  <c:v>3.3841967850804602E-3</c:v>
                </c:pt>
                <c:pt idx="16">
                  <c:v>3.4104495408545199E-3</c:v>
                </c:pt>
                <c:pt idx="17">
                  <c:v>3.43749510714739E-3</c:v>
                </c:pt>
                <c:pt idx="18">
                  <c:v>3.4782141086938702E-3</c:v>
                </c:pt>
                <c:pt idx="19">
                  <c:v>3.5337650351814302E-3</c:v>
                </c:pt>
                <c:pt idx="20">
                  <c:v>3.5909076175705298E-3</c:v>
                </c:pt>
                <c:pt idx="21">
                  <c:v>3.649641823839E-3</c:v>
                </c:pt>
                <c:pt idx="22">
                  <c:v>3.7099676334368401E-3</c:v>
                </c:pt>
                <c:pt idx="23">
                  <c:v>3.7718850372852799E-3</c:v>
                </c:pt>
                <c:pt idx="24">
                  <c:v>3.8353940377770499E-3</c:v>
                </c:pt>
                <c:pt idx="25">
                  <c:v>3.9004946487762198E-3</c:v>
                </c:pt>
                <c:pt idx="26">
                  <c:v>3.96718689561889E-3</c:v>
                </c:pt>
                <c:pt idx="27">
                  <c:v>4.0354708151120198E-3</c:v>
                </c:pt>
                <c:pt idx="28">
                  <c:v>4.1053464555351098E-3</c:v>
                </c:pt>
                <c:pt idx="29">
                  <c:v>4.1768138766377898E-3</c:v>
                </c:pt>
                <c:pt idx="30">
                  <c:v>4.2498731496425999E-3</c:v>
                </c:pt>
                <c:pt idx="31">
                  <c:v>4.3245243572427403E-3</c:v>
                </c:pt>
                <c:pt idx="32">
                  <c:v>4.4007675936033599E-3</c:v>
                </c:pt>
                <c:pt idx="33">
                  <c:v>4.4786029643607396E-3</c:v>
                </c:pt>
                <c:pt idx="34">
                  <c:v>4.5580305866232199E-3</c:v>
                </c:pt>
                <c:pt idx="35">
                  <c:v>4.6390505889703096E-3</c:v>
                </c:pt>
                <c:pt idx="36">
                  <c:v>4.7493420136532202E-3</c:v>
                </c:pt>
                <c:pt idx="37">
                  <c:v>4.8624543683979697E-3</c:v>
                </c:pt>
                <c:pt idx="38">
                  <c:v>4.9777875138971002E-3</c:v>
                </c:pt>
                <c:pt idx="39">
                  <c:v>5.0953406356132004E-3</c:v>
                </c:pt>
                <c:pt idx="40">
                  <c:v>5.2151130788352599E-3</c:v>
                </c:pt>
                <c:pt idx="41">
                  <c:v>5.3371043486786299E-3</c:v>
                </c:pt>
                <c:pt idx="42">
                  <c:v>5.4613141100834399E-3</c:v>
                </c:pt>
                <c:pt idx="43">
                  <c:v>5.5877421878165997E-3</c:v>
                </c:pt>
                <c:pt idx="44">
                  <c:v>5.7163885664701999E-3</c:v>
                </c:pt>
                <c:pt idx="45">
                  <c:v>5.8472533904627899E-3</c:v>
                </c:pt>
                <c:pt idx="46">
                  <c:v>5.9803369640388602E-3</c:v>
                </c:pt>
                <c:pt idx="47">
                  <c:v>6.1156397512677199E-3</c:v>
                </c:pt>
                <c:pt idx="48">
                  <c:v>6.2531623760460897E-3</c:v>
                </c:pt>
                <c:pt idx="49">
                  <c:v>6.3929056220952104E-3</c:v>
                </c:pt>
                <c:pt idx="50">
                  <c:v>6.5348704329630898E-3</c:v>
                </c:pt>
                <c:pt idx="51">
                  <c:v>6.6790579120231701E-3</c:v>
                </c:pt>
                <c:pt idx="52">
                  <c:v>6.8254693224749103E-3</c:v>
                </c:pt>
                <c:pt idx="53">
                  <c:v>6.9956003284090199E-3</c:v>
                </c:pt>
                <c:pt idx="54">
                  <c:v>7.1931368700364502E-3</c:v>
                </c:pt>
                <c:pt idx="55">
                  <c:v>7.3938972246762602E-3</c:v>
                </c:pt>
                <c:pt idx="56">
                  <c:v>7.5978806235954899E-3</c:v>
                </c:pt>
                <c:pt idx="57">
                  <c:v>7.8050864018604001E-3</c:v>
                </c:pt>
                <c:pt idx="58">
                  <c:v>8.0155139983313899E-3</c:v>
                </c:pt>
                <c:pt idx="59">
                  <c:v>8.2291629556673299E-3</c:v>
                </c:pt>
                <c:pt idx="60">
                  <c:v>8.4460329203243905E-3</c:v>
                </c:pt>
                <c:pt idx="61">
                  <c:v>8.6661236425551597E-3</c:v>
                </c:pt>
                <c:pt idx="62">
                  <c:v>8.8894349764062994E-3</c:v>
                </c:pt>
                <c:pt idx="63">
                  <c:v>9.1159668797264892E-3</c:v>
                </c:pt>
                <c:pt idx="64">
                  <c:v>9.3457194141567893E-3</c:v>
                </c:pt>
                <c:pt idx="65">
                  <c:v>9.5786927451374897E-3</c:v>
                </c:pt>
                <c:pt idx="66">
                  <c:v>9.8148871419047202E-3</c:v>
                </c:pt>
                <c:pt idx="67">
                  <c:v>1.00543029774921E-2</c:v>
                </c:pt>
                <c:pt idx="68">
                  <c:v>1.0296940728728599E-2</c:v>
                </c:pt>
                <c:pt idx="69">
                  <c:v>1.0542800976242699E-2</c:v>
                </c:pt>
                <c:pt idx="70">
                  <c:v>1.0791884404457001E-2</c:v>
                </c:pt>
                <c:pt idx="71">
                  <c:v>1.1121741475731899E-2</c:v>
                </c:pt>
                <c:pt idx="72">
                  <c:v>1.1458720642362899E-2</c:v>
                </c:pt>
                <c:pt idx="73">
                  <c:v>1.17993594473597E-2</c:v>
                </c:pt>
                <c:pt idx="74">
                  <c:v>1.2143657434809701E-2</c:v>
                </c:pt>
                <c:pt idx="75">
                  <c:v>1.24916142465306E-2</c:v>
                </c:pt>
                <c:pt idx="76">
                  <c:v>1.2843229622071E-2</c:v>
                </c:pt>
                <c:pt idx="77">
                  <c:v>1.31985033987129E-2</c:v>
                </c:pt>
                <c:pt idx="78">
                  <c:v>1.3557435511467601E-2</c:v>
                </c:pt>
                <c:pt idx="79">
                  <c:v>1.3920025993079E-2</c:v>
                </c:pt>
                <c:pt idx="80">
                  <c:v>1.42862749740217E-2</c:v>
                </c:pt>
                <c:pt idx="81">
                  <c:v>1.4656182682501901E-2</c:v>
                </c:pt>
                <c:pt idx="82">
                  <c:v>1.50297494444577E-2</c:v>
                </c:pt>
                <c:pt idx="83">
                  <c:v>1.54069756835575E-2</c:v>
                </c:pt>
                <c:pt idx="84">
                  <c:v>1.5787861921202601E-2</c:v>
                </c:pt>
                <c:pt idx="85">
                  <c:v>1.61724087765239E-2</c:v>
                </c:pt>
                <c:pt idx="86">
                  <c:v>1.6560616966384799E-2</c:v>
                </c:pt>
                <c:pt idx="87">
                  <c:v>1.70406256953489E-2</c:v>
                </c:pt>
                <c:pt idx="88">
                  <c:v>1.7567113612476801E-2</c:v>
                </c:pt>
                <c:pt idx="89">
                  <c:v>1.8101269324693001E-2</c:v>
                </c:pt>
                <c:pt idx="90">
                  <c:v>1.8643089368075599E-2</c:v>
                </c:pt>
                <c:pt idx="91">
                  <c:v>1.9192570949522401E-2</c:v>
                </c:pt>
                <c:pt idx="92">
                  <c:v>1.9749711946749401E-2</c:v>
                </c:pt>
                <c:pt idx="93">
                  <c:v>2.03145109082912E-2</c:v>
                </c:pt>
                <c:pt idx="94">
                  <c:v>2.0886967053501002E-2</c:v>
                </c:pt>
                <c:pt idx="95">
                  <c:v>2.1467080272549802E-2</c:v>
                </c:pt>
                <c:pt idx="96">
                  <c:v>2.2054851126428299E-2</c:v>
                </c:pt>
                <c:pt idx="97">
                  <c:v>2.2650280846945599E-2</c:v>
                </c:pt>
                <c:pt idx="98">
                  <c:v>2.32533713367278E-2</c:v>
                </c:pt>
                <c:pt idx="99">
                  <c:v>2.3864125169222102E-2</c:v>
                </c:pt>
                <c:pt idx="100">
                  <c:v>2.4482545588691201E-2</c:v>
                </c:pt>
                <c:pt idx="101">
                  <c:v>2.5108636510219402E-2</c:v>
                </c:pt>
                <c:pt idx="102">
                  <c:v>2.57424025197075E-2</c:v>
                </c:pt>
                <c:pt idx="103">
                  <c:v>2.6441655429048101E-2</c:v>
                </c:pt>
                <c:pt idx="104">
                  <c:v>2.7229916125727199E-2</c:v>
                </c:pt>
                <c:pt idx="105">
                  <c:v>2.8030091759511499E-2</c:v>
                </c:pt>
                <c:pt idx="106">
                  <c:v>2.8842177028680901E-2</c:v>
                </c:pt>
                <c:pt idx="107">
                  <c:v>2.9666167696581602E-2</c:v>
                </c:pt>
                <c:pt idx="108">
                  <c:v>3.0502060591632199E-2</c:v>
                </c:pt>
                <c:pt idx="109">
                  <c:v>3.1349853607319997E-2</c:v>
                </c:pt>
                <c:pt idx="110">
                  <c:v>3.2209545702202698E-2</c:v>
                </c:pt>
                <c:pt idx="111">
                  <c:v>3.3081136899904301E-2</c:v>
                </c:pt>
                <c:pt idx="112">
                  <c:v>3.3964628289119898E-2</c:v>
                </c:pt>
                <c:pt idx="113">
                  <c:v>3.4860022023613699E-2</c:v>
                </c:pt>
                <c:pt idx="114">
                  <c:v>3.5767321322219298E-2</c:v>
                </c:pt>
                <c:pt idx="115">
                  <c:v>3.67528464440895E-2</c:v>
                </c:pt>
                <c:pt idx="116">
                  <c:v>3.7822444171809903E-2</c:v>
                </c:pt>
                <c:pt idx="117">
                  <c:v>3.8914798520795997E-2</c:v>
                </c:pt>
                <c:pt idx="118">
                  <c:v>4.00299039759257E-2</c:v>
                </c:pt>
                <c:pt idx="119">
                  <c:v>4.1167756349869203E-2</c:v>
                </c:pt>
                <c:pt idx="120">
                  <c:v>4.2328352783098599E-2</c:v>
                </c:pt>
                <c:pt idx="121">
                  <c:v>4.3511691743889101E-2</c:v>
                </c:pt>
                <c:pt idx="122">
                  <c:v>4.4717773028308198E-2</c:v>
                </c:pt>
                <c:pt idx="123">
                  <c:v>4.5946597760223903E-2</c:v>
                </c:pt>
                <c:pt idx="124">
                  <c:v>4.7198168391303599E-2</c:v>
                </c:pt>
                <c:pt idx="125">
                  <c:v>4.8472488701015802E-2</c:v>
                </c:pt>
                <c:pt idx="126">
                  <c:v>4.9769563796624103E-2</c:v>
                </c:pt>
                <c:pt idx="127">
                  <c:v>5.1164949118440398E-2</c:v>
                </c:pt>
                <c:pt idx="128">
                  <c:v>5.2638340799691097E-2</c:v>
                </c:pt>
                <c:pt idx="129">
                  <c:v>5.4138824088484798E-2</c:v>
                </c:pt>
                <c:pt idx="130">
                  <c:v>5.56663962366888E-2</c:v>
                </c:pt>
                <c:pt idx="131">
                  <c:v>5.7221055162773003E-2</c:v>
                </c:pt>
                <c:pt idx="132">
                  <c:v>5.8802799451806102E-2</c:v>
                </c:pt>
                <c:pt idx="133">
                  <c:v>6.0411628355467997E-2</c:v>
                </c:pt>
                <c:pt idx="134">
                  <c:v>6.2047541792027101E-2</c:v>
                </c:pt>
                <c:pt idx="135">
                  <c:v>6.37105403463568E-2</c:v>
                </c:pt>
                <c:pt idx="136">
                  <c:v>6.5400625269939894E-2</c:v>
                </c:pt>
                <c:pt idx="137">
                  <c:v>6.7117798480856403E-2</c:v>
                </c:pt>
                <c:pt idx="138">
                  <c:v>6.8862062563783605E-2</c:v>
                </c:pt>
                <c:pt idx="139">
                  <c:v>7.0851287654029205E-2</c:v>
                </c:pt>
                <c:pt idx="140">
                  <c:v>7.2971231828129604E-2</c:v>
                </c:pt>
                <c:pt idx="141">
                  <c:v>7.5118209223841603E-2</c:v>
                </c:pt>
                <c:pt idx="142">
                  <c:v>7.7292218146811698E-2</c:v>
                </c:pt>
                <c:pt idx="143">
                  <c:v>7.9493257521185801E-2</c:v>
                </c:pt>
                <c:pt idx="144">
                  <c:v>8.1721326889651696E-2</c:v>
                </c:pt>
                <c:pt idx="145">
                  <c:v>8.3976426413389205E-2</c:v>
                </c:pt>
                <c:pt idx="146">
                  <c:v>8.6258556872110398E-2</c:v>
                </c:pt>
                <c:pt idx="147">
                  <c:v>8.8567719664041103E-2</c:v>
                </c:pt>
                <c:pt idx="148">
                  <c:v>9.0903916805919305E-2</c:v>
                </c:pt>
                <c:pt idx="149">
                  <c:v>9.3267150933009302E-2</c:v>
                </c:pt>
                <c:pt idx="150">
                  <c:v>9.56574252990917E-2</c:v>
                </c:pt>
                <c:pt idx="151">
                  <c:v>9.8494739917644195E-2</c:v>
                </c:pt>
                <c:pt idx="152">
                  <c:v>0.101504094538327</c:v>
                </c:pt>
                <c:pt idx="153">
                  <c:v>0.104556057576532</c:v>
                </c:pt>
                <c:pt idx="154">
                  <c:v>0.107650623529462</c:v>
                </c:pt>
                <c:pt idx="155">
                  <c:v>0.110787788363281</c:v>
                </c:pt>
                <c:pt idx="156">
                  <c:v>0.113967549513109</c:v>
                </c:pt>
                <c:pt idx="157">
                  <c:v>0.11718990588299499</c:v>
                </c:pt>
                <c:pt idx="158">
                  <c:v>0.120454857845952</c:v>
                </c:pt>
                <c:pt idx="159">
                  <c:v>0.123762407243938</c:v>
                </c:pt>
                <c:pt idx="160">
                  <c:v>0.12711255738785701</c:v>
                </c:pt>
                <c:pt idx="161">
                  <c:v>0.13050531305756999</c:v>
                </c:pt>
                <c:pt idx="162">
                  <c:v>0.13394068050188099</c:v>
                </c:pt>
                <c:pt idx="163">
                  <c:v>0.137418667438541</c:v>
                </c:pt>
                <c:pt idx="164">
                  <c:v>0.14093928305425099</c:v>
                </c:pt>
                <c:pt idx="165">
                  <c:v>0.14450253800466301</c:v>
                </c:pt>
                <c:pt idx="166">
                  <c:v>0.148108444414386</c:v>
                </c:pt>
                <c:pt idx="167">
                  <c:v>0.152677042355053</c:v>
                </c:pt>
                <c:pt idx="168">
                  <c:v>0.15733948051330901</c:v>
                </c:pt>
                <c:pt idx="169">
                  <c:v>0.16207551205047299</c:v>
                </c:pt>
                <c:pt idx="170">
                  <c:v>0.16688512125527299</c:v>
                </c:pt>
                <c:pt idx="171">
                  <c:v>0.17176829495740401</c:v>
                </c:pt>
                <c:pt idx="172">
                  <c:v>0.17672502252751199</c:v>
                </c:pt>
                <c:pt idx="173">
                  <c:v>0.181755295877184</c:v>
                </c:pt>
                <c:pt idx="174">
                  <c:v>0.186859109459004</c:v>
                </c:pt>
                <c:pt idx="175">
                  <c:v>0.19203646026645901</c:v>
                </c:pt>
                <c:pt idx="176">
                  <c:v>0.197287347834044</c:v>
                </c:pt>
                <c:pt idx="177">
                  <c:v>0.20261177423716401</c:v>
                </c:pt>
                <c:pt idx="178">
                  <c:v>0.208009744092224</c:v>
                </c:pt>
                <c:pt idx="179">
                  <c:v>0.21348126455656599</c:v>
                </c:pt>
                <c:pt idx="180">
                  <c:v>0.21902634532847001</c:v>
                </c:pt>
                <c:pt idx="181">
                  <c:v>0.22464499864720899</c:v>
                </c:pt>
                <c:pt idx="182">
                  <c:v>0.23060017425809801</c:v>
                </c:pt>
                <c:pt idx="183">
                  <c:v>0.23773292630114401</c:v>
                </c:pt>
                <c:pt idx="184">
                  <c:v>0.24496337156657499</c:v>
                </c:pt>
                <c:pt idx="185">
                  <c:v>0.252291485252505</c:v>
                </c:pt>
                <c:pt idx="186">
                  <c:v>0.25971724660294299</c:v>
                </c:pt>
                <c:pt idx="187">
                  <c:v>0.26724063890775801</c:v>
                </c:pt>
                <c:pt idx="188">
                  <c:v>0.27486164950268099</c:v>
                </c:pt>
                <c:pt idx="189">
                  <c:v>0.28258026976931999</c:v>
                </c:pt>
                <c:pt idx="190">
                  <c:v>0.29039649513515498</c:v>
                </c:pt>
                <c:pt idx="191">
                  <c:v>0.29831032507351202</c:v>
                </c:pt>
                <c:pt idx="192">
                  <c:v>0.30632176310359199</c:v>
                </c:pt>
                <c:pt idx="193">
                  <c:v>0.31443081679048801</c:v>
                </c:pt>
                <c:pt idx="194">
                  <c:v>0.32263749774512401</c:v>
                </c:pt>
                <c:pt idx="195">
                  <c:v>0.33094182162432101</c:v>
                </c:pt>
                <c:pt idx="196">
                  <c:v>0.339343808130744</c:v>
                </c:pt>
                <c:pt idx="197">
                  <c:v>0.347843481012936</c:v>
                </c:pt>
                <c:pt idx="198">
                  <c:v>0.35734118410444399</c:v>
                </c:pt>
                <c:pt idx="199">
                  <c:v>0.368296290647733</c:v>
                </c:pt>
                <c:pt idx="200">
                  <c:v>0.37944504976410398</c:v>
                </c:pt>
                <c:pt idx="201">
                  <c:v>0.39078738032113602</c:v>
                </c:pt>
                <c:pt idx="202">
                  <c:v>0.402323215104327</c:v>
                </c:pt>
                <c:pt idx="203">
                  <c:v>0.41405250081704797</c:v>
                </c:pt>
                <c:pt idx="204">
                  <c:v>0.42597519808057699</c:v>
                </c:pt>
                <c:pt idx="205">
                  <c:v>0.43809128143411202</c:v>
                </c:pt>
                <c:pt idx="206">
                  <c:v>0.45040073933472702</c:v>
                </c:pt>
                <c:pt idx="207">
                  <c:v>0.46290357415740002</c:v>
                </c:pt>
                <c:pt idx="208">
                  <c:v>0.475599802195036</c:v>
                </c:pt>
                <c:pt idx="209">
                  <c:v>0.48848945365837698</c:v>
                </c:pt>
                <c:pt idx="210">
                  <c:v>0.50157257267613498</c:v>
                </c:pt>
                <c:pt idx="211">
                  <c:v>0.51484921729487598</c:v>
                </c:pt>
                <c:pt idx="212">
                  <c:v>0.52831945947908598</c:v>
                </c:pt>
                <c:pt idx="213">
                  <c:v>0.54198338511113597</c:v>
                </c:pt>
                <c:pt idx="214">
                  <c:v>0.55756665696387098</c:v>
                </c:pt>
                <c:pt idx="215">
                  <c:v>0.57438123464429303</c:v>
                </c:pt>
                <c:pt idx="216">
                  <c:v>0.59140250284669704</c:v>
                </c:pt>
                <c:pt idx="217">
                  <c:v>0.60863018713922801</c:v>
                </c:pt>
                <c:pt idx="218">
                  <c:v>0.62606409661795204</c:v>
                </c:pt>
                <c:pt idx="219">
                  <c:v>0.64370412390671905</c:v>
                </c:pt>
                <c:pt idx="220">
                  <c:v>0.66155024515726002</c:v>
                </c:pt>
                <c:pt idx="221">
                  <c:v>0.67960252004909305</c:v>
                </c:pt>
                <c:pt idx="222">
                  <c:v>0.69786109178960498</c:v>
                </c:pt>
                <c:pt idx="223">
                  <c:v>0.71632618711400098</c:v>
                </c:pt>
                <c:pt idx="224">
                  <c:v>0.73499811628536305</c:v>
                </c:pt>
                <c:pt idx="225">
                  <c:v>0.75489977291327504</c:v>
                </c:pt>
                <c:pt idx="226">
                  <c:v>0.77750249444555197</c:v>
                </c:pt>
                <c:pt idx="227">
                  <c:v>0.80047786388494002</c:v>
                </c:pt>
                <c:pt idx="228">
                  <c:v>0.82382570480268802</c:v>
                </c:pt>
                <c:pt idx="229">
                  <c:v>0.84754589039249095</c:v>
                </c:pt>
                <c:pt idx="230">
                  <c:v>0.87163834347045299</c:v>
                </c:pt>
                <c:pt idx="231">
                  <c:v>0.89610303647504896</c:v>
                </c:pt>
                <c:pt idx="232">
                  <c:v>0.92093999146719396</c:v>
                </c:pt>
                <c:pt idx="233">
                  <c:v>0.94614928013019695</c:v>
                </c:pt>
                <c:pt idx="234">
                  <c:v>0.97173102376981002</c:v>
                </c:pt>
                <c:pt idx="235">
                  <c:v>0.99768539331411499</c:v>
                </c:pt>
                <c:pt idx="236">
                  <c:v>1.0240126093136701</c:v>
                </c:pt>
                <c:pt idx="237">
                  <c:v>1.0544999456923501</c:v>
                </c:pt>
                <c:pt idx="238">
                  <c:v>1.0855925395019801</c:v>
                </c:pt>
                <c:pt idx="239">
                  <c:v>1.1171865664151499</c:v>
                </c:pt>
                <c:pt idx="240">
                  <c:v>1.14928164379859</c:v>
                </c:pt>
                <c:pt idx="241">
                  <c:v>1.18187749962257</c:v>
                </c:pt>
                <c:pt idx="242">
                  <c:v>1.21497397246043</c:v>
                </c:pt>
                <c:pt idx="243">
                  <c:v>1.2485710114890001</c:v>
                </c:pt>
                <c:pt idx="244">
                  <c:v>1.28266867648827</c:v>
                </c:pt>
                <c:pt idx="245">
                  <c:v>1.31726713784174</c:v>
                </c:pt>
                <c:pt idx="246">
                  <c:v>1.35236667653585</c:v>
                </c:pt>
                <c:pt idx="247">
                  <c:v>1.3879676841607</c:v>
                </c:pt>
                <c:pt idx="248">
                  <c:v>1.42882245127729</c:v>
                </c:pt>
                <c:pt idx="249">
                  <c:v>1.47279153377962</c:v>
                </c:pt>
                <c:pt idx="250">
                  <c:v>1.51727300961829</c:v>
                </c:pt>
                <c:pt idx="251">
                  <c:v>1.5622667146898099</c:v>
                </c:pt>
                <c:pt idx="252">
                  <c:v>1.60777253511309</c:v>
                </c:pt>
                <c:pt idx="253">
                  <c:v>1.65379040722947</c:v>
                </c:pt>
                <c:pt idx="254">
                  <c:v>1.7003203176027</c:v>
                </c:pt>
                <c:pt idx="255">
                  <c:v>1.74736230301893</c:v>
                </c:pt>
                <c:pt idx="256">
                  <c:v>1.7949164504867401</c:v>
                </c:pt>
                <c:pt idx="257">
                  <c:v>1.8429828972371201</c:v>
                </c:pt>
                <c:pt idx="258">
                  <c:v>1.8915618307234501</c:v>
                </c:pt>
                <c:pt idx="259">
                  <c:v>1.9438832934513799</c:v>
                </c:pt>
                <c:pt idx="260">
                  <c:v>2.0040747973500102</c:v>
                </c:pt>
                <c:pt idx="261">
                  <c:v>2.0654827907500999</c:v>
                </c:pt>
                <c:pt idx="262">
                  <c:v>2.1281072492112001</c:v>
                </c:pt>
                <c:pt idx="263">
                  <c:v>2.1919481568595098</c:v>
                </c:pt>
                <c:pt idx="264">
                  <c:v>2.2570055063880301</c:v>
                </c:pt>
                <c:pt idx="265">
                  <c:v>2.3232792990564199</c:v>
                </c:pt>
                <c:pt idx="266">
                  <c:v>2.3907695446910999</c:v>
                </c:pt>
                <c:pt idx="267">
                  <c:v>2.45947626168519</c:v>
                </c:pt>
                <c:pt idx="268">
                  <c:v>2.5293994769985302</c:v>
                </c:pt>
                <c:pt idx="269">
                  <c:v>2.6005392261576801</c:v>
                </c:pt>
                <c:pt idx="270">
                  <c:v>2.67289555325595</c:v>
                </c:pt>
                <c:pt idx="271">
                  <c:v>2.74646851095335</c:v>
                </c:pt>
                <c:pt idx="272">
                  <c:v>2.8329555833424398</c:v>
                </c:pt>
                <c:pt idx="273">
                  <c:v>2.9236220549979799</c:v>
                </c:pt>
                <c:pt idx="274">
                  <c:v>3.0153759925526198</c:v>
                </c:pt>
                <c:pt idx="275">
                  <c:v>3.1082168248607398</c:v>
                </c:pt>
                <c:pt idx="276">
                  <c:v>3.20214412608256</c:v>
                </c:pt>
                <c:pt idx="277">
                  <c:v>3.2971576156840201</c:v>
                </c:pt>
                <c:pt idx="278">
                  <c:v>3.39325715843687</c:v>
                </c:pt>
                <c:pt idx="279">
                  <c:v>3.4904427644185598</c:v>
                </c:pt>
                <c:pt idx="280">
                  <c:v>3.5887145890124099</c:v>
                </c:pt>
                <c:pt idx="281">
                  <c:v>3.6880729329074602</c:v>
                </c:pt>
                <c:pt idx="282">
                  <c:v>3.7885182420985002</c:v>
                </c:pt>
                <c:pt idx="283">
                  <c:v>3.89005110788613</c:v>
                </c:pt>
                <c:pt idx="284">
                  <c:v>4.0005645798203897</c:v>
                </c:pt>
                <c:pt idx="285">
                  <c:v>4.1352251362986099</c:v>
                </c:pt>
                <c:pt idx="286">
                  <c:v>4.27270018364778</c:v>
                </c:pt>
                <c:pt idx="287">
                  <c:v>4.4129892596924796</c:v>
                </c:pt>
                <c:pt idx="288">
                  <c:v>4.5560920396867699</c:v>
                </c:pt>
                <c:pt idx="289">
                  <c:v>4.7020083363144503</c:v>
                </c:pt>
                <c:pt idx="290">
                  <c:v>4.8507380996887601</c:v>
                </c:pt>
                <c:pt idx="291">
                  <c:v>5.0022814173526502</c:v>
                </c:pt>
                <c:pt idx="292">
                  <c:v>5.1566385142787103</c:v>
                </c:pt>
                <c:pt idx="293">
                  <c:v>5.3138097528690196</c:v>
                </c:pt>
                <c:pt idx="294">
                  <c:v>5.4737956329554001</c:v>
                </c:pt>
                <c:pt idx="295">
                  <c:v>5.6365967917991799</c:v>
                </c:pt>
                <c:pt idx="296">
                  <c:v>5.8022140040913097</c:v>
                </c:pt>
                <c:pt idx="297">
                  <c:v>5.9706481819523498</c:v>
                </c:pt>
                <c:pt idx="298">
                  <c:v>6.14190037493257</c:v>
                </c:pt>
                <c:pt idx="299">
                  <c:v>6.3193709944661602</c:v>
                </c:pt>
                <c:pt idx="300">
                  <c:v>6.5301556226606303</c:v>
                </c:pt>
                <c:pt idx="301">
                  <c:v>6.7559219034067697</c:v>
                </c:pt>
                <c:pt idx="302">
                  <c:v>6.9966612109556898</c:v>
                </c:pt>
                <c:pt idx="303">
                  <c:v>7.25236637028034</c:v>
                </c:pt>
                <c:pt idx="304">
                  <c:v>7.5230316570770004</c:v>
                </c:pt>
                <c:pt idx="305">
                  <c:v>7.8086527977624502</c:v>
                </c:pt>
                <c:pt idx="306">
                  <c:v>8.1092269694778807</c:v>
                </c:pt>
                <c:pt idx="307">
                  <c:v>8.4247528000864893</c:v>
                </c:pt>
                <c:pt idx="308">
                  <c:v>8.7552303681717607</c:v>
                </c:pt>
                <c:pt idx="309">
                  <c:v>9.1006612030429004</c:v>
                </c:pt>
                <c:pt idx="310">
                  <c:v>9.4610482847274397</c:v>
                </c:pt>
                <c:pt idx="311">
                  <c:v>9.8363960439782296</c:v>
                </c:pt>
                <c:pt idx="312">
                  <c:v>10.2267103622712</c:v>
                </c:pt>
                <c:pt idx="313">
                  <c:v>10.631998571801301</c:v>
                </c:pt>
                <c:pt idx="314">
                  <c:v>11.0522694554887</c:v>
                </c:pt>
                <c:pt idx="315">
                  <c:v>11.757305339246701</c:v>
                </c:pt>
                <c:pt idx="316">
                  <c:v>12.4197067340428</c:v>
                </c:pt>
                <c:pt idx="317">
                  <c:v>13.1147025679343</c:v>
                </c:pt>
                <c:pt idx="318">
                  <c:v>13.851779880236601</c:v>
                </c:pt>
                <c:pt idx="319">
                  <c:v>14.7292831826407</c:v>
                </c:pt>
                <c:pt idx="320">
                  <c:v>15.460439932084199</c:v>
                </c:pt>
                <c:pt idx="321">
                  <c:v>16.147514054117401</c:v>
                </c:pt>
                <c:pt idx="322">
                  <c:v>16.914316704277301</c:v>
                </c:pt>
                <c:pt idx="323">
                  <c:v>17.388584061568899</c:v>
                </c:pt>
                <c:pt idx="324">
                  <c:v>17.852724324268198</c:v>
                </c:pt>
                <c:pt idx="325">
                  <c:v>18.3067371268037</c:v>
                </c:pt>
                <c:pt idx="326">
                  <c:v>18.750622298442799</c:v>
                </c:pt>
                <c:pt idx="327">
                  <c:v>19.1843798632875</c:v>
                </c:pt>
                <c:pt idx="328">
                  <c:v>19.608010040282501</c:v>
                </c:pt>
                <c:pt idx="329">
                  <c:v>20.0215132432077</c:v>
                </c:pt>
                <c:pt idx="330">
                  <c:v>20.424890080682999</c:v>
                </c:pt>
                <c:pt idx="331">
                  <c:v>20.818141356163199</c:v>
                </c:pt>
                <c:pt idx="332">
                  <c:v>21.2012680679466</c:v>
                </c:pt>
                <c:pt idx="333">
                  <c:v>21.544671078941001</c:v>
                </c:pt>
                <c:pt idx="334">
                  <c:v>21.874662075885901</c:v>
                </c:pt>
                <c:pt idx="335">
                  <c:v>22.202727037774199</c:v>
                </c:pt>
                <c:pt idx="336">
                  <c:v>22.528865958193101</c:v>
                </c:pt>
                <c:pt idx="337">
                  <c:v>22.8530788372987</c:v>
                </c:pt>
                <c:pt idx="338">
                  <c:v>23.1753656818012</c:v>
                </c:pt>
                <c:pt idx="339">
                  <c:v>23.4957265049783</c:v>
                </c:pt>
                <c:pt idx="340">
                  <c:v>23.8141613266714</c:v>
                </c:pt>
                <c:pt idx="341">
                  <c:v>24.130670173280201</c:v>
                </c:pt>
                <c:pt idx="342">
                  <c:v>24.4452530777682</c:v>
                </c:pt>
                <c:pt idx="343">
                  <c:v>24.744036623154798</c:v>
                </c:pt>
                <c:pt idx="344">
                  <c:v>25.0169555044581</c:v>
                </c:pt>
                <c:pt idx="345">
                  <c:v>25.288627079662898</c:v>
                </c:pt>
                <c:pt idx="346">
                  <c:v>25.5590513490483</c:v>
                </c:pt>
                <c:pt idx="347">
                  <c:v>25.828228313082398</c:v>
                </c:pt>
                <c:pt idx="348">
                  <c:v>26.096157972417501</c:v>
                </c:pt>
                <c:pt idx="349">
                  <c:v>26.362840327898901</c:v>
                </c:pt>
                <c:pt idx="350">
                  <c:v>26.628275380557099</c:v>
                </c:pt>
                <c:pt idx="351">
                  <c:v>26.892463131607698</c:v>
                </c:pt>
                <c:pt idx="352">
                  <c:v>27.15540358246</c:v>
                </c:pt>
                <c:pt idx="353">
                  <c:v>27.4170967347066</c:v>
                </c:pt>
                <c:pt idx="354">
                  <c:v>27.6775425901278</c:v>
                </c:pt>
                <c:pt idx="355">
                  <c:v>27.9367411506968</c:v>
                </c:pt>
                <c:pt idx="356">
                  <c:v>28.175108091025201</c:v>
                </c:pt>
                <c:pt idx="357">
                  <c:v>28.3913032052122</c:v>
                </c:pt>
                <c:pt idx="358">
                  <c:v>28.607041628593301</c:v>
                </c:pt>
                <c:pt idx="359">
                  <c:v>28.822323330558898</c:v>
                </c:pt>
                <c:pt idx="360">
                  <c:v>29.037148287501601</c:v>
                </c:pt>
                <c:pt idx="361">
                  <c:v>29.251516482815902</c:v>
                </c:pt>
                <c:pt idx="362">
                  <c:v>29.465427906895801</c:v>
                </c:pt>
                <c:pt idx="363">
                  <c:v>29.6788825571359</c:v>
                </c:pt>
                <c:pt idx="364">
                  <c:v>29.891880437933199</c:v>
                </c:pt>
                <c:pt idx="365">
                  <c:v>30.104421560682901</c:v>
                </c:pt>
                <c:pt idx="366">
                  <c:v>30.316505943786701</c:v>
                </c:pt>
                <c:pt idx="367">
                  <c:v>30.528133612640399</c:v>
                </c:pt>
                <c:pt idx="368">
                  <c:v>30.739304599644999</c:v>
                </c:pt>
                <c:pt idx="369">
                  <c:v>30.923090865187</c:v>
                </c:pt>
                <c:pt idx="370">
                  <c:v>31.0875399249189</c:v>
                </c:pt>
                <c:pt idx="371">
                  <c:v>31.2512523890674</c:v>
                </c:pt>
                <c:pt idx="372">
                  <c:v>31.4142281865571</c:v>
                </c:pt>
                <c:pt idx="373">
                  <c:v>31.576467267257399</c:v>
                </c:pt>
                <c:pt idx="374">
                  <c:v>31.737969601984901</c:v>
                </c:pt>
                <c:pt idx="375">
                  <c:v>31.8987351825043</c:v>
                </c:pt>
                <c:pt idx="376">
                  <c:v>32.0587640215278</c:v>
                </c:pt>
                <c:pt idx="377">
                  <c:v>32.218056152710901</c:v>
                </c:pt>
                <c:pt idx="378">
                  <c:v>32.376611630661301</c:v>
                </c:pt>
                <c:pt idx="379">
                  <c:v>32.534430530926798</c:v>
                </c:pt>
                <c:pt idx="380">
                  <c:v>32.691512950005801</c:v>
                </c:pt>
                <c:pt idx="381">
                  <c:v>32.847859005344702</c:v>
                </c:pt>
                <c:pt idx="382">
                  <c:v>32.972975105991701</c:v>
                </c:pt>
                <c:pt idx="383">
                  <c:v>33.083721314096103</c:v>
                </c:pt>
                <c:pt idx="384">
                  <c:v>33.192718597980097</c:v>
                </c:pt>
                <c:pt idx="385">
                  <c:v>33.299966956342701</c:v>
                </c:pt>
                <c:pt idx="386">
                  <c:v>33.405466392394899</c:v>
                </c:pt>
                <c:pt idx="387">
                  <c:v>33.5092169138602</c:v>
                </c:pt>
                <c:pt idx="388">
                  <c:v>33.611218532975798</c:v>
                </c:pt>
                <c:pt idx="389">
                  <c:v>33.7114712664888</c:v>
                </c:pt>
                <c:pt idx="390">
                  <c:v>33.8099751356635</c:v>
                </c:pt>
                <c:pt idx="391">
                  <c:v>33.906730166269597</c:v>
                </c:pt>
                <c:pt idx="392">
                  <c:v>34.001736388593997</c:v>
                </c:pt>
                <c:pt idx="393">
                  <c:v>34.094993837432902</c:v>
                </c:pt>
                <c:pt idx="394">
                  <c:v>34.186502552103399</c:v>
                </c:pt>
                <c:pt idx="395">
                  <c:v>34.237981034376098</c:v>
                </c:pt>
                <c:pt idx="396">
                  <c:v>34.2815121343153</c:v>
                </c:pt>
                <c:pt idx="397">
                  <c:v>34.3260072769977</c:v>
                </c:pt>
                <c:pt idx="398">
                  <c:v>34.371596868893903</c:v>
                </c:pt>
                <c:pt idx="399">
                  <c:v>34.4182984920782</c:v>
                </c:pt>
                <c:pt idx="400">
                  <c:v>34.4660155702324</c:v>
                </c:pt>
                <c:pt idx="401">
                  <c:v>34.5145360720227</c:v>
                </c:pt>
                <c:pt idx="402">
                  <c:v>34.555493883611</c:v>
                </c:pt>
                <c:pt idx="403">
                  <c:v>34.591465338386897</c:v>
                </c:pt>
                <c:pt idx="404">
                  <c:v>34.624784933212801</c:v>
                </c:pt>
                <c:pt idx="405">
                  <c:v>34.655589293832499</c:v>
                </c:pt>
                <c:pt idx="406">
                  <c:v>34.683902828048403</c:v>
                </c:pt>
                <c:pt idx="407">
                  <c:v>34.709639546212102</c:v>
                </c:pt>
                <c:pt idx="408">
                  <c:v>34.732605005275801</c:v>
                </c:pt>
                <c:pt idx="409">
                  <c:v>34.7433233069777</c:v>
                </c:pt>
                <c:pt idx="410">
                  <c:v>34.751330386511</c:v>
                </c:pt>
                <c:pt idx="411">
                  <c:v>34.761375155484899</c:v>
                </c:pt>
                <c:pt idx="412">
                  <c:v>34.7736160087535</c:v>
                </c:pt>
                <c:pt idx="413">
                  <c:v>34.788091158156298</c:v>
                </c:pt>
                <c:pt idx="414">
                  <c:v>34.804715964001097</c:v>
                </c:pt>
                <c:pt idx="415">
                  <c:v>34.8232802090522</c:v>
                </c:pt>
                <c:pt idx="416">
                  <c:v>34.8372108205091</c:v>
                </c:pt>
                <c:pt idx="417">
                  <c:v>34.847081119040901</c:v>
                </c:pt>
                <c:pt idx="418">
                  <c:v>34.855993383633397</c:v>
                </c:pt>
                <c:pt idx="419">
                  <c:v>34.864114531227301</c:v>
                </c:pt>
                <c:pt idx="420">
                  <c:v>34.871488722315</c:v>
                </c:pt>
                <c:pt idx="421">
                  <c:v>34.878038181388099</c:v>
                </c:pt>
                <c:pt idx="422">
                  <c:v>34.8835641293132</c:v>
                </c:pt>
                <c:pt idx="423">
                  <c:v>34.889276344394901</c:v>
                </c:pt>
                <c:pt idx="424">
                  <c:v>34.895586227494498</c:v>
                </c:pt>
                <c:pt idx="425">
                  <c:v>34.901988959104898</c:v>
                </c:pt>
                <c:pt idx="426">
                  <c:v>34.908655891821603</c:v>
                </c:pt>
                <c:pt idx="427">
                  <c:v>34.915635497732097</c:v>
                </c:pt>
                <c:pt idx="428">
                  <c:v>34.922857532042499</c:v>
                </c:pt>
                <c:pt idx="429">
                  <c:v>34.9301370994122</c:v>
                </c:pt>
                <c:pt idx="430">
                  <c:v>34.923930498855299</c:v>
                </c:pt>
                <c:pt idx="431">
                  <c:v>34.908315158942301</c:v>
                </c:pt>
                <c:pt idx="432">
                  <c:v>34.895281072355999</c:v>
                </c:pt>
                <c:pt idx="433">
                  <c:v>34.884971139622003</c:v>
                </c:pt>
                <c:pt idx="434">
                  <c:v>34.877434432528197</c:v>
                </c:pt>
                <c:pt idx="435">
                  <c:v>34.872623721156899</c:v>
                </c:pt>
                <c:pt idx="436">
                  <c:v>34.870392908745899</c:v>
                </c:pt>
                <c:pt idx="437">
                  <c:v>34.871444244150403</c:v>
                </c:pt>
                <c:pt idx="438">
                  <c:v>34.8724438766289</c:v>
                </c:pt>
                <c:pt idx="439">
                  <c:v>34.871473798532598</c:v>
                </c:pt>
                <c:pt idx="440">
                  <c:v>34.868681981926898</c:v>
                </c:pt>
                <c:pt idx="441">
                  <c:v>34.864121136246702</c:v>
                </c:pt>
                <c:pt idx="442">
                  <c:v>34.857748063696199</c:v>
                </c:pt>
                <c:pt idx="443">
                  <c:v>34.849423135277597</c:v>
                </c:pt>
                <c:pt idx="444">
                  <c:v>34.840908334961803</c:v>
                </c:pt>
                <c:pt idx="445">
                  <c:v>34.834196135477399</c:v>
                </c:pt>
                <c:pt idx="446">
                  <c:v>34.827461671409303</c:v>
                </c:pt>
                <c:pt idx="447">
                  <c:v>34.820860723077203</c:v>
                </c:pt>
                <c:pt idx="448">
                  <c:v>34.8144510907536</c:v>
                </c:pt>
                <c:pt idx="449">
                  <c:v>34.808194094129902</c:v>
                </c:pt>
                <c:pt idx="450">
                  <c:v>34.801956111046898</c:v>
                </c:pt>
                <c:pt idx="451">
                  <c:v>34.787478337407997</c:v>
                </c:pt>
                <c:pt idx="452">
                  <c:v>34.761677581707502</c:v>
                </c:pt>
                <c:pt idx="453">
                  <c:v>34.739500285396304</c:v>
                </c:pt>
                <c:pt idx="454">
                  <c:v>34.721498604905399</c:v>
                </c:pt>
                <c:pt idx="455">
                  <c:v>34.707907572329503</c:v>
                </c:pt>
                <c:pt idx="456">
                  <c:v>34.6986201223338</c:v>
                </c:pt>
                <c:pt idx="457">
                  <c:v>34.693159425439397</c:v>
                </c:pt>
                <c:pt idx="458">
                  <c:v>34.690328026805098</c:v>
                </c:pt>
                <c:pt idx="459">
                  <c:v>34.686252620856102</c:v>
                </c:pt>
                <c:pt idx="460">
                  <c:v>34.680854070665497</c:v>
                </c:pt>
                <c:pt idx="461">
                  <c:v>34.674753089709696</c:v>
                </c:pt>
                <c:pt idx="462">
                  <c:v>34.668204178554198</c:v>
                </c:pt>
                <c:pt idx="463">
                  <c:v>34.661100001407902</c:v>
                </c:pt>
                <c:pt idx="464">
                  <c:v>34.652976037880102</c:v>
                </c:pt>
                <c:pt idx="465">
                  <c:v>34.647145975085699</c:v>
                </c:pt>
                <c:pt idx="466">
                  <c:v>34.650043369355799</c:v>
                </c:pt>
                <c:pt idx="467">
                  <c:v>34.650923576794597</c:v>
                </c:pt>
                <c:pt idx="468">
                  <c:v>34.650407977220397</c:v>
                </c:pt>
                <c:pt idx="469">
                  <c:v>34.648742289372798</c:v>
                </c:pt>
                <c:pt idx="470">
                  <c:v>34.645832117623399</c:v>
                </c:pt>
                <c:pt idx="471">
                  <c:v>34.641274886684997</c:v>
                </c:pt>
                <c:pt idx="472">
                  <c:v>34.633740432497802</c:v>
                </c:pt>
                <c:pt idx="473">
                  <c:v>34.622673513634197</c:v>
                </c:pt>
                <c:pt idx="474">
                  <c:v>34.611995710180899</c:v>
                </c:pt>
                <c:pt idx="475">
                  <c:v>34.602070318116503</c:v>
                </c:pt>
                <c:pt idx="476">
                  <c:v>34.593067371119901</c:v>
                </c:pt>
                <c:pt idx="477">
                  <c:v>34.584954910161599</c:v>
                </c:pt>
                <c:pt idx="478">
                  <c:v>34.5774898650889</c:v>
                </c:pt>
                <c:pt idx="479">
                  <c:v>34.571226180031601</c:v>
                </c:pt>
                <c:pt idx="480">
                  <c:v>34.569526125762899</c:v>
                </c:pt>
                <c:pt idx="481">
                  <c:v>34.5667622619276</c:v>
                </c:pt>
                <c:pt idx="482">
                  <c:v>34.563329391074298</c:v>
                </c:pt>
                <c:pt idx="483">
                  <c:v>34.559410677281797</c:v>
                </c:pt>
                <c:pt idx="484">
                  <c:v>34.554978976411498</c:v>
                </c:pt>
                <c:pt idx="485">
                  <c:v>34.549798350219199</c:v>
                </c:pt>
                <c:pt idx="486">
                  <c:v>34.544318588645197</c:v>
                </c:pt>
                <c:pt idx="487">
                  <c:v>34.546017574632003</c:v>
                </c:pt>
                <c:pt idx="488">
                  <c:v>34.548002493678403</c:v>
                </c:pt>
                <c:pt idx="489">
                  <c:v>34.550676070521099</c:v>
                </c:pt>
                <c:pt idx="490">
                  <c:v>34.554223206493099</c:v>
                </c:pt>
                <c:pt idx="491">
                  <c:v>34.558623010289999</c:v>
                </c:pt>
                <c:pt idx="492">
                  <c:v>34.563660130866097</c:v>
                </c:pt>
                <c:pt idx="493">
                  <c:v>34.568529832240699</c:v>
                </c:pt>
                <c:pt idx="494">
                  <c:v>34.564753901941501</c:v>
                </c:pt>
                <c:pt idx="495">
                  <c:v>34.5609318327596</c:v>
                </c:pt>
                <c:pt idx="496">
                  <c:v>34.557286851837603</c:v>
                </c:pt>
                <c:pt idx="497">
                  <c:v>34.553931399924998</c:v>
                </c:pt>
                <c:pt idx="498">
                  <c:v>34.550864940778901</c:v>
                </c:pt>
                <c:pt idx="499">
                  <c:v>34.547971794722898</c:v>
                </c:pt>
                <c:pt idx="500">
                  <c:v>34.5450189993308</c:v>
                </c:pt>
                <c:pt idx="501">
                  <c:v>34.543368869125302</c:v>
                </c:pt>
                <c:pt idx="502">
                  <c:v>34.542935374976501</c:v>
                </c:pt>
                <c:pt idx="503">
                  <c:v>34.543945962396897</c:v>
                </c:pt>
                <c:pt idx="504">
                  <c:v>34.546520232245001</c:v>
                </c:pt>
                <c:pt idx="505">
                  <c:v>34.5506616124283</c:v>
                </c:pt>
                <c:pt idx="506">
                  <c:v>34.5562581505949</c:v>
                </c:pt>
                <c:pt idx="507">
                  <c:v>34.5630833306816</c:v>
                </c:pt>
                <c:pt idx="508">
                  <c:v>34.564545112805</c:v>
                </c:pt>
                <c:pt idx="509">
                  <c:v>34.564841436163299</c:v>
                </c:pt>
                <c:pt idx="510">
                  <c:v>34.564641709152099</c:v>
                </c:pt>
                <c:pt idx="511">
                  <c:v>34.564103753897299</c:v>
                </c:pt>
                <c:pt idx="512">
                  <c:v>34.563243472173703</c:v>
                </c:pt>
                <c:pt idx="513">
                  <c:v>34.561929865863</c:v>
                </c:pt>
                <c:pt idx="514">
                  <c:v>34.559879976839902</c:v>
                </c:pt>
                <c:pt idx="515">
                  <c:v>34.564674332351601</c:v>
                </c:pt>
                <c:pt idx="516">
                  <c:v>34.569622063022699</c:v>
                </c:pt>
                <c:pt idx="517">
                  <c:v>34.573958844246299</c:v>
                </c:pt>
                <c:pt idx="518">
                  <c:v>34.577854440854502</c:v>
                </c:pt>
                <c:pt idx="519">
                  <c:v>34.581330158582801</c:v>
                </c:pt>
                <c:pt idx="520">
                  <c:v>34.5842588737437</c:v>
                </c:pt>
                <c:pt idx="521">
                  <c:v>34.586365195530298</c:v>
                </c:pt>
                <c:pt idx="522">
                  <c:v>34.586172134420998</c:v>
                </c:pt>
                <c:pt idx="523">
                  <c:v>34.585773541439799</c:v>
                </c:pt>
                <c:pt idx="524">
                  <c:v>34.586085821598402</c:v>
                </c:pt>
                <c:pt idx="525">
                  <c:v>34.587443851312102</c:v>
                </c:pt>
                <c:pt idx="526">
                  <c:v>34.589909312838401</c:v>
                </c:pt>
                <c:pt idx="527">
                  <c:v>34.593260235414498</c:v>
                </c:pt>
                <c:pt idx="528">
                  <c:v>34.596980185870997</c:v>
                </c:pt>
                <c:pt idx="529">
                  <c:v>34.602602199786801</c:v>
                </c:pt>
                <c:pt idx="530">
                  <c:v>34.609761577015497</c:v>
                </c:pt>
                <c:pt idx="531">
                  <c:v>34.618562081252499</c:v>
                </c:pt>
                <c:pt idx="532">
                  <c:v>34.629359412966799</c:v>
                </c:pt>
                <c:pt idx="533">
                  <c:v>34.642220159515702</c:v>
                </c:pt>
                <c:pt idx="534">
                  <c:v>34.656931463188897</c:v>
                </c:pt>
                <c:pt idx="535">
                  <c:v>34.673010324308997</c:v>
                </c:pt>
                <c:pt idx="536">
                  <c:v>34.682046430451003</c:v>
                </c:pt>
                <c:pt idx="537">
                  <c:v>34.688167424296203</c:v>
                </c:pt>
                <c:pt idx="538">
                  <c:v>34.694620977224503</c:v>
                </c:pt>
                <c:pt idx="539">
                  <c:v>34.701534733652601</c:v>
                </c:pt>
                <c:pt idx="540">
                  <c:v>34.708938453256302</c:v>
                </c:pt>
                <c:pt idx="541">
                  <c:v>34.716763883905401</c:v>
                </c:pt>
                <c:pt idx="542">
                  <c:v>34.7248446932673</c:v>
                </c:pt>
                <c:pt idx="543">
                  <c:v>34.7309380896804</c:v>
                </c:pt>
                <c:pt idx="544">
                  <c:v>34.737540787547303</c:v>
                </c:pt>
                <c:pt idx="545">
                  <c:v>34.746221822776299</c:v>
                </c:pt>
                <c:pt idx="546">
                  <c:v>34.757114030272803</c:v>
                </c:pt>
                <c:pt idx="547">
                  <c:v>34.770250890621398</c:v>
                </c:pt>
                <c:pt idx="548">
                  <c:v>34.785568480503301</c:v>
                </c:pt>
                <c:pt idx="549">
                  <c:v>34.8029073793424</c:v>
                </c:pt>
                <c:pt idx="550">
                  <c:v>34.810406558128903</c:v>
                </c:pt>
                <c:pt idx="551">
                  <c:v>34.810752399557799</c:v>
                </c:pt>
                <c:pt idx="552">
                  <c:v>34.811491610104</c:v>
                </c:pt>
                <c:pt idx="553">
                  <c:v>34.812783885154701</c:v>
                </c:pt>
                <c:pt idx="554">
                  <c:v>34.814679112634302</c:v>
                </c:pt>
                <c:pt idx="555">
                  <c:v>34.817112906627301</c:v>
                </c:pt>
                <c:pt idx="556">
                  <c:v>34.819901990096803</c:v>
                </c:pt>
                <c:pt idx="557">
                  <c:v>34.824610449661201</c:v>
                </c:pt>
                <c:pt idx="558">
                  <c:v>34.830318180436301</c:v>
                </c:pt>
                <c:pt idx="559">
                  <c:v>34.8356021932616</c:v>
                </c:pt>
                <c:pt idx="560">
                  <c:v>34.8406351597121</c:v>
                </c:pt>
                <c:pt idx="561">
                  <c:v>34.845473535004103</c:v>
                </c:pt>
                <c:pt idx="562">
                  <c:v>34.8500558266932</c:v>
                </c:pt>
                <c:pt idx="563">
                  <c:v>34.854200931198697</c:v>
                </c:pt>
                <c:pt idx="564">
                  <c:v>34.857706971644802</c:v>
                </c:pt>
                <c:pt idx="565">
                  <c:v>34.860888892651502</c:v>
                </c:pt>
                <c:pt idx="566">
                  <c:v>34.864053189413703</c:v>
                </c:pt>
                <c:pt idx="567">
                  <c:v>34.867381746037402</c:v>
                </c:pt>
                <c:pt idx="568">
                  <c:v>34.870936616147503</c:v>
                </c:pt>
                <c:pt idx="569">
                  <c:v>34.874661560213902</c:v>
                </c:pt>
                <c:pt idx="570">
                  <c:v>34.878383637867302</c:v>
                </c:pt>
                <c:pt idx="571">
                  <c:v>34.881705361287899</c:v>
                </c:pt>
                <c:pt idx="572">
                  <c:v>34.883108961753798</c:v>
                </c:pt>
                <c:pt idx="573">
                  <c:v>34.882512796211302</c:v>
                </c:pt>
                <c:pt idx="574">
                  <c:v>34.880148944353003</c:v>
                </c:pt>
                <c:pt idx="575">
                  <c:v>34.876106629873902</c:v>
                </c:pt>
                <c:pt idx="576">
                  <c:v>34.870327515021202</c:v>
                </c:pt>
                <c:pt idx="577">
                  <c:v>34.862601003403398</c:v>
                </c:pt>
                <c:pt idx="578">
                  <c:v>34.854567938182001</c:v>
                </c:pt>
                <c:pt idx="579">
                  <c:v>34.848193280956004</c:v>
                </c:pt>
                <c:pt idx="580">
                  <c:v>34.840986575066403</c:v>
                </c:pt>
                <c:pt idx="581">
                  <c:v>34.833198788999397</c:v>
                </c:pt>
                <c:pt idx="582">
                  <c:v>34.824928560951001</c:v>
                </c:pt>
                <c:pt idx="583">
                  <c:v>34.816122863369102</c:v>
                </c:pt>
                <c:pt idx="584">
                  <c:v>34.806577802126</c:v>
                </c:pt>
                <c:pt idx="585">
                  <c:v>34.794162040440497</c:v>
                </c:pt>
                <c:pt idx="586">
                  <c:v>34.778421032219804</c:v>
                </c:pt>
                <c:pt idx="587">
                  <c:v>34.7641484018433</c:v>
                </c:pt>
                <c:pt idx="588">
                  <c:v>34.751603087265401</c:v>
                </c:pt>
                <c:pt idx="589">
                  <c:v>34.740888720363301</c:v>
                </c:pt>
                <c:pt idx="590">
                  <c:v>34.7319598336437</c:v>
                </c:pt>
                <c:pt idx="591">
                  <c:v>34.724627809239202</c:v>
                </c:pt>
                <c:pt idx="592">
                  <c:v>34.712638765357298</c:v>
                </c:pt>
                <c:pt idx="593">
                  <c:v>34.6842228540891</c:v>
                </c:pt>
                <c:pt idx="594">
                  <c:v>34.654516748186502</c:v>
                </c:pt>
                <c:pt idx="595">
                  <c:v>34.623749448844301</c:v>
                </c:pt>
                <c:pt idx="596">
                  <c:v>34.592023690804801</c:v>
                </c:pt>
                <c:pt idx="597">
                  <c:v>34.559313587444201</c:v>
                </c:pt>
                <c:pt idx="598">
                  <c:v>34.525462351266299</c:v>
                </c:pt>
                <c:pt idx="599">
                  <c:v>34.486933202526302</c:v>
                </c:pt>
                <c:pt idx="600">
                  <c:v>34.4367432852071</c:v>
                </c:pt>
                <c:pt idx="601">
                  <c:v>34.387936240225699</c:v>
                </c:pt>
                <c:pt idx="602">
                  <c:v>34.340758392884403</c:v>
                </c:pt>
                <c:pt idx="603">
                  <c:v>34.295322387380097</c:v>
                </c:pt>
                <c:pt idx="604">
                  <c:v>34.251609162155297</c:v>
                </c:pt>
                <c:pt idx="605">
                  <c:v>34.209469931850499</c:v>
                </c:pt>
                <c:pt idx="606">
                  <c:v>34.160490648169102</c:v>
                </c:pt>
                <c:pt idx="607">
                  <c:v>34.068881575620402</c:v>
                </c:pt>
                <c:pt idx="608">
                  <c:v>33.975525882472198</c:v>
                </c:pt>
                <c:pt idx="609">
                  <c:v>33.880423562318597</c:v>
                </c:pt>
                <c:pt idx="610">
                  <c:v>33.783574615176697</c:v>
                </c:pt>
                <c:pt idx="611">
                  <c:v>33.684979047463699</c:v>
                </c:pt>
                <c:pt idx="612">
                  <c:v>33.5846368720253</c:v>
                </c:pt>
                <c:pt idx="613">
                  <c:v>33.4825481081105</c:v>
                </c:pt>
                <c:pt idx="614">
                  <c:v>33.378712781384799</c:v>
                </c:pt>
                <c:pt idx="615">
                  <c:v>33.2731309239255</c:v>
                </c:pt>
                <c:pt idx="616">
                  <c:v>33.165802574227499</c:v>
                </c:pt>
                <c:pt idx="617">
                  <c:v>33.056727777195803</c:v>
                </c:pt>
                <c:pt idx="618">
                  <c:v>32.945906584148197</c:v>
                </c:pt>
                <c:pt idx="619">
                  <c:v>32.833339052819099</c:v>
                </c:pt>
                <c:pt idx="620">
                  <c:v>32.676970259851203</c:v>
                </c:pt>
                <c:pt idx="621">
                  <c:v>32.517599789056597</c:v>
                </c:pt>
                <c:pt idx="622">
                  <c:v>32.357558686145502</c:v>
                </c:pt>
                <c:pt idx="623">
                  <c:v>32.196846769648701</c:v>
                </c:pt>
                <c:pt idx="624">
                  <c:v>32.035463887002898</c:v>
                </c:pt>
                <c:pt idx="625">
                  <c:v>31.873409914549999</c:v>
                </c:pt>
                <c:pt idx="626">
                  <c:v>31.710684757533201</c:v>
                </c:pt>
                <c:pt idx="627">
                  <c:v>31.547288350105699</c:v>
                </c:pt>
                <c:pt idx="628">
                  <c:v>31.3832206553225</c:v>
                </c:pt>
                <c:pt idx="629">
                  <c:v>31.218481665143901</c:v>
                </c:pt>
                <c:pt idx="630">
                  <c:v>31.053071400435002</c:v>
                </c:pt>
                <c:pt idx="631">
                  <c:v>30.886989910966498</c:v>
                </c:pt>
                <c:pt idx="632">
                  <c:v>30.720237275411399</c:v>
                </c:pt>
                <c:pt idx="633">
                  <c:v>30.516600706628498</c:v>
                </c:pt>
                <c:pt idx="634">
                  <c:v>30.298352028057501</c:v>
                </c:pt>
                <c:pt idx="635">
                  <c:v>30.078485130292599</c:v>
                </c:pt>
                <c:pt idx="636">
                  <c:v>29.856999975929501</c:v>
                </c:pt>
                <c:pt idx="637">
                  <c:v>29.6338965322159</c:v>
                </c:pt>
                <c:pt idx="638">
                  <c:v>29.409174771040799</c:v>
                </c:pt>
                <c:pt idx="639">
                  <c:v>29.182834668944899</c:v>
                </c:pt>
                <c:pt idx="640">
                  <c:v>28.954876207111202</c:v>
                </c:pt>
                <c:pt idx="641">
                  <c:v>28.725299371374199</c:v>
                </c:pt>
                <c:pt idx="642">
                  <c:v>28.494104152208202</c:v>
                </c:pt>
                <c:pt idx="643">
                  <c:v>28.261290544743002</c:v>
                </c:pt>
                <c:pt idx="644">
                  <c:v>28.0268585487464</c:v>
                </c:pt>
                <c:pt idx="645">
                  <c:v>27.790808168639</c:v>
                </c:pt>
                <c:pt idx="646">
                  <c:v>27.553139413484502</c:v>
                </c:pt>
                <c:pt idx="647">
                  <c:v>27.3138522969966</c:v>
                </c:pt>
                <c:pt idx="648">
                  <c:v>27.0729468375322</c:v>
                </c:pt>
                <c:pt idx="649">
                  <c:v>26.8304230581006</c:v>
                </c:pt>
                <c:pt idx="650">
                  <c:v>26.586280986347301</c:v>
                </c:pt>
                <c:pt idx="651">
                  <c:v>26.340520654576299</c:v>
                </c:pt>
                <c:pt idx="652">
                  <c:v>26.093142099730802</c:v>
                </c:pt>
                <c:pt idx="653">
                  <c:v>25.8052220031459</c:v>
                </c:pt>
                <c:pt idx="654">
                  <c:v>25.5034069629024</c:v>
                </c:pt>
                <c:pt idx="655">
                  <c:v>25.201869324944202</c:v>
                </c:pt>
                <c:pt idx="656">
                  <c:v>24.900609040389799</c:v>
                </c:pt>
                <c:pt idx="657">
                  <c:v>24.599626069519399</c:v>
                </c:pt>
                <c:pt idx="658">
                  <c:v>24.298920381765299</c:v>
                </c:pt>
                <c:pt idx="659">
                  <c:v>23.998491955717999</c:v>
                </c:pt>
                <c:pt idx="660">
                  <c:v>23.6983407791178</c:v>
                </c:pt>
                <c:pt idx="661">
                  <c:v>23.398466848868399</c:v>
                </c:pt>
                <c:pt idx="662">
                  <c:v>23.0988701710206</c:v>
                </c:pt>
                <c:pt idx="663">
                  <c:v>22.7685255401672</c:v>
                </c:pt>
                <c:pt idx="664">
                  <c:v>22.422890851887502</c:v>
                </c:pt>
                <c:pt idx="665">
                  <c:v>22.072307482418001</c:v>
                </c:pt>
                <c:pt idx="666">
                  <c:v>21.716775423481302</c:v>
                </c:pt>
                <c:pt idx="667">
                  <c:v>21.356294671395201</c:v>
                </c:pt>
                <c:pt idx="668">
                  <c:v>20.990865227081098</c:v>
                </c:pt>
                <c:pt idx="669">
                  <c:v>20.620487096058401</c:v>
                </c:pt>
                <c:pt idx="670">
                  <c:v>20.245160288446201</c:v>
                </c:pt>
                <c:pt idx="671">
                  <c:v>19.864884818962398</c:v>
                </c:pt>
                <c:pt idx="672">
                  <c:v>19.4796607069304</c:v>
                </c:pt>
                <c:pt idx="673">
                  <c:v>19.038148395057998</c:v>
                </c:pt>
                <c:pt idx="674">
                  <c:v>18.567369528406601</c:v>
                </c:pt>
                <c:pt idx="675">
                  <c:v>18.084513733287999</c:v>
                </c:pt>
                <c:pt idx="676">
                  <c:v>17.589577430150001</c:v>
                </c:pt>
                <c:pt idx="677">
                  <c:v>17.0825660258729</c:v>
                </c:pt>
                <c:pt idx="678">
                  <c:v>16.366331125765299</c:v>
                </c:pt>
                <c:pt idx="679">
                  <c:v>15.6969149285285</c:v>
                </c:pt>
                <c:pt idx="680">
                  <c:v>15.0046155645526</c:v>
                </c:pt>
                <c:pt idx="681">
                  <c:v>14.261449551614</c:v>
                </c:pt>
                <c:pt idx="682">
                  <c:v>13.4754389763629</c:v>
                </c:pt>
                <c:pt idx="683">
                  <c:v>12.5189119159295</c:v>
                </c:pt>
                <c:pt idx="684">
                  <c:v>11.905592608822699</c:v>
                </c:pt>
                <c:pt idx="685">
                  <c:v>11.132063660563199</c:v>
                </c:pt>
                <c:pt idx="686">
                  <c:v>10.7074625653696</c:v>
                </c:pt>
                <c:pt idx="687">
                  <c:v>10.303320183843001</c:v>
                </c:pt>
                <c:pt idx="688">
                  <c:v>9.9141173343909692</c:v>
                </c:pt>
                <c:pt idx="689">
                  <c:v>9.5398538396753505</c:v>
                </c:pt>
                <c:pt idx="690">
                  <c:v>9.1805296201581399</c:v>
                </c:pt>
                <c:pt idx="691">
                  <c:v>8.8361446941050303</c:v>
                </c:pt>
                <c:pt idx="692">
                  <c:v>8.5066991775835099</c:v>
                </c:pt>
                <c:pt idx="693">
                  <c:v>8.1921932844602505</c:v>
                </c:pt>
                <c:pt idx="694">
                  <c:v>7.8926273264071503</c:v>
                </c:pt>
                <c:pt idx="695">
                  <c:v>7.6080017128944704</c:v>
                </c:pt>
                <c:pt idx="696">
                  <c:v>7.3383169511974096</c:v>
                </c:pt>
                <c:pt idx="697">
                  <c:v>7.0835736463901204</c:v>
                </c:pt>
                <c:pt idx="698">
                  <c:v>6.8437725013506201</c:v>
                </c:pt>
                <c:pt idx="699">
                  <c:v>6.6189143167573601</c:v>
                </c:pt>
                <c:pt idx="700">
                  <c:v>6.4089999910902398</c:v>
                </c:pt>
                <c:pt idx="701">
                  <c:v>6.2317255372671498</c:v>
                </c:pt>
                <c:pt idx="702">
                  <c:v>6.0606950656177503</c:v>
                </c:pt>
                <c:pt idx="703">
                  <c:v>5.89260963611836</c:v>
                </c:pt>
                <c:pt idx="704">
                  <c:v>5.72746830469233</c:v>
                </c:pt>
                <c:pt idx="705">
                  <c:v>5.5652702622624002</c:v>
                </c:pt>
                <c:pt idx="706">
                  <c:v>5.4060148347528303</c:v>
                </c:pt>
                <c:pt idx="707">
                  <c:v>5.2497014830870397</c:v>
                </c:pt>
                <c:pt idx="708">
                  <c:v>5.0963298031888202</c:v>
                </c:pt>
                <c:pt idx="709">
                  <c:v>4.9458995259827496</c:v>
                </c:pt>
                <c:pt idx="710">
                  <c:v>4.7984105173928597</c:v>
                </c:pt>
                <c:pt idx="711">
                  <c:v>4.6538627783441697</c:v>
                </c:pt>
                <c:pt idx="712">
                  <c:v>4.5122564447613902</c:v>
                </c:pt>
                <c:pt idx="713">
                  <c:v>4.37359178756933</c:v>
                </c:pt>
                <c:pt idx="714">
                  <c:v>4.2378692126936102</c:v>
                </c:pt>
                <c:pt idx="715">
                  <c:v>4.1050892610594802</c:v>
                </c:pt>
                <c:pt idx="716">
                  <c:v>3.9929387985479501</c:v>
                </c:pt>
                <c:pt idx="717">
                  <c:v>3.8886623904980002</c:v>
                </c:pt>
                <c:pt idx="718">
                  <c:v>3.7856888129814301</c:v>
                </c:pt>
                <c:pt idx="719">
                  <c:v>3.6840179451941699</c:v>
                </c:pt>
                <c:pt idx="720">
                  <c:v>3.5836496873660701</c:v>
                </c:pt>
                <c:pt idx="721">
                  <c:v>3.48458396076024</c:v>
                </c:pt>
                <c:pt idx="722">
                  <c:v>3.3868207076739401</c:v>
                </c:pt>
                <c:pt idx="723">
                  <c:v>3.2903598914382202</c:v>
                </c:pt>
                <c:pt idx="724">
                  <c:v>3.1952014964175399</c:v>
                </c:pt>
                <c:pt idx="725">
                  <c:v>3.1013455280105302</c:v>
                </c:pt>
                <c:pt idx="726">
                  <c:v>3.0087920126491499</c:v>
                </c:pt>
                <c:pt idx="727">
                  <c:v>2.9175409977995401</c:v>
                </c:pt>
                <c:pt idx="728">
                  <c:v>2.8315486469110001</c:v>
                </c:pt>
                <c:pt idx="729">
                  <c:v>2.7614035338170901</c:v>
                </c:pt>
                <c:pt idx="730">
                  <c:v>2.6917492215877599</c:v>
                </c:pt>
                <c:pt idx="731">
                  <c:v>2.62258566977986</c:v>
                </c:pt>
                <c:pt idx="732">
                  <c:v>2.5539128489732299</c:v>
                </c:pt>
                <c:pt idx="733">
                  <c:v>2.4857307407709799</c:v>
                </c:pt>
                <c:pt idx="734">
                  <c:v>2.4180393377992599</c:v>
                </c:pt>
                <c:pt idx="735">
                  <c:v>2.35083864370743</c:v>
                </c:pt>
                <c:pt idx="736">
                  <c:v>2.2841286731680301</c:v>
                </c:pt>
                <c:pt idx="737">
                  <c:v>2.21790945187669</c:v>
                </c:pt>
                <c:pt idx="738">
                  <c:v>2.1521810165521602</c:v>
                </c:pt>
                <c:pt idx="739">
                  <c:v>2.0869434149364499</c:v>
                </c:pt>
                <c:pt idx="740">
                  <c:v>2.0221967057946699</c:v>
                </c:pt>
                <c:pt idx="741">
                  <c:v>1.9679500386125499</c:v>
                </c:pt>
                <c:pt idx="742">
                  <c:v>1.91896416655097</c:v>
                </c:pt>
                <c:pt idx="743">
                  <c:v>1.8705643062884201</c:v>
                </c:pt>
                <c:pt idx="744">
                  <c:v>1.8227503217916601</c:v>
                </c:pt>
                <c:pt idx="745">
                  <c:v>1.77552210056208</c:v>
                </c:pt>
                <c:pt idx="746">
                  <c:v>1.7288795536356401</c:v>
                </c:pt>
                <c:pt idx="747">
                  <c:v>1.68282261558299</c:v>
                </c:pt>
                <c:pt idx="748">
                  <c:v>1.6373512445093299</c:v>
                </c:pt>
                <c:pt idx="749">
                  <c:v>1.5924654220544401</c:v>
                </c:pt>
                <c:pt idx="750">
                  <c:v>1.54816515339279</c:v>
                </c:pt>
                <c:pt idx="751">
                  <c:v>1.50445046723343</c:v>
                </c:pt>
                <c:pt idx="752">
                  <c:v>1.4613214158200101</c:v>
                </c:pt>
                <c:pt idx="753">
                  <c:v>1.4187780749308201</c:v>
                </c:pt>
                <c:pt idx="754">
                  <c:v>1.37682054387871</c:v>
                </c:pt>
                <c:pt idx="755">
                  <c:v>1.33544894551119</c:v>
                </c:pt>
                <c:pt idx="756">
                  <c:v>1.3025434002403899</c:v>
                </c:pt>
                <c:pt idx="757">
                  <c:v>1.2712292370577301</c:v>
                </c:pt>
                <c:pt idx="758">
                  <c:v>1.2401604545720399</c:v>
                </c:pt>
                <c:pt idx="759">
                  <c:v>1.20933689605599</c:v>
                </c:pt>
                <c:pt idx="760">
                  <c:v>1.1787584360178001</c:v>
                </c:pt>
                <c:pt idx="761">
                  <c:v>1.1484249802011199</c:v>
                </c:pt>
                <c:pt idx="762">
                  <c:v>1.11833646558518</c:v>
                </c:pt>
                <c:pt idx="763">
                  <c:v>1.0884928603847099</c:v>
                </c:pt>
                <c:pt idx="764">
                  <c:v>1.05889416404998</c:v>
                </c:pt>
                <c:pt idx="765">
                  <c:v>1.02954040726672</c:v>
                </c:pt>
                <c:pt idx="766">
                  <c:v>1.00043165195624</c:v>
                </c:pt>
                <c:pt idx="767">
                  <c:v>0.97156799127530102</c:v>
                </c:pt>
                <c:pt idx="768">
                  <c:v>0.94294954961621702</c:v>
                </c:pt>
                <c:pt idx="769">
                  <c:v>0.91457648260681901</c:v>
                </c:pt>
                <c:pt idx="770">
                  <c:v>0.88666198408236097</c:v>
                </c:pt>
                <c:pt idx="771">
                  <c:v>0.86545116135567102</c:v>
                </c:pt>
                <c:pt idx="772">
                  <c:v>0.84445217485371404</c:v>
                </c:pt>
                <c:pt idx="773">
                  <c:v>0.82366488229864998</c:v>
                </c:pt>
                <c:pt idx="774">
                  <c:v>0.80308916336779601</c:v>
                </c:pt>
                <c:pt idx="775">
                  <c:v>0.78272491969358904</c:v>
                </c:pt>
                <c:pt idx="776">
                  <c:v>0.76257207486373701</c:v>
                </c:pt>
                <c:pt idx="777">
                  <c:v>0.74263057442109603</c:v>
                </c:pt>
                <c:pt idx="778">
                  <c:v>0.722900385863679</c:v>
                </c:pt>
                <c:pt idx="779">
                  <c:v>0.70338149864466804</c:v>
                </c:pt>
                <c:pt idx="780">
                  <c:v>0.68407392417244695</c:v>
                </c:pt>
                <c:pt idx="781">
                  <c:v>0.66497769581058996</c:v>
                </c:pt>
                <c:pt idx="782">
                  <c:v>0.64609286887779804</c:v>
                </c:pt>
                <c:pt idx="783">
                  <c:v>0.62741952064796802</c:v>
                </c:pt>
                <c:pt idx="784">
                  <c:v>0.60895775035021404</c:v>
                </c:pt>
                <c:pt idx="785">
                  <c:v>0.59070767916876499</c:v>
                </c:pt>
                <c:pt idx="786">
                  <c:v>0.57424105418611804</c:v>
                </c:pt>
                <c:pt idx="787">
                  <c:v>0.56055736209046303</c:v>
                </c:pt>
                <c:pt idx="788">
                  <c:v>0.54698329167080495</c:v>
                </c:pt>
                <c:pt idx="789">
                  <c:v>0.53351879164707305</c:v>
                </c:pt>
                <c:pt idx="790">
                  <c:v>0.52016381659592703</c:v>
                </c:pt>
                <c:pt idx="791">
                  <c:v>0.50691832695077299</c:v>
                </c:pt>
                <c:pt idx="792">
                  <c:v>0.49378228900181798</c:v>
                </c:pt>
                <c:pt idx="793">
                  <c:v>0.480755674895949</c:v>
                </c:pt>
                <c:pt idx="794">
                  <c:v>0.46783846263687301</c:v>
                </c:pt>
                <c:pt idx="795">
                  <c:v>0.455030636084998</c:v>
                </c:pt>
                <c:pt idx="796">
                  <c:v>0.44233218495753002</c:v>
                </c:pt>
                <c:pt idx="797">
                  <c:v>0.42974310482839501</c:v>
                </c:pt>
                <c:pt idx="798">
                  <c:v>0.41726339712826899</c:v>
                </c:pt>
                <c:pt idx="799">
                  <c:v>0.40489306914460099</c:v>
                </c:pt>
                <c:pt idx="800">
                  <c:v>0.39263213402159403</c:v>
                </c:pt>
                <c:pt idx="801">
                  <c:v>0.38048061076018103</c:v>
                </c:pt>
                <c:pt idx="802">
                  <c:v>0.37071193808798902</c:v>
                </c:pt>
                <c:pt idx="803">
                  <c:v>0.36193150220537101</c:v>
                </c:pt>
                <c:pt idx="804">
                  <c:v>0.353224667467957</c:v>
                </c:pt>
                <c:pt idx="805">
                  <c:v>0.34459139866619798</c:v>
                </c:pt>
                <c:pt idx="806">
                  <c:v>0.336031664811065</c:v>
                </c:pt>
                <c:pt idx="807">
                  <c:v>0.32754543913412099</c:v>
                </c:pt>
                <c:pt idx="808">
                  <c:v>0.31913269908745301</c:v>
                </c:pt>
                <c:pt idx="809">
                  <c:v>0.31079342634374602</c:v>
                </c:pt>
                <c:pt idx="810">
                  <c:v>0.30252760679621099</c:v>
                </c:pt>
                <c:pt idx="811">
                  <c:v>0.29433523055862898</c:v>
                </c:pt>
                <c:pt idx="812">
                  <c:v>0.28621629196535803</c:v>
                </c:pt>
                <c:pt idx="813">
                  <c:v>0.27817078957130698</c:v>
                </c:pt>
                <c:pt idx="814">
                  <c:v>0.27019872615191098</c:v>
                </c:pt>
                <c:pt idx="815">
                  <c:v>0.26230010870322501</c:v>
                </c:pt>
                <c:pt idx="816">
                  <c:v>0.25447494844181601</c:v>
                </c:pt>
                <c:pt idx="817">
                  <c:v>0.246723260804839</c:v>
                </c:pt>
                <c:pt idx="818">
                  <c:v>0.240497786922271</c:v>
                </c:pt>
                <c:pt idx="819">
                  <c:v>0.23452612969158401</c:v>
                </c:pt>
                <c:pt idx="820">
                  <c:v>0.228638729115692</c:v>
                </c:pt>
                <c:pt idx="821">
                  <c:v>0.22283557565409601</c:v>
                </c:pt>
                <c:pt idx="822">
                  <c:v>0.217116663039539</c:v>
                </c:pt>
                <c:pt idx="823">
                  <c:v>0.211481988278062</c:v>
                </c:pt>
                <c:pt idx="824">
                  <c:v>0.20593155164895199</c:v>
                </c:pt>
                <c:pt idx="825">
                  <c:v>0.200465356704777</c:v>
                </c:pt>
                <c:pt idx="826">
                  <c:v>0.19508341027138101</c:v>
                </c:pt>
                <c:pt idx="827">
                  <c:v>0.18978572244786199</c:v>
                </c:pt>
                <c:pt idx="828">
                  <c:v>0.18457230660660201</c:v>
                </c:pt>
                <c:pt idx="829">
                  <c:v>0.179443179393244</c:v>
                </c:pt>
                <c:pt idx="830">
                  <c:v>0.174398360726704</c:v>
                </c:pt>
                <c:pt idx="831">
                  <c:v>0.16943787379918099</c:v>
                </c:pt>
                <c:pt idx="832">
                  <c:v>0.16456174507612101</c:v>
                </c:pt>
                <c:pt idx="833">
                  <c:v>0.159845697391018</c:v>
                </c:pt>
                <c:pt idx="834">
                  <c:v>0.15610311408562</c:v>
                </c:pt>
                <c:pt idx="835">
                  <c:v>0.15238915652401799</c:v>
                </c:pt>
                <c:pt idx="836">
                  <c:v>0.148703794469946</c:v>
                </c:pt>
                <c:pt idx="837">
                  <c:v>0.14504700110063601</c:v>
                </c:pt>
                <c:pt idx="838">
                  <c:v>0.141418753006813</c:v>
                </c:pt>
                <c:pt idx="839">
                  <c:v>0.137819030192701</c:v>
                </c:pt>
                <c:pt idx="840">
                  <c:v>0.13424781607603001</c:v>
                </c:pt>
                <c:pt idx="841">
                  <c:v>0.130705097488026</c:v>
                </c:pt>
                <c:pt idx="842">
                  <c:v>0.12719086467340401</c:v>
                </c:pt>
                <c:pt idx="843">
                  <c:v>0.123705111290397</c:v>
                </c:pt>
                <c:pt idx="844">
                  <c:v>0.120247834410718</c:v>
                </c:pt>
                <c:pt idx="845">
                  <c:v>0.11681903451959</c:v>
                </c:pt>
                <c:pt idx="846">
                  <c:v>0.113418715515732</c:v>
                </c:pt>
                <c:pt idx="847">
                  <c:v>0.110046884711359</c:v>
                </c:pt>
                <c:pt idx="848">
                  <c:v>0.10670355283219</c:v>
                </c:pt>
                <c:pt idx="849">
                  <c:v>0.10357326778024201</c:v>
                </c:pt>
                <c:pt idx="850">
                  <c:v>0.101065442817891</c:v>
                </c:pt>
                <c:pt idx="851">
                  <c:v>9.8591885896617298E-2</c:v>
                </c:pt>
                <c:pt idx="852">
                  <c:v>9.6152581180345795E-2</c:v>
                </c:pt>
                <c:pt idx="853">
                  <c:v>9.3747515480625002E-2</c:v>
                </c:pt>
                <c:pt idx="854">
                  <c:v>9.1376678256638602E-2</c:v>
                </c:pt>
                <c:pt idx="855">
                  <c:v>8.9040061615186794E-2</c:v>
                </c:pt>
                <c:pt idx="856">
                  <c:v>8.6737660310703305E-2</c:v>
                </c:pt>
                <c:pt idx="857">
                  <c:v>8.4469471745247507E-2</c:v>
                </c:pt>
                <c:pt idx="858">
                  <c:v>8.2235495968503006E-2</c:v>
                </c:pt>
                <c:pt idx="859">
                  <c:v>8.00357356777847E-2</c:v>
                </c:pt>
                <c:pt idx="860">
                  <c:v>7.7870196218030305E-2</c:v>
                </c:pt>
                <c:pt idx="861">
                  <c:v>7.5738885581805304E-2</c:v>
                </c:pt>
                <c:pt idx="862">
                  <c:v>7.3641814409305506E-2</c:v>
                </c:pt>
                <c:pt idx="863">
                  <c:v>7.1578995988348798E-2</c:v>
                </c:pt>
                <c:pt idx="864">
                  <c:v>6.9550446254383197E-2</c:v>
                </c:pt>
                <c:pt idx="865">
                  <c:v>6.7671511032261003E-2</c:v>
                </c:pt>
                <c:pt idx="866">
                  <c:v>6.5992496138172901E-2</c:v>
                </c:pt>
                <c:pt idx="867">
                  <c:v>6.4337434071536304E-2</c:v>
                </c:pt>
                <c:pt idx="868">
                  <c:v>6.2706317669585496E-2</c:v>
                </c:pt>
                <c:pt idx="869">
                  <c:v>6.1099141095875498E-2</c:v>
                </c:pt>
                <c:pt idx="870">
                  <c:v>5.9515899840280599E-2</c:v>
                </c:pt>
                <c:pt idx="871">
                  <c:v>5.7956590718998398E-2</c:v>
                </c:pt>
                <c:pt idx="872">
                  <c:v>5.6421211874550702E-2</c:v>
                </c:pt>
                <c:pt idx="873">
                  <c:v>5.4909762775775202E-2</c:v>
                </c:pt>
                <c:pt idx="874">
                  <c:v>5.3422244217839199E-2</c:v>
                </c:pt>
                <c:pt idx="875">
                  <c:v>5.1958658322226597E-2</c:v>
                </c:pt>
                <c:pt idx="876">
                  <c:v>5.0519008536744597E-2</c:v>
                </c:pt>
                <c:pt idx="877">
                  <c:v>4.9103299635522797E-2</c:v>
                </c:pt>
                <c:pt idx="878">
                  <c:v>4.7711537719011002E-2</c:v>
                </c:pt>
                <c:pt idx="879">
                  <c:v>4.6343730213984899E-2</c:v>
                </c:pt>
                <c:pt idx="880">
                  <c:v>4.49998858735342E-2</c:v>
                </c:pt>
                <c:pt idx="881">
                  <c:v>4.3812285793922101E-2</c:v>
                </c:pt>
                <c:pt idx="882">
                  <c:v>4.2776292854299E-2</c:v>
                </c:pt>
                <c:pt idx="883">
                  <c:v>4.1749100501676802E-2</c:v>
                </c:pt>
                <c:pt idx="884">
                  <c:v>4.0730708669484098E-2</c:v>
                </c:pt>
                <c:pt idx="885">
                  <c:v>3.9721117391105197E-2</c:v>
                </c:pt>
                <c:pt idx="886">
                  <c:v>3.87203267998786E-2</c:v>
                </c:pt>
                <c:pt idx="887">
                  <c:v>3.7728337129103701E-2</c:v>
                </c:pt>
                <c:pt idx="888">
                  <c:v>3.6745148712030398E-2</c:v>
                </c:pt>
                <c:pt idx="889">
                  <c:v>3.5770761981869202E-2</c:v>
                </c:pt>
                <c:pt idx="890">
                  <c:v>3.4805177471784403E-2</c:v>
                </c:pt>
                <c:pt idx="891">
                  <c:v>3.3848395814897299E-2</c:v>
                </c:pt>
                <c:pt idx="892">
                  <c:v>3.2900417744287001E-2</c:v>
                </c:pt>
                <c:pt idx="893">
                  <c:v>3.1961244092985203E-2</c:v>
                </c:pt>
                <c:pt idx="894">
                  <c:v>3.1030875793981502E-2</c:v>
                </c:pt>
                <c:pt idx="895">
                  <c:v>3.0109313880225499E-2</c:v>
                </c:pt>
                <c:pt idx="896">
                  <c:v>2.91965594846165E-2</c:v>
                </c:pt>
                <c:pt idx="897">
                  <c:v>2.8423408817710001E-2</c:v>
                </c:pt>
                <c:pt idx="898">
                  <c:v>2.7754085708448499E-2</c:v>
                </c:pt>
                <c:pt idx="899">
                  <c:v>2.7091621191927401E-2</c:v>
                </c:pt>
                <c:pt idx="900">
                  <c:v>2.6436014367790001E-2</c:v>
                </c:pt>
                <c:pt idx="901">
                  <c:v>2.5787264537748499E-2</c:v>
                </c:pt>
                <c:pt idx="902">
                  <c:v>2.5145371205587599E-2</c:v>
                </c:pt>
                <c:pt idx="903">
                  <c:v>2.4510334077164301E-2</c:v>
                </c:pt>
                <c:pt idx="904">
                  <c:v>2.3882153060407401E-2</c:v>
                </c:pt>
                <c:pt idx="905">
                  <c:v>2.3260828265315499E-2</c:v>
                </c:pt>
                <c:pt idx="906">
                  <c:v>2.2646360003962099E-2</c:v>
                </c:pt>
                <c:pt idx="907">
                  <c:v>2.2038748790490299E-2</c:v>
                </c:pt>
                <c:pt idx="908">
                  <c:v>2.1437995341116099E-2</c:v>
                </c:pt>
                <c:pt idx="909">
                  <c:v>2.0844100574127201E-2</c:v>
                </c:pt>
                <c:pt idx="910">
                  <c:v>2.0257065609883301E-2</c:v>
                </c:pt>
                <c:pt idx="911">
                  <c:v>1.9676891770814199E-2</c:v>
                </c:pt>
                <c:pt idx="912">
                  <c:v>1.9103580581424098E-2</c:v>
                </c:pt>
                <c:pt idx="913">
                  <c:v>1.8583739763179799E-2</c:v>
                </c:pt>
                <c:pt idx="914">
                  <c:v>1.81484125383218E-2</c:v>
                </c:pt>
                <c:pt idx="915">
                  <c:v>1.7718024741357301E-2</c:v>
                </c:pt>
                <c:pt idx="916">
                  <c:v>1.7292575739317102E-2</c:v>
                </c:pt>
                <c:pt idx="917">
                  <c:v>1.6872065028888699E-2</c:v>
                </c:pt>
                <c:pt idx="918">
                  <c:v>1.6456492236418901E-2</c:v>
                </c:pt>
                <c:pt idx="919">
                  <c:v>1.6045857117909401E-2</c:v>
                </c:pt>
                <c:pt idx="920">
                  <c:v>1.56401595590215E-2</c:v>
                </c:pt>
                <c:pt idx="921">
                  <c:v>1.5239399575073901E-2</c:v>
                </c:pt>
                <c:pt idx="922">
                  <c:v>1.48435773110426E-2</c:v>
                </c:pt>
                <c:pt idx="923">
                  <c:v>1.44526930415609E-2</c:v>
                </c:pt>
                <c:pt idx="924">
                  <c:v>1.40667471709203E-2</c:v>
                </c:pt>
                <c:pt idx="925">
                  <c:v>1.3685740233069401E-2</c:v>
                </c:pt>
                <c:pt idx="926">
                  <c:v>1.33096728916149E-2</c:v>
                </c:pt>
                <c:pt idx="927">
                  <c:v>1.29385459398211E-2</c:v>
                </c:pt>
                <c:pt idx="928">
                  <c:v>1.25723603006092E-2</c:v>
                </c:pt>
                <c:pt idx="929">
                  <c:v>1.2223981062168401E-2</c:v>
                </c:pt>
                <c:pt idx="930">
                  <c:v>1.19439487418326E-2</c:v>
                </c:pt>
                <c:pt idx="931">
                  <c:v>1.1667535969982899E-2</c:v>
                </c:pt>
                <c:pt idx="932">
                  <c:v>1.1394739711572901E-2</c:v>
                </c:pt>
                <c:pt idx="933">
                  <c:v>1.11255572713739E-2</c:v>
                </c:pt>
                <c:pt idx="934">
                  <c:v>1.08599862939755E-2</c:v>
                </c:pt>
                <c:pt idx="935">
                  <c:v>1.0598024763783499E-2</c:v>
                </c:pt>
                <c:pt idx="936">
                  <c:v>1.03396710050228E-2</c:v>
                </c:pt>
                <c:pt idx="937">
                  <c:v>1.00849236817346E-2</c:v>
                </c:pt>
                <c:pt idx="938">
                  <c:v>9.8337817977792799E-3</c:v>
                </c:pt>
                <c:pt idx="939">
                  <c:v>9.5862446968334406E-3</c:v>
                </c:pt>
                <c:pt idx="940">
                  <c:v>9.3423120623917395E-3</c:v>
                </c:pt>
                <c:pt idx="941">
                  <c:v>9.1019839177668895E-3</c:v>
                </c:pt>
                <c:pt idx="942">
                  <c:v>8.8652606260888698E-3</c:v>
                </c:pt>
                <c:pt idx="943">
                  <c:v>8.6321428903052295E-3</c:v>
                </c:pt>
                <c:pt idx="944">
                  <c:v>8.4026317531812108E-3</c:v>
                </c:pt>
                <c:pt idx="945">
                  <c:v>8.1767285972999208E-3</c:v>
                </c:pt>
                <c:pt idx="946">
                  <c:v>7.9842825152488407E-3</c:v>
                </c:pt>
                <c:pt idx="947">
                  <c:v>7.8182593232540305E-3</c:v>
                </c:pt>
                <c:pt idx="948">
                  <c:v>7.6541744524609998E-3</c:v>
                </c:pt>
                <c:pt idx="949">
                  <c:v>7.4920267119103099E-3</c:v>
                </c:pt>
                <c:pt idx="950">
                  <c:v>7.3318150871290603E-3</c:v>
                </c:pt>
                <c:pt idx="951">
                  <c:v>7.1735387401306097E-3</c:v>
                </c:pt>
                <c:pt idx="952">
                  <c:v>7.0171970094150202E-3</c:v>
                </c:pt>
                <c:pt idx="953">
                  <c:v>6.8627894099685498E-3</c:v>
                </c:pt>
                <c:pt idx="954">
                  <c:v>6.71031563326415E-3</c:v>
                </c:pt>
                <c:pt idx="955">
                  <c:v>6.5597755472608498E-3</c:v>
                </c:pt>
                <c:pt idx="956">
                  <c:v>6.41116919640427E-3</c:v>
                </c:pt>
                <c:pt idx="957">
                  <c:v>6.2644968016267099E-3</c:v>
                </c:pt>
                <c:pt idx="958">
                  <c:v>6.1197587603465898E-3</c:v>
                </c:pt>
                <c:pt idx="959">
                  <c:v>5.97695564646877E-3</c:v>
                </c:pt>
                <c:pt idx="960">
                  <c:v>5.8360882103848802E-3</c:v>
                </c:pt>
                <c:pt idx="961">
                  <c:v>5.6971573789724797E-3</c:v>
                </c:pt>
                <c:pt idx="962">
                  <c:v>5.5601642555960801E-3</c:v>
                </c:pt>
                <c:pt idx="963">
                  <c:v>5.4651085922632799E-3</c:v>
                </c:pt>
                <c:pt idx="964">
                  <c:v>5.3739299933283002E-3</c:v>
                </c:pt>
                <c:pt idx="965">
                  <c:v>5.2840255986032203E-3</c:v>
                </c:pt>
                <c:pt idx="966">
                  <c:v>5.1953953162033701E-3</c:v>
                </c:pt>
                <c:pt idx="967">
                  <c:v>5.1080390735902502E-3</c:v>
                </c:pt>
                <c:pt idx="968">
                  <c:v>5.0219568175711802E-3</c:v>
                </c:pt>
                <c:pt idx="969">
                  <c:v>4.9371485142993303E-3</c:v>
                </c:pt>
                <c:pt idx="970">
                  <c:v>4.8536141492737201E-3</c:v>
                </c:pt>
                <c:pt idx="971">
                  <c:v>4.7713537273393501E-3</c:v>
                </c:pt>
                <c:pt idx="972">
                  <c:v>4.6903672726869503E-3</c:v>
                </c:pt>
                <c:pt idx="973">
                  <c:v>4.6106548288532704E-3</c:v>
                </c:pt>
                <c:pt idx="974">
                  <c:v>4.5322164587208603E-3</c:v>
                </c:pt>
                <c:pt idx="975">
                  <c:v>4.4550522445182799E-3</c:v>
                </c:pt>
                <c:pt idx="976">
                  <c:v>4.3791622878196603E-3</c:v>
                </c:pt>
                <c:pt idx="977">
                  <c:v>4.30454670954546E-3</c:v>
                </c:pt>
                <c:pt idx="978">
                  <c:v>4.23120564996151E-3</c:v>
                </c:pt>
                <c:pt idx="979">
                  <c:v>4.1591392686800696E-3</c:v>
                </c:pt>
                <c:pt idx="980">
                  <c:v>4.0883477446588398E-3</c:v>
                </c:pt>
                <c:pt idx="981">
                  <c:v>4.0352725710293197E-3</c:v>
                </c:pt>
                <c:pt idx="982">
                  <c:v>4.00188804241715E-3</c:v>
                </c:pt>
                <c:pt idx="983">
                  <c:v>3.9695757194813698E-3</c:v>
                </c:pt>
                <c:pt idx="984">
                  <c:v>3.9383353022684397E-3</c:v>
                </c:pt>
                <c:pt idx="985">
                  <c:v>3.9081665238922597E-3</c:v>
                </c:pt>
                <c:pt idx="986">
                  <c:v>3.8790691505342701E-3</c:v>
                </c:pt>
                <c:pt idx="987">
                  <c:v>3.8510429814434602E-3</c:v>
                </c:pt>
                <c:pt idx="988">
                  <c:v>3.8240878489362298E-3</c:v>
                </c:pt>
                <c:pt idx="989">
                  <c:v>3.79820361839644E-3</c:v>
                </c:pt>
                <c:pt idx="990">
                  <c:v>3.7733901882758001E-3</c:v>
                </c:pt>
                <c:pt idx="991">
                  <c:v>3.7496474900930799E-3</c:v>
                </c:pt>
                <c:pt idx="992">
                  <c:v>3.7269754884348902E-3</c:v>
                </c:pt>
                <c:pt idx="993">
                  <c:v>3.7053741809552699E-3</c:v>
                </c:pt>
                <c:pt idx="994">
                  <c:v>3.6848435983755702E-3</c:v>
                </c:pt>
                <c:pt idx="995">
                  <c:v>3.6653838044850401E-3</c:v>
                </c:pt>
                <c:pt idx="996">
                  <c:v>3.6469948961400898E-3</c:v>
                </c:pt>
                <c:pt idx="997">
                  <c:v>3.62967700326474E-3</c:v>
                </c:pt>
                <c:pt idx="998">
                  <c:v>3.6134302888507601E-3</c:v>
                </c:pt>
                <c:pt idx="999">
                  <c:v>3.59825495934229E-3</c:v>
                </c:pt>
              </c:numCache>
            </c:numRef>
          </c:yVal>
          <c:smooth val="0"/>
          <c:extLst>
            <c:ext xmlns:c16="http://schemas.microsoft.com/office/drawing/2014/chart" uri="{C3380CC4-5D6E-409C-BE32-E72D297353CC}">
              <c16:uniqueId val="{00000000-E6F4-4932-9D32-0FDE57C786C5}"/>
            </c:ext>
          </c:extLst>
        </c:ser>
        <c:dLbls>
          <c:showLegendKey val="0"/>
          <c:showVal val="0"/>
          <c:showCatName val="0"/>
          <c:showSerName val="0"/>
          <c:showPercent val="0"/>
          <c:showBubbleSize val="0"/>
        </c:dLbls>
        <c:axId val="775079104"/>
        <c:axId val="775085992"/>
      </c:scatterChart>
      <c:scatterChart>
        <c:scatterStyle val="lineMarker"/>
        <c:varyColors val="0"/>
        <c:ser>
          <c:idx val="0"/>
          <c:order val="0"/>
          <c:tx>
            <c:v>Rs@4.5K</c:v>
          </c:tx>
          <c:spPr>
            <a:ln w="38100" cap="rnd">
              <a:solidFill>
                <a:srgbClr val="FF8811"/>
              </a:solidFill>
              <a:round/>
            </a:ln>
            <a:effectLst/>
          </c:spPr>
          <c:marker>
            <c:symbol val="none"/>
          </c:marker>
          <c:xVal>
            <c:numRef>
              <c:f>ploss_contour!$H$3:$H$1002</c:f>
              <c:numCache>
                <c:formatCode>0.00E+00</c:formatCode>
                <c:ptCount val="1000"/>
                <c:pt idx="0">
                  <c:v>-205.14456732924</c:v>
                </c:pt>
                <c:pt idx="1">
                  <c:v>-204.65557947863101</c:v>
                </c:pt>
                <c:pt idx="2">
                  <c:v>-204.166591401814</c:v>
                </c:pt>
                <c:pt idx="3">
                  <c:v>-203.67760332499398</c:v>
                </c:pt>
                <c:pt idx="4">
                  <c:v>-203.18861524817601</c:v>
                </c:pt>
                <c:pt idx="5">
                  <c:v>-202.69962717135601</c:v>
                </c:pt>
                <c:pt idx="6">
                  <c:v>-202.21063909453699</c:v>
                </c:pt>
                <c:pt idx="7">
                  <c:v>-201.72165101771799</c:v>
                </c:pt>
                <c:pt idx="8">
                  <c:v>-201.23266294090001</c:v>
                </c:pt>
                <c:pt idx="9">
                  <c:v>-200.74367486407903</c:v>
                </c:pt>
                <c:pt idx="10">
                  <c:v>-200.25468678726099</c:v>
                </c:pt>
                <c:pt idx="11">
                  <c:v>-199.76569871044401</c:v>
                </c:pt>
                <c:pt idx="12">
                  <c:v>-199.276710633622</c:v>
                </c:pt>
                <c:pt idx="13">
                  <c:v>-198.78772255680499</c:v>
                </c:pt>
                <c:pt idx="14">
                  <c:v>-198.298734479986</c:v>
                </c:pt>
                <c:pt idx="15">
                  <c:v>-197.809746403166</c:v>
                </c:pt>
                <c:pt idx="16">
                  <c:v>-197.32075832634598</c:v>
                </c:pt>
                <c:pt idx="17">
                  <c:v>-196.83177024952801</c:v>
                </c:pt>
                <c:pt idx="18">
                  <c:v>-196.342782290645</c:v>
                </c:pt>
                <c:pt idx="19">
                  <c:v>-195.85379421362899</c:v>
                </c:pt>
                <c:pt idx="20">
                  <c:v>-195.36480613661399</c:v>
                </c:pt>
                <c:pt idx="21">
                  <c:v>-194.875818059594</c:v>
                </c:pt>
                <c:pt idx="22">
                  <c:v>-194.386829982574</c:v>
                </c:pt>
                <c:pt idx="23">
                  <c:v>-193.89784190555702</c:v>
                </c:pt>
                <c:pt idx="24">
                  <c:v>-193.40885382854</c:v>
                </c:pt>
                <c:pt idx="25">
                  <c:v>-192.919865751521</c:v>
                </c:pt>
                <c:pt idx="26">
                  <c:v>-192.43087767450501</c:v>
                </c:pt>
                <c:pt idx="27">
                  <c:v>-191.94188959748502</c:v>
                </c:pt>
                <c:pt idx="28">
                  <c:v>-191.45290152047102</c:v>
                </c:pt>
                <c:pt idx="29">
                  <c:v>-190.96391344345102</c:v>
                </c:pt>
                <c:pt idx="30">
                  <c:v>-190.47492536643401</c:v>
                </c:pt>
                <c:pt idx="31">
                  <c:v>-189.98593728941702</c:v>
                </c:pt>
                <c:pt idx="32">
                  <c:v>-189.49694921240001</c:v>
                </c:pt>
                <c:pt idx="33">
                  <c:v>-189.00796113538098</c:v>
                </c:pt>
                <c:pt idx="34">
                  <c:v>-188.518973058364</c:v>
                </c:pt>
                <c:pt idx="35">
                  <c:v>-188.02998498134599</c:v>
                </c:pt>
                <c:pt idx="36">
                  <c:v>-187.54099690084999</c:v>
                </c:pt>
                <c:pt idx="37">
                  <c:v>-187.05200882383099</c:v>
                </c:pt>
                <c:pt idx="38">
                  <c:v>-186.56302074681599</c:v>
                </c:pt>
                <c:pt idx="39">
                  <c:v>-186.07403266979898</c:v>
                </c:pt>
                <c:pt idx="40">
                  <c:v>-185.58504459277799</c:v>
                </c:pt>
                <c:pt idx="41">
                  <c:v>-185.096056515763</c:v>
                </c:pt>
                <c:pt idx="42">
                  <c:v>-184.60706843874499</c:v>
                </c:pt>
                <c:pt idx="43">
                  <c:v>-184.118080361729</c:v>
                </c:pt>
                <c:pt idx="44">
                  <c:v>-183.62909228471</c:v>
                </c:pt>
                <c:pt idx="45">
                  <c:v>-183.140104207691</c:v>
                </c:pt>
                <c:pt idx="46">
                  <c:v>-182.651116130676</c:v>
                </c:pt>
                <c:pt idx="47">
                  <c:v>-182.16212805365601</c:v>
                </c:pt>
                <c:pt idx="48">
                  <c:v>-181.67313997663899</c:v>
                </c:pt>
                <c:pt idx="49">
                  <c:v>-181.18415189962002</c:v>
                </c:pt>
                <c:pt idx="50">
                  <c:v>-180.69516382260301</c:v>
                </c:pt>
                <c:pt idx="51">
                  <c:v>-180.206175745585</c:v>
                </c:pt>
                <c:pt idx="52">
                  <c:v>-179.71718766856702</c:v>
                </c:pt>
                <c:pt idx="53">
                  <c:v>-179.22819958699901</c:v>
                </c:pt>
                <c:pt idx="54">
                  <c:v>-178.739211509982</c:v>
                </c:pt>
                <c:pt idx="55">
                  <c:v>-178.25022343296899</c:v>
                </c:pt>
                <c:pt idx="56">
                  <c:v>-177.76123535595002</c:v>
                </c:pt>
                <c:pt idx="57">
                  <c:v>-177.27224727893901</c:v>
                </c:pt>
                <c:pt idx="58">
                  <c:v>-176.78325920192199</c:v>
                </c:pt>
                <c:pt idx="59">
                  <c:v>-176.294271124902</c:v>
                </c:pt>
                <c:pt idx="60">
                  <c:v>-175.80528304788601</c:v>
                </c:pt>
                <c:pt idx="61">
                  <c:v>-175.31629497087701</c:v>
                </c:pt>
                <c:pt idx="62">
                  <c:v>-174.827306893855</c:v>
                </c:pt>
                <c:pt idx="63">
                  <c:v>-174.33831881684199</c:v>
                </c:pt>
                <c:pt idx="64">
                  <c:v>-173.84933073982501</c:v>
                </c:pt>
                <c:pt idx="65">
                  <c:v>-173.36034266280899</c:v>
                </c:pt>
                <c:pt idx="66">
                  <c:v>-172.871354585793</c:v>
                </c:pt>
                <c:pt idx="67">
                  <c:v>-172.38236650878</c:v>
                </c:pt>
                <c:pt idx="68">
                  <c:v>-171.89337843176</c:v>
                </c:pt>
                <c:pt idx="69">
                  <c:v>-171.40439035474699</c:v>
                </c:pt>
                <c:pt idx="70">
                  <c:v>-170.915402277731</c:v>
                </c:pt>
                <c:pt idx="71">
                  <c:v>-170.42641409607302</c:v>
                </c:pt>
                <c:pt idx="72">
                  <c:v>-169.93742601925499</c:v>
                </c:pt>
                <c:pt idx="73">
                  <c:v>-169.44843794243499</c:v>
                </c:pt>
                <c:pt idx="74">
                  <c:v>-168.95944986561702</c:v>
                </c:pt>
                <c:pt idx="75">
                  <c:v>-168.47046178879899</c:v>
                </c:pt>
                <c:pt idx="76">
                  <c:v>-167.981473711978</c:v>
                </c:pt>
                <c:pt idx="77">
                  <c:v>-167.492485635159</c:v>
                </c:pt>
                <c:pt idx="78">
                  <c:v>-167.00349755834</c:v>
                </c:pt>
                <c:pt idx="79">
                  <c:v>-166.514509481521</c:v>
                </c:pt>
                <c:pt idx="80">
                  <c:v>-166.025521404702</c:v>
                </c:pt>
                <c:pt idx="81">
                  <c:v>-165.53653332788201</c:v>
                </c:pt>
                <c:pt idx="82">
                  <c:v>-165.04754525106398</c:v>
                </c:pt>
                <c:pt idx="83">
                  <c:v>-164.55855717424299</c:v>
                </c:pt>
                <c:pt idx="84">
                  <c:v>-164.06956909742502</c:v>
                </c:pt>
                <c:pt idx="85">
                  <c:v>-163.58058102060599</c:v>
                </c:pt>
                <c:pt idx="86">
                  <c:v>-163.09159294378699</c:v>
                </c:pt>
                <c:pt idx="87">
                  <c:v>-162.60260486610599</c:v>
                </c:pt>
                <c:pt idx="88">
                  <c:v>-162.11361678928299</c:v>
                </c:pt>
                <c:pt idx="89">
                  <c:v>-161.624628712462</c:v>
                </c:pt>
                <c:pt idx="90">
                  <c:v>-161.13564063564002</c:v>
                </c:pt>
                <c:pt idx="91">
                  <c:v>-160.646652558818</c:v>
                </c:pt>
                <c:pt idx="92">
                  <c:v>-160.15766448199599</c:v>
                </c:pt>
                <c:pt idx="93">
                  <c:v>-159.66867640517398</c:v>
                </c:pt>
                <c:pt idx="94">
                  <c:v>-159.179688328352</c:v>
                </c:pt>
                <c:pt idx="95">
                  <c:v>-158.69070025152902</c:v>
                </c:pt>
                <c:pt idx="96">
                  <c:v>-158.20171217470599</c:v>
                </c:pt>
                <c:pt idx="97">
                  <c:v>-157.712724097885</c:v>
                </c:pt>
                <c:pt idx="98">
                  <c:v>-157.223736021062</c:v>
                </c:pt>
                <c:pt idx="99">
                  <c:v>-156.73474794424101</c:v>
                </c:pt>
                <c:pt idx="100">
                  <c:v>-156.245759867418</c:v>
                </c:pt>
                <c:pt idx="101">
                  <c:v>-155.756771790595</c:v>
                </c:pt>
                <c:pt idx="102">
                  <c:v>-155.26778371377301</c:v>
                </c:pt>
                <c:pt idx="103">
                  <c:v>-154.778795643363</c:v>
                </c:pt>
                <c:pt idx="104">
                  <c:v>-154.28980756652399</c:v>
                </c:pt>
                <c:pt idx="105">
                  <c:v>-153.80081948968498</c:v>
                </c:pt>
                <c:pt idx="106">
                  <c:v>-153.311831412847</c:v>
                </c:pt>
                <c:pt idx="107">
                  <c:v>-152.82284333600802</c:v>
                </c:pt>
                <c:pt idx="108">
                  <c:v>-152.33385525916702</c:v>
                </c:pt>
                <c:pt idx="109">
                  <c:v>-151.84486718232702</c:v>
                </c:pt>
                <c:pt idx="110">
                  <c:v>-151.35587910548901</c:v>
                </c:pt>
                <c:pt idx="111">
                  <c:v>-150.86689102865</c:v>
                </c:pt>
                <c:pt idx="112">
                  <c:v>-150.377902951811</c:v>
                </c:pt>
                <c:pt idx="113">
                  <c:v>-149.88891487497199</c:v>
                </c:pt>
                <c:pt idx="114">
                  <c:v>-149.39992679813298</c:v>
                </c:pt>
                <c:pt idx="115">
                  <c:v>-148.910938721294</c:v>
                </c:pt>
                <c:pt idx="116">
                  <c:v>-148.42195064445499</c:v>
                </c:pt>
                <c:pt idx="117">
                  <c:v>-147.932962567613</c:v>
                </c:pt>
                <c:pt idx="118">
                  <c:v>-147.44397449077601</c:v>
                </c:pt>
                <c:pt idx="119">
                  <c:v>-146.95498641393701</c:v>
                </c:pt>
                <c:pt idx="120">
                  <c:v>-146.46599833709502</c:v>
                </c:pt>
                <c:pt idx="121">
                  <c:v>-145.977010260257</c:v>
                </c:pt>
                <c:pt idx="122">
                  <c:v>-145.48802218341899</c:v>
                </c:pt>
                <c:pt idx="123">
                  <c:v>-144.99903410657998</c:v>
                </c:pt>
                <c:pt idx="124">
                  <c:v>-144.51004602973998</c:v>
                </c:pt>
                <c:pt idx="125">
                  <c:v>-144.02105795289998</c:v>
                </c:pt>
                <c:pt idx="126">
                  <c:v>-143.532069876061</c:v>
                </c:pt>
                <c:pt idx="127">
                  <c:v>-143.04308181025399</c:v>
                </c:pt>
                <c:pt idx="128">
                  <c:v>-142.55409373338199</c:v>
                </c:pt>
                <c:pt idx="129">
                  <c:v>-142.065105656512</c:v>
                </c:pt>
                <c:pt idx="130">
                  <c:v>-141.57611757964099</c:v>
                </c:pt>
                <c:pt idx="131">
                  <c:v>-141.08712950277001</c:v>
                </c:pt>
                <c:pt idx="132">
                  <c:v>-140.59814142589698</c:v>
                </c:pt>
                <c:pt idx="133">
                  <c:v>-140.10915334902799</c:v>
                </c:pt>
                <c:pt idx="134">
                  <c:v>-139.620165272159</c:v>
                </c:pt>
                <c:pt idx="135">
                  <c:v>-139.131177195286</c:v>
                </c:pt>
                <c:pt idx="136">
                  <c:v>-138.642189118414</c:v>
                </c:pt>
                <c:pt idx="137">
                  <c:v>-138.15320104154398</c:v>
                </c:pt>
                <c:pt idx="138">
                  <c:v>-137.664212964673</c:v>
                </c:pt>
                <c:pt idx="139">
                  <c:v>-137.175224898549</c:v>
                </c:pt>
                <c:pt idx="140">
                  <c:v>-136.68623682165</c:v>
                </c:pt>
                <c:pt idx="141">
                  <c:v>-136.197248744749</c:v>
                </c:pt>
                <c:pt idx="142">
                  <c:v>-135.70826066785099</c:v>
                </c:pt>
                <c:pt idx="143">
                  <c:v>-135.219272590949</c:v>
                </c:pt>
                <c:pt idx="144">
                  <c:v>-134.73028451405099</c:v>
                </c:pt>
                <c:pt idx="145">
                  <c:v>-134.24129643715199</c:v>
                </c:pt>
                <c:pt idx="146">
                  <c:v>-133.75230836025202</c:v>
                </c:pt>
                <c:pt idx="147">
                  <c:v>-133.26332028335301</c:v>
                </c:pt>
                <c:pt idx="148">
                  <c:v>-132.77433220645298</c:v>
                </c:pt>
                <c:pt idx="149">
                  <c:v>-132.28534412955202</c:v>
                </c:pt>
                <c:pt idx="150">
                  <c:v>-131.796356052655</c:v>
                </c:pt>
                <c:pt idx="151">
                  <c:v>-131.307367954624</c:v>
                </c:pt>
                <c:pt idx="152">
                  <c:v>-130.818379877772</c:v>
                </c:pt>
                <c:pt idx="153">
                  <c:v>-130.32939180092401</c:v>
                </c:pt>
                <c:pt idx="154">
                  <c:v>-129.84040372407298</c:v>
                </c:pt>
                <c:pt idx="155">
                  <c:v>-129.35141564722099</c:v>
                </c:pt>
                <c:pt idx="156">
                  <c:v>-128.862427570373</c:v>
                </c:pt>
                <c:pt idx="157">
                  <c:v>-128.373439493522</c:v>
                </c:pt>
                <c:pt idx="158">
                  <c:v>-127.88445141667201</c:v>
                </c:pt>
                <c:pt idx="159">
                  <c:v>-127.39546333982199</c:v>
                </c:pt>
                <c:pt idx="160">
                  <c:v>-126.90647526296999</c:v>
                </c:pt>
                <c:pt idx="161">
                  <c:v>-126.41748718612</c:v>
                </c:pt>
                <c:pt idx="162">
                  <c:v>-125.92849910927001</c:v>
                </c:pt>
                <c:pt idx="163">
                  <c:v>-125.43951103241999</c:v>
                </c:pt>
                <c:pt idx="164">
                  <c:v>-124.950522955569</c:v>
                </c:pt>
                <c:pt idx="165">
                  <c:v>-124.461534878718</c:v>
                </c:pt>
                <c:pt idx="166">
                  <c:v>-123.972546801869</c:v>
                </c:pt>
                <c:pt idx="167">
                  <c:v>-123.48355872067</c:v>
                </c:pt>
                <c:pt idx="168">
                  <c:v>-122.99457064382601</c:v>
                </c:pt>
                <c:pt idx="169">
                  <c:v>-122.505582566981</c:v>
                </c:pt>
                <c:pt idx="170">
                  <c:v>-122.01659449013599</c:v>
                </c:pt>
                <c:pt idx="171">
                  <c:v>-121.52760641329199</c:v>
                </c:pt>
                <c:pt idx="172">
                  <c:v>-121.03861833644899</c:v>
                </c:pt>
                <c:pt idx="173">
                  <c:v>-120.549630259604</c:v>
                </c:pt>
                <c:pt idx="174">
                  <c:v>-120.060642182762</c:v>
                </c:pt>
                <c:pt idx="175">
                  <c:v>-119.571654105916</c:v>
                </c:pt>
                <c:pt idx="176">
                  <c:v>-119.08266602907399</c:v>
                </c:pt>
                <c:pt idx="177">
                  <c:v>-118.59367795222801</c:v>
                </c:pt>
                <c:pt idx="178">
                  <c:v>-118.104689875384</c:v>
                </c:pt>
                <c:pt idx="179">
                  <c:v>-117.615701798541</c:v>
                </c:pt>
                <c:pt idx="180">
                  <c:v>-117.12671372169601</c:v>
                </c:pt>
                <c:pt idx="181">
                  <c:v>-116.63772564485301</c:v>
                </c:pt>
                <c:pt idx="182">
                  <c:v>-116.148737566972</c:v>
                </c:pt>
                <c:pt idx="183">
                  <c:v>-115.659749490124</c:v>
                </c:pt>
                <c:pt idx="184">
                  <c:v>-115.17076141327901</c:v>
                </c:pt>
                <c:pt idx="185">
                  <c:v>-114.68177333643199</c:v>
                </c:pt>
                <c:pt idx="186">
                  <c:v>-114.19278525958499</c:v>
                </c:pt>
                <c:pt idx="187">
                  <c:v>-113.703797182739</c:v>
                </c:pt>
                <c:pt idx="188">
                  <c:v>-113.214809105892</c:v>
                </c:pt>
                <c:pt idx="189">
                  <c:v>-112.72582102904501</c:v>
                </c:pt>
                <c:pt idx="190">
                  <c:v>-112.23683295219999</c:v>
                </c:pt>
                <c:pt idx="191">
                  <c:v>-111.74784487535399</c:v>
                </c:pt>
                <c:pt idx="192">
                  <c:v>-111.258856798507</c:v>
                </c:pt>
                <c:pt idx="193">
                  <c:v>-110.769868721661</c:v>
                </c:pt>
                <c:pt idx="194">
                  <c:v>-110.280880644814</c:v>
                </c:pt>
                <c:pt idx="195">
                  <c:v>-109.79189256796799</c:v>
                </c:pt>
                <c:pt idx="196">
                  <c:v>-109.30290449112199</c:v>
                </c:pt>
                <c:pt idx="197">
                  <c:v>-108.813916414274</c:v>
                </c:pt>
                <c:pt idx="198">
                  <c:v>-108.324928335645</c:v>
                </c:pt>
                <c:pt idx="199">
                  <c:v>-107.835940258799</c:v>
                </c:pt>
                <c:pt idx="200">
                  <c:v>-107.346952181953</c:v>
                </c:pt>
                <c:pt idx="201">
                  <c:v>-106.857964105107</c:v>
                </c:pt>
                <c:pt idx="202">
                  <c:v>-106.36897602826099</c:v>
                </c:pt>
                <c:pt idx="203">
                  <c:v>-105.87998795141399</c:v>
                </c:pt>
                <c:pt idx="204">
                  <c:v>-105.390999874567</c:v>
                </c:pt>
                <c:pt idx="205">
                  <c:v>-104.902011797721</c:v>
                </c:pt>
                <c:pt idx="206">
                  <c:v>-104.41302372087399</c:v>
                </c:pt>
                <c:pt idx="207">
                  <c:v>-103.924035644028</c:v>
                </c:pt>
                <c:pt idx="208">
                  <c:v>-103.435047567182</c:v>
                </c:pt>
                <c:pt idx="209">
                  <c:v>-102.946059490336</c:v>
                </c:pt>
                <c:pt idx="210">
                  <c:v>-102.45707141349</c:v>
                </c:pt>
                <c:pt idx="211">
                  <c:v>-101.96808333664301</c:v>
                </c:pt>
                <c:pt idx="212">
                  <c:v>-101.47909525979699</c:v>
                </c:pt>
                <c:pt idx="213">
                  <c:v>-100.99010718295</c:v>
                </c:pt>
                <c:pt idx="214">
                  <c:v>-100.501119119994</c:v>
                </c:pt>
                <c:pt idx="215">
                  <c:v>-100.01213104309601</c:v>
                </c:pt>
                <c:pt idx="216">
                  <c:v>-99.523142966201192</c:v>
                </c:pt>
                <c:pt idx="217">
                  <c:v>-99.034154889303892</c:v>
                </c:pt>
                <c:pt idx="218">
                  <c:v>-98.545166812407203</c:v>
                </c:pt>
                <c:pt idx="219">
                  <c:v>-98.056178735509903</c:v>
                </c:pt>
                <c:pt idx="220">
                  <c:v>-97.567190658613697</c:v>
                </c:pt>
                <c:pt idx="221">
                  <c:v>-97.078202581716894</c:v>
                </c:pt>
                <c:pt idx="222">
                  <c:v>-96.589214504820092</c:v>
                </c:pt>
                <c:pt idx="223">
                  <c:v>-96.100226427922905</c:v>
                </c:pt>
                <c:pt idx="224">
                  <c:v>-95.6112383510266</c:v>
                </c:pt>
                <c:pt idx="225">
                  <c:v>-95.122250257957603</c:v>
                </c:pt>
                <c:pt idx="226">
                  <c:v>-94.633262181111803</c:v>
                </c:pt>
                <c:pt idx="227">
                  <c:v>-94.144274104266401</c:v>
                </c:pt>
                <c:pt idx="228">
                  <c:v>-93.655286027420189</c:v>
                </c:pt>
                <c:pt idx="229">
                  <c:v>-93.166297950574105</c:v>
                </c:pt>
                <c:pt idx="230">
                  <c:v>-92.677309873728703</c:v>
                </c:pt>
                <c:pt idx="231">
                  <c:v>-92.188321796882903</c:v>
                </c:pt>
                <c:pt idx="232">
                  <c:v>-91.699333720037089</c:v>
                </c:pt>
                <c:pt idx="233">
                  <c:v>-91.210345643191303</c:v>
                </c:pt>
                <c:pt idx="234">
                  <c:v>-90.721357566346299</c:v>
                </c:pt>
                <c:pt idx="235">
                  <c:v>-90.232369489500101</c:v>
                </c:pt>
                <c:pt idx="236">
                  <c:v>-89.743381412653889</c:v>
                </c:pt>
                <c:pt idx="237">
                  <c:v>-89.254393347281805</c:v>
                </c:pt>
                <c:pt idx="238">
                  <c:v>-88.765405270388101</c:v>
                </c:pt>
                <c:pt idx="239">
                  <c:v>-88.2764171934963</c:v>
                </c:pt>
                <c:pt idx="240">
                  <c:v>-87.787429116602297</c:v>
                </c:pt>
                <c:pt idx="241">
                  <c:v>-87.298441039709999</c:v>
                </c:pt>
                <c:pt idx="242">
                  <c:v>-86.809452962815911</c:v>
                </c:pt>
                <c:pt idx="243">
                  <c:v>-86.320464885922689</c:v>
                </c:pt>
                <c:pt idx="244">
                  <c:v>-85.8314768090287</c:v>
                </c:pt>
                <c:pt idx="245">
                  <c:v>-85.342488732137298</c:v>
                </c:pt>
                <c:pt idx="246">
                  <c:v>-84.853500655243309</c:v>
                </c:pt>
                <c:pt idx="247">
                  <c:v>-84.364512578349704</c:v>
                </c:pt>
                <c:pt idx="248">
                  <c:v>-83.8755244533818</c:v>
                </c:pt>
                <c:pt idx="249">
                  <c:v>-83.386536376674798</c:v>
                </c:pt>
                <c:pt idx="250">
                  <c:v>-82.89754829996771</c:v>
                </c:pt>
                <c:pt idx="251">
                  <c:v>-82.408560223260494</c:v>
                </c:pt>
                <c:pt idx="252">
                  <c:v>-81.919572146553094</c:v>
                </c:pt>
                <c:pt idx="253">
                  <c:v>-81.430584069846006</c:v>
                </c:pt>
                <c:pt idx="254">
                  <c:v>-80.94159599313889</c:v>
                </c:pt>
                <c:pt idx="255">
                  <c:v>-80.452607916431603</c:v>
                </c:pt>
                <c:pt idx="256">
                  <c:v>-79.963619839724402</c:v>
                </c:pt>
                <c:pt idx="257">
                  <c:v>-79.474631763017499</c:v>
                </c:pt>
                <c:pt idx="258">
                  <c:v>-78.985643686310098</c:v>
                </c:pt>
                <c:pt idx="259">
                  <c:v>-78.496655584858303</c:v>
                </c:pt>
                <c:pt idx="260">
                  <c:v>-78.007667508245902</c:v>
                </c:pt>
                <c:pt idx="261">
                  <c:v>-77.518679431633601</c:v>
                </c:pt>
                <c:pt idx="262">
                  <c:v>-77.029691355021299</c:v>
                </c:pt>
                <c:pt idx="263">
                  <c:v>-76.540703278409012</c:v>
                </c:pt>
                <c:pt idx="264">
                  <c:v>-76.051715201796597</c:v>
                </c:pt>
                <c:pt idx="265">
                  <c:v>-75.56272712518431</c:v>
                </c:pt>
                <c:pt idx="266">
                  <c:v>-75.073739048571994</c:v>
                </c:pt>
                <c:pt idx="267">
                  <c:v>-74.584750971959693</c:v>
                </c:pt>
                <c:pt idx="268">
                  <c:v>-74.095762895347406</c:v>
                </c:pt>
                <c:pt idx="269">
                  <c:v>-73.60677481873509</c:v>
                </c:pt>
                <c:pt idx="270">
                  <c:v>-73.117786742122703</c:v>
                </c:pt>
                <c:pt idx="271">
                  <c:v>-72.628798665510402</c:v>
                </c:pt>
                <c:pt idx="272">
                  <c:v>-72.139810587754596</c:v>
                </c:pt>
                <c:pt idx="273">
                  <c:v>-71.6508225111467</c:v>
                </c:pt>
                <c:pt idx="274">
                  <c:v>-71.161834434538804</c:v>
                </c:pt>
                <c:pt idx="275">
                  <c:v>-70.672846357931007</c:v>
                </c:pt>
                <c:pt idx="276">
                  <c:v>-70.183858281323111</c:v>
                </c:pt>
                <c:pt idx="277">
                  <c:v>-69.694870204715201</c:v>
                </c:pt>
                <c:pt idx="278">
                  <c:v>-69.20588212810739</c:v>
                </c:pt>
                <c:pt idx="279">
                  <c:v>-68.716894051499409</c:v>
                </c:pt>
                <c:pt idx="280">
                  <c:v>-68.227905974891513</c:v>
                </c:pt>
                <c:pt idx="281">
                  <c:v>-67.738917898283688</c:v>
                </c:pt>
                <c:pt idx="282">
                  <c:v>-67.249929821675792</c:v>
                </c:pt>
                <c:pt idx="283">
                  <c:v>-66.760941745067996</c:v>
                </c:pt>
                <c:pt idx="284">
                  <c:v>-66.271953665590999</c:v>
                </c:pt>
                <c:pt idx="285">
                  <c:v>-65.78296558899541</c:v>
                </c:pt>
                <c:pt idx="286">
                  <c:v>-65.293977512399508</c:v>
                </c:pt>
                <c:pt idx="287">
                  <c:v>-64.804989435803904</c:v>
                </c:pt>
                <c:pt idx="288">
                  <c:v>-64.316001359207988</c:v>
                </c:pt>
                <c:pt idx="289">
                  <c:v>-63.827013282612505</c:v>
                </c:pt>
                <c:pt idx="290">
                  <c:v>-63.338025206016695</c:v>
                </c:pt>
                <c:pt idx="291">
                  <c:v>-62.849037129420807</c:v>
                </c:pt>
                <c:pt idx="292">
                  <c:v>-62.360049052825204</c:v>
                </c:pt>
                <c:pt idx="293">
                  <c:v>-61.871060976229295</c:v>
                </c:pt>
                <c:pt idx="294">
                  <c:v>-61.382072899633599</c:v>
                </c:pt>
                <c:pt idx="295">
                  <c:v>-60.893084823038002</c:v>
                </c:pt>
                <c:pt idx="296">
                  <c:v>-60.4040967464422</c:v>
                </c:pt>
                <c:pt idx="297">
                  <c:v>-59.915108669846404</c:v>
                </c:pt>
                <c:pt idx="298">
                  <c:v>-59.426120593250701</c:v>
                </c:pt>
                <c:pt idx="299">
                  <c:v>-58.9371326282808</c:v>
                </c:pt>
                <c:pt idx="300">
                  <c:v>-58.448144551055798</c:v>
                </c:pt>
                <c:pt idx="301">
                  <c:v>-57.959156473829999</c:v>
                </c:pt>
                <c:pt idx="302">
                  <c:v>-57.470168396604301</c:v>
                </c:pt>
                <c:pt idx="303">
                  <c:v>-56.981180319377899</c:v>
                </c:pt>
                <c:pt idx="304">
                  <c:v>-56.492192242152804</c:v>
                </c:pt>
                <c:pt idx="305">
                  <c:v>-56.003204164925897</c:v>
                </c:pt>
                <c:pt idx="306">
                  <c:v>-55.514216087699502</c:v>
                </c:pt>
                <c:pt idx="307">
                  <c:v>-55.025228010474997</c:v>
                </c:pt>
                <c:pt idx="308">
                  <c:v>-54.536239933248702</c:v>
                </c:pt>
                <c:pt idx="309">
                  <c:v>-54.047251856024701</c:v>
                </c:pt>
                <c:pt idx="310">
                  <c:v>-53.558263778798405</c:v>
                </c:pt>
                <c:pt idx="311">
                  <c:v>-53.069275701571499</c:v>
                </c:pt>
                <c:pt idx="312">
                  <c:v>-52.580287624347001</c:v>
                </c:pt>
                <c:pt idx="313">
                  <c:v>-52.091299547121203</c:v>
                </c:pt>
                <c:pt idx="314">
                  <c:v>-51.602311469896001</c:v>
                </c:pt>
                <c:pt idx="315">
                  <c:v>-51.1154028764605</c:v>
                </c:pt>
                <c:pt idx="316">
                  <c:v>-50.641234133589904</c:v>
                </c:pt>
                <c:pt idx="317">
                  <c:v>-50.1923748490184</c:v>
                </c:pt>
                <c:pt idx="318">
                  <c:v>-49.780723804867499</c:v>
                </c:pt>
                <c:pt idx="319">
                  <c:v>-49.4171934250747</c:v>
                </c:pt>
                <c:pt idx="320">
                  <c:v>-49.111420535021004</c:v>
                </c:pt>
                <c:pt idx="321">
                  <c:v>-48.871510826980696</c:v>
                </c:pt>
                <c:pt idx="322">
                  <c:v>-48.703301571553901</c:v>
                </c:pt>
                <c:pt idx="323">
                  <c:v>-48.564421455302401</c:v>
                </c:pt>
                <c:pt idx="324">
                  <c:v>-48.425541339046298</c:v>
                </c:pt>
                <c:pt idx="325">
                  <c:v>-48.2866612227863</c:v>
                </c:pt>
                <c:pt idx="326">
                  <c:v>-48.147781106523404</c:v>
                </c:pt>
                <c:pt idx="327">
                  <c:v>-48.008900990255505</c:v>
                </c:pt>
                <c:pt idx="328">
                  <c:v>-47.8700208739846</c:v>
                </c:pt>
                <c:pt idx="329">
                  <c:v>-47.731140757709802</c:v>
                </c:pt>
                <c:pt idx="330">
                  <c:v>-47.5922606414318</c:v>
                </c:pt>
                <c:pt idx="331">
                  <c:v>-47.453380525148695</c:v>
                </c:pt>
                <c:pt idx="332">
                  <c:v>-47.314500408862799</c:v>
                </c:pt>
                <c:pt idx="333">
                  <c:v>-47.1756202869704</c:v>
                </c:pt>
                <c:pt idx="334">
                  <c:v>-47.036740170505198</c:v>
                </c:pt>
                <c:pt idx="335">
                  <c:v>-46.897860054037501</c:v>
                </c:pt>
                <c:pt idx="336">
                  <c:v>-46.758979937565698</c:v>
                </c:pt>
                <c:pt idx="337">
                  <c:v>-46.620099821092701</c:v>
                </c:pt>
                <c:pt idx="338">
                  <c:v>-46.481219704615597</c:v>
                </c:pt>
                <c:pt idx="339">
                  <c:v>-46.342339588135097</c:v>
                </c:pt>
                <c:pt idx="340">
                  <c:v>-46.203459471652799</c:v>
                </c:pt>
                <c:pt idx="341">
                  <c:v>-46.064579355167595</c:v>
                </c:pt>
                <c:pt idx="342">
                  <c:v>-45.925699238679201</c:v>
                </c:pt>
                <c:pt idx="343">
                  <c:v>-45.786819123026497</c:v>
                </c:pt>
                <c:pt idx="344">
                  <c:v>-45.647939006550097</c:v>
                </c:pt>
                <c:pt idx="345">
                  <c:v>-45.509058890070598</c:v>
                </c:pt>
                <c:pt idx="346">
                  <c:v>-45.370178773587902</c:v>
                </c:pt>
                <c:pt idx="347">
                  <c:v>-45.231298657102698</c:v>
                </c:pt>
                <c:pt idx="348">
                  <c:v>-45.092418540613501</c:v>
                </c:pt>
                <c:pt idx="349">
                  <c:v>-44.953538424121604</c:v>
                </c:pt>
                <c:pt idx="350">
                  <c:v>-44.814658307627298</c:v>
                </c:pt>
                <c:pt idx="351">
                  <c:v>-44.675778191128899</c:v>
                </c:pt>
                <c:pt idx="352">
                  <c:v>-44.536898074628098</c:v>
                </c:pt>
                <c:pt idx="353">
                  <c:v>-44.3980179581241</c:v>
                </c:pt>
                <c:pt idx="354">
                  <c:v>-44.259137841616194</c:v>
                </c:pt>
                <c:pt idx="355">
                  <c:v>-44.1202577251062</c:v>
                </c:pt>
                <c:pt idx="356">
                  <c:v>-43.981377611563694</c:v>
                </c:pt>
                <c:pt idx="357">
                  <c:v>-43.842497495093895</c:v>
                </c:pt>
                <c:pt idx="358">
                  <c:v>-43.703617378621502</c:v>
                </c:pt>
                <c:pt idx="359">
                  <c:v>-43.564737262145606</c:v>
                </c:pt>
                <c:pt idx="360">
                  <c:v>-43.4258571456662</c:v>
                </c:pt>
                <c:pt idx="361">
                  <c:v>-43.286977029183902</c:v>
                </c:pt>
                <c:pt idx="362">
                  <c:v>-43.1480969126983</c:v>
                </c:pt>
                <c:pt idx="363">
                  <c:v>-43.009216796209301</c:v>
                </c:pt>
                <c:pt idx="364">
                  <c:v>-42.870336679717099</c:v>
                </c:pt>
                <c:pt idx="365">
                  <c:v>-42.731456563220902</c:v>
                </c:pt>
                <c:pt idx="366">
                  <c:v>-42.592576446722404</c:v>
                </c:pt>
                <c:pt idx="367">
                  <c:v>-42.453696330220303</c:v>
                </c:pt>
                <c:pt idx="368">
                  <c:v>-42.314816213715005</c:v>
                </c:pt>
                <c:pt idx="369">
                  <c:v>-42.175936089155599</c:v>
                </c:pt>
                <c:pt idx="370">
                  <c:v>-42.037055972538802</c:v>
                </c:pt>
                <c:pt idx="371">
                  <c:v>-41.898175855919298</c:v>
                </c:pt>
                <c:pt idx="372">
                  <c:v>-41.759295739297094</c:v>
                </c:pt>
                <c:pt idx="373">
                  <c:v>-41.620415622671899</c:v>
                </c:pt>
                <c:pt idx="374">
                  <c:v>-41.481535506043301</c:v>
                </c:pt>
                <c:pt idx="375">
                  <c:v>-41.342655389411703</c:v>
                </c:pt>
                <c:pt idx="376">
                  <c:v>-41.203775272777598</c:v>
                </c:pt>
                <c:pt idx="377">
                  <c:v>-41.064895156140096</c:v>
                </c:pt>
                <c:pt idx="378">
                  <c:v>-40.926015039500697</c:v>
                </c:pt>
                <c:pt idx="379">
                  <c:v>-40.787134922857803</c:v>
                </c:pt>
                <c:pt idx="380">
                  <c:v>-40.648254806211703</c:v>
                </c:pt>
                <c:pt idx="381">
                  <c:v>-40.509374689563103</c:v>
                </c:pt>
                <c:pt idx="382">
                  <c:v>-40.370494574012497</c:v>
                </c:pt>
                <c:pt idx="383">
                  <c:v>-40.231614457368302</c:v>
                </c:pt>
                <c:pt idx="384">
                  <c:v>-40.092734340720995</c:v>
                </c:pt>
                <c:pt idx="385">
                  <c:v>-39.953854224070703</c:v>
                </c:pt>
                <c:pt idx="386">
                  <c:v>-39.814974107417299</c:v>
                </c:pt>
                <c:pt idx="387">
                  <c:v>-39.676093990760698</c:v>
                </c:pt>
                <c:pt idx="388">
                  <c:v>-39.537213874101397</c:v>
                </c:pt>
                <c:pt idx="389">
                  <c:v>-39.398333757438799</c:v>
                </c:pt>
                <c:pt idx="390">
                  <c:v>-39.259453640774197</c:v>
                </c:pt>
                <c:pt idx="391">
                  <c:v>-39.120573524106099</c:v>
                </c:pt>
                <c:pt idx="392">
                  <c:v>-38.981693407434904</c:v>
                </c:pt>
                <c:pt idx="393">
                  <c:v>-38.8428132907598</c:v>
                </c:pt>
                <c:pt idx="394">
                  <c:v>-38.703933174083296</c:v>
                </c:pt>
                <c:pt idx="395">
                  <c:v>-38.563216096153603</c:v>
                </c:pt>
                <c:pt idx="396">
                  <c:v>-38.416841666264304</c:v>
                </c:pt>
                <c:pt idx="397">
                  <c:v>-38.264800964707305</c:v>
                </c:pt>
                <c:pt idx="398">
                  <c:v>-38.107168026618005</c:v>
                </c:pt>
                <c:pt idx="399">
                  <c:v>-37.943974744237195</c:v>
                </c:pt>
                <c:pt idx="400">
                  <c:v>-37.775211235571895</c:v>
                </c:pt>
                <c:pt idx="401">
                  <c:v>-37.600826246602203</c:v>
                </c:pt>
                <c:pt idx="402">
                  <c:v>-37.420986122568202</c:v>
                </c:pt>
                <c:pt idx="403">
                  <c:v>-37.235600125801597</c:v>
                </c:pt>
                <c:pt idx="404">
                  <c:v>-37.044718212339994</c:v>
                </c:pt>
                <c:pt idx="405">
                  <c:v>-36.8484210772124</c:v>
                </c:pt>
                <c:pt idx="406">
                  <c:v>-36.646747704889599</c:v>
                </c:pt>
                <c:pt idx="407">
                  <c:v>-36.439696985288805</c:v>
                </c:pt>
                <c:pt idx="408">
                  <c:v>-36.227229319664502</c:v>
                </c:pt>
                <c:pt idx="409">
                  <c:v>-36.009494446902195</c:v>
                </c:pt>
                <c:pt idx="410">
                  <c:v>-35.786431504348201</c:v>
                </c:pt>
                <c:pt idx="411">
                  <c:v>-35.558081168787396</c:v>
                </c:pt>
                <c:pt idx="412">
                  <c:v>-35.324531969817201</c:v>
                </c:pt>
                <c:pt idx="413">
                  <c:v>-35.085831453784095</c:v>
                </c:pt>
                <c:pt idx="414">
                  <c:v>-34.8419863029712</c:v>
                </c:pt>
                <c:pt idx="415">
                  <c:v>-34.592962488377104</c:v>
                </c:pt>
                <c:pt idx="416">
                  <c:v>-34.338897200381197</c:v>
                </c:pt>
                <c:pt idx="417">
                  <c:v>-34.0797617547436</c:v>
                </c:pt>
                <c:pt idx="418">
                  <c:v>-33.815586218894801</c:v>
                </c:pt>
                <c:pt idx="419">
                  <c:v>-33.546465727882897</c:v>
                </c:pt>
                <c:pt idx="420">
                  <c:v>-33.272454359553997</c:v>
                </c:pt>
                <c:pt idx="421">
                  <c:v>-32.993566592179</c:v>
                </c:pt>
                <c:pt idx="422">
                  <c:v>-32.709778777028795</c:v>
                </c:pt>
                <c:pt idx="423">
                  <c:v>-32.421212232911301</c:v>
                </c:pt>
                <c:pt idx="424">
                  <c:v>-32.127869193599906</c:v>
                </c:pt>
                <c:pt idx="425">
                  <c:v>-31.8297709588327</c:v>
                </c:pt>
                <c:pt idx="426">
                  <c:v>-31.527016446390199</c:v>
                </c:pt>
                <c:pt idx="427">
                  <c:v>-31.2196652401704</c:v>
                </c:pt>
                <c:pt idx="428">
                  <c:v>-30.907740199687201</c:v>
                </c:pt>
                <c:pt idx="429">
                  <c:v>-30.591229987083899</c:v>
                </c:pt>
                <c:pt idx="430">
                  <c:v>-30.270227082200901</c:v>
                </c:pt>
                <c:pt idx="431">
                  <c:v>-29.944786979150003</c:v>
                </c:pt>
                <c:pt idx="432">
                  <c:v>-29.614920565921999</c:v>
                </c:pt>
                <c:pt idx="433">
                  <c:v>-29.280715038864098</c:v>
                </c:pt>
                <c:pt idx="434">
                  <c:v>-28.942231929940498</c:v>
                </c:pt>
                <c:pt idx="435">
                  <c:v>-28.599507471423198</c:v>
                </c:pt>
                <c:pt idx="436">
                  <c:v>-28.2525529921658</c:v>
                </c:pt>
                <c:pt idx="437">
                  <c:v>-27.9014500737498</c:v>
                </c:pt>
                <c:pt idx="438">
                  <c:v>-27.546253517655199</c:v>
                </c:pt>
                <c:pt idx="439">
                  <c:v>-27.186981107165298</c:v>
                </c:pt>
                <c:pt idx="440">
                  <c:v>-26.823724712306699</c:v>
                </c:pt>
                <c:pt idx="441">
                  <c:v>-26.4565507885358</c:v>
                </c:pt>
                <c:pt idx="442">
                  <c:v>-26.0855014130494</c:v>
                </c:pt>
                <c:pt idx="443">
                  <c:v>-25.7105953475624</c:v>
                </c:pt>
                <c:pt idx="444">
                  <c:v>-25.3319074371746</c:v>
                </c:pt>
                <c:pt idx="445">
                  <c:v>-24.949510054706</c:v>
                </c:pt>
                <c:pt idx="446">
                  <c:v>-24.5634175747476</c:v>
                </c:pt>
                <c:pt idx="447">
                  <c:v>-24.173724669877</c:v>
                </c:pt>
                <c:pt idx="448">
                  <c:v>-23.7805017512602</c:v>
                </c:pt>
                <c:pt idx="449">
                  <c:v>-23.383796612724097</c:v>
                </c:pt>
                <c:pt idx="450">
                  <c:v>-22.983636062249701</c:v>
                </c:pt>
                <c:pt idx="451">
                  <c:v>-22.5801404616324</c:v>
                </c:pt>
                <c:pt idx="452">
                  <c:v>-22.173317210824798</c:v>
                </c:pt>
                <c:pt idx="453">
                  <c:v>-21.763138890272899</c:v>
                </c:pt>
                <c:pt idx="454">
                  <c:v>-21.349783530986699</c:v>
                </c:pt>
                <c:pt idx="455">
                  <c:v>-20.933358730966901</c:v>
                </c:pt>
                <c:pt idx="456">
                  <c:v>-20.513900928461702</c:v>
                </c:pt>
                <c:pt idx="457">
                  <c:v>-20.091374658978598</c:v>
                </c:pt>
                <c:pt idx="458">
                  <c:v>-19.665844481009501</c:v>
                </c:pt>
                <c:pt idx="459">
                  <c:v>-19.2375053926182</c:v>
                </c:pt>
                <c:pt idx="460">
                  <c:v>-18.8062356140125</c:v>
                </c:pt>
                <c:pt idx="461">
                  <c:v>-18.3722202068797</c:v>
                </c:pt>
                <c:pt idx="462">
                  <c:v>-17.935569249180901</c:v>
                </c:pt>
                <c:pt idx="463">
                  <c:v>-17.496324106152603</c:v>
                </c:pt>
                <c:pt idx="464">
                  <c:v>-17.054463663812001</c:v>
                </c:pt>
                <c:pt idx="465">
                  <c:v>-16.610034802665901</c:v>
                </c:pt>
                <c:pt idx="466">
                  <c:v>-16.163256102734998</c:v>
                </c:pt>
                <c:pt idx="467">
                  <c:v>-15.7140059629844</c:v>
                </c:pt>
                <c:pt idx="468">
                  <c:v>-15.2624596263434</c:v>
                </c:pt>
                <c:pt idx="469">
                  <c:v>-14.808723153629201</c:v>
                </c:pt>
                <c:pt idx="470">
                  <c:v>-14.352845054941801</c:v>
                </c:pt>
                <c:pt idx="471">
                  <c:v>-13.894826658339801</c:v>
                </c:pt>
                <c:pt idx="472">
                  <c:v>-13.434690283641601</c:v>
                </c:pt>
                <c:pt idx="473">
                  <c:v>-12.972662350897401</c:v>
                </c:pt>
                <c:pt idx="474">
                  <c:v>-12.5086872680057</c:v>
                </c:pt>
                <c:pt idx="475">
                  <c:v>-12.0428769548842</c:v>
                </c:pt>
                <c:pt idx="476">
                  <c:v>-11.575318003245599</c:v>
                </c:pt>
                <c:pt idx="477">
                  <c:v>-11.1060738396774</c:v>
                </c:pt>
                <c:pt idx="478">
                  <c:v>-10.6351870286551</c:v>
                </c:pt>
                <c:pt idx="479">
                  <c:v>-10.1627057090531</c:v>
                </c:pt>
                <c:pt idx="480">
                  <c:v>-9.6887757480636001</c:v>
                </c:pt>
                <c:pt idx="481">
                  <c:v>-9.21338449436929</c:v>
                </c:pt>
                <c:pt idx="482">
                  <c:v>-8.7366408566033407</c:v>
                </c:pt>
                <c:pt idx="483">
                  <c:v>-8.258630534480119</c:v>
                </c:pt>
                <c:pt idx="484">
                  <c:v>-7.7794196277143106</c:v>
                </c:pt>
                <c:pt idx="485">
                  <c:v>-7.2990582324188003</c:v>
                </c:pt>
                <c:pt idx="486">
                  <c:v>-6.8175957318678506</c:v>
                </c:pt>
                <c:pt idx="487">
                  <c:v>-6.3351710359515803</c:v>
                </c:pt>
                <c:pt idx="488">
                  <c:v>-5.8517852937495096</c:v>
                </c:pt>
                <c:pt idx="489">
                  <c:v>-5.3675401369450197</c:v>
                </c:pt>
                <c:pt idx="490">
                  <c:v>-4.8825183447482496</c:v>
                </c:pt>
                <c:pt idx="491">
                  <c:v>-4.3967882069287301</c:v>
                </c:pt>
                <c:pt idx="492">
                  <c:v>-3.9104076080617203</c:v>
                </c:pt>
                <c:pt idx="493">
                  <c:v>-3.4234299821907301</c:v>
                </c:pt>
                <c:pt idx="494">
                  <c:v>-2.9359692467752598</c:v>
                </c:pt>
                <c:pt idx="495">
                  <c:v>-2.4480724946674197</c:v>
                </c:pt>
                <c:pt idx="496">
                  <c:v>-1.9598163621464599</c:v>
                </c:pt>
                <c:pt idx="497">
                  <c:v>-1.47127364564</c:v>
                </c:pt>
                <c:pt idx="498">
                  <c:v>-0.98251515775724796</c:v>
                </c:pt>
                <c:pt idx="499">
                  <c:v>-0.49361162998755803</c:v>
                </c:pt>
                <c:pt idx="500">
                  <c:v>-4.63565934086847E-3</c:v>
                </c:pt>
                <c:pt idx="501">
                  <c:v>0.48434182741114495</c:v>
                </c:pt>
                <c:pt idx="502">
                  <c:v>0.973247082154864</c:v>
                </c:pt>
                <c:pt idx="503">
                  <c:v>1.46200852535182</c:v>
                </c:pt>
                <c:pt idx="504">
                  <c:v>1.9505559687768501</c:v>
                </c:pt>
                <c:pt idx="505">
                  <c:v>2.4388186521892101</c:v>
                </c:pt>
                <c:pt idx="506">
                  <c:v>2.9267233142670599</c:v>
                </c:pt>
                <c:pt idx="507">
                  <c:v>3.41419228324136</c:v>
                </c:pt>
                <c:pt idx="508">
                  <c:v>3.9011745084359202</c:v>
                </c:pt>
                <c:pt idx="509">
                  <c:v>4.3875684915758297</c:v>
                </c:pt>
                <c:pt idx="510">
                  <c:v>4.8733145004161296</c:v>
                </c:pt>
                <c:pt idx="511">
                  <c:v>5.3583506428294498</c:v>
                </c:pt>
                <c:pt idx="512">
                  <c:v>5.84260783024249</c:v>
                </c:pt>
                <c:pt idx="513">
                  <c:v>6.3260070456354098</c:v>
                </c:pt>
                <c:pt idx="514">
                  <c:v>6.8084565042829492</c:v>
                </c:pt>
                <c:pt idx="515">
                  <c:v>7.2899313724965493</c:v>
                </c:pt>
                <c:pt idx="516">
                  <c:v>7.7703164609628299</c:v>
                </c:pt>
                <c:pt idx="517">
                  <c:v>8.2495543740140498</c:v>
                </c:pt>
                <c:pt idx="518">
                  <c:v>8.7275888304776714</c:v>
                </c:pt>
                <c:pt idx="519">
                  <c:v>9.2043526546164802</c:v>
                </c:pt>
                <c:pt idx="520">
                  <c:v>9.6797653277667095</c:v>
                </c:pt>
                <c:pt idx="521">
                  <c:v>10.153730553399299</c:v>
                </c:pt>
                <c:pt idx="522">
                  <c:v>10.626260295583201</c:v>
                </c:pt>
                <c:pt idx="523">
                  <c:v>11.097174236881699</c:v>
                </c:pt>
                <c:pt idx="524">
                  <c:v>11.566439540678399</c:v>
                </c:pt>
                <c:pt idx="525">
                  <c:v>12.0340285372657</c:v>
                </c:pt>
                <c:pt idx="526">
                  <c:v>12.4998824889094</c:v>
                </c:pt>
                <c:pt idx="527">
                  <c:v>12.963905783691001</c:v>
                </c:pt>
                <c:pt idx="528">
                  <c:v>13.425959891819799</c:v>
                </c:pt>
                <c:pt idx="529">
                  <c:v>13.886106921906</c:v>
                </c:pt>
                <c:pt idx="530">
                  <c:v>14.3441676725192</c:v>
                </c:pt>
                <c:pt idx="531">
                  <c:v>14.800095912046901</c:v>
                </c:pt>
                <c:pt idx="532">
                  <c:v>15.253876380489899</c:v>
                </c:pt>
                <c:pt idx="533">
                  <c:v>15.7054545573708</c:v>
                </c:pt>
                <c:pt idx="534">
                  <c:v>16.154733701905798</c:v>
                </c:pt>
                <c:pt idx="535">
                  <c:v>16.601572048062103</c:v>
                </c:pt>
                <c:pt idx="536">
                  <c:v>17.045988838652001</c:v>
                </c:pt>
                <c:pt idx="537">
                  <c:v>17.4879096859177</c:v>
                </c:pt>
                <c:pt idx="538">
                  <c:v>17.927249024695701</c:v>
                </c:pt>
                <c:pt idx="539">
                  <c:v>18.363964556772999</c:v>
                </c:pt>
                <c:pt idx="540">
                  <c:v>18.797998213954898</c:v>
                </c:pt>
                <c:pt idx="541">
                  <c:v>19.229274686248701</c:v>
                </c:pt>
                <c:pt idx="542">
                  <c:v>19.657699962874897</c:v>
                </c:pt>
                <c:pt idx="543">
                  <c:v>20.083255704294302</c:v>
                </c:pt>
                <c:pt idx="544">
                  <c:v>20.505849102661198</c:v>
                </c:pt>
                <c:pt idx="545">
                  <c:v>20.9254144688243</c:v>
                </c:pt>
                <c:pt idx="546">
                  <c:v>21.3419158603946</c:v>
                </c:pt>
                <c:pt idx="547">
                  <c:v>21.7552995390521</c:v>
                </c:pt>
                <c:pt idx="548">
                  <c:v>22.165492989375299</c:v>
                </c:pt>
                <c:pt idx="549">
                  <c:v>22.572403976721198</c:v>
                </c:pt>
                <c:pt idx="550">
                  <c:v>22.976022033743803</c:v>
                </c:pt>
                <c:pt idx="551">
                  <c:v>23.376248036435303</c:v>
                </c:pt>
                <c:pt idx="552">
                  <c:v>23.7730144525691</c:v>
                </c:pt>
                <c:pt idx="553">
                  <c:v>24.1663017252618</c:v>
                </c:pt>
                <c:pt idx="554">
                  <c:v>24.556065069986698</c:v>
                </c:pt>
                <c:pt idx="555">
                  <c:v>24.942231877435599</c:v>
                </c:pt>
                <c:pt idx="556">
                  <c:v>25.324699010907601</c:v>
                </c:pt>
                <c:pt idx="557">
                  <c:v>25.703457747158399</c:v>
                </c:pt>
                <c:pt idx="558">
                  <c:v>26.078437560663598</c:v>
                </c:pt>
                <c:pt idx="559">
                  <c:v>26.449554463578</c:v>
                </c:pt>
                <c:pt idx="560">
                  <c:v>26.8167992679621</c:v>
                </c:pt>
                <c:pt idx="561">
                  <c:v>27.1801337996055</c:v>
                </c:pt>
                <c:pt idx="562">
                  <c:v>27.5394889901754</c:v>
                </c:pt>
                <c:pt idx="563">
                  <c:v>27.894762960606698</c:v>
                </c:pt>
                <c:pt idx="564">
                  <c:v>28.245942694204</c:v>
                </c:pt>
                <c:pt idx="565">
                  <c:v>28.592978942710502</c:v>
                </c:pt>
                <c:pt idx="566">
                  <c:v>28.935776920292099</c:v>
                </c:pt>
                <c:pt idx="567">
                  <c:v>29.274336947953199</c:v>
                </c:pt>
                <c:pt idx="568">
                  <c:v>29.608627473825599</c:v>
                </c:pt>
                <c:pt idx="569">
                  <c:v>29.938584148006701</c:v>
                </c:pt>
                <c:pt idx="570">
                  <c:v>30.264108936659099</c:v>
                </c:pt>
                <c:pt idx="571">
                  <c:v>30.585195219618498</c:v>
                </c:pt>
                <c:pt idx="572">
                  <c:v>30.901795824161301</c:v>
                </c:pt>
                <c:pt idx="573">
                  <c:v>31.213798947690798</c:v>
                </c:pt>
                <c:pt idx="574">
                  <c:v>31.521231653538401</c:v>
                </c:pt>
                <c:pt idx="575">
                  <c:v>31.8240776590495</c:v>
                </c:pt>
                <c:pt idx="576">
                  <c:v>32.1222743077142</c:v>
                </c:pt>
                <c:pt idx="577">
                  <c:v>32.415709456754506</c:v>
                </c:pt>
                <c:pt idx="578">
                  <c:v>32.704361017900098</c:v>
                </c:pt>
                <c:pt idx="579">
                  <c:v>32.988246688633097</c:v>
                </c:pt>
                <c:pt idx="580">
                  <c:v>33.267218012090602</c:v>
                </c:pt>
                <c:pt idx="581">
                  <c:v>33.541315890588201</c:v>
                </c:pt>
                <c:pt idx="582">
                  <c:v>33.810532918293895</c:v>
                </c:pt>
                <c:pt idx="583">
                  <c:v>34.074812140184001</c:v>
                </c:pt>
                <c:pt idx="584">
                  <c:v>34.334045853116599</c:v>
                </c:pt>
                <c:pt idx="585">
                  <c:v>34.588199608303903</c:v>
                </c:pt>
                <c:pt idx="586">
                  <c:v>34.837327640893001</c:v>
                </c:pt>
                <c:pt idx="587">
                  <c:v>35.0812621188634</c:v>
                </c:pt>
                <c:pt idx="588">
                  <c:v>35.320054160499701</c:v>
                </c:pt>
                <c:pt idx="589">
                  <c:v>35.553703962940496</c:v>
                </c:pt>
                <c:pt idx="590">
                  <c:v>35.782161611580101</c:v>
                </c:pt>
                <c:pt idx="591">
                  <c:v>36.005327888341</c:v>
                </c:pt>
                <c:pt idx="592">
                  <c:v>36.223153340621302</c:v>
                </c:pt>
                <c:pt idx="593">
                  <c:v>36.435729193214499</c:v>
                </c:pt>
                <c:pt idx="594">
                  <c:v>36.642876705982204</c:v>
                </c:pt>
                <c:pt idx="595">
                  <c:v>36.844647463285206</c:v>
                </c:pt>
                <c:pt idx="596">
                  <c:v>37.0410483755782</c:v>
                </c:pt>
                <c:pt idx="597">
                  <c:v>37.232039762789704</c:v>
                </c:pt>
                <c:pt idx="598">
                  <c:v>37.417533421514001</c:v>
                </c:pt>
                <c:pt idx="599">
                  <c:v>37.597469663300096</c:v>
                </c:pt>
                <c:pt idx="600">
                  <c:v>37.771968120102301</c:v>
                </c:pt>
                <c:pt idx="601">
                  <c:v>37.940832053967803</c:v>
                </c:pt>
                <c:pt idx="602">
                  <c:v>38.104125855120898</c:v>
                </c:pt>
                <c:pt idx="603">
                  <c:v>38.261865646670003</c:v>
                </c:pt>
                <c:pt idx="604">
                  <c:v>38.414018994504595</c:v>
                </c:pt>
                <c:pt idx="605">
                  <c:v>38.560504656014999</c:v>
                </c:pt>
                <c:pt idx="606">
                  <c:v>38.701299974713997</c:v>
                </c:pt>
                <c:pt idx="607">
                  <c:v>38.840180091497899</c:v>
                </c:pt>
                <c:pt idx="608">
                  <c:v>38.979060208279797</c:v>
                </c:pt>
                <c:pt idx="609">
                  <c:v>39.117940325058399</c:v>
                </c:pt>
                <c:pt idx="610">
                  <c:v>39.256820441835899</c:v>
                </c:pt>
                <c:pt idx="611">
                  <c:v>39.3957005586091</c:v>
                </c:pt>
                <c:pt idx="612">
                  <c:v>39.5345806753812</c:v>
                </c:pt>
                <c:pt idx="613">
                  <c:v>39.673460792150799</c:v>
                </c:pt>
                <c:pt idx="614">
                  <c:v>39.812340908918102</c:v>
                </c:pt>
                <c:pt idx="615">
                  <c:v>39.951221025682401</c:v>
                </c:pt>
                <c:pt idx="616">
                  <c:v>40.090101142444695</c:v>
                </c:pt>
                <c:pt idx="617">
                  <c:v>40.2289812592049</c:v>
                </c:pt>
                <c:pt idx="618">
                  <c:v>40.3678613759622</c:v>
                </c:pt>
                <c:pt idx="619">
                  <c:v>40.506741492717303</c:v>
                </c:pt>
                <c:pt idx="620">
                  <c:v>40.645621609469103</c:v>
                </c:pt>
                <c:pt idx="621">
                  <c:v>40.784501726218799</c:v>
                </c:pt>
                <c:pt idx="622">
                  <c:v>40.923381842966101</c:v>
                </c:pt>
                <c:pt idx="623">
                  <c:v>41.062261959710803</c:v>
                </c:pt>
                <c:pt idx="624">
                  <c:v>41.201142076453003</c:v>
                </c:pt>
                <c:pt idx="625">
                  <c:v>41.340022193193199</c:v>
                </c:pt>
                <c:pt idx="626">
                  <c:v>41.478902309930099</c:v>
                </c:pt>
                <c:pt idx="627">
                  <c:v>41.617782426665002</c:v>
                </c:pt>
                <c:pt idx="628">
                  <c:v>41.756662543397404</c:v>
                </c:pt>
                <c:pt idx="629">
                  <c:v>41.895542660127397</c:v>
                </c:pt>
                <c:pt idx="630">
                  <c:v>42.034422776854996</c:v>
                </c:pt>
                <c:pt idx="631">
                  <c:v>42.173302893580498</c:v>
                </c:pt>
                <c:pt idx="632">
                  <c:v>42.312183010302903</c:v>
                </c:pt>
                <c:pt idx="633">
                  <c:v>42.451063142025497</c:v>
                </c:pt>
                <c:pt idx="634">
                  <c:v>42.589943258602794</c:v>
                </c:pt>
                <c:pt idx="635">
                  <c:v>42.728823375177605</c:v>
                </c:pt>
                <c:pt idx="636">
                  <c:v>42.8677034917486</c:v>
                </c:pt>
                <c:pt idx="637">
                  <c:v>43.006583608317101</c:v>
                </c:pt>
                <c:pt idx="638">
                  <c:v>43.145463724881999</c:v>
                </c:pt>
                <c:pt idx="639">
                  <c:v>43.284343841444297</c:v>
                </c:pt>
                <c:pt idx="640">
                  <c:v>43.423223958003</c:v>
                </c:pt>
                <c:pt idx="641">
                  <c:v>43.5621040745595</c:v>
                </c:pt>
                <c:pt idx="642">
                  <c:v>43.700984191111701</c:v>
                </c:pt>
                <c:pt idx="643">
                  <c:v>43.839864307662104</c:v>
                </c:pt>
                <c:pt idx="644">
                  <c:v>43.9787444242085</c:v>
                </c:pt>
                <c:pt idx="645">
                  <c:v>44.117624540751905</c:v>
                </c:pt>
                <c:pt idx="646">
                  <c:v>44.256504657291799</c:v>
                </c:pt>
                <c:pt idx="647">
                  <c:v>44.395384773828901</c:v>
                </c:pt>
                <c:pt idx="648">
                  <c:v>44.534264890362401</c:v>
                </c:pt>
                <c:pt idx="649">
                  <c:v>44.6731450068946</c:v>
                </c:pt>
                <c:pt idx="650">
                  <c:v>44.812025123421797</c:v>
                </c:pt>
                <c:pt idx="651">
                  <c:v>44.950905239947105</c:v>
                </c:pt>
                <c:pt idx="652">
                  <c:v>45.0897853564692</c:v>
                </c:pt>
                <c:pt idx="653">
                  <c:v>45.2286654703517</c:v>
                </c:pt>
                <c:pt idx="654">
                  <c:v>45.367545586897499</c:v>
                </c:pt>
                <c:pt idx="655">
                  <c:v>45.506425703441501</c:v>
                </c:pt>
                <c:pt idx="656">
                  <c:v>45.645305819981402</c:v>
                </c:pt>
                <c:pt idx="657">
                  <c:v>45.784185936518597</c:v>
                </c:pt>
                <c:pt idx="658">
                  <c:v>45.923066053052899</c:v>
                </c:pt>
                <c:pt idx="659">
                  <c:v>46.061946169585198</c:v>
                </c:pt>
                <c:pt idx="660">
                  <c:v>46.200826286113298</c:v>
                </c:pt>
                <c:pt idx="661">
                  <c:v>46.339706402639699</c:v>
                </c:pt>
                <c:pt idx="662">
                  <c:v>46.478586519161595</c:v>
                </c:pt>
                <c:pt idx="663">
                  <c:v>46.6174666386258</c:v>
                </c:pt>
                <c:pt idx="664">
                  <c:v>46.756346755097901</c:v>
                </c:pt>
                <c:pt idx="665">
                  <c:v>46.895226871565697</c:v>
                </c:pt>
                <c:pt idx="666">
                  <c:v>47.034106988031397</c:v>
                </c:pt>
                <c:pt idx="667">
                  <c:v>47.172987104493302</c:v>
                </c:pt>
                <c:pt idx="668">
                  <c:v>47.311867220952799</c:v>
                </c:pt>
                <c:pt idx="669">
                  <c:v>47.450747337409702</c:v>
                </c:pt>
                <c:pt idx="670">
                  <c:v>47.5896274538634</c:v>
                </c:pt>
                <c:pt idx="671">
                  <c:v>47.728507570312502</c:v>
                </c:pt>
                <c:pt idx="672">
                  <c:v>47.867387686760203</c:v>
                </c:pt>
                <c:pt idx="673">
                  <c:v>48.006267831483001</c:v>
                </c:pt>
                <c:pt idx="674">
                  <c:v>48.145147947394804</c:v>
                </c:pt>
                <c:pt idx="675">
                  <c:v>48.284028063300198</c:v>
                </c:pt>
                <c:pt idx="676">
                  <c:v>48.422908179202203</c:v>
                </c:pt>
                <c:pt idx="677">
                  <c:v>48.561788295098097</c:v>
                </c:pt>
                <c:pt idx="678">
                  <c:v>48.729997507874103</c:v>
                </c:pt>
                <c:pt idx="679">
                  <c:v>48.969907215915498</c:v>
                </c:pt>
                <c:pt idx="680">
                  <c:v>49.275680108149501</c:v>
                </c:pt>
                <c:pt idx="681">
                  <c:v>49.639210485763897</c:v>
                </c:pt>
                <c:pt idx="682">
                  <c:v>50.050861529915501</c:v>
                </c:pt>
                <c:pt idx="683">
                  <c:v>50.499720814487503</c:v>
                </c:pt>
                <c:pt idx="684">
                  <c:v>50.973889557358397</c:v>
                </c:pt>
                <c:pt idx="685">
                  <c:v>51.454472760000002</c:v>
                </c:pt>
                <c:pt idx="686">
                  <c:v>51.949786130899199</c:v>
                </c:pt>
                <c:pt idx="687">
                  <c:v>52.438774207518804</c:v>
                </c:pt>
                <c:pt idx="688">
                  <c:v>52.927762284138801</c:v>
                </c:pt>
                <c:pt idx="689">
                  <c:v>53.416750360760105</c:v>
                </c:pt>
                <c:pt idx="690">
                  <c:v>53.905738437380101</c:v>
                </c:pt>
                <c:pt idx="691">
                  <c:v>54.394726514000197</c:v>
                </c:pt>
                <c:pt idx="692">
                  <c:v>54.883714590621899</c:v>
                </c:pt>
                <c:pt idx="693">
                  <c:v>55.372702667241398</c:v>
                </c:pt>
                <c:pt idx="694">
                  <c:v>55.861690743862802</c:v>
                </c:pt>
                <c:pt idx="695">
                  <c:v>56.350678820481896</c:v>
                </c:pt>
                <c:pt idx="696">
                  <c:v>56.839666897102802</c:v>
                </c:pt>
                <c:pt idx="697">
                  <c:v>57.328654973722401</c:v>
                </c:pt>
                <c:pt idx="698">
                  <c:v>57.8176430503432</c:v>
                </c:pt>
                <c:pt idx="699">
                  <c:v>58.306631126964497</c:v>
                </c:pt>
                <c:pt idx="700">
                  <c:v>58.795619203584494</c:v>
                </c:pt>
                <c:pt idx="701">
                  <c:v>59.284607280204803</c:v>
                </c:pt>
                <c:pt idx="702">
                  <c:v>59.773595356825602</c:v>
                </c:pt>
                <c:pt idx="703">
                  <c:v>60.262583433446004</c:v>
                </c:pt>
                <c:pt idx="704">
                  <c:v>60.751571510067095</c:v>
                </c:pt>
                <c:pt idx="705">
                  <c:v>61.240559586686501</c:v>
                </c:pt>
                <c:pt idx="706">
                  <c:v>61.729547663307301</c:v>
                </c:pt>
                <c:pt idx="707">
                  <c:v>62.2185357399281</c:v>
                </c:pt>
                <c:pt idx="708">
                  <c:v>62.707523816547898</c:v>
                </c:pt>
                <c:pt idx="709">
                  <c:v>63.196511893168704</c:v>
                </c:pt>
                <c:pt idx="710">
                  <c:v>63.685499969788395</c:v>
                </c:pt>
                <c:pt idx="711">
                  <c:v>64.174488046409195</c:v>
                </c:pt>
                <c:pt idx="712">
                  <c:v>64.663476123030307</c:v>
                </c:pt>
                <c:pt idx="713">
                  <c:v>65.152464199650396</c:v>
                </c:pt>
                <c:pt idx="714">
                  <c:v>65.64145227627121</c:v>
                </c:pt>
                <c:pt idx="715">
                  <c:v>66.130440352891299</c:v>
                </c:pt>
                <c:pt idx="716">
                  <c:v>66.619428429512098</c:v>
                </c:pt>
                <c:pt idx="717">
                  <c:v>67.108416506132812</c:v>
                </c:pt>
                <c:pt idx="718">
                  <c:v>67.597404582753001</c:v>
                </c:pt>
                <c:pt idx="719">
                  <c:v>68.086392659372905</c:v>
                </c:pt>
                <c:pt idx="720">
                  <c:v>68.575380735994202</c:v>
                </c:pt>
                <c:pt idx="721">
                  <c:v>69.064368812614291</c:v>
                </c:pt>
                <c:pt idx="722">
                  <c:v>69.553356889234195</c:v>
                </c:pt>
                <c:pt idx="723">
                  <c:v>70.042344965854994</c:v>
                </c:pt>
                <c:pt idx="724">
                  <c:v>70.531333042474898</c:v>
                </c:pt>
                <c:pt idx="725">
                  <c:v>71.020321119095897</c:v>
                </c:pt>
                <c:pt idx="726">
                  <c:v>71.509309195715801</c:v>
                </c:pt>
                <c:pt idx="727">
                  <c:v>71.998297272336998</c:v>
                </c:pt>
                <c:pt idx="728">
                  <c:v>72.487285348957201</c:v>
                </c:pt>
                <c:pt idx="729">
                  <c:v>72.976273425577901</c:v>
                </c:pt>
                <c:pt idx="730">
                  <c:v>73.465261502198103</c:v>
                </c:pt>
                <c:pt idx="731">
                  <c:v>73.954249578818803</c:v>
                </c:pt>
                <c:pt idx="732">
                  <c:v>74.443237655439006</c:v>
                </c:pt>
                <c:pt idx="733">
                  <c:v>74.932225732059592</c:v>
                </c:pt>
                <c:pt idx="734">
                  <c:v>75.421213808680093</c:v>
                </c:pt>
                <c:pt idx="735">
                  <c:v>75.910201885300296</c:v>
                </c:pt>
                <c:pt idx="736">
                  <c:v>76.399189961920698</c:v>
                </c:pt>
                <c:pt idx="737">
                  <c:v>76.888178038541199</c:v>
                </c:pt>
                <c:pt idx="738">
                  <c:v>77.377166115161202</c:v>
                </c:pt>
                <c:pt idx="739">
                  <c:v>77.866154191781405</c:v>
                </c:pt>
                <c:pt idx="740">
                  <c:v>78.355142268402304</c:v>
                </c:pt>
                <c:pt idx="741">
                  <c:v>78.844130345023501</c:v>
                </c:pt>
                <c:pt idx="742">
                  <c:v>79.333118421643803</c:v>
                </c:pt>
                <c:pt idx="743">
                  <c:v>79.82210649826429</c:v>
                </c:pt>
                <c:pt idx="744">
                  <c:v>80.311094574884507</c:v>
                </c:pt>
                <c:pt idx="745">
                  <c:v>80.800082651504994</c:v>
                </c:pt>
                <c:pt idx="746">
                  <c:v>81.289070728124997</c:v>
                </c:pt>
                <c:pt idx="747">
                  <c:v>81.778058804745598</c:v>
                </c:pt>
                <c:pt idx="748">
                  <c:v>82.267046881366511</c:v>
                </c:pt>
                <c:pt idx="749">
                  <c:v>82.7560349579865</c:v>
                </c:pt>
                <c:pt idx="750">
                  <c:v>83.245023034607101</c:v>
                </c:pt>
                <c:pt idx="751">
                  <c:v>83.734011111227403</c:v>
                </c:pt>
                <c:pt idx="752">
                  <c:v>84.222999187847705</c:v>
                </c:pt>
                <c:pt idx="753">
                  <c:v>84.711987264468604</c:v>
                </c:pt>
                <c:pt idx="754">
                  <c:v>85.200975341089006</c:v>
                </c:pt>
                <c:pt idx="755">
                  <c:v>85.689963417709308</c:v>
                </c:pt>
                <c:pt idx="756">
                  <c:v>86.178951494329993</c:v>
                </c:pt>
                <c:pt idx="757">
                  <c:v>86.667939570950608</c:v>
                </c:pt>
                <c:pt idx="758">
                  <c:v>87.156927647570896</c:v>
                </c:pt>
                <c:pt idx="759">
                  <c:v>87.645915724191198</c:v>
                </c:pt>
                <c:pt idx="760">
                  <c:v>88.134903800811898</c:v>
                </c:pt>
                <c:pt idx="761">
                  <c:v>88.623891877432399</c:v>
                </c:pt>
                <c:pt idx="762">
                  <c:v>89.112879954052801</c:v>
                </c:pt>
                <c:pt idx="763">
                  <c:v>89.60186803067289</c:v>
                </c:pt>
                <c:pt idx="764">
                  <c:v>90.090856107293604</c:v>
                </c:pt>
                <c:pt idx="765">
                  <c:v>90.579844183913906</c:v>
                </c:pt>
                <c:pt idx="766">
                  <c:v>91.068832260534407</c:v>
                </c:pt>
                <c:pt idx="767">
                  <c:v>91.557820337154894</c:v>
                </c:pt>
                <c:pt idx="768">
                  <c:v>92.046808413775196</c:v>
                </c:pt>
                <c:pt idx="769">
                  <c:v>92.535796490395512</c:v>
                </c:pt>
                <c:pt idx="770">
                  <c:v>93.0247845670158</c:v>
                </c:pt>
                <c:pt idx="771">
                  <c:v>93.513772643636202</c:v>
                </c:pt>
                <c:pt idx="772">
                  <c:v>94.002760720256305</c:v>
                </c:pt>
                <c:pt idx="773">
                  <c:v>94.491748796877104</c:v>
                </c:pt>
                <c:pt idx="774">
                  <c:v>94.9807368734986</c:v>
                </c:pt>
                <c:pt idx="775">
                  <c:v>95.469724950118291</c:v>
                </c:pt>
                <c:pt idx="776">
                  <c:v>95.958713026738096</c:v>
                </c:pt>
                <c:pt idx="777">
                  <c:v>96.447701103358497</c:v>
                </c:pt>
                <c:pt idx="778">
                  <c:v>96.936689179979297</c:v>
                </c:pt>
                <c:pt idx="779">
                  <c:v>97.4256772565994</c:v>
                </c:pt>
                <c:pt idx="780">
                  <c:v>97.914665333219503</c:v>
                </c:pt>
                <c:pt idx="781">
                  <c:v>98.403653409840601</c:v>
                </c:pt>
                <c:pt idx="782">
                  <c:v>98.8926414864614</c:v>
                </c:pt>
                <c:pt idx="783">
                  <c:v>99.381629563081205</c:v>
                </c:pt>
                <c:pt idx="784">
                  <c:v>99.870617639701891</c:v>
                </c:pt>
                <c:pt idx="785">
                  <c:v>100.359605716321</c:v>
                </c:pt>
                <c:pt idx="786">
                  <c:v>100.848593792942</c:v>
                </c:pt>
                <c:pt idx="787">
                  <c:v>101.337581869563</c:v>
                </c:pt>
                <c:pt idx="788">
                  <c:v>101.826569946183</c:v>
                </c:pt>
                <c:pt idx="789">
                  <c:v>102.315558022804</c:v>
                </c:pt>
                <c:pt idx="790">
                  <c:v>102.80454609942501</c:v>
                </c:pt>
                <c:pt idx="791">
                  <c:v>103.29353417604401</c:v>
                </c:pt>
                <c:pt idx="792">
                  <c:v>103.782522252666</c:v>
                </c:pt>
                <c:pt idx="793">
                  <c:v>104.271510329286</c:v>
                </c:pt>
                <c:pt idx="794">
                  <c:v>104.76049840590599</c:v>
                </c:pt>
                <c:pt idx="795">
                  <c:v>105.249486482526</c:v>
                </c:pt>
                <c:pt idx="796">
                  <c:v>105.73847455914701</c:v>
                </c:pt>
                <c:pt idx="797">
                  <c:v>106.22746263576801</c:v>
                </c:pt>
                <c:pt idx="798">
                  <c:v>106.716450712388</c:v>
                </c:pt>
                <c:pt idx="799">
                  <c:v>107.205438789008</c:v>
                </c:pt>
                <c:pt idx="800">
                  <c:v>107.694426865629</c:v>
                </c:pt>
                <c:pt idx="801">
                  <c:v>108.18341494225001</c:v>
                </c:pt>
                <c:pt idx="802">
                  <c:v>108.67240301886901</c:v>
                </c:pt>
                <c:pt idx="803">
                  <c:v>109.161391095491</c:v>
                </c:pt>
                <c:pt idx="804">
                  <c:v>109.65037917210999</c:v>
                </c:pt>
                <c:pt idx="805">
                  <c:v>110.13936724873099</c:v>
                </c:pt>
                <c:pt idx="806">
                  <c:v>110.628355325351</c:v>
                </c:pt>
                <c:pt idx="807">
                  <c:v>111.11734340197201</c:v>
                </c:pt>
                <c:pt idx="808">
                  <c:v>111.606331478591</c:v>
                </c:pt>
                <c:pt idx="809">
                  <c:v>112.095319555213</c:v>
                </c:pt>
                <c:pt idx="810">
                  <c:v>112.584307631833</c:v>
                </c:pt>
                <c:pt idx="811">
                  <c:v>113.07329570845299</c:v>
                </c:pt>
                <c:pt idx="812">
                  <c:v>113.56228378507301</c:v>
                </c:pt>
                <c:pt idx="813">
                  <c:v>114.051271861695</c:v>
                </c:pt>
                <c:pt idx="814">
                  <c:v>114.54025993831399</c:v>
                </c:pt>
                <c:pt idx="815">
                  <c:v>115.02924801493499</c:v>
                </c:pt>
                <c:pt idx="816">
                  <c:v>115.518236091555</c:v>
                </c:pt>
                <c:pt idx="817">
                  <c:v>116.00722416817601</c:v>
                </c:pt>
                <c:pt idx="818">
                  <c:v>116.49621224479701</c:v>
                </c:pt>
                <c:pt idx="819">
                  <c:v>116.985200321417</c:v>
                </c:pt>
                <c:pt idx="820">
                  <c:v>117.474188398037</c:v>
                </c:pt>
                <c:pt idx="821">
                  <c:v>117.963176474658</c:v>
                </c:pt>
                <c:pt idx="822">
                  <c:v>118.45216455127699</c:v>
                </c:pt>
                <c:pt idx="823">
                  <c:v>118.941152627899</c:v>
                </c:pt>
                <c:pt idx="824">
                  <c:v>119.430140704519</c:v>
                </c:pt>
                <c:pt idx="825">
                  <c:v>119.91912878113899</c:v>
                </c:pt>
                <c:pt idx="826">
                  <c:v>120.408116857761</c:v>
                </c:pt>
                <c:pt idx="827">
                  <c:v>120.89710493438099</c:v>
                </c:pt>
                <c:pt idx="828">
                  <c:v>121.386093011002</c:v>
                </c:pt>
                <c:pt idx="829">
                  <c:v>121.87508108762201</c:v>
                </c:pt>
                <c:pt idx="830">
                  <c:v>122.364069164241</c:v>
                </c:pt>
                <c:pt idx="831">
                  <c:v>122.853057240863</c:v>
                </c:pt>
                <c:pt idx="832">
                  <c:v>123.34204531748399</c:v>
                </c:pt>
                <c:pt idx="833">
                  <c:v>123.83103339410401</c:v>
                </c:pt>
                <c:pt idx="834">
                  <c:v>124.32002147072501</c:v>
                </c:pt>
                <c:pt idx="835">
                  <c:v>124.809009547344</c:v>
                </c:pt>
                <c:pt idx="836">
                  <c:v>125.29799762396401</c:v>
                </c:pt>
                <c:pt idx="837">
                  <c:v>125.78698570058499</c:v>
                </c:pt>
                <c:pt idx="838">
                  <c:v>126.275973777206</c:v>
                </c:pt>
                <c:pt idx="839">
                  <c:v>126.76496185382499</c:v>
                </c:pt>
                <c:pt idx="840">
                  <c:v>127.253949930446</c:v>
                </c:pt>
                <c:pt idx="841">
                  <c:v>127.74293800706802</c:v>
                </c:pt>
                <c:pt idx="842">
                  <c:v>128.231926083687</c:v>
                </c:pt>
                <c:pt idx="843">
                  <c:v>128.72091416030801</c:v>
                </c:pt>
                <c:pt idx="844">
                  <c:v>129.209902236928</c:v>
                </c:pt>
                <c:pt idx="845">
                  <c:v>129.69889031354901</c:v>
                </c:pt>
                <c:pt idx="846">
                  <c:v>130.18787839016898</c:v>
                </c:pt>
                <c:pt idx="847">
                  <c:v>130.67686646678899</c:v>
                </c:pt>
                <c:pt idx="848">
                  <c:v>131.16585454341001</c:v>
                </c:pt>
                <c:pt idx="849">
                  <c:v>131.65484262003</c:v>
                </c:pt>
                <c:pt idx="850">
                  <c:v>132.14383069665101</c:v>
                </c:pt>
                <c:pt idx="851">
                  <c:v>132.632818773271</c:v>
                </c:pt>
                <c:pt idx="852">
                  <c:v>133.12180684989201</c:v>
                </c:pt>
                <c:pt idx="853">
                  <c:v>133.61079492651101</c:v>
                </c:pt>
                <c:pt idx="854">
                  <c:v>134.09978300313199</c:v>
                </c:pt>
                <c:pt idx="855">
                  <c:v>134.588771079753</c:v>
                </c:pt>
                <c:pt idx="856">
                  <c:v>135.07775915637299</c:v>
                </c:pt>
                <c:pt idx="857">
                  <c:v>135.566747232994</c:v>
                </c:pt>
                <c:pt idx="858">
                  <c:v>136.05573530961402</c:v>
                </c:pt>
                <c:pt idx="859">
                  <c:v>136.54472338623501</c:v>
                </c:pt>
                <c:pt idx="860">
                  <c:v>137.03371146285602</c:v>
                </c:pt>
                <c:pt idx="861">
                  <c:v>137.52269953947498</c:v>
                </c:pt>
                <c:pt idx="862">
                  <c:v>138.011687616096</c:v>
                </c:pt>
                <c:pt idx="863">
                  <c:v>138.50067569271602</c:v>
                </c:pt>
                <c:pt idx="864">
                  <c:v>138.98966376933799</c:v>
                </c:pt>
                <c:pt idx="865">
                  <c:v>139.47865184595801</c:v>
                </c:pt>
                <c:pt idx="866">
                  <c:v>139.967639922579</c:v>
                </c:pt>
                <c:pt idx="867">
                  <c:v>140.45662799919799</c:v>
                </c:pt>
                <c:pt idx="868">
                  <c:v>140.94561607581798</c:v>
                </c:pt>
                <c:pt idx="869">
                  <c:v>141.43460415243899</c:v>
                </c:pt>
                <c:pt idx="870">
                  <c:v>141.92359222905901</c:v>
                </c:pt>
                <c:pt idx="871">
                  <c:v>142.412580305679</c:v>
                </c:pt>
                <c:pt idx="872">
                  <c:v>142.90156838230101</c:v>
                </c:pt>
                <c:pt idx="873">
                  <c:v>143.39055645891997</c:v>
                </c:pt>
                <c:pt idx="874">
                  <c:v>143.87954453553999</c:v>
                </c:pt>
                <c:pt idx="875">
                  <c:v>144.368532612161</c:v>
                </c:pt>
                <c:pt idx="876">
                  <c:v>144.85752068878099</c:v>
                </c:pt>
                <c:pt idx="877">
                  <c:v>145.34650876540201</c:v>
                </c:pt>
                <c:pt idx="878">
                  <c:v>145.835496842022</c:v>
                </c:pt>
                <c:pt idx="879">
                  <c:v>146.324484918645</c:v>
                </c:pt>
                <c:pt idx="880">
                  <c:v>146.813472995262</c:v>
                </c:pt>
                <c:pt idx="881">
                  <c:v>147.30246107188398</c:v>
                </c:pt>
                <c:pt idx="882">
                  <c:v>147.791449148505</c:v>
                </c:pt>
                <c:pt idx="883">
                  <c:v>148.28043722512498</c:v>
                </c:pt>
                <c:pt idx="884">
                  <c:v>148.769425301746</c:v>
                </c:pt>
                <c:pt idx="885">
                  <c:v>149.25841337836701</c:v>
                </c:pt>
                <c:pt idx="886">
                  <c:v>149.747401454986</c:v>
                </c:pt>
                <c:pt idx="887">
                  <c:v>150.23638953160702</c:v>
                </c:pt>
                <c:pt idx="888">
                  <c:v>150.725377608228</c:v>
                </c:pt>
                <c:pt idx="889">
                  <c:v>151.21436568484799</c:v>
                </c:pt>
                <c:pt idx="890">
                  <c:v>151.70335376146801</c:v>
                </c:pt>
                <c:pt idx="891">
                  <c:v>152.192341838088</c:v>
                </c:pt>
                <c:pt idx="892">
                  <c:v>152.68132991471001</c:v>
                </c:pt>
                <c:pt idx="893">
                  <c:v>153.17031799133099</c:v>
                </c:pt>
                <c:pt idx="894">
                  <c:v>153.65930606794899</c:v>
                </c:pt>
                <c:pt idx="895">
                  <c:v>154.14829414457202</c:v>
                </c:pt>
                <c:pt idx="896">
                  <c:v>154.63728222119201</c:v>
                </c:pt>
                <c:pt idx="897">
                  <c:v>155.12627029780901</c:v>
                </c:pt>
                <c:pt idx="898">
                  <c:v>155.61525837443298</c:v>
                </c:pt>
                <c:pt idx="899">
                  <c:v>156.10424645105201</c:v>
                </c:pt>
                <c:pt idx="900">
                  <c:v>156.593234527672</c:v>
                </c:pt>
                <c:pt idx="901">
                  <c:v>157.08222260429301</c:v>
                </c:pt>
                <c:pt idx="902">
                  <c:v>157.571210680913</c:v>
                </c:pt>
                <c:pt idx="903">
                  <c:v>158.06019875753299</c:v>
                </c:pt>
                <c:pt idx="904">
                  <c:v>158.54918683415499</c:v>
                </c:pt>
                <c:pt idx="905">
                  <c:v>159.03817491077498</c:v>
                </c:pt>
                <c:pt idx="906">
                  <c:v>159.527162987396</c:v>
                </c:pt>
                <c:pt idx="907">
                  <c:v>160.01615106401601</c:v>
                </c:pt>
                <c:pt idx="908">
                  <c:v>160.505139140636</c:v>
                </c:pt>
                <c:pt idx="909">
                  <c:v>160.99412721725599</c:v>
                </c:pt>
                <c:pt idx="910">
                  <c:v>161.483115293878</c:v>
                </c:pt>
                <c:pt idx="911">
                  <c:v>161.97210337049799</c:v>
                </c:pt>
                <c:pt idx="912">
                  <c:v>162.46109144711801</c:v>
                </c:pt>
                <c:pt idx="913">
                  <c:v>162.95007952373899</c:v>
                </c:pt>
                <c:pt idx="914">
                  <c:v>163.43906760036</c:v>
                </c:pt>
                <c:pt idx="915">
                  <c:v>163.92805567697999</c:v>
                </c:pt>
                <c:pt idx="916">
                  <c:v>164.41704375360001</c:v>
                </c:pt>
                <c:pt idx="917">
                  <c:v>164.90603183021901</c:v>
                </c:pt>
                <c:pt idx="918">
                  <c:v>165.39501990684198</c:v>
                </c:pt>
                <c:pt idx="919">
                  <c:v>165.884007983462</c:v>
                </c:pt>
                <c:pt idx="920">
                  <c:v>166.37299606008199</c:v>
                </c:pt>
                <c:pt idx="921">
                  <c:v>166.861984136703</c:v>
                </c:pt>
                <c:pt idx="922">
                  <c:v>167.35097221332401</c:v>
                </c:pt>
                <c:pt idx="923">
                  <c:v>167.839960289944</c:v>
                </c:pt>
                <c:pt idx="924">
                  <c:v>168.32894836656502</c:v>
                </c:pt>
                <c:pt idx="925">
                  <c:v>168.81793644318498</c:v>
                </c:pt>
                <c:pt idx="926">
                  <c:v>169.30692451980499</c:v>
                </c:pt>
                <c:pt idx="927">
                  <c:v>169.79591259642501</c:v>
                </c:pt>
                <c:pt idx="928">
                  <c:v>170.284900673045</c:v>
                </c:pt>
                <c:pt idx="929">
                  <c:v>170.77388874966502</c:v>
                </c:pt>
                <c:pt idx="930">
                  <c:v>171.262876826286</c:v>
                </c:pt>
                <c:pt idx="931">
                  <c:v>171.75186490290702</c:v>
                </c:pt>
                <c:pt idx="932">
                  <c:v>172.24085297952698</c:v>
                </c:pt>
                <c:pt idx="933">
                  <c:v>172.729841056147</c:v>
                </c:pt>
                <c:pt idx="934">
                  <c:v>173.218829132769</c:v>
                </c:pt>
                <c:pt idx="935">
                  <c:v>173.707817209388</c:v>
                </c:pt>
                <c:pt idx="936">
                  <c:v>174.19680528601</c:v>
                </c:pt>
                <c:pt idx="937">
                  <c:v>174.68579336262798</c:v>
                </c:pt>
                <c:pt idx="938">
                  <c:v>175.17478143925001</c:v>
                </c:pt>
                <c:pt idx="939">
                  <c:v>175.663769515871</c:v>
                </c:pt>
                <c:pt idx="940">
                  <c:v>176.15275759248999</c:v>
                </c:pt>
                <c:pt idx="941">
                  <c:v>176.641745669111</c:v>
                </c:pt>
                <c:pt idx="942">
                  <c:v>177.13073374573199</c:v>
                </c:pt>
                <c:pt idx="943">
                  <c:v>177.61972182235201</c:v>
                </c:pt>
                <c:pt idx="944">
                  <c:v>178.10870989897202</c:v>
                </c:pt>
                <c:pt idx="945">
                  <c:v>178.59769797559301</c:v>
                </c:pt>
                <c:pt idx="946">
                  <c:v>179.08668605221402</c:v>
                </c:pt>
                <c:pt idx="947">
                  <c:v>179.57567412883398</c:v>
                </c:pt>
                <c:pt idx="948">
                  <c:v>180.064662205454</c:v>
                </c:pt>
                <c:pt idx="949">
                  <c:v>180.55365028207501</c:v>
                </c:pt>
                <c:pt idx="950">
                  <c:v>181.042638358695</c:v>
                </c:pt>
                <c:pt idx="951">
                  <c:v>181.53162643531502</c:v>
                </c:pt>
                <c:pt idx="952">
                  <c:v>182.020614511936</c:v>
                </c:pt>
                <c:pt idx="953">
                  <c:v>182.509602588555</c:v>
                </c:pt>
                <c:pt idx="954">
                  <c:v>182.99859066517701</c:v>
                </c:pt>
                <c:pt idx="955">
                  <c:v>183.48757874179799</c:v>
                </c:pt>
                <c:pt idx="956">
                  <c:v>183.97656681841701</c:v>
                </c:pt>
                <c:pt idx="957">
                  <c:v>184.465554895038</c:v>
                </c:pt>
                <c:pt idx="958">
                  <c:v>184.95454297165901</c:v>
                </c:pt>
                <c:pt idx="959">
                  <c:v>185.443531048279</c:v>
                </c:pt>
                <c:pt idx="960">
                  <c:v>185.93251912490001</c:v>
                </c:pt>
                <c:pt idx="961">
                  <c:v>186.42150720152</c:v>
                </c:pt>
                <c:pt idx="962">
                  <c:v>186.91049527814098</c:v>
                </c:pt>
                <c:pt idx="963">
                  <c:v>187.399483354761</c:v>
                </c:pt>
                <c:pt idx="964">
                  <c:v>187.88847143138099</c:v>
                </c:pt>
                <c:pt idx="965">
                  <c:v>188.377459508002</c:v>
                </c:pt>
                <c:pt idx="966">
                  <c:v>188.86644758462202</c:v>
                </c:pt>
                <c:pt idx="967">
                  <c:v>189.35543566124198</c:v>
                </c:pt>
                <c:pt idx="968">
                  <c:v>189.844423737863</c:v>
                </c:pt>
                <c:pt idx="969">
                  <c:v>190.33341181448299</c:v>
                </c:pt>
                <c:pt idx="970">
                  <c:v>190.822399891104</c:v>
                </c:pt>
                <c:pt idx="971">
                  <c:v>191.31138796772402</c:v>
                </c:pt>
                <c:pt idx="972">
                  <c:v>191.800376044345</c:v>
                </c:pt>
                <c:pt idx="973">
                  <c:v>192.28936412096502</c:v>
                </c:pt>
                <c:pt idx="974">
                  <c:v>192.77835219758498</c:v>
                </c:pt>
                <c:pt idx="975">
                  <c:v>193.26734027420699</c:v>
                </c:pt>
                <c:pt idx="976">
                  <c:v>193.756328350827</c:v>
                </c:pt>
                <c:pt idx="977">
                  <c:v>194.24531642744799</c:v>
                </c:pt>
                <c:pt idx="978">
                  <c:v>194.73430450406701</c:v>
                </c:pt>
                <c:pt idx="979">
                  <c:v>195.223292580688</c:v>
                </c:pt>
                <c:pt idx="980">
                  <c:v>195.71228065730901</c:v>
                </c:pt>
                <c:pt idx="981">
                  <c:v>196.20126873392903</c:v>
                </c:pt>
                <c:pt idx="982">
                  <c:v>196.69025681054998</c:v>
                </c:pt>
                <c:pt idx="983">
                  <c:v>197.179244887171</c:v>
                </c:pt>
                <c:pt idx="984">
                  <c:v>197.66823296379098</c:v>
                </c:pt>
                <c:pt idx="985">
                  <c:v>198.157221040411</c:v>
                </c:pt>
                <c:pt idx="986">
                  <c:v>198.64620911703099</c:v>
                </c:pt>
                <c:pt idx="987">
                  <c:v>199.135197193652</c:v>
                </c:pt>
                <c:pt idx="988">
                  <c:v>199.62418527027302</c:v>
                </c:pt>
                <c:pt idx="989">
                  <c:v>200.11317334689198</c:v>
                </c:pt>
                <c:pt idx="990">
                  <c:v>200.602161423513</c:v>
                </c:pt>
                <c:pt idx="991">
                  <c:v>201.09114950013299</c:v>
                </c:pt>
                <c:pt idx="992">
                  <c:v>201.580137576754</c:v>
                </c:pt>
                <c:pt idx="993">
                  <c:v>202.06912565337501</c:v>
                </c:pt>
                <c:pt idx="994">
                  <c:v>202.558113729995</c:v>
                </c:pt>
                <c:pt idx="995">
                  <c:v>203.04710180661601</c:v>
                </c:pt>
                <c:pt idx="996">
                  <c:v>203.53608988323597</c:v>
                </c:pt>
                <c:pt idx="997">
                  <c:v>204.025077959855</c:v>
                </c:pt>
                <c:pt idx="998">
                  <c:v>204.51406603647601</c:v>
                </c:pt>
              </c:numCache>
            </c:numRef>
          </c:xVal>
          <c:yVal>
            <c:numRef>
              <c:f>ploss_contour!$Q$3:$Q$1002</c:f>
              <c:numCache>
                <c:formatCode>0.00E+00</c:formatCode>
                <c:ptCount val="1000"/>
                <c:pt idx="0">
                  <c:v>323.99949651049496</c:v>
                </c:pt>
                <c:pt idx="1">
                  <c:v>323.9994941675879</c:v>
                </c:pt>
                <c:pt idx="2">
                  <c:v>323.99949169548262</c:v>
                </c:pt>
                <c:pt idx="3">
                  <c:v>323.99948909425513</c:v>
                </c:pt>
                <c:pt idx="4">
                  <c:v>323.99948636397306</c:v>
                </c:pt>
                <c:pt idx="5">
                  <c:v>323.9994835046943</c:v>
                </c:pt>
                <c:pt idx="6">
                  <c:v>323.9994805164668</c:v>
                </c:pt>
                <c:pt idx="7">
                  <c:v>323.99947739932884</c:v>
                </c:pt>
                <c:pt idx="8">
                  <c:v>323.99947415330877</c:v>
                </c:pt>
                <c:pt idx="9">
                  <c:v>323.99947077842523</c:v>
                </c:pt>
                <c:pt idx="10">
                  <c:v>323.99946727468694</c:v>
                </c:pt>
                <c:pt idx="11">
                  <c:v>323.99946364209291</c:v>
                </c:pt>
                <c:pt idx="12">
                  <c:v>323.99945988063229</c:v>
                </c:pt>
                <c:pt idx="13">
                  <c:v>323.99945599028439</c:v>
                </c:pt>
                <c:pt idx="14">
                  <c:v>323.9994519710188</c:v>
                </c:pt>
                <c:pt idx="15">
                  <c:v>323.99944782279522</c:v>
                </c:pt>
                <c:pt idx="16">
                  <c:v>323.99944354556351</c:v>
                </c:pt>
                <c:pt idx="17">
                  <c:v>323.99943913926393</c:v>
                </c:pt>
                <c:pt idx="18">
                  <c:v>323.99943250546301</c:v>
                </c:pt>
                <c:pt idx="19">
                  <c:v>323.99942345566916</c:v>
                </c:pt>
                <c:pt idx="20">
                  <c:v>323.99941414702903</c:v>
                </c:pt>
                <c:pt idx="21">
                  <c:v>323.99940457958598</c:v>
                </c:pt>
                <c:pt idx="22">
                  <c:v>323.99939475338249</c:v>
                </c:pt>
                <c:pt idx="23">
                  <c:v>323.99938466846038</c:v>
                </c:pt>
                <c:pt idx="24">
                  <c:v>323.99937432486053</c:v>
                </c:pt>
                <c:pt idx="25">
                  <c:v>323.99936372262312</c:v>
                </c:pt>
                <c:pt idx="26">
                  <c:v>323.99935286178743</c:v>
                </c:pt>
                <c:pt idx="27">
                  <c:v>323.99934174239206</c:v>
                </c:pt>
                <c:pt idx="28">
                  <c:v>323.99933036447464</c:v>
                </c:pt>
                <c:pt idx="29">
                  <c:v>323.99931872807218</c:v>
                </c:pt>
                <c:pt idx="30">
                  <c:v>323.99930683322071</c:v>
                </c:pt>
                <c:pt idx="31">
                  <c:v>323.99929467995565</c:v>
                </c:pt>
                <c:pt idx="32">
                  <c:v>323.99928226831139</c:v>
                </c:pt>
                <c:pt idx="33">
                  <c:v>323.99926959832175</c:v>
                </c:pt>
                <c:pt idx="34">
                  <c:v>323.99925667001958</c:v>
                </c:pt>
                <c:pt idx="35">
                  <c:v>323.999243483437</c:v>
                </c:pt>
                <c:pt idx="36">
                  <c:v>323.9992255341968</c:v>
                </c:pt>
                <c:pt idx="37">
                  <c:v>323.99920712763424</c:v>
                </c:pt>
                <c:pt idx="38">
                  <c:v>323.99918836152818</c:v>
                </c:pt>
                <c:pt idx="39">
                  <c:v>323.99916923611863</c:v>
                </c:pt>
                <c:pt idx="40">
                  <c:v>323.99914975162147</c:v>
                </c:pt>
                <c:pt idx="41">
                  <c:v>323.99912990822878</c:v>
                </c:pt>
                <c:pt idx="42">
                  <c:v>323.99910970610847</c:v>
                </c:pt>
                <c:pt idx="43">
                  <c:v>323.99908914540464</c:v>
                </c:pt>
                <c:pt idx="44">
                  <c:v>323.9990682262374</c:v>
                </c:pt>
                <c:pt idx="45">
                  <c:v>323.99904694870304</c:v>
                </c:pt>
                <c:pt idx="46">
                  <c:v>323.99902531287375</c:v>
                </c:pt>
                <c:pt idx="47">
                  <c:v>323.99900331879803</c:v>
                </c:pt>
                <c:pt idx="48">
                  <c:v>323.99898096650031</c:v>
                </c:pt>
                <c:pt idx="49">
                  <c:v>323.99895825598139</c:v>
                </c:pt>
                <c:pt idx="50">
                  <c:v>323.99893518721802</c:v>
                </c:pt>
                <c:pt idx="51">
                  <c:v>323.9989117601632</c:v>
                </c:pt>
                <c:pt idx="52">
                  <c:v>323.9988879747462</c:v>
                </c:pt>
                <c:pt idx="53">
                  <c:v>323.99886033970216</c:v>
                </c:pt>
                <c:pt idx="54">
                  <c:v>323.9988282581466</c:v>
                </c:pt>
                <c:pt idx="55">
                  <c:v>323.99879565860664</c:v>
                </c:pt>
                <c:pt idx="56">
                  <c:v>323.99876254147864</c:v>
                </c:pt>
                <c:pt idx="57">
                  <c:v>323.99872890714619</c:v>
                </c:pt>
                <c:pt idx="58">
                  <c:v>323.99869475598035</c:v>
                </c:pt>
                <c:pt idx="59">
                  <c:v>323.99866008833976</c:v>
                </c:pt>
                <c:pt idx="60">
                  <c:v>323.99862490457031</c:v>
                </c:pt>
                <c:pt idx="61">
                  <c:v>323.99858920500554</c:v>
                </c:pt>
                <c:pt idx="62">
                  <c:v>323.99855298996647</c:v>
                </c:pt>
                <c:pt idx="63">
                  <c:v>323.9985162597614</c:v>
                </c:pt>
                <c:pt idx="64">
                  <c:v>323.9984790146865</c:v>
                </c:pt>
                <c:pt idx="65">
                  <c:v>323.99844125502511</c:v>
                </c:pt>
                <c:pt idx="66">
                  <c:v>323.99840298104846</c:v>
                </c:pt>
                <c:pt idx="67">
                  <c:v>323.99836419301516</c:v>
                </c:pt>
                <c:pt idx="68">
                  <c:v>323.99832489117142</c:v>
                </c:pt>
                <c:pt idx="69">
                  <c:v>323.99828507575108</c:v>
                </c:pt>
                <c:pt idx="70">
                  <c:v>323.99824474697567</c:v>
                </c:pt>
                <c:pt idx="71">
                  <c:v>323.99819135359292</c:v>
                </c:pt>
                <c:pt idx="72">
                  <c:v>323.99813682307632</c:v>
                </c:pt>
                <c:pt idx="73">
                  <c:v>323.99808171648567</c:v>
                </c:pt>
                <c:pt idx="74">
                  <c:v>323.99802603441742</c:v>
                </c:pt>
                <c:pt idx="75">
                  <c:v>323.99796977745791</c:v>
                </c:pt>
                <c:pt idx="76">
                  <c:v>323.99791294618319</c:v>
                </c:pt>
                <c:pt idx="77">
                  <c:v>323.99785554115903</c:v>
                </c:pt>
                <c:pt idx="78">
                  <c:v>323.99779756294106</c:v>
                </c:pt>
                <c:pt idx="79">
                  <c:v>323.99773901207465</c:v>
                </c:pt>
                <c:pt idx="80">
                  <c:v>323.99767988909514</c:v>
                </c:pt>
                <c:pt idx="81">
                  <c:v>323.99762019452766</c:v>
                </c:pt>
                <c:pt idx="82">
                  <c:v>323.9975599288872</c:v>
                </c:pt>
                <c:pt idx="83">
                  <c:v>323.99749909267882</c:v>
                </c:pt>
                <c:pt idx="84">
                  <c:v>323.99743768639729</c:v>
                </c:pt>
                <c:pt idx="85">
                  <c:v>323.99737571052765</c:v>
                </c:pt>
                <c:pt idx="86">
                  <c:v>323.99731316554471</c:v>
                </c:pt>
                <c:pt idx="87">
                  <c:v>323.99723585952779</c:v>
                </c:pt>
                <c:pt idx="88">
                  <c:v>323.99715110501904</c:v>
                </c:pt>
                <c:pt idx="89">
                  <c:v>323.99706515574331</c:v>
                </c:pt>
                <c:pt idx="90">
                  <c:v>323.99697801397548</c:v>
                </c:pt>
                <c:pt idx="91">
                  <c:v>323.99688968190594</c:v>
                </c:pt>
                <c:pt idx="92">
                  <c:v>323.99680016164132</c:v>
                </c:pt>
                <c:pt idx="93">
                  <c:v>323.99670945520438</c:v>
                </c:pt>
                <c:pt idx="94">
                  <c:v>323.9966175645344</c:v>
                </c:pt>
                <c:pt idx="95">
                  <c:v>323.99652449148738</c:v>
                </c:pt>
                <c:pt idx="96">
                  <c:v>323.99643023783636</c:v>
                </c:pt>
                <c:pt idx="97">
                  <c:v>323.99633480527166</c:v>
                </c:pt>
                <c:pt idx="98">
                  <c:v>323.99623819540113</c:v>
                </c:pt>
                <c:pt idx="99">
                  <c:v>323.99614040975058</c:v>
                </c:pt>
                <c:pt idx="100">
                  <c:v>323.99604144976399</c:v>
                </c:pt>
                <c:pt idx="101">
                  <c:v>323.99594131680379</c:v>
                </c:pt>
                <c:pt idx="102">
                  <c:v>323.99584001215129</c:v>
                </c:pt>
                <c:pt idx="103">
                  <c:v>323.9957283048667</c:v>
                </c:pt>
                <c:pt idx="104">
                  <c:v>323.9956024603415</c:v>
                </c:pt>
                <c:pt idx="105">
                  <c:v>323.99547480246099</c:v>
                </c:pt>
                <c:pt idx="106">
                  <c:v>323.99534533606868</c:v>
                </c:pt>
                <c:pt idx="107">
                  <c:v>323.99521406589565</c:v>
                </c:pt>
                <c:pt idx="108">
                  <c:v>323.99508099656077</c:v>
                </c:pt>
                <c:pt idx="109">
                  <c:v>323.99494613257173</c:v>
                </c:pt>
                <c:pt idx="110">
                  <c:v>323.99480947832518</c:v>
                </c:pt>
                <c:pt idx="111">
                  <c:v>323.9946710381077</c:v>
                </c:pt>
                <c:pt idx="112">
                  <c:v>323.99453081609619</c:v>
                </c:pt>
                <c:pt idx="113">
                  <c:v>323.99438881635871</c:v>
                </c:pt>
                <c:pt idx="114">
                  <c:v>323.99424504285503</c:v>
                </c:pt>
                <c:pt idx="115">
                  <c:v>323.9940890038344</c:v>
                </c:pt>
                <c:pt idx="116">
                  <c:v>323.99391980717843</c:v>
                </c:pt>
                <c:pt idx="117">
                  <c:v>323.9937471757936</c:v>
                </c:pt>
                <c:pt idx="118">
                  <c:v>323.9935711209759</c:v>
                </c:pt>
                <c:pt idx="119">
                  <c:v>323.9933916540254</c:v>
                </c:pt>
                <c:pt idx="120">
                  <c:v>323.99320878624775</c:v>
                </c:pt>
                <c:pt idx="121">
                  <c:v>323.99302252895461</c:v>
                </c:pt>
                <c:pt idx="122">
                  <c:v>323.99283289346499</c:v>
                </c:pt>
                <c:pt idx="123">
                  <c:v>323.99263989110619</c:v>
                </c:pt>
                <c:pt idx="124">
                  <c:v>323.99244353321512</c:v>
                </c:pt>
                <c:pt idx="125">
                  <c:v>323.99224383113932</c:v>
                </c:pt>
                <c:pt idx="126">
                  <c:v>323.99204079623831</c:v>
                </c:pt>
                <c:pt idx="127">
                  <c:v>323.99182263517014</c:v>
                </c:pt>
                <c:pt idx="128">
                  <c:v>323.99159257367836</c:v>
                </c:pt>
                <c:pt idx="129">
                  <c:v>323.99135859390185</c:v>
                </c:pt>
                <c:pt idx="130">
                  <c:v>323.99112071331706</c:v>
                </c:pt>
                <c:pt idx="131">
                  <c:v>323.99087894960229</c:v>
                </c:pt>
                <c:pt idx="132">
                  <c:v>323.99063332063827</c:v>
                </c:pt>
                <c:pt idx="133">
                  <c:v>323.9903838445091</c:v>
                </c:pt>
                <c:pt idx="134">
                  <c:v>323.99013053950239</c:v>
                </c:pt>
                <c:pt idx="135">
                  <c:v>323.98987342411067</c:v>
                </c:pt>
                <c:pt idx="136">
                  <c:v>323.98961251703173</c:v>
                </c:pt>
                <c:pt idx="137">
                  <c:v>323.98934783716942</c:v>
                </c:pt>
                <c:pt idx="138">
                  <c:v>323.98907940363495</c:v>
                </c:pt>
                <c:pt idx="139">
                  <c:v>323.98877379095421</c:v>
                </c:pt>
                <c:pt idx="140">
                  <c:v>323.98844870428644</c:v>
                </c:pt>
                <c:pt idx="141">
                  <c:v>323.98812011251329</c:v>
                </c:pt>
                <c:pt idx="142">
                  <c:v>323.98778804023516</c:v>
                </c:pt>
                <c:pt idx="143">
                  <c:v>323.98745251226262</c:v>
                </c:pt>
                <c:pt idx="144">
                  <c:v>323.98711355361752</c:v>
                </c:pt>
                <c:pt idx="145">
                  <c:v>323.98677118953356</c:v>
                </c:pt>
                <c:pt idx="146">
                  <c:v>323.9864254454576</c:v>
                </c:pt>
                <c:pt idx="147">
                  <c:v>323.98607634705047</c:v>
                </c:pt>
                <c:pt idx="148">
                  <c:v>323.98572392018804</c:v>
                </c:pt>
                <c:pt idx="149">
                  <c:v>323.98536819096245</c:v>
                </c:pt>
                <c:pt idx="150">
                  <c:v>323.98500918568288</c:v>
                </c:pt>
                <c:pt idx="151">
                  <c:v>323.98458407434146</c:v>
                </c:pt>
                <c:pt idx="152">
                  <c:v>323.98413441632886</c:v>
                </c:pt>
                <c:pt idx="153">
                  <c:v>323.9836796848374</c:v>
                </c:pt>
                <c:pt idx="154">
                  <c:v>323.98321993522183</c:v>
                </c:pt>
                <c:pt idx="155">
                  <c:v>323.98275522337156</c:v>
                </c:pt>
                <c:pt idx="156">
                  <c:v>323.98228560571329</c:v>
                </c:pt>
                <c:pt idx="157">
                  <c:v>323.98181113921419</c:v>
                </c:pt>
                <c:pt idx="158">
                  <c:v>323.98133188138519</c:v>
                </c:pt>
                <c:pt idx="159">
                  <c:v>323.98084789028428</c:v>
                </c:pt>
                <c:pt idx="160">
                  <c:v>323.98035922451982</c:v>
                </c:pt>
                <c:pt idx="161">
                  <c:v>323.97986594325425</c:v>
                </c:pt>
                <c:pt idx="162">
                  <c:v>323.97936810620791</c:v>
                </c:pt>
                <c:pt idx="163">
                  <c:v>323.97886577366279</c:v>
                </c:pt>
                <c:pt idx="164">
                  <c:v>323.97835900646635</c:v>
                </c:pt>
                <c:pt idx="165">
                  <c:v>323.97784786603597</c:v>
                </c:pt>
                <c:pt idx="166">
                  <c:v>323.97733241436305</c:v>
                </c:pt>
                <c:pt idx="167">
                  <c:v>323.97668195979963</c:v>
                </c:pt>
                <c:pt idx="168">
                  <c:v>323.97602115316187</c:v>
                </c:pt>
                <c:pt idx="169">
                  <c:v>323.97535302749623</c:v>
                </c:pt>
                <c:pt idx="170">
                  <c:v>323.97467773118126</c:v>
                </c:pt>
                <c:pt idx="171">
                  <c:v>323.97399541446993</c:v>
                </c:pt>
                <c:pt idx="172">
                  <c:v>323.97330622949676</c:v>
                </c:pt>
                <c:pt idx="173">
                  <c:v>323.97261033028548</c:v>
                </c:pt>
                <c:pt idx="174">
                  <c:v>323.97190787275684</c:v>
                </c:pt>
                <c:pt idx="175">
                  <c:v>323.97119901473729</c:v>
                </c:pt>
                <c:pt idx="176">
                  <c:v>323.97048391596724</c:v>
                </c:pt>
                <c:pt idx="177">
                  <c:v>323.96976273811072</c:v>
                </c:pt>
                <c:pt idx="178">
                  <c:v>323.96903564476457</c:v>
                </c:pt>
                <c:pt idx="179">
                  <c:v>323.96830280146861</c:v>
                </c:pt>
                <c:pt idx="180">
                  <c:v>323.96756437571571</c:v>
                </c:pt>
                <c:pt idx="181">
                  <c:v>323.9668205369627</c:v>
                </c:pt>
                <c:pt idx="182">
                  <c:v>323.96603696470794</c:v>
                </c:pt>
                <c:pt idx="183">
                  <c:v>323.96510497424532</c:v>
                </c:pt>
                <c:pt idx="184">
                  <c:v>323.96416747811935</c:v>
                </c:pt>
                <c:pt idx="185">
                  <c:v>323.96322477575757</c:v>
                </c:pt>
                <c:pt idx="186">
                  <c:v>323.96227716997305</c:v>
                </c:pt>
                <c:pt idx="187">
                  <c:v>323.96132496698243</c:v>
                </c:pt>
                <c:pt idx="188">
                  <c:v>323.96036847642432</c:v>
                </c:pt>
                <c:pt idx="189">
                  <c:v>323.9594080113792</c:v>
                </c:pt>
                <c:pt idx="190">
                  <c:v>323.95844388838952</c:v>
                </c:pt>
                <c:pt idx="191">
                  <c:v>323.95747642748114</c:v>
                </c:pt>
                <c:pt idx="192">
                  <c:v>323.95650595218518</c:v>
                </c:pt>
                <c:pt idx="193">
                  <c:v>323.95553278956089</c:v>
                </c:pt>
                <c:pt idx="194">
                  <c:v>323.95455727021954</c:v>
                </c:pt>
                <c:pt idx="195">
                  <c:v>323.95357972834864</c:v>
                </c:pt>
                <c:pt idx="196">
                  <c:v>323.95260050173761</c:v>
                </c:pt>
                <c:pt idx="197">
                  <c:v>323.95161993180358</c:v>
                </c:pt>
                <c:pt idx="198">
                  <c:v>323.95053617177513</c:v>
                </c:pt>
                <c:pt idx="199">
                  <c:v>323.94930177293173</c:v>
                </c:pt>
                <c:pt idx="200">
                  <c:v>323.9480627792193</c:v>
                </c:pt>
                <c:pt idx="201">
                  <c:v>323.94682010494114</c:v>
                </c:pt>
                <c:pt idx="202">
                  <c:v>323.94557467811387</c:v>
                </c:pt>
                <c:pt idx="203">
                  <c:v>323.94432744055945</c:v>
                </c:pt>
                <c:pt idx="204">
                  <c:v>323.94307934800327</c:v>
                </c:pt>
                <c:pt idx="205">
                  <c:v>323.9418313701774</c:v>
                </c:pt>
                <c:pt idx="206">
                  <c:v>323.94058449092961</c:v>
                </c:pt>
                <c:pt idx="207">
                  <c:v>323.93933970833854</c:v>
                </c:pt>
                <c:pt idx="208">
                  <c:v>323.9380980348335</c:v>
                </c:pt>
                <c:pt idx="209">
                  <c:v>323.93686049732105</c:v>
                </c:pt>
                <c:pt idx="210">
                  <c:v>323.93562813731643</c:v>
                </c:pt>
                <c:pt idx="211">
                  <c:v>323.93440201108081</c:v>
                </c:pt>
                <c:pt idx="212">
                  <c:v>323.93318318976446</c:v>
                </c:pt>
                <c:pt idx="213">
                  <c:v>323.93197275955544</c:v>
                </c:pt>
                <c:pt idx="214">
                  <c:v>323.93062416058143</c:v>
                </c:pt>
                <c:pt idx="215">
                  <c:v>323.92920708106868</c:v>
                </c:pt>
                <c:pt idx="216">
                  <c:v>323.92781283976893</c:v>
                </c:pt>
                <c:pt idx="217">
                  <c:v>323.92644293367977</c:v>
                </c:pt>
                <c:pt idx="218">
                  <c:v>323.92509886870249</c:v>
                </c:pt>
                <c:pt idx="219">
                  <c:v>323.92378216059313</c:v>
                </c:pt>
                <c:pt idx="220">
                  <c:v>323.92249433594935</c:v>
                </c:pt>
                <c:pt idx="221">
                  <c:v>323.92123693323344</c:v>
                </c:pt>
                <c:pt idx="222">
                  <c:v>323.92001150383157</c:v>
                </c:pt>
                <c:pt idx="223">
                  <c:v>323.91881961314908</c:v>
                </c:pt>
                <c:pt idx="224">
                  <c:v>323.9176628417419</c:v>
                </c:pt>
                <c:pt idx="225">
                  <c:v>323.91648354643939</c:v>
                </c:pt>
                <c:pt idx="226">
                  <c:v>323.91521135041552</c:v>
                </c:pt>
                <c:pt idx="227">
                  <c:v>323.91399137730002</c:v>
                </c:pt>
                <c:pt idx="228">
                  <c:v>323.91282722638863</c:v>
                </c:pt>
                <c:pt idx="229">
                  <c:v>323.91172255064873</c:v>
                </c:pt>
                <c:pt idx="230">
                  <c:v>323.91068105746331</c:v>
                </c:pt>
                <c:pt idx="231">
                  <c:v>323.90970650941335</c:v>
                </c:pt>
                <c:pt idx="232">
                  <c:v>323.90880272509935</c:v>
                </c:pt>
                <c:pt idx="233">
                  <c:v>323.90797358000106</c:v>
                </c:pt>
                <c:pt idx="234">
                  <c:v>323.90722300737673</c:v>
                </c:pt>
                <c:pt idx="235">
                  <c:v>323.90655499920035</c:v>
                </c:pt>
                <c:pt idx="236">
                  <c:v>323.90597360713809</c:v>
                </c:pt>
                <c:pt idx="237">
                  <c:v>323.90542142134291</c:v>
                </c:pt>
                <c:pt idx="238">
                  <c:v>323.90499210925674</c:v>
                </c:pt>
                <c:pt idx="239">
                  <c:v>323.90469431215786</c:v>
                </c:pt>
                <c:pt idx="240">
                  <c:v>323.90453467534769</c:v>
                </c:pt>
                <c:pt idx="241">
                  <c:v>323.90451994280727</c:v>
                </c:pt>
                <c:pt idx="242">
                  <c:v>323.90465695948751</c:v>
                </c:pt>
                <c:pt idx="243">
                  <c:v>323.90495267371676</c:v>
                </c:pt>
                <c:pt idx="244">
                  <c:v>323.90541413972352</c:v>
                </c:pt>
                <c:pt idx="245">
                  <c:v>323.90604852027604</c:v>
                </c:pt>
                <c:pt idx="246">
                  <c:v>323.90686308943759</c:v>
                </c:pt>
                <c:pt idx="247">
                  <c:v>323.90786523543812</c:v>
                </c:pt>
                <c:pt idx="248">
                  <c:v>323.90923360991076</c:v>
                </c:pt>
                <c:pt idx="249">
                  <c:v>323.91096699502833</c:v>
                </c:pt>
                <c:pt idx="250">
                  <c:v>323.91299559548992</c:v>
                </c:pt>
                <c:pt idx="251">
                  <c:v>323.91532896123886</c:v>
                </c:pt>
                <c:pt idx="252">
                  <c:v>323.91797675123655</c:v>
                </c:pt>
                <c:pt idx="253">
                  <c:v>323.92094873496069</c:v>
                </c:pt>
                <c:pt idx="254">
                  <c:v>323.92425479395718</c:v>
                </c:pt>
                <c:pt idx="255">
                  <c:v>323.92790492344574</c:v>
                </c:pt>
                <c:pt idx="256">
                  <c:v>323.93190923397998</c:v>
                </c:pt>
                <c:pt idx="257">
                  <c:v>323.9362779531611</c:v>
                </c:pt>
                <c:pt idx="258">
                  <c:v>323.94102142740536</c:v>
                </c:pt>
                <c:pt idx="259">
                  <c:v>323.94649935972336</c:v>
                </c:pt>
                <c:pt idx="260">
                  <c:v>323.95327465206981</c:v>
                </c:pt>
                <c:pt idx="261">
                  <c:v>323.96070883119751</c:v>
                </c:pt>
                <c:pt idx="262">
                  <c:v>323.96883322392262</c:v>
                </c:pt>
                <c:pt idx="263">
                  <c:v>323.97767977806211</c:v>
                </c:pt>
                <c:pt idx="264">
                  <c:v>323.98728106278122</c:v>
                </c:pt>
                <c:pt idx="265">
                  <c:v>323.9976702689637</c:v>
                </c:pt>
                <c:pt idx="266">
                  <c:v>324.00888120960349</c:v>
                </c:pt>
                <c:pt idx="267">
                  <c:v>324.02094832021794</c:v>
                </c:pt>
                <c:pt idx="268">
                  <c:v>324.03390665928384</c:v>
                </c:pt>
                <c:pt idx="269">
                  <c:v>324.04779190869408</c:v>
                </c:pt>
                <c:pt idx="270">
                  <c:v>324.06264037423722</c:v>
                </c:pt>
                <c:pt idx="271">
                  <c:v>324.07848898609814</c:v>
                </c:pt>
                <c:pt idx="272">
                  <c:v>324.09808710755152</c:v>
                </c:pt>
                <c:pt idx="273">
                  <c:v>324.11975501405425</c:v>
                </c:pt>
                <c:pt idx="274">
                  <c:v>324.14285277993167</c:v>
                </c:pt>
                <c:pt idx="275">
                  <c:v>324.16742209775902</c:v>
                </c:pt>
                <c:pt idx="276">
                  <c:v>324.19350516739206</c:v>
                </c:pt>
                <c:pt idx="277">
                  <c:v>324.22114470474941</c:v>
                </c:pt>
                <c:pt idx="278">
                  <c:v>324.2503839509269</c:v>
                </c:pt>
                <c:pt idx="279">
                  <c:v>324.28126668164259</c:v>
                </c:pt>
                <c:pt idx="280">
                  <c:v>324.31383721701258</c:v>
                </c:pt>
                <c:pt idx="281">
                  <c:v>324.34814043165818</c:v>
                </c:pt>
                <c:pt idx="282">
                  <c:v>324.38422176514393</c:v>
                </c:pt>
                <c:pt idx="283">
                  <c:v>324.42212723274685</c:v>
                </c:pt>
                <c:pt idx="284">
                  <c:v>324.46502348297355</c:v>
                </c:pt>
                <c:pt idx="285">
                  <c:v>324.51960028898731</c:v>
                </c:pt>
                <c:pt idx="286">
                  <c:v>324.5779328734601</c:v>
                </c:pt>
                <c:pt idx="287">
                  <c:v>324.64018330197689</c:v>
                </c:pt>
                <c:pt idx="288">
                  <c:v>324.70651699043458</c:v>
                </c:pt>
                <c:pt idx="289">
                  <c:v>324.77710271724067</c:v>
                </c:pt>
                <c:pt idx="290">
                  <c:v>324.85211263632374</c:v>
                </c:pt>
                <c:pt idx="291">
                  <c:v>324.93172229095416</c:v>
                </c:pt>
                <c:pt idx="292">
                  <c:v>325.01611062837617</c:v>
                </c:pt>
                <c:pt idx="293">
                  <c:v>325.10546001525023</c:v>
                </c:pt>
                <c:pt idx="294">
                  <c:v>325.19995625390726</c:v>
                </c:pt>
                <c:pt idx="295">
                  <c:v>325.29978859941315</c:v>
                </c:pt>
                <c:pt idx="296">
                  <c:v>325.40514977744567</c:v>
                </c:pt>
                <c:pt idx="297">
                  <c:v>325.51623600298331</c:v>
                </c:pt>
                <c:pt idx="298">
                  <c:v>325.63324699980626</c:v>
                </c:pt>
                <c:pt idx="299">
                  <c:v>325.75883281812668</c:v>
                </c:pt>
                <c:pt idx="300">
                  <c:v>325.91371354994328</c:v>
                </c:pt>
                <c:pt idx="301">
                  <c:v>326.08649176645201</c:v>
                </c:pt>
                <c:pt idx="302">
                  <c:v>326.27857899838216</c:v>
                </c:pt>
                <c:pt idx="303">
                  <c:v>326.49148091111346</c:v>
                </c:pt>
                <c:pt idx="304">
                  <c:v>326.72679739863906</c:v>
                </c:pt>
                <c:pt idx="305">
                  <c:v>326.98622272311422</c:v>
                </c:pt>
                <c:pt idx="306">
                  <c:v>327.27154569995861</c:v>
                </c:pt>
                <c:pt idx="307">
                  <c:v>327.58464992847115</c:v>
                </c:pt>
                <c:pt idx="308">
                  <c:v>327.92751406794378</c:v>
                </c:pt>
                <c:pt idx="309">
                  <c:v>328.30221215926946</c:v>
                </c:pt>
                <c:pt idx="310">
                  <c:v>328.71091399202703</c:v>
                </c:pt>
                <c:pt idx="311">
                  <c:v>329.15588551707992</c:v>
                </c:pt>
                <c:pt idx="312">
                  <c:v>329.63948930468649</c:v>
                </c:pt>
                <c:pt idx="313">
                  <c:v>330.16418504815954</c:v>
                </c:pt>
                <c:pt idx="314">
                  <c:v>330.73253011313244</c:v>
                </c:pt>
                <c:pt idx="315">
                  <c:v>331.74142890350259</c:v>
                </c:pt>
                <c:pt idx="316">
                  <c:v>332.75263308329539</c:v>
                </c:pt>
                <c:pt idx="317">
                  <c:v>333.87953769923178</c:v>
                </c:pt>
                <c:pt idx="318">
                  <c:v>335.14845839652122</c:v>
                </c:pt>
                <c:pt idx="319">
                  <c:v>336.75816476485863</c:v>
                </c:pt>
                <c:pt idx="320">
                  <c:v>338.18162579735895</c:v>
                </c:pt>
                <c:pt idx="321">
                  <c:v>339.58737669149878</c:v>
                </c:pt>
                <c:pt idx="322">
                  <c:v>341.23417890964544</c:v>
                </c:pt>
                <c:pt idx="323">
                  <c:v>342.29386897541036</c:v>
                </c:pt>
                <c:pt idx="324">
                  <c:v>343.36137647471696</c:v>
                </c:pt>
                <c:pt idx="325">
                  <c:v>344.4347291871498</c:v>
                </c:pt>
                <c:pt idx="326">
                  <c:v>345.51199829329676</c:v>
                </c:pt>
                <c:pt idx="327">
                  <c:v>346.5912984389887</c:v>
                </c:pt>
                <c:pt idx="328">
                  <c:v>347.67078779543124</c:v>
                </c:pt>
                <c:pt idx="329">
                  <c:v>348.74866811516097</c:v>
                </c:pt>
                <c:pt idx="330">
                  <c:v>349.82318478389442</c:v>
                </c:pt>
                <c:pt idx="331">
                  <c:v>350.89262686821388</c:v>
                </c:pt>
                <c:pt idx="332">
                  <c:v>351.95532715915391</c:v>
                </c:pt>
                <c:pt idx="333">
                  <c:v>352.92528309349404</c:v>
                </c:pt>
                <c:pt idx="334">
                  <c:v>353.8728889981009</c:v>
                </c:pt>
                <c:pt idx="335">
                  <c:v>354.83005444720999</c:v>
                </c:pt>
                <c:pt idx="336">
                  <c:v>355.79651441765128</c:v>
                </c:pt>
                <c:pt idx="337">
                  <c:v>356.77200546081627</c:v>
                </c:pt>
                <c:pt idx="338">
                  <c:v>357.75626570410975</c:v>
                </c:pt>
                <c:pt idx="339">
                  <c:v>358.74903485245864</c:v>
                </c:pt>
                <c:pt idx="340">
                  <c:v>359.75005418974382</c:v>
                </c:pt>
                <c:pt idx="341">
                  <c:v>360.75906658019926</c:v>
                </c:pt>
                <c:pt idx="342">
                  <c:v>361.77581646981855</c:v>
                </c:pt>
                <c:pt idx="343">
                  <c:v>362.75431206949753</c:v>
                </c:pt>
                <c:pt idx="344">
                  <c:v>363.65900905414287</c:v>
                </c:pt>
                <c:pt idx="345">
                  <c:v>364.56991303942385</c:v>
                </c:pt>
                <c:pt idx="346">
                  <c:v>365.48688190940931</c:v>
                </c:pt>
                <c:pt idx="347">
                  <c:v>366.40977420135283</c:v>
                </c:pt>
                <c:pt idx="348">
                  <c:v>367.33844910571071</c:v>
                </c:pt>
                <c:pt idx="349">
                  <c:v>368.27276646620635</c:v>
                </c:pt>
                <c:pt idx="350">
                  <c:v>369.21258677983752</c:v>
                </c:pt>
                <c:pt idx="351">
                  <c:v>370.15777119690836</c:v>
                </c:pt>
                <c:pt idx="352">
                  <c:v>371.10818152109312</c:v>
                </c:pt>
                <c:pt idx="353">
                  <c:v>372.06368020943108</c:v>
                </c:pt>
                <c:pt idx="354">
                  <c:v>373.02413037237397</c:v>
                </c:pt>
                <c:pt idx="355">
                  <c:v>373.98939577383658</c:v>
                </c:pt>
                <c:pt idx="356">
                  <c:v>374.88537378219917</c:v>
                </c:pt>
                <c:pt idx="357">
                  <c:v>375.70488128481975</c:v>
                </c:pt>
                <c:pt idx="358">
                  <c:v>376.52917126661873</c:v>
                </c:pt>
                <c:pt idx="359">
                  <c:v>377.35820228755915</c:v>
                </c:pt>
                <c:pt idx="360">
                  <c:v>378.19193301868017</c:v>
                </c:pt>
                <c:pt idx="361">
                  <c:v>379.03032224316496</c:v>
                </c:pt>
                <c:pt idx="362">
                  <c:v>379.87332885739278</c:v>
                </c:pt>
                <c:pt idx="363">
                  <c:v>380.72091187199857</c:v>
                </c:pt>
                <c:pt idx="364">
                  <c:v>381.57303041292869</c:v>
                </c:pt>
                <c:pt idx="365">
                  <c:v>382.42964372246576</c:v>
                </c:pt>
                <c:pt idx="366">
                  <c:v>383.29071116029712</c:v>
                </c:pt>
                <c:pt idx="367">
                  <c:v>384.15619220449315</c:v>
                </c:pt>
                <c:pt idx="368">
                  <c:v>385.02604645257395</c:v>
                </c:pt>
                <c:pt idx="369">
                  <c:v>385.78817160372563</c:v>
                </c:pt>
                <c:pt idx="370">
                  <c:v>386.47411216324974</c:v>
                </c:pt>
                <c:pt idx="371">
                  <c:v>387.16073559400121</c:v>
                </c:pt>
                <c:pt idx="372">
                  <c:v>387.84799102005638</c:v>
                </c:pt>
                <c:pt idx="373">
                  <c:v>388.5358278756346</c:v>
                </c:pt>
                <c:pt idx="374">
                  <c:v>389.22419590754623</c:v>
                </c:pt>
                <c:pt idx="375">
                  <c:v>389.9130451776021</c:v>
                </c:pt>
                <c:pt idx="376">
                  <c:v>390.60232606498391</c:v>
                </c:pt>
                <c:pt idx="377">
                  <c:v>391.29198926856742</c:v>
                </c:pt>
                <c:pt idx="378">
                  <c:v>391.98198580926874</c:v>
                </c:pt>
                <c:pt idx="379">
                  <c:v>392.67226703226851</c:v>
                </c:pt>
                <c:pt idx="380">
                  <c:v>393.36278460930083</c:v>
                </c:pt>
                <c:pt idx="381">
                  <c:v>394.05349054085355</c:v>
                </c:pt>
                <c:pt idx="382">
                  <c:v>394.6086902727713</c:v>
                </c:pt>
                <c:pt idx="383">
                  <c:v>395.10194979489222</c:v>
                </c:pt>
                <c:pt idx="384">
                  <c:v>395.58909387902617</c:v>
                </c:pt>
                <c:pt idx="385">
                  <c:v>396.07004256995037</c:v>
                </c:pt>
                <c:pt idx="386">
                  <c:v>396.54471721553307</c:v>
                </c:pt>
                <c:pt idx="387">
                  <c:v>397.01304046706667</c:v>
                </c:pt>
                <c:pt idx="388">
                  <c:v>397.47493627958653</c:v>
                </c:pt>
                <c:pt idx="389">
                  <c:v>397.93032991215159</c:v>
                </c:pt>
                <c:pt idx="390">
                  <c:v>398.37914792815803</c:v>
                </c:pt>
                <c:pt idx="391">
                  <c:v>398.82131819554991</c:v>
                </c:pt>
                <c:pt idx="392">
                  <c:v>399.25676988712041</c:v>
                </c:pt>
                <c:pt idx="393">
                  <c:v>399.68543348070716</c:v>
                </c:pt>
                <c:pt idx="394">
                  <c:v>400.10724075945984</c:v>
                </c:pt>
                <c:pt idx="395">
                  <c:v>400.34504413617276</c:v>
                </c:pt>
                <c:pt idx="396">
                  <c:v>400.54642390489585</c:v>
                </c:pt>
                <c:pt idx="397">
                  <c:v>400.75253722401544</c:v>
                </c:pt>
                <c:pt idx="398">
                  <c:v>400.96400739673396</c:v>
                </c:pt>
                <c:pt idx="399">
                  <c:v>401.18093707557091</c:v>
                </c:pt>
                <c:pt idx="400">
                  <c:v>401.40289848302041</c:v>
                </c:pt>
                <c:pt idx="401">
                  <c:v>401.62892350449175</c:v>
                </c:pt>
                <c:pt idx="402">
                  <c:v>401.81997511148336</c:v>
                </c:pt>
                <c:pt idx="403">
                  <c:v>401.98796081425945</c:v>
                </c:pt>
                <c:pt idx="404">
                  <c:v>402.14372378573273</c:v>
                </c:pt>
                <c:pt idx="405">
                  <c:v>402.28786657365333</c:v>
                </c:pt>
                <c:pt idx="406">
                  <c:v>402.42047104334358</c:v>
                </c:pt>
                <c:pt idx="407">
                  <c:v>402.54110441036414</c:v>
                </c:pt>
                <c:pt idx="408">
                  <c:v>402.64882648876835</c:v>
                </c:pt>
                <c:pt idx="409">
                  <c:v>402.69912712912111</c:v>
                </c:pt>
                <c:pt idx="410">
                  <c:v>402.73671457275185</c:v>
                </c:pt>
                <c:pt idx="411">
                  <c:v>402.78388016834913</c:v>
                </c:pt>
                <c:pt idx="412">
                  <c:v>402.84137662983392</c:v>
                </c:pt>
                <c:pt idx="413">
                  <c:v>402.90939482608792</c:v>
                </c:pt>
                <c:pt idx="414">
                  <c:v>402.98755031958422</c:v>
                </c:pt>
                <c:pt idx="415">
                  <c:v>403.07486904566076</c:v>
                </c:pt>
                <c:pt idx="416">
                  <c:v>403.14042466883529</c:v>
                </c:pt>
                <c:pt idx="417">
                  <c:v>403.18688941508822</c:v>
                </c:pt>
                <c:pt idx="418">
                  <c:v>403.22885588683096</c:v>
                </c:pt>
                <c:pt idx="419">
                  <c:v>403.26710678065024</c:v>
                </c:pt>
                <c:pt idx="420">
                  <c:v>403.30184746994064</c:v>
                </c:pt>
                <c:pt idx="421">
                  <c:v>403.33270912318858</c:v>
                </c:pt>
                <c:pt idx="422">
                  <c:v>403.35875256210727</c:v>
                </c:pt>
                <c:pt idx="423">
                  <c:v>403.3856783534311</c:v>
                </c:pt>
                <c:pt idx="424">
                  <c:v>403.4154266878466</c:v>
                </c:pt>
                <c:pt idx="425">
                  <c:v>403.44561845185569</c:v>
                </c:pt>
                <c:pt idx="426">
                  <c:v>403.47706213381178</c:v>
                </c:pt>
                <c:pt idx="427">
                  <c:v>403.50998715418382</c:v>
                </c:pt>
                <c:pt idx="428">
                  <c:v>403.54406295567753</c:v>
                </c:pt>
                <c:pt idx="429">
                  <c:v>403.57841759503896</c:v>
                </c:pt>
                <c:pt idx="430">
                  <c:v>403.54912616855944</c:v>
                </c:pt>
                <c:pt idx="431">
                  <c:v>403.47545496282811</c:v>
                </c:pt>
                <c:pt idx="432">
                  <c:v>403.41398788697603</c:v>
                </c:pt>
                <c:pt idx="433">
                  <c:v>403.36538439350272</c:v>
                </c:pt>
                <c:pt idx="434">
                  <c:v>403.32986395213663</c:v>
                </c:pt>
                <c:pt idx="435">
                  <c:v>403.30719525926088</c:v>
                </c:pt>
                <c:pt idx="436">
                  <c:v>403.296684481272</c:v>
                </c:pt>
                <c:pt idx="437">
                  <c:v>403.30163790524085</c:v>
                </c:pt>
                <c:pt idx="438">
                  <c:v>403.30634787137024</c:v>
                </c:pt>
                <c:pt idx="439">
                  <c:v>403.3017771545538</c:v>
                </c:pt>
                <c:pt idx="440">
                  <c:v>403.28862368681024</c:v>
                </c:pt>
                <c:pt idx="441">
                  <c:v>403.2671378942789</c:v>
                </c:pt>
                <c:pt idx="442">
                  <c:v>403.23711971143297</c:v>
                </c:pt>
                <c:pt idx="443">
                  <c:v>403.19791653072298</c:v>
                </c:pt>
                <c:pt idx="444">
                  <c:v>403.15782924107151</c:v>
                </c:pt>
                <c:pt idx="445">
                  <c:v>403.12623565776607</c:v>
                </c:pt>
                <c:pt idx="446">
                  <c:v>403.09454360738823</c:v>
                </c:pt>
                <c:pt idx="447">
                  <c:v>403.06348602841547</c:v>
                </c:pt>
                <c:pt idx="448">
                  <c:v>403.03333442382905</c:v>
                </c:pt>
                <c:pt idx="449">
                  <c:v>403.00390637403314</c:v>
                </c:pt>
                <c:pt idx="450">
                  <c:v>402.97457319740585</c:v>
                </c:pt>
                <c:pt idx="451">
                  <c:v>402.90651461005416</c:v>
                </c:pt>
                <c:pt idx="452">
                  <c:v>402.78530044094055</c:v>
                </c:pt>
                <c:pt idx="453">
                  <c:v>402.68118397089182</c:v>
                </c:pt>
                <c:pt idx="454">
                  <c:v>402.59672145735277</c:v>
                </c:pt>
                <c:pt idx="455">
                  <c:v>402.5329833813322</c:v>
                </c:pt>
                <c:pt idx="456">
                  <c:v>402.48944273575324</c:v>
                </c:pt>
                <c:pt idx="457">
                  <c:v>402.46384798311811</c:v>
                </c:pt>
                <c:pt idx="458">
                  <c:v>402.45057861707306</c:v>
                </c:pt>
                <c:pt idx="459">
                  <c:v>402.4314811711136</c:v>
                </c:pt>
                <c:pt idx="460">
                  <c:v>402.40618701590188</c:v>
                </c:pt>
                <c:pt idx="461">
                  <c:v>402.37760662322148</c:v>
                </c:pt>
                <c:pt idx="462">
                  <c:v>402.34693366674225</c:v>
                </c:pt>
                <c:pt idx="463">
                  <c:v>402.31366680597114</c:v>
                </c:pt>
                <c:pt idx="464">
                  <c:v>402.27563322031472</c:v>
                </c:pt>
                <c:pt idx="465">
                  <c:v>402.24834457057193</c:v>
                </c:pt>
                <c:pt idx="466">
                  <c:v>402.26190574777411</c:v>
                </c:pt>
                <c:pt idx="467">
                  <c:v>402.26602576781943</c:v>
                </c:pt>
                <c:pt idx="468">
                  <c:v>402.26361236837073</c:v>
                </c:pt>
                <c:pt idx="469">
                  <c:v>402.2558159321689</c:v>
                </c:pt>
                <c:pt idx="470">
                  <c:v>402.24219548224625</c:v>
                </c:pt>
                <c:pt idx="471">
                  <c:v>402.22086869517926</c:v>
                </c:pt>
                <c:pt idx="472">
                  <c:v>402.18561555988964</c:v>
                </c:pt>
                <c:pt idx="473">
                  <c:v>402.13384868196852</c:v>
                </c:pt>
                <c:pt idx="474">
                  <c:v>402.08391816916298</c:v>
                </c:pt>
                <c:pt idx="475">
                  <c:v>402.0375203039813</c:v>
                </c:pt>
                <c:pt idx="476">
                  <c:v>401.99544647054353</c:v>
                </c:pt>
                <c:pt idx="477">
                  <c:v>401.95754388671958</c:v>
                </c:pt>
                <c:pt idx="478">
                  <c:v>401.92267425143024</c:v>
                </c:pt>
                <c:pt idx="479">
                  <c:v>401.89342224558692</c:v>
                </c:pt>
                <c:pt idx="480">
                  <c:v>401.8854837765806</c:v>
                </c:pt>
                <c:pt idx="481">
                  <c:v>401.87257867015728</c:v>
                </c:pt>
                <c:pt idx="482">
                  <c:v>401.8565513053519</c:v>
                </c:pt>
                <c:pt idx="483">
                  <c:v>401.83825765396739</c:v>
                </c:pt>
                <c:pt idx="484">
                  <c:v>401.81757182226517</c:v>
                </c:pt>
                <c:pt idx="485">
                  <c:v>401.79339371582677</c:v>
                </c:pt>
                <c:pt idx="486">
                  <c:v>401.76782362070725</c:v>
                </c:pt>
                <c:pt idx="487">
                  <c:v>401.77575111395328</c:v>
                </c:pt>
                <c:pt idx="488">
                  <c:v>401.78501328612731</c:v>
                </c:pt>
                <c:pt idx="489">
                  <c:v>401.79748979348938</c:v>
                </c:pt>
                <c:pt idx="490">
                  <c:v>401.81404439220887</c:v>
                </c:pt>
                <c:pt idx="491">
                  <c:v>401.83458086339607</c:v>
                </c:pt>
                <c:pt idx="492">
                  <c:v>401.85809538939384</c:v>
                </c:pt>
                <c:pt idx="493">
                  <c:v>401.88083173331165</c:v>
                </c:pt>
                <c:pt idx="494">
                  <c:v>401.86320185231722</c:v>
                </c:pt>
                <c:pt idx="495">
                  <c:v>401.84535857801814</c:v>
                </c:pt>
                <c:pt idx="496">
                  <c:v>401.82834394016686</c:v>
                </c:pt>
                <c:pt idx="497">
                  <c:v>401.8126824550838</c:v>
                </c:pt>
                <c:pt idx="498">
                  <c:v>401.79837121277728</c:v>
                </c:pt>
                <c:pt idx="499">
                  <c:v>401.78487003225723</c:v>
                </c:pt>
                <c:pt idx="500">
                  <c:v>401.77109169823177</c:v>
                </c:pt>
                <c:pt idx="501">
                  <c:v>401.76339239149394</c:v>
                </c:pt>
                <c:pt idx="502">
                  <c:v>401.76136982368308</c:v>
                </c:pt>
                <c:pt idx="503">
                  <c:v>401.76608499518886</c:v>
                </c:pt>
                <c:pt idx="504">
                  <c:v>401.77809659901942</c:v>
                </c:pt>
                <c:pt idx="505">
                  <c:v>401.79742232070043</c:v>
                </c:pt>
                <c:pt idx="506">
                  <c:v>401.82354233639467</c:v>
                </c:pt>
                <c:pt idx="507">
                  <c:v>401.85540256348906</c:v>
                </c:pt>
                <c:pt idx="508">
                  <c:v>401.86222707054139</c:v>
                </c:pt>
                <c:pt idx="509">
                  <c:v>401.86361052847803</c:v>
                </c:pt>
                <c:pt idx="510">
                  <c:v>401.86267805282034</c:v>
                </c:pt>
                <c:pt idx="511">
                  <c:v>401.86016650149458</c:v>
                </c:pt>
                <c:pt idx="512">
                  <c:v>401.85615018888819</c:v>
                </c:pt>
                <c:pt idx="513">
                  <c:v>401.85001768401099</c:v>
                </c:pt>
                <c:pt idx="514">
                  <c:v>401.84044836233358</c:v>
                </c:pt>
                <c:pt idx="515">
                  <c:v>401.86283036203042</c:v>
                </c:pt>
                <c:pt idx="516">
                  <c:v>401.88593174855987</c:v>
                </c:pt>
                <c:pt idx="517">
                  <c:v>401.9061833732884</c:v>
                </c:pt>
                <c:pt idx="518">
                  <c:v>401.9243770238956</c:v>
                </c:pt>
                <c:pt idx="519">
                  <c:v>401.94061150011748</c:v>
                </c:pt>
                <c:pt idx="520">
                  <c:v>401.95429233307408</c:v>
                </c:pt>
                <c:pt idx="521">
                  <c:v>401.96413228200777</c:v>
                </c:pt>
                <c:pt idx="522">
                  <c:v>401.96323034677039</c:v>
                </c:pt>
                <c:pt idx="523">
                  <c:v>401.96136823236577</c:v>
                </c:pt>
                <c:pt idx="524">
                  <c:v>401.96282711563282</c:v>
                </c:pt>
                <c:pt idx="525">
                  <c:v>401.96917159921554</c:v>
                </c:pt>
                <c:pt idx="526">
                  <c:v>401.9806904745821</c:v>
                </c:pt>
                <c:pt idx="527">
                  <c:v>401.99634767221949</c:v>
                </c:pt>
                <c:pt idx="528">
                  <c:v>402.01373099253908</c:v>
                </c:pt>
                <c:pt idx="529">
                  <c:v>402.04000632242349</c:v>
                </c:pt>
                <c:pt idx="530">
                  <c:v>402.07347314792395</c:v>
                </c:pt>
                <c:pt idx="531">
                  <c:v>402.11462131201336</c:v>
                </c:pt>
                <c:pt idx="532">
                  <c:v>402.16512075325625</c:v>
                </c:pt>
                <c:pt idx="533">
                  <c:v>402.22529211480202</c:v>
                </c:pt>
                <c:pt idx="534">
                  <c:v>402.29415000016263</c:v>
                </c:pt>
                <c:pt idx="535">
                  <c:v>402.36944349498765</c:v>
                </c:pt>
                <c:pt idx="536">
                  <c:v>402.41177330108104</c:v>
                </c:pt>
                <c:pt idx="537">
                  <c:v>402.44045369486469</c:v>
                </c:pt>
                <c:pt idx="538">
                  <c:v>402.47069799257486</c:v>
                </c:pt>
                <c:pt idx="539">
                  <c:v>402.5031054741969</c:v>
                </c:pt>
                <c:pt idx="540">
                  <c:v>402.53781701451811</c:v>
                </c:pt>
                <c:pt idx="541">
                  <c:v>402.57451403187144</c:v>
                </c:pt>
                <c:pt idx="542">
                  <c:v>402.61241762123035</c:v>
                </c:pt>
                <c:pt idx="543">
                  <c:v>402.64100515133219</c:v>
                </c:pt>
                <c:pt idx="544">
                  <c:v>402.671987958974</c:v>
                </c:pt>
                <c:pt idx="545">
                  <c:v>402.71273252809294</c:v>
                </c:pt>
                <c:pt idx="546">
                  <c:v>402.76387016981914</c:v>
                </c:pt>
                <c:pt idx="547">
                  <c:v>402.82556825954589</c:v>
                </c:pt>
                <c:pt idx="548">
                  <c:v>402.89753874865949</c:v>
                </c:pt>
                <c:pt idx="549">
                  <c:v>402.97904604186596</c:v>
                </c:pt>
                <c:pt idx="550">
                  <c:v>403.01431145988317</c:v>
                </c:pt>
                <c:pt idx="551">
                  <c:v>403.01593799328225</c:v>
                </c:pt>
                <c:pt idx="552">
                  <c:v>403.01941464452085</c:v>
                </c:pt>
                <c:pt idx="553">
                  <c:v>403.02549264939637</c:v>
                </c:pt>
                <c:pt idx="554">
                  <c:v>403.03440696492265</c:v>
                </c:pt>
                <c:pt idx="555">
                  <c:v>403.04585519664016</c:v>
                </c:pt>
                <c:pt idx="556">
                  <c:v>403.05897567935449</c:v>
                </c:pt>
                <c:pt idx="557">
                  <c:v>403.08112781117393</c:v>
                </c:pt>
                <c:pt idx="558">
                  <c:v>403.1079854213919</c:v>
                </c:pt>
                <c:pt idx="559">
                  <c:v>403.1328532953064</c:v>
                </c:pt>
                <c:pt idx="560">
                  <c:v>403.1565433123215</c:v>
                </c:pt>
                <c:pt idx="561">
                  <c:v>403.17932073329945</c:v>
                </c:pt>
                <c:pt idx="562">
                  <c:v>403.20089561746028</c:v>
                </c:pt>
                <c:pt idx="563">
                  <c:v>403.22041461425295</c:v>
                </c:pt>
                <c:pt idx="564">
                  <c:v>403.23692617977497</c:v>
                </c:pt>
                <c:pt idx="565">
                  <c:v>403.2519128045077</c:v>
                </c:pt>
                <c:pt idx="566">
                  <c:v>403.26681782396912</c:v>
                </c:pt>
                <c:pt idx="567">
                  <c:v>403.28249807938823</c:v>
                </c:pt>
                <c:pt idx="568">
                  <c:v>403.29924616898916</c:v>
                </c:pt>
                <c:pt idx="569">
                  <c:v>403.3167974249294</c:v>
                </c:pt>
                <c:pt idx="570">
                  <c:v>403.33433711237092</c:v>
                </c:pt>
                <c:pt idx="571">
                  <c:v>403.34999183089349</c:v>
                </c:pt>
                <c:pt idx="572">
                  <c:v>403.35660722519685</c:v>
                </c:pt>
                <c:pt idx="573">
                  <c:v>403.35379736765043</c:v>
                </c:pt>
                <c:pt idx="574">
                  <c:v>403.34265651007217</c:v>
                </c:pt>
                <c:pt idx="575">
                  <c:v>403.32360685139616</c:v>
                </c:pt>
                <c:pt idx="576">
                  <c:v>403.29637638028419</c:v>
                </c:pt>
                <c:pt idx="577">
                  <c:v>403.25997731174687</c:v>
                </c:pt>
                <c:pt idx="578">
                  <c:v>403.22214293929949</c:v>
                </c:pt>
                <c:pt idx="579">
                  <c:v>403.19212580667784</c:v>
                </c:pt>
                <c:pt idx="580">
                  <c:v>403.15819754575875</c:v>
                </c:pt>
                <c:pt idx="581">
                  <c:v>403.12154179526652</c:v>
                </c:pt>
                <c:pt idx="582">
                  <c:v>403.08262455748695</c:v>
                </c:pt>
                <c:pt idx="583">
                  <c:v>403.04119806960665</c:v>
                </c:pt>
                <c:pt idx="584">
                  <c:v>402.99630548198462</c:v>
                </c:pt>
                <c:pt idx="585">
                  <c:v>402.93793039813249</c:v>
                </c:pt>
                <c:pt idx="586">
                  <c:v>402.86395201099026</c:v>
                </c:pt>
                <c:pt idx="587">
                  <c:v>402.79690453710515</c:v>
                </c:pt>
                <c:pt idx="588">
                  <c:v>402.73799486326573</c:v>
                </c:pt>
                <c:pt idx="589">
                  <c:v>402.68770028383119</c:v>
                </c:pt>
                <c:pt idx="590">
                  <c:v>402.64579923180281</c:v>
                </c:pt>
                <c:pt idx="591">
                  <c:v>402.61140019263451</c:v>
                </c:pt>
                <c:pt idx="592">
                  <c:v>402.55516840052826</c:v>
                </c:pt>
                <c:pt idx="593">
                  <c:v>402.42197050359079</c:v>
                </c:pt>
                <c:pt idx="594">
                  <c:v>402.28284558376504</c:v>
                </c:pt>
                <c:pt idx="595">
                  <c:v>402.13888075021345</c:v>
                </c:pt>
                <c:pt idx="596">
                  <c:v>401.99056973038404</c:v>
                </c:pt>
                <c:pt idx="597">
                  <c:v>401.83780443871944</c:v>
                </c:pt>
                <c:pt idx="598">
                  <c:v>401.67986723655565</c:v>
                </c:pt>
                <c:pt idx="599">
                  <c:v>401.50029957862142</c:v>
                </c:pt>
                <c:pt idx="600">
                  <c:v>401.26669738477597</c:v>
                </c:pt>
                <c:pt idx="601">
                  <c:v>401.03986932278889</c:v>
                </c:pt>
                <c:pt idx="602">
                  <c:v>400.82092939979509</c:v>
                </c:pt>
                <c:pt idx="603">
                  <c:v>400.61036704394007</c:v>
                </c:pt>
                <c:pt idx="604">
                  <c:v>400.40806090367698</c:v>
                </c:pt>
                <c:pt idx="605">
                  <c:v>400.21329214110665</c:v>
                </c:pt>
                <c:pt idx="606">
                  <c:v>399.98722040861225</c:v>
                </c:pt>
                <c:pt idx="607">
                  <c:v>399.56528430831759</c:v>
                </c:pt>
                <c:pt idx="608">
                  <c:v>399.13651056424266</c:v>
                </c:pt>
                <c:pt idx="609">
                  <c:v>398.70096753318887</c:v>
                </c:pt>
                <c:pt idx="610">
                  <c:v>398.25872488104699</c:v>
                </c:pt>
                <c:pt idx="611">
                  <c:v>397.80985358226644</c:v>
                </c:pt>
                <c:pt idx="612">
                  <c:v>397.35442591953461</c:v>
                </c:pt>
                <c:pt idx="613">
                  <c:v>396.89251548318896</c:v>
                </c:pt>
                <c:pt idx="614">
                  <c:v>396.42419717078019</c:v>
                </c:pt>
                <c:pt idx="615">
                  <c:v>395.94954718653059</c:v>
                </c:pt>
                <c:pt idx="616">
                  <c:v>395.46864304081646</c:v>
                </c:pt>
                <c:pt idx="617">
                  <c:v>394.98156354956666</c:v>
                </c:pt>
                <c:pt idx="618">
                  <c:v>394.48838883368444</c:v>
                </c:pt>
                <c:pt idx="619">
                  <c:v>393.98920031844995</c:v>
                </c:pt>
                <c:pt idx="620">
                  <c:v>393.29871159642801</c:v>
                </c:pt>
                <c:pt idx="621">
                  <c:v>392.59848548775176</c:v>
                </c:pt>
                <c:pt idx="622">
                  <c:v>391.89888603918558</c:v>
                </c:pt>
                <c:pt idx="623">
                  <c:v>391.19995747722521</c:v>
                </c:pt>
                <c:pt idx="624">
                  <c:v>390.50174435810084</c:v>
                </c:pt>
                <c:pt idx="625">
                  <c:v>389.80429156466982</c:v>
                </c:pt>
                <c:pt idx="626">
                  <c:v>389.10764430325531</c:v>
                </c:pt>
                <c:pt idx="627">
                  <c:v>388.41184810049833</c:v>
                </c:pt>
                <c:pt idx="628">
                  <c:v>387.71694880009647</c:v>
                </c:pt>
                <c:pt idx="629">
                  <c:v>387.02299255955262</c:v>
                </c:pt>
                <c:pt idx="630">
                  <c:v>386.33002584686488</c:v>
                </c:pt>
                <c:pt idx="631">
                  <c:v>385.6380954371823</c:v>
                </c:pt>
                <c:pt idx="632">
                  <c:v>384.94724840940233</c:v>
                </c:pt>
                <c:pt idx="633">
                  <c:v>384.10886546081406</c:v>
                </c:pt>
                <c:pt idx="634">
                  <c:v>383.2167597581805</c:v>
                </c:pt>
                <c:pt idx="635">
                  <c:v>382.32477274426316</c:v>
                </c:pt>
                <c:pt idx="636">
                  <c:v>381.43305348856268</c:v>
                </c:pt>
                <c:pt idx="637">
                  <c:v>380.54175218201317</c:v>
                </c:pt>
                <c:pt idx="638">
                  <c:v>379.65102013629416</c:v>
                </c:pt>
                <c:pt idx="639">
                  <c:v>378.76100978321097</c:v>
                </c:pt>
                <c:pt idx="640">
                  <c:v>377.87187467398053</c:v>
                </c:pt>
                <c:pt idx="641">
                  <c:v>376.98376947857491</c:v>
                </c:pt>
                <c:pt idx="642">
                  <c:v>376.09684998496772</c:v>
                </c:pt>
                <c:pt idx="643">
                  <c:v>375.2112730984702</c:v>
                </c:pt>
                <c:pt idx="644">
                  <c:v>374.32719684092444</c:v>
                </c:pt>
                <c:pt idx="645">
                  <c:v>373.44478035000424</c:v>
                </c:pt>
                <c:pt idx="646">
                  <c:v>372.56418387840665</c:v>
                </c:pt>
                <c:pt idx="647">
                  <c:v>371.68556879309079</c:v>
                </c:pt>
                <c:pt idx="648">
                  <c:v>370.80909757444959</c:v>
                </c:pt>
                <c:pt idx="649">
                  <c:v>369.93493381552463</c:v>
                </c:pt>
                <c:pt idx="650">
                  <c:v>369.06324222111317</c:v>
                </c:pt>
                <c:pt idx="651">
                  <c:v>368.19418860699807</c:v>
                </c:pt>
                <c:pt idx="652">
                  <c:v>367.32793989901239</c:v>
                </c:pt>
                <c:pt idx="653">
                  <c:v>366.33049956063797</c:v>
                </c:pt>
                <c:pt idx="654">
                  <c:v>365.29736459566948</c:v>
                </c:pt>
                <c:pt idx="655">
                  <c:v>364.2778963535664</c:v>
                </c:pt>
                <c:pt idx="656">
                  <c:v>363.27205959050605</c:v>
                </c:pt>
                <c:pt idx="657">
                  <c:v>362.279819133177</c:v>
                </c:pt>
                <c:pt idx="658">
                  <c:v>361.30113987680346</c:v>
                </c:pt>
                <c:pt idx="659">
                  <c:v>360.3359867832271</c:v>
                </c:pt>
                <c:pt idx="660">
                  <c:v>359.38432487894767</c:v>
                </c:pt>
                <c:pt idx="661">
                  <c:v>358.44611925323869</c:v>
                </c:pt>
                <c:pt idx="662">
                  <c:v>357.52133505617405</c:v>
                </c:pt>
                <c:pt idx="663">
                  <c:v>356.51618522033658</c:v>
                </c:pt>
                <c:pt idx="664">
                  <c:v>355.48084342228225</c:v>
                </c:pt>
                <c:pt idx="665">
                  <c:v>354.44773931350147</c:v>
                </c:pt>
                <c:pt idx="666">
                  <c:v>353.41760049789826</c:v>
                </c:pt>
                <c:pt idx="667">
                  <c:v>352.39116486488729</c:v>
                </c:pt>
                <c:pt idx="668">
                  <c:v>351.36918058830059</c:v>
                </c:pt>
                <c:pt idx="669">
                  <c:v>350.35240612520596</c:v>
                </c:pt>
                <c:pt idx="670">
                  <c:v>349.34161021469896</c:v>
                </c:pt>
                <c:pt idx="671">
                  <c:v>348.33757187663946</c:v>
                </c:pt>
                <c:pt idx="672">
                  <c:v>347.34108041036086</c:v>
                </c:pt>
                <c:pt idx="673">
                  <c:v>346.22449804467374</c:v>
                </c:pt>
                <c:pt idx="674">
                  <c:v>345.06392188224606</c:v>
                </c:pt>
                <c:pt idx="675">
                  <c:v>343.90576008014756</c:v>
                </c:pt>
                <c:pt idx="676">
                  <c:v>342.75245011648332</c:v>
                </c:pt>
                <c:pt idx="677">
                  <c:v>341.60651164715102</c:v>
                </c:pt>
                <c:pt idx="678">
                  <c:v>340.04893143087173</c:v>
                </c:pt>
                <c:pt idx="679">
                  <c:v>338.65800446599337</c:v>
                </c:pt>
                <c:pt idx="680">
                  <c:v>337.28542614472912</c:v>
                </c:pt>
                <c:pt idx="681">
                  <c:v>335.88656628086113</c:v>
                </c:pt>
                <c:pt idx="682">
                  <c:v>334.49107641809934</c:v>
                </c:pt>
                <c:pt idx="683">
                  <c:v>332.90935836649737</c:v>
                </c:pt>
                <c:pt idx="684">
                  <c:v>331.96247132988941</c:v>
                </c:pt>
                <c:pt idx="685">
                  <c:v>330.84322740772791</c:v>
                </c:pt>
                <c:pt idx="686">
                  <c:v>330.26441846257512</c:v>
                </c:pt>
                <c:pt idx="687">
                  <c:v>329.73691011803402</c:v>
                </c:pt>
                <c:pt idx="688">
                  <c:v>329.25048483171349</c:v>
                </c:pt>
                <c:pt idx="689">
                  <c:v>328.80270379123459</c:v>
                </c:pt>
                <c:pt idx="690">
                  <c:v>328.39122193511758</c:v>
                </c:pt>
                <c:pt idx="691">
                  <c:v>328.01378792553896</c:v>
                </c:pt>
                <c:pt idx="692">
                  <c:v>327.66824412414604</c:v>
                </c:pt>
                <c:pt idx="693">
                  <c:v>327.35252657093508</c:v>
                </c:pt>
                <c:pt idx="694">
                  <c:v>327.06466496620214</c:v>
                </c:pt>
                <c:pt idx="695">
                  <c:v>326.80278265554506</c:v>
                </c:pt>
                <c:pt idx="696">
                  <c:v>326.56509661794291</c:v>
                </c:pt>
                <c:pt idx="697">
                  <c:v>326.34991745688774</c:v>
                </c:pt>
                <c:pt idx="698">
                  <c:v>326.15564939459131</c:v>
                </c:pt>
                <c:pt idx="699">
                  <c:v>325.98079026924887</c:v>
                </c:pt>
                <c:pt idx="700">
                  <c:v>325.82393153537288</c:v>
                </c:pt>
                <c:pt idx="701">
                  <c:v>325.69626082892131</c:v>
                </c:pt>
                <c:pt idx="702">
                  <c:v>325.57725095129848</c:v>
                </c:pt>
                <c:pt idx="703">
                  <c:v>325.46427468328312</c:v>
                </c:pt>
                <c:pt idx="704">
                  <c:v>325.35712381238301</c:v>
                </c:pt>
                <c:pt idx="705">
                  <c:v>325.25559393227866</c:v>
                </c:pt>
                <c:pt idx="706">
                  <c:v>325.15948442391175</c:v>
                </c:pt>
                <c:pt idx="707">
                  <c:v>325.06859843740426</c:v>
                </c:pt>
                <c:pt idx="708">
                  <c:v>324.9827428748136</c:v>
                </c:pt>
                <c:pt idx="709">
                  <c:v>324.90172837372046</c:v>
                </c:pt>
                <c:pt idx="710">
                  <c:v>324.82536929164849</c:v>
                </c:pt>
                <c:pt idx="711">
                  <c:v>324.75348369131859</c:v>
                </c:pt>
                <c:pt idx="712">
                  <c:v>324.685893326734</c:v>
                </c:pt>
                <c:pt idx="713">
                  <c:v>324.62242363009932</c:v>
                </c:pt>
                <c:pt idx="714">
                  <c:v>324.56290369957225</c:v>
                </c:pt>
                <c:pt idx="715">
                  <c:v>324.50716628784738</c:v>
                </c:pt>
                <c:pt idx="716">
                  <c:v>324.46200866171881</c:v>
                </c:pt>
                <c:pt idx="717">
                  <c:v>324.42159905898308</c:v>
                </c:pt>
                <c:pt idx="718">
                  <c:v>324.38318608919127</c:v>
                </c:pt>
                <c:pt idx="719">
                  <c:v>324.34671344436913</c:v>
                </c:pt>
                <c:pt idx="720">
                  <c:v>324.31212554229933</c:v>
                </c:pt>
                <c:pt idx="721">
                  <c:v>324.27936752484493</c:v>
                </c:pt>
                <c:pt idx="722">
                  <c:v>324.24838525633049</c:v>
                </c:pt>
                <c:pt idx="723">
                  <c:v>324.21912532198047</c:v>
                </c:pt>
                <c:pt idx="724">
                  <c:v>324.19153502641473</c:v>
                </c:pt>
                <c:pt idx="725">
                  <c:v>324.16556239220245</c:v>
                </c:pt>
                <c:pt idx="726">
                  <c:v>324.14115615847226</c:v>
                </c:pt>
                <c:pt idx="727">
                  <c:v>324.11826577958107</c:v>
                </c:pt>
                <c:pt idx="728">
                  <c:v>324.09775992610838</c:v>
                </c:pt>
                <c:pt idx="729">
                  <c:v>324.08179859098703</c:v>
                </c:pt>
                <c:pt idx="730">
                  <c:v>324.06662959683968</c:v>
                </c:pt>
                <c:pt idx="731">
                  <c:v>324.05223859767187</c:v>
                </c:pt>
                <c:pt idx="732">
                  <c:v>324.03861135220427</c:v>
                </c:pt>
                <c:pt idx="733">
                  <c:v>324.02573372331943</c:v>
                </c:pt>
                <c:pt idx="734">
                  <c:v>324.0135916775198</c:v>
                </c:pt>
                <c:pt idx="735">
                  <c:v>324.00217128439772</c:v>
                </c:pt>
                <c:pt idx="736">
                  <c:v>323.99145871611597</c:v>
                </c:pt>
                <c:pt idx="737">
                  <c:v>323.98144024690038</c:v>
                </c:pt>
                <c:pt idx="738">
                  <c:v>323.9721022525431</c:v>
                </c:pt>
                <c:pt idx="739">
                  <c:v>323.96343120991793</c:v>
                </c:pt>
                <c:pt idx="740">
                  <c:v>323.95541369650635</c:v>
                </c:pt>
                <c:pt idx="741">
                  <c:v>323.94914759576852</c:v>
                </c:pt>
                <c:pt idx="742">
                  <c:v>323.94384265591378</c:v>
                </c:pt>
                <c:pt idx="743">
                  <c:v>323.93893064894729</c:v>
                </c:pt>
                <c:pt idx="744">
                  <c:v>323.9343996670371</c:v>
                </c:pt>
                <c:pt idx="745">
                  <c:v>323.93023795196609</c:v>
                </c:pt>
                <c:pt idx="746">
                  <c:v>323.92643389425342</c:v>
                </c:pt>
                <c:pt idx="747">
                  <c:v>323.9229760323044</c:v>
                </c:pt>
                <c:pt idx="748">
                  <c:v>323.91985305159011</c:v>
                </c:pt>
                <c:pt idx="749">
                  <c:v>323.91705378385501</c:v>
                </c:pt>
                <c:pt idx="750">
                  <c:v>323.91456720635398</c:v>
                </c:pt>
                <c:pt idx="751">
                  <c:v>323.91238244111833</c:v>
                </c:pt>
                <c:pt idx="752">
                  <c:v>323.91048875425037</c:v>
                </c:pt>
                <c:pt idx="753">
                  <c:v>323.90887555524705</c:v>
                </c:pt>
                <c:pt idx="754">
                  <c:v>323.90753239635245</c:v>
                </c:pt>
                <c:pt idx="755">
                  <c:v>323.90644897193954</c:v>
                </c:pt>
                <c:pt idx="756">
                  <c:v>323.90575809813544</c:v>
                </c:pt>
                <c:pt idx="757">
                  <c:v>323.90524120440796</c:v>
                </c:pt>
                <c:pt idx="758">
                  <c:v>323.90486383864351</c:v>
                </c:pt>
                <c:pt idx="759">
                  <c:v>323.90462280258299</c:v>
                </c:pt>
                <c:pt idx="760">
                  <c:v>323.90451492594349</c:v>
                </c:pt>
                <c:pt idx="761">
                  <c:v>323.90453706570213</c:v>
                </c:pt>
                <c:pt idx="762">
                  <c:v>323.90468610539637</c:v>
                </c:pt>
                <c:pt idx="763">
                  <c:v>323.90495895444002</c:v>
                </c:pt>
                <c:pt idx="764">
                  <c:v>323.90535254745532</c:v>
                </c:pt>
                <c:pt idx="765">
                  <c:v>323.90586384362126</c:v>
                </c:pt>
                <c:pt idx="766">
                  <c:v>323.90648982603784</c:v>
                </c:pt>
                <c:pt idx="767">
                  <c:v>323.90722750110638</c:v>
                </c:pt>
                <c:pt idx="768">
                  <c:v>323.90807389792587</c:v>
                </c:pt>
                <c:pt idx="769">
                  <c:v>323.90902606770544</c:v>
                </c:pt>
                <c:pt idx="770">
                  <c:v>323.91007267803474</c:v>
                </c:pt>
                <c:pt idx="771">
                  <c:v>323.91094077955165</c:v>
                </c:pt>
                <c:pt idx="772">
                  <c:v>323.91186216797439</c:v>
                </c:pt>
                <c:pt idx="773">
                  <c:v>323.9128349845318</c:v>
                </c:pt>
                <c:pt idx="774">
                  <c:v>323.91385738978761</c:v>
                </c:pt>
                <c:pt idx="775">
                  <c:v>323.91492756328574</c:v>
                </c:pt>
                <c:pt idx="776">
                  <c:v>323.91604370320567</c:v>
                </c:pt>
                <c:pt idx="777">
                  <c:v>323.91720402602715</c:v>
                </c:pt>
                <c:pt idx="778">
                  <c:v>323.91840676620484</c:v>
                </c:pt>
                <c:pt idx="779">
                  <c:v>323.91965017585267</c:v>
                </c:pt>
                <c:pt idx="780">
                  <c:v>323.92093252443811</c:v>
                </c:pt>
                <c:pt idx="781">
                  <c:v>323.92225209848573</c:v>
                </c:pt>
                <c:pt idx="782">
                  <c:v>323.92360720129091</c:v>
                </c:pt>
                <c:pt idx="783">
                  <c:v>323.92499615264296</c:v>
                </c:pt>
                <c:pt idx="784">
                  <c:v>323.92641728855841</c:v>
                </c:pt>
                <c:pt idx="785">
                  <c:v>323.92786896102365</c:v>
                </c:pt>
                <c:pt idx="786">
                  <c:v>323.92921873164903</c:v>
                </c:pt>
                <c:pt idx="787">
                  <c:v>323.93036922351234</c:v>
                </c:pt>
                <c:pt idx="788">
                  <c:v>323.93153636156455</c:v>
                </c:pt>
                <c:pt idx="789">
                  <c:v>323.9327195262876</c:v>
                </c:pt>
                <c:pt idx="790">
                  <c:v>323.9339181030553</c:v>
                </c:pt>
                <c:pt idx="791">
                  <c:v>323.93513148207114</c:v>
                </c:pt>
                <c:pt idx="792">
                  <c:v>323.93635905830746</c:v>
                </c:pt>
                <c:pt idx="793">
                  <c:v>323.93760023144625</c:v>
                </c:pt>
                <c:pt idx="794">
                  <c:v>323.93885440582102</c:v>
                </c:pt>
                <c:pt idx="795">
                  <c:v>323.94012099036007</c:v>
                </c:pt>
                <c:pt idx="796">
                  <c:v>323.94139939853119</c:v>
                </c:pt>
                <c:pt idx="797">
                  <c:v>323.94268904828778</c:v>
                </c:pt>
                <c:pt idx="798">
                  <c:v>323.94398936201577</c:v>
                </c:pt>
                <c:pt idx="799">
                  <c:v>323.94529976648295</c:v>
                </c:pt>
                <c:pt idx="800">
                  <c:v>323.94661969278826</c:v>
                </c:pt>
                <c:pt idx="801">
                  <c:v>323.94794857631376</c:v>
                </c:pt>
                <c:pt idx="802">
                  <c:v>323.94903184045518</c:v>
                </c:pt>
                <c:pt idx="803">
                  <c:v>323.95001690195863</c:v>
                </c:pt>
                <c:pt idx="804">
                  <c:v>323.95100434916873</c:v>
                </c:pt>
                <c:pt idx="805">
                  <c:v>323.95199391737719</c:v>
                </c:pt>
                <c:pt idx="806">
                  <c:v>323.95298534382482</c:v>
                </c:pt>
                <c:pt idx="807">
                  <c:v>323.95397836767285</c:v>
                </c:pt>
                <c:pt idx="808">
                  <c:v>323.95497272997505</c:v>
                </c:pt>
                <c:pt idx="809">
                  <c:v>323.95596817365015</c:v>
                </c:pt>
                <c:pt idx="810">
                  <c:v>323.95696444345538</c:v>
                </c:pt>
                <c:pt idx="811">
                  <c:v>323.95796128596027</c:v>
                </c:pt>
                <c:pt idx="812">
                  <c:v>323.95895844952133</c:v>
                </c:pt>
                <c:pt idx="813">
                  <c:v>323.95995568425718</c:v>
                </c:pt>
                <c:pt idx="814">
                  <c:v>323.96095274202463</c:v>
                </c:pt>
                <c:pt idx="815">
                  <c:v>323.96194937639501</c:v>
                </c:pt>
                <c:pt idx="816">
                  <c:v>323.9629453426316</c:v>
                </c:pt>
                <c:pt idx="817">
                  <c:v>323.96394039766727</c:v>
                </c:pt>
                <c:pt idx="818">
                  <c:v>323.96474562068437</c:v>
                </c:pt>
                <c:pt idx="819">
                  <c:v>323.96552310554341</c:v>
                </c:pt>
                <c:pt idx="820">
                  <c:v>323.96629450088727</c:v>
                </c:pt>
                <c:pt idx="821">
                  <c:v>323.96705959993312</c:v>
                </c:pt>
                <c:pt idx="822">
                  <c:v>323.96781819847064</c:v>
                </c:pt>
                <c:pt idx="823">
                  <c:v>323.96857009484785</c:v>
                </c:pt>
                <c:pt idx="824">
                  <c:v>323.96931508995766</c:v>
                </c:pt>
                <c:pt idx="825">
                  <c:v>323.97005298722524</c:v>
                </c:pt>
                <c:pt idx="826">
                  <c:v>323.97078359259535</c:v>
                </c:pt>
                <c:pt idx="827">
                  <c:v>323.97150671452113</c:v>
                </c:pt>
                <c:pt idx="828">
                  <c:v>323.97222216395249</c:v>
                </c:pt>
                <c:pt idx="829">
                  <c:v>323.97292975432583</c:v>
                </c:pt>
                <c:pt idx="830">
                  <c:v>323.97362930155413</c:v>
                </c:pt>
                <c:pt idx="831">
                  <c:v>323.97432062401731</c:v>
                </c:pt>
                <c:pt idx="832">
                  <c:v>323.97500354255374</c:v>
                </c:pt>
                <c:pt idx="833">
                  <c:v>323.97566720326984</c:v>
                </c:pt>
                <c:pt idx="834">
                  <c:v>323.97619608709607</c:v>
                </c:pt>
                <c:pt idx="835">
                  <c:v>323.97672286143029</c:v>
                </c:pt>
                <c:pt idx="836">
                  <c:v>323.97724748599603</c:v>
                </c:pt>
                <c:pt idx="837">
                  <c:v>323.9777699204339</c:v>
                </c:pt>
                <c:pt idx="838">
                  <c:v>323.97829012429145</c:v>
                </c:pt>
                <c:pt idx="839">
                  <c:v>323.97880805701385</c:v>
                </c:pt>
                <c:pt idx="840">
                  <c:v>323.97932367793402</c:v>
                </c:pt>
                <c:pt idx="841">
                  <c:v>323.97983694626384</c:v>
                </c:pt>
                <c:pt idx="842">
                  <c:v>323.98034782108471</c:v>
                </c:pt>
                <c:pt idx="843">
                  <c:v>323.98085626133883</c:v>
                </c:pt>
                <c:pt idx="844">
                  <c:v>323.98136222582076</c:v>
                </c:pt>
                <c:pt idx="845">
                  <c:v>323.98186567316867</c:v>
                </c:pt>
                <c:pt idx="846">
                  <c:v>323.98236656185628</c:v>
                </c:pt>
                <c:pt idx="847">
                  <c:v>323.98286485018491</c:v>
                </c:pt>
                <c:pt idx="848">
                  <c:v>323.98336049627551</c:v>
                </c:pt>
                <c:pt idx="849">
                  <c:v>323.98382597482845</c:v>
                </c:pt>
                <c:pt idx="850">
                  <c:v>323.98419988088244</c:v>
                </c:pt>
                <c:pt idx="851">
                  <c:v>323.98456953900603</c:v>
                </c:pt>
                <c:pt idx="852">
                  <c:v>323.98493491602397</c:v>
                </c:pt>
                <c:pt idx="853">
                  <c:v>323.98529597887693</c:v>
                </c:pt>
                <c:pt idx="854">
                  <c:v>323.98565269461619</c:v>
                </c:pt>
                <c:pt idx="855">
                  <c:v>323.98600503039887</c:v>
                </c:pt>
                <c:pt idx="856">
                  <c:v>323.98635295348322</c:v>
                </c:pt>
                <c:pt idx="857">
                  <c:v>323.98669643122366</c:v>
                </c:pt>
                <c:pt idx="858">
                  <c:v>323.98703543106689</c:v>
                </c:pt>
                <c:pt idx="859">
                  <c:v>323.98736992054734</c:v>
                </c:pt>
                <c:pt idx="860">
                  <c:v>323.98769986728337</c:v>
                </c:pt>
                <c:pt idx="861">
                  <c:v>323.98802523897331</c:v>
                </c:pt>
                <c:pt idx="862">
                  <c:v>323.98834600339188</c:v>
                </c:pt>
                <c:pt idx="863">
                  <c:v>323.98866212838692</c:v>
                </c:pt>
                <c:pt idx="864">
                  <c:v>323.98897358187577</c:v>
                </c:pt>
                <c:pt idx="865">
                  <c:v>323.98926257749235</c:v>
                </c:pt>
                <c:pt idx="866">
                  <c:v>323.98952124129835</c:v>
                </c:pt>
                <c:pt idx="867">
                  <c:v>323.98977660072177</c:v>
                </c:pt>
                <c:pt idx="868">
                  <c:v>323.99002864024385</c:v>
                </c:pt>
                <c:pt idx="869">
                  <c:v>323.99027734438744</c:v>
                </c:pt>
                <c:pt idx="870">
                  <c:v>323.99052269771522</c:v>
                </c:pt>
                <c:pt idx="871">
                  <c:v>323.99076468482843</c:v>
                </c:pt>
                <c:pt idx="872">
                  <c:v>323.99100329036486</c:v>
                </c:pt>
                <c:pt idx="873">
                  <c:v>323.99123849899757</c:v>
                </c:pt>
                <c:pt idx="874">
                  <c:v>323.9914702954336</c:v>
                </c:pt>
                <c:pt idx="875">
                  <c:v>323.99169866441218</c:v>
                </c:pt>
                <c:pt idx="876">
                  <c:v>323.99192359070372</c:v>
                </c:pt>
                <c:pt idx="877">
                  <c:v>323.99214505910862</c:v>
                </c:pt>
                <c:pt idx="878">
                  <c:v>323.99236305445584</c:v>
                </c:pt>
                <c:pt idx="879">
                  <c:v>323.99257756160199</c:v>
                </c:pt>
                <c:pt idx="880">
                  <c:v>323.99278856543032</c:v>
                </c:pt>
                <c:pt idx="881">
                  <c:v>323.99297524669669</c:v>
                </c:pt>
                <c:pt idx="882">
                  <c:v>323.99313825755263</c:v>
                </c:pt>
                <c:pt idx="883">
                  <c:v>323.99330003179676</c:v>
                </c:pt>
                <c:pt idx="884">
                  <c:v>323.99346056564838</c:v>
                </c:pt>
                <c:pt idx="885">
                  <c:v>323.99361985534324</c:v>
                </c:pt>
                <c:pt idx="886">
                  <c:v>323.99377789713407</c:v>
                </c:pt>
                <c:pt idx="887">
                  <c:v>323.99393468728994</c:v>
                </c:pt>
                <c:pt idx="888">
                  <c:v>323.99409022209664</c:v>
                </c:pt>
                <c:pt idx="889">
                  <c:v>323.9942444978563</c:v>
                </c:pt>
                <c:pt idx="890">
                  <c:v>323.99439751088761</c:v>
                </c:pt>
                <c:pt idx="891">
                  <c:v>323.99454925752542</c:v>
                </c:pt>
                <c:pt idx="892">
                  <c:v>323.99469973412096</c:v>
                </c:pt>
                <c:pt idx="893">
                  <c:v>323.99484893704175</c:v>
                </c:pt>
                <c:pt idx="894">
                  <c:v>323.99499686267143</c:v>
                </c:pt>
                <c:pt idx="895">
                  <c:v>323.99514350740964</c:v>
                </c:pt>
                <c:pt idx="896">
                  <c:v>323.99528886767229</c:v>
                </c:pt>
                <c:pt idx="897">
                  <c:v>323.99541208652198</c:v>
                </c:pt>
                <c:pt idx="898">
                  <c:v>323.99551882561548</c:v>
                </c:pt>
                <c:pt idx="899">
                  <c:v>323.99562453261734</c:v>
                </c:pt>
                <c:pt idx="900">
                  <c:v>323.99572920576594</c:v>
                </c:pt>
                <c:pt idx="901">
                  <c:v>323.99583284328708</c:v>
                </c:pt>
                <c:pt idx="902">
                  <c:v>323.99593544339456</c:v>
                </c:pt>
                <c:pt idx="903">
                  <c:v>323.99603700428952</c:v>
                </c:pt>
                <c:pt idx="904">
                  <c:v>323.99613752416064</c:v>
                </c:pt>
                <c:pt idx="905">
                  <c:v>323.99623700118406</c:v>
                </c:pt>
                <c:pt idx="906">
                  <c:v>323.99633543352309</c:v>
                </c:pt>
                <c:pt idx="907">
                  <c:v>323.99643281932839</c:v>
                </c:pt>
                <c:pt idx="908">
                  <c:v>323.99652915673761</c:v>
                </c:pt>
                <c:pt idx="909">
                  <c:v>323.99662444387553</c:v>
                </c:pt>
                <c:pt idx="910">
                  <c:v>323.99671867885399</c:v>
                </c:pt>
                <c:pt idx="911">
                  <c:v>323.99681185977153</c:v>
                </c:pt>
                <c:pt idx="912">
                  <c:v>323.9969039847137</c:v>
                </c:pt>
                <c:pt idx="913">
                  <c:v>323.99698755726399</c:v>
                </c:pt>
                <c:pt idx="914">
                  <c:v>323.99705757199621</c:v>
                </c:pt>
                <c:pt idx="915">
                  <c:v>323.99712681835246</c:v>
                </c:pt>
                <c:pt idx="916">
                  <c:v>323.99719529554318</c:v>
                </c:pt>
                <c:pt idx="917">
                  <c:v>323.99726300276808</c:v>
                </c:pt>
                <c:pt idx="918">
                  <c:v>323.99732993921651</c:v>
                </c:pt>
                <c:pt idx="919">
                  <c:v>323.99739610406715</c:v>
                </c:pt>
                <c:pt idx="920">
                  <c:v>323.99746149648797</c:v>
                </c:pt>
                <c:pt idx="921">
                  <c:v>323.99752611563645</c:v>
                </c:pt>
                <c:pt idx="922">
                  <c:v>323.9975899606593</c:v>
                </c:pt>
                <c:pt idx="923">
                  <c:v>323.9976530306925</c:v>
                </c:pt>
                <c:pt idx="924">
                  <c:v>323.99771532486125</c:v>
                </c:pt>
                <c:pt idx="925">
                  <c:v>323.99777684227996</c:v>
                </c:pt>
                <c:pt idx="926">
                  <c:v>323.99783758205223</c:v>
                </c:pt>
                <c:pt idx="927">
                  <c:v>323.99789754327082</c:v>
                </c:pt>
                <c:pt idx="928">
                  <c:v>323.9979567250175</c:v>
                </c:pt>
                <c:pt idx="929">
                  <c:v>323.99801304635179</c:v>
                </c:pt>
                <c:pt idx="930">
                  <c:v>323.99805833056359</c:v>
                </c:pt>
                <c:pt idx="931">
                  <c:v>323.99810304020707</c:v>
                </c:pt>
                <c:pt idx="932">
                  <c:v>323.99814717535361</c:v>
                </c:pt>
                <c:pt idx="933">
                  <c:v>323.99819073602578</c:v>
                </c:pt>
                <c:pt idx="934">
                  <c:v>323.9982337221968</c:v>
                </c:pt>
                <c:pt idx="935">
                  <c:v>323.9982761337908</c:v>
                </c:pt>
                <c:pt idx="936">
                  <c:v>323.99831797068265</c:v>
                </c:pt>
                <c:pt idx="937">
                  <c:v>323.99835923269785</c:v>
                </c:pt>
                <c:pt idx="938">
                  <c:v>323.99839991961244</c:v>
                </c:pt>
                <c:pt idx="939">
                  <c:v>323.99844003115305</c:v>
                </c:pt>
                <c:pt idx="940">
                  <c:v>323.99847956699676</c:v>
                </c:pt>
                <c:pt idx="941">
                  <c:v>323.99851852677102</c:v>
                </c:pt>
                <c:pt idx="942">
                  <c:v>323.99855691005365</c:v>
                </c:pt>
                <c:pt idx="943">
                  <c:v>323.99859471637268</c:v>
                </c:pt>
                <c:pt idx="944">
                  <c:v>323.99863194520651</c:v>
                </c:pt>
                <c:pt idx="945">
                  <c:v>323.99866859598364</c:v>
                </c:pt>
                <c:pt idx="946">
                  <c:v>323.99869982427583</c:v>
                </c:pt>
                <c:pt idx="947">
                  <c:v>323.9987267690766</c:v>
                </c:pt>
                <c:pt idx="948">
                  <c:v>323.9987534030829</c:v>
                </c:pt>
                <c:pt idx="949">
                  <c:v>323.99877972635471</c:v>
                </c:pt>
                <c:pt idx="950">
                  <c:v>323.99880573892506</c:v>
                </c:pt>
                <c:pt idx="951">
                  <c:v>323.99883144079996</c:v>
                </c:pt>
                <c:pt idx="952">
                  <c:v>323.99885683195834</c:v>
                </c:pt>
                <c:pt idx="953">
                  <c:v>323.99888191235209</c:v>
                </c:pt>
                <c:pt idx="954">
                  <c:v>323.99890668190619</c:v>
                </c:pt>
                <c:pt idx="955">
                  <c:v>323.99893114051838</c:v>
                </c:pt>
                <c:pt idx="956">
                  <c:v>323.99895528805934</c:v>
                </c:pt>
                <c:pt idx="957">
                  <c:v>323.99897912437262</c:v>
                </c:pt>
                <c:pt idx="958">
                  <c:v>323.9990026492747</c:v>
                </c:pt>
                <c:pt idx="959">
                  <c:v>323.9990258625549</c:v>
                </c:pt>
                <c:pt idx="960">
                  <c:v>323.99904876397522</c:v>
                </c:pt>
                <c:pt idx="961">
                  <c:v>323.99907135327066</c:v>
                </c:pt>
                <c:pt idx="962">
                  <c:v>323.99909363014893</c:v>
                </c:pt>
                <c:pt idx="963">
                  <c:v>323.99910908898812</c:v>
                </c:pt>
                <c:pt idx="964">
                  <c:v>323.99912391848983</c:v>
                </c:pt>
                <c:pt idx="965">
                  <c:v>323.99913854188998</c:v>
                </c:pt>
                <c:pt idx="966">
                  <c:v>323.99915295915537</c:v>
                </c:pt>
                <c:pt idx="967">
                  <c:v>323.99916717025059</c:v>
                </c:pt>
                <c:pt idx="968">
                  <c:v>323.99918117513755</c:v>
                </c:pt>
                <c:pt idx="969">
                  <c:v>323.99919497377573</c:v>
                </c:pt>
                <c:pt idx="970">
                  <c:v>323.99920856612215</c:v>
                </c:pt>
                <c:pt idx="971">
                  <c:v>323.99922195213151</c:v>
                </c:pt>
                <c:pt idx="972">
                  <c:v>323.99923513175582</c:v>
                </c:pt>
                <c:pt idx="973">
                  <c:v>323.9992481049448</c:v>
                </c:pt>
                <c:pt idx="974">
                  <c:v>323.99926087164556</c:v>
                </c:pt>
                <c:pt idx="975">
                  <c:v>323.99927343180281</c:v>
                </c:pt>
                <c:pt idx="976">
                  <c:v>323.99928578535884</c:v>
                </c:pt>
                <c:pt idx="977">
                  <c:v>323.99929793225334</c:v>
                </c:pt>
                <c:pt idx="978">
                  <c:v>323.99930987242357</c:v>
                </c:pt>
                <c:pt idx="979">
                  <c:v>323.99932160580443</c:v>
                </c:pt>
                <c:pt idx="980">
                  <c:v>323.99933313232816</c:v>
                </c:pt>
                <c:pt idx="981">
                  <c:v>323.99934177467327</c:v>
                </c:pt>
                <c:pt idx="982">
                  <c:v>323.99934721094991</c:v>
                </c:pt>
                <c:pt idx="983">
                  <c:v>323.99935247277887</c:v>
                </c:pt>
                <c:pt idx="984">
                  <c:v>323.99935756019448</c:v>
                </c:pt>
                <c:pt idx="985">
                  <c:v>323.9993624732262</c:v>
                </c:pt>
                <c:pt idx="986">
                  <c:v>323.99936721189852</c:v>
                </c:pt>
                <c:pt idx="987">
                  <c:v>323.99937177623104</c:v>
                </c:pt>
                <c:pt idx="988">
                  <c:v>323.99937616623845</c:v>
                </c:pt>
                <c:pt idx="989">
                  <c:v>323.99938038193068</c:v>
                </c:pt>
                <c:pt idx="990">
                  <c:v>323.99938442331251</c:v>
                </c:pt>
                <c:pt idx="991">
                  <c:v>323.99938829038405</c:v>
                </c:pt>
                <c:pt idx="992">
                  <c:v>323.99939198314041</c:v>
                </c:pt>
                <c:pt idx="993">
                  <c:v>323.99939550157171</c:v>
                </c:pt>
                <c:pt idx="994">
                  <c:v>323.99939884566328</c:v>
                </c:pt>
                <c:pt idx="995">
                  <c:v>323.99940201539556</c:v>
                </c:pt>
                <c:pt idx="996">
                  <c:v>323.99940501074394</c:v>
                </c:pt>
                <c:pt idx="997">
                  <c:v>323.99940783167909</c:v>
                </c:pt>
                <c:pt idx="998">
                  <c:v>323.99941047816662</c:v>
                </c:pt>
                <c:pt idx="999">
                  <c:v>323.99941295016561</c:v>
                </c:pt>
              </c:numCache>
            </c:numRef>
          </c:yVal>
          <c:smooth val="0"/>
          <c:extLst>
            <c:ext xmlns:c16="http://schemas.microsoft.com/office/drawing/2014/chart" uri="{C3380CC4-5D6E-409C-BE32-E72D297353CC}">
              <c16:uniqueId val="{00000001-E6F4-4932-9D32-0FDE57C786C5}"/>
            </c:ext>
          </c:extLst>
        </c:ser>
        <c:ser>
          <c:idx val="1"/>
          <c:order val="1"/>
          <c:tx>
            <c:v>Y</c:v>
          </c:tx>
          <c:spPr>
            <a:ln w="19050" cap="rnd">
              <a:solidFill>
                <a:schemeClr val="bg1">
                  <a:lumMod val="75000"/>
                </a:schemeClr>
              </a:solidFill>
              <a:round/>
            </a:ln>
            <a:effectLst/>
          </c:spPr>
          <c:marker>
            <c:symbol val="none"/>
          </c:marker>
          <c:xVal>
            <c:numRef>
              <c:f>ploss_contour!$H$3:$H$1002</c:f>
              <c:numCache>
                <c:formatCode>0.00E+00</c:formatCode>
                <c:ptCount val="1000"/>
                <c:pt idx="0">
                  <c:v>-205.14456732924</c:v>
                </c:pt>
                <c:pt idx="1">
                  <c:v>-204.65557947863101</c:v>
                </c:pt>
                <c:pt idx="2">
                  <c:v>-204.166591401814</c:v>
                </c:pt>
                <c:pt idx="3">
                  <c:v>-203.67760332499398</c:v>
                </c:pt>
                <c:pt idx="4">
                  <c:v>-203.18861524817601</c:v>
                </c:pt>
                <c:pt idx="5">
                  <c:v>-202.69962717135601</c:v>
                </c:pt>
                <c:pt idx="6">
                  <c:v>-202.21063909453699</c:v>
                </c:pt>
                <c:pt idx="7">
                  <c:v>-201.72165101771799</c:v>
                </c:pt>
                <c:pt idx="8">
                  <c:v>-201.23266294090001</c:v>
                </c:pt>
                <c:pt idx="9">
                  <c:v>-200.74367486407903</c:v>
                </c:pt>
                <c:pt idx="10">
                  <c:v>-200.25468678726099</c:v>
                </c:pt>
                <c:pt idx="11">
                  <c:v>-199.76569871044401</c:v>
                </c:pt>
                <c:pt idx="12">
                  <c:v>-199.276710633622</c:v>
                </c:pt>
                <c:pt idx="13">
                  <c:v>-198.78772255680499</c:v>
                </c:pt>
                <c:pt idx="14">
                  <c:v>-198.298734479986</c:v>
                </c:pt>
                <c:pt idx="15">
                  <c:v>-197.809746403166</c:v>
                </c:pt>
                <c:pt idx="16">
                  <c:v>-197.32075832634598</c:v>
                </c:pt>
                <c:pt idx="17">
                  <c:v>-196.83177024952801</c:v>
                </c:pt>
                <c:pt idx="18">
                  <c:v>-196.342782290645</c:v>
                </c:pt>
                <c:pt idx="19">
                  <c:v>-195.85379421362899</c:v>
                </c:pt>
                <c:pt idx="20">
                  <c:v>-195.36480613661399</c:v>
                </c:pt>
                <c:pt idx="21">
                  <c:v>-194.875818059594</c:v>
                </c:pt>
                <c:pt idx="22">
                  <c:v>-194.386829982574</c:v>
                </c:pt>
                <c:pt idx="23">
                  <c:v>-193.89784190555702</c:v>
                </c:pt>
                <c:pt idx="24">
                  <c:v>-193.40885382854</c:v>
                </c:pt>
                <c:pt idx="25">
                  <c:v>-192.919865751521</c:v>
                </c:pt>
                <c:pt idx="26">
                  <c:v>-192.43087767450501</c:v>
                </c:pt>
                <c:pt idx="27">
                  <c:v>-191.94188959748502</c:v>
                </c:pt>
                <c:pt idx="28">
                  <c:v>-191.45290152047102</c:v>
                </c:pt>
                <c:pt idx="29">
                  <c:v>-190.96391344345102</c:v>
                </c:pt>
                <c:pt idx="30">
                  <c:v>-190.47492536643401</c:v>
                </c:pt>
                <c:pt idx="31">
                  <c:v>-189.98593728941702</c:v>
                </c:pt>
                <c:pt idx="32">
                  <c:v>-189.49694921240001</c:v>
                </c:pt>
                <c:pt idx="33">
                  <c:v>-189.00796113538098</c:v>
                </c:pt>
                <c:pt idx="34">
                  <c:v>-188.518973058364</c:v>
                </c:pt>
                <c:pt idx="35">
                  <c:v>-188.02998498134599</c:v>
                </c:pt>
                <c:pt idx="36">
                  <c:v>-187.54099690084999</c:v>
                </c:pt>
                <c:pt idx="37">
                  <c:v>-187.05200882383099</c:v>
                </c:pt>
                <c:pt idx="38">
                  <c:v>-186.56302074681599</c:v>
                </c:pt>
                <c:pt idx="39">
                  <c:v>-186.07403266979898</c:v>
                </c:pt>
                <c:pt idx="40">
                  <c:v>-185.58504459277799</c:v>
                </c:pt>
                <c:pt idx="41">
                  <c:v>-185.096056515763</c:v>
                </c:pt>
                <c:pt idx="42">
                  <c:v>-184.60706843874499</c:v>
                </c:pt>
                <c:pt idx="43">
                  <c:v>-184.118080361729</c:v>
                </c:pt>
                <c:pt idx="44">
                  <c:v>-183.62909228471</c:v>
                </c:pt>
                <c:pt idx="45">
                  <c:v>-183.140104207691</c:v>
                </c:pt>
                <c:pt idx="46">
                  <c:v>-182.651116130676</c:v>
                </c:pt>
                <c:pt idx="47">
                  <c:v>-182.16212805365601</c:v>
                </c:pt>
                <c:pt idx="48">
                  <c:v>-181.67313997663899</c:v>
                </c:pt>
                <c:pt idx="49">
                  <c:v>-181.18415189962002</c:v>
                </c:pt>
                <c:pt idx="50">
                  <c:v>-180.69516382260301</c:v>
                </c:pt>
                <c:pt idx="51">
                  <c:v>-180.206175745585</c:v>
                </c:pt>
                <c:pt idx="52">
                  <c:v>-179.71718766856702</c:v>
                </c:pt>
                <c:pt idx="53">
                  <c:v>-179.22819958699901</c:v>
                </c:pt>
                <c:pt idx="54">
                  <c:v>-178.739211509982</c:v>
                </c:pt>
                <c:pt idx="55">
                  <c:v>-178.25022343296899</c:v>
                </c:pt>
                <c:pt idx="56">
                  <c:v>-177.76123535595002</c:v>
                </c:pt>
                <c:pt idx="57">
                  <c:v>-177.27224727893901</c:v>
                </c:pt>
                <c:pt idx="58">
                  <c:v>-176.78325920192199</c:v>
                </c:pt>
                <c:pt idx="59">
                  <c:v>-176.294271124902</c:v>
                </c:pt>
                <c:pt idx="60">
                  <c:v>-175.80528304788601</c:v>
                </c:pt>
                <c:pt idx="61">
                  <c:v>-175.31629497087701</c:v>
                </c:pt>
                <c:pt idx="62">
                  <c:v>-174.827306893855</c:v>
                </c:pt>
                <c:pt idx="63">
                  <c:v>-174.33831881684199</c:v>
                </c:pt>
                <c:pt idx="64">
                  <c:v>-173.84933073982501</c:v>
                </c:pt>
                <c:pt idx="65">
                  <c:v>-173.36034266280899</c:v>
                </c:pt>
                <c:pt idx="66">
                  <c:v>-172.871354585793</c:v>
                </c:pt>
                <c:pt idx="67">
                  <c:v>-172.38236650878</c:v>
                </c:pt>
                <c:pt idx="68">
                  <c:v>-171.89337843176</c:v>
                </c:pt>
                <c:pt idx="69">
                  <c:v>-171.40439035474699</c:v>
                </c:pt>
                <c:pt idx="70">
                  <c:v>-170.915402277731</c:v>
                </c:pt>
                <c:pt idx="71">
                  <c:v>-170.42641409607302</c:v>
                </c:pt>
                <c:pt idx="72">
                  <c:v>-169.93742601925499</c:v>
                </c:pt>
                <c:pt idx="73">
                  <c:v>-169.44843794243499</c:v>
                </c:pt>
                <c:pt idx="74">
                  <c:v>-168.95944986561702</c:v>
                </c:pt>
                <c:pt idx="75">
                  <c:v>-168.47046178879899</c:v>
                </c:pt>
                <c:pt idx="76">
                  <c:v>-167.981473711978</c:v>
                </c:pt>
                <c:pt idx="77">
                  <c:v>-167.492485635159</c:v>
                </c:pt>
                <c:pt idx="78">
                  <c:v>-167.00349755834</c:v>
                </c:pt>
                <c:pt idx="79">
                  <c:v>-166.514509481521</c:v>
                </c:pt>
                <c:pt idx="80">
                  <c:v>-166.025521404702</c:v>
                </c:pt>
                <c:pt idx="81">
                  <c:v>-165.53653332788201</c:v>
                </c:pt>
                <c:pt idx="82">
                  <c:v>-165.04754525106398</c:v>
                </c:pt>
                <c:pt idx="83">
                  <c:v>-164.55855717424299</c:v>
                </c:pt>
                <c:pt idx="84">
                  <c:v>-164.06956909742502</c:v>
                </c:pt>
                <c:pt idx="85">
                  <c:v>-163.58058102060599</c:v>
                </c:pt>
                <c:pt idx="86">
                  <c:v>-163.09159294378699</c:v>
                </c:pt>
                <c:pt idx="87">
                  <c:v>-162.60260486610599</c:v>
                </c:pt>
                <c:pt idx="88">
                  <c:v>-162.11361678928299</c:v>
                </c:pt>
                <c:pt idx="89">
                  <c:v>-161.624628712462</c:v>
                </c:pt>
                <c:pt idx="90">
                  <c:v>-161.13564063564002</c:v>
                </c:pt>
                <c:pt idx="91">
                  <c:v>-160.646652558818</c:v>
                </c:pt>
                <c:pt idx="92">
                  <c:v>-160.15766448199599</c:v>
                </c:pt>
                <c:pt idx="93">
                  <c:v>-159.66867640517398</c:v>
                </c:pt>
                <c:pt idx="94">
                  <c:v>-159.179688328352</c:v>
                </c:pt>
                <c:pt idx="95">
                  <c:v>-158.69070025152902</c:v>
                </c:pt>
                <c:pt idx="96">
                  <c:v>-158.20171217470599</c:v>
                </c:pt>
                <c:pt idx="97">
                  <c:v>-157.712724097885</c:v>
                </c:pt>
                <c:pt idx="98">
                  <c:v>-157.223736021062</c:v>
                </c:pt>
                <c:pt idx="99">
                  <c:v>-156.73474794424101</c:v>
                </c:pt>
                <c:pt idx="100">
                  <c:v>-156.245759867418</c:v>
                </c:pt>
                <c:pt idx="101">
                  <c:v>-155.756771790595</c:v>
                </c:pt>
                <c:pt idx="102">
                  <c:v>-155.26778371377301</c:v>
                </c:pt>
                <c:pt idx="103">
                  <c:v>-154.778795643363</c:v>
                </c:pt>
                <c:pt idx="104">
                  <c:v>-154.28980756652399</c:v>
                </c:pt>
                <c:pt idx="105">
                  <c:v>-153.80081948968498</c:v>
                </c:pt>
                <c:pt idx="106">
                  <c:v>-153.311831412847</c:v>
                </c:pt>
                <c:pt idx="107">
                  <c:v>-152.82284333600802</c:v>
                </c:pt>
                <c:pt idx="108">
                  <c:v>-152.33385525916702</c:v>
                </c:pt>
                <c:pt idx="109">
                  <c:v>-151.84486718232702</c:v>
                </c:pt>
                <c:pt idx="110">
                  <c:v>-151.35587910548901</c:v>
                </c:pt>
                <c:pt idx="111">
                  <c:v>-150.86689102865</c:v>
                </c:pt>
                <c:pt idx="112">
                  <c:v>-150.377902951811</c:v>
                </c:pt>
                <c:pt idx="113">
                  <c:v>-149.88891487497199</c:v>
                </c:pt>
                <c:pt idx="114">
                  <c:v>-149.39992679813298</c:v>
                </c:pt>
                <c:pt idx="115">
                  <c:v>-148.910938721294</c:v>
                </c:pt>
                <c:pt idx="116">
                  <c:v>-148.42195064445499</c:v>
                </c:pt>
                <c:pt idx="117">
                  <c:v>-147.932962567613</c:v>
                </c:pt>
                <c:pt idx="118">
                  <c:v>-147.44397449077601</c:v>
                </c:pt>
                <c:pt idx="119">
                  <c:v>-146.95498641393701</c:v>
                </c:pt>
                <c:pt idx="120">
                  <c:v>-146.46599833709502</c:v>
                </c:pt>
                <c:pt idx="121">
                  <c:v>-145.977010260257</c:v>
                </c:pt>
                <c:pt idx="122">
                  <c:v>-145.48802218341899</c:v>
                </c:pt>
                <c:pt idx="123">
                  <c:v>-144.99903410657998</c:v>
                </c:pt>
                <c:pt idx="124">
                  <c:v>-144.51004602973998</c:v>
                </c:pt>
                <c:pt idx="125">
                  <c:v>-144.02105795289998</c:v>
                </c:pt>
                <c:pt idx="126">
                  <c:v>-143.532069876061</c:v>
                </c:pt>
                <c:pt idx="127">
                  <c:v>-143.04308181025399</c:v>
                </c:pt>
                <c:pt idx="128">
                  <c:v>-142.55409373338199</c:v>
                </c:pt>
                <c:pt idx="129">
                  <c:v>-142.065105656512</c:v>
                </c:pt>
                <c:pt idx="130">
                  <c:v>-141.57611757964099</c:v>
                </c:pt>
                <c:pt idx="131">
                  <c:v>-141.08712950277001</c:v>
                </c:pt>
                <c:pt idx="132">
                  <c:v>-140.59814142589698</c:v>
                </c:pt>
                <c:pt idx="133">
                  <c:v>-140.10915334902799</c:v>
                </c:pt>
                <c:pt idx="134">
                  <c:v>-139.620165272159</c:v>
                </c:pt>
                <c:pt idx="135">
                  <c:v>-139.131177195286</c:v>
                </c:pt>
                <c:pt idx="136">
                  <c:v>-138.642189118414</c:v>
                </c:pt>
                <c:pt idx="137">
                  <c:v>-138.15320104154398</c:v>
                </c:pt>
                <c:pt idx="138">
                  <c:v>-137.664212964673</c:v>
                </c:pt>
                <c:pt idx="139">
                  <c:v>-137.175224898549</c:v>
                </c:pt>
                <c:pt idx="140">
                  <c:v>-136.68623682165</c:v>
                </c:pt>
                <c:pt idx="141">
                  <c:v>-136.197248744749</c:v>
                </c:pt>
                <c:pt idx="142">
                  <c:v>-135.70826066785099</c:v>
                </c:pt>
                <c:pt idx="143">
                  <c:v>-135.219272590949</c:v>
                </c:pt>
                <c:pt idx="144">
                  <c:v>-134.73028451405099</c:v>
                </c:pt>
                <c:pt idx="145">
                  <c:v>-134.24129643715199</c:v>
                </c:pt>
                <c:pt idx="146">
                  <c:v>-133.75230836025202</c:v>
                </c:pt>
                <c:pt idx="147">
                  <c:v>-133.26332028335301</c:v>
                </c:pt>
                <c:pt idx="148">
                  <c:v>-132.77433220645298</c:v>
                </c:pt>
                <c:pt idx="149">
                  <c:v>-132.28534412955202</c:v>
                </c:pt>
                <c:pt idx="150">
                  <c:v>-131.796356052655</c:v>
                </c:pt>
                <c:pt idx="151">
                  <c:v>-131.307367954624</c:v>
                </c:pt>
                <c:pt idx="152">
                  <c:v>-130.818379877772</c:v>
                </c:pt>
                <c:pt idx="153">
                  <c:v>-130.32939180092401</c:v>
                </c:pt>
                <c:pt idx="154">
                  <c:v>-129.84040372407298</c:v>
                </c:pt>
                <c:pt idx="155">
                  <c:v>-129.35141564722099</c:v>
                </c:pt>
                <c:pt idx="156">
                  <c:v>-128.862427570373</c:v>
                </c:pt>
                <c:pt idx="157">
                  <c:v>-128.373439493522</c:v>
                </c:pt>
                <c:pt idx="158">
                  <c:v>-127.88445141667201</c:v>
                </c:pt>
                <c:pt idx="159">
                  <c:v>-127.39546333982199</c:v>
                </c:pt>
                <c:pt idx="160">
                  <c:v>-126.90647526296999</c:v>
                </c:pt>
                <c:pt idx="161">
                  <c:v>-126.41748718612</c:v>
                </c:pt>
                <c:pt idx="162">
                  <c:v>-125.92849910927001</c:v>
                </c:pt>
                <c:pt idx="163">
                  <c:v>-125.43951103241999</c:v>
                </c:pt>
                <c:pt idx="164">
                  <c:v>-124.950522955569</c:v>
                </c:pt>
                <c:pt idx="165">
                  <c:v>-124.461534878718</c:v>
                </c:pt>
                <c:pt idx="166">
                  <c:v>-123.972546801869</c:v>
                </c:pt>
                <c:pt idx="167">
                  <c:v>-123.48355872067</c:v>
                </c:pt>
                <c:pt idx="168">
                  <c:v>-122.99457064382601</c:v>
                </c:pt>
                <c:pt idx="169">
                  <c:v>-122.505582566981</c:v>
                </c:pt>
                <c:pt idx="170">
                  <c:v>-122.01659449013599</c:v>
                </c:pt>
                <c:pt idx="171">
                  <c:v>-121.52760641329199</c:v>
                </c:pt>
                <c:pt idx="172">
                  <c:v>-121.03861833644899</c:v>
                </c:pt>
                <c:pt idx="173">
                  <c:v>-120.549630259604</c:v>
                </c:pt>
                <c:pt idx="174">
                  <c:v>-120.060642182762</c:v>
                </c:pt>
                <c:pt idx="175">
                  <c:v>-119.571654105916</c:v>
                </c:pt>
                <c:pt idx="176">
                  <c:v>-119.08266602907399</c:v>
                </c:pt>
                <c:pt idx="177">
                  <c:v>-118.59367795222801</c:v>
                </c:pt>
                <c:pt idx="178">
                  <c:v>-118.104689875384</c:v>
                </c:pt>
                <c:pt idx="179">
                  <c:v>-117.615701798541</c:v>
                </c:pt>
                <c:pt idx="180">
                  <c:v>-117.12671372169601</c:v>
                </c:pt>
                <c:pt idx="181">
                  <c:v>-116.63772564485301</c:v>
                </c:pt>
                <c:pt idx="182">
                  <c:v>-116.148737566972</c:v>
                </c:pt>
                <c:pt idx="183">
                  <c:v>-115.659749490124</c:v>
                </c:pt>
                <c:pt idx="184">
                  <c:v>-115.17076141327901</c:v>
                </c:pt>
                <c:pt idx="185">
                  <c:v>-114.68177333643199</c:v>
                </c:pt>
                <c:pt idx="186">
                  <c:v>-114.19278525958499</c:v>
                </c:pt>
                <c:pt idx="187">
                  <c:v>-113.703797182739</c:v>
                </c:pt>
                <c:pt idx="188">
                  <c:v>-113.214809105892</c:v>
                </c:pt>
                <c:pt idx="189">
                  <c:v>-112.72582102904501</c:v>
                </c:pt>
                <c:pt idx="190">
                  <c:v>-112.23683295219999</c:v>
                </c:pt>
                <c:pt idx="191">
                  <c:v>-111.74784487535399</c:v>
                </c:pt>
                <c:pt idx="192">
                  <c:v>-111.258856798507</c:v>
                </c:pt>
                <c:pt idx="193">
                  <c:v>-110.769868721661</c:v>
                </c:pt>
                <c:pt idx="194">
                  <c:v>-110.280880644814</c:v>
                </c:pt>
                <c:pt idx="195">
                  <c:v>-109.79189256796799</c:v>
                </c:pt>
                <c:pt idx="196">
                  <c:v>-109.30290449112199</c:v>
                </c:pt>
                <c:pt idx="197">
                  <c:v>-108.813916414274</c:v>
                </c:pt>
                <c:pt idx="198">
                  <c:v>-108.324928335645</c:v>
                </c:pt>
                <c:pt idx="199">
                  <c:v>-107.835940258799</c:v>
                </c:pt>
                <c:pt idx="200">
                  <c:v>-107.346952181953</c:v>
                </c:pt>
                <c:pt idx="201">
                  <c:v>-106.857964105107</c:v>
                </c:pt>
                <c:pt idx="202">
                  <c:v>-106.36897602826099</c:v>
                </c:pt>
                <c:pt idx="203">
                  <c:v>-105.87998795141399</c:v>
                </c:pt>
                <c:pt idx="204">
                  <c:v>-105.390999874567</c:v>
                </c:pt>
                <c:pt idx="205">
                  <c:v>-104.902011797721</c:v>
                </c:pt>
                <c:pt idx="206">
                  <c:v>-104.41302372087399</c:v>
                </c:pt>
                <c:pt idx="207">
                  <c:v>-103.924035644028</c:v>
                </c:pt>
                <c:pt idx="208">
                  <c:v>-103.435047567182</c:v>
                </c:pt>
                <c:pt idx="209">
                  <c:v>-102.946059490336</c:v>
                </c:pt>
                <c:pt idx="210">
                  <c:v>-102.45707141349</c:v>
                </c:pt>
                <c:pt idx="211">
                  <c:v>-101.96808333664301</c:v>
                </c:pt>
                <c:pt idx="212">
                  <c:v>-101.47909525979699</c:v>
                </c:pt>
                <c:pt idx="213">
                  <c:v>-100.99010718295</c:v>
                </c:pt>
                <c:pt idx="214">
                  <c:v>-100.501119119994</c:v>
                </c:pt>
                <c:pt idx="215">
                  <c:v>-100.01213104309601</c:v>
                </c:pt>
                <c:pt idx="216">
                  <c:v>-99.523142966201192</c:v>
                </c:pt>
                <c:pt idx="217">
                  <c:v>-99.034154889303892</c:v>
                </c:pt>
                <c:pt idx="218">
                  <c:v>-98.545166812407203</c:v>
                </c:pt>
                <c:pt idx="219">
                  <c:v>-98.056178735509903</c:v>
                </c:pt>
                <c:pt idx="220">
                  <c:v>-97.567190658613697</c:v>
                </c:pt>
                <c:pt idx="221">
                  <c:v>-97.078202581716894</c:v>
                </c:pt>
                <c:pt idx="222">
                  <c:v>-96.589214504820092</c:v>
                </c:pt>
                <c:pt idx="223">
                  <c:v>-96.100226427922905</c:v>
                </c:pt>
                <c:pt idx="224">
                  <c:v>-95.6112383510266</c:v>
                </c:pt>
                <c:pt idx="225">
                  <c:v>-95.122250257957603</c:v>
                </c:pt>
                <c:pt idx="226">
                  <c:v>-94.633262181111803</c:v>
                </c:pt>
                <c:pt idx="227">
                  <c:v>-94.144274104266401</c:v>
                </c:pt>
                <c:pt idx="228">
                  <c:v>-93.655286027420189</c:v>
                </c:pt>
                <c:pt idx="229">
                  <c:v>-93.166297950574105</c:v>
                </c:pt>
                <c:pt idx="230">
                  <c:v>-92.677309873728703</c:v>
                </c:pt>
                <c:pt idx="231">
                  <c:v>-92.188321796882903</c:v>
                </c:pt>
                <c:pt idx="232">
                  <c:v>-91.699333720037089</c:v>
                </c:pt>
                <c:pt idx="233">
                  <c:v>-91.210345643191303</c:v>
                </c:pt>
                <c:pt idx="234">
                  <c:v>-90.721357566346299</c:v>
                </c:pt>
                <c:pt idx="235">
                  <c:v>-90.232369489500101</c:v>
                </c:pt>
                <c:pt idx="236">
                  <c:v>-89.743381412653889</c:v>
                </c:pt>
                <c:pt idx="237">
                  <c:v>-89.254393347281805</c:v>
                </c:pt>
                <c:pt idx="238">
                  <c:v>-88.765405270388101</c:v>
                </c:pt>
                <c:pt idx="239">
                  <c:v>-88.2764171934963</c:v>
                </c:pt>
                <c:pt idx="240">
                  <c:v>-87.787429116602297</c:v>
                </c:pt>
                <c:pt idx="241">
                  <c:v>-87.298441039709999</c:v>
                </c:pt>
                <c:pt idx="242">
                  <c:v>-86.809452962815911</c:v>
                </c:pt>
                <c:pt idx="243">
                  <c:v>-86.320464885922689</c:v>
                </c:pt>
                <c:pt idx="244">
                  <c:v>-85.8314768090287</c:v>
                </c:pt>
                <c:pt idx="245">
                  <c:v>-85.342488732137298</c:v>
                </c:pt>
                <c:pt idx="246">
                  <c:v>-84.853500655243309</c:v>
                </c:pt>
                <c:pt idx="247">
                  <c:v>-84.364512578349704</c:v>
                </c:pt>
                <c:pt idx="248">
                  <c:v>-83.8755244533818</c:v>
                </c:pt>
                <c:pt idx="249">
                  <c:v>-83.386536376674798</c:v>
                </c:pt>
                <c:pt idx="250">
                  <c:v>-82.89754829996771</c:v>
                </c:pt>
                <c:pt idx="251">
                  <c:v>-82.408560223260494</c:v>
                </c:pt>
                <c:pt idx="252">
                  <c:v>-81.919572146553094</c:v>
                </c:pt>
                <c:pt idx="253">
                  <c:v>-81.430584069846006</c:v>
                </c:pt>
                <c:pt idx="254">
                  <c:v>-80.94159599313889</c:v>
                </c:pt>
                <c:pt idx="255">
                  <c:v>-80.452607916431603</c:v>
                </c:pt>
                <c:pt idx="256">
                  <c:v>-79.963619839724402</c:v>
                </c:pt>
                <c:pt idx="257">
                  <c:v>-79.474631763017499</c:v>
                </c:pt>
                <c:pt idx="258">
                  <c:v>-78.985643686310098</c:v>
                </c:pt>
                <c:pt idx="259">
                  <c:v>-78.496655584858303</c:v>
                </c:pt>
                <c:pt idx="260">
                  <c:v>-78.007667508245902</c:v>
                </c:pt>
                <c:pt idx="261">
                  <c:v>-77.518679431633601</c:v>
                </c:pt>
                <c:pt idx="262">
                  <c:v>-77.029691355021299</c:v>
                </c:pt>
                <c:pt idx="263">
                  <c:v>-76.540703278409012</c:v>
                </c:pt>
                <c:pt idx="264">
                  <c:v>-76.051715201796597</c:v>
                </c:pt>
                <c:pt idx="265">
                  <c:v>-75.56272712518431</c:v>
                </c:pt>
                <c:pt idx="266">
                  <c:v>-75.073739048571994</c:v>
                </c:pt>
                <c:pt idx="267">
                  <c:v>-74.584750971959693</c:v>
                </c:pt>
                <c:pt idx="268">
                  <c:v>-74.095762895347406</c:v>
                </c:pt>
                <c:pt idx="269">
                  <c:v>-73.60677481873509</c:v>
                </c:pt>
                <c:pt idx="270">
                  <c:v>-73.117786742122703</c:v>
                </c:pt>
                <c:pt idx="271">
                  <c:v>-72.628798665510402</c:v>
                </c:pt>
                <c:pt idx="272">
                  <c:v>-72.139810587754596</c:v>
                </c:pt>
                <c:pt idx="273">
                  <c:v>-71.6508225111467</c:v>
                </c:pt>
                <c:pt idx="274">
                  <c:v>-71.161834434538804</c:v>
                </c:pt>
                <c:pt idx="275">
                  <c:v>-70.672846357931007</c:v>
                </c:pt>
                <c:pt idx="276">
                  <c:v>-70.183858281323111</c:v>
                </c:pt>
                <c:pt idx="277">
                  <c:v>-69.694870204715201</c:v>
                </c:pt>
                <c:pt idx="278">
                  <c:v>-69.20588212810739</c:v>
                </c:pt>
                <c:pt idx="279">
                  <c:v>-68.716894051499409</c:v>
                </c:pt>
                <c:pt idx="280">
                  <c:v>-68.227905974891513</c:v>
                </c:pt>
                <c:pt idx="281">
                  <c:v>-67.738917898283688</c:v>
                </c:pt>
                <c:pt idx="282">
                  <c:v>-67.249929821675792</c:v>
                </c:pt>
                <c:pt idx="283">
                  <c:v>-66.760941745067996</c:v>
                </c:pt>
                <c:pt idx="284">
                  <c:v>-66.271953665590999</c:v>
                </c:pt>
                <c:pt idx="285">
                  <c:v>-65.78296558899541</c:v>
                </c:pt>
                <c:pt idx="286">
                  <c:v>-65.293977512399508</c:v>
                </c:pt>
                <c:pt idx="287">
                  <c:v>-64.804989435803904</c:v>
                </c:pt>
                <c:pt idx="288">
                  <c:v>-64.316001359207988</c:v>
                </c:pt>
                <c:pt idx="289">
                  <c:v>-63.827013282612505</c:v>
                </c:pt>
                <c:pt idx="290">
                  <c:v>-63.338025206016695</c:v>
                </c:pt>
                <c:pt idx="291">
                  <c:v>-62.849037129420807</c:v>
                </c:pt>
                <c:pt idx="292">
                  <c:v>-62.360049052825204</c:v>
                </c:pt>
                <c:pt idx="293">
                  <c:v>-61.871060976229295</c:v>
                </c:pt>
                <c:pt idx="294">
                  <c:v>-61.382072899633599</c:v>
                </c:pt>
                <c:pt idx="295">
                  <c:v>-60.893084823038002</c:v>
                </c:pt>
                <c:pt idx="296">
                  <c:v>-60.4040967464422</c:v>
                </c:pt>
                <c:pt idx="297">
                  <c:v>-59.915108669846404</c:v>
                </c:pt>
                <c:pt idx="298">
                  <c:v>-59.426120593250701</c:v>
                </c:pt>
                <c:pt idx="299">
                  <c:v>-58.9371326282808</c:v>
                </c:pt>
                <c:pt idx="300">
                  <c:v>-58.448144551055798</c:v>
                </c:pt>
                <c:pt idx="301">
                  <c:v>-57.959156473829999</c:v>
                </c:pt>
                <c:pt idx="302">
                  <c:v>-57.470168396604301</c:v>
                </c:pt>
                <c:pt idx="303">
                  <c:v>-56.981180319377899</c:v>
                </c:pt>
                <c:pt idx="304">
                  <c:v>-56.492192242152804</c:v>
                </c:pt>
                <c:pt idx="305">
                  <c:v>-56.003204164925897</c:v>
                </c:pt>
                <c:pt idx="306">
                  <c:v>-55.514216087699502</c:v>
                </c:pt>
                <c:pt idx="307">
                  <c:v>-55.025228010474997</c:v>
                </c:pt>
                <c:pt idx="308">
                  <c:v>-54.536239933248702</c:v>
                </c:pt>
                <c:pt idx="309">
                  <c:v>-54.047251856024701</c:v>
                </c:pt>
                <c:pt idx="310">
                  <c:v>-53.558263778798405</c:v>
                </c:pt>
                <c:pt idx="311">
                  <c:v>-53.069275701571499</c:v>
                </c:pt>
                <c:pt idx="312">
                  <c:v>-52.580287624347001</c:v>
                </c:pt>
                <c:pt idx="313">
                  <c:v>-52.091299547121203</c:v>
                </c:pt>
                <c:pt idx="314">
                  <c:v>-51.602311469896001</c:v>
                </c:pt>
                <c:pt idx="315">
                  <c:v>-51.1154028764605</c:v>
                </c:pt>
                <c:pt idx="316">
                  <c:v>-50.641234133589904</c:v>
                </c:pt>
                <c:pt idx="317">
                  <c:v>-50.1923748490184</c:v>
                </c:pt>
                <c:pt idx="318">
                  <c:v>-49.780723804867499</c:v>
                </c:pt>
                <c:pt idx="319">
                  <c:v>-49.4171934250747</c:v>
                </c:pt>
                <c:pt idx="320">
                  <c:v>-49.111420535021004</c:v>
                </c:pt>
                <c:pt idx="321">
                  <c:v>-48.871510826980696</c:v>
                </c:pt>
                <c:pt idx="322">
                  <c:v>-48.703301571553901</c:v>
                </c:pt>
                <c:pt idx="323">
                  <c:v>-48.564421455302401</c:v>
                </c:pt>
                <c:pt idx="324">
                  <c:v>-48.425541339046298</c:v>
                </c:pt>
                <c:pt idx="325">
                  <c:v>-48.2866612227863</c:v>
                </c:pt>
                <c:pt idx="326">
                  <c:v>-48.147781106523404</c:v>
                </c:pt>
                <c:pt idx="327">
                  <c:v>-48.008900990255505</c:v>
                </c:pt>
                <c:pt idx="328">
                  <c:v>-47.8700208739846</c:v>
                </c:pt>
                <c:pt idx="329">
                  <c:v>-47.731140757709802</c:v>
                </c:pt>
                <c:pt idx="330">
                  <c:v>-47.5922606414318</c:v>
                </c:pt>
                <c:pt idx="331">
                  <c:v>-47.453380525148695</c:v>
                </c:pt>
                <c:pt idx="332">
                  <c:v>-47.314500408862799</c:v>
                </c:pt>
                <c:pt idx="333">
                  <c:v>-47.1756202869704</c:v>
                </c:pt>
                <c:pt idx="334">
                  <c:v>-47.036740170505198</c:v>
                </c:pt>
                <c:pt idx="335">
                  <c:v>-46.897860054037501</c:v>
                </c:pt>
                <c:pt idx="336">
                  <c:v>-46.758979937565698</c:v>
                </c:pt>
                <c:pt idx="337">
                  <c:v>-46.620099821092701</c:v>
                </c:pt>
                <c:pt idx="338">
                  <c:v>-46.481219704615597</c:v>
                </c:pt>
                <c:pt idx="339">
                  <c:v>-46.342339588135097</c:v>
                </c:pt>
                <c:pt idx="340">
                  <c:v>-46.203459471652799</c:v>
                </c:pt>
                <c:pt idx="341">
                  <c:v>-46.064579355167595</c:v>
                </c:pt>
                <c:pt idx="342">
                  <c:v>-45.925699238679201</c:v>
                </c:pt>
                <c:pt idx="343">
                  <c:v>-45.786819123026497</c:v>
                </c:pt>
                <c:pt idx="344">
                  <c:v>-45.647939006550097</c:v>
                </c:pt>
                <c:pt idx="345">
                  <c:v>-45.509058890070598</c:v>
                </c:pt>
                <c:pt idx="346">
                  <c:v>-45.370178773587902</c:v>
                </c:pt>
                <c:pt idx="347">
                  <c:v>-45.231298657102698</c:v>
                </c:pt>
                <c:pt idx="348">
                  <c:v>-45.092418540613501</c:v>
                </c:pt>
                <c:pt idx="349">
                  <c:v>-44.953538424121604</c:v>
                </c:pt>
                <c:pt idx="350">
                  <c:v>-44.814658307627298</c:v>
                </c:pt>
                <c:pt idx="351">
                  <c:v>-44.675778191128899</c:v>
                </c:pt>
                <c:pt idx="352">
                  <c:v>-44.536898074628098</c:v>
                </c:pt>
                <c:pt idx="353">
                  <c:v>-44.3980179581241</c:v>
                </c:pt>
                <c:pt idx="354">
                  <c:v>-44.259137841616194</c:v>
                </c:pt>
                <c:pt idx="355">
                  <c:v>-44.1202577251062</c:v>
                </c:pt>
                <c:pt idx="356">
                  <c:v>-43.981377611563694</c:v>
                </c:pt>
                <c:pt idx="357">
                  <c:v>-43.842497495093895</c:v>
                </c:pt>
                <c:pt idx="358">
                  <c:v>-43.703617378621502</c:v>
                </c:pt>
                <c:pt idx="359">
                  <c:v>-43.564737262145606</c:v>
                </c:pt>
                <c:pt idx="360">
                  <c:v>-43.4258571456662</c:v>
                </c:pt>
                <c:pt idx="361">
                  <c:v>-43.286977029183902</c:v>
                </c:pt>
                <c:pt idx="362">
                  <c:v>-43.1480969126983</c:v>
                </c:pt>
                <c:pt idx="363">
                  <c:v>-43.009216796209301</c:v>
                </c:pt>
                <c:pt idx="364">
                  <c:v>-42.870336679717099</c:v>
                </c:pt>
                <c:pt idx="365">
                  <c:v>-42.731456563220902</c:v>
                </c:pt>
                <c:pt idx="366">
                  <c:v>-42.592576446722404</c:v>
                </c:pt>
                <c:pt idx="367">
                  <c:v>-42.453696330220303</c:v>
                </c:pt>
                <c:pt idx="368">
                  <c:v>-42.314816213715005</c:v>
                </c:pt>
                <c:pt idx="369">
                  <c:v>-42.175936089155599</c:v>
                </c:pt>
                <c:pt idx="370">
                  <c:v>-42.037055972538802</c:v>
                </c:pt>
                <c:pt idx="371">
                  <c:v>-41.898175855919298</c:v>
                </c:pt>
                <c:pt idx="372">
                  <c:v>-41.759295739297094</c:v>
                </c:pt>
                <c:pt idx="373">
                  <c:v>-41.620415622671899</c:v>
                </c:pt>
                <c:pt idx="374">
                  <c:v>-41.481535506043301</c:v>
                </c:pt>
                <c:pt idx="375">
                  <c:v>-41.342655389411703</c:v>
                </c:pt>
                <c:pt idx="376">
                  <c:v>-41.203775272777598</c:v>
                </c:pt>
                <c:pt idx="377">
                  <c:v>-41.064895156140096</c:v>
                </c:pt>
                <c:pt idx="378">
                  <c:v>-40.926015039500697</c:v>
                </c:pt>
                <c:pt idx="379">
                  <c:v>-40.787134922857803</c:v>
                </c:pt>
                <c:pt idx="380">
                  <c:v>-40.648254806211703</c:v>
                </c:pt>
                <c:pt idx="381">
                  <c:v>-40.509374689563103</c:v>
                </c:pt>
                <c:pt idx="382">
                  <c:v>-40.370494574012497</c:v>
                </c:pt>
                <c:pt idx="383">
                  <c:v>-40.231614457368302</c:v>
                </c:pt>
                <c:pt idx="384">
                  <c:v>-40.092734340720995</c:v>
                </c:pt>
                <c:pt idx="385">
                  <c:v>-39.953854224070703</c:v>
                </c:pt>
                <c:pt idx="386">
                  <c:v>-39.814974107417299</c:v>
                </c:pt>
                <c:pt idx="387">
                  <c:v>-39.676093990760698</c:v>
                </c:pt>
                <c:pt idx="388">
                  <c:v>-39.537213874101397</c:v>
                </c:pt>
                <c:pt idx="389">
                  <c:v>-39.398333757438799</c:v>
                </c:pt>
                <c:pt idx="390">
                  <c:v>-39.259453640774197</c:v>
                </c:pt>
                <c:pt idx="391">
                  <c:v>-39.120573524106099</c:v>
                </c:pt>
                <c:pt idx="392">
                  <c:v>-38.981693407434904</c:v>
                </c:pt>
                <c:pt idx="393">
                  <c:v>-38.8428132907598</c:v>
                </c:pt>
                <c:pt idx="394">
                  <c:v>-38.703933174083296</c:v>
                </c:pt>
                <c:pt idx="395">
                  <c:v>-38.563216096153603</c:v>
                </c:pt>
                <c:pt idx="396">
                  <c:v>-38.416841666264304</c:v>
                </c:pt>
                <c:pt idx="397">
                  <c:v>-38.264800964707305</c:v>
                </c:pt>
                <c:pt idx="398">
                  <c:v>-38.107168026618005</c:v>
                </c:pt>
                <c:pt idx="399">
                  <c:v>-37.943974744237195</c:v>
                </c:pt>
                <c:pt idx="400">
                  <c:v>-37.775211235571895</c:v>
                </c:pt>
                <c:pt idx="401">
                  <c:v>-37.600826246602203</c:v>
                </c:pt>
                <c:pt idx="402">
                  <c:v>-37.420986122568202</c:v>
                </c:pt>
                <c:pt idx="403">
                  <c:v>-37.235600125801597</c:v>
                </c:pt>
                <c:pt idx="404">
                  <c:v>-37.044718212339994</c:v>
                </c:pt>
                <c:pt idx="405">
                  <c:v>-36.8484210772124</c:v>
                </c:pt>
                <c:pt idx="406">
                  <c:v>-36.646747704889599</c:v>
                </c:pt>
                <c:pt idx="407">
                  <c:v>-36.439696985288805</c:v>
                </c:pt>
                <c:pt idx="408">
                  <c:v>-36.227229319664502</c:v>
                </c:pt>
                <c:pt idx="409">
                  <c:v>-36.009494446902195</c:v>
                </c:pt>
                <c:pt idx="410">
                  <c:v>-35.786431504348201</c:v>
                </c:pt>
                <c:pt idx="411">
                  <c:v>-35.558081168787396</c:v>
                </c:pt>
                <c:pt idx="412">
                  <c:v>-35.324531969817201</c:v>
                </c:pt>
                <c:pt idx="413">
                  <c:v>-35.085831453784095</c:v>
                </c:pt>
                <c:pt idx="414">
                  <c:v>-34.8419863029712</c:v>
                </c:pt>
                <c:pt idx="415">
                  <c:v>-34.592962488377104</c:v>
                </c:pt>
                <c:pt idx="416">
                  <c:v>-34.338897200381197</c:v>
                </c:pt>
                <c:pt idx="417">
                  <c:v>-34.0797617547436</c:v>
                </c:pt>
                <c:pt idx="418">
                  <c:v>-33.815586218894801</c:v>
                </c:pt>
                <c:pt idx="419">
                  <c:v>-33.546465727882897</c:v>
                </c:pt>
                <c:pt idx="420">
                  <c:v>-33.272454359553997</c:v>
                </c:pt>
                <c:pt idx="421">
                  <c:v>-32.993566592179</c:v>
                </c:pt>
                <c:pt idx="422">
                  <c:v>-32.709778777028795</c:v>
                </c:pt>
                <c:pt idx="423">
                  <c:v>-32.421212232911301</c:v>
                </c:pt>
                <c:pt idx="424">
                  <c:v>-32.127869193599906</c:v>
                </c:pt>
                <c:pt idx="425">
                  <c:v>-31.8297709588327</c:v>
                </c:pt>
                <c:pt idx="426">
                  <c:v>-31.527016446390199</c:v>
                </c:pt>
                <c:pt idx="427">
                  <c:v>-31.2196652401704</c:v>
                </c:pt>
                <c:pt idx="428">
                  <c:v>-30.907740199687201</c:v>
                </c:pt>
                <c:pt idx="429">
                  <c:v>-30.591229987083899</c:v>
                </c:pt>
                <c:pt idx="430">
                  <c:v>-30.270227082200901</c:v>
                </c:pt>
                <c:pt idx="431">
                  <c:v>-29.944786979150003</c:v>
                </c:pt>
                <c:pt idx="432">
                  <c:v>-29.614920565921999</c:v>
                </c:pt>
                <c:pt idx="433">
                  <c:v>-29.280715038864098</c:v>
                </c:pt>
                <c:pt idx="434">
                  <c:v>-28.942231929940498</c:v>
                </c:pt>
                <c:pt idx="435">
                  <c:v>-28.599507471423198</c:v>
                </c:pt>
                <c:pt idx="436">
                  <c:v>-28.2525529921658</c:v>
                </c:pt>
                <c:pt idx="437">
                  <c:v>-27.9014500737498</c:v>
                </c:pt>
                <c:pt idx="438">
                  <c:v>-27.546253517655199</c:v>
                </c:pt>
                <c:pt idx="439">
                  <c:v>-27.186981107165298</c:v>
                </c:pt>
                <c:pt idx="440">
                  <c:v>-26.823724712306699</c:v>
                </c:pt>
                <c:pt idx="441">
                  <c:v>-26.4565507885358</c:v>
                </c:pt>
                <c:pt idx="442">
                  <c:v>-26.0855014130494</c:v>
                </c:pt>
                <c:pt idx="443">
                  <c:v>-25.7105953475624</c:v>
                </c:pt>
                <c:pt idx="444">
                  <c:v>-25.3319074371746</c:v>
                </c:pt>
                <c:pt idx="445">
                  <c:v>-24.949510054706</c:v>
                </c:pt>
                <c:pt idx="446">
                  <c:v>-24.5634175747476</c:v>
                </c:pt>
                <c:pt idx="447">
                  <c:v>-24.173724669877</c:v>
                </c:pt>
                <c:pt idx="448">
                  <c:v>-23.7805017512602</c:v>
                </c:pt>
                <c:pt idx="449">
                  <c:v>-23.383796612724097</c:v>
                </c:pt>
                <c:pt idx="450">
                  <c:v>-22.983636062249701</c:v>
                </c:pt>
                <c:pt idx="451">
                  <c:v>-22.5801404616324</c:v>
                </c:pt>
                <c:pt idx="452">
                  <c:v>-22.173317210824798</c:v>
                </c:pt>
                <c:pt idx="453">
                  <c:v>-21.763138890272899</c:v>
                </c:pt>
                <c:pt idx="454">
                  <c:v>-21.349783530986699</c:v>
                </c:pt>
                <c:pt idx="455">
                  <c:v>-20.933358730966901</c:v>
                </c:pt>
                <c:pt idx="456">
                  <c:v>-20.513900928461702</c:v>
                </c:pt>
                <c:pt idx="457">
                  <c:v>-20.091374658978598</c:v>
                </c:pt>
                <c:pt idx="458">
                  <c:v>-19.665844481009501</c:v>
                </c:pt>
                <c:pt idx="459">
                  <c:v>-19.2375053926182</c:v>
                </c:pt>
                <c:pt idx="460">
                  <c:v>-18.8062356140125</c:v>
                </c:pt>
                <c:pt idx="461">
                  <c:v>-18.3722202068797</c:v>
                </c:pt>
                <c:pt idx="462">
                  <c:v>-17.935569249180901</c:v>
                </c:pt>
                <c:pt idx="463">
                  <c:v>-17.496324106152603</c:v>
                </c:pt>
                <c:pt idx="464">
                  <c:v>-17.054463663812001</c:v>
                </c:pt>
                <c:pt idx="465">
                  <c:v>-16.610034802665901</c:v>
                </c:pt>
                <c:pt idx="466">
                  <c:v>-16.163256102734998</c:v>
                </c:pt>
                <c:pt idx="467">
                  <c:v>-15.7140059629844</c:v>
                </c:pt>
                <c:pt idx="468">
                  <c:v>-15.2624596263434</c:v>
                </c:pt>
                <c:pt idx="469">
                  <c:v>-14.808723153629201</c:v>
                </c:pt>
                <c:pt idx="470">
                  <c:v>-14.352845054941801</c:v>
                </c:pt>
                <c:pt idx="471">
                  <c:v>-13.894826658339801</c:v>
                </c:pt>
                <c:pt idx="472">
                  <c:v>-13.434690283641601</c:v>
                </c:pt>
                <c:pt idx="473">
                  <c:v>-12.972662350897401</c:v>
                </c:pt>
                <c:pt idx="474">
                  <c:v>-12.5086872680057</c:v>
                </c:pt>
                <c:pt idx="475">
                  <c:v>-12.0428769548842</c:v>
                </c:pt>
                <c:pt idx="476">
                  <c:v>-11.575318003245599</c:v>
                </c:pt>
                <c:pt idx="477">
                  <c:v>-11.1060738396774</c:v>
                </c:pt>
                <c:pt idx="478">
                  <c:v>-10.6351870286551</c:v>
                </c:pt>
                <c:pt idx="479">
                  <c:v>-10.1627057090531</c:v>
                </c:pt>
                <c:pt idx="480">
                  <c:v>-9.6887757480636001</c:v>
                </c:pt>
                <c:pt idx="481">
                  <c:v>-9.21338449436929</c:v>
                </c:pt>
                <c:pt idx="482">
                  <c:v>-8.7366408566033407</c:v>
                </c:pt>
                <c:pt idx="483">
                  <c:v>-8.258630534480119</c:v>
                </c:pt>
                <c:pt idx="484">
                  <c:v>-7.7794196277143106</c:v>
                </c:pt>
                <c:pt idx="485">
                  <c:v>-7.2990582324188003</c:v>
                </c:pt>
                <c:pt idx="486">
                  <c:v>-6.8175957318678506</c:v>
                </c:pt>
                <c:pt idx="487">
                  <c:v>-6.3351710359515803</c:v>
                </c:pt>
                <c:pt idx="488">
                  <c:v>-5.8517852937495096</c:v>
                </c:pt>
                <c:pt idx="489">
                  <c:v>-5.3675401369450197</c:v>
                </c:pt>
                <c:pt idx="490">
                  <c:v>-4.8825183447482496</c:v>
                </c:pt>
                <c:pt idx="491">
                  <c:v>-4.3967882069287301</c:v>
                </c:pt>
                <c:pt idx="492">
                  <c:v>-3.9104076080617203</c:v>
                </c:pt>
                <c:pt idx="493">
                  <c:v>-3.4234299821907301</c:v>
                </c:pt>
                <c:pt idx="494">
                  <c:v>-2.9359692467752598</c:v>
                </c:pt>
                <c:pt idx="495">
                  <c:v>-2.4480724946674197</c:v>
                </c:pt>
                <c:pt idx="496">
                  <c:v>-1.9598163621464599</c:v>
                </c:pt>
                <c:pt idx="497">
                  <c:v>-1.47127364564</c:v>
                </c:pt>
                <c:pt idx="498">
                  <c:v>-0.98251515775724796</c:v>
                </c:pt>
                <c:pt idx="499">
                  <c:v>-0.49361162998755803</c:v>
                </c:pt>
                <c:pt idx="500">
                  <c:v>-4.63565934086847E-3</c:v>
                </c:pt>
                <c:pt idx="501">
                  <c:v>0.48434182741114495</c:v>
                </c:pt>
                <c:pt idx="502">
                  <c:v>0.973247082154864</c:v>
                </c:pt>
                <c:pt idx="503">
                  <c:v>1.46200852535182</c:v>
                </c:pt>
                <c:pt idx="504">
                  <c:v>1.9505559687768501</c:v>
                </c:pt>
                <c:pt idx="505">
                  <c:v>2.4388186521892101</c:v>
                </c:pt>
                <c:pt idx="506">
                  <c:v>2.9267233142670599</c:v>
                </c:pt>
                <c:pt idx="507">
                  <c:v>3.41419228324136</c:v>
                </c:pt>
                <c:pt idx="508">
                  <c:v>3.9011745084359202</c:v>
                </c:pt>
                <c:pt idx="509">
                  <c:v>4.3875684915758297</c:v>
                </c:pt>
                <c:pt idx="510">
                  <c:v>4.8733145004161296</c:v>
                </c:pt>
                <c:pt idx="511">
                  <c:v>5.3583506428294498</c:v>
                </c:pt>
                <c:pt idx="512">
                  <c:v>5.84260783024249</c:v>
                </c:pt>
                <c:pt idx="513">
                  <c:v>6.3260070456354098</c:v>
                </c:pt>
                <c:pt idx="514">
                  <c:v>6.8084565042829492</c:v>
                </c:pt>
                <c:pt idx="515">
                  <c:v>7.2899313724965493</c:v>
                </c:pt>
                <c:pt idx="516">
                  <c:v>7.7703164609628299</c:v>
                </c:pt>
                <c:pt idx="517">
                  <c:v>8.2495543740140498</c:v>
                </c:pt>
                <c:pt idx="518">
                  <c:v>8.7275888304776714</c:v>
                </c:pt>
                <c:pt idx="519">
                  <c:v>9.2043526546164802</c:v>
                </c:pt>
                <c:pt idx="520">
                  <c:v>9.6797653277667095</c:v>
                </c:pt>
                <c:pt idx="521">
                  <c:v>10.153730553399299</c:v>
                </c:pt>
                <c:pt idx="522">
                  <c:v>10.626260295583201</c:v>
                </c:pt>
                <c:pt idx="523">
                  <c:v>11.097174236881699</c:v>
                </c:pt>
                <c:pt idx="524">
                  <c:v>11.566439540678399</c:v>
                </c:pt>
                <c:pt idx="525">
                  <c:v>12.0340285372657</c:v>
                </c:pt>
                <c:pt idx="526">
                  <c:v>12.4998824889094</c:v>
                </c:pt>
                <c:pt idx="527">
                  <c:v>12.963905783691001</c:v>
                </c:pt>
                <c:pt idx="528">
                  <c:v>13.425959891819799</c:v>
                </c:pt>
                <c:pt idx="529">
                  <c:v>13.886106921906</c:v>
                </c:pt>
                <c:pt idx="530">
                  <c:v>14.3441676725192</c:v>
                </c:pt>
                <c:pt idx="531">
                  <c:v>14.800095912046901</c:v>
                </c:pt>
                <c:pt idx="532">
                  <c:v>15.253876380489899</c:v>
                </c:pt>
                <c:pt idx="533">
                  <c:v>15.7054545573708</c:v>
                </c:pt>
                <c:pt idx="534">
                  <c:v>16.154733701905798</c:v>
                </c:pt>
                <c:pt idx="535">
                  <c:v>16.601572048062103</c:v>
                </c:pt>
                <c:pt idx="536">
                  <c:v>17.045988838652001</c:v>
                </c:pt>
                <c:pt idx="537">
                  <c:v>17.4879096859177</c:v>
                </c:pt>
                <c:pt idx="538">
                  <c:v>17.927249024695701</c:v>
                </c:pt>
                <c:pt idx="539">
                  <c:v>18.363964556772999</c:v>
                </c:pt>
                <c:pt idx="540">
                  <c:v>18.797998213954898</c:v>
                </c:pt>
                <c:pt idx="541">
                  <c:v>19.229274686248701</c:v>
                </c:pt>
                <c:pt idx="542">
                  <c:v>19.657699962874897</c:v>
                </c:pt>
                <c:pt idx="543">
                  <c:v>20.083255704294302</c:v>
                </c:pt>
                <c:pt idx="544">
                  <c:v>20.505849102661198</c:v>
                </c:pt>
                <c:pt idx="545">
                  <c:v>20.9254144688243</c:v>
                </c:pt>
                <c:pt idx="546">
                  <c:v>21.3419158603946</c:v>
                </c:pt>
                <c:pt idx="547">
                  <c:v>21.7552995390521</c:v>
                </c:pt>
                <c:pt idx="548">
                  <c:v>22.165492989375299</c:v>
                </c:pt>
                <c:pt idx="549">
                  <c:v>22.572403976721198</c:v>
                </c:pt>
                <c:pt idx="550">
                  <c:v>22.976022033743803</c:v>
                </c:pt>
                <c:pt idx="551">
                  <c:v>23.376248036435303</c:v>
                </c:pt>
                <c:pt idx="552">
                  <c:v>23.7730144525691</c:v>
                </c:pt>
                <c:pt idx="553">
                  <c:v>24.1663017252618</c:v>
                </c:pt>
                <c:pt idx="554">
                  <c:v>24.556065069986698</c:v>
                </c:pt>
                <c:pt idx="555">
                  <c:v>24.942231877435599</c:v>
                </c:pt>
                <c:pt idx="556">
                  <c:v>25.324699010907601</c:v>
                </c:pt>
                <c:pt idx="557">
                  <c:v>25.703457747158399</c:v>
                </c:pt>
                <c:pt idx="558">
                  <c:v>26.078437560663598</c:v>
                </c:pt>
                <c:pt idx="559">
                  <c:v>26.449554463578</c:v>
                </c:pt>
                <c:pt idx="560">
                  <c:v>26.8167992679621</c:v>
                </c:pt>
                <c:pt idx="561">
                  <c:v>27.1801337996055</c:v>
                </c:pt>
                <c:pt idx="562">
                  <c:v>27.5394889901754</c:v>
                </c:pt>
                <c:pt idx="563">
                  <c:v>27.894762960606698</c:v>
                </c:pt>
                <c:pt idx="564">
                  <c:v>28.245942694204</c:v>
                </c:pt>
                <c:pt idx="565">
                  <c:v>28.592978942710502</c:v>
                </c:pt>
                <c:pt idx="566">
                  <c:v>28.935776920292099</c:v>
                </c:pt>
                <c:pt idx="567">
                  <c:v>29.274336947953199</c:v>
                </c:pt>
                <c:pt idx="568">
                  <c:v>29.608627473825599</c:v>
                </c:pt>
                <c:pt idx="569">
                  <c:v>29.938584148006701</c:v>
                </c:pt>
                <c:pt idx="570">
                  <c:v>30.264108936659099</c:v>
                </c:pt>
                <c:pt idx="571">
                  <c:v>30.585195219618498</c:v>
                </c:pt>
                <c:pt idx="572">
                  <c:v>30.901795824161301</c:v>
                </c:pt>
                <c:pt idx="573">
                  <c:v>31.213798947690798</c:v>
                </c:pt>
                <c:pt idx="574">
                  <c:v>31.521231653538401</c:v>
                </c:pt>
                <c:pt idx="575">
                  <c:v>31.8240776590495</c:v>
                </c:pt>
                <c:pt idx="576">
                  <c:v>32.1222743077142</c:v>
                </c:pt>
                <c:pt idx="577">
                  <c:v>32.415709456754506</c:v>
                </c:pt>
                <c:pt idx="578">
                  <c:v>32.704361017900098</c:v>
                </c:pt>
                <c:pt idx="579">
                  <c:v>32.988246688633097</c:v>
                </c:pt>
                <c:pt idx="580">
                  <c:v>33.267218012090602</c:v>
                </c:pt>
                <c:pt idx="581">
                  <c:v>33.541315890588201</c:v>
                </c:pt>
                <c:pt idx="582">
                  <c:v>33.810532918293895</c:v>
                </c:pt>
                <c:pt idx="583">
                  <c:v>34.074812140184001</c:v>
                </c:pt>
                <c:pt idx="584">
                  <c:v>34.334045853116599</c:v>
                </c:pt>
                <c:pt idx="585">
                  <c:v>34.588199608303903</c:v>
                </c:pt>
                <c:pt idx="586">
                  <c:v>34.837327640893001</c:v>
                </c:pt>
                <c:pt idx="587">
                  <c:v>35.0812621188634</c:v>
                </c:pt>
                <c:pt idx="588">
                  <c:v>35.320054160499701</c:v>
                </c:pt>
                <c:pt idx="589">
                  <c:v>35.553703962940496</c:v>
                </c:pt>
                <c:pt idx="590">
                  <c:v>35.782161611580101</c:v>
                </c:pt>
                <c:pt idx="591">
                  <c:v>36.005327888341</c:v>
                </c:pt>
                <c:pt idx="592">
                  <c:v>36.223153340621302</c:v>
                </c:pt>
                <c:pt idx="593">
                  <c:v>36.435729193214499</c:v>
                </c:pt>
                <c:pt idx="594">
                  <c:v>36.642876705982204</c:v>
                </c:pt>
                <c:pt idx="595">
                  <c:v>36.844647463285206</c:v>
                </c:pt>
                <c:pt idx="596">
                  <c:v>37.0410483755782</c:v>
                </c:pt>
                <c:pt idx="597">
                  <c:v>37.232039762789704</c:v>
                </c:pt>
                <c:pt idx="598">
                  <c:v>37.417533421514001</c:v>
                </c:pt>
                <c:pt idx="599">
                  <c:v>37.597469663300096</c:v>
                </c:pt>
                <c:pt idx="600">
                  <c:v>37.771968120102301</c:v>
                </c:pt>
                <c:pt idx="601">
                  <c:v>37.940832053967803</c:v>
                </c:pt>
                <c:pt idx="602">
                  <c:v>38.104125855120898</c:v>
                </c:pt>
                <c:pt idx="603">
                  <c:v>38.261865646670003</c:v>
                </c:pt>
                <c:pt idx="604">
                  <c:v>38.414018994504595</c:v>
                </c:pt>
                <c:pt idx="605">
                  <c:v>38.560504656014999</c:v>
                </c:pt>
                <c:pt idx="606">
                  <c:v>38.701299974713997</c:v>
                </c:pt>
                <c:pt idx="607">
                  <c:v>38.840180091497899</c:v>
                </c:pt>
                <c:pt idx="608">
                  <c:v>38.979060208279797</c:v>
                </c:pt>
                <c:pt idx="609">
                  <c:v>39.117940325058399</c:v>
                </c:pt>
                <c:pt idx="610">
                  <c:v>39.256820441835899</c:v>
                </c:pt>
                <c:pt idx="611">
                  <c:v>39.3957005586091</c:v>
                </c:pt>
                <c:pt idx="612">
                  <c:v>39.5345806753812</c:v>
                </c:pt>
                <c:pt idx="613">
                  <c:v>39.673460792150799</c:v>
                </c:pt>
                <c:pt idx="614">
                  <c:v>39.812340908918102</c:v>
                </c:pt>
                <c:pt idx="615">
                  <c:v>39.951221025682401</c:v>
                </c:pt>
                <c:pt idx="616">
                  <c:v>40.090101142444695</c:v>
                </c:pt>
                <c:pt idx="617">
                  <c:v>40.2289812592049</c:v>
                </c:pt>
                <c:pt idx="618">
                  <c:v>40.3678613759622</c:v>
                </c:pt>
                <c:pt idx="619">
                  <c:v>40.506741492717303</c:v>
                </c:pt>
                <c:pt idx="620">
                  <c:v>40.645621609469103</c:v>
                </c:pt>
                <c:pt idx="621">
                  <c:v>40.784501726218799</c:v>
                </c:pt>
                <c:pt idx="622">
                  <c:v>40.923381842966101</c:v>
                </c:pt>
                <c:pt idx="623">
                  <c:v>41.062261959710803</c:v>
                </c:pt>
                <c:pt idx="624">
                  <c:v>41.201142076453003</c:v>
                </c:pt>
                <c:pt idx="625">
                  <c:v>41.340022193193199</c:v>
                </c:pt>
                <c:pt idx="626">
                  <c:v>41.478902309930099</c:v>
                </c:pt>
                <c:pt idx="627">
                  <c:v>41.617782426665002</c:v>
                </c:pt>
                <c:pt idx="628">
                  <c:v>41.756662543397404</c:v>
                </c:pt>
                <c:pt idx="629">
                  <c:v>41.895542660127397</c:v>
                </c:pt>
                <c:pt idx="630">
                  <c:v>42.034422776854996</c:v>
                </c:pt>
                <c:pt idx="631">
                  <c:v>42.173302893580498</c:v>
                </c:pt>
                <c:pt idx="632">
                  <c:v>42.312183010302903</c:v>
                </c:pt>
                <c:pt idx="633">
                  <c:v>42.451063142025497</c:v>
                </c:pt>
                <c:pt idx="634">
                  <c:v>42.589943258602794</c:v>
                </c:pt>
                <c:pt idx="635">
                  <c:v>42.728823375177605</c:v>
                </c:pt>
                <c:pt idx="636">
                  <c:v>42.8677034917486</c:v>
                </c:pt>
                <c:pt idx="637">
                  <c:v>43.006583608317101</c:v>
                </c:pt>
                <c:pt idx="638">
                  <c:v>43.145463724881999</c:v>
                </c:pt>
                <c:pt idx="639">
                  <c:v>43.284343841444297</c:v>
                </c:pt>
                <c:pt idx="640">
                  <c:v>43.423223958003</c:v>
                </c:pt>
                <c:pt idx="641">
                  <c:v>43.5621040745595</c:v>
                </c:pt>
                <c:pt idx="642">
                  <c:v>43.700984191111701</c:v>
                </c:pt>
                <c:pt idx="643">
                  <c:v>43.839864307662104</c:v>
                </c:pt>
                <c:pt idx="644">
                  <c:v>43.9787444242085</c:v>
                </c:pt>
                <c:pt idx="645">
                  <c:v>44.117624540751905</c:v>
                </c:pt>
                <c:pt idx="646">
                  <c:v>44.256504657291799</c:v>
                </c:pt>
                <c:pt idx="647">
                  <c:v>44.395384773828901</c:v>
                </c:pt>
                <c:pt idx="648">
                  <c:v>44.534264890362401</c:v>
                </c:pt>
                <c:pt idx="649">
                  <c:v>44.6731450068946</c:v>
                </c:pt>
                <c:pt idx="650">
                  <c:v>44.812025123421797</c:v>
                </c:pt>
                <c:pt idx="651">
                  <c:v>44.950905239947105</c:v>
                </c:pt>
                <c:pt idx="652">
                  <c:v>45.0897853564692</c:v>
                </c:pt>
                <c:pt idx="653">
                  <c:v>45.2286654703517</c:v>
                </c:pt>
                <c:pt idx="654">
                  <c:v>45.367545586897499</c:v>
                </c:pt>
                <c:pt idx="655">
                  <c:v>45.506425703441501</c:v>
                </c:pt>
                <c:pt idx="656">
                  <c:v>45.645305819981402</c:v>
                </c:pt>
                <c:pt idx="657">
                  <c:v>45.784185936518597</c:v>
                </c:pt>
                <c:pt idx="658">
                  <c:v>45.923066053052899</c:v>
                </c:pt>
                <c:pt idx="659">
                  <c:v>46.061946169585198</c:v>
                </c:pt>
                <c:pt idx="660">
                  <c:v>46.200826286113298</c:v>
                </c:pt>
                <c:pt idx="661">
                  <c:v>46.339706402639699</c:v>
                </c:pt>
                <c:pt idx="662">
                  <c:v>46.478586519161595</c:v>
                </c:pt>
                <c:pt idx="663">
                  <c:v>46.6174666386258</c:v>
                </c:pt>
                <c:pt idx="664">
                  <c:v>46.756346755097901</c:v>
                </c:pt>
                <c:pt idx="665">
                  <c:v>46.895226871565697</c:v>
                </c:pt>
                <c:pt idx="666">
                  <c:v>47.034106988031397</c:v>
                </c:pt>
                <c:pt idx="667">
                  <c:v>47.172987104493302</c:v>
                </c:pt>
                <c:pt idx="668">
                  <c:v>47.311867220952799</c:v>
                </c:pt>
                <c:pt idx="669">
                  <c:v>47.450747337409702</c:v>
                </c:pt>
                <c:pt idx="670">
                  <c:v>47.5896274538634</c:v>
                </c:pt>
                <c:pt idx="671">
                  <c:v>47.728507570312502</c:v>
                </c:pt>
                <c:pt idx="672">
                  <c:v>47.867387686760203</c:v>
                </c:pt>
                <c:pt idx="673">
                  <c:v>48.006267831483001</c:v>
                </c:pt>
                <c:pt idx="674">
                  <c:v>48.145147947394804</c:v>
                </c:pt>
                <c:pt idx="675">
                  <c:v>48.284028063300198</c:v>
                </c:pt>
                <c:pt idx="676">
                  <c:v>48.422908179202203</c:v>
                </c:pt>
                <c:pt idx="677">
                  <c:v>48.561788295098097</c:v>
                </c:pt>
                <c:pt idx="678">
                  <c:v>48.729997507874103</c:v>
                </c:pt>
                <c:pt idx="679">
                  <c:v>48.969907215915498</c:v>
                </c:pt>
                <c:pt idx="680">
                  <c:v>49.275680108149501</c:v>
                </c:pt>
                <c:pt idx="681">
                  <c:v>49.639210485763897</c:v>
                </c:pt>
                <c:pt idx="682">
                  <c:v>50.050861529915501</c:v>
                </c:pt>
                <c:pt idx="683">
                  <c:v>50.499720814487503</c:v>
                </c:pt>
                <c:pt idx="684">
                  <c:v>50.973889557358397</c:v>
                </c:pt>
                <c:pt idx="685">
                  <c:v>51.454472760000002</c:v>
                </c:pt>
                <c:pt idx="686">
                  <c:v>51.949786130899199</c:v>
                </c:pt>
                <c:pt idx="687">
                  <c:v>52.438774207518804</c:v>
                </c:pt>
                <c:pt idx="688">
                  <c:v>52.927762284138801</c:v>
                </c:pt>
                <c:pt idx="689">
                  <c:v>53.416750360760105</c:v>
                </c:pt>
                <c:pt idx="690">
                  <c:v>53.905738437380101</c:v>
                </c:pt>
                <c:pt idx="691">
                  <c:v>54.394726514000197</c:v>
                </c:pt>
                <c:pt idx="692">
                  <c:v>54.883714590621899</c:v>
                </c:pt>
                <c:pt idx="693">
                  <c:v>55.372702667241398</c:v>
                </c:pt>
                <c:pt idx="694">
                  <c:v>55.861690743862802</c:v>
                </c:pt>
                <c:pt idx="695">
                  <c:v>56.350678820481896</c:v>
                </c:pt>
                <c:pt idx="696">
                  <c:v>56.839666897102802</c:v>
                </c:pt>
                <c:pt idx="697">
                  <c:v>57.328654973722401</c:v>
                </c:pt>
                <c:pt idx="698">
                  <c:v>57.8176430503432</c:v>
                </c:pt>
                <c:pt idx="699">
                  <c:v>58.306631126964497</c:v>
                </c:pt>
                <c:pt idx="700">
                  <c:v>58.795619203584494</c:v>
                </c:pt>
                <c:pt idx="701">
                  <c:v>59.284607280204803</c:v>
                </c:pt>
                <c:pt idx="702">
                  <c:v>59.773595356825602</c:v>
                </c:pt>
                <c:pt idx="703">
                  <c:v>60.262583433446004</c:v>
                </c:pt>
                <c:pt idx="704">
                  <c:v>60.751571510067095</c:v>
                </c:pt>
                <c:pt idx="705">
                  <c:v>61.240559586686501</c:v>
                </c:pt>
                <c:pt idx="706">
                  <c:v>61.729547663307301</c:v>
                </c:pt>
                <c:pt idx="707">
                  <c:v>62.2185357399281</c:v>
                </c:pt>
                <c:pt idx="708">
                  <c:v>62.707523816547898</c:v>
                </c:pt>
                <c:pt idx="709">
                  <c:v>63.196511893168704</c:v>
                </c:pt>
                <c:pt idx="710">
                  <c:v>63.685499969788395</c:v>
                </c:pt>
                <c:pt idx="711">
                  <c:v>64.174488046409195</c:v>
                </c:pt>
                <c:pt idx="712">
                  <c:v>64.663476123030307</c:v>
                </c:pt>
                <c:pt idx="713">
                  <c:v>65.152464199650396</c:v>
                </c:pt>
                <c:pt idx="714">
                  <c:v>65.64145227627121</c:v>
                </c:pt>
                <c:pt idx="715">
                  <c:v>66.130440352891299</c:v>
                </c:pt>
                <c:pt idx="716">
                  <c:v>66.619428429512098</c:v>
                </c:pt>
                <c:pt idx="717">
                  <c:v>67.108416506132812</c:v>
                </c:pt>
                <c:pt idx="718">
                  <c:v>67.597404582753001</c:v>
                </c:pt>
                <c:pt idx="719">
                  <c:v>68.086392659372905</c:v>
                </c:pt>
                <c:pt idx="720">
                  <c:v>68.575380735994202</c:v>
                </c:pt>
                <c:pt idx="721">
                  <c:v>69.064368812614291</c:v>
                </c:pt>
                <c:pt idx="722">
                  <c:v>69.553356889234195</c:v>
                </c:pt>
                <c:pt idx="723">
                  <c:v>70.042344965854994</c:v>
                </c:pt>
                <c:pt idx="724">
                  <c:v>70.531333042474898</c:v>
                </c:pt>
                <c:pt idx="725">
                  <c:v>71.020321119095897</c:v>
                </c:pt>
                <c:pt idx="726">
                  <c:v>71.509309195715801</c:v>
                </c:pt>
                <c:pt idx="727">
                  <c:v>71.998297272336998</c:v>
                </c:pt>
                <c:pt idx="728">
                  <c:v>72.487285348957201</c:v>
                </c:pt>
                <c:pt idx="729">
                  <c:v>72.976273425577901</c:v>
                </c:pt>
                <c:pt idx="730">
                  <c:v>73.465261502198103</c:v>
                </c:pt>
                <c:pt idx="731">
                  <c:v>73.954249578818803</c:v>
                </c:pt>
                <c:pt idx="732">
                  <c:v>74.443237655439006</c:v>
                </c:pt>
                <c:pt idx="733">
                  <c:v>74.932225732059592</c:v>
                </c:pt>
                <c:pt idx="734">
                  <c:v>75.421213808680093</c:v>
                </c:pt>
                <c:pt idx="735">
                  <c:v>75.910201885300296</c:v>
                </c:pt>
                <c:pt idx="736">
                  <c:v>76.399189961920698</c:v>
                </c:pt>
                <c:pt idx="737">
                  <c:v>76.888178038541199</c:v>
                </c:pt>
                <c:pt idx="738">
                  <c:v>77.377166115161202</c:v>
                </c:pt>
                <c:pt idx="739">
                  <c:v>77.866154191781405</c:v>
                </c:pt>
                <c:pt idx="740">
                  <c:v>78.355142268402304</c:v>
                </c:pt>
                <c:pt idx="741">
                  <c:v>78.844130345023501</c:v>
                </c:pt>
                <c:pt idx="742">
                  <c:v>79.333118421643803</c:v>
                </c:pt>
                <c:pt idx="743">
                  <c:v>79.82210649826429</c:v>
                </c:pt>
                <c:pt idx="744">
                  <c:v>80.311094574884507</c:v>
                </c:pt>
                <c:pt idx="745">
                  <c:v>80.800082651504994</c:v>
                </c:pt>
                <c:pt idx="746">
                  <c:v>81.289070728124997</c:v>
                </c:pt>
                <c:pt idx="747">
                  <c:v>81.778058804745598</c:v>
                </c:pt>
                <c:pt idx="748">
                  <c:v>82.267046881366511</c:v>
                </c:pt>
                <c:pt idx="749">
                  <c:v>82.7560349579865</c:v>
                </c:pt>
                <c:pt idx="750">
                  <c:v>83.245023034607101</c:v>
                </c:pt>
                <c:pt idx="751">
                  <c:v>83.734011111227403</c:v>
                </c:pt>
                <c:pt idx="752">
                  <c:v>84.222999187847705</c:v>
                </c:pt>
                <c:pt idx="753">
                  <c:v>84.711987264468604</c:v>
                </c:pt>
                <c:pt idx="754">
                  <c:v>85.200975341089006</c:v>
                </c:pt>
                <c:pt idx="755">
                  <c:v>85.689963417709308</c:v>
                </c:pt>
                <c:pt idx="756">
                  <c:v>86.178951494329993</c:v>
                </c:pt>
                <c:pt idx="757">
                  <c:v>86.667939570950608</c:v>
                </c:pt>
                <c:pt idx="758">
                  <c:v>87.156927647570896</c:v>
                </c:pt>
                <c:pt idx="759">
                  <c:v>87.645915724191198</c:v>
                </c:pt>
                <c:pt idx="760">
                  <c:v>88.134903800811898</c:v>
                </c:pt>
                <c:pt idx="761">
                  <c:v>88.623891877432399</c:v>
                </c:pt>
                <c:pt idx="762">
                  <c:v>89.112879954052801</c:v>
                </c:pt>
                <c:pt idx="763">
                  <c:v>89.60186803067289</c:v>
                </c:pt>
                <c:pt idx="764">
                  <c:v>90.090856107293604</c:v>
                </c:pt>
                <c:pt idx="765">
                  <c:v>90.579844183913906</c:v>
                </c:pt>
                <c:pt idx="766">
                  <c:v>91.068832260534407</c:v>
                </c:pt>
                <c:pt idx="767">
                  <c:v>91.557820337154894</c:v>
                </c:pt>
                <c:pt idx="768">
                  <c:v>92.046808413775196</c:v>
                </c:pt>
                <c:pt idx="769">
                  <c:v>92.535796490395512</c:v>
                </c:pt>
                <c:pt idx="770">
                  <c:v>93.0247845670158</c:v>
                </c:pt>
                <c:pt idx="771">
                  <c:v>93.513772643636202</c:v>
                </c:pt>
                <c:pt idx="772">
                  <c:v>94.002760720256305</c:v>
                </c:pt>
                <c:pt idx="773">
                  <c:v>94.491748796877104</c:v>
                </c:pt>
                <c:pt idx="774">
                  <c:v>94.9807368734986</c:v>
                </c:pt>
                <c:pt idx="775">
                  <c:v>95.469724950118291</c:v>
                </c:pt>
                <c:pt idx="776">
                  <c:v>95.958713026738096</c:v>
                </c:pt>
                <c:pt idx="777">
                  <c:v>96.447701103358497</c:v>
                </c:pt>
                <c:pt idx="778">
                  <c:v>96.936689179979297</c:v>
                </c:pt>
                <c:pt idx="779">
                  <c:v>97.4256772565994</c:v>
                </c:pt>
                <c:pt idx="780">
                  <c:v>97.914665333219503</c:v>
                </c:pt>
                <c:pt idx="781">
                  <c:v>98.403653409840601</c:v>
                </c:pt>
                <c:pt idx="782">
                  <c:v>98.8926414864614</c:v>
                </c:pt>
                <c:pt idx="783">
                  <c:v>99.381629563081205</c:v>
                </c:pt>
                <c:pt idx="784">
                  <c:v>99.870617639701891</c:v>
                </c:pt>
                <c:pt idx="785">
                  <c:v>100.359605716321</c:v>
                </c:pt>
                <c:pt idx="786">
                  <c:v>100.848593792942</c:v>
                </c:pt>
                <c:pt idx="787">
                  <c:v>101.337581869563</c:v>
                </c:pt>
                <c:pt idx="788">
                  <c:v>101.826569946183</c:v>
                </c:pt>
                <c:pt idx="789">
                  <c:v>102.315558022804</c:v>
                </c:pt>
                <c:pt idx="790">
                  <c:v>102.80454609942501</c:v>
                </c:pt>
                <c:pt idx="791">
                  <c:v>103.29353417604401</c:v>
                </c:pt>
                <c:pt idx="792">
                  <c:v>103.782522252666</c:v>
                </c:pt>
                <c:pt idx="793">
                  <c:v>104.271510329286</c:v>
                </c:pt>
                <c:pt idx="794">
                  <c:v>104.76049840590599</c:v>
                </c:pt>
                <c:pt idx="795">
                  <c:v>105.249486482526</c:v>
                </c:pt>
                <c:pt idx="796">
                  <c:v>105.73847455914701</c:v>
                </c:pt>
                <c:pt idx="797">
                  <c:v>106.22746263576801</c:v>
                </c:pt>
                <c:pt idx="798">
                  <c:v>106.716450712388</c:v>
                </c:pt>
                <c:pt idx="799">
                  <c:v>107.205438789008</c:v>
                </c:pt>
                <c:pt idx="800">
                  <c:v>107.694426865629</c:v>
                </c:pt>
                <c:pt idx="801">
                  <c:v>108.18341494225001</c:v>
                </c:pt>
                <c:pt idx="802">
                  <c:v>108.67240301886901</c:v>
                </c:pt>
                <c:pt idx="803">
                  <c:v>109.161391095491</c:v>
                </c:pt>
                <c:pt idx="804">
                  <c:v>109.65037917210999</c:v>
                </c:pt>
                <c:pt idx="805">
                  <c:v>110.13936724873099</c:v>
                </c:pt>
                <c:pt idx="806">
                  <c:v>110.628355325351</c:v>
                </c:pt>
                <c:pt idx="807">
                  <c:v>111.11734340197201</c:v>
                </c:pt>
                <c:pt idx="808">
                  <c:v>111.606331478591</c:v>
                </c:pt>
                <c:pt idx="809">
                  <c:v>112.095319555213</c:v>
                </c:pt>
                <c:pt idx="810">
                  <c:v>112.584307631833</c:v>
                </c:pt>
                <c:pt idx="811">
                  <c:v>113.07329570845299</c:v>
                </c:pt>
                <c:pt idx="812">
                  <c:v>113.56228378507301</c:v>
                </c:pt>
                <c:pt idx="813">
                  <c:v>114.051271861695</c:v>
                </c:pt>
                <c:pt idx="814">
                  <c:v>114.54025993831399</c:v>
                </c:pt>
                <c:pt idx="815">
                  <c:v>115.02924801493499</c:v>
                </c:pt>
                <c:pt idx="816">
                  <c:v>115.518236091555</c:v>
                </c:pt>
                <c:pt idx="817">
                  <c:v>116.00722416817601</c:v>
                </c:pt>
                <c:pt idx="818">
                  <c:v>116.49621224479701</c:v>
                </c:pt>
                <c:pt idx="819">
                  <c:v>116.985200321417</c:v>
                </c:pt>
                <c:pt idx="820">
                  <c:v>117.474188398037</c:v>
                </c:pt>
                <c:pt idx="821">
                  <c:v>117.963176474658</c:v>
                </c:pt>
                <c:pt idx="822">
                  <c:v>118.45216455127699</c:v>
                </c:pt>
                <c:pt idx="823">
                  <c:v>118.941152627899</c:v>
                </c:pt>
                <c:pt idx="824">
                  <c:v>119.430140704519</c:v>
                </c:pt>
                <c:pt idx="825">
                  <c:v>119.91912878113899</c:v>
                </c:pt>
                <c:pt idx="826">
                  <c:v>120.408116857761</c:v>
                </c:pt>
                <c:pt idx="827">
                  <c:v>120.89710493438099</c:v>
                </c:pt>
                <c:pt idx="828">
                  <c:v>121.386093011002</c:v>
                </c:pt>
                <c:pt idx="829">
                  <c:v>121.87508108762201</c:v>
                </c:pt>
                <c:pt idx="830">
                  <c:v>122.364069164241</c:v>
                </c:pt>
                <c:pt idx="831">
                  <c:v>122.853057240863</c:v>
                </c:pt>
                <c:pt idx="832">
                  <c:v>123.34204531748399</c:v>
                </c:pt>
                <c:pt idx="833">
                  <c:v>123.83103339410401</c:v>
                </c:pt>
                <c:pt idx="834">
                  <c:v>124.32002147072501</c:v>
                </c:pt>
                <c:pt idx="835">
                  <c:v>124.809009547344</c:v>
                </c:pt>
                <c:pt idx="836">
                  <c:v>125.29799762396401</c:v>
                </c:pt>
                <c:pt idx="837">
                  <c:v>125.78698570058499</c:v>
                </c:pt>
                <c:pt idx="838">
                  <c:v>126.275973777206</c:v>
                </c:pt>
                <c:pt idx="839">
                  <c:v>126.76496185382499</c:v>
                </c:pt>
                <c:pt idx="840">
                  <c:v>127.253949930446</c:v>
                </c:pt>
                <c:pt idx="841">
                  <c:v>127.74293800706802</c:v>
                </c:pt>
                <c:pt idx="842">
                  <c:v>128.231926083687</c:v>
                </c:pt>
                <c:pt idx="843">
                  <c:v>128.72091416030801</c:v>
                </c:pt>
                <c:pt idx="844">
                  <c:v>129.209902236928</c:v>
                </c:pt>
                <c:pt idx="845">
                  <c:v>129.69889031354901</c:v>
                </c:pt>
                <c:pt idx="846">
                  <c:v>130.18787839016898</c:v>
                </c:pt>
                <c:pt idx="847">
                  <c:v>130.67686646678899</c:v>
                </c:pt>
                <c:pt idx="848">
                  <c:v>131.16585454341001</c:v>
                </c:pt>
                <c:pt idx="849">
                  <c:v>131.65484262003</c:v>
                </c:pt>
                <c:pt idx="850">
                  <c:v>132.14383069665101</c:v>
                </c:pt>
                <c:pt idx="851">
                  <c:v>132.632818773271</c:v>
                </c:pt>
                <c:pt idx="852">
                  <c:v>133.12180684989201</c:v>
                </c:pt>
                <c:pt idx="853">
                  <c:v>133.61079492651101</c:v>
                </c:pt>
                <c:pt idx="854">
                  <c:v>134.09978300313199</c:v>
                </c:pt>
                <c:pt idx="855">
                  <c:v>134.588771079753</c:v>
                </c:pt>
                <c:pt idx="856">
                  <c:v>135.07775915637299</c:v>
                </c:pt>
                <c:pt idx="857">
                  <c:v>135.566747232994</c:v>
                </c:pt>
                <c:pt idx="858">
                  <c:v>136.05573530961402</c:v>
                </c:pt>
                <c:pt idx="859">
                  <c:v>136.54472338623501</c:v>
                </c:pt>
                <c:pt idx="860">
                  <c:v>137.03371146285602</c:v>
                </c:pt>
                <c:pt idx="861">
                  <c:v>137.52269953947498</c:v>
                </c:pt>
                <c:pt idx="862">
                  <c:v>138.011687616096</c:v>
                </c:pt>
                <c:pt idx="863">
                  <c:v>138.50067569271602</c:v>
                </c:pt>
                <c:pt idx="864">
                  <c:v>138.98966376933799</c:v>
                </c:pt>
                <c:pt idx="865">
                  <c:v>139.47865184595801</c:v>
                </c:pt>
                <c:pt idx="866">
                  <c:v>139.967639922579</c:v>
                </c:pt>
                <c:pt idx="867">
                  <c:v>140.45662799919799</c:v>
                </c:pt>
                <c:pt idx="868">
                  <c:v>140.94561607581798</c:v>
                </c:pt>
                <c:pt idx="869">
                  <c:v>141.43460415243899</c:v>
                </c:pt>
                <c:pt idx="870">
                  <c:v>141.92359222905901</c:v>
                </c:pt>
                <c:pt idx="871">
                  <c:v>142.412580305679</c:v>
                </c:pt>
                <c:pt idx="872">
                  <c:v>142.90156838230101</c:v>
                </c:pt>
                <c:pt idx="873">
                  <c:v>143.39055645891997</c:v>
                </c:pt>
                <c:pt idx="874">
                  <c:v>143.87954453553999</c:v>
                </c:pt>
                <c:pt idx="875">
                  <c:v>144.368532612161</c:v>
                </c:pt>
                <c:pt idx="876">
                  <c:v>144.85752068878099</c:v>
                </c:pt>
                <c:pt idx="877">
                  <c:v>145.34650876540201</c:v>
                </c:pt>
                <c:pt idx="878">
                  <c:v>145.835496842022</c:v>
                </c:pt>
                <c:pt idx="879">
                  <c:v>146.324484918645</c:v>
                </c:pt>
                <c:pt idx="880">
                  <c:v>146.813472995262</c:v>
                </c:pt>
                <c:pt idx="881">
                  <c:v>147.30246107188398</c:v>
                </c:pt>
                <c:pt idx="882">
                  <c:v>147.791449148505</c:v>
                </c:pt>
                <c:pt idx="883">
                  <c:v>148.28043722512498</c:v>
                </c:pt>
                <c:pt idx="884">
                  <c:v>148.769425301746</c:v>
                </c:pt>
                <c:pt idx="885">
                  <c:v>149.25841337836701</c:v>
                </c:pt>
                <c:pt idx="886">
                  <c:v>149.747401454986</c:v>
                </c:pt>
                <c:pt idx="887">
                  <c:v>150.23638953160702</c:v>
                </c:pt>
                <c:pt idx="888">
                  <c:v>150.725377608228</c:v>
                </c:pt>
                <c:pt idx="889">
                  <c:v>151.21436568484799</c:v>
                </c:pt>
                <c:pt idx="890">
                  <c:v>151.70335376146801</c:v>
                </c:pt>
                <c:pt idx="891">
                  <c:v>152.192341838088</c:v>
                </c:pt>
                <c:pt idx="892">
                  <c:v>152.68132991471001</c:v>
                </c:pt>
                <c:pt idx="893">
                  <c:v>153.17031799133099</c:v>
                </c:pt>
                <c:pt idx="894">
                  <c:v>153.65930606794899</c:v>
                </c:pt>
                <c:pt idx="895">
                  <c:v>154.14829414457202</c:v>
                </c:pt>
                <c:pt idx="896">
                  <c:v>154.63728222119201</c:v>
                </c:pt>
                <c:pt idx="897">
                  <c:v>155.12627029780901</c:v>
                </c:pt>
                <c:pt idx="898">
                  <c:v>155.61525837443298</c:v>
                </c:pt>
                <c:pt idx="899">
                  <c:v>156.10424645105201</c:v>
                </c:pt>
                <c:pt idx="900">
                  <c:v>156.593234527672</c:v>
                </c:pt>
                <c:pt idx="901">
                  <c:v>157.08222260429301</c:v>
                </c:pt>
                <c:pt idx="902">
                  <c:v>157.571210680913</c:v>
                </c:pt>
                <c:pt idx="903">
                  <c:v>158.06019875753299</c:v>
                </c:pt>
                <c:pt idx="904">
                  <c:v>158.54918683415499</c:v>
                </c:pt>
                <c:pt idx="905">
                  <c:v>159.03817491077498</c:v>
                </c:pt>
                <c:pt idx="906">
                  <c:v>159.527162987396</c:v>
                </c:pt>
                <c:pt idx="907">
                  <c:v>160.01615106401601</c:v>
                </c:pt>
                <c:pt idx="908">
                  <c:v>160.505139140636</c:v>
                </c:pt>
                <c:pt idx="909">
                  <c:v>160.99412721725599</c:v>
                </c:pt>
                <c:pt idx="910">
                  <c:v>161.483115293878</c:v>
                </c:pt>
                <c:pt idx="911">
                  <c:v>161.97210337049799</c:v>
                </c:pt>
                <c:pt idx="912">
                  <c:v>162.46109144711801</c:v>
                </c:pt>
                <c:pt idx="913">
                  <c:v>162.95007952373899</c:v>
                </c:pt>
                <c:pt idx="914">
                  <c:v>163.43906760036</c:v>
                </c:pt>
                <c:pt idx="915">
                  <c:v>163.92805567697999</c:v>
                </c:pt>
                <c:pt idx="916">
                  <c:v>164.41704375360001</c:v>
                </c:pt>
                <c:pt idx="917">
                  <c:v>164.90603183021901</c:v>
                </c:pt>
                <c:pt idx="918">
                  <c:v>165.39501990684198</c:v>
                </c:pt>
                <c:pt idx="919">
                  <c:v>165.884007983462</c:v>
                </c:pt>
                <c:pt idx="920">
                  <c:v>166.37299606008199</c:v>
                </c:pt>
                <c:pt idx="921">
                  <c:v>166.861984136703</c:v>
                </c:pt>
                <c:pt idx="922">
                  <c:v>167.35097221332401</c:v>
                </c:pt>
                <c:pt idx="923">
                  <c:v>167.839960289944</c:v>
                </c:pt>
                <c:pt idx="924">
                  <c:v>168.32894836656502</c:v>
                </c:pt>
                <c:pt idx="925">
                  <c:v>168.81793644318498</c:v>
                </c:pt>
                <c:pt idx="926">
                  <c:v>169.30692451980499</c:v>
                </c:pt>
                <c:pt idx="927">
                  <c:v>169.79591259642501</c:v>
                </c:pt>
                <c:pt idx="928">
                  <c:v>170.284900673045</c:v>
                </c:pt>
                <c:pt idx="929">
                  <c:v>170.77388874966502</c:v>
                </c:pt>
                <c:pt idx="930">
                  <c:v>171.262876826286</c:v>
                </c:pt>
                <c:pt idx="931">
                  <c:v>171.75186490290702</c:v>
                </c:pt>
                <c:pt idx="932">
                  <c:v>172.24085297952698</c:v>
                </c:pt>
                <c:pt idx="933">
                  <c:v>172.729841056147</c:v>
                </c:pt>
                <c:pt idx="934">
                  <c:v>173.218829132769</c:v>
                </c:pt>
                <c:pt idx="935">
                  <c:v>173.707817209388</c:v>
                </c:pt>
                <c:pt idx="936">
                  <c:v>174.19680528601</c:v>
                </c:pt>
                <c:pt idx="937">
                  <c:v>174.68579336262798</c:v>
                </c:pt>
                <c:pt idx="938">
                  <c:v>175.17478143925001</c:v>
                </c:pt>
                <c:pt idx="939">
                  <c:v>175.663769515871</c:v>
                </c:pt>
                <c:pt idx="940">
                  <c:v>176.15275759248999</c:v>
                </c:pt>
                <c:pt idx="941">
                  <c:v>176.641745669111</c:v>
                </c:pt>
                <c:pt idx="942">
                  <c:v>177.13073374573199</c:v>
                </c:pt>
                <c:pt idx="943">
                  <c:v>177.61972182235201</c:v>
                </c:pt>
                <c:pt idx="944">
                  <c:v>178.10870989897202</c:v>
                </c:pt>
                <c:pt idx="945">
                  <c:v>178.59769797559301</c:v>
                </c:pt>
                <c:pt idx="946">
                  <c:v>179.08668605221402</c:v>
                </c:pt>
                <c:pt idx="947">
                  <c:v>179.57567412883398</c:v>
                </c:pt>
                <c:pt idx="948">
                  <c:v>180.064662205454</c:v>
                </c:pt>
                <c:pt idx="949">
                  <c:v>180.55365028207501</c:v>
                </c:pt>
                <c:pt idx="950">
                  <c:v>181.042638358695</c:v>
                </c:pt>
                <c:pt idx="951">
                  <c:v>181.53162643531502</c:v>
                </c:pt>
                <c:pt idx="952">
                  <c:v>182.020614511936</c:v>
                </c:pt>
                <c:pt idx="953">
                  <c:v>182.509602588555</c:v>
                </c:pt>
                <c:pt idx="954">
                  <c:v>182.99859066517701</c:v>
                </c:pt>
                <c:pt idx="955">
                  <c:v>183.48757874179799</c:v>
                </c:pt>
                <c:pt idx="956">
                  <c:v>183.97656681841701</c:v>
                </c:pt>
                <c:pt idx="957">
                  <c:v>184.465554895038</c:v>
                </c:pt>
                <c:pt idx="958">
                  <c:v>184.95454297165901</c:v>
                </c:pt>
                <c:pt idx="959">
                  <c:v>185.443531048279</c:v>
                </c:pt>
                <c:pt idx="960">
                  <c:v>185.93251912490001</c:v>
                </c:pt>
                <c:pt idx="961">
                  <c:v>186.42150720152</c:v>
                </c:pt>
                <c:pt idx="962">
                  <c:v>186.91049527814098</c:v>
                </c:pt>
                <c:pt idx="963">
                  <c:v>187.399483354761</c:v>
                </c:pt>
                <c:pt idx="964">
                  <c:v>187.88847143138099</c:v>
                </c:pt>
                <c:pt idx="965">
                  <c:v>188.377459508002</c:v>
                </c:pt>
                <c:pt idx="966">
                  <c:v>188.86644758462202</c:v>
                </c:pt>
                <c:pt idx="967">
                  <c:v>189.35543566124198</c:v>
                </c:pt>
                <c:pt idx="968">
                  <c:v>189.844423737863</c:v>
                </c:pt>
                <c:pt idx="969">
                  <c:v>190.33341181448299</c:v>
                </c:pt>
                <c:pt idx="970">
                  <c:v>190.822399891104</c:v>
                </c:pt>
                <c:pt idx="971">
                  <c:v>191.31138796772402</c:v>
                </c:pt>
                <c:pt idx="972">
                  <c:v>191.800376044345</c:v>
                </c:pt>
                <c:pt idx="973">
                  <c:v>192.28936412096502</c:v>
                </c:pt>
                <c:pt idx="974">
                  <c:v>192.77835219758498</c:v>
                </c:pt>
                <c:pt idx="975">
                  <c:v>193.26734027420699</c:v>
                </c:pt>
                <c:pt idx="976">
                  <c:v>193.756328350827</c:v>
                </c:pt>
                <c:pt idx="977">
                  <c:v>194.24531642744799</c:v>
                </c:pt>
                <c:pt idx="978">
                  <c:v>194.73430450406701</c:v>
                </c:pt>
                <c:pt idx="979">
                  <c:v>195.223292580688</c:v>
                </c:pt>
                <c:pt idx="980">
                  <c:v>195.71228065730901</c:v>
                </c:pt>
                <c:pt idx="981">
                  <c:v>196.20126873392903</c:v>
                </c:pt>
                <c:pt idx="982">
                  <c:v>196.69025681054998</c:v>
                </c:pt>
                <c:pt idx="983">
                  <c:v>197.179244887171</c:v>
                </c:pt>
                <c:pt idx="984">
                  <c:v>197.66823296379098</c:v>
                </c:pt>
                <c:pt idx="985">
                  <c:v>198.157221040411</c:v>
                </c:pt>
                <c:pt idx="986">
                  <c:v>198.64620911703099</c:v>
                </c:pt>
                <c:pt idx="987">
                  <c:v>199.135197193652</c:v>
                </c:pt>
                <c:pt idx="988">
                  <c:v>199.62418527027302</c:v>
                </c:pt>
                <c:pt idx="989">
                  <c:v>200.11317334689198</c:v>
                </c:pt>
                <c:pt idx="990">
                  <c:v>200.602161423513</c:v>
                </c:pt>
                <c:pt idx="991">
                  <c:v>201.09114950013299</c:v>
                </c:pt>
                <c:pt idx="992">
                  <c:v>201.580137576754</c:v>
                </c:pt>
                <c:pt idx="993">
                  <c:v>202.06912565337501</c:v>
                </c:pt>
                <c:pt idx="994">
                  <c:v>202.558113729995</c:v>
                </c:pt>
                <c:pt idx="995">
                  <c:v>203.04710180661601</c:v>
                </c:pt>
                <c:pt idx="996">
                  <c:v>203.53608988323597</c:v>
                </c:pt>
                <c:pt idx="997">
                  <c:v>204.025077959855</c:v>
                </c:pt>
                <c:pt idx="998">
                  <c:v>204.51406603647601</c:v>
                </c:pt>
              </c:numCache>
            </c:numRef>
          </c:xVal>
          <c:yVal>
            <c:numRef>
              <c:f>ploss_contour!$I$3:$I$1002</c:f>
              <c:numCache>
                <c:formatCode>0.00E+00</c:formatCode>
                <c:ptCount val="1000"/>
                <c:pt idx="0">
                  <c:v>38.522259021079101</c:v>
                </c:pt>
                <c:pt idx="1">
                  <c:v>38.522259063470699</c:v>
                </c:pt>
                <c:pt idx="2">
                  <c:v>38.522259063471097</c:v>
                </c:pt>
                <c:pt idx="3">
                  <c:v>38.522259063470798</c:v>
                </c:pt>
                <c:pt idx="4">
                  <c:v>38.522259063471097</c:v>
                </c:pt>
                <c:pt idx="5">
                  <c:v>38.522259063470798</c:v>
                </c:pt>
                <c:pt idx="6">
                  <c:v>38.522259063470898</c:v>
                </c:pt>
                <c:pt idx="7">
                  <c:v>38.522259063470798</c:v>
                </c:pt>
                <c:pt idx="8">
                  <c:v>38.522259063471097</c:v>
                </c:pt>
                <c:pt idx="9">
                  <c:v>38.522259063470798</c:v>
                </c:pt>
                <c:pt idx="10">
                  <c:v>38.522259063470898</c:v>
                </c:pt>
                <c:pt idx="11">
                  <c:v>38.522259063471196</c:v>
                </c:pt>
                <c:pt idx="12">
                  <c:v>38.522259063470798</c:v>
                </c:pt>
                <c:pt idx="13">
                  <c:v>38.522259063471097</c:v>
                </c:pt>
                <c:pt idx="14">
                  <c:v>38.522259063471097</c:v>
                </c:pt>
                <c:pt idx="15">
                  <c:v>38.522259063470898</c:v>
                </c:pt>
                <c:pt idx="16">
                  <c:v>38.522259063470798</c:v>
                </c:pt>
                <c:pt idx="17">
                  <c:v>38.522259063471097</c:v>
                </c:pt>
                <c:pt idx="18">
                  <c:v>38.522259086941702</c:v>
                </c:pt>
                <c:pt idx="19">
                  <c:v>38.522259086941901</c:v>
                </c:pt>
                <c:pt idx="20">
                  <c:v>38.522259086942498</c:v>
                </c:pt>
                <c:pt idx="21">
                  <c:v>38.522259086941901</c:v>
                </c:pt>
                <c:pt idx="22">
                  <c:v>38.522259086941702</c:v>
                </c:pt>
                <c:pt idx="23">
                  <c:v>38.522259086941702</c:v>
                </c:pt>
                <c:pt idx="24">
                  <c:v>38.522259086941901</c:v>
                </c:pt>
                <c:pt idx="25">
                  <c:v>38.522259086941702</c:v>
                </c:pt>
                <c:pt idx="26">
                  <c:v>38.522259086941901</c:v>
                </c:pt>
                <c:pt idx="27">
                  <c:v>38.522259086941403</c:v>
                </c:pt>
                <c:pt idx="28">
                  <c:v>38.522259086942199</c:v>
                </c:pt>
                <c:pt idx="29">
                  <c:v>38.522259086941702</c:v>
                </c:pt>
                <c:pt idx="30">
                  <c:v>38.522259086941901</c:v>
                </c:pt>
                <c:pt idx="31">
                  <c:v>38.522259086941901</c:v>
                </c:pt>
                <c:pt idx="32">
                  <c:v>38.522259086942199</c:v>
                </c:pt>
                <c:pt idx="33">
                  <c:v>38.522259086941901</c:v>
                </c:pt>
                <c:pt idx="34">
                  <c:v>38.522259086941901</c:v>
                </c:pt>
                <c:pt idx="35">
                  <c:v>38.522259086941901</c:v>
                </c:pt>
                <c:pt idx="36">
                  <c:v>38.522259086941901</c:v>
                </c:pt>
                <c:pt idx="37">
                  <c:v>38.522259086941702</c:v>
                </c:pt>
                <c:pt idx="38">
                  <c:v>38.522259086942199</c:v>
                </c:pt>
                <c:pt idx="39">
                  <c:v>38.522259086942199</c:v>
                </c:pt>
                <c:pt idx="40">
                  <c:v>38.522259086941702</c:v>
                </c:pt>
                <c:pt idx="41">
                  <c:v>38.522259086942199</c:v>
                </c:pt>
                <c:pt idx="42">
                  <c:v>38.522259086942199</c:v>
                </c:pt>
                <c:pt idx="43">
                  <c:v>38.522259086942498</c:v>
                </c:pt>
                <c:pt idx="44">
                  <c:v>38.522259086942199</c:v>
                </c:pt>
                <c:pt idx="45">
                  <c:v>38.522259086941901</c:v>
                </c:pt>
                <c:pt idx="46">
                  <c:v>38.522259086942498</c:v>
                </c:pt>
                <c:pt idx="47">
                  <c:v>38.522259086941901</c:v>
                </c:pt>
                <c:pt idx="48">
                  <c:v>38.522259086942199</c:v>
                </c:pt>
                <c:pt idx="49">
                  <c:v>38.522259086941901</c:v>
                </c:pt>
                <c:pt idx="50">
                  <c:v>38.522259086941901</c:v>
                </c:pt>
                <c:pt idx="51">
                  <c:v>38.522259086941901</c:v>
                </c:pt>
                <c:pt idx="52">
                  <c:v>38.522259086941901</c:v>
                </c:pt>
                <c:pt idx="53">
                  <c:v>38.522259086710896</c:v>
                </c:pt>
                <c:pt idx="54">
                  <c:v>38.522259086710598</c:v>
                </c:pt>
                <c:pt idx="55">
                  <c:v>38.522259086711195</c:v>
                </c:pt>
                <c:pt idx="56">
                  <c:v>38.522259086710697</c:v>
                </c:pt>
                <c:pt idx="57">
                  <c:v>38.5222590867115</c:v>
                </c:pt>
                <c:pt idx="58">
                  <c:v>38.522259086711195</c:v>
                </c:pt>
                <c:pt idx="59">
                  <c:v>38.522259086710399</c:v>
                </c:pt>
                <c:pt idx="60">
                  <c:v>38.522259086710399</c:v>
                </c:pt>
                <c:pt idx="61">
                  <c:v>38.522259086711799</c:v>
                </c:pt>
                <c:pt idx="62">
                  <c:v>38.522259086710399</c:v>
                </c:pt>
                <c:pt idx="63">
                  <c:v>38.522259086710896</c:v>
                </c:pt>
                <c:pt idx="64">
                  <c:v>38.522259086710598</c:v>
                </c:pt>
                <c:pt idx="65">
                  <c:v>38.522259086710697</c:v>
                </c:pt>
                <c:pt idx="66">
                  <c:v>38.522259086710697</c:v>
                </c:pt>
                <c:pt idx="67">
                  <c:v>38.522259086711195</c:v>
                </c:pt>
                <c:pt idx="68">
                  <c:v>38.522259086710399</c:v>
                </c:pt>
                <c:pt idx="69">
                  <c:v>38.522259086710896</c:v>
                </c:pt>
                <c:pt idx="70">
                  <c:v>38.522259086710896</c:v>
                </c:pt>
                <c:pt idx="71">
                  <c:v>38.522259063474998</c:v>
                </c:pt>
                <c:pt idx="72">
                  <c:v>38.522259063475296</c:v>
                </c:pt>
                <c:pt idx="73">
                  <c:v>38.522259063474998</c:v>
                </c:pt>
                <c:pt idx="74">
                  <c:v>38.522259063475296</c:v>
                </c:pt>
                <c:pt idx="75">
                  <c:v>38.522259063475502</c:v>
                </c:pt>
                <c:pt idx="76">
                  <c:v>38.522259063474998</c:v>
                </c:pt>
                <c:pt idx="77">
                  <c:v>38.522259063475204</c:v>
                </c:pt>
                <c:pt idx="78">
                  <c:v>38.522259063475204</c:v>
                </c:pt>
                <c:pt idx="79">
                  <c:v>38.522259063475204</c:v>
                </c:pt>
                <c:pt idx="80">
                  <c:v>38.522259063475296</c:v>
                </c:pt>
                <c:pt idx="81">
                  <c:v>38.522259063474998</c:v>
                </c:pt>
                <c:pt idx="82">
                  <c:v>38.522259063475204</c:v>
                </c:pt>
                <c:pt idx="83">
                  <c:v>38.522259063474905</c:v>
                </c:pt>
                <c:pt idx="84">
                  <c:v>38.522259063475204</c:v>
                </c:pt>
                <c:pt idx="85">
                  <c:v>38.522259063475204</c:v>
                </c:pt>
                <c:pt idx="86">
                  <c:v>38.522259063474998</c:v>
                </c:pt>
                <c:pt idx="87">
                  <c:v>38.522259063840295</c:v>
                </c:pt>
                <c:pt idx="88">
                  <c:v>38.522259063840295</c:v>
                </c:pt>
                <c:pt idx="89">
                  <c:v>38.5222590638406</c:v>
                </c:pt>
                <c:pt idx="90">
                  <c:v>38.5222590638406</c:v>
                </c:pt>
                <c:pt idx="91">
                  <c:v>38.5222590638406</c:v>
                </c:pt>
                <c:pt idx="92">
                  <c:v>38.5222590638406</c:v>
                </c:pt>
                <c:pt idx="93">
                  <c:v>38.5222590638406</c:v>
                </c:pt>
                <c:pt idx="94">
                  <c:v>38.5222590638407</c:v>
                </c:pt>
                <c:pt idx="95">
                  <c:v>38.5222590638406</c:v>
                </c:pt>
                <c:pt idx="96">
                  <c:v>38.522259063840401</c:v>
                </c:pt>
                <c:pt idx="97">
                  <c:v>38.5222590638407</c:v>
                </c:pt>
                <c:pt idx="98">
                  <c:v>38.522259063840401</c:v>
                </c:pt>
                <c:pt idx="99">
                  <c:v>38.5222590638407</c:v>
                </c:pt>
                <c:pt idx="100">
                  <c:v>38.522259063840401</c:v>
                </c:pt>
                <c:pt idx="101">
                  <c:v>38.522259063840401</c:v>
                </c:pt>
                <c:pt idx="102">
                  <c:v>38.522259063840401</c:v>
                </c:pt>
                <c:pt idx="103">
                  <c:v>38.522259065852502</c:v>
                </c:pt>
                <c:pt idx="104">
                  <c:v>38.522259065852502</c:v>
                </c:pt>
                <c:pt idx="105">
                  <c:v>38.522259065852502</c:v>
                </c:pt>
                <c:pt idx="106">
                  <c:v>38.522259065853</c:v>
                </c:pt>
                <c:pt idx="107">
                  <c:v>38.522259065852801</c:v>
                </c:pt>
                <c:pt idx="108">
                  <c:v>38.522259065852502</c:v>
                </c:pt>
                <c:pt idx="109">
                  <c:v>38.522259065852204</c:v>
                </c:pt>
                <c:pt idx="110">
                  <c:v>38.522259065852502</c:v>
                </c:pt>
                <c:pt idx="111">
                  <c:v>38.522259065852701</c:v>
                </c:pt>
                <c:pt idx="112">
                  <c:v>38.522259065852801</c:v>
                </c:pt>
                <c:pt idx="113">
                  <c:v>38.522259065852801</c:v>
                </c:pt>
                <c:pt idx="114">
                  <c:v>38.522259065852801</c:v>
                </c:pt>
                <c:pt idx="115">
                  <c:v>38.522259065852801</c:v>
                </c:pt>
                <c:pt idx="116">
                  <c:v>38.522259065852801</c:v>
                </c:pt>
                <c:pt idx="117">
                  <c:v>38.522259065852296</c:v>
                </c:pt>
                <c:pt idx="118">
                  <c:v>38.522259065852801</c:v>
                </c:pt>
                <c:pt idx="119">
                  <c:v>38.522259065852801</c:v>
                </c:pt>
                <c:pt idx="120">
                  <c:v>38.522259065852204</c:v>
                </c:pt>
                <c:pt idx="121">
                  <c:v>38.522259065852502</c:v>
                </c:pt>
                <c:pt idx="122">
                  <c:v>38.522259065852801</c:v>
                </c:pt>
                <c:pt idx="123">
                  <c:v>38.522259065852801</c:v>
                </c:pt>
                <c:pt idx="124">
                  <c:v>38.522259065852502</c:v>
                </c:pt>
                <c:pt idx="125">
                  <c:v>38.522259065852502</c:v>
                </c:pt>
                <c:pt idx="126">
                  <c:v>38.522259065852502</c:v>
                </c:pt>
                <c:pt idx="127">
                  <c:v>38.522259069605298</c:v>
                </c:pt>
                <c:pt idx="128">
                  <c:v>38.522259069605198</c:v>
                </c:pt>
                <c:pt idx="129">
                  <c:v>38.522259069605198</c:v>
                </c:pt>
                <c:pt idx="130">
                  <c:v>38.522259069605198</c:v>
                </c:pt>
                <c:pt idx="131">
                  <c:v>38.522259069605198</c:v>
                </c:pt>
                <c:pt idx="132">
                  <c:v>38.522259069604601</c:v>
                </c:pt>
                <c:pt idx="133">
                  <c:v>38.522259069605298</c:v>
                </c:pt>
                <c:pt idx="134">
                  <c:v>38.522259069605703</c:v>
                </c:pt>
                <c:pt idx="135">
                  <c:v>38.522259069605198</c:v>
                </c:pt>
                <c:pt idx="136">
                  <c:v>38.522259069604999</c:v>
                </c:pt>
                <c:pt idx="137">
                  <c:v>38.522259069605298</c:v>
                </c:pt>
                <c:pt idx="138">
                  <c:v>38.522259069605298</c:v>
                </c:pt>
                <c:pt idx="139">
                  <c:v>38.5222590729758</c:v>
                </c:pt>
                <c:pt idx="140">
                  <c:v>38.522259072976006</c:v>
                </c:pt>
                <c:pt idx="141">
                  <c:v>38.522259072975601</c:v>
                </c:pt>
                <c:pt idx="142">
                  <c:v>38.522259072976006</c:v>
                </c:pt>
                <c:pt idx="143">
                  <c:v>38.522259072975196</c:v>
                </c:pt>
                <c:pt idx="144">
                  <c:v>38.5222590729758</c:v>
                </c:pt>
                <c:pt idx="145">
                  <c:v>38.5222590729758</c:v>
                </c:pt>
                <c:pt idx="146">
                  <c:v>38.5222590729758</c:v>
                </c:pt>
                <c:pt idx="147">
                  <c:v>38.522259072975899</c:v>
                </c:pt>
                <c:pt idx="148">
                  <c:v>38.522259072975601</c:v>
                </c:pt>
                <c:pt idx="149">
                  <c:v>38.522259072975402</c:v>
                </c:pt>
                <c:pt idx="150">
                  <c:v>38.522259072975899</c:v>
                </c:pt>
                <c:pt idx="151">
                  <c:v>38.522259067166601</c:v>
                </c:pt>
                <c:pt idx="152">
                  <c:v>38.522259067166104</c:v>
                </c:pt>
                <c:pt idx="153">
                  <c:v>38.522259067166601</c:v>
                </c:pt>
                <c:pt idx="154">
                  <c:v>38.522259067166495</c:v>
                </c:pt>
                <c:pt idx="155">
                  <c:v>38.522259067166104</c:v>
                </c:pt>
                <c:pt idx="156">
                  <c:v>38.522259067166601</c:v>
                </c:pt>
                <c:pt idx="157">
                  <c:v>38.522259067166601</c:v>
                </c:pt>
                <c:pt idx="158">
                  <c:v>38.522259067166601</c:v>
                </c:pt>
                <c:pt idx="159">
                  <c:v>38.522259067166601</c:v>
                </c:pt>
                <c:pt idx="160">
                  <c:v>38.522259067166303</c:v>
                </c:pt>
                <c:pt idx="161">
                  <c:v>38.522259067166303</c:v>
                </c:pt>
                <c:pt idx="162">
                  <c:v>38.522259067166495</c:v>
                </c:pt>
                <c:pt idx="163">
                  <c:v>38.522259067166601</c:v>
                </c:pt>
                <c:pt idx="164">
                  <c:v>38.522259067166495</c:v>
                </c:pt>
                <c:pt idx="165">
                  <c:v>38.522259067166104</c:v>
                </c:pt>
                <c:pt idx="166">
                  <c:v>38.522259067166495</c:v>
                </c:pt>
                <c:pt idx="167">
                  <c:v>38.522259066426301</c:v>
                </c:pt>
                <c:pt idx="168">
                  <c:v>38.522259066426301</c:v>
                </c:pt>
                <c:pt idx="169">
                  <c:v>38.522259066426301</c:v>
                </c:pt>
                <c:pt idx="170">
                  <c:v>38.522259066426003</c:v>
                </c:pt>
                <c:pt idx="171">
                  <c:v>38.522259066426003</c:v>
                </c:pt>
                <c:pt idx="172">
                  <c:v>38.522259066426301</c:v>
                </c:pt>
                <c:pt idx="173">
                  <c:v>38.522259066425796</c:v>
                </c:pt>
                <c:pt idx="174">
                  <c:v>38.5222590664264</c:v>
                </c:pt>
                <c:pt idx="175">
                  <c:v>38.522259066426095</c:v>
                </c:pt>
                <c:pt idx="176">
                  <c:v>38.522259066426606</c:v>
                </c:pt>
                <c:pt idx="177">
                  <c:v>38.522259066426003</c:v>
                </c:pt>
                <c:pt idx="178">
                  <c:v>38.522259066426003</c:v>
                </c:pt>
                <c:pt idx="179">
                  <c:v>38.5222590664264</c:v>
                </c:pt>
                <c:pt idx="180">
                  <c:v>38.522259066426095</c:v>
                </c:pt>
                <c:pt idx="181">
                  <c:v>38.522259066426301</c:v>
                </c:pt>
                <c:pt idx="182">
                  <c:v>38.522259066698304</c:v>
                </c:pt>
                <c:pt idx="183">
                  <c:v>38.522259066697899</c:v>
                </c:pt>
                <c:pt idx="184">
                  <c:v>38.522259066698197</c:v>
                </c:pt>
                <c:pt idx="185">
                  <c:v>38.522259066697998</c:v>
                </c:pt>
                <c:pt idx="186">
                  <c:v>38.522259066697998</c:v>
                </c:pt>
                <c:pt idx="187">
                  <c:v>38.522259066697998</c:v>
                </c:pt>
                <c:pt idx="188">
                  <c:v>38.522259066697899</c:v>
                </c:pt>
                <c:pt idx="189">
                  <c:v>38.5222590666977</c:v>
                </c:pt>
                <c:pt idx="190">
                  <c:v>38.522259066697998</c:v>
                </c:pt>
                <c:pt idx="191">
                  <c:v>38.522259066698197</c:v>
                </c:pt>
                <c:pt idx="192">
                  <c:v>38.522259066697806</c:v>
                </c:pt>
                <c:pt idx="193">
                  <c:v>38.522259066698197</c:v>
                </c:pt>
                <c:pt idx="194">
                  <c:v>38.522259066697998</c:v>
                </c:pt>
                <c:pt idx="195">
                  <c:v>38.522259066698197</c:v>
                </c:pt>
                <c:pt idx="196">
                  <c:v>38.522259066697998</c:v>
                </c:pt>
                <c:pt idx="197">
                  <c:v>38.522259066697501</c:v>
                </c:pt>
                <c:pt idx="198">
                  <c:v>38.5222590666977</c:v>
                </c:pt>
                <c:pt idx="199">
                  <c:v>38.522259066697998</c:v>
                </c:pt>
                <c:pt idx="200">
                  <c:v>38.522259066698197</c:v>
                </c:pt>
                <c:pt idx="201">
                  <c:v>38.522259066697998</c:v>
                </c:pt>
                <c:pt idx="202">
                  <c:v>38.522259066698197</c:v>
                </c:pt>
                <c:pt idx="203">
                  <c:v>38.522259066698197</c:v>
                </c:pt>
                <c:pt idx="204">
                  <c:v>38.522259066697899</c:v>
                </c:pt>
                <c:pt idx="205">
                  <c:v>38.522259066697899</c:v>
                </c:pt>
                <c:pt idx="206">
                  <c:v>38.522259066697806</c:v>
                </c:pt>
                <c:pt idx="207">
                  <c:v>38.5222590666977</c:v>
                </c:pt>
                <c:pt idx="208">
                  <c:v>38.522259066698197</c:v>
                </c:pt>
                <c:pt idx="209">
                  <c:v>38.522259066697998</c:v>
                </c:pt>
                <c:pt idx="210">
                  <c:v>38.522259066698197</c:v>
                </c:pt>
                <c:pt idx="211">
                  <c:v>38.522259066698197</c:v>
                </c:pt>
                <c:pt idx="212">
                  <c:v>38.522259066698197</c:v>
                </c:pt>
                <c:pt idx="213">
                  <c:v>38.522259066697806</c:v>
                </c:pt>
                <c:pt idx="214">
                  <c:v>38.5222590726517</c:v>
                </c:pt>
                <c:pt idx="215">
                  <c:v>38.522259072651501</c:v>
                </c:pt>
                <c:pt idx="216">
                  <c:v>38.522259072651899</c:v>
                </c:pt>
                <c:pt idx="217">
                  <c:v>38.5222590726517</c:v>
                </c:pt>
                <c:pt idx="218">
                  <c:v>38.5222590726517</c:v>
                </c:pt>
                <c:pt idx="219">
                  <c:v>38.522259072651501</c:v>
                </c:pt>
                <c:pt idx="220">
                  <c:v>38.5222590726517</c:v>
                </c:pt>
                <c:pt idx="221">
                  <c:v>38.5222590726517</c:v>
                </c:pt>
                <c:pt idx="222">
                  <c:v>38.5222590726517</c:v>
                </c:pt>
                <c:pt idx="223">
                  <c:v>38.522259072651501</c:v>
                </c:pt>
                <c:pt idx="224">
                  <c:v>38.5222590726517</c:v>
                </c:pt>
                <c:pt idx="225">
                  <c:v>38.522259066628806</c:v>
                </c:pt>
                <c:pt idx="226">
                  <c:v>38.522259066628806</c:v>
                </c:pt>
                <c:pt idx="227">
                  <c:v>38.522259066628898</c:v>
                </c:pt>
                <c:pt idx="228">
                  <c:v>38.522259066628806</c:v>
                </c:pt>
                <c:pt idx="229">
                  <c:v>38.5222590666286</c:v>
                </c:pt>
                <c:pt idx="230">
                  <c:v>38.522259066628806</c:v>
                </c:pt>
                <c:pt idx="231">
                  <c:v>38.522259066628806</c:v>
                </c:pt>
                <c:pt idx="232">
                  <c:v>38.522259066628806</c:v>
                </c:pt>
                <c:pt idx="233">
                  <c:v>38.522259066628806</c:v>
                </c:pt>
                <c:pt idx="234">
                  <c:v>38.522259066629104</c:v>
                </c:pt>
                <c:pt idx="235">
                  <c:v>38.522259066628898</c:v>
                </c:pt>
                <c:pt idx="236">
                  <c:v>38.522259066628806</c:v>
                </c:pt>
                <c:pt idx="237">
                  <c:v>38.522259072226404</c:v>
                </c:pt>
                <c:pt idx="238">
                  <c:v>38.522259072226198</c:v>
                </c:pt>
                <c:pt idx="239">
                  <c:v>38.522259072226795</c:v>
                </c:pt>
                <c:pt idx="240">
                  <c:v>38.522259072226404</c:v>
                </c:pt>
                <c:pt idx="241">
                  <c:v>38.522259072226795</c:v>
                </c:pt>
                <c:pt idx="242">
                  <c:v>38.522259072226404</c:v>
                </c:pt>
                <c:pt idx="243">
                  <c:v>38.522259072226404</c:v>
                </c:pt>
                <c:pt idx="244">
                  <c:v>38.522259072225999</c:v>
                </c:pt>
                <c:pt idx="245">
                  <c:v>38.522259072226795</c:v>
                </c:pt>
                <c:pt idx="246">
                  <c:v>38.522259072226404</c:v>
                </c:pt>
                <c:pt idx="247">
                  <c:v>38.522259072226198</c:v>
                </c:pt>
                <c:pt idx="248">
                  <c:v>38.522259050248195</c:v>
                </c:pt>
                <c:pt idx="249">
                  <c:v>38.522259050248302</c:v>
                </c:pt>
                <c:pt idx="250">
                  <c:v>38.522259050248302</c:v>
                </c:pt>
                <c:pt idx="251">
                  <c:v>38.522259050248302</c:v>
                </c:pt>
                <c:pt idx="252">
                  <c:v>38.522259050248195</c:v>
                </c:pt>
                <c:pt idx="253">
                  <c:v>38.522259050248195</c:v>
                </c:pt>
                <c:pt idx="254">
                  <c:v>38.522259050248302</c:v>
                </c:pt>
                <c:pt idx="255">
                  <c:v>38.522259050248195</c:v>
                </c:pt>
                <c:pt idx="256">
                  <c:v>38.522259050248195</c:v>
                </c:pt>
                <c:pt idx="257">
                  <c:v>38.522259050248302</c:v>
                </c:pt>
                <c:pt idx="258">
                  <c:v>38.522259050248195</c:v>
                </c:pt>
                <c:pt idx="259">
                  <c:v>38.522259039039199</c:v>
                </c:pt>
                <c:pt idx="260">
                  <c:v>38.522259039039199</c:v>
                </c:pt>
                <c:pt idx="261">
                  <c:v>38.522259039039199</c:v>
                </c:pt>
                <c:pt idx="262">
                  <c:v>38.522259039039199</c:v>
                </c:pt>
                <c:pt idx="263">
                  <c:v>38.522259039039199</c:v>
                </c:pt>
                <c:pt idx="264">
                  <c:v>38.522259039039199</c:v>
                </c:pt>
                <c:pt idx="265">
                  <c:v>38.522259039039199</c:v>
                </c:pt>
                <c:pt idx="266">
                  <c:v>38.522259039039199</c:v>
                </c:pt>
                <c:pt idx="267">
                  <c:v>38.522259039039199</c:v>
                </c:pt>
                <c:pt idx="268">
                  <c:v>38.522259039039199</c:v>
                </c:pt>
                <c:pt idx="269">
                  <c:v>38.522259039039199</c:v>
                </c:pt>
                <c:pt idx="270">
                  <c:v>38.522259039039199</c:v>
                </c:pt>
                <c:pt idx="271">
                  <c:v>38.522259039039199</c:v>
                </c:pt>
                <c:pt idx="272">
                  <c:v>38.522259038514903</c:v>
                </c:pt>
                <c:pt idx="273">
                  <c:v>38.522259038514903</c:v>
                </c:pt>
                <c:pt idx="274">
                  <c:v>38.522259038514903</c:v>
                </c:pt>
                <c:pt idx="275">
                  <c:v>38.522259038514903</c:v>
                </c:pt>
                <c:pt idx="276">
                  <c:v>38.522259038514903</c:v>
                </c:pt>
                <c:pt idx="277">
                  <c:v>38.522259038514903</c:v>
                </c:pt>
                <c:pt idx="278">
                  <c:v>38.522259038515003</c:v>
                </c:pt>
                <c:pt idx="279">
                  <c:v>38.522259038514903</c:v>
                </c:pt>
                <c:pt idx="280">
                  <c:v>38.522259038514903</c:v>
                </c:pt>
                <c:pt idx="281">
                  <c:v>38.522259038514903</c:v>
                </c:pt>
                <c:pt idx="282">
                  <c:v>38.522259038514903</c:v>
                </c:pt>
                <c:pt idx="283">
                  <c:v>38.522259038514903</c:v>
                </c:pt>
                <c:pt idx="284">
                  <c:v>38.5222590370809</c:v>
                </c:pt>
                <c:pt idx="285">
                  <c:v>38.522259037081</c:v>
                </c:pt>
                <c:pt idx="286">
                  <c:v>38.5222590370809</c:v>
                </c:pt>
                <c:pt idx="287">
                  <c:v>38.522259037081</c:v>
                </c:pt>
                <c:pt idx="288">
                  <c:v>38.5222590370809</c:v>
                </c:pt>
                <c:pt idx="289">
                  <c:v>38.522259037081</c:v>
                </c:pt>
                <c:pt idx="290">
                  <c:v>38.5222590370809</c:v>
                </c:pt>
                <c:pt idx="291">
                  <c:v>38.5222590370809</c:v>
                </c:pt>
                <c:pt idx="292">
                  <c:v>38.5222590370809</c:v>
                </c:pt>
                <c:pt idx="293">
                  <c:v>38.5222590370809</c:v>
                </c:pt>
                <c:pt idx="294">
                  <c:v>38.5222590370809</c:v>
                </c:pt>
                <c:pt idx="295">
                  <c:v>38.522259037081</c:v>
                </c:pt>
                <c:pt idx="296">
                  <c:v>38.522259037081</c:v>
                </c:pt>
                <c:pt idx="297">
                  <c:v>38.5222590370809</c:v>
                </c:pt>
                <c:pt idx="298">
                  <c:v>38.5222590370809</c:v>
                </c:pt>
                <c:pt idx="299">
                  <c:v>38.522259111525997</c:v>
                </c:pt>
                <c:pt idx="300">
                  <c:v>38.522259111526402</c:v>
                </c:pt>
                <c:pt idx="301">
                  <c:v>38.522259111526402</c:v>
                </c:pt>
                <c:pt idx="302">
                  <c:v>38.522259111526402</c:v>
                </c:pt>
                <c:pt idx="303">
                  <c:v>38.522259111525997</c:v>
                </c:pt>
                <c:pt idx="304">
                  <c:v>38.522259111526402</c:v>
                </c:pt>
                <c:pt idx="305">
                  <c:v>38.5222591115255</c:v>
                </c:pt>
                <c:pt idx="306">
                  <c:v>38.522259111525095</c:v>
                </c:pt>
                <c:pt idx="307">
                  <c:v>38.522259111525997</c:v>
                </c:pt>
                <c:pt idx="308">
                  <c:v>38.522259111525599</c:v>
                </c:pt>
                <c:pt idx="309">
                  <c:v>38.5222591115268</c:v>
                </c:pt>
                <c:pt idx="310">
                  <c:v>38.522259111526402</c:v>
                </c:pt>
                <c:pt idx="311">
                  <c:v>38.522259111525599</c:v>
                </c:pt>
                <c:pt idx="312">
                  <c:v>38.522259111526402</c:v>
                </c:pt>
                <c:pt idx="313">
                  <c:v>38.522259111526402</c:v>
                </c:pt>
                <c:pt idx="314">
                  <c:v>38.5222591115268</c:v>
                </c:pt>
                <c:pt idx="315">
                  <c:v>38.561002586864404</c:v>
                </c:pt>
                <c:pt idx="316">
                  <c:v>38.678239222645693</c:v>
                </c:pt>
                <c:pt idx="317">
                  <c:v>38.870867798248199</c:v>
                </c:pt>
                <c:pt idx="318">
                  <c:v>39.133781935057698</c:v>
                </c:pt>
                <c:pt idx="319">
                  <c:v>39.460012053142698</c:v>
                </c:pt>
                <c:pt idx="320">
                  <c:v>39.840910156558195</c:v>
                </c:pt>
                <c:pt idx="321">
                  <c:v>40.266379024365001</c:v>
                </c:pt>
                <c:pt idx="322">
                  <c:v>40.7249887785566</c:v>
                </c:pt>
                <c:pt idx="323">
                  <c:v>41.193840197455899</c:v>
                </c:pt>
                <c:pt idx="324">
                  <c:v>41.6626916163667</c:v>
                </c:pt>
                <c:pt idx="325">
                  <c:v>42.131543035289596</c:v>
                </c:pt>
                <c:pt idx="326">
                  <c:v>42.600394454225402</c:v>
                </c:pt>
                <c:pt idx="327">
                  <c:v>43.0692458731722</c:v>
                </c:pt>
                <c:pt idx="328">
                  <c:v>43.538097292131802</c:v>
                </c:pt>
                <c:pt idx="329">
                  <c:v>44.006948711103405</c:v>
                </c:pt>
                <c:pt idx="330">
                  <c:v>44.475800130087698</c:v>
                </c:pt>
                <c:pt idx="331">
                  <c:v>44.944651549082899</c:v>
                </c:pt>
                <c:pt idx="332">
                  <c:v>45.413502968091201</c:v>
                </c:pt>
                <c:pt idx="333">
                  <c:v>45.8823543830419</c:v>
                </c:pt>
                <c:pt idx="334">
                  <c:v>46.351205801905699</c:v>
                </c:pt>
                <c:pt idx="335">
                  <c:v>46.820057220779994</c:v>
                </c:pt>
                <c:pt idx="336">
                  <c:v>47.288908639663099</c:v>
                </c:pt>
                <c:pt idx="337">
                  <c:v>47.757760058557999</c:v>
                </c:pt>
                <c:pt idx="338">
                  <c:v>48.226611477461603</c:v>
                </c:pt>
                <c:pt idx="339">
                  <c:v>48.6954628963747</c:v>
                </c:pt>
                <c:pt idx="340">
                  <c:v>49.164314315299194</c:v>
                </c:pt>
                <c:pt idx="341">
                  <c:v>49.6331657342336</c:v>
                </c:pt>
                <c:pt idx="342">
                  <c:v>50.102017153177599</c:v>
                </c:pt>
                <c:pt idx="343">
                  <c:v>50.5708685749564</c:v>
                </c:pt>
                <c:pt idx="344">
                  <c:v>51.039719993998794</c:v>
                </c:pt>
                <c:pt idx="345">
                  <c:v>51.508571413051399</c:v>
                </c:pt>
                <c:pt idx="346">
                  <c:v>51.977422832114399</c:v>
                </c:pt>
                <c:pt idx="347">
                  <c:v>52.446274251188498</c:v>
                </c:pt>
                <c:pt idx="348">
                  <c:v>52.915125670271699</c:v>
                </c:pt>
                <c:pt idx="349">
                  <c:v>53.383977089365999</c:v>
                </c:pt>
                <c:pt idx="350">
                  <c:v>53.852828508471404</c:v>
                </c:pt>
                <c:pt idx="351">
                  <c:v>54.321679927585905</c:v>
                </c:pt>
                <c:pt idx="352">
                  <c:v>54.790531346711695</c:v>
                </c:pt>
                <c:pt idx="353">
                  <c:v>55.259382765847796</c:v>
                </c:pt>
                <c:pt idx="354">
                  <c:v>55.728234184993205</c:v>
                </c:pt>
                <c:pt idx="355">
                  <c:v>56.197085604150303</c:v>
                </c:pt>
                <c:pt idx="356">
                  <c:v>56.665937029949099</c:v>
                </c:pt>
                <c:pt idx="357">
                  <c:v>57.134788449274701</c:v>
                </c:pt>
                <c:pt idx="358">
                  <c:v>57.603639868612596</c:v>
                </c:pt>
                <c:pt idx="359">
                  <c:v>58.072491287961697</c:v>
                </c:pt>
                <c:pt idx="360">
                  <c:v>58.541342707321895</c:v>
                </c:pt>
                <c:pt idx="361">
                  <c:v>59.010194126694103</c:v>
                </c:pt>
                <c:pt idx="362">
                  <c:v>59.479045546077799</c:v>
                </c:pt>
                <c:pt idx="363">
                  <c:v>59.947896965472601</c:v>
                </c:pt>
                <c:pt idx="364">
                  <c:v>60.416748384879199</c:v>
                </c:pt>
                <c:pt idx="365">
                  <c:v>60.885599804296099</c:v>
                </c:pt>
                <c:pt idx="366">
                  <c:v>61.354451223725903</c:v>
                </c:pt>
                <c:pt idx="367">
                  <c:v>61.823302643166699</c:v>
                </c:pt>
                <c:pt idx="368">
                  <c:v>62.292154062619097</c:v>
                </c:pt>
                <c:pt idx="369">
                  <c:v>62.761005473250002</c:v>
                </c:pt>
                <c:pt idx="370">
                  <c:v>63.229856892536297</c:v>
                </c:pt>
                <c:pt idx="371">
                  <c:v>63.698708311832306</c:v>
                </c:pt>
                <c:pt idx="372">
                  <c:v>64.167559731138496</c:v>
                </c:pt>
                <c:pt idx="373">
                  <c:v>64.636411150454194</c:v>
                </c:pt>
                <c:pt idx="374">
                  <c:v>65.105262569778688</c:v>
                </c:pt>
                <c:pt idx="375">
                  <c:v>65.574113989112703</c:v>
                </c:pt>
                <c:pt idx="376">
                  <c:v>66.042965408456993</c:v>
                </c:pt>
                <c:pt idx="377">
                  <c:v>66.511816827810094</c:v>
                </c:pt>
                <c:pt idx="378">
                  <c:v>66.980668247174492</c:v>
                </c:pt>
                <c:pt idx="379">
                  <c:v>67.449519666547587</c:v>
                </c:pt>
                <c:pt idx="380">
                  <c:v>67.918371085929792</c:v>
                </c:pt>
                <c:pt idx="381">
                  <c:v>68.387222505322299</c:v>
                </c:pt>
                <c:pt idx="382">
                  <c:v>68.85607393005121</c:v>
                </c:pt>
                <c:pt idx="383">
                  <c:v>69.324925349544699</c:v>
                </c:pt>
                <c:pt idx="384">
                  <c:v>69.793776769047994</c:v>
                </c:pt>
                <c:pt idx="385">
                  <c:v>70.262628188561393</c:v>
                </c:pt>
                <c:pt idx="386">
                  <c:v>70.731479608084697</c:v>
                </c:pt>
                <c:pt idx="387">
                  <c:v>71.200331027617594</c:v>
                </c:pt>
                <c:pt idx="388">
                  <c:v>71.669182447161006</c:v>
                </c:pt>
                <c:pt idx="389">
                  <c:v>72.138033866713798</c:v>
                </c:pt>
                <c:pt idx="390">
                  <c:v>72.606885286278498</c:v>
                </c:pt>
                <c:pt idx="391">
                  <c:v>73.075736705852407</c:v>
                </c:pt>
                <c:pt idx="392">
                  <c:v>73.544588125436007</c:v>
                </c:pt>
                <c:pt idx="393">
                  <c:v>74.013439545027893</c:v>
                </c:pt>
                <c:pt idx="394">
                  <c:v>74.482290964632895</c:v>
                </c:pt>
                <c:pt idx="395">
                  <c:v>74.950709718399096</c:v>
                </c:pt>
                <c:pt idx="396">
                  <c:v>75.417242942333601</c:v>
                </c:pt>
                <c:pt idx="397">
                  <c:v>75.881922186003706</c:v>
                </c:pt>
                <c:pt idx="398">
                  <c:v>76.344787158650604</c:v>
                </c:pt>
                <c:pt idx="399">
                  <c:v>76.805789708341393</c:v>
                </c:pt>
                <c:pt idx="400">
                  <c:v>77.264791468775798</c:v>
                </c:pt>
                <c:pt idx="401">
                  <c:v>77.721561556670395</c:v>
                </c:pt>
                <c:pt idx="402">
                  <c:v>78.176334693137008</c:v>
                </c:pt>
                <c:pt idx="403">
                  <c:v>78.628791449707805</c:v>
                </c:pt>
                <c:pt idx="404">
                  <c:v>79.078912987149508</c:v>
                </c:pt>
                <c:pt idx="405">
                  <c:v>79.526748695242304</c:v>
                </c:pt>
                <c:pt idx="406">
                  <c:v>79.972256835448704</c:v>
                </c:pt>
                <c:pt idx="407">
                  <c:v>80.415304651473491</c:v>
                </c:pt>
                <c:pt idx="408">
                  <c:v>80.855668543722203</c:v>
                </c:pt>
                <c:pt idx="409">
                  <c:v>81.293559698516802</c:v>
                </c:pt>
                <c:pt idx="410">
                  <c:v>81.728685336690603</c:v>
                </c:pt>
                <c:pt idx="411">
                  <c:v>82.161003184275103</c:v>
                </c:pt>
                <c:pt idx="412">
                  <c:v>82.590584156509109</c:v>
                </c:pt>
                <c:pt idx="413">
                  <c:v>83.017399742189198</c:v>
                </c:pt>
                <c:pt idx="414">
                  <c:v>83.441318126888405</c:v>
                </c:pt>
                <c:pt idx="415">
                  <c:v>83.862100297209295</c:v>
                </c:pt>
                <c:pt idx="416">
                  <c:v>84.279938359556994</c:v>
                </c:pt>
                <c:pt idx="417">
                  <c:v>84.694603069752603</c:v>
                </c:pt>
                <c:pt idx="418">
                  <c:v>85.106010920240095</c:v>
                </c:pt>
                <c:pt idx="419">
                  <c:v>85.514247318540498</c:v>
                </c:pt>
                <c:pt idx="420">
                  <c:v>85.919292490667303</c:v>
                </c:pt>
                <c:pt idx="421">
                  <c:v>86.3210205970027</c:v>
                </c:pt>
                <c:pt idx="422">
                  <c:v>86.719198934426004</c:v>
                </c:pt>
                <c:pt idx="423">
                  <c:v>87.113982300271203</c:v>
                </c:pt>
                <c:pt idx="424">
                  <c:v>87.505204207073305</c:v>
                </c:pt>
                <c:pt idx="425">
                  <c:v>87.892745559156111</c:v>
                </c:pt>
                <c:pt idx="426">
                  <c:v>88.276701289081601</c:v>
                </c:pt>
                <c:pt idx="427">
                  <c:v>88.65705939013931</c:v>
                </c:pt>
                <c:pt idx="428">
                  <c:v>89.03370310848139</c:v>
                </c:pt>
                <c:pt idx="429">
                  <c:v>89.406413119567404</c:v>
                </c:pt>
                <c:pt idx="430">
                  <c:v>89.775277579848094</c:v>
                </c:pt>
                <c:pt idx="431">
                  <c:v>90.140243013813006</c:v>
                </c:pt>
                <c:pt idx="432">
                  <c:v>90.501148335179096</c:v>
                </c:pt>
                <c:pt idx="433">
                  <c:v>90.858068898909195</c:v>
                </c:pt>
                <c:pt idx="434">
                  <c:v>91.210996226525111</c:v>
                </c:pt>
                <c:pt idx="435">
                  <c:v>91.559834477143099</c:v>
                </c:pt>
                <c:pt idx="436">
                  <c:v>91.904396865868691</c:v>
                </c:pt>
                <c:pt idx="437">
                  <c:v>92.244738057930007</c:v>
                </c:pt>
                <c:pt idx="438">
                  <c:v>92.580819923657401</c:v>
                </c:pt>
                <c:pt idx="439">
                  <c:v>92.912468799249993</c:v>
                </c:pt>
                <c:pt idx="440">
                  <c:v>93.239775941443696</c:v>
                </c:pt>
                <c:pt idx="441">
                  <c:v>93.562743350727601</c:v>
                </c:pt>
                <c:pt idx="442">
                  <c:v>93.881282068617395</c:v>
                </c:pt>
                <c:pt idx="443">
                  <c:v>94.195210528646797</c:v>
                </c:pt>
                <c:pt idx="444">
                  <c:v>94.504555616244005</c:v>
                </c:pt>
                <c:pt idx="445">
                  <c:v>94.809336778791703</c:v>
                </c:pt>
                <c:pt idx="446">
                  <c:v>95.109345230200105</c:v>
                </c:pt>
                <c:pt idx="447">
                  <c:v>95.404684840777605</c:v>
                </c:pt>
                <c:pt idx="448">
                  <c:v>95.695367179911699</c:v>
                </c:pt>
                <c:pt idx="449">
                  <c:v>95.981311901948501</c:v>
                </c:pt>
                <c:pt idx="450">
                  <c:v>96.262347192283798</c:v>
                </c:pt>
                <c:pt idx="451">
                  <c:v>96.538717190966793</c:v>
                </c:pt>
                <c:pt idx="452">
                  <c:v>96.810124132882805</c:v>
                </c:pt>
                <c:pt idx="453">
                  <c:v>97.076122585960604</c:v>
                </c:pt>
                <c:pt idx="454">
                  <c:v>97.337221000106496</c:v>
                </c:pt>
                <c:pt idx="455">
                  <c:v>97.593615288389401</c:v>
                </c:pt>
                <c:pt idx="456">
                  <c:v>97.845159980736895</c:v>
                </c:pt>
                <c:pt idx="457">
                  <c:v>98.091336768253797</c:v>
                </c:pt>
                <c:pt idx="458">
                  <c:v>98.332109264873694</c:v>
                </c:pt>
                <c:pt idx="459">
                  <c:v>98.568122444284</c:v>
                </c:pt>
                <c:pt idx="460">
                  <c:v>98.798379022829891</c:v>
                </c:pt>
                <c:pt idx="461">
                  <c:v>99.023476028196811</c:v>
                </c:pt>
                <c:pt idx="462">
                  <c:v>99.243640419436105</c:v>
                </c:pt>
                <c:pt idx="463">
                  <c:v>99.458730520798198</c:v>
                </c:pt>
                <c:pt idx="464">
                  <c:v>99.668237700740406</c:v>
                </c:pt>
                <c:pt idx="465">
                  <c:v>99.872012489475708</c:v>
                </c:pt>
                <c:pt idx="466">
                  <c:v>100.07091463166901</c:v>
                </c:pt>
                <c:pt idx="467">
                  <c:v>100.263811862344</c:v>
                </c:pt>
                <c:pt idx="468">
                  <c:v>100.45131615208101</c:v>
                </c:pt>
                <c:pt idx="469">
                  <c:v>100.633654429027</c:v>
                </c:pt>
                <c:pt idx="470">
                  <c:v>100.81070307173199</c:v>
                </c:pt>
                <c:pt idx="471">
                  <c:v>100.98201878051</c:v>
                </c:pt>
                <c:pt idx="472">
                  <c:v>101.14729188782</c:v>
                </c:pt>
                <c:pt idx="473">
                  <c:v>101.30753821784499</c:v>
                </c:pt>
                <c:pt idx="474">
                  <c:v>101.46181012562</c:v>
                </c:pt>
                <c:pt idx="475">
                  <c:v>101.610462188394</c:v>
                </c:pt>
                <c:pt idx="476">
                  <c:v>101.75364925750401</c:v>
                </c:pt>
                <c:pt idx="477">
                  <c:v>101.89131606476199</c:v>
                </c:pt>
                <c:pt idx="478">
                  <c:v>102.02318640562399</c:v>
                </c:pt>
                <c:pt idx="479">
                  <c:v>102.149007045952</c:v>
                </c:pt>
                <c:pt idx="480">
                  <c:v>102.269566313753</c:v>
                </c:pt>
                <c:pt idx="481">
                  <c:v>102.38395914791199</c:v>
                </c:pt>
                <c:pt idx="482">
                  <c:v>102.49258451906699</c:v>
                </c:pt>
                <c:pt idx="483">
                  <c:v>102.595619622982</c:v>
                </c:pt>
                <c:pt idx="484">
                  <c:v>102.693020455805</c:v>
                </c:pt>
                <c:pt idx="485">
                  <c:v>102.78452254606201</c:v>
                </c:pt>
                <c:pt idx="486">
                  <c:v>102.86980540055799</c:v>
                </c:pt>
                <c:pt idx="487">
                  <c:v>102.949798291566</c:v>
                </c:pt>
                <c:pt idx="488">
                  <c:v>103.023501302835</c:v>
                </c:pt>
                <c:pt idx="489">
                  <c:v>103.09132960954901</c:v>
                </c:pt>
                <c:pt idx="490">
                  <c:v>103.153469384652</c:v>
                </c:pt>
                <c:pt idx="491">
                  <c:v>103.209890121604</c:v>
                </c:pt>
                <c:pt idx="492">
                  <c:v>103.260356292753</c:v>
                </c:pt>
                <c:pt idx="493">
                  <c:v>103.304492990681</c:v>
                </c:pt>
                <c:pt idx="494">
                  <c:v>103.343209454822</c:v>
                </c:pt>
                <c:pt idx="495">
                  <c:v>103.37576174271</c:v>
                </c:pt>
                <c:pt idx="496">
                  <c:v>103.402379702213</c:v>
                </c:pt>
                <c:pt idx="497">
                  <c:v>103.423177463719</c:v>
                </c:pt>
                <c:pt idx="498">
                  <c:v>103.438150993305</c:v>
                </c:pt>
                <c:pt idx="499">
                  <c:v>103.44717567595799</c:v>
                </c:pt>
                <c:pt idx="500">
                  <c:v>103.45000393225901</c:v>
                </c:pt>
                <c:pt idx="501">
                  <c:v>103.44728839263099</c:v>
                </c:pt>
                <c:pt idx="502">
                  <c:v>103.43837861225599</c:v>
                </c:pt>
                <c:pt idx="503">
                  <c:v>103.423515867323</c:v>
                </c:pt>
                <c:pt idx="504">
                  <c:v>103.40282811889601</c:v>
                </c:pt>
                <c:pt idx="505">
                  <c:v>103.37632242983399</c:v>
                </c:pt>
                <c:pt idx="506">
                  <c:v>103.343885917601</c:v>
                </c:pt>
                <c:pt idx="507">
                  <c:v>103.305286786656</c:v>
                </c:pt>
                <c:pt idx="508">
                  <c:v>103.261163145975</c:v>
                </c:pt>
                <c:pt idx="509">
                  <c:v>103.210843309616</c:v>
                </c:pt>
                <c:pt idx="510">
                  <c:v>103.15458238009199</c:v>
                </c:pt>
                <c:pt idx="511">
                  <c:v>103.092555348169</c:v>
                </c:pt>
                <c:pt idx="512">
                  <c:v>103.024787905385</c:v>
                </c:pt>
                <c:pt idx="513">
                  <c:v>102.95115148828999</c:v>
                </c:pt>
                <c:pt idx="514">
                  <c:v>102.87135822945501</c:v>
                </c:pt>
                <c:pt idx="515">
                  <c:v>102.786094762047</c:v>
                </c:pt>
                <c:pt idx="516">
                  <c:v>102.69473975878</c:v>
                </c:pt>
                <c:pt idx="517">
                  <c:v>102.59750551537799</c:v>
                </c:pt>
                <c:pt idx="518">
                  <c:v>102.494585698124</c:v>
                </c:pt>
                <c:pt idx="519">
                  <c:v>102.386018160215</c:v>
                </c:pt>
                <c:pt idx="520">
                  <c:v>102.271685586416</c:v>
                </c:pt>
                <c:pt idx="521">
                  <c:v>102.15131625070801</c:v>
                </c:pt>
                <c:pt idx="522">
                  <c:v>102.025734022427</c:v>
                </c:pt>
                <c:pt idx="523">
                  <c:v>101.893954550204</c:v>
                </c:pt>
                <c:pt idx="524">
                  <c:v>101.75633003168801</c:v>
                </c:pt>
                <c:pt idx="525">
                  <c:v>101.613231360626</c:v>
                </c:pt>
                <c:pt idx="526">
                  <c:v>101.464743588676</c:v>
                </c:pt>
                <c:pt idx="527">
                  <c:v>101.310656412166</c:v>
                </c:pt>
                <c:pt idx="528">
                  <c:v>101.15045444335099</c:v>
                </c:pt>
                <c:pt idx="529">
                  <c:v>100.98516300204</c:v>
                </c:pt>
                <c:pt idx="530">
                  <c:v>100.81396167243099</c:v>
                </c:pt>
                <c:pt idx="531">
                  <c:v>100.63704844454099</c:v>
                </c:pt>
                <c:pt idx="532">
                  <c:v>100.454819595911</c:v>
                </c:pt>
                <c:pt idx="533">
                  <c:v>100.26737147086399</c:v>
                </c:pt>
                <c:pt idx="534">
                  <c:v>100.07451267131599</c:v>
                </c:pt>
                <c:pt idx="535">
                  <c:v>99.875775944508305</c:v>
                </c:pt>
                <c:pt idx="536">
                  <c:v>99.671748589381011</c:v>
                </c:pt>
                <c:pt idx="537">
                  <c:v>99.462418364819399</c:v>
                </c:pt>
                <c:pt idx="538">
                  <c:v>99.247679029091501</c:v>
                </c:pt>
                <c:pt idx="539">
                  <c:v>99.027691249437495</c:v>
                </c:pt>
                <c:pt idx="540">
                  <c:v>98.802517761458688</c:v>
                </c:pt>
                <c:pt idx="541">
                  <c:v>98.572124069787009</c:v>
                </c:pt>
                <c:pt idx="542">
                  <c:v>98.336379220365004</c:v>
                </c:pt>
                <c:pt idx="543">
                  <c:v>98.095559133690202</c:v>
                </c:pt>
                <c:pt idx="544">
                  <c:v>97.849537934592007</c:v>
                </c:pt>
                <c:pt idx="545">
                  <c:v>97.598336489037692</c:v>
                </c:pt>
                <c:pt idx="546">
                  <c:v>97.342123704930003</c:v>
                </c:pt>
                <c:pt idx="547">
                  <c:v>97.080971181046692</c:v>
                </c:pt>
                <c:pt idx="548">
                  <c:v>96.814856100339199</c:v>
                </c:pt>
                <c:pt idx="549">
                  <c:v>96.543664118391504</c:v>
                </c:pt>
                <c:pt idx="550">
                  <c:v>96.267647439235105</c:v>
                </c:pt>
                <c:pt idx="551">
                  <c:v>95.986707604334796</c:v>
                </c:pt>
                <c:pt idx="552">
                  <c:v>95.700839820886301</c:v>
                </c:pt>
                <c:pt idx="553">
                  <c:v>95.410239725733803</c:v>
                </c:pt>
                <c:pt idx="554">
                  <c:v>95.114997506572195</c:v>
                </c:pt>
                <c:pt idx="555">
                  <c:v>94.815094755833087</c:v>
                </c:pt>
                <c:pt idx="556">
                  <c:v>94.510401253533104</c:v>
                </c:pt>
                <c:pt idx="557">
                  <c:v>94.201141241997902</c:v>
                </c:pt>
                <c:pt idx="558">
                  <c:v>93.8873044184881</c:v>
                </c:pt>
                <c:pt idx="559">
                  <c:v>93.568833477169406</c:v>
                </c:pt>
                <c:pt idx="560">
                  <c:v>93.245939988203304</c:v>
                </c:pt>
                <c:pt idx="561">
                  <c:v>92.918724886940694</c:v>
                </c:pt>
                <c:pt idx="562">
                  <c:v>92.587178217147908</c:v>
                </c:pt>
                <c:pt idx="563">
                  <c:v>92.251178952157801</c:v>
                </c:pt>
                <c:pt idx="564">
                  <c:v>91.910913301946607</c:v>
                </c:pt>
                <c:pt idx="565">
                  <c:v>91.566438623185789</c:v>
                </c:pt>
                <c:pt idx="566">
                  <c:v>91.217659681333089</c:v>
                </c:pt>
                <c:pt idx="567">
                  <c:v>90.864797805674499</c:v>
                </c:pt>
                <c:pt idx="568">
                  <c:v>90.507962324270395</c:v>
                </c:pt>
                <c:pt idx="569">
                  <c:v>90.147153482612808</c:v>
                </c:pt>
                <c:pt idx="570">
                  <c:v>89.782265394171304</c:v>
                </c:pt>
                <c:pt idx="571">
                  <c:v>89.413471603499801</c:v>
                </c:pt>
                <c:pt idx="572">
                  <c:v>89.040847721449296</c:v>
                </c:pt>
                <c:pt idx="573">
                  <c:v>88.664251089162804</c:v>
                </c:pt>
                <c:pt idx="574">
                  <c:v>88.283946754623798</c:v>
                </c:pt>
                <c:pt idx="575">
                  <c:v>87.900069766472896</c:v>
                </c:pt>
                <c:pt idx="576">
                  <c:v>87.512622847471803</c:v>
                </c:pt>
                <c:pt idx="577">
                  <c:v>87.121474075765605</c:v>
                </c:pt>
                <c:pt idx="578">
                  <c:v>86.726741150543802</c:v>
                </c:pt>
                <c:pt idx="579">
                  <c:v>86.328644964229298</c:v>
                </c:pt>
                <c:pt idx="580">
                  <c:v>85.926957082719994</c:v>
                </c:pt>
                <c:pt idx="581">
                  <c:v>85.521957272599707</c:v>
                </c:pt>
                <c:pt idx="582">
                  <c:v>85.113789922684703</c:v>
                </c:pt>
                <c:pt idx="583">
                  <c:v>84.702466632917805</c:v>
                </c:pt>
                <c:pt idx="584">
                  <c:v>84.287868888484496</c:v>
                </c:pt>
                <c:pt idx="585">
                  <c:v>83.870069544846402</c:v>
                </c:pt>
                <c:pt idx="586">
                  <c:v>83.449363583826099</c:v>
                </c:pt>
                <c:pt idx="587">
                  <c:v>83.025480450195801</c:v>
                </c:pt>
                <c:pt idx="588">
                  <c:v>82.598703132914807</c:v>
                </c:pt>
                <c:pt idx="589">
                  <c:v>82.169180551268099</c:v>
                </c:pt>
                <c:pt idx="590">
                  <c:v>81.736934847867204</c:v>
                </c:pt>
                <c:pt idx="591">
                  <c:v>81.3018684357843</c:v>
                </c:pt>
                <c:pt idx="592">
                  <c:v>80.864001574195996</c:v>
                </c:pt>
                <c:pt idx="593">
                  <c:v>80.423701788229096</c:v>
                </c:pt>
                <c:pt idx="594">
                  <c:v>79.980690628391798</c:v>
                </c:pt>
                <c:pt idx="595">
                  <c:v>79.535218039566601</c:v>
                </c:pt>
                <c:pt idx="596">
                  <c:v>79.0874292045891</c:v>
                </c:pt>
                <c:pt idx="597">
                  <c:v>78.63736420328641</c:v>
                </c:pt>
                <c:pt idx="598">
                  <c:v>78.184957741260305</c:v>
                </c:pt>
                <c:pt idx="599">
                  <c:v>77.730208159212495</c:v>
                </c:pt>
                <c:pt idx="600">
                  <c:v>77.2734958084461</c:v>
                </c:pt>
                <c:pt idx="601">
                  <c:v>76.8145223702099</c:v>
                </c:pt>
                <c:pt idx="602">
                  <c:v>76.353546180884393</c:v>
                </c:pt>
                <c:pt idx="603">
                  <c:v>75.8907183439985</c:v>
                </c:pt>
                <c:pt idx="604">
                  <c:v>75.426085752993799</c:v>
                </c:pt>
                <c:pt idx="605">
                  <c:v>74.959594157246798</c:v>
                </c:pt>
                <c:pt idx="606">
                  <c:v>74.491180509439701</c:v>
                </c:pt>
                <c:pt idx="607">
                  <c:v>74.022329090023405</c:v>
                </c:pt>
                <c:pt idx="608">
                  <c:v>73.553477670616502</c:v>
                </c:pt>
                <c:pt idx="609">
                  <c:v>73.084626251216207</c:v>
                </c:pt>
                <c:pt idx="610">
                  <c:v>72.615774831826798</c:v>
                </c:pt>
                <c:pt idx="611">
                  <c:v>72.146923412442305</c:v>
                </c:pt>
                <c:pt idx="612">
                  <c:v>71.6780719930685</c:v>
                </c:pt>
                <c:pt idx="613">
                  <c:v>71.209220573703007</c:v>
                </c:pt>
                <c:pt idx="614">
                  <c:v>70.740369154346098</c:v>
                </c:pt>
                <c:pt idx="615">
                  <c:v>70.271517734996493</c:v>
                </c:pt>
                <c:pt idx="616">
                  <c:v>69.802666315656097</c:v>
                </c:pt>
                <c:pt idx="617">
                  <c:v>69.333814896324498</c:v>
                </c:pt>
                <c:pt idx="618">
                  <c:v>68.864963477000401</c:v>
                </c:pt>
                <c:pt idx="619">
                  <c:v>68.396112057685102</c:v>
                </c:pt>
                <c:pt idx="620">
                  <c:v>67.927260638376708</c:v>
                </c:pt>
                <c:pt idx="621">
                  <c:v>67.458409219077097</c:v>
                </c:pt>
                <c:pt idx="622">
                  <c:v>66.989557799785899</c:v>
                </c:pt>
                <c:pt idx="623">
                  <c:v>66.520706380502702</c:v>
                </c:pt>
                <c:pt idx="624">
                  <c:v>66.051854961227889</c:v>
                </c:pt>
                <c:pt idx="625">
                  <c:v>65.5830035419621</c:v>
                </c:pt>
                <c:pt idx="626">
                  <c:v>65.114152122703302</c:v>
                </c:pt>
                <c:pt idx="627">
                  <c:v>64.645300703453302</c:v>
                </c:pt>
                <c:pt idx="628">
                  <c:v>64.176449284211699</c:v>
                </c:pt>
                <c:pt idx="629">
                  <c:v>63.707597864978496</c:v>
                </c:pt>
                <c:pt idx="630">
                  <c:v>63.238746445753598</c:v>
                </c:pt>
                <c:pt idx="631">
                  <c:v>62.769895026537696</c:v>
                </c:pt>
                <c:pt idx="632">
                  <c:v>62.301043607329099</c:v>
                </c:pt>
                <c:pt idx="633">
                  <c:v>61.8321922032654</c:v>
                </c:pt>
                <c:pt idx="634">
                  <c:v>61.363340783802997</c:v>
                </c:pt>
                <c:pt idx="635">
                  <c:v>60.894489364352097</c:v>
                </c:pt>
                <c:pt idx="636">
                  <c:v>60.425637944911003</c:v>
                </c:pt>
                <c:pt idx="637">
                  <c:v>59.956786525481306</c:v>
                </c:pt>
                <c:pt idx="638">
                  <c:v>59.4879351060614</c:v>
                </c:pt>
                <c:pt idx="639">
                  <c:v>59.019083686652898</c:v>
                </c:pt>
                <c:pt idx="640">
                  <c:v>58.550232267254202</c:v>
                </c:pt>
                <c:pt idx="641">
                  <c:v>58.0813808478675</c:v>
                </c:pt>
                <c:pt idx="642">
                  <c:v>57.612529428489601</c:v>
                </c:pt>
                <c:pt idx="643">
                  <c:v>57.143678009124102</c:v>
                </c:pt>
                <c:pt idx="644">
                  <c:v>56.674826589768003</c:v>
                </c:pt>
                <c:pt idx="645">
                  <c:v>56.205975170422704</c:v>
                </c:pt>
                <c:pt idx="646">
                  <c:v>55.737123751087303</c:v>
                </c:pt>
                <c:pt idx="647">
                  <c:v>55.268272331763001</c:v>
                </c:pt>
                <c:pt idx="648">
                  <c:v>54.799420912448703</c:v>
                </c:pt>
                <c:pt idx="649">
                  <c:v>54.330569493147301</c:v>
                </c:pt>
                <c:pt idx="650">
                  <c:v>53.861718073854</c:v>
                </c:pt>
                <c:pt idx="651">
                  <c:v>53.392866654572899</c:v>
                </c:pt>
                <c:pt idx="652">
                  <c:v>52.9240152353022</c:v>
                </c:pt>
                <c:pt idx="653">
                  <c:v>52.455163808304</c:v>
                </c:pt>
                <c:pt idx="654">
                  <c:v>51.986312389190999</c:v>
                </c:pt>
                <c:pt idx="655">
                  <c:v>51.517460970089004</c:v>
                </c:pt>
                <c:pt idx="656">
                  <c:v>51.048609550995394</c:v>
                </c:pt>
                <c:pt idx="657">
                  <c:v>50.579758131911994</c:v>
                </c:pt>
                <c:pt idx="658">
                  <c:v>50.1109067128383</c:v>
                </c:pt>
                <c:pt idx="659">
                  <c:v>49.642055293775499</c:v>
                </c:pt>
                <c:pt idx="660">
                  <c:v>49.173203874721004</c:v>
                </c:pt>
                <c:pt idx="661">
                  <c:v>48.7043524556778</c:v>
                </c:pt>
                <c:pt idx="662">
                  <c:v>48.235501036642702</c:v>
                </c:pt>
                <c:pt idx="663">
                  <c:v>47.766649618722802</c:v>
                </c:pt>
                <c:pt idx="664">
                  <c:v>47.297798199673394</c:v>
                </c:pt>
                <c:pt idx="665">
                  <c:v>46.828946780633103</c:v>
                </c:pt>
                <c:pt idx="666">
                  <c:v>46.360095361604095</c:v>
                </c:pt>
                <c:pt idx="667">
                  <c:v>45.8912439425849</c:v>
                </c:pt>
                <c:pt idx="668">
                  <c:v>45.422392523576796</c:v>
                </c:pt>
                <c:pt idx="669">
                  <c:v>44.9535411045795</c:v>
                </c:pt>
                <c:pt idx="670">
                  <c:v>44.4846896855925</c:v>
                </c:pt>
                <c:pt idx="671">
                  <c:v>44.015838266614601</c:v>
                </c:pt>
                <c:pt idx="672">
                  <c:v>43.546986847648505</c:v>
                </c:pt>
                <c:pt idx="673">
                  <c:v>43.078135451329899</c:v>
                </c:pt>
                <c:pt idx="674">
                  <c:v>42.609284031742504</c:v>
                </c:pt>
                <c:pt idx="675">
                  <c:v>42.1404326121719</c:v>
                </c:pt>
                <c:pt idx="676">
                  <c:v>41.6715811926206</c:v>
                </c:pt>
                <c:pt idx="677">
                  <c:v>41.202729773086602</c:v>
                </c:pt>
                <c:pt idx="678">
                  <c:v>40.744119983187701</c:v>
                </c:pt>
                <c:pt idx="679">
                  <c:v>40.318651115381499</c:v>
                </c:pt>
                <c:pt idx="680">
                  <c:v>39.937753013627201</c:v>
                </c:pt>
                <c:pt idx="681">
                  <c:v>39.611522893882899</c:v>
                </c:pt>
                <c:pt idx="682">
                  <c:v>39.348608757074501</c:v>
                </c:pt>
                <c:pt idx="683">
                  <c:v>39.155980181473097</c:v>
                </c:pt>
                <c:pt idx="684">
                  <c:v>39.038743545692995</c:v>
                </c:pt>
                <c:pt idx="685">
                  <c:v>39</c:v>
                </c:pt>
                <c:pt idx="686">
                  <c:v>39.000000000000298</c:v>
                </c:pt>
                <c:pt idx="687">
                  <c:v>38.999999999999595</c:v>
                </c:pt>
                <c:pt idx="688">
                  <c:v>38.999999999999297</c:v>
                </c:pt>
                <c:pt idx="689">
                  <c:v>39</c:v>
                </c:pt>
                <c:pt idx="690">
                  <c:v>38.999999999999595</c:v>
                </c:pt>
                <c:pt idx="691">
                  <c:v>38.999999999999297</c:v>
                </c:pt>
                <c:pt idx="692">
                  <c:v>39.000000000000298</c:v>
                </c:pt>
                <c:pt idx="693">
                  <c:v>38.999999999999595</c:v>
                </c:pt>
                <c:pt idx="694">
                  <c:v>39.000000000000298</c:v>
                </c:pt>
                <c:pt idx="695">
                  <c:v>38.999999999999297</c:v>
                </c:pt>
                <c:pt idx="696">
                  <c:v>38.999999999999595</c:v>
                </c:pt>
                <c:pt idx="697">
                  <c:v>38.999999999998998</c:v>
                </c:pt>
                <c:pt idx="698">
                  <c:v>38.999999999999297</c:v>
                </c:pt>
                <c:pt idx="699">
                  <c:v>39</c:v>
                </c:pt>
                <c:pt idx="700">
                  <c:v>38.999999999999595</c:v>
                </c:pt>
                <c:pt idx="701">
                  <c:v>38.999999999999503</c:v>
                </c:pt>
                <c:pt idx="702">
                  <c:v>38.999999999999702</c:v>
                </c:pt>
                <c:pt idx="703">
                  <c:v>38.999999999999702</c:v>
                </c:pt>
                <c:pt idx="704">
                  <c:v>39.000000000000199</c:v>
                </c:pt>
                <c:pt idx="705">
                  <c:v>38.999999999999503</c:v>
                </c:pt>
                <c:pt idx="706">
                  <c:v>38.999999999999702</c:v>
                </c:pt>
                <c:pt idx="707">
                  <c:v>39</c:v>
                </c:pt>
                <c:pt idx="708">
                  <c:v>38.999999999999595</c:v>
                </c:pt>
                <c:pt idx="709">
                  <c:v>38.999999999999702</c:v>
                </c:pt>
                <c:pt idx="710">
                  <c:v>38.999999999999297</c:v>
                </c:pt>
                <c:pt idx="711">
                  <c:v>38.999999999999503</c:v>
                </c:pt>
                <c:pt idx="712">
                  <c:v>39</c:v>
                </c:pt>
                <c:pt idx="713">
                  <c:v>38.999999999999702</c:v>
                </c:pt>
                <c:pt idx="714">
                  <c:v>39</c:v>
                </c:pt>
                <c:pt idx="715">
                  <c:v>38.999999999999702</c:v>
                </c:pt>
                <c:pt idx="716">
                  <c:v>39</c:v>
                </c:pt>
                <c:pt idx="717">
                  <c:v>39.000000000000099</c:v>
                </c:pt>
                <c:pt idx="718">
                  <c:v>39</c:v>
                </c:pt>
                <c:pt idx="719">
                  <c:v>38.999999999999702</c:v>
                </c:pt>
                <c:pt idx="720">
                  <c:v>39.000000000000099</c:v>
                </c:pt>
                <c:pt idx="721">
                  <c:v>39</c:v>
                </c:pt>
                <c:pt idx="722">
                  <c:v>38.999999999999702</c:v>
                </c:pt>
                <c:pt idx="723">
                  <c:v>38.999999999999801</c:v>
                </c:pt>
                <c:pt idx="724">
                  <c:v>38.999999999999503</c:v>
                </c:pt>
                <c:pt idx="725">
                  <c:v>38.999999999999801</c:v>
                </c:pt>
                <c:pt idx="726">
                  <c:v>38.999999999999503</c:v>
                </c:pt>
                <c:pt idx="727">
                  <c:v>38.999999999999901</c:v>
                </c:pt>
                <c:pt idx="728">
                  <c:v>38.999999999999801</c:v>
                </c:pt>
                <c:pt idx="729">
                  <c:v>39</c:v>
                </c:pt>
                <c:pt idx="730">
                  <c:v>38.999999999999801</c:v>
                </c:pt>
                <c:pt idx="731">
                  <c:v>39</c:v>
                </c:pt>
                <c:pt idx="732">
                  <c:v>38.999999999999801</c:v>
                </c:pt>
                <c:pt idx="733">
                  <c:v>38.999999999999901</c:v>
                </c:pt>
                <c:pt idx="734">
                  <c:v>39</c:v>
                </c:pt>
                <c:pt idx="735">
                  <c:v>38.999999999999801</c:v>
                </c:pt>
                <c:pt idx="736">
                  <c:v>38.999999999999801</c:v>
                </c:pt>
                <c:pt idx="737">
                  <c:v>38.999999999999801</c:v>
                </c:pt>
                <c:pt idx="738">
                  <c:v>38.999999999999595</c:v>
                </c:pt>
                <c:pt idx="739">
                  <c:v>38.999999999999503</c:v>
                </c:pt>
                <c:pt idx="740">
                  <c:v>38.999999999999702</c:v>
                </c:pt>
                <c:pt idx="741">
                  <c:v>39.000000000000099</c:v>
                </c:pt>
                <c:pt idx="742">
                  <c:v>39</c:v>
                </c:pt>
                <c:pt idx="743">
                  <c:v>39</c:v>
                </c:pt>
                <c:pt idx="744">
                  <c:v>38.999999999999901</c:v>
                </c:pt>
                <c:pt idx="745">
                  <c:v>38.999999999999901</c:v>
                </c:pt>
                <c:pt idx="746">
                  <c:v>38.999999999999801</c:v>
                </c:pt>
                <c:pt idx="747">
                  <c:v>38.999999999999801</c:v>
                </c:pt>
                <c:pt idx="748">
                  <c:v>39</c:v>
                </c:pt>
                <c:pt idx="749">
                  <c:v>38.999999999999801</c:v>
                </c:pt>
                <c:pt idx="750">
                  <c:v>38.999999999999901</c:v>
                </c:pt>
                <c:pt idx="751">
                  <c:v>38.999999999999801</c:v>
                </c:pt>
                <c:pt idx="752">
                  <c:v>38.999999999999702</c:v>
                </c:pt>
                <c:pt idx="753">
                  <c:v>39</c:v>
                </c:pt>
                <c:pt idx="754">
                  <c:v>39</c:v>
                </c:pt>
                <c:pt idx="755">
                  <c:v>38.999999999999901</c:v>
                </c:pt>
                <c:pt idx="756">
                  <c:v>39</c:v>
                </c:pt>
                <c:pt idx="757">
                  <c:v>39.000000000000099</c:v>
                </c:pt>
                <c:pt idx="758">
                  <c:v>39</c:v>
                </c:pt>
                <c:pt idx="759">
                  <c:v>39</c:v>
                </c:pt>
                <c:pt idx="760">
                  <c:v>39.000000000000099</c:v>
                </c:pt>
                <c:pt idx="761">
                  <c:v>39.000000000000099</c:v>
                </c:pt>
                <c:pt idx="762">
                  <c:v>39.000000000000099</c:v>
                </c:pt>
                <c:pt idx="763">
                  <c:v>38.999999999999901</c:v>
                </c:pt>
                <c:pt idx="764">
                  <c:v>39</c:v>
                </c:pt>
                <c:pt idx="765">
                  <c:v>39</c:v>
                </c:pt>
                <c:pt idx="766">
                  <c:v>39</c:v>
                </c:pt>
                <c:pt idx="767">
                  <c:v>39</c:v>
                </c:pt>
                <c:pt idx="768">
                  <c:v>39</c:v>
                </c:pt>
                <c:pt idx="769">
                  <c:v>38.999999999999901</c:v>
                </c:pt>
                <c:pt idx="770">
                  <c:v>38.999999999999801</c:v>
                </c:pt>
                <c:pt idx="771">
                  <c:v>38.999999999999801</c:v>
                </c:pt>
                <c:pt idx="772">
                  <c:v>38.999999999999702</c:v>
                </c:pt>
                <c:pt idx="773">
                  <c:v>38.999999999999801</c:v>
                </c:pt>
                <c:pt idx="774">
                  <c:v>39.000000000000199</c:v>
                </c:pt>
                <c:pt idx="775">
                  <c:v>39</c:v>
                </c:pt>
                <c:pt idx="776">
                  <c:v>38.999999999999702</c:v>
                </c:pt>
                <c:pt idx="777">
                  <c:v>38.999999999999702</c:v>
                </c:pt>
                <c:pt idx="778">
                  <c:v>38.999999999999801</c:v>
                </c:pt>
                <c:pt idx="779">
                  <c:v>38.999999999999702</c:v>
                </c:pt>
                <c:pt idx="780">
                  <c:v>38.999999999999503</c:v>
                </c:pt>
                <c:pt idx="781">
                  <c:v>38.999999999999801</c:v>
                </c:pt>
                <c:pt idx="782">
                  <c:v>39</c:v>
                </c:pt>
                <c:pt idx="783">
                  <c:v>38.999999999999702</c:v>
                </c:pt>
                <c:pt idx="784">
                  <c:v>38.999999999999801</c:v>
                </c:pt>
                <c:pt idx="785">
                  <c:v>38.999999999999595</c:v>
                </c:pt>
                <c:pt idx="786">
                  <c:v>38.999999999999801</c:v>
                </c:pt>
                <c:pt idx="787">
                  <c:v>38.999999999999801</c:v>
                </c:pt>
                <c:pt idx="788">
                  <c:v>38.999999999999702</c:v>
                </c:pt>
                <c:pt idx="789">
                  <c:v>38.999999999999801</c:v>
                </c:pt>
                <c:pt idx="790">
                  <c:v>39</c:v>
                </c:pt>
                <c:pt idx="791">
                  <c:v>38.999999999999702</c:v>
                </c:pt>
                <c:pt idx="792">
                  <c:v>39.000000000000099</c:v>
                </c:pt>
                <c:pt idx="793">
                  <c:v>38.999999999999801</c:v>
                </c:pt>
                <c:pt idx="794">
                  <c:v>39</c:v>
                </c:pt>
                <c:pt idx="795">
                  <c:v>38.999999999999702</c:v>
                </c:pt>
                <c:pt idx="796">
                  <c:v>38.999999999999801</c:v>
                </c:pt>
                <c:pt idx="797">
                  <c:v>39.000000000000099</c:v>
                </c:pt>
                <c:pt idx="798">
                  <c:v>39</c:v>
                </c:pt>
                <c:pt idx="799">
                  <c:v>38.999999999999801</c:v>
                </c:pt>
                <c:pt idx="800">
                  <c:v>39.000000000000099</c:v>
                </c:pt>
                <c:pt idx="801">
                  <c:v>39.000000000000199</c:v>
                </c:pt>
                <c:pt idx="802">
                  <c:v>38.999999999999503</c:v>
                </c:pt>
                <c:pt idx="803">
                  <c:v>39.000000000000099</c:v>
                </c:pt>
                <c:pt idx="804">
                  <c:v>38.999999999999801</c:v>
                </c:pt>
                <c:pt idx="805">
                  <c:v>39</c:v>
                </c:pt>
                <c:pt idx="806">
                  <c:v>38.999999999999702</c:v>
                </c:pt>
                <c:pt idx="807">
                  <c:v>38.999999999999801</c:v>
                </c:pt>
                <c:pt idx="808">
                  <c:v>38.999999999999595</c:v>
                </c:pt>
                <c:pt idx="809">
                  <c:v>38.999999999999801</c:v>
                </c:pt>
                <c:pt idx="810">
                  <c:v>39</c:v>
                </c:pt>
                <c:pt idx="811">
                  <c:v>38.999999999999503</c:v>
                </c:pt>
                <c:pt idx="812">
                  <c:v>38.999999999999503</c:v>
                </c:pt>
                <c:pt idx="813">
                  <c:v>39.000000000000099</c:v>
                </c:pt>
                <c:pt idx="814">
                  <c:v>38.999999999999503</c:v>
                </c:pt>
                <c:pt idx="815">
                  <c:v>38.999999999999702</c:v>
                </c:pt>
                <c:pt idx="816">
                  <c:v>38.999999999999503</c:v>
                </c:pt>
                <c:pt idx="817">
                  <c:v>38.999999999999702</c:v>
                </c:pt>
                <c:pt idx="818">
                  <c:v>39</c:v>
                </c:pt>
                <c:pt idx="819">
                  <c:v>39</c:v>
                </c:pt>
                <c:pt idx="820">
                  <c:v>38.999999999999702</c:v>
                </c:pt>
                <c:pt idx="821">
                  <c:v>38.999999999999801</c:v>
                </c:pt>
                <c:pt idx="822">
                  <c:v>38.999999999999503</c:v>
                </c:pt>
                <c:pt idx="823">
                  <c:v>38.999999999999801</c:v>
                </c:pt>
                <c:pt idx="824">
                  <c:v>38.999999999999801</c:v>
                </c:pt>
                <c:pt idx="825">
                  <c:v>38.999999999999702</c:v>
                </c:pt>
                <c:pt idx="826">
                  <c:v>38.999999999999901</c:v>
                </c:pt>
                <c:pt idx="827">
                  <c:v>39</c:v>
                </c:pt>
                <c:pt idx="828">
                  <c:v>39.000000000000099</c:v>
                </c:pt>
                <c:pt idx="829">
                  <c:v>39</c:v>
                </c:pt>
                <c:pt idx="830">
                  <c:v>38.999999999999503</c:v>
                </c:pt>
                <c:pt idx="831">
                  <c:v>39</c:v>
                </c:pt>
                <c:pt idx="832">
                  <c:v>39.000000000000199</c:v>
                </c:pt>
                <c:pt idx="833">
                  <c:v>39</c:v>
                </c:pt>
                <c:pt idx="834">
                  <c:v>39.000000000000099</c:v>
                </c:pt>
                <c:pt idx="835">
                  <c:v>38.999999999999801</c:v>
                </c:pt>
                <c:pt idx="836">
                  <c:v>38.999999999999702</c:v>
                </c:pt>
                <c:pt idx="837">
                  <c:v>38.999999999999801</c:v>
                </c:pt>
                <c:pt idx="838">
                  <c:v>39</c:v>
                </c:pt>
                <c:pt idx="839">
                  <c:v>38.999999999999702</c:v>
                </c:pt>
                <c:pt idx="840">
                  <c:v>38.999999999999702</c:v>
                </c:pt>
                <c:pt idx="841">
                  <c:v>39.000000000000099</c:v>
                </c:pt>
                <c:pt idx="842">
                  <c:v>38.999999999999702</c:v>
                </c:pt>
                <c:pt idx="843">
                  <c:v>39</c:v>
                </c:pt>
                <c:pt idx="844">
                  <c:v>38.999999999999801</c:v>
                </c:pt>
                <c:pt idx="845">
                  <c:v>38.999999999999801</c:v>
                </c:pt>
                <c:pt idx="846">
                  <c:v>38.999999999999801</c:v>
                </c:pt>
                <c:pt idx="847">
                  <c:v>38.999999999999801</c:v>
                </c:pt>
                <c:pt idx="848">
                  <c:v>38.999999999999801</c:v>
                </c:pt>
                <c:pt idx="849">
                  <c:v>38.999999999999801</c:v>
                </c:pt>
                <c:pt idx="850">
                  <c:v>38.999999999999801</c:v>
                </c:pt>
                <c:pt idx="851">
                  <c:v>38.999999999999702</c:v>
                </c:pt>
                <c:pt idx="852">
                  <c:v>38.999999999999801</c:v>
                </c:pt>
                <c:pt idx="853">
                  <c:v>38.999999999999503</c:v>
                </c:pt>
                <c:pt idx="854">
                  <c:v>38.999999999999801</c:v>
                </c:pt>
                <c:pt idx="855">
                  <c:v>38.999999999999801</c:v>
                </c:pt>
                <c:pt idx="856">
                  <c:v>38.999999999999801</c:v>
                </c:pt>
                <c:pt idx="857">
                  <c:v>39</c:v>
                </c:pt>
                <c:pt idx="858">
                  <c:v>38.999999999999801</c:v>
                </c:pt>
                <c:pt idx="859">
                  <c:v>39</c:v>
                </c:pt>
                <c:pt idx="860">
                  <c:v>39</c:v>
                </c:pt>
                <c:pt idx="861">
                  <c:v>38.999999999999702</c:v>
                </c:pt>
                <c:pt idx="862">
                  <c:v>38.999999999999801</c:v>
                </c:pt>
                <c:pt idx="863">
                  <c:v>38.999999999999801</c:v>
                </c:pt>
                <c:pt idx="864">
                  <c:v>39.000000000000099</c:v>
                </c:pt>
                <c:pt idx="865">
                  <c:v>39</c:v>
                </c:pt>
                <c:pt idx="866">
                  <c:v>39.000000000000099</c:v>
                </c:pt>
                <c:pt idx="867">
                  <c:v>38.999999999999801</c:v>
                </c:pt>
                <c:pt idx="868">
                  <c:v>38.999999999999503</c:v>
                </c:pt>
                <c:pt idx="869">
                  <c:v>38.999999999999702</c:v>
                </c:pt>
                <c:pt idx="870">
                  <c:v>38.999999999999702</c:v>
                </c:pt>
                <c:pt idx="871">
                  <c:v>38.999999999999503</c:v>
                </c:pt>
                <c:pt idx="872">
                  <c:v>38.999999999999901</c:v>
                </c:pt>
                <c:pt idx="873">
                  <c:v>38.999999999999503</c:v>
                </c:pt>
                <c:pt idx="874">
                  <c:v>38.999999999999503</c:v>
                </c:pt>
                <c:pt idx="875">
                  <c:v>38.999999999999503</c:v>
                </c:pt>
                <c:pt idx="876">
                  <c:v>38.999999999999503</c:v>
                </c:pt>
                <c:pt idx="877">
                  <c:v>38.999999999999702</c:v>
                </c:pt>
                <c:pt idx="878">
                  <c:v>38.999999999999595</c:v>
                </c:pt>
                <c:pt idx="879">
                  <c:v>39.000000000000099</c:v>
                </c:pt>
                <c:pt idx="880">
                  <c:v>38.999999999999403</c:v>
                </c:pt>
                <c:pt idx="881">
                  <c:v>38.999999999999801</c:v>
                </c:pt>
                <c:pt idx="882">
                  <c:v>39</c:v>
                </c:pt>
                <c:pt idx="883">
                  <c:v>38.999999999999801</c:v>
                </c:pt>
                <c:pt idx="884">
                  <c:v>38.999999999999801</c:v>
                </c:pt>
                <c:pt idx="885">
                  <c:v>39</c:v>
                </c:pt>
                <c:pt idx="886">
                  <c:v>38.999999999999503</c:v>
                </c:pt>
                <c:pt idx="887">
                  <c:v>38.999999999999801</c:v>
                </c:pt>
                <c:pt idx="888">
                  <c:v>38.999999999999801</c:v>
                </c:pt>
                <c:pt idx="889">
                  <c:v>38.999999999999801</c:v>
                </c:pt>
                <c:pt idx="890">
                  <c:v>38.999999999999801</c:v>
                </c:pt>
                <c:pt idx="891">
                  <c:v>38.999999999999702</c:v>
                </c:pt>
                <c:pt idx="892">
                  <c:v>39.000000000000099</c:v>
                </c:pt>
                <c:pt idx="893">
                  <c:v>39.000000000000099</c:v>
                </c:pt>
                <c:pt idx="894">
                  <c:v>38.999999999999503</c:v>
                </c:pt>
                <c:pt idx="895">
                  <c:v>39.000000000000099</c:v>
                </c:pt>
                <c:pt idx="896">
                  <c:v>39.000000000000099</c:v>
                </c:pt>
                <c:pt idx="897">
                  <c:v>38.999999999999297</c:v>
                </c:pt>
                <c:pt idx="898">
                  <c:v>39</c:v>
                </c:pt>
                <c:pt idx="899">
                  <c:v>38.999999999999702</c:v>
                </c:pt>
                <c:pt idx="900">
                  <c:v>38.999999999999702</c:v>
                </c:pt>
                <c:pt idx="901">
                  <c:v>38.999999999999702</c:v>
                </c:pt>
                <c:pt idx="902">
                  <c:v>38.999999999999503</c:v>
                </c:pt>
                <c:pt idx="903">
                  <c:v>38.999999999999595</c:v>
                </c:pt>
                <c:pt idx="904">
                  <c:v>39</c:v>
                </c:pt>
                <c:pt idx="905">
                  <c:v>38.999999999999801</c:v>
                </c:pt>
                <c:pt idx="906">
                  <c:v>39</c:v>
                </c:pt>
                <c:pt idx="907">
                  <c:v>38.999999999999801</c:v>
                </c:pt>
                <c:pt idx="908">
                  <c:v>38.999999999999702</c:v>
                </c:pt>
                <c:pt idx="909">
                  <c:v>38.999999999999702</c:v>
                </c:pt>
                <c:pt idx="910">
                  <c:v>39.000000000000099</c:v>
                </c:pt>
                <c:pt idx="911">
                  <c:v>38.999999999999801</c:v>
                </c:pt>
                <c:pt idx="912">
                  <c:v>38.999999999999702</c:v>
                </c:pt>
                <c:pt idx="913">
                  <c:v>39</c:v>
                </c:pt>
                <c:pt idx="914">
                  <c:v>39.000000000000099</c:v>
                </c:pt>
                <c:pt idx="915">
                  <c:v>39</c:v>
                </c:pt>
                <c:pt idx="916">
                  <c:v>38.999999999999901</c:v>
                </c:pt>
                <c:pt idx="917">
                  <c:v>38.999999999999595</c:v>
                </c:pt>
                <c:pt idx="918">
                  <c:v>39.000000000000099</c:v>
                </c:pt>
                <c:pt idx="919">
                  <c:v>39.000000000000099</c:v>
                </c:pt>
                <c:pt idx="920">
                  <c:v>39</c:v>
                </c:pt>
                <c:pt idx="921">
                  <c:v>39</c:v>
                </c:pt>
                <c:pt idx="922">
                  <c:v>39.000000000000099</c:v>
                </c:pt>
                <c:pt idx="923">
                  <c:v>39.000000000000099</c:v>
                </c:pt>
                <c:pt idx="924">
                  <c:v>39.000000000000199</c:v>
                </c:pt>
                <c:pt idx="925">
                  <c:v>39.000000000000099</c:v>
                </c:pt>
                <c:pt idx="926">
                  <c:v>39</c:v>
                </c:pt>
                <c:pt idx="927">
                  <c:v>39</c:v>
                </c:pt>
                <c:pt idx="928">
                  <c:v>38.999999999999702</c:v>
                </c:pt>
                <c:pt idx="929">
                  <c:v>38.999999999999702</c:v>
                </c:pt>
                <c:pt idx="930">
                  <c:v>38.999999999999702</c:v>
                </c:pt>
                <c:pt idx="931">
                  <c:v>38.999999999999901</c:v>
                </c:pt>
                <c:pt idx="932">
                  <c:v>38.999999999999801</c:v>
                </c:pt>
                <c:pt idx="933">
                  <c:v>38.999999999999595</c:v>
                </c:pt>
                <c:pt idx="934">
                  <c:v>39.000000000000099</c:v>
                </c:pt>
                <c:pt idx="935">
                  <c:v>38.999999999999801</c:v>
                </c:pt>
                <c:pt idx="936">
                  <c:v>39.000000000000099</c:v>
                </c:pt>
                <c:pt idx="937">
                  <c:v>38.999999999999595</c:v>
                </c:pt>
                <c:pt idx="938">
                  <c:v>38.999999999999801</c:v>
                </c:pt>
                <c:pt idx="939">
                  <c:v>39</c:v>
                </c:pt>
                <c:pt idx="940">
                  <c:v>38.999999999999702</c:v>
                </c:pt>
                <c:pt idx="941">
                  <c:v>38.999999999999702</c:v>
                </c:pt>
                <c:pt idx="942">
                  <c:v>38.999999999999801</c:v>
                </c:pt>
                <c:pt idx="943">
                  <c:v>38.999999999999801</c:v>
                </c:pt>
                <c:pt idx="944">
                  <c:v>38.999999999999702</c:v>
                </c:pt>
                <c:pt idx="945">
                  <c:v>38.999999999999801</c:v>
                </c:pt>
                <c:pt idx="946">
                  <c:v>39</c:v>
                </c:pt>
                <c:pt idx="947">
                  <c:v>38.999999999999901</c:v>
                </c:pt>
                <c:pt idx="948">
                  <c:v>38.999999999999901</c:v>
                </c:pt>
                <c:pt idx="949">
                  <c:v>38.999999999999901</c:v>
                </c:pt>
                <c:pt idx="950">
                  <c:v>38.999999999999901</c:v>
                </c:pt>
                <c:pt idx="951">
                  <c:v>38.999999999999801</c:v>
                </c:pt>
                <c:pt idx="952">
                  <c:v>38.999999999999702</c:v>
                </c:pt>
                <c:pt idx="953">
                  <c:v>38.999999999999595</c:v>
                </c:pt>
                <c:pt idx="954">
                  <c:v>38.999999999999801</c:v>
                </c:pt>
                <c:pt idx="955">
                  <c:v>39</c:v>
                </c:pt>
                <c:pt idx="956">
                  <c:v>38.999999999999801</c:v>
                </c:pt>
                <c:pt idx="957">
                  <c:v>38.999999999999801</c:v>
                </c:pt>
                <c:pt idx="958">
                  <c:v>39</c:v>
                </c:pt>
                <c:pt idx="959">
                  <c:v>38.999999999999801</c:v>
                </c:pt>
                <c:pt idx="960">
                  <c:v>39</c:v>
                </c:pt>
                <c:pt idx="961">
                  <c:v>38.999999999999801</c:v>
                </c:pt>
                <c:pt idx="962">
                  <c:v>38.999999999999901</c:v>
                </c:pt>
                <c:pt idx="963">
                  <c:v>38.999999999999901</c:v>
                </c:pt>
                <c:pt idx="964">
                  <c:v>38.999999999999702</c:v>
                </c:pt>
                <c:pt idx="965">
                  <c:v>38.999999999999901</c:v>
                </c:pt>
                <c:pt idx="966">
                  <c:v>38.999999999999901</c:v>
                </c:pt>
                <c:pt idx="967">
                  <c:v>38.999999999999801</c:v>
                </c:pt>
                <c:pt idx="968">
                  <c:v>38.999999999999801</c:v>
                </c:pt>
                <c:pt idx="969">
                  <c:v>38.999999999999801</c:v>
                </c:pt>
                <c:pt idx="970">
                  <c:v>38.999999999999801</c:v>
                </c:pt>
                <c:pt idx="971">
                  <c:v>38.999999999999901</c:v>
                </c:pt>
                <c:pt idx="972">
                  <c:v>38.999999999999801</c:v>
                </c:pt>
                <c:pt idx="973">
                  <c:v>38.999999999999901</c:v>
                </c:pt>
                <c:pt idx="974">
                  <c:v>38.999999999999801</c:v>
                </c:pt>
                <c:pt idx="975">
                  <c:v>39</c:v>
                </c:pt>
                <c:pt idx="976">
                  <c:v>38.999999999999901</c:v>
                </c:pt>
                <c:pt idx="977">
                  <c:v>39</c:v>
                </c:pt>
                <c:pt idx="978">
                  <c:v>38.999999999999702</c:v>
                </c:pt>
                <c:pt idx="979">
                  <c:v>38.999999999999901</c:v>
                </c:pt>
                <c:pt idx="980">
                  <c:v>39</c:v>
                </c:pt>
                <c:pt idx="981">
                  <c:v>38.999999999999801</c:v>
                </c:pt>
                <c:pt idx="982">
                  <c:v>39.000000000000099</c:v>
                </c:pt>
                <c:pt idx="983">
                  <c:v>39.000000000000099</c:v>
                </c:pt>
                <c:pt idx="984">
                  <c:v>39.000000000000099</c:v>
                </c:pt>
                <c:pt idx="985">
                  <c:v>39</c:v>
                </c:pt>
                <c:pt idx="986">
                  <c:v>38.999999999999801</c:v>
                </c:pt>
                <c:pt idx="987">
                  <c:v>39</c:v>
                </c:pt>
                <c:pt idx="988">
                  <c:v>39</c:v>
                </c:pt>
                <c:pt idx="989">
                  <c:v>38.999999999999702</c:v>
                </c:pt>
                <c:pt idx="990">
                  <c:v>39</c:v>
                </c:pt>
                <c:pt idx="991">
                  <c:v>38.999999999999801</c:v>
                </c:pt>
                <c:pt idx="992">
                  <c:v>38.999999999999801</c:v>
                </c:pt>
                <c:pt idx="993">
                  <c:v>39.000000000000099</c:v>
                </c:pt>
                <c:pt idx="994">
                  <c:v>38.999999999999801</c:v>
                </c:pt>
                <c:pt idx="995">
                  <c:v>39</c:v>
                </c:pt>
                <c:pt idx="996">
                  <c:v>39</c:v>
                </c:pt>
                <c:pt idx="997">
                  <c:v>38.999999999999595</c:v>
                </c:pt>
                <c:pt idx="998">
                  <c:v>38.999999999999702</c:v>
                </c:pt>
              </c:numCache>
            </c:numRef>
          </c:yVal>
          <c:smooth val="0"/>
          <c:extLst>
            <c:ext xmlns:c16="http://schemas.microsoft.com/office/drawing/2014/chart" uri="{C3380CC4-5D6E-409C-BE32-E72D297353CC}">
              <c16:uniqueId val="{00000002-E6F4-4932-9D32-0FDE57C786C5}"/>
            </c:ext>
          </c:extLst>
        </c:ser>
        <c:dLbls>
          <c:showLegendKey val="0"/>
          <c:showVal val="0"/>
          <c:showCatName val="0"/>
          <c:showSerName val="0"/>
          <c:showPercent val="0"/>
          <c:showBubbleSize val="0"/>
        </c:dLbls>
        <c:axId val="808806728"/>
        <c:axId val="808804432"/>
      </c:scatterChart>
      <c:valAx>
        <c:axId val="775079104"/>
        <c:scaling>
          <c:orientation val="minMax"/>
          <c:max val="205"/>
          <c:min val="-205"/>
        </c:scaling>
        <c:delete val="1"/>
        <c:axPos val="b"/>
        <c:majorGridlines>
          <c:spPr>
            <a:ln w="9525" cap="flat" cmpd="sng" algn="ctr">
              <a:noFill/>
              <a:round/>
            </a:ln>
            <a:effectLst/>
          </c:spPr>
        </c:majorGridlines>
        <c:numFmt formatCode="0.00E+00" sourceLinked="1"/>
        <c:majorTickMark val="out"/>
        <c:minorTickMark val="none"/>
        <c:tickLblPos val="nextTo"/>
        <c:crossAx val="775085992"/>
        <c:crossesAt val="400"/>
        <c:crossBetween val="midCat"/>
      </c:valAx>
      <c:valAx>
        <c:axId val="775085992"/>
        <c:scaling>
          <c:orientation val="minMax"/>
          <c:max val="40"/>
          <c:min val="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r>
                  <a:rPr lang="en-GB" sz="2000" b="1">
                    <a:solidFill>
                      <a:srgbClr val="92D050"/>
                    </a:solidFill>
                  </a:rPr>
                  <a:t>B (mT)</a:t>
                </a:r>
              </a:p>
            </c:rich>
          </c:tx>
          <c:layout>
            <c:manualLayout>
              <c:xMode val="edge"/>
              <c:yMode val="edge"/>
              <c:x val="1.5530719345954605E-2"/>
              <c:y val="0.36653420248525387"/>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none"/>
        <c:tickLblPos val="low"/>
        <c:spPr>
          <a:noFill/>
          <a:ln w="9525" cap="flat" cmpd="sng" algn="ctr">
            <a:solidFill>
              <a:schemeClr val="bg1"/>
            </a:solidFill>
            <a:round/>
          </a:ln>
          <a:effectLst/>
        </c:spPr>
        <c:txPr>
          <a:bodyPr rot="-60000000" spcFirstLastPara="1" vertOverflow="ellipsis" vert="horz" wrap="square" anchor="ctr" anchorCtr="1"/>
          <a:lstStyle/>
          <a:p>
            <a:pPr>
              <a:defRPr sz="2400" b="1" i="0" u="none" strike="noStrike" kern="1200" baseline="0">
                <a:solidFill>
                  <a:srgbClr val="92D050"/>
                </a:solidFill>
                <a:latin typeface="Times New Roman" panose="02020603050405020304" pitchFamily="18" charset="0"/>
                <a:ea typeface="+mn-ea"/>
                <a:cs typeface="Times New Roman" panose="02020603050405020304" pitchFamily="18" charset="0"/>
              </a:defRPr>
            </a:pPr>
            <a:endParaRPr lang="en-US"/>
          </a:p>
        </c:txPr>
        <c:crossAx val="775079104"/>
        <c:crosses val="max"/>
        <c:crossBetween val="midCat"/>
      </c:valAx>
      <c:valAx>
        <c:axId val="808804432"/>
        <c:scaling>
          <c:orientation val="minMax"/>
          <c:min val="250"/>
        </c:scaling>
        <c:delete val="0"/>
        <c:axPos val="l"/>
        <c:title>
          <c:tx>
            <c:rich>
              <a:bodyPr rot="-5400000" spcFirstLastPara="1" vertOverflow="ellipsis" vert="horz" wrap="square" anchor="ctr" anchorCtr="1"/>
              <a:lstStyle/>
              <a:p>
                <a:pPr>
                  <a:defRPr sz="2000" b="1" i="0" u="none" strike="noStrike" kern="1200" baseline="0">
                    <a:solidFill>
                      <a:srgbClr val="FF8811"/>
                    </a:solidFill>
                    <a:latin typeface="Times New Roman" panose="02020603050405020304" pitchFamily="18" charset="0"/>
                    <a:ea typeface="+mn-ea"/>
                    <a:cs typeface="Times New Roman" panose="02020603050405020304" pitchFamily="18" charset="0"/>
                  </a:defRPr>
                </a:pPr>
                <a:r>
                  <a:rPr lang="en-GB" sz="2000" b="1">
                    <a:solidFill>
                      <a:srgbClr val="FF8811"/>
                    </a:solidFill>
                  </a:rPr>
                  <a:t>Rs (n</a:t>
                </a:r>
                <a:r>
                  <a:rPr lang="el-GR" sz="2000" b="1">
                    <a:solidFill>
                      <a:srgbClr val="FF8811"/>
                    </a:solidFill>
                  </a:rPr>
                  <a:t>Ω</a:t>
                </a:r>
                <a:r>
                  <a:rPr lang="en-US" sz="2000" b="1">
                    <a:solidFill>
                      <a:srgbClr val="FF8811"/>
                    </a:solidFill>
                  </a:rPr>
                  <a:t>)</a:t>
                </a:r>
                <a:endParaRPr lang="en-GB" sz="2000" b="1">
                  <a:solidFill>
                    <a:srgbClr val="FF8811"/>
                  </a:solidFill>
                </a:endParaRPr>
              </a:p>
            </c:rich>
          </c:tx>
          <c:layout>
            <c:manualLayout>
              <c:xMode val="edge"/>
              <c:yMode val="edge"/>
              <c:x val="0.92608220128377472"/>
              <c:y val="0.31280702062787979"/>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rgbClr val="FF881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out"/>
        <c:minorTickMark val="none"/>
        <c:tickLblPos val="high"/>
        <c:spPr>
          <a:solidFill>
            <a:sysClr val="window" lastClr="FFFFFF"/>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rgbClr val="FF8811"/>
                </a:solidFill>
                <a:latin typeface="Times New Roman" panose="02020603050405020304" pitchFamily="18" charset="0"/>
                <a:ea typeface="+mn-ea"/>
                <a:cs typeface="Times New Roman" panose="02020603050405020304" pitchFamily="18" charset="0"/>
              </a:defRPr>
            </a:pPr>
            <a:endParaRPr lang="en-US"/>
          </a:p>
        </c:txPr>
        <c:crossAx val="808806728"/>
        <c:crosses val="autoZero"/>
        <c:crossBetween val="midCat"/>
      </c:valAx>
      <c:valAx>
        <c:axId val="808806728"/>
        <c:scaling>
          <c:orientation val="minMax"/>
        </c:scaling>
        <c:delete val="1"/>
        <c:axPos val="b"/>
        <c:numFmt formatCode="0.00E+00" sourceLinked="1"/>
        <c:majorTickMark val="out"/>
        <c:minorTickMark val="none"/>
        <c:tickLblPos val="nextTo"/>
        <c:crossAx val="808804432"/>
        <c:crosses val="autoZero"/>
        <c:crossBetween val="midCat"/>
      </c:valAx>
      <c:spPr>
        <a:noFill/>
        <a:ln>
          <a:noFill/>
        </a:ln>
        <a:effectLst/>
      </c:spPr>
    </c:plotArea>
    <c:plotVisOnly val="1"/>
    <c:dispBlanksAs val="gap"/>
    <c:showDLblsOverMax val="0"/>
  </c:chart>
  <c:spPr>
    <a:noFill/>
    <a:ln>
      <a:noFill/>
    </a:ln>
    <a:effectLst/>
  </c:spPr>
  <c:txPr>
    <a:bodyPr/>
    <a:lstStyle/>
    <a:p>
      <a:pPr>
        <a:defRPr sz="2000">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980254258618432"/>
          <c:y val="6.3479638691539664E-2"/>
          <c:w val="0.7569691501309268"/>
          <c:h val="0.65009679571206658"/>
        </c:manualLayout>
      </c:layout>
      <c:scatterChart>
        <c:scatterStyle val="lineMarker"/>
        <c:varyColors val="0"/>
        <c:ser>
          <c:idx val="1"/>
          <c:order val="0"/>
          <c:tx>
            <c:strRef>
              <c:f>Sheet1!$AI$1</c:f>
              <c:strCache>
                <c:ptCount val="1"/>
                <c:pt idx="0">
                  <c:v>N2</c:v>
                </c:pt>
              </c:strCache>
            </c:strRef>
          </c:tx>
          <c:spPr>
            <a:ln w="25400" cap="rnd">
              <a:noFill/>
              <a:round/>
            </a:ln>
            <a:effectLst/>
          </c:spPr>
          <c:marker>
            <c:symbol val="diamond"/>
            <c:size val="3"/>
            <c:spPr>
              <a:solidFill>
                <a:schemeClr val="accent2"/>
              </a:solidFill>
              <a:ln w="9525">
                <a:solidFill>
                  <a:schemeClr val="accent2"/>
                </a:solidFill>
              </a:ln>
              <a:effectLst/>
            </c:spPr>
          </c:marker>
          <c:xVal>
            <c:numRef>
              <c:f>Sheet1!$AJ$2:$AJ$222</c:f>
              <c:numCache>
                <c:formatCode>General</c:formatCode>
                <c:ptCount val="221"/>
                <c:pt idx="0">
                  <c:v>1.8669</c:v>
                </c:pt>
                <c:pt idx="1">
                  <c:v>1.8769</c:v>
                </c:pt>
                <c:pt idx="2">
                  <c:v>1.8869</c:v>
                </c:pt>
                <c:pt idx="3">
                  <c:v>1.8969</c:v>
                </c:pt>
                <c:pt idx="4">
                  <c:v>1.9069</c:v>
                </c:pt>
                <c:pt idx="5">
                  <c:v>1.9169</c:v>
                </c:pt>
                <c:pt idx="6">
                  <c:v>1.9269000000000001</c:v>
                </c:pt>
                <c:pt idx="7">
                  <c:v>1.9369000000000001</c:v>
                </c:pt>
                <c:pt idx="8">
                  <c:v>1.9469000000000001</c:v>
                </c:pt>
                <c:pt idx="9">
                  <c:v>1.9569000000000001</c:v>
                </c:pt>
                <c:pt idx="10">
                  <c:v>1.9669000000000001</c:v>
                </c:pt>
                <c:pt idx="11">
                  <c:v>1.9769000000000001</c:v>
                </c:pt>
                <c:pt idx="12">
                  <c:v>1.9869000000000001</c:v>
                </c:pt>
                <c:pt idx="13">
                  <c:v>1.9968999999999999</c:v>
                </c:pt>
                <c:pt idx="14">
                  <c:v>2.0068999999999999</c:v>
                </c:pt>
                <c:pt idx="15">
                  <c:v>2.0169000000000001</c:v>
                </c:pt>
                <c:pt idx="16">
                  <c:v>2.0268999999999999</c:v>
                </c:pt>
                <c:pt idx="17">
                  <c:v>2.0369000000000002</c:v>
                </c:pt>
                <c:pt idx="18">
                  <c:v>2.0468999999999999</c:v>
                </c:pt>
                <c:pt idx="19">
                  <c:v>2.0569000000000002</c:v>
                </c:pt>
                <c:pt idx="20">
                  <c:v>2.0669</c:v>
                </c:pt>
                <c:pt idx="21">
                  <c:v>2.0769000000000002</c:v>
                </c:pt>
                <c:pt idx="22">
                  <c:v>2.0869</c:v>
                </c:pt>
                <c:pt idx="23">
                  <c:v>2.0969000000000002</c:v>
                </c:pt>
                <c:pt idx="24">
                  <c:v>2.1069</c:v>
                </c:pt>
                <c:pt idx="25">
                  <c:v>2.1168999999999998</c:v>
                </c:pt>
                <c:pt idx="26">
                  <c:v>2.1269</c:v>
                </c:pt>
                <c:pt idx="27">
                  <c:v>2.1368999999999998</c:v>
                </c:pt>
                <c:pt idx="28">
                  <c:v>2.1469</c:v>
                </c:pt>
                <c:pt idx="29">
                  <c:v>2.1568999999999998</c:v>
                </c:pt>
                <c:pt idx="30">
                  <c:v>2.1669</c:v>
                </c:pt>
                <c:pt idx="31">
                  <c:v>2.1768999999999998</c:v>
                </c:pt>
                <c:pt idx="32">
                  <c:v>2.1869000000000001</c:v>
                </c:pt>
                <c:pt idx="33">
                  <c:v>2.2069000000000001</c:v>
                </c:pt>
                <c:pt idx="34">
                  <c:v>2.2168999999999999</c:v>
                </c:pt>
                <c:pt idx="35">
                  <c:v>2.2269000000000001</c:v>
                </c:pt>
                <c:pt idx="36">
                  <c:v>2.2368999999999999</c:v>
                </c:pt>
                <c:pt idx="37">
                  <c:v>2.2469000000000001</c:v>
                </c:pt>
                <c:pt idx="38">
                  <c:v>2.2568999999999999</c:v>
                </c:pt>
                <c:pt idx="39">
                  <c:v>2.2669000000000001</c:v>
                </c:pt>
                <c:pt idx="40">
                  <c:v>2.2768999999999999</c:v>
                </c:pt>
                <c:pt idx="41">
                  <c:v>2.2869000000000002</c:v>
                </c:pt>
                <c:pt idx="42">
                  <c:v>2.2968999999999999</c:v>
                </c:pt>
                <c:pt idx="43">
                  <c:v>2.3069000000000002</c:v>
                </c:pt>
                <c:pt idx="44">
                  <c:v>2.3169</c:v>
                </c:pt>
                <c:pt idx="45">
                  <c:v>2.3269000000000002</c:v>
                </c:pt>
                <c:pt idx="46">
                  <c:v>2.3369</c:v>
                </c:pt>
                <c:pt idx="47">
                  <c:v>2.3469000000000002</c:v>
                </c:pt>
                <c:pt idx="48">
                  <c:v>2.3569</c:v>
                </c:pt>
                <c:pt idx="49">
                  <c:v>2.3668999999999998</c:v>
                </c:pt>
                <c:pt idx="50">
                  <c:v>2.3769</c:v>
                </c:pt>
                <c:pt idx="51">
                  <c:v>2.3868999999999998</c:v>
                </c:pt>
                <c:pt idx="52">
                  <c:v>2.3969</c:v>
                </c:pt>
                <c:pt idx="53">
                  <c:v>2.4068999999999998</c:v>
                </c:pt>
                <c:pt idx="54">
                  <c:v>2.4169</c:v>
                </c:pt>
                <c:pt idx="55">
                  <c:v>2.4268999999999998</c:v>
                </c:pt>
                <c:pt idx="56">
                  <c:v>2.4369000000000001</c:v>
                </c:pt>
                <c:pt idx="57">
                  <c:v>2.4468999999999999</c:v>
                </c:pt>
                <c:pt idx="58">
                  <c:v>2.4569000000000001</c:v>
                </c:pt>
                <c:pt idx="59">
                  <c:v>2.4668999999999999</c:v>
                </c:pt>
                <c:pt idx="60">
                  <c:v>2.4769000000000001</c:v>
                </c:pt>
                <c:pt idx="61">
                  <c:v>2.4868999999999999</c:v>
                </c:pt>
                <c:pt idx="62">
                  <c:v>2.4969000000000001</c:v>
                </c:pt>
                <c:pt idx="63">
                  <c:v>2.5068999999999999</c:v>
                </c:pt>
                <c:pt idx="64">
                  <c:v>2.5169000000000001</c:v>
                </c:pt>
                <c:pt idx="65">
                  <c:v>2.5268999999999999</c:v>
                </c:pt>
                <c:pt idx="66">
                  <c:v>2.5369000000000002</c:v>
                </c:pt>
                <c:pt idx="67">
                  <c:v>2.5468999999999999</c:v>
                </c:pt>
                <c:pt idx="68">
                  <c:v>2.5569000000000002</c:v>
                </c:pt>
                <c:pt idx="69">
                  <c:v>2.5669</c:v>
                </c:pt>
                <c:pt idx="70">
                  <c:v>2.5769000000000002</c:v>
                </c:pt>
                <c:pt idx="71">
                  <c:v>2.5869</c:v>
                </c:pt>
                <c:pt idx="72">
                  <c:v>2.5969000000000002</c:v>
                </c:pt>
                <c:pt idx="73">
                  <c:v>2.6069</c:v>
                </c:pt>
                <c:pt idx="74">
                  <c:v>2.6168999999999998</c:v>
                </c:pt>
                <c:pt idx="75">
                  <c:v>2.6269</c:v>
                </c:pt>
                <c:pt idx="76">
                  <c:v>2.6368999999999998</c:v>
                </c:pt>
                <c:pt idx="77">
                  <c:v>2.6469</c:v>
                </c:pt>
                <c:pt idx="78">
                  <c:v>2.6568999999999998</c:v>
                </c:pt>
                <c:pt idx="79">
                  <c:v>2.6669</c:v>
                </c:pt>
                <c:pt idx="80">
                  <c:v>2.6768999999999998</c:v>
                </c:pt>
                <c:pt idx="81">
                  <c:v>2.6869000000000001</c:v>
                </c:pt>
                <c:pt idx="82">
                  <c:v>2.6968999999999999</c:v>
                </c:pt>
                <c:pt idx="83">
                  <c:v>2.7069000000000001</c:v>
                </c:pt>
                <c:pt idx="84">
                  <c:v>2.7168999999999999</c:v>
                </c:pt>
                <c:pt idx="85">
                  <c:v>2.7269000000000001</c:v>
                </c:pt>
                <c:pt idx="86">
                  <c:v>2.7368999999999999</c:v>
                </c:pt>
                <c:pt idx="87">
                  <c:v>2.7469000000000001</c:v>
                </c:pt>
                <c:pt idx="88">
                  <c:v>2.7568999999999999</c:v>
                </c:pt>
                <c:pt idx="89">
                  <c:v>2.7669000000000001</c:v>
                </c:pt>
                <c:pt idx="90">
                  <c:v>2.7768999999999999</c:v>
                </c:pt>
                <c:pt idx="91">
                  <c:v>2.7869000000000002</c:v>
                </c:pt>
                <c:pt idx="92">
                  <c:v>2.7968999999999999</c:v>
                </c:pt>
                <c:pt idx="93">
                  <c:v>2.8069000000000002</c:v>
                </c:pt>
                <c:pt idx="94">
                  <c:v>2.8169</c:v>
                </c:pt>
                <c:pt idx="95">
                  <c:v>2.8269000000000002</c:v>
                </c:pt>
                <c:pt idx="96">
                  <c:v>2.8369</c:v>
                </c:pt>
                <c:pt idx="97">
                  <c:v>2.8469000000000002</c:v>
                </c:pt>
                <c:pt idx="98">
                  <c:v>2.8569</c:v>
                </c:pt>
                <c:pt idx="99">
                  <c:v>2.8668999999999998</c:v>
                </c:pt>
                <c:pt idx="100">
                  <c:v>2.8769</c:v>
                </c:pt>
                <c:pt idx="101">
                  <c:v>2.8868999999999998</c:v>
                </c:pt>
                <c:pt idx="102">
                  <c:v>2.8969</c:v>
                </c:pt>
                <c:pt idx="103">
                  <c:v>2.9068999999999998</c:v>
                </c:pt>
                <c:pt idx="104">
                  <c:v>2.9169</c:v>
                </c:pt>
                <c:pt idx="105">
                  <c:v>2.9268999999999998</c:v>
                </c:pt>
                <c:pt idx="106">
                  <c:v>2.9369000000000001</c:v>
                </c:pt>
                <c:pt idx="107">
                  <c:v>2.9468999999999999</c:v>
                </c:pt>
                <c:pt idx="108">
                  <c:v>2.9569000000000001</c:v>
                </c:pt>
                <c:pt idx="109">
                  <c:v>2.9668999999999999</c:v>
                </c:pt>
                <c:pt idx="110">
                  <c:v>2.9769000000000001</c:v>
                </c:pt>
                <c:pt idx="111">
                  <c:v>2.9868999999999999</c:v>
                </c:pt>
                <c:pt idx="112">
                  <c:v>2.9969000000000001</c:v>
                </c:pt>
                <c:pt idx="113">
                  <c:v>3.0068999999999999</c:v>
                </c:pt>
                <c:pt idx="114">
                  <c:v>3.0268999999999999</c:v>
                </c:pt>
                <c:pt idx="115">
                  <c:v>3.0369000000000002</c:v>
                </c:pt>
                <c:pt idx="116">
                  <c:v>3.0468999999999999</c:v>
                </c:pt>
                <c:pt idx="117">
                  <c:v>3.0569000000000002</c:v>
                </c:pt>
                <c:pt idx="118">
                  <c:v>3.0669</c:v>
                </c:pt>
                <c:pt idx="119">
                  <c:v>3.0769000000000002</c:v>
                </c:pt>
                <c:pt idx="120">
                  <c:v>3.0869</c:v>
                </c:pt>
                <c:pt idx="121">
                  <c:v>3.0969000000000002</c:v>
                </c:pt>
                <c:pt idx="122">
                  <c:v>3.1069</c:v>
                </c:pt>
                <c:pt idx="123">
                  <c:v>3.1168999999999998</c:v>
                </c:pt>
                <c:pt idx="124">
                  <c:v>3.1269</c:v>
                </c:pt>
                <c:pt idx="125">
                  <c:v>3.1368999999999998</c:v>
                </c:pt>
                <c:pt idx="126">
                  <c:v>3.1469</c:v>
                </c:pt>
                <c:pt idx="127">
                  <c:v>3.1568999999999998</c:v>
                </c:pt>
                <c:pt idx="128">
                  <c:v>3.1669</c:v>
                </c:pt>
                <c:pt idx="129">
                  <c:v>3.1768999999999998</c:v>
                </c:pt>
                <c:pt idx="130">
                  <c:v>3.1869000000000001</c:v>
                </c:pt>
                <c:pt idx="131">
                  <c:v>3.1968999999999999</c:v>
                </c:pt>
                <c:pt idx="132">
                  <c:v>3.2069000000000001</c:v>
                </c:pt>
                <c:pt idx="133">
                  <c:v>3.2168999999999999</c:v>
                </c:pt>
                <c:pt idx="134">
                  <c:v>3.2269000000000001</c:v>
                </c:pt>
                <c:pt idx="135">
                  <c:v>3.2368999999999999</c:v>
                </c:pt>
                <c:pt idx="136">
                  <c:v>3.2469000000000001</c:v>
                </c:pt>
                <c:pt idx="137">
                  <c:v>3.2568999999999999</c:v>
                </c:pt>
                <c:pt idx="138">
                  <c:v>3.2669000000000001</c:v>
                </c:pt>
                <c:pt idx="139">
                  <c:v>3.2768999999999999</c:v>
                </c:pt>
                <c:pt idx="140">
                  <c:v>3.2869000000000002</c:v>
                </c:pt>
                <c:pt idx="141">
                  <c:v>3.2968999999999999</c:v>
                </c:pt>
                <c:pt idx="142">
                  <c:v>3.3069000000000002</c:v>
                </c:pt>
                <c:pt idx="143">
                  <c:v>3.3169</c:v>
                </c:pt>
                <c:pt idx="144">
                  <c:v>3.3269000000000002</c:v>
                </c:pt>
                <c:pt idx="145">
                  <c:v>3.3369</c:v>
                </c:pt>
                <c:pt idx="146">
                  <c:v>3.3469000000000002</c:v>
                </c:pt>
                <c:pt idx="147">
                  <c:v>3.3569</c:v>
                </c:pt>
                <c:pt idx="148">
                  <c:v>3.3668999999999998</c:v>
                </c:pt>
                <c:pt idx="149">
                  <c:v>3.3769</c:v>
                </c:pt>
                <c:pt idx="150">
                  <c:v>3.3868999999999998</c:v>
                </c:pt>
                <c:pt idx="151">
                  <c:v>3.3969</c:v>
                </c:pt>
                <c:pt idx="152">
                  <c:v>3.4068999999999998</c:v>
                </c:pt>
                <c:pt idx="153">
                  <c:v>3.4169</c:v>
                </c:pt>
                <c:pt idx="154">
                  <c:v>3.4268999999999998</c:v>
                </c:pt>
                <c:pt idx="155">
                  <c:v>3.4369000000000001</c:v>
                </c:pt>
                <c:pt idx="156">
                  <c:v>3.4468999999999999</c:v>
                </c:pt>
                <c:pt idx="157">
                  <c:v>3.4569000000000001</c:v>
                </c:pt>
                <c:pt idx="158">
                  <c:v>3.4668999999999999</c:v>
                </c:pt>
                <c:pt idx="159">
                  <c:v>3.4769000000000001</c:v>
                </c:pt>
                <c:pt idx="160">
                  <c:v>3.4868999999999999</c:v>
                </c:pt>
                <c:pt idx="161">
                  <c:v>3.4969000000000001</c:v>
                </c:pt>
                <c:pt idx="162">
                  <c:v>3.5068999999999999</c:v>
                </c:pt>
                <c:pt idx="163">
                  <c:v>3.5169000000000001</c:v>
                </c:pt>
                <c:pt idx="164">
                  <c:v>3.5268999999999999</c:v>
                </c:pt>
                <c:pt idx="165">
                  <c:v>3.5369000000000002</c:v>
                </c:pt>
                <c:pt idx="166">
                  <c:v>3.5468999999999999</c:v>
                </c:pt>
                <c:pt idx="167">
                  <c:v>3.5569000000000002</c:v>
                </c:pt>
                <c:pt idx="168">
                  <c:v>3.5669</c:v>
                </c:pt>
                <c:pt idx="169">
                  <c:v>3.5769000000000002</c:v>
                </c:pt>
                <c:pt idx="170">
                  <c:v>3.5869</c:v>
                </c:pt>
                <c:pt idx="171">
                  <c:v>3.5969000000000002</c:v>
                </c:pt>
                <c:pt idx="172">
                  <c:v>3.6069</c:v>
                </c:pt>
                <c:pt idx="173">
                  <c:v>3.6168999999999998</c:v>
                </c:pt>
                <c:pt idx="174">
                  <c:v>3.6269</c:v>
                </c:pt>
                <c:pt idx="175">
                  <c:v>3.6368999999999998</c:v>
                </c:pt>
                <c:pt idx="176">
                  <c:v>3.6469</c:v>
                </c:pt>
                <c:pt idx="177">
                  <c:v>3.6568999999999998</c:v>
                </c:pt>
                <c:pt idx="178">
                  <c:v>3.6669</c:v>
                </c:pt>
                <c:pt idx="179">
                  <c:v>3.6768999999999998</c:v>
                </c:pt>
                <c:pt idx="180">
                  <c:v>3.6869000000000001</c:v>
                </c:pt>
                <c:pt idx="181">
                  <c:v>3.6968999999999999</c:v>
                </c:pt>
                <c:pt idx="182">
                  <c:v>3.7069000000000001</c:v>
                </c:pt>
                <c:pt idx="183">
                  <c:v>3.7168999999999999</c:v>
                </c:pt>
                <c:pt idx="184">
                  <c:v>3.7269000000000001</c:v>
                </c:pt>
                <c:pt idx="185">
                  <c:v>3.7368999999999999</c:v>
                </c:pt>
                <c:pt idx="186">
                  <c:v>3.7469000000000001</c:v>
                </c:pt>
                <c:pt idx="187">
                  <c:v>3.7568999999999999</c:v>
                </c:pt>
                <c:pt idx="188">
                  <c:v>3.7669000000000001</c:v>
                </c:pt>
                <c:pt idx="189">
                  <c:v>3.7768999999999999</c:v>
                </c:pt>
                <c:pt idx="190">
                  <c:v>3.7869000000000002</c:v>
                </c:pt>
                <c:pt idx="191">
                  <c:v>3.7968999999999999</c:v>
                </c:pt>
                <c:pt idx="192">
                  <c:v>3.8069000000000002</c:v>
                </c:pt>
                <c:pt idx="193">
                  <c:v>3.8169</c:v>
                </c:pt>
                <c:pt idx="194">
                  <c:v>3.8269000000000002</c:v>
                </c:pt>
                <c:pt idx="195">
                  <c:v>3.8369</c:v>
                </c:pt>
                <c:pt idx="196">
                  <c:v>3.8469000000000002</c:v>
                </c:pt>
                <c:pt idx="197">
                  <c:v>3.8569</c:v>
                </c:pt>
                <c:pt idx="198">
                  <c:v>3.8668999999999998</c:v>
                </c:pt>
                <c:pt idx="199">
                  <c:v>3.8769</c:v>
                </c:pt>
                <c:pt idx="200">
                  <c:v>3.8868999999999998</c:v>
                </c:pt>
                <c:pt idx="201">
                  <c:v>3.8969</c:v>
                </c:pt>
                <c:pt idx="202">
                  <c:v>3.9068999999999998</c:v>
                </c:pt>
                <c:pt idx="203">
                  <c:v>3.9169</c:v>
                </c:pt>
                <c:pt idx="204">
                  <c:v>3.9268999999999998</c:v>
                </c:pt>
                <c:pt idx="205">
                  <c:v>3.9369000000000001</c:v>
                </c:pt>
                <c:pt idx="206">
                  <c:v>3.9468999999999999</c:v>
                </c:pt>
                <c:pt idx="207">
                  <c:v>3.9569000000000001</c:v>
                </c:pt>
                <c:pt idx="208">
                  <c:v>3.9668999999999999</c:v>
                </c:pt>
                <c:pt idx="209">
                  <c:v>3.9769000000000001</c:v>
                </c:pt>
                <c:pt idx="210">
                  <c:v>3.9868999999999999</c:v>
                </c:pt>
                <c:pt idx="211">
                  <c:v>3.9969000000000001</c:v>
                </c:pt>
                <c:pt idx="212">
                  <c:v>4.0068999999999999</c:v>
                </c:pt>
                <c:pt idx="213">
                  <c:v>4.0168999999999997</c:v>
                </c:pt>
                <c:pt idx="214">
                  <c:v>4.0269000000000004</c:v>
                </c:pt>
                <c:pt idx="215">
                  <c:v>4.0369000000000002</c:v>
                </c:pt>
                <c:pt idx="216">
                  <c:v>4.0468999999999999</c:v>
                </c:pt>
                <c:pt idx="217">
                  <c:v>4.0568999999999997</c:v>
                </c:pt>
                <c:pt idx="218">
                  <c:v>4.0669000000000004</c:v>
                </c:pt>
                <c:pt idx="219">
                  <c:v>4.0769000000000002</c:v>
                </c:pt>
                <c:pt idx="220">
                  <c:v>4.2369000000000003</c:v>
                </c:pt>
              </c:numCache>
            </c:numRef>
          </c:xVal>
          <c:yVal>
            <c:numRef>
              <c:f>Sheet1!$AK$2:$AK$222</c:f>
              <c:numCache>
                <c:formatCode>General</c:formatCode>
                <c:ptCount val="221"/>
                <c:pt idx="0">
                  <c:v>30.369883093579499</c:v>
                </c:pt>
                <c:pt idx="1">
                  <c:v>31.079008582742699</c:v>
                </c:pt>
                <c:pt idx="2">
                  <c:v>31.157795733049799</c:v>
                </c:pt>
                <c:pt idx="3">
                  <c:v>31.273829643239001</c:v>
                </c:pt>
                <c:pt idx="4">
                  <c:v>31.3378696399229</c:v>
                </c:pt>
                <c:pt idx="5">
                  <c:v>31.504396485703399</c:v>
                </c:pt>
                <c:pt idx="6">
                  <c:v>31.621542396820999</c:v>
                </c:pt>
                <c:pt idx="7">
                  <c:v>31.6936956856369</c:v>
                </c:pt>
                <c:pt idx="8">
                  <c:v>31.8505740494763</c:v>
                </c:pt>
                <c:pt idx="9">
                  <c:v>31.977199128997398</c:v>
                </c:pt>
                <c:pt idx="10">
                  <c:v>32.070875909369299</c:v>
                </c:pt>
                <c:pt idx="11">
                  <c:v>32.027092936590797</c:v>
                </c:pt>
                <c:pt idx="12">
                  <c:v>33.107146428661103</c:v>
                </c:pt>
                <c:pt idx="13">
                  <c:v>35.468877624410197</c:v>
                </c:pt>
                <c:pt idx="14">
                  <c:v>35.629235861889804</c:v>
                </c:pt>
                <c:pt idx="15">
                  <c:v>35.737089231002599</c:v>
                </c:pt>
                <c:pt idx="16">
                  <c:v>35.900490419206903</c:v>
                </c:pt>
                <c:pt idx="17">
                  <c:v>36.047159770992302</c:v>
                </c:pt>
                <c:pt idx="18">
                  <c:v>36.201024595412697</c:v>
                </c:pt>
                <c:pt idx="19">
                  <c:v>36.3500510065372</c:v>
                </c:pt>
                <c:pt idx="20">
                  <c:v>36.451838751553701</c:v>
                </c:pt>
                <c:pt idx="21">
                  <c:v>36.593435986837001</c:v>
                </c:pt>
                <c:pt idx="22">
                  <c:v>36.740631804330398</c:v>
                </c:pt>
                <c:pt idx="23">
                  <c:v>36.827885725805601</c:v>
                </c:pt>
                <c:pt idx="24">
                  <c:v>36.974098273807599</c:v>
                </c:pt>
                <c:pt idx="25">
                  <c:v>37.136110098282302</c:v>
                </c:pt>
                <c:pt idx="26">
                  <c:v>37.426076422361099</c:v>
                </c:pt>
                <c:pt idx="27">
                  <c:v>37.766866957071798</c:v>
                </c:pt>
                <c:pt idx="28">
                  <c:v>37.959534424958697</c:v>
                </c:pt>
                <c:pt idx="29">
                  <c:v>38.388895276399701</c:v>
                </c:pt>
                <c:pt idx="30">
                  <c:v>40.124680003894497</c:v>
                </c:pt>
                <c:pt idx="31">
                  <c:v>40.303225467314903</c:v>
                </c:pt>
                <c:pt idx="32">
                  <c:v>40.336643260366301</c:v>
                </c:pt>
                <c:pt idx="33">
                  <c:v>40.593938434479497</c:v>
                </c:pt>
                <c:pt idx="34">
                  <c:v>40.888489507263003</c:v>
                </c:pt>
                <c:pt idx="35">
                  <c:v>41.082073533426303</c:v>
                </c:pt>
                <c:pt idx="36">
                  <c:v>41.154676508909802</c:v>
                </c:pt>
                <c:pt idx="37">
                  <c:v>41.277841972738301</c:v>
                </c:pt>
                <c:pt idx="38">
                  <c:v>41.5258989286637</c:v>
                </c:pt>
                <c:pt idx="39">
                  <c:v>42.001634206472801</c:v>
                </c:pt>
                <c:pt idx="40">
                  <c:v>42.396996777789397</c:v>
                </c:pt>
                <c:pt idx="41">
                  <c:v>42.533667435623798</c:v>
                </c:pt>
                <c:pt idx="42">
                  <c:v>42.812128801562899</c:v>
                </c:pt>
                <c:pt idx="43">
                  <c:v>42.991597014725301</c:v>
                </c:pt>
                <c:pt idx="44">
                  <c:v>43.1598547579596</c:v>
                </c:pt>
                <c:pt idx="45">
                  <c:v>43.390271766386398</c:v>
                </c:pt>
                <c:pt idx="46">
                  <c:v>43.5428700370109</c:v>
                </c:pt>
                <c:pt idx="47">
                  <c:v>43.886452691242297</c:v>
                </c:pt>
                <c:pt idx="48">
                  <c:v>44.1973843489966</c:v>
                </c:pt>
                <c:pt idx="49">
                  <c:v>44.455779884190001</c:v>
                </c:pt>
                <c:pt idx="50">
                  <c:v>44.812091918104699</c:v>
                </c:pt>
                <c:pt idx="51">
                  <c:v>45.148852661344598</c:v>
                </c:pt>
                <c:pt idx="52">
                  <c:v>45.438747715911703</c:v>
                </c:pt>
                <c:pt idx="53">
                  <c:v>45.823338850411403</c:v>
                </c:pt>
                <c:pt idx="54">
                  <c:v>46.188073758176898</c:v>
                </c:pt>
                <c:pt idx="55">
                  <c:v>46.506532809956298</c:v>
                </c:pt>
                <c:pt idx="56">
                  <c:v>46.783532814205799</c:v>
                </c:pt>
                <c:pt idx="57">
                  <c:v>47.189324850537098</c:v>
                </c:pt>
                <c:pt idx="58">
                  <c:v>47.533116339512198</c:v>
                </c:pt>
                <c:pt idx="59">
                  <c:v>47.936257148466801</c:v>
                </c:pt>
                <c:pt idx="60">
                  <c:v>48.345089850468199</c:v>
                </c:pt>
                <c:pt idx="61">
                  <c:v>48.608267430785197</c:v>
                </c:pt>
                <c:pt idx="62">
                  <c:v>48.948206025828398</c:v>
                </c:pt>
                <c:pt idx="63">
                  <c:v>49.323508647695498</c:v>
                </c:pt>
                <c:pt idx="64">
                  <c:v>49.7784930544574</c:v>
                </c:pt>
                <c:pt idx="65">
                  <c:v>50.135558561008303</c:v>
                </c:pt>
                <c:pt idx="66">
                  <c:v>50.4587789534433</c:v>
                </c:pt>
                <c:pt idx="67">
                  <c:v>51.031523853006703</c:v>
                </c:pt>
                <c:pt idx="68">
                  <c:v>52.263549029675197</c:v>
                </c:pt>
                <c:pt idx="69">
                  <c:v>54.177761433539203</c:v>
                </c:pt>
                <c:pt idx="70">
                  <c:v>55.811050397892402</c:v>
                </c:pt>
                <c:pt idx="71">
                  <c:v>56.336590650075898</c:v>
                </c:pt>
                <c:pt idx="72">
                  <c:v>56.824385574243003</c:v>
                </c:pt>
                <c:pt idx="73">
                  <c:v>57.201519699290401</c:v>
                </c:pt>
                <c:pt idx="74">
                  <c:v>57.6907581750216</c:v>
                </c:pt>
                <c:pt idx="75">
                  <c:v>58.098289830015403</c:v>
                </c:pt>
                <c:pt idx="76">
                  <c:v>58.423997671478404</c:v>
                </c:pt>
                <c:pt idx="77">
                  <c:v>59.031123274365001</c:v>
                </c:pt>
                <c:pt idx="78">
                  <c:v>59.473855911132702</c:v>
                </c:pt>
                <c:pt idx="79">
                  <c:v>60.101463023188899</c:v>
                </c:pt>
                <c:pt idx="80">
                  <c:v>60.615399540897101</c:v>
                </c:pt>
                <c:pt idx="81">
                  <c:v>61.221255083386701</c:v>
                </c:pt>
                <c:pt idx="82">
                  <c:v>61.7013813449271</c:v>
                </c:pt>
                <c:pt idx="83">
                  <c:v>62.307305899762198</c:v>
                </c:pt>
                <c:pt idx="84">
                  <c:v>62.776169048470699</c:v>
                </c:pt>
                <c:pt idx="85">
                  <c:v>63.488286069715002</c:v>
                </c:pt>
                <c:pt idx="86">
                  <c:v>63.7563406434139</c:v>
                </c:pt>
                <c:pt idx="87">
                  <c:v>64.443823612227405</c:v>
                </c:pt>
                <c:pt idx="88">
                  <c:v>65.191317828300697</c:v>
                </c:pt>
                <c:pt idx="89">
                  <c:v>65.755287316945299</c:v>
                </c:pt>
                <c:pt idx="90">
                  <c:v>66.509841175122006</c:v>
                </c:pt>
                <c:pt idx="91">
                  <c:v>67.156755230137705</c:v>
                </c:pt>
                <c:pt idx="92">
                  <c:v>67.907645141854402</c:v>
                </c:pt>
                <c:pt idx="93">
                  <c:v>68.421223821630306</c:v>
                </c:pt>
                <c:pt idx="94">
                  <c:v>68.817645575106695</c:v>
                </c:pt>
                <c:pt idx="95">
                  <c:v>69.673492379857706</c:v>
                </c:pt>
                <c:pt idx="96">
                  <c:v>70.480376976496004</c:v>
                </c:pt>
                <c:pt idx="97">
                  <c:v>71.199997332866801</c:v>
                </c:pt>
                <c:pt idx="98">
                  <c:v>71.725411318302093</c:v>
                </c:pt>
                <c:pt idx="99">
                  <c:v>72.434197365263003</c:v>
                </c:pt>
                <c:pt idx="100">
                  <c:v>73.226383209126297</c:v>
                </c:pt>
                <c:pt idx="101">
                  <c:v>74.276002233686896</c:v>
                </c:pt>
                <c:pt idx="102">
                  <c:v>75.107435361185594</c:v>
                </c:pt>
                <c:pt idx="103">
                  <c:v>76.207542953221207</c:v>
                </c:pt>
                <c:pt idx="104">
                  <c:v>77.466550448009897</c:v>
                </c:pt>
                <c:pt idx="105">
                  <c:v>78.657328635255993</c:v>
                </c:pt>
                <c:pt idx="106">
                  <c:v>79.461705382682496</c:v>
                </c:pt>
                <c:pt idx="107">
                  <c:v>80.331051997831494</c:v>
                </c:pt>
                <c:pt idx="108">
                  <c:v>81.104497758536098</c:v>
                </c:pt>
                <c:pt idx="109">
                  <c:v>81.641718627036994</c:v>
                </c:pt>
                <c:pt idx="110">
                  <c:v>82.637329747915899</c:v>
                </c:pt>
                <c:pt idx="111">
                  <c:v>83.254781577747394</c:v>
                </c:pt>
                <c:pt idx="112">
                  <c:v>84.632529788638095</c:v>
                </c:pt>
                <c:pt idx="113">
                  <c:v>85.391473257419406</c:v>
                </c:pt>
                <c:pt idx="114">
                  <c:v>87.038107376064502</c:v>
                </c:pt>
                <c:pt idx="115">
                  <c:v>87.855533303823904</c:v>
                </c:pt>
                <c:pt idx="116">
                  <c:v>88.8430818918455</c:v>
                </c:pt>
                <c:pt idx="117">
                  <c:v>89.869134618851007</c:v>
                </c:pt>
                <c:pt idx="118">
                  <c:v>90.873710290991795</c:v>
                </c:pt>
                <c:pt idx="119">
                  <c:v>92.318435317188801</c:v>
                </c:pt>
                <c:pt idx="120">
                  <c:v>94.785725318101996</c:v>
                </c:pt>
                <c:pt idx="121">
                  <c:v>95.789582412316904</c:v>
                </c:pt>
                <c:pt idx="122">
                  <c:v>96.712367948428394</c:v>
                </c:pt>
                <c:pt idx="123">
                  <c:v>97.421055712683696</c:v>
                </c:pt>
                <c:pt idx="124">
                  <c:v>98.200191744146693</c:v>
                </c:pt>
                <c:pt idx="125">
                  <c:v>98.929728547246498</c:v>
                </c:pt>
                <c:pt idx="126">
                  <c:v>99.8766526055539</c:v>
                </c:pt>
                <c:pt idx="127">
                  <c:v>100.975910777962</c:v>
                </c:pt>
                <c:pt idx="128">
                  <c:v>101.907299546674</c:v>
                </c:pt>
                <c:pt idx="129">
                  <c:v>102.848317128457</c:v>
                </c:pt>
                <c:pt idx="130">
                  <c:v>103.83196140067299</c:v>
                </c:pt>
                <c:pt idx="131">
                  <c:v>104.749337833989</c:v>
                </c:pt>
                <c:pt idx="132">
                  <c:v>105.69866616723399</c:v>
                </c:pt>
                <c:pt idx="133">
                  <c:v>106.79340777355399</c:v>
                </c:pt>
                <c:pt idx="134">
                  <c:v>107.984433385077</c:v>
                </c:pt>
                <c:pt idx="135">
                  <c:v>108.979888734665</c:v>
                </c:pt>
                <c:pt idx="136">
                  <c:v>109.68056726216</c:v>
                </c:pt>
                <c:pt idx="137">
                  <c:v>110.94559693379</c:v>
                </c:pt>
                <c:pt idx="138">
                  <c:v>113.655987120665</c:v>
                </c:pt>
                <c:pt idx="139">
                  <c:v>115.111606081975</c:v>
                </c:pt>
                <c:pt idx="140">
                  <c:v>116.023025536023</c:v>
                </c:pt>
                <c:pt idx="141">
                  <c:v>116.94635347499</c:v>
                </c:pt>
                <c:pt idx="142">
                  <c:v>118.14030282741101</c:v>
                </c:pt>
                <c:pt idx="143">
                  <c:v>118.769053281449</c:v>
                </c:pt>
                <c:pt idx="144">
                  <c:v>119.02517565874101</c:v>
                </c:pt>
                <c:pt idx="145">
                  <c:v>120.29661402498699</c:v>
                </c:pt>
                <c:pt idx="146">
                  <c:v>121.05815149299301</c:v>
                </c:pt>
                <c:pt idx="147">
                  <c:v>122.147455100594</c:v>
                </c:pt>
                <c:pt idx="148">
                  <c:v>123.62140957023</c:v>
                </c:pt>
                <c:pt idx="149">
                  <c:v>124.45148956017201</c:v>
                </c:pt>
                <c:pt idx="150">
                  <c:v>126.059694900972</c:v>
                </c:pt>
                <c:pt idx="151">
                  <c:v>127.705208210668</c:v>
                </c:pt>
                <c:pt idx="152">
                  <c:v>129.153168905672</c:v>
                </c:pt>
                <c:pt idx="153">
                  <c:v>130.657014684557</c:v>
                </c:pt>
                <c:pt idx="154">
                  <c:v>131.674850005655</c:v>
                </c:pt>
                <c:pt idx="155">
                  <c:v>133.105664065779</c:v>
                </c:pt>
                <c:pt idx="156">
                  <c:v>134.58945895576801</c:v>
                </c:pt>
                <c:pt idx="157">
                  <c:v>136.00634820852699</c:v>
                </c:pt>
                <c:pt idx="158">
                  <c:v>137.45972643221899</c:v>
                </c:pt>
                <c:pt idx="159">
                  <c:v>138.46631781797601</c:v>
                </c:pt>
                <c:pt idx="160">
                  <c:v>139.41697594980801</c:v>
                </c:pt>
                <c:pt idx="161">
                  <c:v>141.275526079911</c:v>
                </c:pt>
                <c:pt idx="162">
                  <c:v>142.49308228894199</c:v>
                </c:pt>
                <c:pt idx="163">
                  <c:v>143.99721690378999</c:v>
                </c:pt>
                <c:pt idx="164">
                  <c:v>145.35288256617</c:v>
                </c:pt>
                <c:pt idx="165">
                  <c:v>146.678143288694</c:v>
                </c:pt>
                <c:pt idx="166">
                  <c:v>148.295252376457</c:v>
                </c:pt>
                <c:pt idx="167">
                  <c:v>149.70444127999701</c:v>
                </c:pt>
                <c:pt idx="168">
                  <c:v>151.299035290803</c:v>
                </c:pt>
                <c:pt idx="169">
                  <c:v>152.54869851357401</c:v>
                </c:pt>
                <c:pt idx="170">
                  <c:v>164.186752697554</c:v>
                </c:pt>
                <c:pt idx="171">
                  <c:v>155.880167101491</c:v>
                </c:pt>
                <c:pt idx="172">
                  <c:v>157.462970518508</c:v>
                </c:pt>
                <c:pt idx="173">
                  <c:v>159.206168173815</c:v>
                </c:pt>
                <c:pt idx="174">
                  <c:v>160.796797039702</c:v>
                </c:pt>
                <c:pt idx="175">
                  <c:v>162.209200080633</c:v>
                </c:pt>
                <c:pt idx="176">
                  <c:v>163.856772622855</c:v>
                </c:pt>
                <c:pt idx="177">
                  <c:v>166.07097311372601</c:v>
                </c:pt>
                <c:pt idx="178">
                  <c:v>167.025837925057</c:v>
                </c:pt>
                <c:pt idx="179">
                  <c:v>168.219884171751</c:v>
                </c:pt>
                <c:pt idx="180">
                  <c:v>170.47889393342001</c:v>
                </c:pt>
                <c:pt idx="181">
                  <c:v>172.028624018573</c:v>
                </c:pt>
                <c:pt idx="182">
                  <c:v>173.64855387525901</c:v>
                </c:pt>
                <c:pt idx="183">
                  <c:v>175.365721082541</c:v>
                </c:pt>
                <c:pt idx="184">
                  <c:v>176.72031758722699</c:v>
                </c:pt>
                <c:pt idx="185">
                  <c:v>177.99512860947601</c:v>
                </c:pt>
                <c:pt idx="186">
                  <c:v>179.955936848097</c:v>
                </c:pt>
                <c:pt idx="187">
                  <c:v>181.64942077709901</c:v>
                </c:pt>
                <c:pt idx="188">
                  <c:v>183.15856321903601</c:v>
                </c:pt>
                <c:pt idx="189">
                  <c:v>184.42964837566399</c:v>
                </c:pt>
                <c:pt idx="190">
                  <c:v>185.47670196241</c:v>
                </c:pt>
                <c:pt idx="191">
                  <c:v>186.50047722379199</c:v>
                </c:pt>
                <c:pt idx="192">
                  <c:v>190.05272601145899</c:v>
                </c:pt>
                <c:pt idx="193">
                  <c:v>192.28196124162201</c:v>
                </c:pt>
                <c:pt idx="194">
                  <c:v>193.66728166203001</c:v>
                </c:pt>
                <c:pt idx="195">
                  <c:v>195.98523279141699</c:v>
                </c:pt>
                <c:pt idx="196">
                  <c:v>197.77123989537699</c:v>
                </c:pt>
                <c:pt idx="197">
                  <c:v>199.485995982286</c:v>
                </c:pt>
                <c:pt idx="198">
                  <c:v>201.335801731218</c:v>
                </c:pt>
                <c:pt idx="199">
                  <c:v>203.224759260936</c:v>
                </c:pt>
                <c:pt idx="200">
                  <c:v>205.11040362252999</c:v>
                </c:pt>
                <c:pt idx="201">
                  <c:v>206.872434854435</c:v>
                </c:pt>
                <c:pt idx="202">
                  <c:v>208.84626538406201</c:v>
                </c:pt>
                <c:pt idx="203">
                  <c:v>211.029974462247</c:v>
                </c:pt>
                <c:pt idx="204">
                  <c:v>213.09570735981799</c:v>
                </c:pt>
                <c:pt idx="205">
                  <c:v>215.34963220607099</c:v>
                </c:pt>
                <c:pt idx="206">
                  <c:v>216.73597530976701</c:v>
                </c:pt>
                <c:pt idx="207">
                  <c:v>217.707701234068</c:v>
                </c:pt>
                <c:pt idx="208">
                  <c:v>219.853637831725</c:v>
                </c:pt>
                <c:pt idx="209">
                  <c:v>221.30911618713901</c:v>
                </c:pt>
                <c:pt idx="210">
                  <c:v>223.75331644819499</c:v>
                </c:pt>
                <c:pt idx="211">
                  <c:v>226.11091673725599</c:v>
                </c:pt>
                <c:pt idx="212">
                  <c:v>228.836162921392</c:v>
                </c:pt>
                <c:pt idx="213">
                  <c:v>230.67298780036199</c:v>
                </c:pt>
                <c:pt idx="214">
                  <c:v>233.04226557536001</c:v>
                </c:pt>
                <c:pt idx="215">
                  <c:v>234.99288882547901</c:v>
                </c:pt>
                <c:pt idx="216">
                  <c:v>237.20793566516599</c:v>
                </c:pt>
                <c:pt idx="217">
                  <c:v>238.68838315150401</c:v>
                </c:pt>
                <c:pt idx="218">
                  <c:v>241.15432640025901</c:v>
                </c:pt>
                <c:pt idx="219">
                  <c:v>243.39543484287799</c:v>
                </c:pt>
                <c:pt idx="220">
                  <c:v>291.46173615378501</c:v>
                </c:pt>
              </c:numCache>
            </c:numRef>
          </c:yVal>
          <c:smooth val="0"/>
          <c:extLst>
            <c:ext xmlns:c16="http://schemas.microsoft.com/office/drawing/2014/chart" uri="{C3380CC4-5D6E-409C-BE32-E72D297353CC}">
              <c16:uniqueId val="{00000000-151A-40AB-A2AE-621083807702}"/>
            </c:ext>
          </c:extLst>
        </c:ser>
        <c:ser>
          <c:idx val="2"/>
          <c:order val="1"/>
          <c:tx>
            <c:strRef>
              <c:f>Sheet1!$AC$1</c:f>
              <c:strCache>
                <c:ptCount val="1"/>
                <c:pt idx="0">
                  <c:v>QPR</c:v>
                </c:pt>
              </c:strCache>
            </c:strRef>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3"/>
                </a:solidFill>
                <a:prstDash val="sysDot"/>
              </a:ln>
              <a:effectLst/>
            </c:spPr>
            <c:trendlineType val="poly"/>
            <c:order val="3"/>
            <c:dispRSqr val="0"/>
            <c:dispEq val="0"/>
          </c:trendline>
          <c:xVal>
            <c:numRef>
              <c:f>Sheet1!$AD$2:$AD$131</c:f>
              <c:numCache>
                <c:formatCode>General</c:formatCode>
                <c:ptCount val="130"/>
                <c:pt idx="0">
                  <c:v>2.0002</c:v>
                </c:pt>
                <c:pt idx="1">
                  <c:v>2.0002</c:v>
                </c:pt>
                <c:pt idx="2">
                  <c:v>2.0002</c:v>
                </c:pt>
                <c:pt idx="3">
                  <c:v>2.0001000000000002</c:v>
                </c:pt>
                <c:pt idx="4">
                  <c:v>2.0002</c:v>
                </c:pt>
                <c:pt idx="5">
                  <c:v>2.0002</c:v>
                </c:pt>
                <c:pt idx="6">
                  <c:v>2.0001000000000002</c:v>
                </c:pt>
                <c:pt idx="7">
                  <c:v>2.0002</c:v>
                </c:pt>
                <c:pt idx="8">
                  <c:v>2.0002</c:v>
                </c:pt>
                <c:pt idx="9">
                  <c:v>2.0002</c:v>
                </c:pt>
                <c:pt idx="10">
                  <c:v>2.2501000000000002</c:v>
                </c:pt>
                <c:pt idx="11">
                  <c:v>2.2501000000000002</c:v>
                </c:pt>
                <c:pt idx="12">
                  <c:v>2.2501000000000002</c:v>
                </c:pt>
                <c:pt idx="13">
                  <c:v>2.2501000000000002</c:v>
                </c:pt>
                <c:pt idx="14">
                  <c:v>2.2501000000000002</c:v>
                </c:pt>
                <c:pt idx="15">
                  <c:v>2.2501000000000002</c:v>
                </c:pt>
                <c:pt idx="16">
                  <c:v>2.2501000000000002</c:v>
                </c:pt>
                <c:pt idx="17">
                  <c:v>2.2501000000000002</c:v>
                </c:pt>
                <c:pt idx="18">
                  <c:v>2.2501000000000002</c:v>
                </c:pt>
                <c:pt idx="19">
                  <c:v>2.2501000000000002</c:v>
                </c:pt>
                <c:pt idx="20">
                  <c:v>2.5001000000000002</c:v>
                </c:pt>
                <c:pt idx="21">
                  <c:v>2.5002</c:v>
                </c:pt>
                <c:pt idx="22">
                  <c:v>2.5001000000000002</c:v>
                </c:pt>
                <c:pt idx="23">
                  <c:v>2.5001000000000002</c:v>
                </c:pt>
                <c:pt idx="24">
                  <c:v>2.5001000000000002</c:v>
                </c:pt>
                <c:pt idx="25">
                  <c:v>2.5001000000000002</c:v>
                </c:pt>
                <c:pt idx="26">
                  <c:v>2.5001000000000002</c:v>
                </c:pt>
                <c:pt idx="27">
                  <c:v>2.5001000000000002</c:v>
                </c:pt>
                <c:pt idx="28">
                  <c:v>2.5001000000000002</c:v>
                </c:pt>
                <c:pt idx="29">
                  <c:v>2.5001000000000002</c:v>
                </c:pt>
                <c:pt idx="30">
                  <c:v>2.7501000000000002</c:v>
                </c:pt>
                <c:pt idx="31">
                  <c:v>2.7501000000000002</c:v>
                </c:pt>
                <c:pt idx="32">
                  <c:v>2.7501000000000002</c:v>
                </c:pt>
                <c:pt idx="33">
                  <c:v>2.7501000000000002</c:v>
                </c:pt>
                <c:pt idx="34">
                  <c:v>2.7501000000000002</c:v>
                </c:pt>
                <c:pt idx="35">
                  <c:v>2.7501000000000002</c:v>
                </c:pt>
                <c:pt idx="36">
                  <c:v>2.7501000000000002</c:v>
                </c:pt>
                <c:pt idx="37">
                  <c:v>2.7501000000000002</c:v>
                </c:pt>
                <c:pt idx="38">
                  <c:v>2.75</c:v>
                </c:pt>
                <c:pt idx="39">
                  <c:v>2.75</c:v>
                </c:pt>
                <c:pt idx="40">
                  <c:v>3.0001000000000002</c:v>
                </c:pt>
                <c:pt idx="41">
                  <c:v>3.0001000000000002</c:v>
                </c:pt>
                <c:pt idx="42">
                  <c:v>3</c:v>
                </c:pt>
                <c:pt idx="43">
                  <c:v>3.0001000000000002</c:v>
                </c:pt>
                <c:pt idx="44">
                  <c:v>3</c:v>
                </c:pt>
                <c:pt idx="45">
                  <c:v>3.0001000000000002</c:v>
                </c:pt>
                <c:pt idx="46">
                  <c:v>3.0001000000000002</c:v>
                </c:pt>
                <c:pt idx="47">
                  <c:v>3.0001000000000002</c:v>
                </c:pt>
                <c:pt idx="48">
                  <c:v>3</c:v>
                </c:pt>
                <c:pt idx="49">
                  <c:v>3</c:v>
                </c:pt>
                <c:pt idx="50">
                  <c:v>3.2501000000000002</c:v>
                </c:pt>
                <c:pt idx="51">
                  <c:v>3.2501000000000002</c:v>
                </c:pt>
                <c:pt idx="52">
                  <c:v>3.2501000000000002</c:v>
                </c:pt>
                <c:pt idx="53">
                  <c:v>3.2501000000000002</c:v>
                </c:pt>
                <c:pt idx="54">
                  <c:v>3.2501000000000002</c:v>
                </c:pt>
                <c:pt idx="55">
                  <c:v>3.2501000000000002</c:v>
                </c:pt>
                <c:pt idx="56">
                  <c:v>3.25</c:v>
                </c:pt>
                <c:pt idx="57">
                  <c:v>3.25</c:v>
                </c:pt>
                <c:pt idx="58">
                  <c:v>3.25</c:v>
                </c:pt>
                <c:pt idx="59">
                  <c:v>3.2501000000000002</c:v>
                </c:pt>
                <c:pt idx="60">
                  <c:v>3.5001000000000002</c:v>
                </c:pt>
                <c:pt idx="61">
                  <c:v>3.5001000000000002</c:v>
                </c:pt>
                <c:pt idx="62">
                  <c:v>3.5001000000000002</c:v>
                </c:pt>
                <c:pt idx="63">
                  <c:v>3.5001000000000002</c:v>
                </c:pt>
                <c:pt idx="64">
                  <c:v>3.5001000000000002</c:v>
                </c:pt>
                <c:pt idx="65">
                  <c:v>3.5001000000000002</c:v>
                </c:pt>
                <c:pt idx="66">
                  <c:v>3.5001000000000002</c:v>
                </c:pt>
                <c:pt idx="67">
                  <c:v>3.5001000000000002</c:v>
                </c:pt>
                <c:pt idx="68">
                  <c:v>3.5001000000000002</c:v>
                </c:pt>
                <c:pt idx="69">
                  <c:v>3.5001000000000002</c:v>
                </c:pt>
                <c:pt idx="70">
                  <c:v>3.7501000000000002</c:v>
                </c:pt>
                <c:pt idx="71">
                  <c:v>3.7501000000000002</c:v>
                </c:pt>
                <c:pt idx="72">
                  <c:v>3.7501000000000002</c:v>
                </c:pt>
                <c:pt idx="73">
                  <c:v>3.7501000000000002</c:v>
                </c:pt>
                <c:pt idx="74">
                  <c:v>3.7501000000000002</c:v>
                </c:pt>
                <c:pt idx="75">
                  <c:v>3.7501000000000002</c:v>
                </c:pt>
                <c:pt idx="76">
                  <c:v>3.7501000000000002</c:v>
                </c:pt>
                <c:pt idx="77">
                  <c:v>3.7501000000000002</c:v>
                </c:pt>
                <c:pt idx="78">
                  <c:v>3.7501000000000002</c:v>
                </c:pt>
                <c:pt idx="79">
                  <c:v>3.7501000000000002</c:v>
                </c:pt>
                <c:pt idx="80">
                  <c:v>4.0000999999999998</c:v>
                </c:pt>
                <c:pt idx="81">
                  <c:v>4.0000999999999998</c:v>
                </c:pt>
                <c:pt idx="82">
                  <c:v>4.0000999999999998</c:v>
                </c:pt>
                <c:pt idx="83">
                  <c:v>4.0000999999999998</c:v>
                </c:pt>
                <c:pt idx="84">
                  <c:v>4.0000999999999998</c:v>
                </c:pt>
                <c:pt idx="85">
                  <c:v>4.0000999999999998</c:v>
                </c:pt>
                <c:pt idx="86">
                  <c:v>4.0000999999999998</c:v>
                </c:pt>
                <c:pt idx="87">
                  <c:v>4.0000999999999998</c:v>
                </c:pt>
                <c:pt idx="88">
                  <c:v>4.0000999999999998</c:v>
                </c:pt>
                <c:pt idx="89">
                  <c:v>4.0000999999999998</c:v>
                </c:pt>
                <c:pt idx="90">
                  <c:v>4.2500999999999998</c:v>
                </c:pt>
                <c:pt idx="91">
                  <c:v>4.2500999999999998</c:v>
                </c:pt>
                <c:pt idx="92">
                  <c:v>4.2500999999999998</c:v>
                </c:pt>
                <c:pt idx="93">
                  <c:v>4.2500999999999998</c:v>
                </c:pt>
                <c:pt idx="94">
                  <c:v>4.2500999999999998</c:v>
                </c:pt>
                <c:pt idx="95">
                  <c:v>4.2500999999999998</c:v>
                </c:pt>
                <c:pt idx="96">
                  <c:v>4.25</c:v>
                </c:pt>
                <c:pt idx="97">
                  <c:v>4.2500999999999998</c:v>
                </c:pt>
                <c:pt idx="98">
                  <c:v>4.25</c:v>
                </c:pt>
                <c:pt idx="99">
                  <c:v>4.2500999999999998</c:v>
                </c:pt>
                <c:pt idx="100">
                  <c:v>4.5000999999999998</c:v>
                </c:pt>
                <c:pt idx="101">
                  <c:v>4.5000999999999998</c:v>
                </c:pt>
                <c:pt idx="102">
                  <c:v>4.5000999999999998</c:v>
                </c:pt>
                <c:pt idx="103">
                  <c:v>4.5000999999999998</c:v>
                </c:pt>
                <c:pt idx="104">
                  <c:v>4.5000999999999998</c:v>
                </c:pt>
                <c:pt idx="105">
                  <c:v>4.5000999999999998</c:v>
                </c:pt>
                <c:pt idx="106">
                  <c:v>4.5000999999999998</c:v>
                </c:pt>
                <c:pt idx="107">
                  <c:v>4.5000999999999998</c:v>
                </c:pt>
                <c:pt idx="108">
                  <c:v>4.5000999999999998</c:v>
                </c:pt>
                <c:pt idx="109">
                  <c:v>4.5000999999999998</c:v>
                </c:pt>
                <c:pt idx="110">
                  <c:v>4.75</c:v>
                </c:pt>
                <c:pt idx="111">
                  <c:v>4.7500999999999998</c:v>
                </c:pt>
                <c:pt idx="112">
                  <c:v>4.7500999999999998</c:v>
                </c:pt>
                <c:pt idx="113">
                  <c:v>4.7500999999999998</c:v>
                </c:pt>
                <c:pt idx="114">
                  <c:v>4.7500999999999998</c:v>
                </c:pt>
                <c:pt idx="115">
                  <c:v>4.7500999999999998</c:v>
                </c:pt>
                <c:pt idx="116">
                  <c:v>4.7500999999999998</c:v>
                </c:pt>
                <c:pt idx="117">
                  <c:v>4.75</c:v>
                </c:pt>
                <c:pt idx="118">
                  <c:v>4.7500999999999998</c:v>
                </c:pt>
                <c:pt idx="119">
                  <c:v>4.75</c:v>
                </c:pt>
                <c:pt idx="120">
                  <c:v>5</c:v>
                </c:pt>
                <c:pt idx="121">
                  <c:v>5</c:v>
                </c:pt>
                <c:pt idx="122">
                  <c:v>5.0000999999999998</c:v>
                </c:pt>
                <c:pt idx="123">
                  <c:v>5</c:v>
                </c:pt>
                <c:pt idx="124">
                  <c:v>5</c:v>
                </c:pt>
                <c:pt idx="125">
                  <c:v>5.0000999999999998</c:v>
                </c:pt>
                <c:pt idx="126">
                  <c:v>5.0000999999999998</c:v>
                </c:pt>
                <c:pt idx="127">
                  <c:v>5.0000999999999998</c:v>
                </c:pt>
                <c:pt idx="128">
                  <c:v>5.0000999999999998</c:v>
                </c:pt>
                <c:pt idx="129">
                  <c:v>5</c:v>
                </c:pt>
              </c:numCache>
            </c:numRef>
          </c:xVal>
          <c:yVal>
            <c:numRef>
              <c:f>Sheet1!$AE$2:$AE$131</c:f>
              <c:numCache>
                <c:formatCode>General</c:formatCode>
                <c:ptCount val="130"/>
                <c:pt idx="0">
                  <c:v>93.960769050550397</c:v>
                </c:pt>
                <c:pt idx="1">
                  <c:v>93.816883298216396</c:v>
                </c:pt>
                <c:pt idx="2">
                  <c:v>93.562461871166803</c:v>
                </c:pt>
                <c:pt idx="3">
                  <c:v>93.840757020176497</c:v>
                </c:pt>
                <c:pt idx="4">
                  <c:v>93.699377862505798</c:v>
                </c:pt>
                <c:pt idx="5">
                  <c:v>93.607169821990894</c:v>
                </c:pt>
                <c:pt idx="6">
                  <c:v>93.639013659604103</c:v>
                </c:pt>
                <c:pt idx="7">
                  <c:v>94.050432329463405</c:v>
                </c:pt>
                <c:pt idx="8">
                  <c:v>94.097736972429999</c:v>
                </c:pt>
                <c:pt idx="9">
                  <c:v>93.609416202301603</c:v>
                </c:pt>
                <c:pt idx="10">
                  <c:v>98.915113125379804</c:v>
                </c:pt>
                <c:pt idx="11">
                  <c:v>99.182554895900395</c:v>
                </c:pt>
                <c:pt idx="12">
                  <c:v>99.037136296348805</c:v>
                </c:pt>
                <c:pt idx="13">
                  <c:v>98.798191792550099</c:v>
                </c:pt>
                <c:pt idx="14">
                  <c:v>98.732410006224498</c:v>
                </c:pt>
                <c:pt idx="15">
                  <c:v>99.334983662187099</c:v>
                </c:pt>
                <c:pt idx="16">
                  <c:v>99.135313421908904</c:v>
                </c:pt>
                <c:pt idx="17">
                  <c:v>98.989893001994105</c:v>
                </c:pt>
                <c:pt idx="18">
                  <c:v>99.079013187239994</c:v>
                </c:pt>
                <c:pt idx="19">
                  <c:v>99.376980304339497</c:v>
                </c:pt>
                <c:pt idx="20">
                  <c:v>106.81076333665099</c:v>
                </c:pt>
                <c:pt idx="21">
                  <c:v>107.152740481531</c:v>
                </c:pt>
                <c:pt idx="22">
                  <c:v>107.300455398723</c:v>
                </c:pt>
                <c:pt idx="23">
                  <c:v>106.567797489917</c:v>
                </c:pt>
                <c:pt idx="24">
                  <c:v>106.428571306961</c:v>
                </c:pt>
                <c:pt idx="25">
                  <c:v>106.333038108803</c:v>
                </c:pt>
                <c:pt idx="26">
                  <c:v>106.91451762793</c:v>
                </c:pt>
                <c:pt idx="27">
                  <c:v>106.409619365284</c:v>
                </c:pt>
                <c:pt idx="28">
                  <c:v>106.696633779774</c:v>
                </c:pt>
                <c:pt idx="29">
                  <c:v>107.02076407779001</c:v>
                </c:pt>
                <c:pt idx="30">
                  <c:v>116.925041450184</c:v>
                </c:pt>
                <c:pt idx="31">
                  <c:v>116.887183143049</c:v>
                </c:pt>
                <c:pt idx="32">
                  <c:v>116.304373840553</c:v>
                </c:pt>
                <c:pt idx="33">
                  <c:v>116.298108617632</c:v>
                </c:pt>
                <c:pt idx="34">
                  <c:v>116.489594433989</c:v>
                </c:pt>
                <c:pt idx="35">
                  <c:v>117.03745725521399</c:v>
                </c:pt>
                <c:pt idx="36">
                  <c:v>117.47876152832799</c:v>
                </c:pt>
                <c:pt idx="37">
                  <c:v>116.602176541612</c:v>
                </c:pt>
                <c:pt idx="38">
                  <c:v>116.19814934724801</c:v>
                </c:pt>
                <c:pt idx="39">
                  <c:v>116.91292397671801</c:v>
                </c:pt>
                <c:pt idx="40">
                  <c:v>130.59453118607601</c:v>
                </c:pt>
                <c:pt idx="41">
                  <c:v>130.355153045695</c:v>
                </c:pt>
                <c:pt idx="42">
                  <c:v>131.02481677674299</c:v>
                </c:pt>
                <c:pt idx="43">
                  <c:v>130.55382101973899</c:v>
                </c:pt>
                <c:pt idx="44">
                  <c:v>130.51218409144499</c:v>
                </c:pt>
                <c:pt idx="45">
                  <c:v>130.524839773943</c:v>
                </c:pt>
                <c:pt idx="46">
                  <c:v>130.35153262391</c:v>
                </c:pt>
                <c:pt idx="47">
                  <c:v>130.583840175077</c:v>
                </c:pt>
                <c:pt idx="48">
                  <c:v>130.58807044323601</c:v>
                </c:pt>
                <c:pt idx="49">
                  <c:v>131.01872672313601</c:v>
                </c:pt>
                <c:pt idx="50">
                  <c:v>149.91772365864199</c:v>
                </c:pt>
                <c:pt idx="51">
                  <c:v>149.59342895684799</c:v>
                </c:pt>
                <c:pt idx="52">
                  <c:v>149.44246177119501</c:v>
                </c:pt>
                <c:pt idx="53">
                  <c:v>150.05611556769099</c:v>
                </c:pt>
                <c:pt idx="54">
                  <c:v>149.194121775018</c:v>
                </c:pt>
                <c:pt idx="55">
                  <c:v>150.02731994176199</c:v>
                </c:pt>
                <c:pt idx="56">
                  <c:v>150.39227583322301</c:v>
                </c:pt>
                <c:pt idx="57">
                  <c:v>150.522134029299</c:v>
                </c:pt>
                <c:pt idx="58">
                  <c:v>149.63483935086299</c:v>
                </c:pt>
                <c:pt idx="59">
                  <c:v>150.087989387584</c:v>
                </c:pt>
                <c:pt idx="60">
                  <c:v>174.48353347532699</c:v>
                </c:pt>
                <c:pt idx="61">
                  <c:v>174.210514387899</c:v>
                </c:pt>
                <c:pt idx="62">
                  <c:v>173.88900133000001</c:v>
                </c:pt>
                <c:pt idx="63">
                  <c:v>175.059012261258</c:v>
                </c:pt>
                <c:pt idx="64">
                  <c:v>173.81805546233301</c:v>
                </c:pt>
                <c:pt idx="65">
                  <c:v>173.933404457454</c:v>
                </c:pt>
                <c:pt idx="66">
                  <c:v>174.12501106003799</c:v>
                </c:pt>
                <c:pt idx="67">
                  <c:v>174.42182560183801</c:v>
                </c:pt>
                <c:pt idx="68">
                  <c:v>175.00165394567301</c:v>
                </c:pt>
                <c:pt idx="69">
                  <c:v>175.019673400302</c:v>
                </c:pt>
                <c:pt idx="70">
                  <c:v>205.32152890832199</c:v>
                </c:pt>
                <c:pt idx="71">
                  <c:v>204.75824260542799</c:v>
                </c:pt>
                <c:pt idx="72">
                  <c:v>205.013186506246</c:v>
                </c:pt>
                <c:pt idx="73">
                  <c:v>204.19195034520601</c:v>
                </c:pt>
                <c:pt idx="74">
                  <c:v>204.557551806905</c:v>
                </c:pt>
                <c:pt idx="75">
                  <c:v>204.35297162387701</c:v>
                </c:pt>
                <c:pt idx="76">
                  <c:v>204.81876004986</c:v>
                </c:pt>
                <c:pt idx="77">
                  <c:v>204.85904969107699</c:v>
                </c:pt>
                <c:pt idx="78">
                  <c:v>204.770213682594</c:v>
                </c:pt>
                <c:pt idx="79">
                  <c:v>204.900962580167</c:v>
                </c:pt>
                <c:pt idx="80">
                  <c:v>239.183853672222</c:v>
                </c:pt>
                <c:pt idx="81">
                  <c:v>239.36023552303899</c:v>
                </c:pt>
                <c:pt idx="82">
                  <c:v>239.84305960758701</c:v>
                </c:pt>
                <c:pt idx="83">
                  <c:v>239.18248052841599</c:v>
                </c:pt>
                <c:pt idx="84">
                  <c:v>239.33453044855801</c:v>
                </c:pt>
                <c:pt idx="85">
                  <c:v>239.947629990715</c:v>
                </c:pt>
                <c:pt idx="86">
                  <c:v>239.46061225195101</c:v>
                </c:pt>
                <c:pt idx="87">
                  <c:v>239.66197829885201</c:v>
                </c:pt>
                <c:pt idx="88">
                  <c:v>240.20164327450499</c:v>
                </c:pt>
                <c:pt idx="89">
                  <c:v>239.19451765832599</c:v>
                </c:pt>
                <c:pt idx="90">
                  <c:v>279.22117804731499</c:v>
                </c:pt>
                <c:pt idx="91">
                  <c:v>279.07075595416001</c:v>
                </c:pt>
                <c:pt idx="92">
                  <c:v>280.15202786524799</c:v>
                </c:pt>
                <c:pt idx="93">
                  <c:v>280.10727825778002</c:v>
                </c:pt>
                <c:pt idx="94">
                  <c:v>279.31308908420601</c:v>
                </c:pt>
                <c:pt idx="95">
                  <c:v>280.692643491571</c:v>
                </c:pt>
                <c:pt idx="96">
                  <c:v>280.950121931365</c:v>
                </c:pt>
                <c:pt idx="97">
                  <c:v>280.38740343470499</c:v>
                </c:pt>
                <c:pt idx="98">
                  <c:v>281.10690713738899</c:v>
                </c:pt>
                <c:pt idx="99">
                  <c:v>280.58574268348502</c:v>
                </c:pt>
                <c:pt idx="100">
                  <c:v>331.39357663126401</c:v>
                </c:pt>
                <c:pt idx="101">
                  <c:v>330.433142197351</c:v>
                </c:pt>
                <c:pt idx="102">
                  <c:v>330.21598083713201</c:v>
                </c:pt>
                <c:pt idx="103">
                  <c:v>330.07099670427698</c:v>
                </c:pt>
                <c:pt idx="104">
                  <c:v>330.33650623267101</c:v>
                </c:pt>
                <c:pt idx="105">
                  <c:v>331.18438169198402</c:v>
                </c:pt>
                <c:pt idx="106">
                  <c:v>330.26957415019302</c:v>
                </c:pt>
                <c:pt idx="107">
                  <c:v>330.93641010072997</c:v>
                </c:pt>
                <c:pt idx="108">
                  <c:v>331.55369721930498</c:v>
                </c:pt>
                <c:pt idx="109">
                  <c:v>330.95289444532</c:v>
                </c:pt>
                <c:pt idx="110">
                  <c:v>385.65598895000898</c:v>
                </c:pt>
                <c:pt idx="111">
                  <c:v>387.00590370776803</c:v>
                </c:pt>
                <c:pt idx="112">
                  <c:v>385.60403611402597</c:v>
                </c:pt>
                <c:pt idx="113">
                  <c:v>386.49728877216103</c:v>
                </c:pt>
                <c:pt idx="114">
                  <c:v>386.21680926320101</c:v>
                </c:pt>
                <c:pt idx="115">
                  <c:v>385.51669416753703</c:v>
                </c:pt>
                <c:pt idx="116">
                  <c:v>386.90806203968998</c:v>
                </c:pt>
                <c:pt idx="117">
                  <c:v>386.95363183430197</c:v>
                </c:pt>
                <c:pt idx="118">
                  <c:v>385.01580884551203</c:v>
                </c:pt>
                <c:pt idx="119">
                  <c:v>387.50376829007701</c:v>
                </c:pt>
                <c:pt idx="120">
                  <c:v>450.79916233252402</c:v>
                </c:pt>
                <c:pt idx="121">
                  <c:v>450.63741312126001</c:v>
                </c:pt>
                <c:pt idx="122">
                  <c:v>451.74654525070002</c:v>
                </c:pt>
                <c:pt idx="123">
                  <c:v>450.42450371995102</c:v>
                </c:pt>
                <c:pt idx="124">
                  <c:v>450.13674043760301</c:v>
                </c:pt>
                <c:pt idx="125">
                  <c:v>450.11817250231701</c:v>
                </c:pt>
                <c:pt idx="126">
                  <c:v>452.053868888225</c:v>
                </c:pt>
                <c:pt idx="127">
                  <c:v>450.86000514217</c:v>
                </c:pt>
                <c:pt idx="128">
                  <c:v>451.09908643202903</c:v>
                </c:pt>
                <c:pt idx="129">
                  <c:v>450.36237833279</c:v>
                </c:pt>
              </c:numCache>
            </c:numRef>
          </c:yVal>
          <c:smooth val="0"/>
          <c:extLst>
            <c:ext xmlns:c16="http://schemas.microsoft.com/office/drawing/2014/chart" uri="{C3380CC4-5D6E-409C-BE32-E72D297353CC}">
              <c16:uniqueId val="{00000001-151A-40AB-A2AE-621083807702}"/>
            </c:ext>
          </c:extLst>
        </c:ser>
        <c:ser>
          <c:idx val="0"/>
          <c:order val="2"/>
          <c:tx>
            <c:strRef>
              <c:f>Sheet1!$AF$1</c:f>
              <c:strCache>
                <c:ptCount val="1"/>
                <c:pt idx="0">
                  <c:v>N3</c:v>
                </c:pt>
              </c:strCache>
            </c:strRef>
          </c:tx>
          <c:spPr>
            <a:ln w="25400" cap="rnd">
              <a:noFill/>
              <a:round/>
            </a:ln>
            <a:effectLst/>
          </c:spPr>
          <c:marker>
            <c:symbol val="circle"/>
            <c:size val="4"/>
            <c:spPr>
              <a:solidFill>
                <a:srgbClr val="0070C0"/>
              </a:solidFill>
              <a:ln w="9525">
                <a:solidFill>
                  <a:srgbClr val="0070C0"/>
                </a:solidFill>
              </a:ln>
              <a:effectLst/>
            </c:spPr>
          </c:marker>
          <c:xVal>
            <c:numRef>
              <c:f>Sheet1!$AG$2:$AG$228</c:f>
              <c:numCache>
                <c:formatCode>General</c:formatCode>
                <c:ptCount val="227"/>
                <c:pt idx="0">
                  <c:v>1.8524</c:v>
                </c:pt>
                <c:pt idx="1">
                  <c:v>1.8624000000000001</c:v>
                </c:pt>
                <c:pt idx="2">
                  <c:v>1.8724000000000001</c:v>
                </c:pt>
                <c:pt idx="3">
                  <c:v>1.8824000000000001</c:v>
                </c:pt>
                <c:pt idx="4">
                  <c:v>1.8924000000000001</c:v>
                </c:pt>
                <c:pt idx="5">
                  <c:v>1.9024000000000001</c:v>
                </c:pt>
                <c:pt idx="6">
                  <c:v>1.9124000000000001</c:v>
                </c:pt>
                <c:pt idx="7">
                  <c:v>1.9224000000000001</c:v>
                </c:pt>
                <c:pt idx="8">
                  <c:v>1.9323999999999999</c:v>
                </c:pt>
                <c:pt idx="9">
                  <c:v>1.9423999999999999</c:v>
                </c:pt>
                <c:pt idx="10">
                  <c:v>1.9523999999999999</c:v>
                </c:pt>
                <c:pt idx="11">
                  <c:v>1.9623999999999999</c:v>
                </c:pt>
                <c:pt idx="12">
                  <c:v>1.9723999999999999</c:v>
                </c:pt>
                <c:pt idx="13">
                  <c:v>1.9823999999999999</c:v>
                </c:pt>
                <c:pt idx="14">
                  <c:v>1.9923999999999999</c:v>
                </c:pt>
                <c:pt idx="15">
                  <c:v>2.0024000000000002</c:v>
                </c:pt>
                <c:pt idx="16">
                  <c:v>2.0124</c:v>
                </c:pt>
                <c:pt idx="17">
                  <c:v>2.0224000000000002</c:v>
                </c:pt>
                <c:pt idx="18">
                  <c:v>2.0324</c:v>
                </c:pt>
                <c:pt idx="19">
                  <c:v>2.0424000000000002</c:v>
                </c:pt>
                <c:pt idx="20">
                  <c:v>2.0524</c:v>
                </c:pt>
                <c:pt idx="21">
                  <c:v>2.0623999999999998</c:v>
                </c:pt>
                <c:pt idx="22">
                  <c:v>2.0724</c:v>
                </c:pt>
                <c:pt idx="23">
                  <c:v>2.0823999999999998</c:v>
                </c:pt>
                <c:pt idx="24">
                  <c:v>2.0924</c:v>
                </c:pt>
                <c:pt idx="25">
                  <c:v>2.1023999999999998</c:v>
                </c:pt>
                <c:pt idx="26">
                  <c:v>2.1124000000000001</c:v>
                </c:pt>
                <c:pt idx="27">
                  <c:v>2.1223999999999998</c:v>
                </c:pt>
                <c:pt idx="28">
                  <c:v>2.1324000000000001</c:v>
                </c:pt>
                <c:pt idx="29">
                  <c:v>2.1423999999999999</c:v>
                </c:pt>
                <c:pt idx="30">
                  <c:v>2.1524000000000001</c:v>
                </c:pt>
                <c:pt idx="31">
                  <c:v>2.1623999999999999</c:v>
                </c:pt>
                <c:pt idx="32">
                  <c:v>2.1724000000000001</c:v>
                </c:pt>
                <c:pt idx="33">
                  <c:v>2.1823999999999999</c:v>
                </c:pt>
                <c:pt idx="34">
                  <c:v>2.1924000000000001</c:v>
                </c:pt>
                <c:pt idx="35">
                  <c:v>2.2023999999999999</c:v>
                </c:pt>
                <c:pt idx="36">
                  <c:v>2.2124000000000001</c:v>
                </c:pt>
                <c:pt idx="37">
                  <c:v>2.2223999999999999</c:v>
                </c:pt>
                <c:pt idx="38">
                  <c:v>2.2324000000000002</c:v>
                </c:pt>
                <c:pt idx="39">
                  <c:v>2.2423999999999999</c:v>
                </c:pt>
                <c:pt idx="40">
                  <c:v>2.2524000000000002</c:v>
                </c:pt>
                <c:pt idx="41">
                  <c:v>2.2624</c:v>
                </c:pt>
                <c:pt idx="42">
                  <c:v>2.2724000000000002</c:v>
                </c:pt>
                <c:pt idx="43">
                  <c:v>2.2824</c:v>
                </c:pt>
                <c:pt idx="44">
                  <c:v>2.2924000000000002</c:v>
                </c:pt>
                <c:pt idx="45">
                  <c:v>2.3024</c:v>
                </c:pt>
                <c:pt idx="46">
                  <c:v>2.3123999999999998</c:v>
                </c:pt>
                <c:pt idx="47">
                  <c:v>2.3224</c:v>
                </c:pt>
                <c:pt idx="48">
                  <c:v>2.3323999999999998</c:v>
                </c:pt>
                <c:pt idx="49">
                  <c:v>2.3424</c:v>
                </c:pt>
                <c:pt idx="50">
                  <c:v>2.3523999999999998</c:v>
                </c:pt>
                <c:pt idx="51">
                  <c:v>2.3624000000000001</c:v>
                </c:pt>
                <c:pt idx="52">
                  <c:v>2.3723999999999998</c:v>
                </c:pt>
                <c:pt idx="53">
                  <c:v>2.3824000000000001</c:v>
                </c:pt>
                <c:pt idx="54">
                  <c:v>2.3923999999999999</c:v>
                </c:pt>
                <c:pt idx="55">
                  <c:v>2.4024000000000001</c:v>
                </c:pt>
                <c:pt idx="56">
                  <c:v>2.4123999999999999</c:v>
                </c:pt>
                <c:pt idx="57">
                  <c:v>2.4224000000000001</c:v>
                </c:pt>
                <c:pt idx="58">
                  <c:v>2.4323999999999999</c:v>
                </c:pt>
                <c:pt idx="59">
                  <c:v>2.4424000000000001</c:v>
                </c:pt>
                <c:pt idx="60">
                  <c:v>2.4523999999999999</c:v>
                </c:pt>
                <c:pt idx="61">
                  <c:v>2.4624000000000001</c:v>
                </c:pt>
                <c:pt idx="62">
                  <c:v>2.4723999999999999</c:v>
                </c:pt>
                <c:pt idx="63">
                  <c:v>2.4824000000000002</c:v>
                </c:pt>
                <c:pt idx="64">
                  <c:v>2.4923999999999999</c:v>
                </c:pt>
                <c:pt idx="65">
                  <c:v>2.5024000000000002</c:v>
                </c:pt>
                <c:pt idx="66">
                  <c:v>2.5124</c:v>
                </c:pt>
                <c:pt idx="67">
                  <c:v>2.5224000000000002</c:v>
                </c:pt>
                <c:pt idx="68">
                  <c:v>2.5324</c:v>
                </c:pt>
                <c:pt idx="69">
                  <c:v>2.5424000000000002</c:v>
                </c:pt>
                <c:pt idx="70">
                  <c:v>2.5524</c:v>
                </c:pt>
                <c:pt idx="71">
                  <c:v>2.5623999999999998</c:v>
                </c:pt>
                <c:pt idx="72">
                  <c:v>2.5724</c:v>
                </c:pt>
                <c:pt idx="73">
                  <c:v>2.5823999999999998</c:v>
                </c:pt>
                <c:pt idx="74">
                  <c:v>2.5924</c:v>
                </c:pt>
                <c:pt idx="75">
                  <c:v>2.6023999999999998</c:v>
                </c:pt>
                <c:pt idx="76">
                  <c:v>2.6124000000000001</c:v>
                </c:pt>
                <c:pt idx="77">
                  <c:v>2.6223999999999998</c:v>
                </c:pt>
                <c:pt idx="78">
                  <c:v>2.6324000000000001</c:v>
                </c:pt>
                <c:pt idx="79">
                  <c:v>2.6423999999999999</c:v>
                </c:pt>
                <c:pt idx="80">
                  <c:v>2.6524000000000001</c:v>
                </c:pt>
                <c:pt idx="81">
                  <c:v>2.6623999999999999</c:v>
                </c:pt>
                <c:pt idx="82">
                  <c:v>2.6724000000000001</c:v>
                </c:pt>
                <c:pt idx="83">
                  <c:v>2.6823999999999999</c:v>
                </c:pt>
                <c:pt idx="84">
                  <c:v>2.6924000000000001</c:v>
                </c:pt>
                <c:pt idx="85">
                  <c:v>2.7023999999999999</c:v>
                </c:pt>
                <c:pt idx="86">
                  <c:v>2.7124000000000001</c:v>
                </c:pt>
                <c:pt idx="87">
                  <c:v>2.7223999999999999</c:v>
                </c:pt>
                <c:pt idx="88">
                  <c:v>2.7324000000000002</c:v>
                </c:pt>
                <c:pt idx="89">
                  <c:v>2.7423999999999999</c:v>
                </c:pt>
                <c:pt idx="90">
                  <c:v>2.7524000000000002</c:v>
                </c:pt>
                <c:pt idx="91">
                  <c:v>2.7624</c:v>
                </c:pt>
                <c:pt idx="92">
                  <c:v>2.7724000000000002</c:v>
                </c:pt>
                <c:pt idx="93">
                  <c:v>2.7824</c:v>
                </c:pt>
                <c:pt idx="94">
                  <c:v>2.7924000000000002</c:v>
                </c:pt>
                <c:pt idx="95">
                  <c:v>2.8024</c:v>
                </c:pt>
                <c:pt idx="96">
                  <c:v>2.8123999999999998</c:v>
                </c:pt>
                <c:pt idx="97">
                  <c:v>2.8224</c:v>
                </c:pt>
                <c:pt idx="98">
                  <c:v>2.8323999999999998</c:v>
                </c:pt>
                <c:pt idx="99">
                  <c:v>2.8424</c:v>
                </c:pt>
                <c:pt idx="100">
                  <c:v>2.8523999999999998</c:v>
                </c:pt>
                <c:pt idx="101">
                  <c:v>2.8624000000000001</c:v>
                </c:pt>
                <c:pt idx="102">
                  <c:v>2.8723999999999998</c:v>
                </c:pt>
                <c:pt idx="103">
                  <c:v>2.8824000000000001</c:v>
                </c:pt>
                <c:pt idx="104">
                  <c:v>2.8923999999999999</c:v>
                </c:pt>
                <c:pt idx="105">
                  <c:v>2.9024000000000001</c:v>
                </c:pt>
                <c:pt idx="106">
                  <c:v>2.9123999999999999</c:v>
                </c:pt>
                <c:pt idx="107">
                  <c:v>2.9224000000000001</c:v>
                </c:pt>
                <c:pt idx="108">
                  <c:v>2.9323999999999999</c:v>
                </c:pt>
                <c:pt idx="109">
                  <c:v>2.9424000000000001</c:v>
                </c:pt>
                <c:pt idx="110">
                  <c:v>2.9523999999999999</c:v>
                </c:pt>
                <c:pt idx="111">
                  <c:v>2.9624000000000001</c:v>
                </c:pt>
                <c:pt idx="112">
                  <c:v>2.9723999999999999</c:v>
                </c:pt>
                <c:pt idx="113">
                  <c:v>2.9824000000000002</c:v>
                </c:pt>
                <c:pt idx="114">
                  <c:v>2.9923999999999999</c:v>
                </c:pt>
                <c:pt idx="115">
                  <c:v>3.0024000000000002</c:v>
                </c:pt>
                <c:pt idx="116">
                  <c:v>3.0124</c:v>
                </c:pt>
                <c:pt idx="117">
                  <c:v>3.0224000000000002</c:v>
                </c:pt>
                <c:pt idx="118">
                  <c:v>3.0324</c:v>
                </c:pt>
                <c:pt idx="119">
                  <c:v>3.0424000000000002</c:v>
                </c:pt>
                <c:pt idx="120">
                  <c:v>3.0524</c:v>
                </c:pt>
                <c:pt idx="121">
                  <c:v>3.0623999999999998</c:v>
                </c:pt>
                <c:pt idx="122">
                  <c:v>3.0724</c:v>
                </c:pt>
                <c:pt idx="123">
                  <c:v>3.0823999999999998</c:v>
                </c:pt>
                <c:pt idx="124">
                  <c:v>3.0924</c:v>
                </c:pt>
                <c:pt idx="125">
                  <c:v>3.1023999999999998</c:v>
                </c:pt>
                <c:pt idx="126">
                  <c:v>3.1124000000000001</c:v>
                </c:pt>
                <c:pt idx="127">
                  <c:v>3.1223999999999998</c:v>
                </c:pt>
                <c:pt idx="128">
                  <c:v>3.1324000000000001</c:v>
                </c:pt>
                <c:pt idx="129">
                  <c:v>3.1423999999999999</c:v>
                </c:pt>
                <c:pt idx="130">
                  <c:v>3.1524000000000001</c:v>
                </c:pt>
                <c:pt idx="131">
                  <c:v>3.1623999999999999</c:v>
                </c:pt>
                <c:pt idx="132">
                  <c:v>3.1724000000000001</c:v>
                </c:pt>
                <c:pt idx="133">
                  <c:v>3.1823999999999999</c:v>
                </c:pt>
                <c:pt idx="134">
                  <c:v>3.1924000000000001</c:v>
                </c:pt>
                <c:pt idx="135">
                  <c:v>3.2023999999999999</c:v>
                </c:pt>
                <c:pt idx="136">
                  <c:v>3.2124000000000001</c:v>
                </c:pt>
                <c:pt idx="137">
                  <c:v>3.2223999999999999</c:v>
                </c:pt>
                <c:pt idx="138">
                  <c:v>3.2324000000000002</c:v>
                </c:pt>
                <c:pt idx="139">
                  <c:v>3.2423999999999999</c:v>
                </c:pt>
                <c:pt idx="140">
                  <c:v>3.2524000000000002</c:v>
                </c:pt>
                <c:pt idx="141">
                  <c:v>3.2624</c:v>
                </c:pt>
                <c:pt idx="142">
                  <c:v>3.2724000000000002</c:v>
                </c:pt>
                <c:pt idx="143">
                  <c:v>3.2824</c:v>
                </c:pt>
                <c:pt idx="144">
                  <c:v>3.2924000000000002</c:v>
                </c:pt>
                <c:pt idx="145">
                  <c:v>3.3024</c:v>
                </c:pt>
                <c:pt idx="146">
                  <c:v>3.3123999999999998</c:v>
                </c:pt>
                <c:pt idx="147">
                  <c:v>3.3224</c:v>
                </c:pt>
                <c:pt idx="148">
                  <c:v>3.3323999999999998</c:v>
                </c:pt>
                <c:pt idx="149">
                  <c:v>3.3424</c:v>
                </c:pt>
                <c:pt idx="150">
                  <c:v>3.3523999999999998</c:v>
                </c:pt>
                <c:pt idx="151">
                  <c:v>3.3624000000000001</c:v>
                </c:pt>
                <c:pt idx="152">
                  <c:v>3.3723999999999998</c:v>
                </c:pt>
                <c:pt idx="153">
                  <c:v>3.3824000000000001</c:v>
                </c:pt>
                <c:pt idx="154">
                  <c:v>3.3923999999999999</c:v>
                </c:pt>
                <c:pt idx="155">
                  <c:v>3.4024000000000001</c:v>
                </c:pt>
                <c:pt idx="156">
                  <c:v>3.4123999999999999</c:v>
                </c:pt>
                <c:pt idx="157">
                  <c:v>3.4224000000000001</c:v>
                </c:pt>
                <c:pt idx="158">
                  <c:v>3.4323999999999999</c:v>
                </c:pt>
                <c:pt idx="159">
                  <c:v>3.4424000000000001</c:v>
                </c:pt>
                <c:pt idx="160">
                  <c:v>3.4523999999999999</c:v>
                </c:pt>
                <c:pt idx="161">
                  <c:v>3.4624000000000001</c:v>
                </c:pt>
                <c:pt idx="162">
                  <c:v>3.4723999999999999</c:v>
                </c:pt>
                <c:pt idx="163">
                  <c:v>3.4824000000000002</c:v>
                </c:pt>
                <c:pt idx="164">
                  <c:v>3.4923999999999999</c:v>
                </c:pt>
                <c:pt idx="165">
                  <c:v>3.5024000000000002</c:v>
                </c:pt>
                <c:pt idx="166">
                  <c:v>3.5124</c:v>
                </c:pt>
                <c:pt idx="167">
                  <c:v>3.5224000000000002</c:v>
                </c:pt>
                <c:pt idx="168">
                  <c:v>3.5324</c:v>
                </c:pt>
                <c:pt idx="169">
                  <c:v>3.5424000000000002</c:v>
                </c:pt>
                <c:pt idx="170">
                  <c:v>3.5524</c:v>
                </c:pt>
                <c:pt idx="171">
                  <c:v>3.5623999999999998</c:v>
                </c:pt>
                <c:pt idx="172">
                  <c:v>3.5724</c:v>
                </c:pt>
                <c:pt idx="173">
                  <c:v>3.5823999999999998</c:v>
                </c:pt>
                <c:pt idx="174">
                  <c:v>3.5924</c:v>
                </c:pt>
                <c:pt idx="175">
                  <c:v>3.6023999999999998</c:v>
                </c:pt>
                <c:pt idx="176">
                  <c:v>3.6124000000000001</c:v>
                </c:pt>
                <c:pt idx="177">
                  <c:v>3.6223999999999998</c:v>
                </c:pt>
                <c:pt idx="178">
                  <c:v>3.6324000000000001</c:v>
                </c:pt>
                <c:pt idx="179">
                  <c:v>3.6423999999999999</c:v>
                </c:pt>
                <c:pt idx="180">
                  <c:v>3.6524000000000001</c:v>
                </c:pt>
                <c:pt idx="181">
                  <c:v>3.6623999999999999</c:v>
                </c:pt>
                <c:pt idx="182">
                  <c:v>3.6724000000000001</c:v>
                </c:pt>
                <c:pt idx="183">
                  <c:v>3.6823999999999999</c:v>
                </c:pt>
                <c:pt idx="184">
                  <c:v>3.6924000000000001</c:v>
                </c:pt>
                <c:pt idx="185">
                  <c:v>3.7023999999999999</c:v>
                </c:pt>
                <c:pt idx="186">
                  <c:v>3.7124000000000001</c:v>
                </c:pt>
                <c:pt idx="187">
                  <c:v>3.7223999999999999</c:v>
                </c:pt>
                <c:pt idx="188">
                  <c:v>3.7324000000000002</c:v>
                </c:pt>
                <c:pt idx="189">
                  <c:v>3.7423999999999999</c:v>
                </c:pt>
                <c:pt idx="190">
                  <c:v>3.7524000000000002</c:v>
                </c:pt>
                <c:pt idx="191">
                  <c:v>3.7624</c:v>
                </c:pt>
                <c:pt idx="192">
                  <c:v>3.7724000000000002</c:v>
                </c:pt>
                <c:pt idx="193">
                  <c:v>3.7824</c:v>
                </c:pt>
                <c:pt idx="194">
                  <c:v>3.7924000000000002</c:v>
                </c:pt>
                <c:pt idx="195">
                  <c:v>3.8024</c:v>
                </c:pt>
                <c:pt idx="196">
                  <c:v>3.8123999999999998</c:v>
                </c:pt>
                <c:pt idx="197">
                  <c:v>3.8224</c:v>
                </c:pt>
                <c:pt idx="198">
                  <c:v>3.8323999999999998</c:v>
                </c:pt>
                <c:pt idx="199">
                  <c:v>3.8424</c:v>
                </c:pt>
                <c:pt idx="200">
                  <c:v>3.8523999999999998</c:v>
                </c:pt>
                <c:pt idx="201">
                  <c:v>3.8624000000000001</c:v>
                </c:pt>
                <c:pt idx="202">
                  <c:v>3.8723999999999998</c:v>
                </c:pt>
                <c:pt idx="203">
                  <c:v>3.8824000000000001</c:v>
                </c:pt>
                <c:pt idx="204">
                  <c:v>3.8923999999999999</c:v>
                </c:pt>
                <c:pt idx="205">
                  <c:v>3.9024000000000001</c:v>
                </c:pt>
                <c:pt idx="206">
                  <c:v>3.9123999999999999</c:v>
                </c:pt>
                <c:pt idx="207">
                  <c:v>3.9224000000000001</c:v>
                </c:pt>
                <c:pt idx="208">
                  <c:v>3.9323999999999999</c:v>
                </c:pt>
                <c:pt idx="209">
                  <c:v>3.9424000000000001</c:v>
                </c:pt>
                <c:pt idx="210">
                  <c:v>3.9523999999999999</c:v>
                </c:pt>
                <c:pt idx="211">
                  <c:v>3.9624000000000001</c:v>
                </c:pt>
                <c:pt idx="212">
                  <c:v>3.9723999999999999</c:v>
                </c:pt>
                <c:pt idx="213">
                  <c:v>3.9824000000000002</c:v>
                </c:pt>
                <c:pt idx="214">
                  <c:v>3.9923999999999999</c:v>
                </c:pt>
                <c:pt idx="215">
                  <c:v>4.0023999999999997</c:v>
                </c:pt>
                <c:pt idx="216">
                  <c:v>4.0124000000000004</c:v>
                </c:pt>
                <c:pt idx="217">
                  <c:v>4.0224000000000002</c:v>
                </c:pt>
                <c:pt idx="218">
                  <c:v>4.1223999999999998</c:v>
                </c:pt>
                <c:pt idx="219">
                  <c:v>4.1323999999999996</c:v>
                </c:pt>
                <c:pt idx="220">
                  <c:v>4.1424000000000003</c:v>
                </c:pt>
                <c:pt idx="221">
                  <c:v>4.1524000000000001</c:v>
                </c:pt>
                <c:pt idx="222">
                  <c:v>4.1623999999999999</c:v>
                </c:pt>
                <c:pt idx="223">
                  <c:v>4.1723999999999997</c:v>
                </c:pt>
                <c:pt idx="224">
                  <c:v>4.1824000000000003</c:v>
                </c:pt>
                <c:pt idx="225">
                  <c:v>4.1924000000000001</c:v>
                </c:pt>
                <c:pt idx="226">
                  <c:v>4.2023999999999999</c:v>
                </c:pt>
              </c:numCache>
            </c:numRef>
          </c:xVal>
          <c:yVal>
            <c:numRef>
              <c:f>Sheet1!$AH$2:$AH$228</c:f>
              <c:numCache>
                <c:formatCode>General</c:formatCode>
                <c:ptCount val="227"/>
                <c:pt idx="0">
                  <c:v>85.027351375445605</c:v>
                </c:pt>
                <c:pt idx="1">
                  <c:v>85.312757169926996</c:v>
                </c:pt>
                <c:pt idx="2">
                  <c:v>85.579599746777404</c:v>
                </c:pt>
                <c:pt idx="3">
                  <c:v>85.629845145697203</c:v>
                </c:pt>
                <c:pt idx="4">
                  <c:v>85.952596496594794</c:v>
                </c:pt>
                <c:pt idx="5">
                  <c:v>86.113894885665701</c:v>
                </c:pt>
                <c:pt idx="6">
                  <c:v>86.267737881318794</c:v>
                </c:pt>
                <c:pt idx="7">
                  <c:v>86.393609101312506</c:v>
                </c:pt>
                <c:pt idx="8">
                  <c:v>86.952461886884905</c:v>
                </c:pt>
                <c:pt idx="9">
                  <c:v>86.953336547776701</c:v>
                </c:pt>
                <c:pt idx="10">
                  <c:v>87.471345294187799</c:v>
                </c:pt>
                <c:pt idx="11">
                  <c:v>87.734553901387301</c:v>
                </c:pt>
                <c:pt idx="12">
                  <c:v>87.924109858843394</c:v>
                </c:pt>
                <c:pt idx="13">
                  <c:v>88.232730731358103</c:v>
                </c:pt>
                <c:pt idx="14">
                  <c:v>88.765413250734298</c:v>
                </c:pt>
                <c:pt idx="15">
                  <c:v>89.088325953772497</c:v>
                </c:pt>
                <c:pt idx="16">
                  <c:v>89.480582367755503</c:v>
                </c:pt>
                <c:pt idx="17">
                  <c:v>89.846400667424405</c:v>
                </c:pt>
                <c:pt idx="18">
                  <c:v>90.080392478680807</c:v>
                </c:pt>
                <c:pt idx="19">
                  <c:v>90.264463042940804</c:v>
                </c:pt>
                <c:pt idx="20">
                  <c:v>90.326216175973002</c:v>
                </c:pt>
                <c:pt idx="21">
                  <c:v>90.817750934057599</c:v>
                </c:pt>
                <c:pt idx="22">
                  <c:v>91.108276599049105</c:v>
                </c:pt>
                <c:pt idx="23">
                  <c:v>91.284173087060296</c:v>
                </c:pt>
                <c:pt idx="24">
                  <c:v>91.621615430660498</c:v>
                </c:pt>
                <c:pt idx="25">
                  <c:v>91.818045323730303</c:v>
                </c:pt>
                <c:pt idx="26">
                  <c:v>92.303136660680494</c:v>
                </c:pt>
                <c:pt idx="27">
                  <c:v>92.863790440326397</c:v>
                </c:pt>
                <c:pt idx="28">
                  <c:v>93.2092081083333</c:v>
                </c:pt>
                <c:pt idx="29">
                  <c:v>93.712781300443893</c:v>
                </c:pt>
                <c:pt idx="30">
                  <c:v>94.072802914111406</c:v>
                </c:pt>
                <c:pt idx="31">
                  <c:v>94.457541056607397</c:v>
                </c:pt>
                <c:pt idx="32">
                  <c:v>94.7576457498525</c:v>
                </c:pt>
                <c:pt idx="33">
                  <c:v>94.928121736605505</c:v>
                </c:pt>
                <c:pt idx="34">
                  <c:v>95.252250392860603</c:v>
                </c:pt>
                <c:pt idx="35">
                  <c:v>96.105798527684897</c:v>
                </c:pt>
                <c:pt idx="36">
                  <c:v>96.371264414520297</c:v>
                </c:pt>
                <c:pt idx="37">
                  <c:v>96.894345433549802</c:v>
                </c:pt>
                <c:pt idx="38">
                  <c:v>97.428932678331705</c:v>
                </c:pt>
                <c:pt idx="39">
                  <c:v>97.916270362136203</c:v>
                </c:pt>
                <c:pt idx="40">
                  <c:v>98.185846394285605</c:v>
                </c:pt>
                <c:pt idx="41">
                  <c:v>98.679969529695896</c:v>
                </c:pt>
                <c:pt idx="42">
                  <c:v>99.186033232602497</c:v>
                </c:pt>
                <c:pt idx="43">
                  <c:v>99.774034075476607</c:v>
                </c:pt>
                <c:pt idx="44">
                  <c:v>100.431270681006</c:v>
                </c:pt>
                <c:pt idx="45">
                  <c:v>100.821022772451</c:v>
                </c:pt>
                <c:pt idx="46">
                  <c:v>101.355267455133</c:v>
                </c:pt>
                <c:pt idx="47">
                  <c:v>101.97025879432999</c:v>
                </c:pt>
                <c:pt idx="48">
                  <c:v>102.598030663204</c:v>
                </c:pt>
                <c:pt idx="49">
                  <c:v>102.980152841232</c:v>
                </c:pt>
                <c:pt idx="50">
                  <c:v>103.50575486341</c:v>
                </c:pt>
                <c:pt idx="51">
                  <c:v>103.82592602558201</c:v>
                </c:pt>
                <c:pt idx="52">
                  <c:v>104.456547682973</c:v>
                </c:pt>
                <c:pt idx="53">
                  <c:v>105.158010080316</c:v>
                </c:pt>
                <c:pt idx="54">
                  <c:v>105.89172566142101</c:v>
                </c:pt>
                <c:pt idx="55">
                  <c:v>106.321840314478</c:v>
                </c:pt>
                <c:pt idx="56">
                  <c:v>107.16529910025901</c:v>
                </c:pt>
                <c:pt idx="57">
                  <c:v>107.71273917736799</c:v>
                </c:pt>
                <c:pt idx="58">
                  <c:v>108.128448405857</c:v>
                </c:pt>
                <c:pt idx="59">
                  <c:v>108.666251506544</c:v>
                </c:pt>
                <c:pt idx="60">
                  <c:v>109.468781248742</c:v>
                </c:pt>
                <c:pt idx="61">
                  <c:v>109.730903845456</c:v>
                </c:pt>
                <c:pt idx="62">
                  <c:v>110.35157492286</c:v>
                </c:pt>
                <c:pt idx="63">
                  <c:v>110.814460780053</c:v>
                </c:pt>
                <c:pt idx="64">
                  <c:v>111.25573320249499</c:v>
                </c:pt>
                <c:pt idx="65">
                  <c:v>112.02869835615201</c:v>
                </c:pt>
                <c:pt idx="66">
                  <c:v>112.623073881248</c:v>
                </c:pt>
                <c:pt idx="67">
                  <c:v>113.22477637946299</c:v>
                </c:pt>
                <c:pt idx="68">
                  <c:v>113.702892575617</c:v>
                </c:pt>
                <c:pt idx="69">
                  <c:v>114.71332604011801</c:v>
                </c:pt>
                <c:pt idx="70">
                  <c:v>115.633421391209</c:v>
                </c:pt>
                <c:pt idx="71">
                  <c:v>116.407581871348</c:v>
                </c:pt>
                <c:pt idx="72">
                  <c:v>117.09540735497499</c:v>
                </c:pt>
                <c:pt idx="73">
                  <c:v>117.717907697147</c:v>
                </c:pt>
                <c:pt idx="74">
                  <c:v>118.274235937518</c:v>
                </c:pt>
                <c:pt idx="75">
                  <c:v>119.00825481351499</c:v>
                </c:pt>
                <c:pt idx="76">
                  <c:v>120.205907131415</c:v>
                </c:pt>
                <c:pt idx="77">
                  <c:v>121.01389205526399</c:v>
                </c:pt>
                <c:pt idx="78">
                  <c:v>122.012998110488</c:v>
                </c:pt>
                <c:pt idx="79">
                  <c:v>123.071698814038</c:v>
                </c:pt>
                <c:pt idx="80">
                  <c:v>123.717289732189</c:v>
                </c:pt>
                <c:pt idx="81">
                  <c:v>124.533308750496</c:v>
                </c:pt>
                <c:pt idx="82">
                  <c:v>125.585797304799</c:v>
                </c:pt>
                <c:pt idx="83">
                  <c:v>126.605195858843</c:v>
                </c:pt>
                <c:pt idx="84">
                  <c:v>127.32715515751801</c:v>
                </c:pt>
                <c:pt idx="85">
                  <c:v>128.39715545339899</c:v>
                </c:pt>
                <c:pt idx="86">
                  <c:v>129.39050353838499</c:v>
                </c:pt>
                <c:pt idx="87">
                  <c:v>130.513879836374</c:v>
                </c:pt>
                <c:pt idx="88">
                  <c:v>131.24494353461799</c:v>
                </c:pt>
                <c:pt idx="89">
                  <c:v>132.26517125860499</c:v>
                </c:pt>
                <c:pt idx="90">
                  <c:v>133.68888759899701</c:v>
                </c:pt>
                <c:pt idx="91">
                  <c:v>134.88063797159199</c:v>
                </c:pt>
                <c:pt idx="92">
                  <c:v>135.80145061989001</c:v>
                </c:pt>
                <c:pt idx="93">
                  <c:v>136.772114781391</c:v>
                </c:pt>
                <c:pt idx="94">
                  <c:v>137.46101934652501</c:v>
                </c:pt>
                <c:pt idx="95">
                  <c:v>139.065152365042</c:v>
                </c:pt>
                <c:pt idx="96">
                  <c:v>140.375548124321</c:v>
                </c:pt>
                <c:pt idx="97">
                  <c:v>141.488097253793</c:v>
                </c:pt>
                <c:pt idx="98">
                  <c:v>142.41029285712401</c:v>
                </c:pt>
                <c:pt idx="99">
                  <c:v>143.73313548384701</c:v>
                </c:pt>
                <c:pt idx="100">
                  <c:v>144.590640912645</c:v>
                </c:pt>
                <c:pt idx="101">
                  <c:v>145.82692065230199</c:v>
                </c:pt>
                <c:pt idx="102">
                  <c:v>146.844756583269</c:v>
                </c:pt>
                <c:pt idx="103">
                  <c:v>148.007248508077</c:v>
                </c:pt>
                <c:pt idx="104">
                  <c:v>148.82581997470999</c:v>
                </c:pt>
                <c:pt idx="105">
                  <c:v>149.99574409256999</c:v>
                </c:pt>
                <c:pt idx="106">
                  <c:v>151.375033921398</c:v>
                </c:pt>
                <c:pt idx="107">
                  <c:v>152.193940628554</c:v>
                </c:pt>
                <c:pt idx="108">
                  <c:v>153.185361461556</c:v>
                </c:pt>
                <c:pt idx="109">
                  <c:v>154.594361706846</c:v>
                </c:pt>
                <c:pt idx="110">
                  <c:v>155.90495858136299</c:v>
                </c:pt>
                <c:pt idx="111">
                  <c:v>157.11773652511599</c:v>
                </c:pt>
                <c:pt idx="112">
                  <c:v>157.84660953573299</c:v>
                </c:pt>
                <c:pt idx="113">
                  <c:v>159.20792958259699</c:v>
                </c:pt>
                <c:pt idx="114">
                  <c:v>160.97207274847401</c:v>
                </c:pt>
                <c:pt idx="115">
                  <c:v>162.52272211790199</c:v>
                </c:pt>
                <c:pt idx="116">
                  <c:v>163.473398996426</c:v>
                </c:pt>
                <c:pt idx="117">
                  <c:v>164.96679883749701</c:v>
                </c:pt>
                <c:pt idx="118">
                  <c:v>166.42436217789901</c:v>
                </c:pt>
                <c:pt idx="119">
                  <c:v>167.44610997214099</c:v>
                </c:pt>
                <c:pt idx="120">
                  <c:v>168.885890011219</c:v>
                </c:pt>
                <c:pt idx="121">
                  <c:v>170.47329152086101</c:v>
                </c:pt>
                <c:pt idx="122">
                  <c:v>171.99118701631099</c:v>
                </c:pt>
                <c:pt idx="123">
                  <c:v>172.32473988016201</c:v>
                </c:pt>
                <c:pt idx="124">
                  <c:v>174.92442715232201</c:v>
                </c:pt>
                <c:pt idx="125">
                  <c:v>176.02852869083799</c:v>
                </c:pt>
                <c:pt idx="126">
                  <c:v>177.39589249225199</c:v>
                </c:pt>
                <c:pt idx="127">
                  <c:v>178.91335807543001</c:v>
                </c:pt>
                <c:pt idx="128">
                  <c:v>180.16059354336201</c:v>
                </c:pt>
                <c:pt idx="129">
                  <c:v>181.46147226622799</c:v>
                </c:pt>
                <c:pt idx="130">
                  <c:v>183.311844441034</c:v>
                </c:pt>
                <c:pt idx="131">
                  <c:v>184.83221078768599</c:v>
                </c:pt>
                <c:pt idx="132">
                  <c:v>186.34014458284</c:v>
                </c:pt>
                <c:pt idx="133">
                  <c:v>187.95930710135801</c:v>
                </c:pt>
                <c:pt idx="134">
                  <c:v>189.67235197686799</c:v>
                </c:pt>
                <c:pt idx="135">
                  <c:v>191.012691304697</c:v>
                </c:pt>
                <c:pt idx="136">
                  <c:v>192.50117698404401</c:v>
                </c:pt>
                <c:pt idx="137">
                  <c:v>194.191082013856</c:v>
                </c:pt>
                <c:pt idx="138">
                  <c:v>195.556413002575</c:v>
                </c:pt>
                <c:pt idx="139">
                  <c:v>197.19399009517201</c:v>
                </c:pt>
                <c:pt idx="140">
                  <c:v>198.64093370417999</c:v>
                </c:pt>
                <c:pt idx="141">
                  <c:v>199.649387906263</c:v>
                </c:pt>
                <c:pt idx="142">
                  <c:v>201.58728570576</c:v>
                </c:pt>
                <c:pt idx="143">
                  <c:v>203.07466095908501</c:v>
                </c:pt>
                <c:pt idx="144">
                  <c:v>204.36012253564999</c:v>
                </c:pt>
                <c:pt idx="145">
                  <c:v>206.03177491593399</c:v>
                </c:pt>
                <c:pt idx="146">
                  <c:v>207.562528847837</c:v>
                </c:pt>
                <c:pt idx="147">
                  <c:v>209.08652816053001</c:v>
                </c:pt>
                <c:pt idx="148">
                  <c:v>210.40594479839899</c:v>
                </c:pt>
                <c:pt idx="149">
                  <c:v>211.94848328950201</c:v>
                </c:pt>
                <c:pt idx="150">
                  <c:v>213.58344108899399</c:v>
                </c:pt>
                <c:pt idx="151">
                  <c:v>215.89415079205099</c:v>
                </c:pt>
                <c:pt idx="152">
                  <c:v>217.22785907941599</c:v>
                </c:pt>
                <c:pt idx="153">
                  <c:v>219.241947121885</c:v>
                </c:pt>
                <c:pt idx="154">
                  <c:v>220.835816837717</c:v>
                </c:pt>
                <c:pt idx="155">
                  <c:v>223.064706622823</c:v>
                </c:pt>
                <c:pt idx="156">
                  <c:v>224.651759222306</c:v>
                </c:pt>
                <c:pt idx="157">
                  <c:v>226.255543173603</c:v>
                </c:pt>
                <c:pt idx="158">
                  <c:v>228.740355783805</c:v>
                </c:pt>
                <c:pt idx="159">
                  <c:v>230.83568975755099</c:v>
                </c:pt>
                <c:pt idx="160">
                  <c:v>232.87815927929199</c:v>
                </c:pt>
                <c:pt idx="161">
                  <c:v>235.27919293010299</c:v>
                </c:pt>
                <c:pt idx="162">
                  <c:v>237.35635653804599</c:v>
                </c:pt>
                <c:pt idx="163">
                  <c:v>238.919618320393</c:v>
                </c:pt>
                <c:pt idx="164">
                  <c:v>240.855751444698</c:v>
                </c:pt>
                <c:pt idx="165">
                  <c:v>243.039857034618</c:v>
                </c:pt>
                <c:pt idx="166">
                  <c:v>245.54211462082199</c:v>
                </c:pt>
                <c:pt idx="167">
                  <c:v>247.32831387502799</c:v>
                </c:pt>
                <c:pt idx="168">
                  <c:v>249.61738210847599</c:v>
                </c:pt>
                <c:pt idx="169">
                  <c:v>251.683668505562</c:v>
                </c:pt>
                <c:pt idx="170">
                  <c:v>253.773418168126</c:v>
                </c:pt>
                <c:pt idx="171">
                  <c:v>255.45291413023099</c:v>
                </c:pt>
                <c:pt idx="172">
                  <c:v>257.779439295766</c:v>
                </c:pt>
                <c:pt idx="173">
                  <c:v>259.81922970226998</c:v>
                </c:pt>
                <c:pt idx="174">
                  <c:v>261.69917818069899</c:v>
                </c:pt>
                <c:pt idx="175">
                  <c:v>263.76121408539899</c:v>
                </c:pt>
                <c:pt idx="176">
                  <c:v>266.077756887134</c:v>
                </c:pt>
                <c:pt idx="177">
                  <c:v>268.47572629814402</c:v>
                </c:pt>
                <c:pt idx="178">
                  <c:v>271.135167304758</c:v>
                </c:pt>
                <c:pt idx="179">
                  <c:v>272.83240143148799</c:v>
                </c:pt>
                <c:pt idx="180">
                  <c:v>275.53248022295202</c:v>
                </c:pt>
                <c:pt idx="181">
                  <c:v>278.09583500460798</c:v>
                </c:pt>
                <c:pt idx="182">
                  <c:v>279.88619876426998</c:v>
                </c:pt>
                <c:pt idx="183">
                  <c:v>282.37692111129098</c:v>
                </c:pt>
                <c:pt idx="184">
                  <c:v>284.89188465373297</c:v>
                </c:pt>
                <c:pt idx="185">
                  <c:v>287.388537714314</c:v>
                </c:pt>
                <c:pt idx="186">
                  <c:v>289.37622008488</c:v>
                </c:pt>
                <c:pt idx="187">
                  <c:v>292.06085363289799</c:v>
                </c:pt>
                <c:pt idx="188">
                  <c:v>294.76372823079998</c:v>
                </c:pt>
                <c:pt idx="189">
                  <c:v>297.93863303953901</c:v>
                </c:pt>
                <c:pt idx="190">
                  <c:v>300.05047915743199</c:v>
                </c:pt>
                <c:pt idx="191">
                  <c:v>302.08914616752202</c:v>
                </c:pt>
                <c:pt idx="192">
                  <c:v>304.87774219003097</c:v>
                </c:pt>
                <c:pt idx="193">
                  <c:v>307.09639194890099</c:v>
                </c:pt>
                <c:pt idx="194">
                  <c:v>309.66838120098902</c:v>
                </c:pt>
                <c:pt idx="195">
                  <c:v>312.248730214717</c:v>
                </c:pt>
                <c:pt idx="196">
                  <c:v>314.27561854942797</c:v>
                </c:pt>
                <c:pt idx="197">
                  <c:v>316.917336466915</c:v>
                </c:pt>
                <c:pt idx="198">
                  <c:v>319.26713413724298</c:v>
                </c:pt>
                <c:pt idx="199">
                  <c:v>321.35635970930298</c:v>
                </c:pt>
                <c:pt idx="200">
                  <c:v>323.93786198776297</c:v>
                </c:pt>
                <c:pt idx="201">
                  <c:v>327.60913887791497</c:v>
                </c:pt>
                <c:pt idx="202">
                  <c:v>330.761628942789</c:v>
                </c:pt>
                <c:pt idx="203">
                  <c:v>333.32295909140902</c:v>
                </c:pt>
                <c:pt idx="204">
                  <c:v>335.817637840516</c:v>
                </c:pt>
                <c:pt idx="205">
                  <c:v>337.75562237750597</c:v>
                </c:pt>
                <c:pt idx="206">
                  <c:v>340.30720982592698</c:v>
                </c:pt>
                <c:pt idx="207">
                  <c:v>343.65397795959802</c:v>
                </c:pt>
                <c:pt idx="208">
                  <c:v>346.38284005261102</c:v>
                </c:pt>
                <c:pt idx="209">
                  <c:v>348.66893143792998</c:v>
                </c:pt>
                <c:pt idx="210">
                  <c:v>350.99800876749299</c:v>
                </c:pt>
                <c:pt idx="211">
                  <c:v>354.02335946967099</c:v>
                </c:pt>
                <c:pt idx="212">
                  <c:v>356.20061115826701</c:v>
                </c:pt>
                <c:pt idx="213">
                  <c:v>359.459326715423</c:v>
                </c:pt>
                <c:pt idx="214">
                  <c:v>362.81685352652897</c:v>
                </c:pt>
                <c:pt idx="215">
                  <c:v>366.15715554148301</c:v>
                </c:pt>
                <c:pt idx="216">
                  <c:v>367.473241202986</c:v>
                </c:pt>
                <c:pt idx="217">
                  <c:v>368.68489917101999</c:v>
                </c:pt>
                <c:pt idx="218">
                  <c:v>390.83960115547097</c:v>
                </c:pt>
                <c:pt idx="219">
                  <c:v>396.38015117371702</c:v>
                </c:pt>
                <c:pt idx="220">
                  <c:v>405.19111310842499</c:v>
                </c:pt>
                <c:pt idx="221">
                  <c:v>413.53111840426601</c:v>
                </c:pt>
                <c:pt idx="222">
                  <c:v>412.49079261137399</c:v>
                </c:pt>
                <c:pt idx="223">
                  <c:v>403.57256539283298</c:v>
                </c:pt>
                <c:pt idx="224">
                  <c:v>409.791048866898</c:v>
                </c:pt>
                <c:pt idx="225">
                  <c:v>415.44534179871101</c:v>
                </c:pt>
                <c:pt idx="226">
                  <c:v>419.825449895595</c:v>
                </c:pt>
              </c:numCache>
            </c:numRef>
          </c:yVal>
          <c:smooth val="0"/>
          <c:extLst>
            <c:ext xmlns:c16="http://schemas.microsoft.com/office/drawing/2014/chart" uri="{C3380CC4-5D6E-409C-BE32-E72D297353CC}">
              <c16:uniqueId val="{00000002-151A-40AB-A2AE-621083807702}"/>
            </c:ext>
          </c:extLst>
        </c:ser>
        <c:dLbls>
          <c:showLegendKey val="0"/>
          <c:showVal val="0"/>
          <c:showCatName val="0"/>
          <c:showSerName val="0"/>
          <c:showPercent val="0"/>
          <c:showBubbleSize val="0"/>
        </c:dLbls>
        <c:axId val="745461968"/>
        <c:axId val="745452128"/>
      </c:scatterChart>
      <c:valAx>
        <c:axId val="745461968"/>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a:t>T (K)</a:t>
                </a:r>
              </a:p>
            </c:rich>
          </c:tx>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45452128"/>
        <c:crosses val="autoZero"/>
        <c:crossBetween val="midCat"/>
      </c:valAx>
      <c:valAx>
        <c:axId val="745452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GB"/>
                  <a:t>Rs (n</a:t>
                </a:r>
                <a:r>
                  <a:rPr lang="el-GR"/>
                  <a:t>Ω</a:t>
                </a:r>
                <a:r>
                  <a:rPr lang="en-US"/>
                  <a:t>)</a:t>
                </a:r>
                <a:endParaRPr lang="en-GB"/>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45461968"/>
        <c:crosses val="autoZero"/>
        <c:crossBetween val="midCat"/>
      </c:valAx>
      <c:spPr>
        <a:noFill/>
        <a:ln>
          <a:noFill/>
        </a:ln>
        <a:effectLst/>
      </c:spPr>
    </c:plotArea>
    <c:legend>
      <c:legendPos val="r"/>
      <c:legendEntry>
        <c:idx val="3"/>
        <c:delete val="1"/>
      </c:legendEntry>
      <c:layout>
        <c:manualLayout>
          <c:xMode val="edge"/>
          <c:yMode val="edge"/>
          <c:x val="0.79870659138311462"/>
          <c:y val="0.33457107448682716"/>
          <c:w val="0.15923343396326392"/>
          <c:h val="0.3308575400361059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2000" b="1">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EE9682-566F-43E6-9AFE-99B7DAA97E0A}" type="doc">
      <dgm:prSet loTypeId="urn:microsoft.com/office/officeart/2005/8/layout/process1" loCatId="process" qsTypeId="urn:microsoft.com/office/officeart/2005/8/quickstyle/simple1" qsCatId="simple" csTypeId="urn:microsoft.com/office/officeart/2005/8/colors/accent2_1" csCatId="accent2" phldr="1"/>
      <dgm:spPr/>
    </dgm:pt>
    <dgm:pt modelId="{4137E377-710D-4840-BFAD-951E0AC98FAB}">
      <dgm:prSet phldrT="[Text]"/>
      <dgm:spPr/>
      <dgm:t>
        <a:bodyPr/>
        <a:lstStyle/>
        <a:p>
          <a:r>
            <a:rPr lang="en-US" dirty="0" smtClean="0"/>
            <a:t>When RF field increases, power dissipates in defect</a:t>
          </a:r>
          <a:endParaRPr lang="en-US" dirty="0"/>
        </a:p>
      </dgm:t>
    </dgm:pt>
    <dgm:pt modelId="{3311E808-0965-4F49-922D-8C806111A4FA}" type="parTrans" cxnId="{DD0A56B9-FC03-4196-BC0B-9C7DC2C27E42}">
      <dgm:prSet/>
      <dgm:spPr/>
      <dgm:t>
        <a:bodyPr/>
        <a:lstStyle/>
        <a:p>
          <a:endParaRPr lang="en-US"/>
        </a:p>
      </dgm:t>
    </dgm:pt>
    <dgm:pt modelId="{5D49FB85-2163-4145-9ACA-4D53EE8FAAD6}" type="sibTrans" cxnId="{DD0A56B9-FC03-4196-BC0B-9C7DC2C27E42}">
      <dgm:prSet/>
      <dgm:spPr/>
      <dgm:t>
        <a:bodyPr/>
        <a:lstStyle/>
        <a:p>
          <a:endParaRPr lang="en-US"/>
        </a:p>
      </dgm:t>
    </dgm:pt>
    <dgm:pt modelId="{076B3C24-31F8-4248-9588-2951F585C301}">
      <dgm:prSet phldrT="[Text]"/>
      <dgm:spPr/>
      <dgm:t>
        <a:bodyPr/>
        <a:lstStyle/>
        <a:p>
          <a:r>
            <a:rPr lang="en-US" dirty="0" smtClean="0"/>
            <a:t>Local increase of temperature</a:t>
          </a:r>
          <a:endParaRPr lang="en-US" dirty="0"/>
        </a:p>
      </dgm:t>
    </dgm:pt>
    <dgm:pt modelId="{4CFE46BF-7FD4-46A3-A2F7-10EC3F8A6AD0}" type="parTrans" cxnId="{986924F1-E9EF-4634-B10F-D4B61A5DCBA0}">
      <dgm:prSet/>
      <dgm:spPr/>
      <dgm:t>
        <a:bodyPr/>
        <a:lstStyle/>
        <a:p>
          <a:endParaRPr lang="en-US"/>
        </a:p>
      </dgm:t>
    </dgm:pt>
    <dgm:pt modelId="{BA1229A5-9F3E-433F-AF99-1490661940D3}" type="sibTrans" cxnId="{986924F1-E9EF-4634-B10F-D4B61A5DCBA0}">
      <dgm:prSet/>
      <dgm:spPr/>
      <dgm:t>
        <a:bodyPr/>
        <a:lstStyle/>
        <a:p>
          <a:endParaRPr lang="en-US"/>
        </a:p>
      </dgm:t>
    </dgm:pt>
    <dgm:pt modelId="{F9E67E87-27E9-4246-BFC5-1DE20368CFC2}">
      <dgm:prSet phldrT="[Text]"/>
      <dgm:spPr/>
      <dgm:t>
        <a:bodyPr/>
        <a:lstStyle/>
        <a:p>
          <a:r>
            <a:rPr lang="en-US" dirty="0" smtClean="0"/>
            <a:t>Local increase of surface resistance</a:t>
          </a:r>
          <a:endParaRPr lang="en-US" dirty="0"/>
        </a:p>
      </dgm:t>
    </dgm:pt>
    <dgm:pt modelId="{ABC043C3-BF65-4553-9799-5B4C55952920}" type="parTrans" cxnId="{C06E9F65-E968-4F57-923C-D051EA8E40E6}">
      <dgm:prSet/>
      <dgm:spPr/>
      <dgm:t>
        <a:bodyPr/>
        <a:lstStyle/>
        <a:p>
          <a:endParaRPr lang="en-US"/>
        </a:p>
      </dgm:t>
    </dgm:pt>
    <dgm:pt modelId="{00DA735C-68F8-4B87-A0B3-0297585A0786}" type="sibTrans" cxnId="{C06E9F65-E968-4F57-923C-D051EA8E40E6}">
      <dgm:prSet/>
      <dgm:spPr/>
      <dgm:t>
        <a:bodyPr/>
        <a:lstStyle/>
        <a:p>
          <a:endParaRPr lang="en-US"/>
        </a:p>
      </dgm:t>
    </dgm:pt>
    <dgm:pt modelId="{B514A52A-DDCC-489F-85D9-009CDA0666CE}">
      <dgm:prSet phldrT="[Text]"/>
      <dgm:spPr/>
      <dgm:t>
        <a:bodyPr/>
        <a:lstStyle/>
        <a:p>
          <a:r>
            <a:rPr lang="en-US" dirty="0" smtClean="0"/>
            <a:t>Q drop observed</a:t>
          </a:r>
          <a:endParaRPr lang="en-US" dirty="0"/>
        </a:p>
      </dgm:t>
    </dgm:pt>
    <dgm:pt modelId="{CE7AA615-CF4D-4E6D-A3C5-6F37BC3B6683}" type="parTrans" cxnId="{86CBE23C-7B48-4A7C-949F-6770B9C002AB}">
      <dgm:prSet/>
      <dgm:spPr/>
      <dgm:t>
        <a:bodyPr/>
        <a:lstStyle/>
        <a:p>
          <a:endParaRPr lang="en-US"/>
        </a:p>
      </dgm:t>
    </dgm:pt>
    <dgm:pt modelId="{43BB17F5-9674-41D0-9F5E-D98206DD7569}" type="sibTrans" cxnId="{86CBE23C-7B48-4A7C-949F-6770B9C002AB}">
      <dgm:prSet/>
      <dgm:spPr/>
      <dgm:t>
        <a:bodyPr/>
        <a:lstStyle/>
        <a:p>
          <a:endParaRPr lang="en-US"/>
        </a:p>
      </dgm:t>
    </dgm:pt>
    <dgm:pt modelId="{7A08A6DC-DA17-45F9-9994-6A018C3A6596}" type="pres">
      <dgm:prSet presAssocID="{ABEE9682-566F-43E6-9AFE-99B7DAA97E0A}" presName="Name0" presStyleCnt="0">
        <dgm:presLayoutVars>
          <dgm:dir/>
          <dgm:resizeHandles val="exact"/>
        </dgm:presLayoutVars>
      </dgm:prSet>
      <dgm:spPr/>
    </dgm:pt>
    <dgm:pt modelId="{3F06ACCD-6C49-4DF8-BE17-E803483E8E37}" type="pres">
      <dgm:prSet presAssocID="{4137E377-710D-4840-BFAD-951E0AC98FAB}" presName="node" presStyleLbl="node1" presStyleIdx="0" presStyleCnt="4">
        <dgm:presLayoutVars>
          <dgm:bulletEnabled val="1"/>
        </dgm:presLayoutVars>
      </dgm:prSet>
      <dgm:spPr/>
      <dgm:t>
        <a:bodyPr/>
        <a:lstStyle/>
        <a:p>
          <a:endParaRPr lang="en-US"/>
        </a:p>
      </dgm:t>
    </dgm:pt>
    <dgm:pt modelId="{B093264C-9EF9-46DC-85F2-25C49EBC7311}" type="pres">
      <dgm:prSet presAssocID="{5D49FB85-2163-4145-9ACA-4D53EE8FAAD6}" presName="sibTrans" presStyleLbl="sibTrans2D1" presStyleIdx="0" presStyleCnt="3"/>
      <dgm:spPr/>
      <dgm:t>
        <a:bodyPr/>
        <a:lstStyle/>
        <a:p>
          <a:endParaRPr lang="en-US"/>
        </a:p>
      </dgm:t>
    </dgm:pt>
    <dgm:pt modelId="{8DED7EE0-898E-4A2C-9C0D-E5403355CAD7}" type="pres">
      <dgm:prSet presAssocID="{5D49FB85-2163-4145-9ACA-4D53EE8FAAD6}" presName="connectorText" presStyleLbl="sibTrans2D1" presStyleIdx="0" presStyleCnt="3"/>
      <dgm:spPr/>
      <dgm:t>
        <a:bodyPr/>
        <a:lstStyle/>
        <a:p>
          <a:endParaRPr lang="en-US"/>
        </a:p>
      </dgm:t>
    </dgm:pt>
    <dgm:pt modelId="{FB70337F-4C19-478E-B34B-AC8FFFB573EA}" type="pres">
      <dgm:prSet presAssocID="{076B3C24-31F8-4248-9588-2951F585C301}" presName="node" presStyleLbl="node1" presStyleIdx="1" presStyleCnt="4">
        <dgm:presLayoutVars>
          <dgm:bulletEnabled val="1"/>
        </dgm:presLayoutVars>
      </dgm:prSet>
      <dgm:spPr/>
      <dgm:t>
        <a:bodyPr/>
        <a:lstStyle/>
        <a:p>
          <a:endParaRPr lang="en-US"/>
        </a:p>
      </dgm:t>
    </dgm:pt>
    <dgm:pt modelId="{45570A96-0681-4633-9EB8-F8AE02C77F79}" type="pres">
      <dgm:prSet presAssocID="{BA1229A5-9F3E-433F-AF99-1490661940D3}" presName="sibTrans" presStyleLbl="sibTrans2D1" presStyleIdx="1" presStyleCnt="3"/>
      <dgm:spPr/>
      <dgm:t>
        <a:bodyPr/>
        <a:lstStyle/>
        <a:p>
          <a:endParaRPr lang="en-US"/>
        </a:p>
      </dgm:t>
    </dgm:pt>
    <dgm:pt modelId="{C80CDE6A-80AF-4027-9437-D5A2071FA063}" type="pres">
      <dgm:prSet presAssocID="{BA1229A5-9F3E-433F-AF99-1490661940D3}" presName="connectorText" presStyleLbl="sibTrans2D1" presStyleIdx="1" presStyleCnt="3"/>
      <dgm:spPr/>
      <dgm:t>
        <a:bodyPr/>
        <a:lstStyle/>
        <a:p>
          <a:endParaRPr lang="en-US"/>
        </a:p>
      </dgm:t>
    </dgm:pt>
    <dgm:pt modelId="{349978D7-7185-46EB-983A-FACDAAA94F0E}" type="pres">
      <dgm:prSet presAssocID="{F9E67E87-27E9-4246-BFC5-1DE20368CFC2}" presName="node" presStyleLbl="node1" presStyleIdx="2" presStyleCnt="4">
        <dgm:presLayoutVars>
          <dgm:bulletEnabled val="1"/>
        </dgm:presLayoutVars>
      </dgm:prSet>
      <dgm:spPr/>
      <dgm:t>
        <a:bodyPr/>
        <a:lstStyle/>
        <a:p>
          <a:endParaRPr lang="en-US"/>
        </a:p>
      </dgm:t>
    </dgm:pt>
    <dgm:pt modelId="{889BF766-97F3-41D7-A462-9DE9BD918E4B}" type="pres">
      <dgm:prSet presAssocID="{00DA735C-68F8-4B87-A0B3-0297585A0786}" presName="sibTrans" presStyleLbl="sibTrans2D1" presStyleIdx="2" presStyleCnt="3"/>
      <dgm:spPr/>
      <dgm:t>
        <a:bodyPr/>
        <a:lstStyle/>
        <a:p>
          <a:endParaRPr lang="en-US"/>
        </a:p>
      </dgm:t>
    </dgm:pt>
    <dgm:pt modelId="{D7C0FE58-5FFE-49C3-9202-8C20510B638B}" type="pres">
      <dgm:prSet presAssocID="{00DA735C-68F8-4B87-A0B3-0297585A0786}" presName="connectorText" presStyleLbl="sibTrans2D1" presStyleIdx="2" presStyleCnt="3"/>
      <dgm:spPr/>
      <dgm:t>
        <a:bodyPr/>
        <a:lstStyle/>
        <a:p>
          <a:endParaRPr lang="en-US"/>
        </a:p>
      </dgm:t>
    </dgm:pt>
    <dgm:pt modelId="{F617FA3F-4350-427B-AF81-4A471CE213CC}" type="pres">
      <dgm:prSet presAssocID="{B514A52A-DDCC-489F-85D9-009CDA0666CE}" presName="node" presStyleLbl="node1" presStyleIdx="3" presStyleCnt="4">
        <dgm:presLayoutVars>
          <dgm:bulletEnabled val="1"/>
        </dgm:presLayoutVars>
      </dgm:prSet>
      <dgm:spPr/>
      <dgm:t>
        <a:bodyPr/>
        <a:lstStyle/>
        <a:p>
          <a:endParaRPr lang="en-US"/>
        </a:p>
      </dgm:t>
    </dgm:pt>
  </dgm:ptLst>
  <dgm:cxnLst>
    <dgm:cxn modelId="{A25C2FA2-9800-4827-A037-E6C50B68DE1F}" type="presOf" srcId="{B514A52A-DDCC-489F-85D9-009CDA0666CE}" destId="{F617FA3F-4350-427B-AF81-4A471CE213CC}" srcOrd="0" destOrd="0" presId="urn:microsoft.com/office/officeart/2005/8/layout/process1"/>
    <dgm:cxn modelId="{DD0A56B9-FC03-4196-BC0B-9C7DC2C27E42}" srcId="{ABEE9682-566F-43E6-9AFE-99B7DAA97E0A}" destId="{4137E377-710D-4840-BFAD-951E0AC98FAB}" srcOrd="0" destOrd="0" parTransId="{3311E808-0965-4F49-922D-8C806111A4FA}" sibTransId="{5D49FB85-2163-4145-9ACA-4D53EE8FAAD6}"/>
    <dgm:cxn modelId="{0FE991D6-AA9F-47DA-B025-BC6F58754CE1}" type="presOf" srcId="{BA1229A5-9F3E-433F-AF99-1490661940D3}" destId="{C80CDE6A-80AF-4027-9437-D5A2071FA063}" srcOrd="1" destOrd="0" presId="urn:microsoft.com/office/officeart/2005/8/layout/process1"/>
    <dgm:cxn modelId="{F34B2762-3D42-44A7-AA89-8C718FE4ABBA}" type="presOf" srcId="{F9E67E87-27E9-4246-BFC5-1DE20368CFC2}" destId="{349978D7-7185-46EB-983A-FACDAAA94F0E}" srcOrd="0" destOrd="0" presId="urn:microsoft.com/office/officeart/2005/8/layout/process1"/>
    <dgm:cxn modelId="{C17D5B23-C221-4EE7-BEFB-71E30F359D9F}" type="presOf" srcId="{076B3C24-31F8-4248-9588-2951F585C301}" destId="{FB70337F-4C19-478E-B34B-AC8FFFB573EA}" srcOrd="0" destOrd="0" presId="urn:microsoft.com/office/officeart/2005/8/layout/process1"/>
    <dgm:cxn modelId="{881F3B6D-EB37-4432-9CC9-9EF214D79659}" type="presOf" srcId="{BA1229A5-9F3E-433F-AF99-1490661940D3}" destId="{45570A96-0681-4633-9EB8-F8AE02C77F79}" srcOrd="0" destOrd="0" presId="urn:microsoft.com/office/officeart/2005/8/layout/process1"/>
    <dgm:cxn modelId="{986924F1-E9EF-4634-B10F-D4B61A5DCBA0}" srcId="{ABEE9682-566F-43E6-9AFE-99B7DAA97E0A}" destId="{076B3C24-31F8-4248-9588-2951F585C301}" srcOrd="1" destOrd="0" parTransId="{4CFE46BF-7FD4-46A3-A2F7-10EC3F8A6AD0}" sibTransId="{BA1229A5-9F3E-433F-AF99-1490661940D3}"/>
    <dgm:cxn modelId="{C06E9F65-E968-4F57-923C-D051EA8E40E6}" srcId="{ABEE9682-566F-43E6-9AFE-99B7DAA97E0A}" destId="{F9E67E87-27E9-4246-BFC5-1DE20368CFC2}" srcOrd="2" destOrd="0" parTransId="{ABC043C3-BF65-4553-9799-5B4C55952920}" sibTransId="{00DA735C-68F8-4B87-A0B3-0297585A0786}"/>
    <dgm:cxn modelId="{8CE0C6AB-A6FF-44D1-A12A-23EF5C64CB0B}" type="presOf" srcId="{5D49FB85-2163-4145-9ACA-4D53EE8FAAD6}" destId="{B093264C-9EF9-46DC-85F2-25C49EBC7311}" srcOrd="0" destOrd="0" presId="urn:microsoft.com/office/officeart/2005/8/layout/process1"/>
    <dgm:cxn modelId="{2A7C41D1-0E5F-42FA-88E8-93D5206165E3}" type="presOf" srcId="{5D49FB85-2163-4145-9ACA-4D53EE8FAAD6}" destId="{8DED7EE0-898E-4A2C-9C0D-E5403355CAD7}" srcOrd="1" destOrd="0" presId="urn:microsoft.com/office/officeart/2005/8/layout/process1"/>
    <dgm:cxn modelId="{EA224E4B-E457-4BFB-A570-3C88E13CE3C8}" type="presOf" srcId="{4137E377-710D-4840-BFAD-951E0AC98FAB}" destId="{3F06ACCD-6C49-4DF8-BE17-E803483E8E37}" srcOrd="0" destOrd="0" presId="urn:microsoft.com/office/officeart/2005/8/layout/process1"/>
    <dgm:cxn modelId="{86CBE23C-7B48-4A7C-949F-6770B9C002AB}" srcId="{ABEE9682-566F-43E6-9AFE-99B7DAA97E0A}" destId="{B514A52A-DDCC-489F-85D9-009CDA0666CE}" srcOrd="3" destOrd="0" parTransId="{CE7AA615-CF4D-4E6D-A3C5-6F37BC3B6683}" sibTransId="{43BB17F5-9674-41D0-9F5E-D98206DD7569}"/>
    <dgm:cxn modelId="{ED46DFA5-F91D-431F-BBAC-754B56BF0419}" type="presOf" srcId="{00DA735C-68F8-4B87-A0B3-0297585A0786}" destId="{889BF766-97F3-41D7-A462-9DE9BD918E4B}" srcOrd="0" destOrd="0" presId="urn:microsoft.com/office/officeart/2005/8/layout/process1"/>
    <dgm:cxn modelId="{5A67B745-4D62-4610-AD54-19C67B029B05}" type="presOf" srcId="{00DA735C-68F8-4B87-A0B3-0297585A0786}" destId="{D7C0FE58-5FFE-49C3-9202-8C20510B638B}" srcOrd="1" destOrd="0" presId="urn:microsoft.com/office/officeart/2005/8/layout/process1"/>
    <dgm:cxn modelId="{B72CD728-3053-4A50-86E0-351F65743B2D}" type="presOf" srcId="{ABEE9682-566F-43E6-9AFE-99B7DAA97E0A}" destId="{7A08A6DC-DA17-45F9-9994-6A018C3A6596}" srcOrd="0" destOrd="0" presId="urn:microsoft.com/office/officeart/2005/8/layout/process1"/>
    <dgm:cxn modelId="{182DC82E-2421-41F6-9EF9-D5271E581D71}" type="presParOf" srcId="{7A08A6DC-DA17-45F9-9994-6A018C3A6596}" destId="{3F06ACCD-6C49-4DF8-BE17-E803483E8E37}" srcOrd="0" destOrd="0" presId="urn:microsoft.com/office/officeart/2005/8/layout/process1"/>
    <dgm:cxn modelId="{D1F05B97-2223-4C06-8A05-D8E855DD66EC}" type="presParOf" srcId="{7A08A6DC-DA17-45F9-9994-6A018C3A6596}" destId="{B093264C-9EF9-46DC-85F2-25C49EBC7311}" srcOrd="1" destOrd="0" presId="urn:microsoft.com/office/officeart/2005/8/layout/process1"/>
    <dgm:cxn modelId="{57DF4E18-1B40-4E5B-8383-FF0D48934366}" type="presParOf" srcId="{B093264C-9EF9-46DC-85F2-25C49EBC7311}" destId="{8DED7EE0-898E-4A2C-9C0D-E5403355CAD7}" srcOrd="0" destOrd="0" presId="urn:microsoft.com/office/officeart/2005/8/layout/process1"/>
    <dgm:cxn modelId="{54893EF3-653B-4A8D-9C4A-F1AB4D965753}" type="presParOf" srcId="{7A08A6DC-DA17-45F9-9994-6A018C3A6596}" destId="{FB70337F-4C19-478E-B34B-AC8FFFB573EA}" srcOrd="2" destOrd="0" presId="urn:microsoft.com/office/officeart/2005/8/layout/process1"/>
    <dgm:cxn modelId="{71BD21B7-FE4C-46FC-997E-DC47E8337B4D}" type="presParOf" srcId="{7A08A6DC-DA17-45F9-9994-6A018C3A6596}" destId="{45570A96-0681-4633-9EB8-F8AE02C77F79}" srcOrd="3" destOrd="0" presId="urn:microsoft.com/office/officeart/2005/8/layout/process1"/>
    <dgm:cxn modelId="{EB7FEF84-1016-4274-851F-EBE6CB5D7CCC}" type="presParOf" srcId="{45570A96-0681-4633-9EB8-F8AE02C77F79}" destId="{C80CDE6A-80AF-4027-9437-D5A2071FA063}" srcOrd="0" destOrd="0" presId="urn:microsoft.com/office/officeart/2005/8/layout/process1"/>
    <dgm:cxn modelId="{A09F8BE9-1693-4BAE-A4E8-6F30BA58E1A8}" type="presParOf" srcId="{7A08A6DC-DA17-45F9-9994-6A018C3A6596}" destId="{349978D7-7185-46EB-983A-FACDAAA94F0E}" srcOrd="4" destOrd="0" presId="urn:microsoft.com/office/officeart/2005/8/layout/process1"/>
    <dgm:cxn modelId="{FEB20460-2036-44F5-A939-E7B4496619D3}" type="presParOf" srcId="{7A08A6DC-DA17-45F9-9994-6A018C3A6596}" destId="{889BF766-97F3-41D7-A462-9DE9BD918E4B}" srcOrd="5" destOrd="0" presId="urn:microsoft.com/office/officeart/2005/8/layout/process1"/>
    <dgm:cxn modelId="{0D70199B-0913-48F0-B826-132A9AC3D9F7}" type="presParOf" srcId="{889BF766-97F3-41D7-A462-9DE9BD918E4B}" destId="{D7C0FE58-5FFE-49C3-9202-8C20510B638B}" srcOrd="0" destOrd="0" presId="urn:microsoft.com/office/officeart/2005/8/layout/process1"/>
    <dgm:cxn modelId="{4E29DDE0-7DB1-4CF4-8231-E4D996574AEB}" type="presParOf" srcId="{7A08A6DC-DA17-45F9-9994-6A018C3A6596}" destId="{F617FA3F-4350-427B-AF81-4A471CE213CC}"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6ACCD-6C49-4DF8-BE17-E803483E8E37}">
      <dsp:nvSpPr>
        <dsp:cNvPr id="0" name=""/>
        <dsp:cNvSpPr/>
      </dsp:nvSpPr>
      <dsp:spPr>
        <a:xfrm>
          <a:off x="4468" y="0"/>
          <a:ext cx="1953822" cy="8109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When RF field increases, power dissipates in defect</a:t>
          </a:r>
          <a:endParaRPr lang="en-US" sz="1600" kern="1200" dirty="0"/>
        </a:p>
      </dsp:txBody>
      <dsp:txXfrm>
        <a:off x="28220" y="23752"/>
        <a:ext cx="1906318" cy="763440"/>
      </dsp:txXfrm>
    </dsp:sp>
    <dsp:sp modelId="{B093264C-9EF9-46DC-85F2-25C49EBC7311}">
      <dsp:nvSpPr>
        <dsp:cNvPr id="0" name=""/>
        <dsp:cNvSpPr/>
      </dsp:nvSpPr>
      <dsp:spPr>
        <a:xfrm>
          <a:off x="2153674" y="163197"/>
          <a:ext cx="414210" cy="48454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2153674" y="260107"/>
        <a:ext cx="289947" cy="290728"/>
      </dsp:txXfrm>
    </dsp:sp>
    <dsp:sp modelId="{FB70337F-4C19-478E-B34B-AC8FFFB573EA}">
      <dsp:nvSpPr>
        <dsp:cNvPr id="0" name=""/>
        <dsp:cNvSpPr/>
      </dsp:nvSpPr>
      <dsp:spPr>
        <a:xfrm>
          <a:off x="2739820" y="0"/>
          <a:ext cx="1953822" cy="8109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Local increase of temperature</a:t>
          </a:r>
          <a:endParaRPr lang="en-US" sz="1600" kern="1200" dirty="0"/>
        </a:p>
      </dsp:txBody>
      <dsp:txXfrm>
        <a:off x="2763572" y="23752"/>
        <a:ext cx="1906318" cy="763440"/>
      </dsp:txXfrm>
    </dsp:sp>
    <dsp:sp modelId="{45570A96-0681-4633-9EB8-F8AE02C77F79}">
      <dsp:nvSpPr>
        <dsp:cNvPr id="0" name=""/>
        <dsp:cNvSpPr/>
      </dsp:nvSpPr>
      <dsp:spPr>
        <a:xfrm>
          <a:off x="4889026" y="163197"/>
          <a:ext cx="414210" cy="48454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889026" y="260107"/>
        <a:ext cx="289947" cy="290728"/>
      </dsp:txXfrm>
    </dsp:sp>
    <dsp:sp modelId="{349978D7-7185-46EB-983A-FACDAAA94F0E}">
      <dsp:nvSpPr>
        <dsp:cNvPr id="0" name=""/>
        <dsp:cNvSpPr/>
      </dsp:nvSpPr>
      <dsp:spPr>
        <a:xfrm>
          <a:off x="5475173" y="0"/>
          <a:ext cx="1953822" cy="8109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Local increase of surface resistance</a:t>
          </a:r>
          <a:endParaRPr lang="en-US" sz="1600" kern="1200" dirty="0"/>
        </a:p>
      </dsp:txBody>
      <dsp:txXfrm>
        <a:off x="5498925" y="23752"/>
        <a:ext cx="1906318" cy="763440"/>
      </dsp:txXfrm>
    </dsp:sp>
    <dsp:sp modelId="{889BF766-97F3-41D7-A462-9DE9BD918E4B}">
      <dsp:nvSpPr>
        <dsp:cNvPr id="0" name=""/>
        <dsp:cNvSpPr/>
      </dsp:nvSpPr>
      <dsp:spPr>
        <a:xfrm>
          <a:off x="7624378" y="163197"/>
          <a:ext cx="414210" cy="484548"/>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7624378" y="260107"/>
        <a:ext cx="289947" cy="290728"/>
      </dsp:txXfrm>
    </dsp:sp>
    <dsp:sp modelId="{F617FA3F-4350-427B-AF81-4A471CE213CC}">
      <dsp:nvSpPr>
        <dsp:cNvPr id="0" name=""/>
        <dsp:cNvSpPr/>
      </dsp:nvSpPr>
      <dsp:spPr>
        <a:xfrm>
          <a:off x="8210525" y="0"/>
          <a:ext cx="1953822" cy="8109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Q drop observed</a:t>
          </a:r>
          <a:endParaRPr lang="en-US" sz="1600" kern="1200" dirty="0"/>
        </a:p>
      </dsp:txBody>
      <dsp:txXfrm>
        <a:off x="8234277" y="23752"/>
        <a:ext cx="1906318" cy="76344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3/15/2021</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3/15/2021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0843D8-6835-49BA-BD1E-42034695B721}" type="slidenum">
              <a:rPr lang="en-GB" smtClean="0"/>
              <a:t>23</a:t>
            </a:fld>
            <a:endParaRPr lang="en-GB"/>
          </a:p>
        </p:txBody>
      </p:sp>
    </p:spTree>
    <p:extLst>
      <p:ext uri="{BB962C8B-B14F-4D97-AF65-F5344CB8AC3E}">
        <p14:creationId xmlns:p14="http://schemas.microsoft.com/office/powerpoint/2010/main" val="63672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smtClean="0"/>
              <a:t>15/03/2021</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mod="1">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smtClean="0"/>
              <a:t>15/03/2021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smtClean="0"/>
              <a:t>15/03/2021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smtClean="0"/>
              <a:t>15/03/2021</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smtClean="0"/>
              <a:t>15/03/2021</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smtClean="0"/>
              <a:t>15/03/2021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smtClean="0"/>
              <a:t>15/03/2021</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smtClean="0"/>
              <a:t>Edit Master text styles</a:t>
            </a:r>
          </a:p>
          <a:p>
            <a:pPr lvl="1"/>
            <a:r>
              <a:rPr lang="en-US" smtClean="0"/>
              <a:t>Second level</a:t>
            </a:r>
          </a:p>
          <a:p>
            <a:pPr lvl="2"/>
            <a:r>
              <a:rPr lang="en-US" smtClean="0"/>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smtClean="0"/>
              <a:t>Edit Master text styles</a:t>
            </a:r>
          </a:p>
          <a:p>
            <a:pPr lvl="1"/>
            <a:r>
              <a:rPr lang="en-US" smtClean="0"/>
              <a:t>Second level</a:t>
            </a:r>
          </a:p>
          <a:p>
            <a:pPr lvl="2"/>
            <a:r>
              <a:rPr lang="en-US" smtClean="0"/>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smtClean="0"/>
              <a:t>15/03/2021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5685515"/>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smtClean="0"/>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smtClean="0"/>
              <a:t>Edit Master text styles</a:t>
            </a:r>
          </a:p>
          <a:p>
            <a:pPr lvl="1"/>
            <a:r>
              <a:rPr lang="en-US" smtClean="0"/>
              <a:t>Second level</a:t>
            </a:r>
          </a:p>
          <a:p>
            <a:pPr lvl="2"/>
            <a:r>
              <a:rPr lang="en-US" smtClean="0"/>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smtClean="0"/>
              <a:t>Edit Master text styles</a:t>
            </a:r>
          </a:p>
          <a:p>
            <a:pPr lvl="1"/>
            <a:r>
              <a:rPr lang="en-US" smtClean="0"/>
              <a:t>Second level</a:t>
            </a:r>
          </a:p>
          <a:p>
            <a:pPr lvl="2"/>
            <a:r>
              <a:rPr lang="en-US" smtClean="0"/>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smtClean="0"/>
              <a:t>15/03/2021</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83906186"/>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smtClean="0"/>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smtClean="0"/>
              <a:t>15/03/2021</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smtClean="0"/>
              <a:t>15/03/2021</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smtClean="0"/>
              <a:t>15/03/2021</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smtClean="0"/>
              <a:t>15/03/2021</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7" name="Date Placeholder 1"/>
          <p:cNvSpPr>
            <a:spLocks noGrp="1"/>
          </p:cNvSpPr>
          <p:nvPr>
            <p:ph type="dt" sz="half" idx="2"/>
          </p:nvPr>
        </p:nvSpPr>
        <p:spPr>
          <a:xfrm>
            <a:off x="3959113" y="6362380"/>
            <a:ext cx="284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6th February 2010</a:t>
            </a:r>
            <a:endParaRPr lang="en-US" dirty="0"/>
          </a:p>
        </p:txBody>
      </p:sp>
      <p:sp>
        <p:nvSpPr>
          <p:cNvPr id="8" name="Footer Placeholder 2"/>
          <p:cNvSpPr>
            <a:spLocks noGrp="1"/>
          </p:cNvSpPr>
          <p:nvPr>
            <p:ph type="ftr" sz="quarter" idx="3"/>
          </p:nvPr>
        </p:nvSpPr>
        <p:spPr>
          <a:xfrm>
            <a:off x="6910341"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Tesla Technology Collaboration</a:t>
            </a:r>
            <a:endParaRPr lang="en-US" dirty="0"/>
          </a:p>
        </p:txBody>
      </p:sp>
      <p:sp>
        <p:nvSpPr>
          <p:cNvPr id="9" name="Slide Number Placeholder 3"/>
          <p:cNvSpPr>
            <a:spLocks noGrp="1"/>
          </p:cNvSpPr>
          <p:nvPr>
            <p:ph type="sldNum" sz="quarter" idx="4"/>
          </p:nvPr>
        </p:nvSpPr>
        <p:spPr>
          <a:xfrm>
            <a:off x="10913836" y="6356353"/>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478290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smtClean="0"/>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smtClean="0"/>
              <a:t>15/03/2021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smtClean="0"/>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smtClean="0"/>
              <a:t>15/03/2021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smtClean="0"/>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smtClean="0"/>
              <a:t>15/03/2021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smtClean="0"/>
              <a:t>15/03/2021</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smtClean="0"/>
              <a:t>15/03/2021</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smtClean="0"/>
              <a:t>15/03/2021</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smtClean="0"/>
              <a:t>15/03/2021</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5"/>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78" r:id="rId23"/>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chart" Target="../charts/char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chart" Target="../charts/chart1.xml"/><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image" Target="../media/image10.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9" y="3013350"/>
            <a:ext cx="11376025" cy="2153265"/>
          </a:xfrm>
        </p:spPr>
        <p:txBody>
          <a:bodyPr/>
          <a:lstStyle/>
          <a:p>
            <a:r>
              <a:rPr lang="en-GB" sz="3600" dirty="0"/>
              <a:t>First results of the RF performance of 1.3 GHz </a:t>
            </a:r>
            <a:r>
              <a:rPr lang="en-GB" sz="3600" dirty="0" err="1"/>
              <a:t>Nb</a:t>
            </a:r>
            <a:r>
              <a:rPr lang="en-GB" sz="3600" dirty="0"/>
              <a:t> coated cavities on high quality copper </a:t>
            </a:r>
            <a:r>
              <a:rPr lang="en-GB" sz="3600" dirty="0" smtClean="0"/>
              <a:t>substrates</a:t>
            </a:r>
            <a:br>
              <a:rPr lang="en-GB" sz="3600" dirty="0" smtClean="0"/>
            </a:br>
            <a:r>
              <a:rPr lang="en-GB" sz="2000" b="0" i="1" dirty="0"/>
              <a:t>9th International Thin Films and New Ideas for Pushing the Limits of Superconductivity</a:t>
            </a:r>
            <a:r>
              <a:rPr lang="en-GB" sz="2000" i="1" dirty="0"/>
              <a:t/>
            </a:r>
            <a:br>
              <a:rPr lang="en-GB" sz="2000" i="1" dirty="0"/>
            </a:br>
            <a:endParaRPr lang="en-GB" sz="36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4725144"/>
            <a:ext cx="11376026" cy="1227624"/>
          </a:xfrm>
        </p:spPr>
        <p:txBody>
          <a:bodyPr/>
          <a:lstStyle/>
          <a:p>
            <a:pPr marL="342900" indent="-342900">
              <a:buAutoNum type="alphaUcPeriod"/>
            </a:pPr>
            <a:r>
              <a:rPr lang="en-US" sz="1800" dirty="0" smtClean="0"/>
              <a:t>Bianchi</a:t>
            </a:r>
            <a:r>
              <a:rPr lang="en-US" sz="1800" dirty="0"/>
              <a:t>, L. Lain </a:t>
            </a:r>
            <a:r>
              <a:rPr lang="en-US" sz="1800" dirty="0" smtClean="0"/>
              <a:t>Amador, C. Pereira Carlos, G. Rosaz, </a:t>
            </a:r>
            <a:r>
              <a:rPr lang="en-US" sz="1800" b="1" dirty="0" smtClean="0"/>
              <a:t>L. Vega Cid</a:t>
            </a:r>
            <a:r>
              <a:rPr lang="en-US" sz="1800" dirty="0" smtClean="0"/>
              <a:t>, W. Venturini, P. Vidal Garcia </a:t>
            </a:r>
          </a:p>
          <a:p>
            <a:r>
              <a:rPr lang="en-US" sz="1600" dirty="0" smtClean="0"/>
              <a:t>Special thanks to S. Atieh and K. Scibor for the preparation of the bulk machined substrate, and the colleagues from the cryolab and SRF section for their help and technical support for setting up the RF measurements. </a:t>
            </a:r>
            <a:endParaRPr lang="en-US" sz="1600" dirty="0"/>
          </a:p>
          <a:p>
            <a:endParaRPr lang="en-GB" sz="1800" dirty="0"/>
          </a:p>
          <a:p>
            <a:pPr algn="l"/>
            <a:endParaRPr lang="en-US" sz="1600" dirty="0"/>
          </a:p>
        </p:txBody>
      </p:sp>
    </p:spTree>
    <p:extLst>
      <p:ext uri="{BB962C8B-B14F-4D97-AF65-F5344CB8AC3E}">
        <p14:creationId xmlns:p14="http://schemas.microsoft.com/office/powerpoint/2010/main" val="2159943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10</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799180"/>
            <a:ext cx="6091640" cy="39776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Machined</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from</a:t>
            </a:r>
            <a:r>
              <a:rPr lang="es-ES" sz="1600" dirty="0" smtClean="0">
                <a:solidFill>
                  <a:schemeClr val="tx1"/>
                </a:solidFill>
                <a:latin typeface="Times New Roman" panose="02020603050405020304" pitchFamily="18" charset="0"/>
                <a:cs typeface="Times New Roman" panose="02020603050405020304" pitchFamily="18" charset="0"/>
              </a:rPr>
              <a:t> a </a:t>
            </a:r>
            <a:r>
              <a:rPr lang="es-ES" sz="1600" dirty="0" err="1" smtClean="0">
                <a:solidFill>
                  <a:schemeClr val="tx1"/>
                </a:solidFill>
                <a:latin typeface="Times New Roman" panose="02020603050405020304" pitchFamily="18" charset="0"/>
                <a:cs typeface="Times New Roman" panose="02020603050405020304" pitchFamily="18" charset="0"/>
              </a:rPr>
              <a:t>bulk</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billet</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6539907" y="799180"/>
            <a:ext cx="5289173"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Electroformed</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b="1" dirty="0" err="1" smtClean="0">
                <a:solidFill>
                  <a:schemeClr val="tx1"/>
                </a:solidFill>
                <a:latin typeface="Times New Roman" panose="02020603050405020304" pitchFamily="18" charset="0"/>
                <a:cs typeface="Times New Roman" panose="02020603050405020304" pitchFamily="18" charset="0"/>
              </a:rPr>
              <a:t>Production</a:t>
            </a:r>
            <a:r>
              <a:rPr lang="es-ES" b="1" dirty="0" smtClean="0">
                <a:solidFill>
                  <a:schemeClr val="tx1"/>
                </a:solidFill>
                <a:latin typeface="Times New Roman" panose="02020603050405020304" pitchFamily="18" charset="0"/>
                <a:cs typeface="Times New Roman" panose="02020603050405020304" pitchFamily="18" charset="0"/>
              </a:rPr>
              <a:t> of </a:t>
            </a:r>
            <a:r>
              <a:rPr lang="es-ES" b="1" dirty="0" err="1" smtClean="0">
                <a:solidFill>
                  <a:schemeClr val="tx1"/>
                </a:solidFill>
                <a:latin typeface="Times New Roman" panose="02020603050405020304" pitchFamily="18" charset="0"/>
                <a:cs typeface="Times New Roman" panose="02020603050405020304" pitchFamily="18" charset="0"/>
              </a:rPr>
              <a:t>substrate</a:t>
            </a:r>
            <a:r>
              <a:rPr lang="es-ES" b="1"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404663" y="1620000"/>
            <a:ext cx="2016224" cy="2340232"/>
            <a:chOff x="404663" y="1620000"/>
            <a:chExt cx="2016224" cy="2340232"/>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005" t="403" r="14127" b="4493"/>
            <a:stretch/>
          </p:blipFill>
          <p:spPr>
            <a:xfrm>
              <a:off x="404663" y="1872000"/>
              <a:ext cx="2016224" cy="2088232"/>
            </a:xfrm>
            <a:prstGeom prst="rect">
              <a:avLst/>
            </a:prstGeom>
          </p:spPr>
        </p:pic>
        <p:sp>
          <p:nvSpPr>
            <p:cNvPr id="15" name="TextBox 14"/>
            <p:cNvSpPr txBox="1"/>
            <p:nvPr/>
          </p:nvSpPr>
          <p:spPr>
            <a:xfrm>
              <a:off x="404663" y="1620000"/>
              <a:ext cx="2016000" cy="24622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GB" sz="1600" i="1" dirty="0" smtClean="0"/>
                <a:t>Bulk </a:t>
              </a:r>
              <a:r>
                <a:rPr lang="en-GB" sz="1600" i="1" dirty="0"/>
                <a:t>Cu billet</a:t>
              </a:r>
              <a:endParaRPr lang="en-GB" sz="1600" i="1" dirty="0" smtClean="0"/>
            </a:p>
          </p:txBody>
        </p:sp>
      </p:grpSp>
      <p:grpSp>
        <p:nvGrpSpPr>
          <p:cNvPr id="22" name="Group 21"/>
          <p:cNvGrpSpPr/>
          <p:nvPr/>
        </p:nvGrpSpPr>
        <p:grpSpPr>
          <a:xfrm>
            <a:off x="1870482" y="3708000"/>
            <a:ext cx="2784000" cy="2226221"/>
            <a:chOff x="1870482" y="3708000"/>
            <a:chExt cx="2784000" cy="222622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82" y="3708000"/>
              <a:ext cx="2784000" cy="2088000"/>
            </a:xfrm>
            <a:prstGeom prst="rect">
              <a:avLst/>
            </a:prstGeom>
          </p:spPr>
        </p:pic>
        <p:sp>
          <p:nvSpPr>
            <p:cNvPr id="16" name="TextBox 15"/>
            <p:cNvSpPr txBox="1"/>
            <p:nvPr/>
          </p:nvSpPr>
          <p:spPr>
            <a:xfrm>
              <a:off x="1870482" y="5688000"/>
              <a:ext cx="2784000" cy="24622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GB" sz="1600" i="1" dirty="0" smtClean="0"/>
                <a:t>Machining of first half cell</a:t>
              </a:r>
            </a:p>
          </p:txBody>
        </p:sp>
      </p:grpSp>
      <p:sp>
        <p:nvSpPr>
          <p:cNvPr id="17" name="TextBox 16"/>
          <p:cNvSpPr txBox="1"/>
          <p:nvPr/>
        </p:nvSpPr>
        <p:spPr>
          <a:xfrm>
            <a:off x="10274007" y="5985189"/>
            <a:ext cx="2181716" cy="215444"/>
          </a:xfrm>
          <a:prstGeom prst="rect">
            <a:avLst/>
          </a:prstGeom>
          <a:noFill/>
        </p:spPr>
        <p:txBody>
          <a:bodyPr wrap="square" lIns="0" tIns="0" rIns="0" bIns="0" rtlCol="0">
            <a:spAutoFit/>
          </a:bodyPr>
          <a:lstStyle/>
          <a:p>
            <a:r>
              <a:rPr lang="en-GB" sz="1400" i="1" dirty="0" smtClean="0"/>
              <a:t>Courtesy: K. Scibor</a:t>
            </a:r>
          </a:p>
        </p:txBody>
      </p:sp>
      <p:grpSp>
        <p:nvGrpSpPr>
          <p:cNvPr id="24" name="Group 23"/>
          <p:cNvGrpSpPr/>
          <p:nvPr/>
        </p:nvGrpSpPr>
        <p:grpSpPr>
          <a:xfrm>
            <a:off x="6546819" y="3708000"/>
            <a:ext cx="2784000" cy="2226221"/>
            <a:chOff x="6546819" y="3708000"/>
            <a:chExt cx="2784000" cy="2226221"/>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819" y="3708000"/>
              <a:ext cx="2784000" cy="2088000"/>
            </a:xfrm>
            <a:prstGeom prst="rect">
              <a:avLst/>
            </a:prstGeom>
          </p:spPr>
        </p:pic>
        <p:sp>
          <p:nvSpPr>
            <p:cNvPr id="18" name="TextBox 17"/>
            <p:cNvSpPr txBox="1"/>
            <p:nvPr/>
          </p:nvSpPr>
          <p:spPr>
            <a:xfrm>
              <a:off x="6546819" y="5688000"/>
              <a:ext cx="2784000" cy="24622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i="1" dirty="0" smtClean="0"/>
                <a:t>Machined cell</a:t>
              </a:r>
              <a:endParaRPr lang="en-GB" sz="1600" i="1" dirty="0" smtClean="0"/>
            </a:p>
          </p:txBody>
        </p:sp>
      </p:grpSp>
      <p:grpSp>
        <p:nvGrpSpPr>
          <p:cNvPr id="25" name="Group 24"/>
          <p:cNvGrpSpPr/>
          <p:nvPr/>
        </p:nvGrpSpPr>
        <p:grpSpPr>
          <a:xfrm>
            <a:off x="8676000" y="1620000"/>
            <a:ext cx="3147532" cy="2340000"/>
            <a:chOff x="8676000" y="1620000"/>
            <a:chExt cx="3147532" cy="2340000"/>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743" y="1872000"/>
              <a:ext cx="3143789" cy="2088000"/>
            </a:xfrm>
            <a:prstGeom prst="rect">
              <a:avLst/>
            </a:prstGeom>
          </p:spPr>
        </p:pic>
        <p:sp>
          <p:nvSpPr>
            <p:cNvPr id="19" name="TextBox 18"/>
            <p:cNvSpPr txBox="1"/>
            <p:nvPr/>
          </p:nvSpPr>
          <p:spPr>
            <a:xfrm>
              <a:off x="8676000" y="1620000"/>
              <a:ext cx="3143789" cy="24622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US" sz="1600" i="1" dirty="0" smtClean="0"/>
                <a:t>E-beam welded to cut-offs</a:t>
              </a:r>
              <a:endParaRPr lang="en-GB" sz="1600" i="1" dirty="0" smtClean="0"/>
            </a:p>
          </p:txBody>
        </p:sp>
      </p:grpSp>
      <p:grpSp>
        <p:nvGrpSpPr>
          <p:cNvPr id="23" name="Group 22"/>
          <p:cNvGrpSpPr/>
          <p:nvPr/>
        </p:nvGrpSpPr>
        <p:grpSpPr>
          <a:xfrm>
            <a:off x="4242563" y="1620000"/>
            <a:ext cx="2795405" cy="2340000"/>
            <a:chOff x="4242563" y="1620000"/>
            <a:chExt cx="2795405" cy="234000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2563" y="1872000"/>
              <a:ext cx="2784000" cy="2088000"/>
            </a:xfrm>
            <a:prstGeom prst="rect">
              <a:avLst/>
            </a:prstGeom>
          </p:spPr>
        </p:pic>
        <p:sp>
          <p:nvSpPr>
            <p:cNvPr id="20" name="TextBox 19"/>
            <p:cNvSpPr txBox="1"/>
            <p:nvPr/>
          </p:nvSpPr>
          <p:spPr>
            <a:xfrm>
              <a:off x="4244786" y="1620000"/>
              <a:ext cx="2793182" cy="246221"/>
            </a:xfrm>
            <a:prstGeom prst="rect">
              <a:avLst/>
            </a:prstGeom>
          </p:spPr>
          <p:style>
            <a:lnRef idx="2">
              <a:schemeClr val="accent4"/>
            </a:lnRef>
            <a:fillRef idx="1">
              <a:schemeClr val="lt1"/>
            </a:fillRef>
            <a:effectRef idx="0">
              <a:schemeClr val="accent4"/>
            </a:effectRef>
            <a:fontRef idx="minor">
              <a:schemeClr val="dk1"/>
            </a:fontRef>
          </p:style>
          <p:txBody>
            <a:bodyPr wrap="square" lIns="0" tIns="0" rIns="0" bIns="0" rtlCol="0">
              <a:spAutoFit/>
            </a:bodyPr>
            <a:lstStyle/>
            <a:p>
              <a:pPr algn="ctr"/>
              <a:r>
                <a:rPr lang="en-GB" sz="1600" i="1" dirty="0" smtClean="0"/>
                <a:t>Machining of second half cell</a:t>
              </a:r>
            </a:p>
          </p:txBody>
        </p:sp>
      </p:grpSp>
      <p:sp>
        <p:nvSpPr>
          <p:cNvPr id="3" name="TextBox 2"/>
          <p:cNvSpPr txBox="1"/>
          <p:nvPr/>
        </p:nvSpPr>
        <p:spPr>
          <a:xfrm>
            <a:off x="408381" y="6059594"/>
            <a:ext cx="11305256" cy="169277"/>
          </a:xfrm>
          <a:prstGeom prst="rect">
            <a:avLst/>
          </a:prstGeom>
          <a:noFill/>
        </p:spPr>
        <p:txBody>
          <a:bodyPr wrap="square" lIns="0" tIns="0" rIns="0" bIns="0" rtlCol="0">
            <a:spAutoFit/>
          </a:bodyPr>
          <a:lstStyle/>
          <a:p>
            <a:r>
              <a:rPr lang="en-US" sz="1100" dirty="0" smtClean="0"/>
              <a:t>K. Scibor et al.</a:t>
            </a:r>
            <a:r>
              <a:rPr lang="en-GB" sz="1100" dirty="0" smtClean="0"/>
              <a:t>, </a:t>
            </a:r>
            <a:r>
              <a:rPr lang="en-US" sz="1100" dirty="0" smtClean="0"/>
              <a:t>“Machining of bulk 1.3 GHZ cavity”, </a:t>
            </a:r>
            <a:r>
              <a:rPr lang="en-GB" sz="1100" dirty="0" err="1"/>
              <a:t>euspen’s</a:t>
            </a:r>
            <a:r>
              <a:rPr lang="en-GB" sz="1100" dirty="0"/>
              <a:t> 20th International Conference &amp; Exhibition, Geneva, CH, June 2020 </a:t>
            </a:r>
            <a:endParaRPr lang="en-GB" sz="1100" dirty="0" smtClean="0"/>
          </a:p>
        </p:txBody>
      </p:sp>
    </p:spTree>
    <p:extLst>
      <p:ext uri="{BB962C8B-B14F-4D97-AF65-F5344CB8AC3E}">
        <p14:creationId xmlns:p14="http://schemas.microsoft.com/office/powerpoint/2010/main" val="17957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895" y="1274271"/>
            <a:ext cx="5122323" cy="1708324"/>
          </a:xfrm>
          <a:prstGeom prst="rect">
            <a:avLst/>
          </a:prstGeom>
        </p:spPr>
      </p:pic>
      <p:sp>
        <p:nvSpPr>
          <p:cNvPr id="11" name="TextBox 10"/>
          <p:cNvSpPr txBox="1"/>
          <p:nvPr/>
        </p:nvSpPr>
        <p:spPr>
          <a:xfrm>
            <a:off x="815155" y="5967736"/>
            <a:ext cx="11013925" cy="215444"/>
          </a:xfrm>
          <a:prstGeom prst="rect">
            <a:avLst/>
          </a:prstGeom>
          <a:noFill/>
        </p:spPr>
        <p:txBody>
          <a:bodyPr wrap="square" lIns="0" tIns="0" rIns="0" bIns="0" rtlCol="0">
            <a:spAutoFit/>
          </a:bodyPr>
          <a:lstStyle/>
          <a:p>
            <a:r>
              <a:rPr lang="es-ES" sz="1400" i="1" dirty="0" smtClean="0"/>
              <a:t>As </a:t>
            </a:r>
            <a:r>
              <a:rPr lang="es-ES" sz="1400" i="1" dirty="0" err="1" smtClean="0"/>
              <a:t>you</a:t>
            </a:r>
            <a:r>
              <a:rPr lang="es-ES" sz="1400" i="1" dirty="0" smtClean="0"/>
              <a:t> </a:t>
            </a:r>
            <a:r>
              <a:rPr lang="es-ES" sz="1400" i="1" dirty="0" err="1" smtClean="0"/>
              <a:t>have</a:t>
            </a:r>
            <a:r>
              <a:rPr lang="es-ES" sz="1400" i="1" dirty="0" smtClean="0"/>
              <a:t> </a:t>
            </a:r>
            <a:r>
              <a:rPr lang="es-ES" sz="1400" i="1" dirty="0" err="1" smtClean="0"/>
              <a:t>seen</a:t>
            </a:r>
            <a:r>
              <a:rPr lang="es-ES" sz="1400" i="1" dirty="0" smtClean="0"/>
              <a:t> in </a:t>
            </a:r>
            <a:r>
              <a:rPr lang="es-ES" sz="1400" i="1" dirty="0" err="1" smtClean="0"/>
              <a:t>talk</a:t>
            </a:r>
            <a:r>
              <a:rPr lang="es-ES" sz="1400" i="1" dirty="0" smtClean="0"/>
              <a:t> “</a:t>
            </a:r>
            <a:r>
              <a:rPr lang="en-GB" sz="1400" i="1" dirty="0"/>
              <a:t>Electrodeposition of copper applied to the manufacture of seamless SRF cavities</a:t>
            </a:r>
            <a:r>
              <a:rPr lang="es-ES" sz="1400" i="1" dirty="0" smtClean="0"/>
              <a:t>”, </a:t>
            </a:r>
            <a:r>
              <a:rPr lang="es-ES" sz="1400" b="1" i="1" dirty="0" smtClean="0"/>
              <a:t>L. Laín Amador.</a:t>
            </a:r>
            <a:endParaRPr lang="en-GB" sz="1400" i="1" dirty="0" smtClean="0"/>
          </a:p>
        </p:txBody>
      </p:sp>
      <p:pic>
        <p:nvPicPr>
          <p:cNvPr id="128" name="Content Placeholder 116"/>
          <p:cNvPicPr>
            <a:picLocks noGrp="1" noChangeAspect="1"/>
          </p:cNvPicPr>
          <p:nvPr>
            <p:ph idx="1"/>
          </p:nvPr>
        </p:nvPicPr>
        <p:blipFill>
          <a:blip r:embed="rId3"/>
          <a:stretch>
            <a:fillRect/>
          </a:stretch>
        </p:blipFill>
        <p:spPr>
          <a:xfrm>
            <a:off x="0" y="3070360"/>
            <a:ext cx="12192000" cy="2879483"/>
          </a:xfrm>
          <a:prstGeom prst="rect">
            <a:avLst/>
          </a:prstGeom>
        </p:spPr>
      </p:pic>
      <p:sp>
        <p:nvSpPr>
          <p:cNvPr id="12" name="Flecha: pentágono 45">
            <a:extLst>
              <a:ext uri="{FF2B5EF4-FFF2-40B4-BE49-F238E27FC236}">
                <a16:creationId xmlns:a16="http://schemas.microsoft.com/office/drawing/2014/main" id="{D0AC731A-8D43-4C4E-886C-213ECEAC5A62}"/>
              </a:ext>
            </a:extLst>
          </p:cNvPr>
          <p:cNvSpPr/>
          <p:nvPr/>
        </p:nvSpPr>
        <p:spPr>
          <a:xfrm>
            <a:off x="448267" y="799180"/>
            <a:ext cx="6091640" cy="39776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 </a:t>
            </a:r>
            <a:r>
              <a:rPr lang="es-ES" sz="1600" dirty="0" err="1" smtClean="0">
                <a:solidFill>
                  <a:schemeClr val="bg1"/>
                </a:solidFill>
                <a:latin typeface="Times New Roman" panose="02020603050405020304" pitchFamily="18" charset="0"/>
                <a:cs typeface="Times New Roman" panose="02020603050405020304" pitchFamily="18" charset="0"/>
              </a:rPr>
              <a:t>bulk</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billet</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6539907" y="799180"/>
            <a:ext cx="5289173"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Electroformed</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14"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b="1" dirty="0" err="1" smtClean="0">
                <a:solidFill>
                  <a:schemeClr val="tx1"/>
                </a:solidFill>
                <a:latin typeface="Times New Roman" panose="02020603050405020304" pitchFamily="18" charset="0"/>
                <a:cs typeface="Times New Roman" panose="02020603050405020304" pitchFamily="18" charset="0"/>
              </a:rPr>
              <a:t>Production</a:t>
            </a:r>
            <a:r>
              <a:rPr lang="es-ES" b="1" dirty="0" smtClean="0">
                <a:solidFill>
                  <a:schemeClr val="tx1"/>
                </a:solidFill>
                <a:latin typeface="Times New Roman" panose="02020603050405020304" pitchFamily="18" charset="0"/>
                <a:cs typeface="Times New Roman" panose="02020603050405020304" pitchFamily="18" charset="0"/>
              </a:rPr>
              <a:t> of </a:t>
            </a:r>
            <a:r>
              <a:rPr lang="es-ES" b="1" dirty="0" err="1" smtClean="0">
                <a:solidFill>
                  <a:schemeClr val="tx1"/>
                </a:solidFill>
                <a:latin typeface="Times New Roman" panose="02020603050405020304" pitchFamily="18" charset="0"/>
                <a:cs typeface="Times New Roman" panose="02020603050405020304" pitchFamily="18" charset="0"/>
              </a:rPr>
              <a:t>substrate</a:t>
            </a:r>
            <a:r>
              <a:rPr lang="es-ES" b="1"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1411"/>
          <a:stretch/>
        </p:blipFill>
        <p:spPr>
          <a:xfrm>
            <a:off x="2854979" y="3430101"/>
            <a:ext cx="2633834" cy="2160000"/>
          </a:xfrm>
          <a:prstGeom prst="rect">
            <a:avLst/>
          </a:prstGeom>
          <a:ln w="28575">
            <a:solidFill>
              <a:schemeClr val="bg1"/>
            </a:solidFill>
          </a:ln>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3778" r="11969"/>
          <a:stretch/>
        </p:blipFill>
        <p:spPr>
          <a:xfrm rot="5400000">
            <a:off x="347490" y="3789063"/>
            <a:ext cx="2160000" cy="1442076"/>
          </a:xfrm>
          <a:prstGeom prst="rect">
            <a:avLst/>
          </a:prstGeom>
          <a:ln w="28575">
            <a:solidFill>
              <a:schemeClr val="bg1"/>
            </a:solidFill>
          </a:ln>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58173" y="3700101"/>
            <a:ext cx="2160000" cy="1620000"/>
          </a:xfrm>
          <a:prstGeom prst="rect">
            <a:avLst/>
          </a:prstGeom>
          <a:ln w="28575">
            <a:solidFill>
              <a:schemeClr val="bg1"/>
            </a:solidFill>
          </a:ln>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8493" y="3430101"/>
            <a:ext cx="2880000" cy="2160000"/>
          </a:xfrm>
          <a:prstGeom prst="rect">
            <a:avLst/>
          </a:prstGeom>
          <a:ln w="28575">
            <a:solidFill>
              <a:schemeClr val="bg1"/>
            </a:solidFill>
          </a:ln>
        </p:spPr>
      </p:pic>
    </p:spTree>
    <p:extLst>
      <p:ext uri="{BB962C8B-B14F-4D97-AF65-F5344CB8AC3E}">
        <p14:creationId xmlns:p14="http://schemas.microsoft.com/office/powerpoint/2010/main" val="348070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12</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Machined</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from</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bulk</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Electroformed</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Comparison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Flecha: cheurón 46">
            <a:extLst>
              <a:ext uri="{FF2B5EF4-FFF2-40B4-BE49-F238E27FC236}">
                <a16:creationId xmlns:a16="http://schemas.microsoft.com/office/drawing/2014/main" id="{EE039590-666A-451C-81BB-F1BB2FDC5ADA}"/>
              </a:ext>
            </a:extLst>
          </p:cNvPr>
          <p:cNvSpPr/>
          <p:nvPr/>
        </p:nvSpPr>
        <p:spPr>
          <a:xfrm>
            <a:off x="6028268" y="1286951"/>
            <a:ext cx="5580000" cy="288000"/>
          </a:xfrm>
          <a:prstGeom prst="chevron">
            <a:avLst/>
          </a:prstGeom>
          <a:solidFill>
            <a:srgbClr val="EAEAE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4" name="Flecha: pentágono 45">
            <a:extLst>
              <a:ext uri="{FF2B5EF4-FFF2-40B4-BE49-F238E27FC236}">
                <a16:creationId xmlns:a16="http://schemas.microsoft.com/office/drawing/2014/main" id="{D0AC731A-8D43-4C4E-886C-213ECEAC5A62}"/>
              </a:ext>
            </a:extLst>
          </p:cNvPr>
          <p:cNvSpPr/>
          <p:nvPr/>
        </p:nvSpPr>
        <p:spPr>
          <a:xfrm>
            <a:off x="448268" y="1295999"/>
            <a:ext cx="5580000" cy="288000"/>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BM1.1</a:t>
            </a:r>
            <a:endParaRPr lang="es-ES" sz="16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883" t="9103" r="19315"/>
          <a:stretch/>
        </p:blipFill>
        <p:spPr>
          <a:xfrm>
            <a:off x="8229212" y="3036155"/>
            <a:ext cx="3379056" cy="2841117"/>
          </a:xfrm>
          <a:prstGeom prst="rect">
            <a:avLst/>
          </a:prstGeom>
        </p:spPr>
      </p:pic>
      <p:sp>
        <p:nvSpPr>
          <p:cNvPr id="11" name="Rectangle 10"/>
          <p:cNvSpPr/>
          <p:nvPr/>
        </p:nvSpPr>
        <p:spPr>
          <a:xfrm>
            <a:off x="5400000" y="2889216"/>
            <a:ext cx="2712224" cy="3139321"/>
          </a:xfrm>
          <a:prstGeom prst="rect">
            <a:avLst/>
          </a:prstGeom>
        </p:spPr>
        <p:txBody>
          <a:bodyPr wrap="square">
            <a:spAutoFit/>
          </a:bodyPr>
          <a:lstStyle/>
          <a:p>
            <a:pPr marL="171450" indent="-171450" algn="just">
              <a:buFont typeface="Arial" panose="020B0604020202020204" pitchFamily="34" charset="0"/>
              <a:buChar char="•"/>
            </a:pPr>
            <a:r>
              <a:rPr lang="en-US" dirty="0" smtClean="0"/>
              <a:t>High Q at 4.2 K with mitigated slope.</a:t>
            </a:r>
          </a:p>
          <a:p>
            <a:pPr marL="171450" indent="-171450" algn="just">
              <a:buFont typeface="Arial" panose="020B0604020202020204" pitchFamily="34" charset="0"/>
              <a:buChar char="•"/>
            </a:pPr>
            <a:r>
              <a:rPr lang="en-US" dirty="0" smtClean="0"/>
              <a:t>Not very high Q reached at 1.85 K.</a:t>
            </a:r>
          </a:p>
          <a:p>
            <a:pPr marL="171450" indent="-171450" algn="just">
              <a:buFont typeface="Arial" panose="020B0604020202020204" pitchFamily="34" charset="0"/>
              <a:buChar char="•"/>
            </a:pPr>
            <a:r>
              <a:rPr lang="en-US" dirty="0" smtClean="0"/>
              <a:t>The </a:t>
            </a:r>
            <a:r>
              <a:rPr lang="en-US" dirty="0"/>
              <a:t>diamond tooling caused a damage layer of 1-2 um. </a:t>
            </a:r>
          </a:p>
          <a:p>
            <a:pPr marL="171450" indent="-171450" algn="just">
              <a:buFont typeface="Arial" panose="020B0604020202020204" pitchFamily="34" charset="0"/>
              <a:buChar char="•"/>
            </a:pPr>
            <a:r>
              <a:rPr lang="en-US" dirty="0" smtClean="0"/>
              <a:t>No </a:t>
            </a:r>
            <a:r>
              <a:rPr lang="en-US" dirty="0"/>
              <a:t>surface etching </a:t>
            </a:r>
            <a:r>
              <a:rPr lang="en-US" dirty="0" smtClean="0"/>
              <a:t>applied before coating </a:t>
            </a:r>
            <a:r>
              <a:rPr lang="en-US" dirty="0"/>
              <a:t>to keep the</a:t>
            </a:r>
            <a:r>
              <a:rPr lang="en-GB" dirty="0"/>
              <a:t> surface as the </a:t>
            </a:r>
            <a:r>
              <a:rPr lang="en-GB" u="sng" dirty="0"/>
              <a:t>as-machined </a:t>
            </a:r>
            <a:r>
              <a:rPr lang="en-GB" u="sng" dirty="0" smtClean="0"/>
              <a:t>state</a:t>
            </a:r>
            <a:r>
              <a:rPr lang="en-GB" dirty="0" smtClean="0"/>
              <a:t>. </a:t>
            </a:r>
            <a:endParaRPr lang="en-US" dirty="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00" y="2484000"/>
            <a:ext cx="5040000" cy="3780000"/>
          </a:xfrm>
          <a:prstGeom prst="rect">
            <a:avLst/>
          </a:prstGeom>
        </p:spPr>
      </p:pic>
      <p:sp>
        <p:nvSpPr>
          <p:cNvPr id="3" name="Rectangle 2"/>
          <p:cNvSpPr/>
          <p:nvPr/>
        </p:nvSpPr>
        <p:spPr>
          <a:xfrm>
            <a:off x="448267" y="1574951"/>
            <a:ext cx="5416955" cy="96920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228600" indent="-228600">
              <a:buFont typeface="+mj-lt"/>
              <a:buAutoNum type="arabicPeriod"/>
            </a:pPr>
            <a:r>
              <a:rPr lang="en-US" sz="1200" dirty="0" smtClean="0"/>
              <a:t>Degreased in detergent.</a:t>
            </a:r>
          </a:p>
          <a:p>
            <a:pPr marL="228600" indent="-228600">
              <a:buFont typeface="+mj-lt"/>
              <a:buAutoNum type="arabicPeriod"/>
            </a:pPr>
            <a:r>
              <a:rPr lang="en-US" sz="1200" dirty="0" err="1" smtClean="0"/>
              <a:t>Sulfo</a:t>
            </a:r>
            <a:r>
              <a:rPr lang="en-US" sz="1200" dirty="0" smtClean="0"/>
              <a:t>-chromic acid rinsing.</a:t>
            </a:r>
          </a:p>
          <a:p>
            <a:pPr marL="228600" indent="-228600">
              <a:buFont typeface="+mj-lt"/>
              <a:buAutoNum type="arabicPeriod"/>
            </a:pPr>
            <a:r>
              <a:rPr lang="es-ES" sz="1200" dirty="0" smtClean="0">
                <a:solidFill>
                  <a:schemeClr val="tx1"/>
                </a:solidFill>
              </a:rPr>
              <a:t>HPWR at 100 bar</a:t>
            </a:r>
          </a:p>
          <a:p>
            <a:pPr marL="228600" indent="-228600">
              <a:buFont typeface="+mj-lt"/>
              <a:buAutoNum type="arabicPeriod"/>
            </a:pPr>
            <a:r>
              <a:rPr lang="es-ES" sz="1200" dirty="0" err="1" smtClean="0">
                <a:solidFill>
                  <a:schemeClr val="tx1"/>
                </a:solidFill>
              </a:rPr>
              <a:t>HiPIMS</a:t>
            </a:r>
            <a:r>
              <a:rPr lang="es-ES" sz="1200" dirty="0" smtClean="0">
                <a:solidFill>
                  <a:schemeClr val="tx1"/>
                </a:solidFill>
              </a:rPr>
              <a:t> </a:t>
            </a:r>
            <a:r>
              <a:rPr lang="es-ES" sz="1200" dirty="0" err="1" smtClean="0">
                <a:solidFill>
                  <a:schemeClr val="tx1"/>
                </a:solidFill>
              </a:rPr>
              <a:t>coating</a:t>
            </a:r>
            <a:endParaRPr lang="es-ES" sz="1200" dirty="0" smtClean="0">
              <a:solidFill>
                <a:schemeClr val="tx1"/>
              </a:solidFill>
            </a:endParaRPr>
          </a:p>
          <a:p>
            <a:pPr marL="228600" indent="-228600">
              <a:buFont typeface="+mj-lt"/>
              <a:buAutoNum type="arabicPeriod"/>
            </a:pPr>
            <a:r>
              <a:rPr lang="es-ES" sz="1200" dirty="0" smtClean="0">
                <a:solidFill>
                  <a:schemeClr val="tx1"/>
                </a:solidFill>
              </a:rPr>
              <a:t>HPWR at 50 bar</a:t>
            </a:r>
            <a:endParaRPr lang="en-US" sz="1200" dirty="0" smtClean="0">
              <a:solidFill>
                <a:schemeClr val="tx1"/>
              </a:solidFill>
            </a:endParaRPr>
          </a:p>
        </p:txBody>
      </p:sp>
      <p:sp>
        <p:nvSpPr>
          <p:cNvPr id="21" name="Snip Diagonal Corner Rectangle 20"/>
          <p:cNvSpPr/>
          <p:nvPr/>
        </p:nvSpPr>
        <p:spPr>
          <a:xfrm>
            <a:off x="5328000" y="2808000"/>
            <a:ext cx="6480000" cy="3312000"/>
          </a:xfrm>
          <a:prstGeom prst="snip2DiagRect">
            <a:avLst>
              <a:gd name="adj1" fmla="val 0"/>
              <a:gd name="adj2" fmla="val 7182"/>
            </a:avLst>
          </a:prstGeom>
          <a:noFill/>
          <a:ln w="6350">
            <a:solidFill>
              <a:schemeClr val="accent4">
                <a:lumMod val="40000"/>
                <a:lumOff val="60000"/>
              </a:schemeClr>
            </a:solidFill>
          </a:ln>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6671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13</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Machined</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from</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bulk</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Electroformed</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Comparison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Flecha: cheurón 46">
            <a:extLst>
              <a:ext uri="{FF2B5EF4-FFF2-40B4-BE49-F238E27FC236}">
                <a16:creationId xmlns:a16="http://schemas.microsoft.com/office/drawing/2014/main" id="{EE039590-666A-451C-81BB-F1BB2FDC5ADA}"/>
              </a:ext>
            </a:extLst>
          </p:cNvPr>
          <p:cNvSpPr/>
          <p:nvPr/>
        </p:nvSpPr>
        <p:spPr>
          <a:xfrm>
            <a:off x="6028268" y="1286951"/>
            <a:ext cx="5580000" cy="288000"/>
          </a:xfrm>
          <a:prstGeom prst="chevron">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028268" y="1585992"/>
            <a:ext cx="5418000" cy="968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228600" indent="-228600">
              <a:buFont typeface="+mj-lt"/>
              <a:buAutoNum type="arabicPeriod"/>
            </a:pPr>
            <a:r>
              <a:rPr lang="en-US" sz="1200" dirty="0" smtClean="0"/>
              <a:t>Stripping.</a:t>
            </a:r>
          </a:p>
          <a:p>
            <a:pPr marL="228600" indent="-228600">
              <a:buFont typeface="+mj-lt"/>
              <a:buAutoNum type="arabicPeriod"/>
            </a:pPr>
            <a:r>
              <a:rPr lang="en-US" sz="1200" dirty="0" smtClean="0">
                <a:solidFill>
                  <a:srgbClr val="FF0000"/>
                </a:solidFill>
              </a:rPr>
              <a:t>SUBU </a:t>
            </a:r>
          </a:p>
          <a:p>
            <a:pPr marL="228600" indent="-228600">
              <a:buFont typeface="+mj-lt"/>
              <a:buAutoNum type="arabicPeriod"/>
            </a:pPr>
            <a:r>
              <a:rPr lang="en-US" sz="1200" dirty="0" smtClean="0"/>
              <a:t>HPWR at 100 bar</a:t>
            </a:r>
          </a:p>
          <a:p>
            <a:pPr marL="228600" indent="-228600">
              <a:buFont typeface="+mj-lt"/>
              <a:buAutoNum type="arabicPeriod"/>
            </a:pPr>
            <a:r>
              <a:rPr lang="en-US" sz="1200" dirty="0" err="1" smtClean="0"/>
              <a:t>HiPIMS</a:t>
            </a:r>
            <a:r>
              <a:rPr lang="en-US" sz="1200" dirty="0" smtClean="0"/>
              <a:t> coating</a:t>
            </a:r>
          </a:p>
          <a:p>
            <a:pPr marL="228600" indent="-228600">
              <a:buFont typeface="+mj-lt"/>
              <a:buAutoNum type="arabicPeriod"/>
            </a:pPr>
            <a:r>
              <a:rPr lang="en-US" sz="1200" dirty="0" smtClean="0"/>
              <a:t>HPWR at 50 bar</a:t>
            </a:r>
          </a:p>
        </p:txBody>
      </p:sp>
      <p:sp>
        <p:nvSpPr>
          <p:cNvPr id="14" name="Flecha: pentágono 45">
            <a:extLst>
              <a:ext uri="{FF2B5EF4-FFF2-40B4-BE49-F238E27FC236}">
                <a16:creationId xmlns:a16="http://schemas.microsoft.com/office/drawing/2014/main" id="{D0AC731A-8D43-4C4E-886C-213ECEAC5A62}"/>
              </a:ext>
            </a:extLst>
          </p:cNvPr>
          <p:cNvSpPr/>
          <p:nvPr/>
        </p:nvSpPr>
        <p:spPr>
          <a:xfrm>
            <a:off x="448268" y="1295999"/>
            <a:ext cx="5580000" cy="288000"/>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BM1.1</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662510" y="3632778"/>
            <a:ext cx="2952328" cy="680390"/>
          </a:xfrm>
          <a:prstGeom prst="roundRect">
            <a:avLst/>
          </a:prstGeom>
          <a:noFill/>
          <a:ln w="19050">
            <a:solidFill>
              <a:srgbClr val="E0E0E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TO BE TESTED</a:t>
            </a:r>
          </a:p>
        </p:txBody>
      </p:sp>
      <p:sp>
        <p:nvSpPr>
          <p:cNvPr id="25" name="Rectangle 24"/>
          <p:cNvSpPr/>
          <p:nvPr/>
        </p:nvSpPr>
        <p:spPr>
          <a:xfrm>
            <a:off x="448267" y="1574950"/>
            <a:ext cx="5416955" cy="9684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228600" indent="-228600">
              <a:buFont typeface="+mj-lt"/>
              <a:buAutoNum type="arabicPeriod"/>
            </a:pPr>
            <a:r>
              <a:rPr lang="en-US" sz="1200" dirty="0" smtClean="0"/>
              <a:t>Degreased in detergent.</a:t>
            </a:r>
          </a:p>
          <a:p>
            <a:pPr marL="228600" indent="-228600">
              <a:buFont typeface="+mj-lt"/>
              <a:buAutoNum type="arabicPeriod"/>
            </a:pPr>
            <a:r>
              <a:rPr lang="en-US" sz="1200" dirty="0" err="1" smtClean="0"/>
              <a:t>Sulfo</a:t>
            </a:r>
            <a:r>
              <a:rPr lang="en-US" sz="1200" dirty="0" smtClean="0"/>
              <a:t>-chromic acid rinsing.</a:t>
            </a:r>
          </a:p>
          <a:p>
            <a:pPr marL="228600" indent="-228600">
              <a:buFont typeface="+mj-lt"/>
              <a:buAutoNum type="arabicPeriod"/>
            </a:pPr>
            <a:r>
              <a:rPr lang="es-ES" sz="1200" dirty="0" smtClean="0">
                <a:solidFill>
                  <a:schemeClr val="tx1"/>
                </a:solidFill>
              </a:rPr>
              <a:t>HPWR at 100 bar</a:t>
            </a:r>
          </a:p>
          <a:p>
            <a:pPr marL="228600" indent="-228600">
              <a:buFont typeface="+mj-lt"/>
              <a:buAutoNum type="arabicPeriod"/>
            </a:pPr>
            <a:r>
              <a:rPr lang="es-ES" sz="1200" dirty="0" err="1" smtClean="0">
                <a:solidFill>
                  <a:schemeClr val="tx1"/>
                </a:solidFill>
              </a:rPr>
              <a:t>HiPIMS</a:t>
            </a:r>
            <a:r>
              <a:rPr lang="es-ES" sz="1200" dirty="0" smtClean="0">
                <a:solidFill>
                  <a:schemeClr val="tx1"/>
                </a:solidFill>
              </a:rPr>
              <a:t> </a:t>
            </a:r>
            <a:r>
              <a:rPr lang="es-ES" sz="1200" dirty="0" err="1" smtClean="0">
                <a:solidFill>
                  <a:schemeClr val="tx1"/>
                </a:solidFill>
              </a:rPr>
              <a:t>coating</a:t>
            </a:r>
            <a:endParaRPr lang="es-ES" sz="1200" dirty="0" smtClean="0">
              <a:solidFill>
                <a:schemeClr val="tx1"/>
              </a:solidFill>
            </a:endParaRPr>
          </a:p>
          <a:p>
            <a:pPr marL="228600" indent="-228600">
              <a:buFont typeface="+mj-lt"/>
              <a:buAutoNum type="arabicPeriod"/>
            </a:pPr>
            <a:r>
              <a:rPr lang="es-ES" sz="1200" dirty="0" smtClean="0">
                <a:solidFill>
                  <a:schemeClr val="tx1"/>
                </a:solidFill>
              </a:rPr>
              <a:t>HPWR at 50 bar</a:t>
            </a:r>
            <a:endParaRPr lang="en-US" sz="1200" dirty="0" smtClean="0">
              <a:solidFill>
                <a:schemeClr val="tx1"/>
              </a:solidFill>
            </a:endParaRPr>
          </a:p>
        </p:txBody>
      </p:sp>
    </p:spTree>
    <p:extLst>
      <p:ext uri="{BB962C8B-B14F-4D97-AF65-F5344CB8AC3E}">
        <p14:creationId xmlns:p14="http://schemas.microsoft.com/office/powerpoint/2010/main" val="999915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14</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 </a:t>
            </a:r>
            <a:r>
              <a:rPr lang="es-ES" sz="1600" dirty="0" err="1" smtClean="0">
                <a:solidFill>
                  <a:schemeClr val="bg1"/>
                </a:solidFill>
                <a:latin typeface="Times New Roman" panose="02020603050405020304" pitchFamily="18" charset="0"/>
                <a:cs typeface="Times New Roman" panose="02020603050405020304" pitchFamily="18" charset="0"/>
              </a:rPr>
              <a:t>bulk</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fillet</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Electroformed</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Comparison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1" name="Flecha: pentágono 45">
            <a:extLst>
              <a:ext uri="{FF2B5EF4-FFF2-40B4-BE49-F238E27FC236}">
                <a16:creationId xmlns:a16="http://schemas.microsoft.com/office/drawing/2014/main" id="{D0AC731A-8D43-4C4E-886C-213ECEAC5A62}"/>
              </a:ext>
            </a:extLst>
          </p:cNvPr>
          <p:cNvSpPr/>
          <p:nvPr/>
        </p:nvSpPr>
        <p:spPr>
          <a:xfrm>
            <a:off x="448268" y="1296000"/>
            <a:ext cx="3780000" cy="288000"/>
          </a:xfrm>
          <a:prstGeom prst="homePlat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L1.1a</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Flecha: cheurón 46">
            <a:extLst>
              <a:ext uri="{FF2B5EF4-FFF2-40B4-BE49-F238E27FC236}">
                <a16:creationId xmlns:a16="http://schemas.microsoft.com/office/drawing/2014/main" id="{EE039590-666A-451C-81BB-F1BB2FDC5ADA}"/>
              </a:ext>
            </a:extLst>
          </p:cNvPr>
          <p:cNvSpPr/>
          <p:nvPr/>
        </p:nvSpPr>
        <p:spPr>
          <a:xfrm>
            <a:off x="4269080" y="1296000"/>
            <a:ext cx="3780000" cy="288000"/>
          </a:xfrm>
          <a:prstGeom prst="chevro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L1.1b</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8049080" y="1296000"/>
            <a:ext cx="3780000" cy="288000"/>
          </a:xfrm>
          <a:prstGeom prst="chevro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8268" y="1584000"/>
            <a:ext cx="3600000" cy="764880"/>
          </a:xfrm>
          <a:prstGeom prst="rect">
            <a:avLst/>
          </a:prstGeom>
        </p:spPr>
        <p:style>
          <a:lnRef idx="2">
            <a:schemeClr val="dk1"/>
          </a:lnRef>
          <a:fillRef idx="1">
            <a:schemeClr val="lt1"/>
          </a:fillRef>
          <a:effectRef idx="0">
            <a:schemeClr val="dk1"/>
          </a:effectRef>
          <a:fontRef idx="minor">
            <a:schemeClr val="dk1"/>
          </a:fontRef>
        </p:style>
        <p:txBody>
          <a:bodyPr bIns="0" rtlCol="0" anchor="ctr"/>
          <a:lstStyle/>
          <a:p>
            <a:pPr marL="228600" indent="-228600">
              <a:buFont typeface="+mj-lt"/>
              <a:buAutoNum type="arabicPeriod"/>
            </a:pPr>
            <a:r>
              <a:rPr lang="en-US" sz="1200" dirty="0" smtClean="0"/>
              <a:t>SUBU</a:t>
            </a:r>
          </a:p>
          <a:p>
            <a:pPr marL="228600" indent="-228600">
              <a:buFont typeface="+mj-lt"/>
              <a:buAutoNum type="arabicPeriod"/>
            </a:pPr>
            <a:r>
              <a:rPr lang="en-US" sz="1200" dirty="0" smtClean="0"/>
              <a:t>HPWR at 100 bar</a:t>
            </a:r>
          </a:p>
          <a:p>
            <a:pPr marL="228600" indent="-228600">
              <a:buFont typeface="+mj-lt"/>
              <a:buAutoNum type="arabicPeriod"/>
            </a:pPr>
            <a:r>
              <a:rPr lang="en-US" sz="1200" dirty="0" err="1" smtClean="0"/>
              <a:t>HiPIMS</a:t>
            </a:r>
            <a:r>
              <a:rPr lang="en-US" sz="1200" dirty="0" smtClean="0"/>
              <a:t> coating</a:t>
            </a:r>
          </a:p>
          <a:p>
            <a:pPr marL="228600" indent="-228600">
              <a:buFont typeface="+mj-lt"/>
              <a:buAutoNum type="arabicPeriod"/>
            </a:pPr>
            <a:r>
              <a:rPr lang="en-US" sz="1200" dirty="0" smtClean="0"/>
              <a:t>HPWR at 50 bar</a:t>
            </a:r>
            <a:endParaRPr lang="en-GB" sz="1200" dirty="0"/>
          </a:p>
        </p:txBody>
      </p:sp>
      <p:sp>
        <p:nvSpPr>
          <p:cNvPr id="23" name="Flecha: cheurón 46">
            <a:extLst>
              <a:ext uri="{FF2B5EF4-FFF2-40B4-BE49-F238E27FC236}">
                <a16:creationId xmlns:a16="http://schemas.microsoft.com/office/drawing/2014/main" id="{EE039590-666A-451C-81BB-F1BB2FDC5ADA}"/>
              </a:ext>
            </a:extLst>
          </p:cNvPr>
          <p:cNvSpPr/>
          <p:nvPr/>
        </p:nvSpPr>
        <p:spPr>
          <a:xfrm>
            <a:off x="4269600" y="1296000"/>
            <a:ext cx="3780000" cy="288000"/>
          </a:xfrm>
          <a:prstGeom prst="chevron">
            <a:avLst/>
          </a:prstGeom>
          <a:solidFill>
            <a:srgbClr val="F8E8F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L1.1b</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24" name="Flecha: cheurón 46">
            <a:extLst>
              <a:ext uri="{FF2B5EF4-FFF2-40B4-BE49-F238E27FC236}">
                <a16:creationId xmlns:a16="http://schemas.microsoft.com/office/drawing/2014/main" id="{EE039590-666A-451C-81BB-F1BB2FDC5ADA}"/>
              </a:ext>
            </a:extLst>
          </p:cNvPr>
          <p:cNvSpPr/>
          <p:nvPr/>
        </p:nvSpPr>
        <p:spPr>
          <a:xfrm>
            <a:off x="8049600" y="1296000"/>
            <a:ext cx="3780000" cy="288000"/>
          </a:xfrm>
          <a:prstGeom prst="chevron">
            <a:avLst/>
          </a:prstGeom>
          <a:solidFill>
            <a:srgbClr val="F7D2C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964" y="2917669"/>
            <a:ext cx="1739622" cy="3092662"/>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091" y="2917670"/>
            <a:ext cx="1739622" cy="3092662"/>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00" y="2484000"/>
            <a:ext cx="5039999" cy="3780000"/>
          </a:xfrm>
          <a:prstGeom prst="rect">
            <a:avLst/>
          </a:prstGeom>
        </p:spPr>
      </p:pic>
      <p:sp>
        <p:nvSpPr>
          <p:cNvPr id="32" name="Snip Diagonal Corner Rectangle 31"/>
          <p:cNvSpPr/>
          <p:nvPr/>
        </p:nvSpPr>
        <p:spPr>
          <a:xfrm>
            <a:off x="5328000" y="2808000"/>
            <a:ext cx="6480000" cy="3312000"/>
          </a:xfrm>
          <a:prstGeom prst="snip2DiagRect">
            <a:avLst>
              <a:gd name="adj1" fmla="val 0"/>
              <a:gd name="adj2" fmla="val 7182"/>
            </a:avLst>
          </a:prstGeom>
          <a:noFill/>
          <a:ln w="6350">
            <a:solidFill>
              <a:schemeClr val="accent4">
                <a:lumMod val="40000"/>
                <a:lumOff val="60000"/>
              </a:schemeClr>
            </a:solidFill>
          </a:ln>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3" name="Rectangle 32"/>
          <p:cNvSpPr/>
          <p:nvPr/>
        </p:nvSpPr>
        <p:spPr>
          <a:xfrm>
            <a:off x="5400000" y="3060000"/>
            <a:ext cx="2649080" cy="2308324"/>
          </a:xfrm>
          <a:prstGeom prst="rect">
            <a:avLst/>
          </a:prstGeom>
        </p:spPr>
        <p:txBody>
          <a:bodyPr wrap="square">
            <a:spAutoFit/>
          </a:bodyPr>
          <a:lstStyle/>
          <a:p>
            <a:pPr marL="171450" indent="-171450" algn="just">
              <a:buFont typeface="Arial" panose="020B0604020202020204" pitchFamily="34" charset="0"/>
              <a:buChar char="•"/>
            </a:pPr>
            <a:r>
              <a:rPr lang="en-US" dirty="0"/>
              <a:t>Field emission limiting at low fields.</a:t>
            </a:r>
          </a:p>
          <a:p>
            <a:pPr marL="171450" indent="-171450" algn="just">
              <a:buFont typeface="Arial" panose="020B0604020202020204" pitchFamily="34" charset="0"/>
              <a:buChar char="•"/>
            </a:pPr>
            <a:r>
              <a:rPr lang="en-US" dirty="0" smtClean="0"/>
              <a:t>No </a:t>
            </a:r>
            <a:r>
              <a:rPr lang="en-US" dirty="0"/>
              <a:t>defects </a:t>
            </a:r>
            <a:r>
              <a:rPr lang="en-US" dirty="0" smtClean="0"/>
              <a:t>could be appreciated </a:t>
            </a:r>
            <a:r>
              <a:rPr lang="en-US" dirty="0"/>
              <a:t>by optical inspection, but after the HPWR, some particulates observed.</a:t>
            </a:r>
          </a:p>
          <a:p>
            <a:pPr algn="just"/>
            <a:r>
              <a:rPr lang="en-US" dirty="0" smtClean="0"/>
              <a:t> </a:t>
            </a:r>
            <a:endParaRPr lang="en-GB" dirty="0"/>
          </a:p>
        </p:txBody>
      </p:sp>
      <p:sp>
        <p:nvSpPr>
          <p:cNvPr id="34" name="Oval 33"/>
          <p:cNvSpPr/>
          <p:nvPr/>
        </p:nvSpPr>
        <p:spPr>
          <a:xfrm>
            <a:off x="2279576" y="3356992"/>
            <a:ext cx="432048"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47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15</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 </a:t>
            </a:r>
            <a:r>
              <a:rPr lang="es-ES" sz="1600" dirty="0" err="1" smtClean="0">
                <a:solidFill>
                  <a:schemeClr val="bg1"/>
                </a:solidFill>
                <a:latin typeface="Times New Roman" panose="02020603050405020304" pitchFamily="18" charset="0"/>
                <a:cs typeface="Times New Roman" panose="02020603050405020304" pitchFamily="18" charset="0"/>
              </a:rPr>
              <a:t>bulk</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fillet</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Electroformed</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Comparison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1" name="Flecha: pentágono 45">
            <a:extLst>
              <a:ext uri="{FF2B5EF4-FFF2-40B4-BE49-F238E27FC236}">
                <a16:creationId xmlns:a16="http://schemas.microsoft.com/office/drawing/2014/main" id="{D0AC731A-8D43-4C4E-886C-213ECEAC5A62}"/>
              </a:ext>
            </a:extLst>
          </p:cNvPr>
          <p:cNvSpPr/>
          <p:nvPr/>
        </p:nvSpPr>
        <p:spPr>
          <a:xfrm>
            <a:off x="448268" y="1296000"/>
            <a:ext cx="3780000" cy="288000"/>
          </a:xfrm>
          <a:prstGeom prst="homePlat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L1.1a</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Flecha: cheurón 46">
            <a:extLst>
              <a:ext uri="{FF2B5EF4-FFF2-40B4-BE49-F238E27FC236}">
                <a16:creationId xmlns:a16="http://schemas.microsoft.com/office/drawing/2014/main" id="{EE039590-666A-451C-81BB-F1BB2FDC5ADA}"/>
              </a:ext>
            </a:extLst>
          </p:cNvPr>
          <p:cNvSpPr/>
          <p:nvPr/>
        </p:nvSpPr>
        <p:spPr>
          <a:xfrm>
            <a:off x="4269080" y="1296000"/>
            <a:ext cx="3780000" cy="288000"/>
          </a:xfrm>
          <a:prstGeom prst="chevro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L1.1b</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8049080" y="1296000"/>
            <a:ext cx="3780000" cy="288000"/>
          </a:xfrm>
          <a:prstGeom prst="chevro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8268" y="1584000"/>
            <a:ext cx="3600000" cy="764880"/>
          </a:xfrm>
          <a:prstGeom prst="rect">
            <a:avLst/>
          </a:prstGeom>
        </p:spPr>
        <p:style>
          <a:lnRef idx="2">
            <a:schemeClr val="dk1"/>
          </a:lnRef>
          <a:fillRef idx="1">
            <a:schemeClr val="lt1"/>
          </a:fillRef>
          <a:effectRef idx="0">
            <a:schemeClr val="dk1"/>
          </a:effectRef>
          <a:fontRef idx="minor">
            <a:schemeClr val="dk1"/>
          </a:fontRef>
        </p:style>
        <p:txBody>
          <a:bodyPr bIns="0" rtlCol="0" anchor="ctr"/>
          <a:lstStyle/>
          <a:p>
            <a:pPr marL="228600" indent="-228600">
              <a:buFont typeface="+mj-lt"/>
              <a:buAutoNum type="arabicPeriod"/>
            </a:pPr>
            <a:r>
              <a:rPr lang="en-US" sz="1200" dirty="0" smtClean="0"/>
              <a:t>SUBU</a:t>
            </a:r>
          </a:p>
          <a:p>
            <a:pPr marL="228600" indent="-228600">
              <a:buFont typeface="+mj-lt"/>
              <a:buAutoNum type="arabicPeriod"/>
            </a:pPr>
            <a:r>
              <a:rPr lang="en-US" sz="1200" dirty="0" smtClean="0"/>
              <a:t>HPWR at 100 bar</a:t>
            </a:r>
          </a:p>
          <a:p>
            <a:pPr marL="228600" indent="-228600">
              <a:buFont typeface="+mj-lt"/>
              <a:buAutoNum type="arabicPeriod"/>
            </a:pPr>
            <a:r>
              <a:rPr lang="en-US" sz="1200" dirty="0" err="1" smtClean="0"/>
              <a:t>HiPIMS</a:t>
            </a:r>
            <a:r>
              <a:rPr lang="en-US" sz="1200" dirty="0" smtClean="0"/>
              <a:t> coating</a:t>
            </a:r>
          </a:p>
          <a:p>
            <a:pPr marL="228600" indent="-228600">
              <a:buFont typeface="+mj-lt"/>
              <a:buAutoNum type="arabicPeriod"/>
            </a:pPr>
            <a:r>
              <a:rPr lang="en-US" sz="1200" dirty="0" smtClean="0"/>
              <a:t>HPWR at 50 bar</a:t>
            </a:r>
            <a:endParaRPr lang="en-GB" sz="1200" dirty="0"/>
          </a:p>
        </p:txBody>
      </p:sp>
      <p:sp>
        <p:nvSpPr>
          <p:cNvPr id="17" name="Rectangle 16"/>
          <p:cNvSpPr/>
          <p:nvPr/>
        </p:nvSpPr>
        <p:spPr>
          <a:xfrm>
            <a:off x="4282993" y="1584000"/>
            <a:ext cx="3600000" cy="764880"/>
          </a:xfrm>
          <a:prstGeom prst="rect">
            <a:avLst/>
          </a:prstGeom>
        </p:spPr>
        <p:style>
          <a:lnRef idx="2">
            <a:schemeClr val="accent5"/>
          </a:lnRef>
          <a:fillRef idx="1">
            <a:schemeClr val="lt1"/>
          </a:fillRef>
          <a:effectRef idx="0">
            <a:schemeClr val="accent5"/>
          </a:effectRef>
          <a:fontRef idx="minor">
            <a:schemeClr val="dk1"/>
          </a:fontRef>
        </p:style>
        <p:txBody>
          <a:bodyPr bIns="0" rtlCol="0" anchor="ctr"/>
          <a:lstStyle/>
          <a:p>
            <a:pPr marL="228600" indent="-228600">
              <a:buFont typeface="+mj-lt"/>
              <a:buAutoNum type="arabicPeriod" startAt="5"/>
            </a:pPr>
            <a:r>
              <a:rPr lang="en-US" sz="1200" dirty="0" smtClean="0">
                <a:solidFill>
                  <a:srgbClr val="FF0000"/>
                </a:solidFill>
              </a:rPr>
              <a:t>HPWR at 100 bar</a:t>
            </a:r>
            <a:endParaRPr lang="en-GB" sz="1200" dirty="0">
              <a:solidFill>
                <a:srgbClr val="FF0000"/>
              </a:solidFill>
            </a:endParaRPr>
          </a:p>
        </p:txBody>
      </p:sp>
      <p:sp>
        <p:nvSpPr>
          <p:cNvPr id="24" name="Flecha: cheurón 46">
            <a:extLst>
              <a:ext uri="{FF2B5EF4-FFF2-40B4-BE49-F238E27FC236}">
                <a16:creationId xmlns:a16="http://schemas.microsoft.com/office/drawing/2014/main" id="{EE039590-666A-451C-81BB-F1BB2FDC5ADA}"/>
              </a:ext>
            </a:extLst>
          </p:cNvPr>
          <p:cNvSpPr/>
          <p:nvPr/>
        </p:nvSpPr>
        <p:spPr>
          <a:xfrm>
            <a:off x="8049600" y="1296000"/>
            <a:ext cx="3780000" cy="288000"/>
          </a:xfrm>
          <a:prstGeom prst="chevron">
            <a:avLst/>
          </a:prstGeom>
          <a:solidFill>
            <a:srgbClr val="F7D2C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8178"/>
          <a:stretch/>
        </p:blipFill>
        <p:spPr>
          <a:xfrm>
            <a:off x="10070740" y="2976583"/>
            <a:ext cx="1582377" cy="2785304"/>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7062"/>
          <a:stretch/>
        </p:blipFill>
        <p:spPr>
          <a:xfrm>
            <a:off x="8311222" y="2976583"/>
            <a:ext cx="1630969" cy="2785304"/>
          </a:xfrm>
          <a:prstGeom prst="rect">
            <a:avLst/>
          </a:prstGeom>
        </p:spPr>
      </p:pic>
      <p:sp>
        <p:nvSpPr>
          <p:cNvPr id="26" name="Rectangle 25"/>
          <p:cNvSpPr/>
          <p:nvPr/>
        </p:nvSpPr>
        <p:spPr>
          <a:xfrm>
            <a:off x="8514844" y="5702791"/>
            <a:ext cx="1427347" cy="455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dirty="0" smtClean="0">
              <a:solidFill>
                <a:schemeClr val="tx1"/>
              </a:solidFill>
            </a:endParaRPr>
          </a:p>
          <a:p>
            <a:pPr algn="just"/>
            <a:r>
              <a:rPr lang="en-US" sz="1200" dirty="0" smtClean="0">
                <a:solidFill>
                  <a:schemeClr val="tx1"/>
                </a:solidFill>
              </a:rPr>
              <a:t>Peel-off at cut-off</a:t>
            </a:r>
            <a:endParaRPr lang="en-US" sz="1200" dirty="0">
              <a:solidFill>
                <a:schemeClr val="tx1"/>
              </a:solidFill>
            </a:endParaRPr>
          </a:p>
          <a:p>
            <a:r>
              <a:rPr lang="en-US" sz="1400" dirty="0" smtClean="0">
                <a:solidFill>
                  <a:schemeClr val="tx1"/>
                </a:solidFill>
              </a:rPr>
              <a:t> </a:t>
            </a:r>
            <a:endParaRPr lang="en-GB" sz="1400" dirty="0">
              <a:solidFill>
                <a:schemeClr val="tx1"/>
              </a:solidFill>
            </a:endParaRPr>
          </a:p>
        </p:txBody>
      </p:sp>
      <p:sp>
        <p:nvSpPr>
          <p:cNvPr id="27" name="Rectangle 26"/>
          <p:cNvSpPr/>
          <p:nvPr/>
        </p:nvSpPr>
        <p:spPr>
          <a:xfrm>
            <a:off x="10301337" y="5683952"/>
            <a:ext cx="1317630" cy="455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dirty="0" smtClean="0">
              <a:solidFill>
                <a:schemeClr val="tx1"/>
              </a:solidFill>
            </a:endParaRPr>
          </a:p>
          <a:p>
            <a:pPr algn="just"/>
            <a:r>
              <a:rPr lang="en-US" sz="1200" dirty="0" smtClean="0">
                <a:solidFill>
                  <a:schemeClr val="tx1"/>
                </a:solidFill>
              </a:rPr>
              <a:t>Peel-off at cell</a:t>
            </a:r>
            <a:endParaRPr lang="en-US" sz="1200" dirty="0">
              <a:solidFill>
                <a:schemeClr val="tx1"/>
              </a:solidFill>
            </a:endParaRPr>
          </a:p>
          <a:p>
            <a:r>
              <a:rPr lang="en-US" sz="1400" dirty="0" smtClean="0">
                <a:solidFill>
                  <a:schemeClr val="tx1"/>
                </a:solidFill>
              </a:rPr>
              <a:t> </a:t>
            </a:r>
            <a:endParaRPr lang="en-GB" sz="1400" dirty="0">
              <a:solidFill>
                <a:schemeClr val="tx1"/>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00" y="2484000"/>
            <a:ext cx="5040000" cy="3780000"/>
          </a:xfrm>
          <a:prstGeom prst="rect">
            <a:avLst/>
          </a:prstGeom>
        </p:spPr>
      </p:pic>
      <p:sp>
        <p:nvSpPr>
          <p:cNvPr id="29" name="Snip Diagonal Corner Rectangle 28"/>
          <p:cNvSpPr/>
          <p:nvPr/>
        </p:nvSpPr>
        <p:spPr>
          <a:xfrm>
            <a:off x="5328000" y="2808000"/>
            <a:ext cx="6480000" cy="3312000"/>
          </a:xfrm>
          <a:prstGeom prst="snip2DiagRect">
            <a:avLst>
              <a:gd name="adj1" fmla="val 0"/>
              <a:gd name="adj2" fmla="val 7182"/>
            </a:avLst>
          </a:prstGeom>
          <a:noFill/>
          <a:ln w="6350">
            <a:solidFill>
              <a:schemeClr val="accent4">
                <a:lumMod val="40000"/>
                <a:lumOff val="60000"/>
              </a:schemeClr>
            </a:solidFill>
          </a:ln>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2" name="Rectangle 21"/>
          <p:cNvSpPr/>
          <p:nvPr/>
        </p:nvSpPr>
        <p:spPr>
          <a:xfrm>
            <a:off x="5400000" y="3060000"/>
            <a:ext cx="2520000" cy="3139321"/>
          </a:xfrm>
          <a:prstGeom prst="rect">
            <a:avLst/>
          </a:prstGeom>
        </p:spPr>
        <p:txBody>
          <a:bodyPr wrap="square">
            <a:spAutoFit/>
          </a:bodyPr>
          <a:lstStyle/>
          <a:p>
            <a:pPr marL="171450" indent="-171450" algn="just">
              <a:buFont typeface="Arial" panose="020B0604020202020204" pitchFamily="34" charset="0"/>
              <a:buChar char="•"/>
            </a:pPr>
            <a:r>
              <a:rPr lang="en-US" dirty="0" smtClean="0"/>
              <a:t>Field </a:t>
            </a:r>
            <a:r>
              <a:rPr lang="en-US" dirty="0"/>
              <a:t>emission limiting </a:t>
            </a:r>
            <a:r>
              <a:rPr lang="en-US" dirty="0" smtClean="0"/>
              <a:t>the RF testing at </a:t>
            </a:r>
            <a:r>
              <a:rPr lang="en-US" dirty="0"/>
              <a:t>very low field at 4.2K. Not possible to measure </a:t>
            </a:r>
            <a:r>
              <a:rPr lang="en-US" dirty="0" smtClean="0"/>
              <a:t>at 1.85 K.</a:t>
            </a:r>
          </a:p>
          <a:p>
            <a:pPr marL="171450" indent="-171450" algn="just">
              <a:buFont typeface="Arial" panose="020B0604020202020204" pitchFamily="34" charset="0"/>
              <a:buChar char="•"/>
            </a:pPr>
            <a:r>
              <a:rPr lang="en-US" dirty="0"/>
              <a:t>After HPWR at 100 bars, massive peel-offs at cut-off and cell were created.</a:t>
            </a:r>
          </a:p>
          <a:p>
            <a:pPr algn="just"/>
            <a:endParaRPr lang="en-US" dirty="0"/>
          </a:p>
        </p:txBody>
      </p:sp>
    </p:spTree>
    <p:extLst>
      <p:ext uri="{BB962C8B-B14F-4D97-AF65-F5344CB8AC3E}">
        <p14:creationId xmlns:p14="http://schemas.microsoft.com/office/powerpoint/2010/main" val="7549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00" y="2484000"/>
            <a:ext cx="5040000" cy="3780000"/>
          </a:xfrm>
          <a:prstGeom prst="rect">
            <a:avLst/>
          </a:prstGeom>
        </p:spPr>
      </p:pic>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16</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 </a:t>
            </a:r>
            <a:r>
              <a:rPr lang="es-ES" sz="1600" dirty="0" err="1" smtClean="0">
                <a:solidFill>
                  <a:schemeClr val="bg1"/>
                </a:solidFill>
                <a:latin typeface="Times New Roman" panose="02020603050405020304" pitchFamily="18" charset="0"/>
                <a:cs typeface="Times New Roman" panose="02020603050405020304" pitchFamily="18" charset="0"/>
              </a:rPr>
              <a:t>bulk</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fillet</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Electroformed</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Comparison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1" name="Flecha: pentágono 45">
            <a:extLst>
              <a:ext uri="{FF2B5EF4-FFF2-40B4-BE49-F238E27FC236}">
                <a16:creationId xmlns:a16="http://schemas.microsoft.com/office/drawing/2014/main" id="{D0AC731A-8D43-4C4E-886C-213ECEAC5A62}"/>
              </a:ext>
            </a:extLst>
          </p:cNvPr>
          <p:cNvSpPr/>
          <p:nvPr/>
        </p:nvSpPr>
        <p:spPr>
          <a:xfrm>
            <a:off x="448268" y="1296000"/>
            <a:ext cx="3780000" cy="288000"/>
          </a:xfrm>
          <a:prstGeom prst="homePlat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L1.1a</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2" name="Flecha: cheurón 46">
            <a:extLst>
              <a:ext uri="{FF2B5EF4-FFF2-40B4-BE49-F238E27FC236}">
                <a16:creationId xmlns:a16="http://schemas.microsoft.com/office/drawing/2014/main" id="{EE039590-666A-451C-81BB-F1BB2FDC5ADA}"/>
              </a:ext>
            </a:extLst>
          </p:cNvPr>
          <p:cNvSpPr/>
          <p:nvPr/>
        </p:nvSpPr>
        <p:spPr>
          <a:xfrm>
            <a:off x="4269080" y="1296000"/>
            <a:ext cx="3780000" cy="288000"/>
          </a:xfrm>
          <a:prstGeom prst="chevron">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L1.1b</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8049080" y="1296000"/>
            <a:ext cx="3780000" cy="288000"/>
          </a:xfrm>
          <a:prstGeom prst="chevro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8268" y="1584000"/>
            <a:ext cx="3600000" cy="764880"/>
          </a:xfrm>
          <a:prstGeom prst="rect">
            <a:avLst/>
          </a:prstGeom>
        </p:spPr>
        <p:style>
          <a:lnRef idx="2">
            <a:schemeClr val="dk1"/>
          </a:lnRef>
          <a:fillRef idx="1">
            <a:schemeClr val="lt1"/>
          </a:fillRef>
          <a:effectRef idx="0">
            <a:schemeClr val="dk1"/>
          </a:effectRef>
          <a:fontRef idx="minor">
            <a:schemeClr val="dk1"/>
          </a:fontRef>
        </p:style>
        <p:txBody>
          <a:bodyPr bIns="0" rtlCol="0" anchor="ctr"/>
          <a:lstStyle/>
          <a:p>
            <a:pPr marL="228600" indent="-228600">
              <a:buFont typeface="+mj-lt"/>
              <a:buAutoNum type="arabicPeriod"/>
            </a:pPr>
            <a:r>
              <a:rPr lang="en-US" sz="1200" dirty="0" smtClean="0"/>
              <a:t>SUBU</a:t>
            </a:r>
          </a:p>
          <a:p>
            <a:pPr marL="228600" indent="-228600">
              <a:buFont typeface="+mj-lt"/>
              <a:buAutoNum type="arabicPeriod"/>
            </a:pPr>
            <a:r>
              <a:rPr lang="en-US" sz="1200" dirty="0" smtClean="0"/>
              <a:t>HPWR at 100 bar</a:t>
            </a:r>
          </a:p>
          <a:p>
            <a:pPr marL="228600" indent="-228600">
              <a:buFont typeface="+mj-lt"/>
              <a:buAutoNum type="arabicPeriod"/>
            </a:pPr>
            <a:r>
              <a:rPr lang="en-US" sz="1200" dirty="0" err="1" smtClean="0"/>
              <a:t>HiPIMS</a:t>
            </a:r>
            <a:r>
              <a:rPr lang="en-US" sz="1200" dirty="0" smtClean="0"/>
              <a:t> coating</a:t>
            </a:r>
          </a:p>
          <a:p>
            <a:pPr marL="228600" indent="-228600">
              <a:buFont typeface="+mj-lt"/>
              <a:buAutoNum type="arabicPeriod"/>
            </a:pPr>
            <a:r>
              <a:rPr lang="en-US" sz="1200" dirty="0" smtClean="0"/>
              <a:t>HPWR at 50 bar</a:t>
            </a:r>
            <a:endParaRPr lang="en-GB" sz="1200" dirty="0"/>
          </a:p>
        </p:txBody>
      </p:sp>
      <p:sp>
        <p:nvSpPr>
          <p:cNvPr id="17" name="Rectangle 16"/>
          <p:cNvSpPr/>
          <p:nvPr/>
        </p:nvSpPr>
        <p:spPr>
          <a:xfrm>
            <a:off x="4282993" y="1584000"/>
            <a:ext cx="3600000" cy="764880"/>
          </a:xfrm>
          <a:prstGeom prst="rect">
            <a:avLst/>
          </a:prstGeom>
        </p:spPr>
        <p:style>
          <a:lnRef idx="2">
            <a:schemeClr val="accent5"/>
          </a:lnRef>
          <a:fillRef idx="1">
            <a:schemeClr val="lt1"/>
          </a:fillRef>
          <a:effectRef idx="0">
            <a:schemeClr val="accent5"/>
          </a:effectRef>
          <a:fontRef idx="minor">
            <a:schemeClr val="dk1"/>
          </a:fontRef>
        </p:style>
        <p:txBody>
          <a:bodyPr bIns="0" rtlCol="0" anchor="ctr"/>
          <a:lstStyle/>
          <a:p>
            <a:pPr marL="228600" indent="-228600">
              <a:buFont typeface="+mj-lt"/>
              <a:buAutoNum type="arabicPeriod" startAt="5"/>
            </a:pPr>
            <a:r>
              <a:rPr lang="en-US" sz="1200" dirty="0" smtClean="0">
                <a:solidFill>
                  <a:srgbClr val="FF0000"/>
                </a:solidFill>
              </a:rPr>
              <a:t>HPWR at 100 bar</a:t>
            </a:r>
            <a:endParaRPr lang="en-GB" sz="1200" dirty="0">
              <a:solidFill>
                <a:srgbClr val="FF0000"/>
              </a:solidFill>
            </a:endParaRPr>
          </a:p>
        </p:txBody>
      </p:sp>
      <p:sp>
        <p:nvSpPr>
          <p:cNvPr id="18" name="Rectangle 17"/>
          <p:cNvSpPr/>
          <p:nvPr/>
        </p:nvSpPr>
        <p:spPr>
          <a:xfrm>
            <a:off x="8057284" y="1583999"/>
            <a:ext cx="3600000" cy="1052913"/>
          </a:xfrm>
          <a:prstGeom prst="rect">
            <a:avLst/>
          </a:prstGeom>
        </p:spPr>
        <p:style>
          <a:lnRef idx="2">
            <a:schemeClr val="accent5"/>
          </a:lnRef>
          <a:fillRef idx="1">
            <a:schemeClr val="lt1"/>
          </a:fillRef>
          <a:effectRef idx="0">
            <a:schemeClr val="accent5"/>
          </a:effectRef>
          <a:fontRef idx="minor">
            <a:schemeClr val="dk1"/>
          </a:fontRef>
        </p:style>
        <p:txBody>
          <a:bodyPr bIns="0" rtlCol="0" anchor="ctr"/>
          <a:lstStyle/>
          <a:p>
            <a:pPr marL="228600" indent="-228600">
              <a:buFont typeface="+mj-lt"/>
              <a:buAutoNum type="arabicPeriod"/>
            </a:pPr>
            <a:r>
              <a:rPr lang="en-US" sz="1200" dirty="0" smtClean="0"/>
              <a:t>Stripping</a:t>
            </a:r>
          </a:p>
          <a:p>
            <a:pPr marL="228600" indent="-228600">
              <a:buFont typeface="+mj-lt"/>
              <a:buAutoNum type="arabicPeriod"/>
            </a:pPr>
            <a:r>
              <a:rPr lang="en-US" sz="1200" dirty="0" err="1" smtClean="0">
                <a:solidFill>
                  <a:srgbClr val="FF0000"/>
                </a:solidFill>
              </a:rPr>
              <a:t>Sulfo</a:t>
            </a:r>
            <a:r>
              <a:rPr lang="en-US" sz="1200" dirty="0" smtClean="0">
                <a:solidFill>
                  <a:srgbClr val="FF0000"/>
                </a:solidFill>
              </a:rPr>
              <a:t>-chromic acid rinsing</a:t>
            </a:r>
          </a:p>
          <a:p>
            <a:pPr marL="228600" indent="-228600">
              <a:buFont typeface="+mj-lt"/>
              <a:buAutoNum type="arabicPeriod"/>
            </a:pPr>
            <a:r>
              <a:rPr lang="en-US" sz="1200" dirty="0" smtClean="0"/>
              <a:t>HPWR at 100 bar</a:t>
            </a:r>
          </a:p>
          <a:p>
            <a:pPr marL="228600" indent="-228600">
              <a:buFont typeface="+mj-lt"/>
              <a:buAutoNum type="arabicPeriod"/>
            </a:pPr>
            <a:r>
              <a:rPr lang="en-US" sz="1200" dirty="0" err="1" smtClean="0"/>
              <a:t>HiPIMS</a:t>
            </a:r>
            <a:r>
              <a:rPr lang="en-US" sz="1200" dirty="0" smtClean="0"/>
              <a:t> coating</a:t>
            </a:r>
          </a:p>
          <a:p>
            <a:pPr marL="228600" indent="-228600">
              <a:buFont typeface="+mj-lt"/>
              <a:buAutoNum type="arabicPeriod"/>
            </a:pPr>
            <a:r>
              <a:rPr lang="en-US" sz="1200" dirty="0" smtClean="0">
                <a:solidFill>
                  <a:schemeClr val="tx1"/>
                </a:solidFill>
              </a:rPr>
              <a:t>HPWR at </a:t>
            </a:r>
            <a:r>
              <a:rPr lang="en-US" sz="1200" dirty="0">
                <a:solidFill>
                  <a:schemeClr val="tx1"/>
                </a:solidFill>
              </a:rPr>
              <a:t>5</a:t>
            </a:r>
            <a:r>
              <a:rPr lang="en-US" sz="1200" dirty="0" smtClean="0">
                <a:solidFill>
                  <a:schemeClr val="tx1"/>
                </a:solidFill>
              </a:rPr>
              <a:t>0 bar</a:t>
            </a:r>
            <a:endParaRPr lang="en-GB" sz="1200" dirty="0">
              <a:solidFill>
                <a:schemeClr val="tx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4503" b="62571"/>
          <a:stretch/>
        </p:blipFill>
        <p:spPr>
          <a:xfrm>
            <a:off x="8338724" y="3038859"/>
            <a:ext cx="3227164" cy="2844352"/>
          </a:xfrm>
          <a:prstGeom prst="rect">
            <a:avLst/>
          </a:prstGeom>
        </p:spPr>
      </p:pic>
      <p:sp>
        <p:nvSpPr>
          <p:cNvPr id="15" name="Oval 14"/>
          <p:cNvSpPr/>
          <p:nvPr/>
        </p:nvSpPr>
        <p:spPr>
          <a:xfrm>
            <a:off x="10050517" y="5013176"/>
            <a:ext cx="287407" cy="3372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nip Diagonal Corner Rectangle 25"/>
          <p:cNvSpPr/>
          <p:nvPr/>
        </p:nvSpPr>
        <p:spPr>
          <a:xfrm>
            <a:off x="5328000" y="2808000"/>
            <a:ext cx="6480000" cy="3312000"/>
          </a:xfrm>
          <a:prstGeom prst="snip2DiagRect">
            <a:avLst>
              <a:gd name="adj1" fmla="val 0"/>
              <a:gd name="adj2" fmla="val 7182"/>
            </a:avLst>
          </a:prstGeom>
          <a:noFill/>
          <a:ln w="6350">
            <a:solidFill>
              <a:schemeClr val="accent4">
                <a:lumMod val="40000"/>
                <a:lumOff val="60000"/>
              </a:schemeClr>
            </a:solidFill>
          </a:ln>
          <a:effectLst>
            <a:glow rad="635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Rectangle 13"/>
          <p:cNvSpPr/>
          <p:nvPr/>
        </p:nvSpPr>
        <p:spPr>
          <a:xfrm>
            <a:off x="5399999" y="3060000"/>
            <a:ext cx="2822289" cy="3139321"/>
          </a:xfrm>
          <a:prstGeom prst="rect">
            <a:avLst/>
          </a:prstGeom>
        </p:spPr>
        <p:txBody>
          <a:bodyPr wrap="square">
            <a:spAutoFit/>
          </a:bodyPr>
          <a:lstStyle/>
          <a:p>
            <a:pPr marL="171450" indent="-171450" algn="just">
              <a:buFont typeface="Arial" panose="020B0604020202020204" pitchFamily="34" charset="0"/>
              <a:buChar char="•"/>
            </a:pPr>
            <a:r>
              <a:rPr lang="en-US" dirty="0" smtClean="0"/>
              <a:t>First Q scan </a:t>
            </a:r>
            <a:r>
              <a:rPr lang="en-US" dirty="0"/>
              <a:t>at </a:t>
            </a:r>
            <a:r>
              <a:rPr lang="en-US" dirty="0" smtClean="0"/>
              <a:t>4.2 K </a:t>
            </a:r>
            <a:r>
              <a:rPr lang="en-US" dirty="0"/>
              <a:t>showed </a:t>
            </a:r>
            <a:r>
              <a:rPr lang="en-US" dirty="0" smtClean="0"/>
              <a:t>mitigated slope.</a:t>
            </a:r>
          </a:p>
          <a:p>
            <a:pPr marL="171450" indent="-171450" algn="just">
              <a:buFont typeface="Arial" panose="020B0604020202020204" pitchFamily="34" charset="0"/>
              <a:buChar char="•"/>
            </a:pPr>
            <a:r>
              <a:rPr lang="en-US" dirty="0" smtClean="0"/>
              <a:t>Afterwards, the Q dropped and it was not possible to reproduce this scan.</a:t>
            </a:r>
          </a:p>
          <a:p>
            <a:pPr marL="171450" indent="-171450" algn="just">
              <a:buFont typeface="Arial" panose="020B0604020202020204" pitchFamily="34" charset="0"/>
              <a:buChar char="•"/>
            </a:pPr>
            <a:r>
              <a:rPr lang="en-US" dirty="0" smtClean="0"/>
              <a:t>High </a:t>
            </a:r>
            <a:r>
              <a:rPr lang="en-US" dirty="0"/>
              <a:t>Q </a:t>
            </a:r>
            <a:r>
              <a:rPr lang="en-US" dirty="0" smtClean="0"/>
              <a:t>reached at </a:t>
            </a:r>
            <a:r>
              <a:rPr lang="en-US" dirty="0"/>
              <a:t>1.85 K before Q switch</a:t>
            </a:r>
            <a:r>
              <a:rPr lang="en-US" dirty="0" smtClean="0"/>
              <a:t>.</a:t>
            </a:r>
          </a:p>
          <a:p>
            <a:pPr marL="171450" indent="-171450" algn="just">
              <a:buFont typeface="Arial" panose="020B0604020202020204" pitchFamily="34" charset="0"/>
              <a:buChar char="•"/>
            </a:pPr>
            <a:r>
              <a:rPr lang="en-US" dirty="0"/>
              <a:t>A blister was observed in the coating.</a:t>
            </a:r>
          </a:p>
          <a:p>
            <a:pPr algn="just"/>
            <a:endParaRPr lang="en-US" dirty="0"/>
          </a:p>
        </p:txBody>
      </p:sp>
    </p:spTree>
    <p:extLst>
      <p:ext uri="{BB962C8B-B14F-4D97-AF65-F5344CB8AC3E}">
        <p14:creationId xmlns:p14="http://schemas.microsoft.com/office/powerpoint/2010/main" val="15123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17</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bulk</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Electroformed</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Comparison</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6012149" y="1295999"/>
            <a:ext cx="5580000" cy="288000"/>
          </a:xfrm>
          <a:prstGeom prst="chevro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4" name="Flecha: pentágono 45">
            <a:extLst>
              <a:ext uri="{FF2B5EF4-FFF2-40B4-BE49-F238E27FC236}">
                <a16:creationId xmlns:a16="http://schemas.microsoft.com/office/drawing/2014/main" id="{D0AC731A-8D43-4C4E-886C-213ECEAC5A62}"/>
              </a:ext>
            </a:extLst>
          </p:cNvPr>
          <p:cNvSpPr/>
          <p:nvPr/>
        </p:nvSpPr>
        <p:spPr>
          <a:xfrm>
            <a:off x="448268" y="1295999"/>
            <a:ext cx="5580000" cy="288000"/>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BM1.1</a:t>
            </a:r>
            <a:endParaRPr lang="es-ES" sz="1600" dirty="0">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000" y="1620000"/>
            <a:ext cx="4080000" cy="306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36" y="1620000"/>
            <a:ext cx="4080000" cy="3060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674" y="1620000"/>
            <a:ext cx="4080000" cy="30600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649545059"/>
              </p:ext>
            </p:extLst>
          </p:nvPr>
        </p:nvGraphicFramePr>
        <p:xfrm>
          <a:off x="1850779" y="4926554"/>
          <a:ext cx="8980704" cy="1112520"/>
        </p:xfrm>
        <a:graphic>
          <a:graphicData uri="http://schemas.openxmlformats.org/drawingml/2006/table">
            <a:tbl>
              <a:tblPr firstRow="1" bandRow="1">
                <a:tableStyleId>{1E171933-4619-4E11-9A3F-F7608DF75F80}</a:tableStyleId>
              </a:tblPr>
              <a:tblGrid>
                <a:gridCol w="1496784">
                  <a:extLst>
                    <a:ext uri="{9D8B030D-6E8A-4147-A177-3AD203B41FA5}">
                      <a16:colId xmlns:a16="http://schemas.microsoft.com/office/drawing/2014/main" val="2520300351"/>
                    </a:ext>
                  </a:extLst>
                </a:gridCol>
                <a:gridCol w="1496784">
                  <a:extLst>
                    <a:ext uri="{9D8B030D-6E8A-4147-A177-3AD203B41FA5}">
                      <a16:colId xmlns:a16="http://schemas.microsoft.com/office/drawing/2014/main" val="1848039230"/>
                    </a:ext>
                  </a:extLst>
                </a:gridCol>
                <a:gridCol w="1496784">
                  <a:extLst>
                    <a:ext uri="{9D8B030D-6E8A-4147-A177-3AD203B41FA5}">
                      <a16:colId xmlns:a16="http://schemas.microsoft.com/office/drawing/2014/main" val="3015041438"/>
                    </a:ext>
                  </a:extLst>
                </a:gridCol>
                <a:gridCol w="1496784">
                  <a:extLst>
                    <a:ext uri="{9D8B030D-6E8A-4147-A177-3AD203B41FA5}">
                      <a16:colId xmlns:a16="http://schemas.microsoft.com/office/drawing/2014/main" val="2797697664"/>
                    </a:ext>
                  </a:extLst>
                </a:gridCol>
                <a:gridCol w="1496784">
                  <a:extLst>
                    <a:ext uri="{9D8B030D-6E8A-4147-A177-3AD203B41FA5}">
                      <a16:colId xmlns:a16="http://schemas.microsoft.com/office/drawing/2014/main" val="4267889004"/>
                    </a:ext>
                  </a:extLst>
                </a:gridCol>
                <a:gridCol w="1496784">
                  <a:extLst>
                    <a:ext uri="{9D8B030D-6E8A-4147-A177-3AD203B41FA5}">
                      <a16:colId xmlns:a16="http://schemas.microsoft.com/office/drawing/2014/main" val="530823513"/>
                    </a:ext>
                  </a:extLst>
                </a:gridCol>
              </a:tblGrid>
              <a:tr h="370840">
                <a:tc>
                  <a:txBody>
                    <a:bodyPr/>
                    <a:lstStyle/>
                    <a:p>
                      <a:endParaRPr lang="en-GB" dirty="0"/>
                    </a:p>
                  </a:txBody>
                  <a:tcPr/>
                </a:tc>
                <a:tc>
                  <a:txBody>
                    <a:bodyPr/>
                    <a:lstStyle/>
                    <a:p>
                      <a:r>
                        <a:rPr lang="en-US" dirty="0" err="1" smtClean="0"/>
                        <a:t>R</a:t>
                      </a:r>
                      <a:r>
                        <a:rPr lang="en-US" baseline="-25000" dirty="0" err="1" smtClean="0"/>
                        <a:t>residual</a:t>
                      </a:r>
                      <a:r>
                        <a:rPr lang="en-US" dirty="0" smtClean="0"/>
                        <a:t> [n</a:t>
                      </a:r>
                      <a:r>
                        <a:rPr lang="el-GR" dirty="0" smtClean="0"/>
                        <a:t>Ω</a:t>
                      </a:r>
                      <a:r>
                        <a:rPr lang="en-US" dirty="0" smtClean="0"/>
                        <a:t>]</a:t>
                      </a:r>
                      <a:endParaRPr lang="en-GB" dirty="0"/>
                    </a:p>
                  </a:txBody>
                  <a:tcPr/>
                </a:tc>
                <a:tc>
                  <a:txBody>
                    <a:bodyPr/>
                    <a:lstStyle/>
                    <a:p>
                      <a:r>
                        <a:rPr lang="el-GR" dirty="0" smtClean="0"/>
                        <a:t>Δ</a:t>
                      </a:r>
                      <a:r>
                        <a:rPr lang="en-US" baseline="-25000" dirty="0" smtClean="0"/>
                        <a:t>0</a:t>
                      </a:r>
                      <a:r>
                        <a:rPr lang="en-US" dirty="0" smtClean="0"/>
                        <a:t>/k</a:t>
                      </a:r>
                      <a:r>
                        <a:rPr lang="en-US" baseline="-25000" dirty="0" smtClean="0"/>
                        <a:t>B</a:t>
                      </a:r>
                      <a:r>
                        <a:rPr lang="en-US" dirty="0" smtClean="0"/>
                        <a:t> [K]</a:t>
                      </a:r>
                      <a:endParaRPr lang="en-GB" dirty="0"/>
                    </a:p>
                  </a:txBody>
                  <a:tcPr/>
                </a:tc>
                <a:tc>
                  <a:txBody>
                    <a:bodyPr/>
                    <a:lstStyle/>
                    <a:p>
                      <a:r>
                        <a:rPr lang="en-US" dirty="0" smtClean="0"/>
                        <a:t>A</a:t>
                      </a:r>
                      <a:r>
                        <a:rPr lang="en-US" baseline="-25000" dirty="0" smtClean="0"/>
                        <a:t>BCS</a:t>
                      </a:r>
                      <a:r>
                        <a:rPr lang="en-US" dirty="0" smtClean="0"/>
                        <a:t> [n</a:t>
                      </a:r>
                      <a:r>
                        <a:rPr lang="el-GR" dirty="0" smtClean="0"/>
                        <a:t>Ω</a:t>
                      </a:r>
                      <a:r>
                        <a:rPr lang="en-US" dirty="0" smtClean="0"/>
                        <a:t> K]</a:t>
                      </a:r>
                      <a:endParaRPr lang="en-GB" dirty="0"/>
                    </a:p>
                  </a:txBody>
                  <a:tcPr/>
                </a:tc>
                <a:tc>
                  <a:txBody>
                    <a:bodyPr/>
                    <a:lstStyle/>
                    <a:p>
                      <a:r>
                        <a:rPr lang="el-GR" dirty="0" smtClean="0"/>
                        <a:t>λ</a:t>
                      </a:r>
                      <a:r>
                        <a:rPr lang="en-US" baseline="-25000" dirty="0" smtClean="0"/>
                        <a:t>0</a:t>
                      </a:r>
                      <a:r>
                        <a:rPr lang="en-US" baseline="0" dirty="0" smtClean="0"/>
                        <a:t> [nm]</a:t>
                      </a:r>
                      <a:endParaRPr lang="en-GB" baseline="-25000" dirty="0"/>
                    </a:p>
                  </a:txBody>
                  <a:tcPr/>
                </a:tc>
                <a:tc>
                  <a:txBody>
                    <a:bodyPr/>
                    <a:lstStyle/>
                    <a:p>
                      <a:r>
                        <a:rPr lang="en-US" dirty="0" smtClean="0"/>
                        <a:t>T</a:t>
                      </a:r>
                      <a:r>
                        <a:rPr lang="en-US" baseline="-25000" dirty="0" smtClean="0"/>
                        <a:t>c</a:t>
                      </a:r>
                      <a:r>
                        <a:rPr lang="en-US" dirty="0" smtClean="0"/>
                        <a:t> [K]</a:t>
                      </a:r>
                      <a:endParaRPr lang="en-GB" dirty="0"/>
                    </a:p>
                  </a:txBody>
                  <a:tcPr/>
                </a:tc>
                <a:extLst>
                  <a:ext uri="{0D108BD9-81ED-4DB2-BD59-A6C34878D82A}">
                    <a16:rowId xmlns:a16="http://schemas.microsoft.com/office/drawing/2014/main" val="189088384"/>
                  </a:ext>
                </a:extLst>
              </a:tr>
              <a:tr h="370840">
                <a:tc>
                  <a:txBody>
                    <a:bodyPr/>
                    <a:lstStyle/>
                    <a:p>
                      <a:r>
                        <a:rPr lang="en-US" dirty="0" smtClean="0">
                          <a:solidFill>
                            <a:srgbClr val="61C4D3"/>
                          </a:solidFill>
                        </a:rPr>
                        <a:t>BM1.1</a:t>
                      </a:r>
                      <a:endParaRPr lang="en-GB" dirty="0">
                        <a:solidFill>
                          <a:srgbClr val="61C4D3"/>
                        </a:solidFill>
                      </a:endParaRPr>
                    </a:p>
                  </a:txBody>
                  <a:tcPr/>
                </a:tc>
                <a:tc>
                  <a:txBody>
                    <a:bodyPr/>
                    <a:lstStyle/>
                    <a:p>
                      <a:r>
                        <a:rPr lang="en-US" dirty="0" smtClean="0">
                          <a:solidFill>
                            <a:srgbClr val="61C4D3"/>
                          </a:solidFill>
                        </a:rPr>
                        <a:t>95.6</a:t>
                      </a:r>
                      <a:endParaRPr lang="en-GB" dirty="0">
                        <a:solidFill>
                          <a:srgbClr val="61C4D3"/>
                        </a:solidFill>
                      </a:endParaRPr>
                    </a:p>
                  </a:txBody>
                  <a:tcPr/>
                </a:tc>
                <a:tc>
                  <a:txBody>
                    <a:bodyPr/>
                    <a:lstStyle/>
                    <a:p>
                      <a:r>
                        <a:rPr lang="en-US" dirty="0" smtClean="0">
                          <a:solidFill>
                            <a:srgbClr val="61C4D3"/>
                          </a:solidFill>
                        </a:rPr>
                        <a:t>20.2</a:t>
                      </a:r>
                      <a:endParaRPr lang="en-GB" dirty="0">
                        <a:solidFill>
                          <a:srgbClr val="61C4D3"/>
                        </a:solidFill>
                      </a:endParaRPr>
                    </a:p>
                  </a:txBody>
                  <a:tcPr/>
                </a:tc>
                <a:tc>
                  <a:txBody>
                    <a:bodyPr/>
                    <a:lstStyle/>
                    <a:p>
                      <a:r>
                        <a:rPr lang="en-US" dirty="0" smtClean="0">
                          <a:solidFill>
                            <a:srgbClr val="61C4D3"/>
                          </a:solidFill>
                        </a:rPr>
                        <a:t>1.68E5</a:t>
                      </a:r>
                      <a:endParaRPr lang="en-GB" dirty="0">
                        <a:solidFill>
                          <a:srgbClr val="61C4D3"/>
                        </a:solidFill>
                      </a:endParaRPr>
                    </a:p>
                  </a:txBody>
                  <a:tcPr/>
                </a:tc>
                <a:tc>
                  <a:txBody>
                    <a:bodyPr/>
                    <a:lstStyle/>
                    <a:p>
                      <a:r>
                        <a:rPr lang="en-US" dirty="0" smtClean="0">
                          <a:solidFill>
                            <a:srgbClr val="61C4D3"/>
                          </a:solidFill>
                        </a:rPr>
                        <a:t>53.96</a:t>
                      </a:r>
                      <a:endParaRPr lang="en-GB" dirty="0">
                        <a:solidFill>
                          <a:srgbClr val="61C4D3"/>
                        </a:solidFill>
                      </a:endParaRPr>
                    </a:p>
                  </a:txBody>
                  <a:tcPr/>
                </a:tc>
                <a:tc>
                  <a:txBody>
                    <a:bodyPr/>
                    <a:lstStyle/>
                    <a:p>
                      <a:r>
                        <a:rPr lang="en-US" dirty="0" smtClean="0">
                          <a:solidFill>
                            <a:srgbClr val="61C4D3"/>
                          </a:solidFill>
                        </a:rPr>
                        <a:t>9.31</a:t>
                      </a:r>
                      <a:endParaRPr lang="en-GB" dirty="0">
                        <a:solidFill>
                          <a:srgbClr val="61C4D3"/>
                        </a:solidFill>
                      </a:endParaRPr>
                    </a:p>
                  </a:txBody>
                  <a:tcPr/>
                </a:tc>
                <a:extLst>
                  <a:ext uri="{0D108BD9-81ED-4DB2-BD59-A6C34878D82A}">
                    <a16:rowId xmlns:a16="http://schemas.microsoft.com/office/drawing/2014/main" val="4328650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E15E32"/>
                          </a:solidFill>
                        </a:rPr>
                        <a:t>L1.2</a:t>
                      </a:r>
                      <a:endParaRPr lang="en-GB" dirty="0" smtClean="0">
                        <a:solidFill>
                          <a:srgbClr val="E15E3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E15E32"/>
                          </a:solidFill>
                        </a:rPr>
                        <a:t>23.9</a:t>
                      </a:r>
                      <a:endParaRPr lang="en-GB" dirty="0">
                        <a:solidFill>
                          <a:srgbClr val="E15E3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E15E32"/>
                          </a:solidFill>
                        </a:rPr>
                        <a:t>19.8</a:t>
                      </a:r>
                      <a:endParaRPr lang="en-GB" dirty="0" smtClean="0">
                        <a:solidFill>
                          <a:srgbClr val="E15E32"/>
                        </a:solidFill>
                      </a:endParaRPr>
                    </a:p>
                  </a:txBody>
                  <a:tcPr/>
                </a:tc>
                <a:tc>
                  <a:txBody>
                    <a:bodyPr/>
                    <a:lstStyle/>
                    <a:p>
                      <a:r>
                        <a:rPr lang="en-US" dirty="0" smtClean="0">
                          <a:solidFill>
                            <a:srgbClr val="E15E32"/>
                          </a:solidFill>
                        </a:rPr>
                        <a:t>1.68E5</a:t>
                      </a:r>
                      <a:endParaRPr lang="en-GB" dirty="0">
                        <a:solidFill>
                          <a:srgbClr val="E15E32"/>
                        </a:solidFill>
                      </a:endParaRPr>
                    </a:p>
                  </a:txBody>
                  <a:tcPr/>
                </a:tc>
                <a:tc>
                  <a:txBody>
                    <a:bodyPr/>
                    <a:lstStyle/>
                    <a:p>
                      <a:r>
                        <a:rPr lang="en-US" dirty="0" smtClean="0">
                          <a:solidFill>
                            <a:srgbClr val="E15E32"/>
                          </a:solidFill>
                        </a:rPr>
                        <a:t>56.8</a:t>
                      </a:r>
                      <a:endParaRPr lang="en-GB" dirty="0">
                        <a:solidFill>
                          <a:srgbClr val="E15E32"/>
                        </a:solidFill>
                      </a:endParaRPr>
                    </a:p>
                  </a:txBody>
                  <a:tcPr/>
                </a:tc>
                <a:tc>
                  <a:txBody>
                    <a:bodyPr/>
                    <a:lstStyle/>
                    <a:p>
                      <a:r>
                        <a:rPr lang="en-US" dirty="0" smtClean="0">
                          <a:solidFill>
                            <a:srgbClr val="E15E32"/>
                          </a:solidFill>
                        </a:rPr>
                        <a:t>9.34</a:t>
                      </a:r>
                      <a:endParaRPr lang="en-GB" dirty="0">
                        <a:solidFill>
                          <a:srgbClr val="E15E32"/>
                        </a:solidFill>
                      </a:endParaRPr>
                    </a:p>
                  </a:txBody>
                  <a:tcPr/>
                </a:tc>
                <a:extLst>
                  <a:ext uri="{0D108BD9-81ED-4DB2-BD59-A6C34878D82A}">
                    <a16:rowId xmlns:a16="http://schemas.microsoft.com/office/drawing/2014/main" val="3366114673"/>
                  </a:ext>
                </a:extLst>
              </a:tr>
            </a:tbl>
          </a:graphicData>
        </a:graphic>
      </p:graphicFrame>
      <p:sp>
        <p:nvSpPr>
          <p:cNvPr id="16" name="Rectangle 1"/>
          <p:cNvSpPr>
            <a:spLocks noChangeArrowheads="1"/>
          </p:cNvSpPr>
          <p:nvPr/>
        </p:nvSpPr>
        <p:spPr bwMode="auto">
          <a:xfrm>
            <a:off x="1573848" y="32878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527202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18</a:t>
            </a:fld>
            <a:endParaRPr lang="en-US" dirty="0"/>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Conclusions</a:t>
            </a:r>
            <a:r>
              <a:rPr lang="es-ES" b="1" dirty="0" smtClean="0">
                <a:solidFill>
                  <a:schemeClr val="tx1"/>
                </a:solidFill>
                <a:latin typeface="Times New Roman" panose="02020603050405020304" pitchFamily="18" charset="0"/>
                <a:cs typeface="Times New Roman" panose="02020603050405020304" pitchFamily="18" charset="0"/>
              </a:rPr>
              <a:t>   </a:t>
            </a:r>
            <a:endParaRPr lang="es-ES"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67408" y="1412776"/>
            <a:ext cx="11021392" cy="3893374"/>
          </a:xfrm>
          <a:prstGeom prst="rect">
            <a:avLst/>
          </a:prstGeom>
          <a:noFill/>
        </p:spPr>
        <p:txBody>
          <a:bodyPr wrap="square" lIns="0" tIns="0" rIns="0" bIns="0" rtlCol="0">
            <a:spAutoFit/>
          </a:bodyPr>
          <a:lstStyle/>
          <a:p>
            <a:pPr marL="285750" indent="-285750" algn="just">
              <a:buFont typeface="Arial" panose="020B0604020202020204" pitchFamily="34" charset="0"/>
              <a:buChar char="•"/>
            </a:pPr>
            <a:r>
              <a:rPr lang="en-US" sz="2300" dirty="0" smtClean="0"/>
              <a:t>Efforts have been done to avoid defects both at the thin film and the substrate. </a:t>
            </a:r>
          </a:p>
          <a:p>
            <a:pPr marL="285750" indent="-285750" algn="just">
              <a:buFont typeface="Arial" panose="020B0604020202020204" pitchFamily="34" charset="0"/>
              <a:buChar char="•"/>
            </a:pPr>
            <a:r>
              <a:rPr lang="en-US" sz="2300" dirty="0" smtClean="0"/>
              <a:t>Two high quality seamless substrates have been produced: One machined from bulk, used as benchmark, and one electroformed.</a:t>
            </a:r>
          </a:p>
          <a:p>
            <a:pPr marL="285750" indent="-285750" algn="just">
              <a:buFont typeface="Arial" panose="020B0604020202020204" pitchFamily="34" charset="0"/>
              <a:buChar char="•"/>
            </a:pPr>
            <a:r>
              <a:rPr lang="en-US" sz="2300" dirty="0" smtClean="0"/>
              <a:t>Presence of peel-offs or detachments in the coating have been observed in both cases: Currently investigating techniques to improve the adhesion of the </a:t>
            </a:r>
            <a:r>
              <a:rPr lang="en-US" sz="2300" dirty="0" err="1" smtClean="0"/>
              <a:t>Nb</a:t>
            </a:r>
            <a:r>
              <a:rPr lang="en-US" sz="2300" dirty="0" smtClean="0"/>
              <a:t> layer to the copper.</a:t>
            </a:r>
          </a:p>
          <a:p>
            <a:pPr marL="285750" indent="-285750" algn="just">
              <a:buFont typeface="Arial" panose="020B0604020202020204" pitchFamily="34" charset="0"/>
              <a:buChar char="•"/>
            </a:pPr>
            <a:r>
              <a:rPr lang="en-US" sz="2300" dirty="0"/>
              <a:t>Promising results have been </a:t>
            </a:r>
            <a:r>
              <a:rPr lang="en-US" sz="2300" dirty="0" smtClean="0"/>
              <a:t>obtained: </a:t>
            </a:r>
          </a:p>
          <a:p>
            <a:pPr marL="800100" lvl="1" indent="-342900" algn="just">
              <a:buFont typeface="Wingdings" panose="05000000000000000000" pitchFamily="2" charset="2"/>
              <a:buChar char="ü"/>
            </a:pPr>
            <a:r>
              <a:rPr lang="en-US" sz="2300" dirty="0" smtClean="0"/>
              <a:t>High Q values with </a:t>
            </a:r>
            <a:r>
              <a:rPr lang="en-US" sz="2300" dirty="0"/>
              <a:t>mitigated slope in both cases at </a:t>
            </a:r>
            <a:r>
              <a:rPr lang="en-US" sz="2300" dirty="0" smtClean="0"/>
              <a:t>4.2K: Low R</a:t>
            </a:r>
            <a:r>
              <a:rPr lang="en-US" sz="2300" baseline="-25000" dirty="0" smtClean="0"/>
              <a:t>BCS</a:t>
            </a:r>
            <a:r>
              <a:rPr lang="en-US" sz="2300" dirty="0" smtClean="0"/>
              <a:t>. </a:t>
            </a:r>
          </a:p>
          <a:p>
            <a:pPr marL="800100" lvl="1" indent="-342900" algn="just">
              <a:buFont typeface="Wingdings" panose="05000000000000000000" pitchFamily="2" charset="2"/>
              <a:buChar char="ü"/>
            </a:pPr>
            <a:r>
              <a:rPr lang="en-US" sz="2300" dirty="0" smtClean="0"/>
              <a:t>High Q values at 1.85 K with the electroformed substrate: Low </a:t>
            </a:r>
            <a:r>
              <a:rPr lang="en-US" sz="2300" dirty="0" err="1" smtClean="0"/>
              <a:t>R</a:t>
            </a:r>
            <a:r>
              <a:rPr lang="en-US" sz="2300" baseline="-25000" dirty="0" err="1" smtClean="0"/>
              <a:t>Residual</a:t>
            </a:r>
            <a:r>
              <a:rPr lang="en-US" sz="2300" dirty="0" smtClean="0"/>
              <a:t>.</a:t>
            </a:r>
            <a:endParaRPr lang="en-US" sz="2300" dirty="0" smtClean="0"/>
          </a:p>
          <a:p>
            <a:pPr marL="285750" indent="-285750" algn="just">
              <a:buFont typeface="Arial" panose="020B0604020202020204" pitchFamily="34" charset="0"/>
              <a:buChar char="•"/>
            </a:pPr>
            <a:r>
              <a:rPr lang="en-US" sz="2300" dirty="0" smtClean="0"/>
              <a:t>A thermal mapping system is going to be installed to increase our understanding on the thermodynamics of the defects and its impact upon the measured Q.</a:t>
            </a:r>
            <a:endParaRPr lang="en-US" sz="2300" dirty="0"/>
          </a:p>
        </p:txBody>
      </p:sp>
    </p:spTree>
    <p:extLst>
      <p:ext uri="{BB962C8B-B14F-4D97-AF65-F5344CB8AC3E}">
        <p14:creationId xmlns:p14="http://schemas.microsoft.com/office/powerpoint/2010/main" val="3712582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4293095"/>
            <a:ext cx="11376024" cy="1907679"/>
          </a:xfrm>
        </p:spPr>
        <p:txBody>
          <a:bodyPr/>
          <a:lstStyle/>
          <a:p>
            <a:r>
              <a:rPr lang="en-US" sz="4400" b="0" dirty="0" smtClean="0">
                <a:solidFill>
                  <a:schemeClr val="tx1"/>
                </a:solidFill>
              </a:rPr>
              <a:t>Thanks for your attention.</a:t>
            </a:r>
            <a:endParaRPr lang="en-GB" sz="4400" b="0" dirty="0">
              <a:solidFill>
                <a:schemeClr val="tx1"/>
              </a:solidFill>
            </a:endParaRPr>
          </a:p>
        </p:txBody>
      </p:sp>
      <p:sp>
        <p:nvSpPr>
          <p:cNvPr id="4" name="Date Placeholder 3"/>
          <p:cNvSpPr>
            <a:spLocks noGrp="1"/>
          </p:cNvSpPr>
          <p:nvPr>
            <p:ph type="dt" sz="half" idx="10"/>
          </p:nvPr>
        </p:nvSpPr>
        <p:spPr/>
        <p:txBody>
          <a:bodyPr/>
          <a:lstStyle/>
          <a:p>
            <a:r>
              <a:rPr lang="en-US" smtClean="0"/>
              <a:t>15/03/2021</a:t>
            </a:r>
            <a:endParaRPr lang="en-US" dirty="0"/>
          </a:p>
        </p:txBody>
      </p:sp>
      <p:sp>
        <p:nvSpPr>
          <p:cNvPr id="5" name="Slide Number Placeholder 4"/>
          <p:cNvSpPr>
            <a:spLocks noGrp="1"/>
          </p:cNvSpPr>
          <p:nvPr>
            <p:ph type="sldNum" sz="quarter" idx="12"/>
          </p:nvPr>
        </p:nvSpPr>
        <p:spPr/>
        <p:txBody>
          <a:bodyPr/>
          <a:lstStyle/>
          <a:p>
            <a:fld id="{36B5EA5A-BC32-A742-B11B-8E7414D5B535}" type="slidenum">
              <a:rPr lang="en-US" smtClean="0"/>
              <a:pPr/>
              <a:t>19</a:t>
            </a:fld>
            <a:endParaRPr lang="en-US" dirty="0"/>
          </a:p>
        </p:txBody>
      </p:sp>
    </p:spTree>
    <p:extLst>
      <p:ext uri="{BB962C8B-B14F-4D97-AF65-F5344CB8AC3E}">
        <p14:creationId xmlns:p14="http://schemas.microsoft.com/office/powerpoint/2010/main" val="833254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8" y="1490181"/>
            <a:ext cx="11376024" cy="4608512"/>
          </a:xfrm>
        </p:spPr>
        <p:txBody>
          <a:bodyPr/>
          <a:lstStyle/>
          <a:p>
            <a:pPr marL="457200" indent="-457200">
              <a:buFont typeface="+mj-lt"/>
              <a:buAutoNum type="arabicPeriod"/>
            </a:pPr>
            <a:r>
              <a:rPr lang="en-US" b="0" dirty="0" smtClean="0"/>
              <a:t>Introduction</a:t>
            </a:r>
          </a:p>
          <a:p>
            <a:pPr marL="457200" indent="-457200">
              <a:buFont typeface="+mj-lt"/>
              <a:buAutoNum type="arabicPeriod"/>
            </a:pPr>
            <a:r>
              <a:rPr lang="en-US" b="0" dirty="0" smtClean="0"/>
              <a:t>Nature of the Q slope</a:t>
            </a:r>
          </a:p>
          <a:p>
            <a:pPr marL="457200" indent="-457200">
              <a:buFont typeface="+mj-lt"/>
              <a:buAutoNum type="arabicPeriod"/>
            </a:pPr>
            <a:r>
              <a:rPr lang="en-US" b="0" dirty="0" smtClean="0"/>
              <a:t>Research on thin films</a:t>
            </a:r>
          </a:p>
          <a:p>
            <a:pPr marL="457200" indent="-457200">
              <a:buFont typeface="+mj-lt"/>
              <a:buAutoNum type="arabicPeriod"/>
            </a:pPr>
            <a:r>
              <a:rPr lang="en-US" b="0" dirty="0" smtClean="0"/>
              <a:t>Production of substrates</a:t>
            </a:r>
          </a:p>
          <a:p>
            <a:pPr marL="457200" indent="-457200">
              <a:buFont typeface="+mj-lt"/>
              <a:buAutoNum type="arabicPeriod"/>
            </a:pPr>
            <a:r>
              <a:rPr lang="en-US" b="0" dirty="0" smtClean="0"/>
              <a:t>Results</a:t>
            </a:r>
          </a:p>
          <a:p>
            <a:pPr marL="457200" indent="-457200">
              <a:buFont typeface="+mj-lt"/>
              <a:buAutoNum type="arabicPeriod"/>
            </a:pPr>
            <a:r>
              <a:rPr lang="en-US" b="0" dirty="0" smtClean="0"/>
              <a:t>Conclusions</a:t>
            </a:r>
          </a:p>
          <a:p>
            <a:pPr marL="457200" indent="-457200">
              <a:buFont typeface="+mj-lt"/>
              <a:buAutoNum type="arabicPeriod"/>
            </a:pPr>
            <a:endParaRPr lang="en-US" dirty="0" smtClean="0"/>
          </a:p>
          <a:p>
            <a:pPr marL="457200" indent="-457200">
              <a:buFont typeface="+mj-lt"/>
              <a:buAutoNum type="arabicPeriod"/>
            </a:pPr>
            <a:endParaRPr lang="en-US" dirty="0" smtClean="0"/>
          </a:p>
        </p:txBody>
      </p:sp>
      <p:sp>
        <p:nvSpPr>
          <p:cNvPr id="3" name="Title 2"/>
          <p:cNvSpPr>
            <a:spLocks noGrp="1"/>
          </p:cNvSpPr>
          <p:nvPr>
            <p:ph type="title"/>
          </p:nvPr>
        </p:nvSpPr>
        <p:spPr/>
        <p:txBody>
          <a:bodyPr/>
          <a:lstStyle/>
          <a:p>
            <a:r>
              <a:rPr lang="en-US" dirty="0" smtClean="0"/>
              <a:t>Outline</a:t>
            </a:r>
            <a:endParaRPr lang="en-GB" dirty="0"/>
          </a:p>
        </p:txBody>
      </p:sp>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2439529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21</a:t>
            </a:fld>
            <a:endParaRPr lang="en-US" dirty="0"/>
          </a:p>
        </p:txBody>
      </p:sp>
      <p:sp>
        <p:nvSpPr>
          <p:cNvPr id="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Machined</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from</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bulk</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Electroformed</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Research</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on</a:t>
            </a:r>
            <a:r>
              <a:rPr lang="es-ES" dirty="0" smtClean="0">
                <a:solidFill>
                  <a:srgbClr val="E0E0E0"/>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thin</a:t>
            </a:r>
            <a:r>
              <a:rPr lang="es-ES" dirty="0" smtClean="0">
                <a:solidFill>
                  <a:srgbClr val="E0E0E0"/>
                </a:solidFill>
                <a:latin typeface="Times New Roman" panose="02020603050405020304" pitchFamily="18" charset="0"/>
                <a:cs typeface="Times New Roman" panose="02020603050405020304" pitchFamily="18" charset="0"/>
              </a:rPr>
              <a:t> film     </a:t>
            </a:r>
            <a:r>
              <a:rPr lang="es-ES" dirty="0" err="1" smtClean="0">
                <a:solidFill>
                  <a:srgbClr val="E0E0E0"/>
                </a:solidFill>
                <a:latin typeface="Times New Roman" panose="02020603050405020304" pitchFamily="18" charset="0"/>
                <a:cs typeface="Times New Roman" panose="02020603050405020304" pitchFamily="18" charset="0"/>
              </a:rPr>
              <a:t>Production</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substrate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Comparison</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13" name="Flecha: cheurón 46">
            <a:extLst>
              <a:ext uri="{FF2B5EF4-FFF2-40B4-BE49-F238E27FC236}">
                <a16:creationId xmlns:a16="http://schemas.microsoft.com/office/drawing/2014/main" id="{EE039590-666A-451C-81BB-F1BB2FDC5ADA}"/>
              </a:ext>
            </a:extLst>
          </p:cNvPr>
          <p:cNvSpPr/>
          <p:nvPr/>
        </p:nvSpPr>
        <p:spPr>
          <a:xfrm>
            <a:off x="6012149" y="1295999"/>
            <a:ext cx="5580000" cy="288000"/>
          </a:xfrm>
          <a:prstGeom prst="chevron">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L1.2</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4" name="Flecha: pentágono 45">
            <a:extLst>
              <a:ext uri="{FF2B5EF4-FFF2-40B4-BE49-F238E27FC236}">
                <a16:creationId xmlns:a16="http://schemas.microsoft.com/office/drawing/2014/main" id="{D0AC731A-8D43-4C4E-886C-213ECEAC5A62}"/>
              </a:ext>
            </a:extLst>
          </p:cNvPr>
          <p:cNvSpPr/>
          <p:nvPr/>
        </p:nvSpPr>
        <p:spPr>
          <a:xfrm>
            <a:off x="448268" y="1295999"/>
            <a:ext cx="5580000" cy="288000"/>
          </a:xfrm>
          <a:prstGeom prst="homePlat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smtClean="0">
                <a:solidFill>
                  <a:schemeClr val="bg1"/>
                </a:solidFill>
                <a:latin typeface="Times New Roman" panose="02020603050405020304" pitchFamily="18" charset="0"/>
                <a:cs typeface="Times New Roman" panose="02020603050405020304" pitchFamily="18" charset="0"/>
              </a:rPr>
              <a:t>BM1.1</a:t>
            </a:r>
            <a:endParaRPr lang="es-ES" sz="1600" dirty="0">
              <a:solidFill>
                <a:schemeClr val="bg1"/>
              </a:solidFill>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74845693"/>
              </p:ext>
            </p:extLst>
          </p:nvPr>
        </p:nvGraphicFramePr>
        <p:xfrm>
          <a:off x="1795816" y="3003367"/>
          <a:ext cx="8980704" cy="1483360"/>
        </p:xfrm>
        <a:graphic>
          <a:graphicData uri="http://schemas.openxmlformats.org/drawingml/2006/table">
            <a:tbl>
              <a:tblPr firstRow="1" bandRow="1">
                <a:tableStyleId>{1E171933-4619-4E11-9A3F-F7608DF75F80}</a:tableStyleId>
              </a:tblPr>
              <a:tblGrid>
                <a:gridCol w="1496784">
                  <a:extLst>
                    <a:ext uri="{9D8B030D-6E8A-4147-A177-3AD203B41FA5}">
                      <a16:colId xmlns:a16="http://schemas.microsoft.com/office/drawing/2014/main" val="2520300351"/>
                    </a:ext>
                  </a:extLst>
                </a:gridCol>
                <a:gridCol w="1496784">
                  <a:extLst>
                    <a:ext uri="{9D8B030D-6E8A-4147-A177-3AD203B41FA5}">
                      <a16:colId xmlns:a16="http://schemas.microsoft.com/office/drawing/2014/main" val="1848039230"/>
                    </a:ext>
                  </a:extLst>
                </a:gridCol>
                <a:gridCol w="1496784">
                  <a:extLst>
                    <a:ext uri="{9D8B030D-6E8A-4147-A177-3AD203B41FA5}">
                      <a16:colId xmlns:a16="http://schemas.microsoft.com/office/drawing/2014/main" val="3015041438"/>
                    </a:ext>
                  </a:extLst>
                </a:gridCol>
                <a:gridCol w="1496784">
                  <a:extLst>
                    <a:ext uri="{9D8B030D-6E8A-4147-A177-3AD203B41FA5}">
                      <a16:colId xmlns:a16="http://schemas.microsoft.com/office/drawing/2014/main" val="2797697664"/>
                    </a:ext>
                  </a:extLst>
                </a:gridCol>
                <a:gridCol w="1496784">
                  <a:extLst>
                    <a:ext uri="{9D8B030D-6E8A-4147-A177-3AD203B41FA5}">
                      <a16:colId xmlns:a16="http://schemas.microsoft.com/office/drawing/2014/main" val="4267889004"/>
                    </a:ext>
                  </a:extLst>
                </a:gridCol>
                <a:gridCol w="1496784">
                  <a:extLst>
                    <a:ext uri="{9D8B030D-6E8A-4147-A177-3AD203B41FA5}">
                      <a16:colId xmlns:a16="http://schemas.microsoft.com/office/drawing/2014/main" val="530823513"/>
                    </a:ext>
                  </a:extLst>
                </a:gridCol>
              </a:tblGrid>
              <a:tr h="370840">
                <a:tc>
                  <a:txBody>
                    <a:bodyPr/>
                    <a:lstStyle/>
                    <a:p>
                      <a:endParaRPr lang="en-GB" dirty="0"/>
                    </a:p>
                  </a:txBody>
                  <a:tcPr/>
                </a:tc>
                <a:tc>
                  <a:txBody>
                    <a:bodyPr/>
                    <a:lstStyle/>
                    <a:p>
                      <a:r>
                        <a:rPr lang="en-US" dirty="0" err="1" smtClean="0"/>
                        <a:t>R</a:t>
                      </a:r>
                      <a:r>
                        <a:rPr lang="en-US" baseline="-25000" dirty="0" err="1" smtClean="0"/>
                        <a:t>residual</a:t>
                      </a:r>
                      <a:r>
                        <a:rPr lang="en-US" dirty="0" smtClean="0"/>
                        <a:t> [n</a:t>
                      </a:r>
                      <a:r>
                        <a:rPr lang="el-GR" dirty="0" smtClean="0"/>
                        <a:t>Ω</a:t>
                      </a:r>
                      <a:r>
                        <a:rPr lang="en-US" dirty="0" smtClean="0"/>
                        <a:t>]</a:t>
                      </a:r>
                      <a:endParaRPr lang="en-GB" dirty="0"/>
                    </a:p>
                  </a:txBody>
                  <a:tcPr/>
                </a:tc>
                <a:tc>
                  <a:txBody>
                    <a:bodyPr/>
                    <a:lstStyle/>
                    <a:p>
                      <a:r>
                        <a:rPr lang="el-GR" dirty="0" smtClean="0"/>
                        <a:t>Δ</a:t>
                      </a:r>
                      <a:r>
                        <a:rPr lang="en-US" baseline="-25000" dirty="0" smtClean="0"/>
                        <a:t>0</a:t>
                      </a:r>
                      <a:r>
                        <a:rPr lang="en-US" dirty="0" smtClean="0"/>
                        <a:t>/k</a:t>
                      </a:r>
                      <a:r>
                        <a:rPr lang="en-US" baseline="-25000" dirty="0" smtClean="0"/>
                        <a:t>B</a:t>
                      </a:r>
                      <a:r>
                        <a:rPr lang="en-US" dirty="0" smtClean="0"/>
                        <a:t> [K]</a:t>
                      </a:r>
                      <a:endParaRPr lang="en-GB" dirty="0"/>
                    </a:p>
                  </a:txBody>
                  <a:tcPr/>
                </a:tc>
                <a:tc>
                  <a:txBody>
                    <a:bodyPr/>
                    <a:lstStyle/>
                    <a:p>
                      <a:r>
                        <a:rPr lang="en-US" dirty="0" smtClean="0"/>
                        <a:t>A</a:t>
                      </a:r>
                      <a:r>
                        <a:rPr lang="en-US" baseline="-25000" dirty="0" smtClean="0"/>
                        <a:t>BCS</a:t>
                      </a:r>
                      <a:r>
                        <a:rPr lang="en-US" dirty="0" smtClean="0"/>
                        <a:t> [n</a:t>
                      </a:r>
                      <a:r>
                        <a:rPr lang="el-GR" dirty="0" smtClean="0"/>
                        <a:t>Ω</a:t>
                      </a:r>
                      <a:r>
                        <a:rPr lang="en-US" dirty="0" smtClean="0"/>
                        <a:t> K]</a:t>
                      </a:r>
                      <a:endParaRPr lang="en-GB" dirty="0"/>
                    </a:p>
                  </a:txBody>
                  <a:tcPr/>
                </a:tc>
                <a:tc>
                  <a:txBody>
                    <a:bodyPr/>
                    <a:lstStyle/>
                    <a:p>
                      <a:r>
                        <a:rPr lang="el-GR" dirty="0" smtClean="0"/>
                        <a:t>λ</a:t>
                      </a:r>
                      <a:r>
                        <a:rPr lang="en-US" baseline="-25000" dirty="0" smtClean="0"/>
                        <a:t>0</a:t>
                      </a:r>
                      <a:r>
                        <a:rPr lang="en-US" baseline="0" dirty="0" smtClean="0"/>
                        <a:t> </a:t>
                      </a:r>
                      <a:r>
                        <a:rPr lang="en-US" baseline="0" dirty="0" smtClean="0"/>
                        <a:t>[nm]</a:t>
                      </a:r>
                      <a:endParaRPr lang="en-GB" baseline="-25000" dirty="0"/>
                    </a:p>
                  </a:txBody>
                  <a:tcPr/>
                </a:tc>
                <a:tc>
                  <a:txBody>
                    <a:bodyPr/>
                    <a:lstStyle/>
                    <a:p>
                      <a:r>
                        <a:rPr lang="en-US" dirty="0" smtClean="0"/>
                        <a:t>T</a:t>
                      </a:r>
                      <a:r>
                        <a:rPr lang="en-US" baseline="-25000" dirty="0" smtClean="0"/>
                        <a:t>c</a:t>
                      </a:r>
                      <a:r>
                        <a:rPr lang="en-US" dirty="0" smtClean="0"/>
                        <a:t> [K]</a:t>
                      </a:r>
                      <a:endParaRPr lang="en-GB" dirty="0"/>
                    </a:p>
                  </a:txBody>
                  <a:tcPr/>
                </a:tc>
                <a:extLst>
                  <a:ext uri="{0D108BD9-81ED-4DB2-BD59-A6C34878D82A}">
                    <a16:rowId xmlns:a16="http://schemas.microsoft.com/office/drawing/2014/main" val="189088384"/>
                  </a:ext>
                </a:extLst>
              </a:tr>
              <a:tr h="370840">
                <a:tc>
                  <a:txBody>
                    <a:bodyPr/>
                    <a:lstStyle/>
                    <a:p>
                      <a:r>
                        <a:rPr lang="en-US" dirty="0" smtClean="0"/>
                        <a:t>BM1.1</a:t>
                      </a:r>
                      <a:endParaRPr lang="en-GB" dirty="0"/>
                    </a:p>
                  </a:txBody>
                  <a:tcPr/>
                </a:tc>
                <a:tc>
                  <a:txBody>
                    <a:bodyPr/>
                    <a:lstStyle/>
                    <a:p>
                      <a:r>
                        <a:rPr lang="en-US" dirty="0" smtClean="0"/>
                        <a:t>95.6</a:t>
                      </a:r>
                      <a:endParaRPr lang="en-GB" dirty="0"/>
                    </a:p>
                  </a:txBody>
                  <a:tcPr/>
                </a:tc>
                <a:tc>
                  <a:txBody>
                    <a:bodyPr/>
                    <a:lstStyle/>
                    <a:p>
                      <a:r>
                        <a:rPr lang="en-US" dirty="0" smtClean="0"/>
                        <a:t>20.2</a:t>
                      </a:r>
                      <a:endParaRPr lang="en-GB" dirty="0"/>
                    </a:p>
                  </a:txBody>
                  <a:tcPr/>
                </a:tc>
                <a:tc>
                  <a:txBody>
                    <a:bodyPr/>
                    <a:lstStyle/>
                    <a:p>
                      <a:r>
                        <a:rPr lang="en-US" dirty="0" smtClean="0"/>
                        <a:t>1.68E5</a:t>
                      </a:r>
                      <a:endParaRPr lang="en-GB" dirty="0"/>
                    </a:p>
                  </a:txBody>
                  <a:tcPr/>
                </a:tc>
                <a:tc>
                  <a:txBody>
                    <a:bodyPr/>
                    <a:lstStyle/>
                    <a:p>
                      <a:r>
                        <a:rPr lang="en-US" dirty="0" smtClean="0"/>
                        <a:t>53.96</a:t>
                      </a:r>
                      <a:endParaRPr lang="en-GB" dirty="0"/>
                    </a:p>
                  </a:txBody>
                  <a:tcPr/>
                </a:tc>
                <a:tc>
                  <a:txBody>
                    <a:bodyPr/>
                    <a:lstStyle/>
                    <a:p>
                      <a:r>
                        <a:rPr lang="en-US" dirty="0" smtClean="0"/>
                        <a:t>9.31</a:t>
                      </a:r>
                      <a:endParaRPr lang="en-GB" dirty="0"/>
                    </a:p>
                  </a:txBody>
                  <a:tcPr/>
                </a:tc>
                <a:extLst>
                  <a:ext uri="{0D108BD9-81ED-4DB2-BD59-A6C34878D82A}">
                    <a16:rowId xmlns:a16="http://schemas.microsoft.com/office/drawing/2014/main" val="4328650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L1.2</a:t>
                      </a:r>
                      <a:endParaRPr lang="en-GB"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23.9</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19.8</a:t>
                      </a:r>
                      <a:endParaRPr lang="en-GB" dirty="0" smtClean="0"/>
                    </a:p>
                  </a:txBody>
                  <a:tcPr/>
                </a:tc>
                <a:tc>
                  <a:txBody>
                    <a:bodyPr/>
                    <a:lstStyle/>
                    <a:p>
                      <a:r>
                        <a:rPr lang="en-US" dirty="0" smtClean="0"/>
                        <a:t>1.68E5</a:t>
                      </a:r>
                      <a:endParaRPr lang="en-GB" dirty="0"/>
                    </a:p>
                  </a:txBody>
                  <a:tcPr/>
                </a:tc>
                <a:tc>
                  <a:txBody>
                    <a:bodyPr/>
                    <a:lstStyle/>
                    <a:p>
                      <a:r>
                        <a:rPr lang="en-US" dirty="0" smtClean="0"/>
                        <a:t>56.8</a:t>
                      </a:r>
                      <a:endParaRPr lang="en-GB" dirty="0"/>
                    </a:p>
                  </a:txBody>
                  <a:tcPr/>
                </a:tc>
                <a:tc>
                  <a:txBody>
                    <a:bodyPr/>
                    <a:lstStyle/>
                    <a:p>
                      <a:r>
                        <a:rPr lang="en-US" dirty="0" smtClean="0"/>
                        <a:t>9.34</a:t>
                      </a:r>
                      <a:endParaRPr lang="en-GB" dirty="0"/>
                    </a:p>
                  </a:txBody>
                  <a:tcPr/>
                </a:tc>
                <a:extLst>
                  <a:ext uri="{0D108BD9-81ED-4DB2-BD59-A6C34878D82A}">
                    <a16:rowId xmlns:a16="http://schemas.microsoft.com/office/drawing/2014/main" val="33661146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L1.1a</a:t>
                      </a:r>
                      <a:endParaRPr lang="en-GB"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33.92</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19.84</a:t>
                      </a:r>
                      <a:endParaRPr lang="en-GB" dirty="0" smtClean="0"/>
                    </a:p>
                  </a:txBody>
                  <a:tcPr/>
                </a:tc>
                <a:tc>
                  <a:txBody>
                    <a:bodyPr/>
                    <a:lstStyle/>
                    <a:p>
                      <a:r>
                        <a:rPr lang="en-US" dirty="0" smtClean="0"/>
                        <a:t>1.42E5</a:t>
                      </a:r>
                      <a:endParaRPr lang="en-GB" dirty="0"/>
                    </a:p>
                  </a:txBody>
                  <a:tcPr/>
                </a:tc>
                <a:tc>
                  <a:txBody>
                    <a:bodyPr/>
                    <a:lstStyle/>
                    <a:p>
                      <a:r>
                        <a:rPr lang="en-US" dirty="0" smtClean="0"/>
                        <a:t>51.54</a:t>
                      </a:r>
                      <a:endParaRPr lang="en-GB" dirty="0"/>
                    </a:p>
                  </a:txBody>
                  <a:tcPr/>
                </a:tc>
                <a:tc>
                  <a:txBody>
                    <a:bodyPr/>
                    <a:lstStyle/>
                    <a:p>
                      <a:r>
                        <a:rPr lang="en-US" dirty="0" smtClean="0"/>
                        <a:t>9.36</a:t>
                      </a:r>
                      <a:endParaRPr lang="en-GB" dirty="0"/>
                    </a:p>
                  </a:txBody>
                  <a:tcPr/>
                </a:tc>
                <a:extLst>
                  <a:ext uri="{0D108BD9-81ED-4DB2-BD59-A6C34878D82A}">
                    <a16:rowId xmlns:a16="http://schemas.microsoft.com/office/drawing/2014/main" val="895061876"/>
                  </a:ext>
                </a:extLst>
              </a:tr>
            </a:tbl>
          </a:graphicData>
        </a:graphic>
      </p:graphicFrame>
      <p:sp>
        <p:nvSpPr>
          <p:cNvPr id="16" name="Rectangle 1"/>
          <p:cNvSpPr>
            <a:spLocks noChangeArrowheads="1"/>
          </p:cNvSpPr>
          <p:nvPr/>
        </p:nvSpPr>
        <p:spPr bwMode="auto">
          <a:xfrm>
            <a:off x="1573848" y="328784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20394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a:xfrm>
                <a:off x="425888" y="3645024"/>
                <a:ext cx="11376024" cy="2411735"/>
              </a:xfrm>
            </p:spPr>
            <p:txBody>
              <a:bodyPr/>
              <a:lstStyle/>
              <a:p>
                <a:r>
                  <a:rPr lang="en-US" sz="1600" b="0" dirty="0" smtClean="0">
                    <a:solidFill>
                      <a:schemeClr val="tx2"/>
                    </a:solidFill>
                    <a:latin typeface="+mj-lt"/>
                    <a:ea typeface="Cambria Math" panose="02040503050406030204" pitchFamily="18" charset="0"/>
                  </a:rPr>
                  <a:t>The change in </a:t>
                </a:r>
                <a:r>
                  <a:rPr lang="en-US" sz="1600" b="0" dirty="0">
                    <a:solidFill>
                      <a:schemeClr val="tx2"/>
                    </a:solidFill>
                    <a:latin typeface="+mj-lt"/>
                    <a:ea typeface="Cambria Math" panose="02040503050406030204" pitchFamily="18" charset="0"/>
                  </a:rPr>
                  <a:t>frequency measured with the VNA </a:t>
                </a:r>
                <a:r>
                  <a:rPr lang="en-US" sz="1600" b="0" dirty="0" smtClean="0">
                    <a:solidFill>
                      <a:schemeClr val="tx2"/>
                    </a:solidFill>
                    <a:latin typeface="+mj-lt"/>
                    <a:ea typeface="Cambria Math" panose="02040503050406030204" pitchFamily="18" charset="0"/>
                  </a:rPr>
                  <a:t>when increasing the temperature above the transition, </a:t>
                </a:r>
                <a14:m>
                  <m:oMath xmlns:m="http://schemas.openxmlformats.org/officeDocument/2006/math">
                    <m:r>
                      <a:rPr lang="el-GR" sz="1600" b="0" i="1" smtClean="0">
                        <a:solidFill>
                          <a:schemeClr val="tx1"/>
                        </a:solidFill>
                        <a:latin typeface="Cambria Math" panose="02040503050406030204" pitchFamily="18" charset="0"/>
                        <a:ea typeface="Cambria Math" panose="02040503050406030204" pitchFamily="18" charset="0"/>
                      </a:rPr>
                      <m:t>𝛥</m:t>
                    </m:r>
                    <m:r>
                      <a:rPr lang="en-US" sz="1600" b="0" i="1">
                        <a:solidFill>
                          <a:schemeClr val="tx1"/>
                        </a:solidFill>
                        <a:latin typeface="Cambria Math" panose="02040503050406030204" pitchFamily="18" charset="0"/>
                        <a:ea typeface="Cambria Math" panose="02040503050406030204" pitchFamily="18" charset="0"/>
                      </a:rPr>
                      <m:t>𝑓</m:t>
                    </m:r>
                  </m:oMath>
                </a14:m>
                <a:r>
                  <a:rPr lang="en-US" sz="1600" b="0" dirty="0">
                    <a:solidFill>
                      <a:schemeClr val="tx1"/>
                    </a:solidFill>
                  </a:rPr>
                  <a:t>(T</a:t>
                </a:r>
                <a:r>
                  <a:rPr lang="en-US" sz="1600" b="0" dirty="0" smtClean="0">
                    <a:solidFill>
                      <a:schemeClr val="tx1"/>
                    </a:solidFill>
                  </a:rPr>
                  <a:t>),</a:t>
                </a:r>
                <a:r>
                  <a:rPr lang="en-US" sz="1600" b="0" dirty="0" smtClean="0">
                    <a:solidFill>
                      <a:schemeClr val="tx1"/>
                    </a:solidFill>
                    <a:latin typeface="+mj-lt"/>
                    <a:ea typeface="Cambria Math" panose="02040503050406030204" pitchFamily="18" charset="0"/>
                  </a:rPr>
                  <a:t> </a:t>
                </a:r>
                <a:r>
                  <a:rPr lang="en-US" sz="1600" b="0" dirty="0" smtClean="0">
                    <a:solidFill>
                      <a:schemeClr val="tx2"/>
                    </a:solidFill>
                    <a:latin typeface="+mj-lt"/>
                    <a:ea typeface="Cambria Math" panose="02040503050406030204" pitchFamily="18" charset="0"/>
                  </a:rPr>
                  <a:t>can be correlated to the change in </a:t>
                </a:r>
                <a:r>
                  <a:rPr lang="en-US" sz="1600" b="0" dirty="0">
                    <a:solidFill>
                      <a:schemeClr val="tx2"/>
                    </a:solidFill>
                    <a:latin typeface="+mj-lt"/>
                    <a:ea typeface="Cambria Math" panose="02040503050406030204" pitchFamily="18" charset="0"/>
                  </a:rPr>
                  <a:t>penetration depth </a:t>
                </a:r>
                <a:r>
                  <a:rPr lang="en-US" sz="1600" b="0" dirty="0" smtClean="0">
                    <a:solidFill>
                      <a:schemeClr val="tx2"/>
                    </a:solidFill>
                    <a:latin typeface="+mj-lt"/>
                    <a:ea typeface="Cambria Math" panose="02040503050406030204" pitchFamily="18" charset="0"/>
                  </a:rPr>
                  <a:t>(</a:t>
                </a:r>
                <a:r>
                  <a:rPr lang="en-US" sz="1600" b="0" dirty="0" err="1" smtClean="0">
                    <a:solidFill>
                      <a:schemeClr val="tx2"/>
                    </a:solidFill>
                    <a:latin typeface="+mj-lt"/>
                    <a:ea typeface="Cambria Math" panose="02040503050406030204" pitchFamily="18" charset="0"/>
                  </a:rPr>
                  <a:t>Gorter</a:t>
                </a:r>
                <a:r>
                  <a:rPr lang="en-US" sz="1600" b="0" dirty="0" smtClean="0">
                    <a:solidFill>
                      <a:schemeClr val="tx2"/>
                    </a:solidFill>
                    <a:latin typeface="+mj-lt"/>
                    <a:ea typeface="Cambria Math" panose="02040503050406030204" pitchFamily="18" charset="0"/>
                  </a:rPr>
                  <a:t> </a:t>
                </a:r>
                <a:r>
                  <a:rPr lang="en-US" sz="1600" b="0" dirty="0">
                    <a:solidFill>
                      <a:schemeClr val="tx2"/>
                    </a:solidFill>
                    <a:latin typeface="+mj-lt"/>
                    <a:ea typeface="Cambria Math" panose="02040503050406030204" pitchFamily="18" charset="0"/>
                  </a:rPr>
                  <a:t>Casimir):</a:t>
                </a:r>
              </a:p>
              <a:p>
                <a:pPr/>
                <a14:m>
                  <m:oMathPara xmlns:m="http://schemas.openxmlformats.org/officeDocument/2006/math">
                    <m:oMathParaPr>
                      <m:jc m:val="centerGroup"/>
                    </m:oMathParaPr>
                    <m:oMath xmlns:m="http://schemas.openxmlformats.org/officeDocument/2006/math">
                      <m:r>
                        <a:rPr lang="en-US" sz="1600" b="0" i="1">
                          <a:solidFill>
                            <a:schemeClr val="tx2"/>
                          </a:solidFill>
                          <a:latin typeface="Cambria Math" panose="02040503050406030204" pitchFamily="18" charset="0"/>
                          <a:ea typeface="Cambria Math" panose="02040503050406030204" pitchFamily="18" charset="0"/>
                        </a:rPr>
                        <m:t>∆</m:t>
                      </m:r>
                      <m:r>
                        <a:rPr lang="en-US" sz="1600" b="0" i="1">
                          <a:solidFill>
                            <a:schemeClr val="tx2"/>
                          </a:solidFill>
                          <a:latin typeface="Cambria Math" panose="02040503050406030204" pitchFamily="18" charset="0"/>
                          <a:ea typeface="Cambria Math" panose="02040503050406030204" pitchFamily="18" charset="0"/>
                        </a:rPr>
                        <m:t>𝜆</m:t>
                      </m:r>
                      <m:r>
                        <a:rPr lang="en-US" sz="1600" b="0" i="1">
                          <a:solidFill>
                            <a:schemeClr val="tx2"/>
                          </a:solidFill>
                          <a:latin typeface="Cambria Math" panose="02040503050406030204" pitchFamily="18" charset="0"/>
                          <a:ea typeface="Cambria Math" panose="02040503050406030204" pitchFamily="18" charset="0"/>
                        </a:rPr>
                        <m:t>=−</m:t>
                      </m:r>
                      <m:f>
                        <m:fPr>
                          <m:ctrlPr>
                            <a:rPr lang="en-US" sz="1600" b="0" i="1">
                              <a:solidFill>
                                <a:schemeClr val="tx2"/>
                              </a:solidFill>
                              <a:latin typeface="Cambria Math" panose="02040503050406030204" pitchFamily="18" charset="0"/>
                              <a:ea typeface="Cambria Math" panose="02040503050406030204" pitchFamily="18" charset="0"/>
                            </a:rPr>
                          </m:ctrlPr>
                        </m:fPr>
                        <m:num>
                          <m:r>
                            <a:rPr lang="en-US" sz="1600" b="0" i="1">
                              <a:solidFill>
                                <a:schemeClr val="tx2"/>
                              </a:solidFill>
                              <a:latin typeface="Cambria Math" panose="02040503050406030204" pitchFamily="18" charset="0"/>
                              <a:ea typeface="Cambria Math" panose="02040503050406030204" pitchFamily="18" charset="0"/>
                            </a:rPr>
                            <m:t>𝐺</m:t>
                          </m:r>
                        </m:num>
                        <m:den>
                          <m:r>
                            <a:rPr lang="en-US" sz="1600" b="0" i="1">
                              <a:solidFill>
                                <a:schemeClr val="tx2"/>
                              </a:solidFill>
                              <a:latin typeface="Cambria Math" panose="02040503050406030204" pitchFamily="18" charset="0"/>
                              <a:ea typeface="Cambria Math" panose="02040503050406030204" pitchFamily="18" charset="0"/>
                            </a:rPr>
                            <m:t>𝜋</m:t>
                          </m:r>
                          <m:sSub>
                            <m:sSubPr>
                              <m:ctrlPr>
                                <a:rPr lang="en-US" sz="1600" b="0" i="1">
                                  <a:solidFill>
                                    <a:schemeClr val="tx2"/>
                                  </a:solidFill>
                                  <a:latin typeface="Cambria Math" panose="02040503050406030204" pitchFamily="18" charset="0"/>
                                  <a:ea typeface="Cambria Math" panose="02040503050406030204" pitchFamily="18" charset="0"/>
                                </a:rPr>
                              </m:ctrlPr>
                            </m:sSubPr>
                            <m:e>
                              <m:r>
                                <a:rPr lang="en-US" sz="1600" b="0" i="1">
                                  <a:solidFill>
                                    <a:schemeClr val="tx2"/>
                                  </a:solidFill>
                                  <a:latin typeface="Cambria Math" panose="02040503050406030204" pitchFamily="18" charset="0"/>
                                  <a:ea typeface="Cambria Math" panose="02040503050406030204" pitchFamily="18" charset="0"/>
                                </a:rPr>
                                <m:t>𝜇</m:t>
                              </m:r>
                            </m:e>
                            <m:sub>
                              <m:r>
                                <a:rPr lang="en-US" sz="1600" b="0" i="1">
                                  <a:solidFill>
                                    <a:schemeClr val="tx2"/>
                                  </a:solidFill>
                                  <a:latin typeface="Cambria Math" panose="02040503050406030204" pitchFamily="18" charset="0"/>
                                  <a:ea typeface="Cambria Math" panose="02040503050406030204" pitchFamily="18" charset="0"/>
                                </a:rPr>
                                <m:t>0</m:t>
                              </m:r>
                            </m:sub>
                          </m:sSub>
                          <m:sSubSup>
                            <m:sSubSupPr>
                              <m:ctrlPr>
                                <a:rPr lang="en-US" sz="1600" b="0" i="1">
                                  <a:solidFill>
                                    <a:schemeClr val="tx2"/>
                                  </a:solidFill>
                                  <a:latin typeface="Cambria Math" panose="02040503050406030204" pitchFamily="18" charset="0"/>
                                  <a:ea typeface="Cambria Math" panose="02040503050406030204" pitchFamily="18" charset="0"/>
                                </a:rPr>
                              </m:ctrlPr>
                            </m:sSubSupPr>
                            <m:e>
                              <m:r>
                                <a:rPr lang="en-US" sz="1600" b="0" i="1">
                                  <a:solidFill>
                                    <a:schemeClr val="tx2"/>
                                  </a:solidFill>
                                  <a:latin typeface="Cambria Math" panose="02040503050406030204" pitchFamily="18" charset="0"/>
                                  <a:ea typeface="Cambria Math" panose="02040503050406030204" pitchFamily="18" charset="0"/>
                                </a:rPr>
                                <m:t>𝑓</m:t>
                              </m:r>
                            </m:e>
                            <m:sub>
                              <m:r>
                                <a:rPr lang="en-US" sz="1600" b="0" i="1">
                                  <a:solidFill>
                                    <a:schemeClr val="tx2"/>
                                  </a:solidFill>
                                  <a:latin typeface="Cambria Math" panose="02040503050406030204" pitchFamily="18" charset="0"/>
                                  <a:ea typeface="Cambria Math" panose="02040503050406030204" pitchFamily="18" charset="0"/>
                                </a:rPr>
                                <m:t>0</m:t>
                              </m:r>
                            </m:sub>
                            <m:sup>
                              <m:r>
                                <a:rPr lang="en-US" sz="1600" b="0" i="1">
                                  <a:solidFill>
                                    <a:schemeClr val="tx2"/>
                                  </a:solidFill>
                                  <a:latin typeface="Cambria Math" panose="02040503050406030204" pitchFamily="18" charset="0"/>
                                  <a:ea typeface="Cambria Math" panose="02040503050406030204" pitchFamily="18" charset="0"/>
                                </a:rPr>
                                <m:t>2</m:t>
                              </m:r>
                            </m:sup>
                          </m:sSubSup>
                        </m:den>
                      </m:f>
                      <m:r>
                        <a:rPr lang="el-GR" sz="1600" b="0" i="1">
                          <a:solidFill>
                            <a:schemeClr val="tx2"/>
                          </a:solidFill>
                          <a:latin typeface="Cambria Math" panose="02040503050406030204" pitchFamily="18" charset="0"/>
                          <a:ea typeface="Cambria Math" panose="02040503050406030204" pitchFamily="18" charset="0"/>
                        </a:rPr>
                        <m:t>𝛥</m:t>
                      </m:r>
                      <m:r>
                        <a:rPr lang="en-US" sz="1600" b="0" i="1">
                          <a:solidFill>
                            <a:schemeClr val="tx2"/>
                          </a:solidFill>
                          <a:latin typeface="Cambria Math" panose="02040503050406030204" pitchFamily="18" charset="0"/>
                          <a:ea typeface="Cambria Math" panose="02040503050406030204" pitchFamily="18" charset="0"/>
                        </a:rPr>
                        <m:t>𝑓</m:t>
                      </m:r>
                    </m:oMath>
                  </m:oMathPara>
                </a14:m>
                <a:endParaRPr lang="en-US" sz="1600" b="0" dirty="0">
                  <a:solidFill>
                    <a:schemeClr val="tx2"/>
                  </a:solidFill>
                  <a:latin typeface="+mj-lt"/>
                </a:endParaRPr>
              </a:p>
              <a:p>
                <a:r>
                  <a:rPr lang="en-US" sz="1600" b="0" dirty="0">
                    <a:solidFill>
                      <a:schemeClr val="tx2"/>
                    </a:solidFill>
                    <a:latin typeface="+mj-lt"/>
                  </a:rPr>
                  <a:t>From the fitting </a:t>
                </a:r>
                <a14:m>
                  <m:oMath xmlns:m="http://schemas.openxmlformats.org/officeDocument/2006/math">
                    <m:r>
                      <a:rPr lang="en-US" sz="1600" b="0" i="1">
                        <a:solidFill>
                          <a:schemeClr val="tx2"/>
                        </a:solidFill>
                        <a:latin typeface="Cambria Math" panose="02040503050406030204" pitchFamily="18" charset="0"/>
                        <a:ea typeface="Cambria Math" panose="02040503050406030204" pitchFamily="18" charset="0"/>
                      </a:rPr>
                      <m:t>𝜆</m:t>
                    </m:r>
                  </m:oMath>
                </a14:m>
                <a:r>
                  <a:rPr lang="en-US" sz="1600" b="0" dirty="0">
                    <a:solidFill>
                      <a:schemeClr val="tx2"/>
                    </a:solidFill>
                    <a:latin typeface="+mj-lt"/>
                  </a:rPr>
                  <a:t> vs </a:t>
                </a:r>
                <a14:m>
                  <m:oMath xmlns:m="http://schemas.openxmlformats.org/officeDocument/2006/math">
                    <m:r>
                      <a:rPr lang="en-US" sz="1600" b="0" i="1">
                        <a:solidFill>
                          <a:schemeClr val="tx2"/>
                        </a:solidFill>
                        <a:latin typeface="Cambria Math" panose="02040503050406030204" pitchFamily="18" charset="0"/>
                        <a:ea typeface="Cambria Math" panose="02040503050406030204" pitchFamily="18" charset="0"/>
                      </a:rPr>
                      <m:t>𝑇</m:t>
                    </m:r>
                  </m:oMath>
                </a14:m>
                <a:r>
                  <a:rPr lang="en-US" sz="1600" b="0" dirty="0">
                    <a:solidFill>
                      <a:schemeClr val="tx2"/>
                    </a:solidFill>
                    <a:latin typeface="+mj-lt"/>
                  </a:rPr>
                  <a:t>: </a:t>
                </a:r>
                <a14:m>
                  <m:oMath xmlns:m="http://schemas.openxmlformats.org/officeDocument/2006/math">
                    <m:sSub>
                      <m:sSubPr>
                        <m:ctrlPr>
                          <a:rPr lang="en-US" sz="1600" b="0" i="1" smtClean="0">
                            <a:solidFill>
                              <a:schemeClr val="tx2"/>
                            </a:solidFill>
                            <a:latin typeface="Cambria Math" panose="02040503050406030204" pitchFamily="18" charset="0"/>
                            <a:ea typeface="Cambria Math" panose="02040503050406030204" pitchFamily="18" charset="0"/>
                          </a:rPr>
                        </m:ctrlPr>
                      </m:sSubPr>
                      <m:e>
                        <m:r>
                          <a:rPr lang="en-US" sz="1600" b="0" i="1">
                            <a:solidFill>
                              <a:schemeClr val="tx2"/>
                            </a:solidFill>
                            <a:latin typeface="Cambria Math" panose="02040503050406030204" pitchFamily="18" charset="0"/>
                            <a:ea typeface="Cambria Math" panose="02040503050406030204" pitchFamily="18" charset="0"/>
                          </a:rPr>
                          <m:t>(</m:t>
                        </m:r>
                        <m:r>
                          <a:rPr lang="en-US" sz="1600" b="0" i="1">
                            <a:solidFill>
                              <a:schemeClr val="tx2"/>
                            </a:solidFill>
                            <a:latin typeface="Cambria Math" panose="02040503050406030204" pitchFamily="18" charset="0"/>
                            <a:ea typeface="Cambria Math" panose="02040503050406030204" pitchFamily="18" charset="0"/>
                          </a:rPr>
                          <m:t>𝜆</m:t>
                        </m:r>
                      </m:e>
                      <m:sub>
                        <m:r>
                          <a:rPr lang="en-US" sz="1600" b="0" i="1">
                            <a:solidFill>
                              <a:schemeClr val="tx2"/>
                            </a:solidFill>
                            <a:latin typeface="Cambria Math" panose="02040503050406030204" pitchFamily="18" charset="0"/>
                            <a:ea typeface="Cambria Math" panose="02040503050406030204" pitchFamily="18" charset="0"/>
                          </a:rPr>
                          <m:t>0</m:t>
                        </m:r>
                      </m:sub>
                    </m:sSub>
                  </m:oMath>
                </a14:m>
                <a:r>
                  <a:rPr lang="en-US" sz="1600" b="0" dirty="0">
                    <a:solidFill>
                      <a:schemeClr val="tx2"/>
                    </a:solidFill>
                    <a:latin typeface="+mj-lt"/>
                  </a:rPr>
                  <a:t>, Tc, n) are obtained.</a:t>
                </a:r>
              </a:p>
              <a:p>
                <a:pPr/>
                <a14:m>
                  <m:oMathPara xmlns:m="http://schemas.openxmlformats.org/officeDocument/2006/math">
                    <m:oMathParaPr>
                      <m:jc m:val="center"/>
                    </m:oMathParaPr>
                    <m:oMath xmlns:m="http://schemas.openxmlformats.org/officeDocument/2006/math">
                      <m:r>
                        <a:rPr lang="en-US" sz="1600" b="0" i="1" smtClean="0">
                          <a:solidFill>
                            <a:schemeClr val="tx2"/>
                          </a:solidFill>
                          <a:latin typeface="Cambria Math" panose="02040503050406030204" pitchFamily="18" charset="0"/>
                          <a:ea typeface="Cambria Math" panose="02040503050406030204" pitchFamily="18" charset="0"/>
                        </a:rPr>
                        <m:t>𝜆</m:t>
                      </m:r>
                      <m:r>
                        <a:rPr lang="en-US" sz="1600" b="0" i="1" smtClean="0">
                          <a:solidFill>
                            <a:schemeClr val="tx2"/>
                          </a:solidFill>
                          <a:latin typeface="Cambria Math" panose="02040503050406030204" pitchFamily="18" charset="0"/>
                          <a:ea typeface="Cambria Math" panose="02040503050406030204" pitchFamily="18" charset="0"/>
                        </a:rPr>
                        <m:t>=−</m:t>
                      </m:r>
                      <m:f>
                        <m:fPr>
                          <m:ctrlPr>
                            <a:rPr lang="en-US" sz="1600" b="0" i="1">
                              <a:solidFill>
                                <a:schemeClr val="tx2"/>
                              </a:solidFill>
                              <a:latin typeface="Cambria Math" panose="02040503050406030204" pitchFamily="18" charset="0"/>
                              <a:ea typeface="Cambria Math" panose="02040503050406030204" pitchFamily="18" charset="0"/>
                            </a:rPr>
                          </m:ctrlPr>
                        </m:fPr>
                        <m:num>
                          <m:sSub>
                            <m:sSubPr>
                              <m:ctrlPr>
                                <a:rPr lang="en-US" sz="1600" b="0" i="1" smtClean="0">
                                  <a:solidFill>
                                    <a:srgbClr val="FF0000"/>
                                  </a:solidFill>
                                  <a:latin typeface="Cambria Math" panose="02040503050406030204" pitchFamily="18" charset="0"/>
                                  <a:ea typeface="Cambria Math" panose="02040503050406030204" pitchFamily="18" charset="0"/>
                                </a:rPr>
                              </m:ctrlPr>
                            </m:sSubPr>
                            <m:e>
                              <m:r>
                                <a:rPr lang="en-US" sz="1600" b="0" i="1">
                                  <a:solidFill>
                                    <a:srgbClr val="FF0000"/>
                                  </a:solidFill>
                                  <a:latin typeface="Cambria Math" panose="02040503050406030204" pitchFamily="18" charset="0"/>
                                  <a:ea typeface="Cambria Math" panose="02040503050406030204" pitchFamily="18" charset="0"/>
                                </a:rPr>
                                <m:t>𝜆</m:t>
                              </m:r>
                            </m:e>
                            <m:sub>
                              <m:r>
                                <a:rPr lang="en-US" sz="1600" b="0" i="1">
                                  <a:solidFill>
                                    <a:srgbClr val="FF0000"/>
                                  </a:solidFill>
                                  <a:latin typeface="Cambria Math" panose="02040503050406030204" pitchFamily="18" charset="0"/>
                                  <a:ea typeface="Cambria Math" panose="02040503050406030204" pitchFamily="18" charset="0"/>
                                </a:rPr>
                                <m:t>0</m:t>
                              </m:r>
                            </m:sub>
                          </m:sSub>
                        </m:num>
                        <m:den>
                          <m:rad>
                            <m:radPr>
                              <m:degHide m:val="on"/>
                              <m:ctrlPr>
                                <a:rPr lang="en-US" sz="1600" b="0" i="1">
                                  <a:solidFill>
                                    <a:schemeClr val="tx2"/>
                                  </a:solidFill>
                                  <a:latin typeface="Cambria Math" panose="02040503050406030204" pitchFamily="18" charset="0"/>
                                  <a:ea typeface="Cambria Math" panose="02040503050406030204" pitchFamily="18" charset="0"/>
                                </a:rPr>
                              </m:ctrlPr>
                            </m:radPr>
                            <m:deg/>
                            <m:e>
                              <m:r>
                                <a:rPr lang="en-US" sz="1600" b="0" i="1">
                                  <a:solidFill>
                                    <a:schemeClr val="tx2"/>
                                  </a:solidFill>
                                  <a:latin typeface="Cambria Math" panose="02040503050406030204" pitchFamily="18" charset="0"/>
                                  <a:ea typeface="Cambria Math" panose="02040503050406030204" pitchFamily="18" charset="0"/>
                                </a:rPr>
                                <m:t>1−</m:t>
                              </m:r>
                              <m:sSup>
                                <m:sSupPr>
                                  <m:ctrlPr>
                                    <a:rPr lang="en-US" sz="1600" b="0" i="1" smtClean="0">
                                      <a:solidFill>
                                        <a:schemeClr val="tx2"/>
                                      </a:solidFill>
                                      <a:latin typeface="Cambria Math" panose="02040503050406030204" pitchFamily="18" charset="0"/>
                                      <a:ea typeface="Cambria Math" panose="02040503050406030204" pitchFamily="18" charset="0"/>
                                    </a:rPr>
                                  </m:ctrlPr>
                                </m:sSupPr>
                                <m:e>
                                  <m:d>
                                    <m:dPr>
                                      <m:ctrlPr>
                                        <a:rPr lang="en-US" sz="1600" b="0" i="1">
                                          <a:latin typeface="Cambria Math" panose="02040503050406030204" pitchFamily="18" charset="0"/>
                                          <a:ea typeface="Cambria Math" panose="02040503050406030204" pitchFamily="18" charset="0"/>
                                        </a:rPr>
                                      </m:ctrlPr>
                                    </m:dPr>
                                    <m:e>
                                      <m:f>
                                        <m:fPr>
                                          <m:type m:val="skw"/>
                                          <m:ctrlPr>
                                            <a:rPr lang="en-US" sz="1600" b="0" i="1">
                                              <a:latin typeface="Cambria Math" panose="02040503050406030204" pitchFamily="18" charset="0"/>
                                              <a:ea typeface="Cambria Math" panose="02040503050406030204" pitchFamily="18" charset="0"/>
                                            </a:rPr>
                                          </m:ctrlPr>
                                        </m:fPr>
                                        <m:num>
                                          <m:r>
                                            <a:rPr lang="en-US" sz="1600" b="0" i="1">
                                              <a:latin typeface="Cambria Math" panose="02040503050406030204" pitchFamily="18" charset="0"/>
                                              <a:ea typeface="Cambria Math" panose="02040503050406030204" pitchFamily="18" charset="0"/>
                                            </a:rPr>
                                            <m:t>𝑇</m:t>
                                          </m:r>
                                        </m:num>
                                        <m:den>
                                          <m:sSub>
                                            <m:sSubPr>
                                              <m:ctrlPr>
                                                <a:rPr lang="en-US" sz="1600" b="0" i="1">
                                                  <a:solidFill>
                                                    <a:srgbClr val="FF0000"/>
                                                  </a:solidFill>
                                                  <a:latin typeface="Cambria Math" panose="02040503050406030204" pitchFamily="18" charset="0"/>
                                                  <a:ea typeface="Cambria Math" panose="02040503050406030204" pitchFamily="18" charset="0"/>
                                                </a:rPr>
                                              </m:ctrlPr>
                                            </m:sSubPr>
                                            <m:e>
                                              <m:r>
                                                <a:rPr lang="en-US" sz="1600" b="0" i="1">
                                                  <a:solidFill>
                                                    <a:srgbClr val="FF0000"/>
                                                  </a:solidFill>
                                                  <a:latin typeface="Cambria Math" panose="02040503050406030204" pitchFamily="18" charset="0"/>
                                                  <a:ea typeface="Cambria Math" panose="02040503050406030204" pitchFamily="18" charset="0"/>
                                                </a:rPr>
                                                <m:t>𝑇</m:t>
                                              </m:r>
                                            </m:e>
                                            <m:sub>
                                              <m:r>
                                                <a:rPr lang="en-US" sz="1600" b="0" i="1">
                                                  <a:solidFill>
                                                    <a:srgbClr val="FF0000"/>
                                                  </a:solidFill>
                                                  <a:latin typeface="Cambria Math" panose="02040503050406030204" pitchFamily="18" charset="0"/>
                                                  <a:ea typeface="Cambria Math" panose="02040503050406030204" pitchFamily="18" charset="0"/>
                                                </a:rPr>
                                                <m:t>𝐶</m:t>
                                              </m:r>
                                            </m:sub>
                                          </m:sSub>
                                        </m:den>
                                      </m:f>
                                    </m:e>
                                  </m:d>
                                </m:e>
                                <m:sup>
                                  <m:r>
                                    <a:rPr lang="en-US" sz="1600" b="0" i="1" smtClean="0">
                                      <a:solidFill>
                                        <a:schemeClr val="tx2"/>
                                      </a:solidFill>
                                      <a:latin typeface="Cambria Math" panose="02040503050406030204" pitchFamily="18" charset="0"/>
                                      <a:ea typeface="Cambria Math" panose="02040503050406030204" pitchFamily="18" charset="0"/>
                                    </a:rPr>
                                    <m:t>4</m:t>
                                  </m:r>
                                </m:sup>
                              </m:sSup>
                            </m:e>
                          </m:rad>
                        </m:den>
                      </m:f>
                      <m:r>
                        <a:rPr lang="en-US" sz="1600" b="0" i="1">
                          <a:solidFill>
                            <a:schemeClr val="tx2"/>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𝑛</m:t>
                      </m:r>
                    </m:oMath>
                  </m:oMathPara>
                </a14:m>
                <a:endParaRPr lang="en-US" sz="1600" b="0" dirty="0">
                  <a:solidFill>
                    <a:srgbClr val="FF0000"/>
                  </a:solidFill>
                  <a:latin typeface="+mj-lt"/>
                  <a:ea typeface="Cambria Math" panose="02040503050406030204" pitchFamily="18" charset="0"/>
                </a:endParaRPr>
              </a:p>
              <a:p>
                <a:endParaRPr lang="en-GB" sz="1600" b="0" dirty="0">
                  <a:solidFill>
                    <a:schemeClr val="tx2"/>
                  </a:solidFill>
                  <a:latin typeface="+mj-lt"/>
                </a:endParaRPr>
              </a:p>
            </p:txBody>
          </p:sp>
        </mc:Choice>
        <mc:Fallback>
          <p:sp>
            <p:nvSpPr>
              <p:cNvPr id="2" name="Content Placeholder 1"/>
              <p:cNvSpPr>
                <a:spLocks noGrp="1" noRot="1" noChangeAspect="1" noMove="1" noResize="1" noEditPoints="1" noAdjustHandles="1" noChangeArrowheads="1" noChangeShapeType="1" noTextEdit="1"/>
              </p:cNvSpPr>
              <p:nvPr>
                <p:ph idx="1"/>
              </p:nvPr>
            </p:nvSpPr>
            <p:spPr>
              <a:xfrm>
                <a:off x="425888" y="3645024"/>
                <a:ext cx="11376024" cy="2411735"/>
              </a:xfrm>
              <a:blipFill>
                <a:blip r:embed="rId2"/>
                <a:stretch>
                  <a:fillRect l="-1125" t="-3788" b="-21717"/>
                </a:stretch>
              </a:blipFill>
            </p:spPr>
            <p:txBody>
              <a:bodyPr/>
              <a:lstStyle/>
              <a:p>
                <a:r>
                  <a:rPr lang="en-GB">
                    <a:noFill/>
                  </a:rPr>
                  <a:t> </a:t>
                </a:r>
              </a:p>
            </p:txBody>
          </p:sp>
        </mc:Fallback>
      </mc:AlternateContent>
      <p:sp>
        <p:nvSpPr>
          <p:cNvPr id="3" name="Title 2"/>
          <p:cNvSpPr>
            <a:spLocks noGrp="1"/>
          </p:cNvSpPr>
          <p:nvPr>
            <p:ph type="title"/>
          </p:nvPr>
        </p:nvSpPr>
        <p:spPr>
          <a:xfrm>
            <a:off x="407988" y="373593"/>
            <a:ext cx="11376025" cy="463119"/>
          </a:xfrm>
        </p:spPr>
        <p:txBody>
          <a:bodyPr/>
          <a:lstStyle/>
          <a:p>
            <a:r>
              <a:rPr lang="en-US" dirty="0" smtClean="0"/>
              <a:t>Fitted parameters:</a:t>
            </a:r>
            <a:br>
              <a:rPr lang="en-US" dirty="0" smtClean="0"/>
            </a:br>
            <a:endParaRPr lang="en-GB" dirty="0"/>
          </a:p>
        </p:txBody>
      </p:sp>
      <p:sp>
        <p:nvSpPr>
          <p:cNvPr id="4" name="Date Placeholder 3"/>
          <p:cNvSpPr>
            <a:spLocks noGrp="1"/>
          </p:cNvSpPr>
          <p:nvPr>
            <p:ph type="dt" sz="half" idx="10"/>
          </p:nvPr>
        </p:nvSpPr>
        <p:spPr/>
        <p:txBody>
          <a:bodyPr/>
          <a:lstStyle/>
          <a:p>
            <a:r>
              <a:rPr lang="en-US" smtClean="0"/>
              <a:t>15/03/2021</a:t>
            </a:r>
            <a:endParaRPr lang="en-US" dirty="0"/>
          </a:p>
        </p:txBody>
      </p:sp>
      <p:sp>
        <p:nvSpPr>
          <p:cNvPr id="5" name="Slide Number Placeholder 4"/>
          <p:cNvSpPr>
            <a:spLocks noGrp="1"/>
          </p:cNvSpPr>
          <p:nvPr>
            <p:ph type="sldNum" sz="quarter" idx="12"/>
          </p:nvPr>
        </p:nvSpPr>
        <p:spPr/>
        <p:txBody>
          <a:bodyPr/>
          <a:lstStyle/>
          <a:p>
            <a:fld id="{36B5EA5A-BC32-A742-B11B-8E7414D5B535}" type="slidenum">
              <a:rPr lang="en-US" smtClean="0"/>
              <a:pPr/>
              <a:t>22</a:t>
            </a:fld>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4208346" y="2436957"/>
                <a:ext cx="3324243" cy="517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𝑅</m:t>
                          </m:r>
                        </m:e>
                        <m:sub>
                          <m:r>
                            <a:rPr lang="en-US" b="0" i="1" smtClean="0">
                              <a:solidFill>
                                <a:schemeClr val="tx2"/>
                              </a:solidFill>
                              <a:latin typeface="Cambria Math" panose="02040503050406030204" pitchFamily="18" charset="0"/>
                            </a:rPr>
                            <m:t>𝐵𝐶𝑆</m:t>
                          </m:r>
                        </m:sub>
                      </m:sSub>
                      <m:d>
                        <m:dPr>
                          <m:ctrlPr>
                            <a:rPr lang="en-US"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𝑇</m:t>
                          </m:r>
                          <m:r>
                            <a:rPr lang="en-US" b="0" i="1" smtClean="0">
                              <a:solidFill>
                                <a:schemeClr val="tx2"/>
                              </a:solidFill>
                              <a:latin typeface="Cambria Math" panose="02040503050406030204" pitchFamily="18" charset="0"/>
                            </a:rPr>
                            <m:t>, </m:t>
                          </m:r>
                          <m:r>
                            <a:rPr lang="en-US" b="0" i="1" smtClean="0">
                              <a:solidFill>
                                <a:schemeClr val="tx2"/>
                              </a:solidFill>
                              <a:latin typeface="Cambria Math" panose="02040503050406030204" pitchFamily="18" charset="0"/>
                            </a:rPr>
                            <m:t>𝐻</m:t>
                          </m:r>
                          <m:r>
                            <a:rPr lang="en-US" b="0" i="1" smtClean="0">
                              <a:solidFill>
                                <a:schemeClr val="tx2"/>
                              </a:solidFill>
                              <a:latin typeface="Cambria Math" panose="02040503050406030204" pitchFamily="18" charset="0"/>
                            </a:rPr>
                            <m:t>=0</m:t>
                          </m:r>
                        </m:e>
                      </m:d>
                      <m:r>
                        <a:rPr lang="en-US" b="0" i="1" smtClean="0">
                          <a:solidFill>
                            <a:schemeClr val="tx2"/>
                          </a:solidFill>
                          <a:latin typeface="Cambria Math" panose="02040503050406030204" pitchFamily="18" charset="0"/>
                        </a:rPr>
                        <m:t>=</m:t>
                      </m:r>
                      <m:f>
                        <m:fPr>
                          <m:ctrlPr>
                            <a:rPr lang="en-US" i="1" smtClean="0">
                              <a:solidFill>
                                <a:schemeClr val="tx2"/>
                              </a:solidFill>
                              <a:latin typeface="Cambria Math" panose="02040503050406030204" pitchFamily="18" charset="0"/>
                            </a:rPr>
                          </m:ctrlPr>
                        </m:fPr>
                        <m:num>
                          <m:sSub>
                            <m:sSubPr>
                              <m:ctrlPr>
                                <a:rPr lang="en-US" i="1" smtClean="0">
                                  <a:solidFill>
                                    <a:srgbClr val="FF0000"/>
                                  </a:solidFill>
                                  <a:latin typeface="Cambria Math" panose="02040503050406030204" pitchFamily="18" charset="0"/>
                                </a:rPr>
                              </m:ctrlPr>
                            </m:sSubPr>
                            <m:e>
                              <m:r>
                                <a:rPr lang="en-US" b="0" i="1">
                                  <a:solidFill>
                                    <a:srgbClr val="FF0000"/>
                                  </a:solidFill>
                                  <a:latin typeface="Cambria Math" panose="02040503050406030204" pitchFamily="18" charset="0"/>
                                </a:rPr>
                                <m:t>𝐴</m:t>
                              </m:r>
                            </m:e>
                            <m:sub>
                              <m:r>
                                <a:rPr lang="en-US" b="0" i="1">
                                  <a:solidFill>
                                    <a:srgbClr val="FF0000"/>
                                  </a:solidFill>
                                  <a:latin typeface="Cambria Math" panose="02040503050406030204" pitchFamily="18" charset="0"/>
                                </a:rPr>
                                <m:t>𝐵𝐶𝑆</m:t>
                              </m:r>
                            </m:sub>
                          </m:sSub>
                        </m:num>
                        <m:den>
                          <m:r>
                            <a:rPr lang="en-US" b="0" i="1" smtClean="0">
                              <a:solidFill>
                                <a:schemeClr val="tx2"/>
                              </a:solidFill>
                              <a:latin typeface="Cambria Math" panose="02040503050406030204" pitchFamily="18" charset="0"/>
                            </a:rPr>
                            <m:t>𝑇</m:t>
                          </m:r>
                        </m:den>
                      </m:f>
                      <m:sSup>
                        <m:sSupPr>
                          <m:ctrlPr>
                            <a:rPr lang="en-US" i="1" smtClean="0">
                              <a:solidFill>
                                <a:schemeClr val="tx2"/>
                              </a:solidFill>
                              <a:latin typeface="Cambria Math" panose="02040503050406030204" pitchFamily="18" charset="0"/>
                            </a:rPr>
                          </m:ctrlPr>
                        </m:sSupPr>
                        <m:e>
                          <m:r>
                            <a:rPr lang="en-US" b="0" i="1" smtClean="0">
                              <a:solidFill>
                                <a:schemeClr val="tx2"/>
                              </a:solidFill>
                              <a:latin typeface="Cambria Math" panose="02040503050406030204" pitchFamily="18" charset="0"/>
                            </a:rPr>
                            <m:t>𝑒</m:t>
                          </m:r>
                        </m:e>
                        <m:sup>
                          <m:r>
                            <a:rPr lang="en-US" b="0" i="1" smtClean="0">
                              <a:solidFill>
                                <a:schemeClr val="tx2"/>
                              </a:solidFill>
                              <a:latin typeface="Cambria Math" panose="02040503050406030204" pitchFamily="18" charset="0"/>
                            </a:rPr>
                            <m:t>−(</m:t>
                          </m:r>
                          <m:r>
                            <a:rPr lang="en-US" b="0" i="1" smtClean="0">
                              <a:solidFill>
                                <a:srgbClr val="FF0000"/>
                              </a:solidFill>
                              <a:latin typeface="Cambria Math" panose="02040503050406030204" pitchFamily="18" charset="0"/>
                              <a:ea typeface="Cambria Math" panose="02040503050406030204" pitchFamily="18" charset="0"/>
                            </a:rPr>
                            <m:t>∆/</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𝑘</m:t>
                              </m:r>
                            </m:e>
                            <m:sub>
                              <m:r>
                                <a:rPr lang="en-US" b="0" i="1" smtClean="0">
                                  <a:solidFill>
                                    <a:srgbClr val="FF0000"/>
                                  </a:solidFill>
                                  <a:latin typeface="Cambria Math" panose="02040503050406030204" pitchFamily="18" charset="0"/>
                                  <a:ea typeface="Cambria Math" panose="02040503050406030204" pitchFamily="18" charset="0"/>
                                </a:rPr>
                                <m:t>𝐵</m:t>
                              </m:r>
                            </m:sub>
                          </m:sSub>
                          <m:r>
                            <a:rPr lang="en-US" b="0" i="1" smtClean="0">
                              <a:solidFill>
                                <a:schemeClr val="tx2"/>
                              </a:solidFill>
                              <a:latin typeface="Cambria Math" panose="02040503050406030204" pitchFamily="18" charset="0"/>
                              <a:ea typeface="Cambria Math" panose="02040503050406030204" pitchFamily="18" charset="0"/>
                            </a:rPr>
                            <m:t>𝑇</m:t>
                          </m:r>
                          <m:r>
                            <a:rPr lang="en-US" b="0" i="1" smtClean="0">
                              <a:solidFill>
                                <a:schemeClr val="tx2"/>
                              </a:solidFill>
                              <a:latin typeface="Cambria Math" panose="02040503050406030204" pitchFamily="18" charset="0"/>
                            </a:rPr>
                            <m:t>)</m:t>
                          </m:r>
                        </m:sup>
                      </m:sSup>
                    </m:oMath>
                  </m:oMathPara>
                </a14:m>
                <a:endParaRPr lang="en-GB" dirty="0">
                  <a:solidFill>
                    <a:schemeClr val="tx2"/>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208346" y="2436957"/>
                <a:ext cx="3324243" cy="517578"/>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208346" y="1901169"/>
                <a:ext cx="24997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𝑅</m:t>
                          </m:r>
                        </m:e>
                        <m:sub>
                          <m:r>
                            <a:rPr lang="en-US" b="0" i="1" smtClean="0">
                              <a:solidFill>
                                <a:schemeClr val="tx2"/>
                              </a:solidFill>
                              <a:latin typeface="Cambria Math" panose="02040503050406030204" pitchFamily="18" charset="0"/>
                            </a:rPr>
                            <m:t>𝑠</m:t>
                          </m:r>
                        </m:sub>
                      </m:sSub>
                      <m:d>
                        <m:dPr>
                          <m:ctrlPr>
                            <a:rPr lang="en-US"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𝑇</m:t>
                          </m:r>
                        </m:e>
                      </m:d>
                      <m:r>
                        <a:rPr lang="en-US" b="0" i="1" smtClean="0">
                          <a:solidFill>
                            <a:schemeClr val="tx2"/>
                          </a:solidFill>
                          <a:latin typeface="Cambria Math" panose="02040503050406030204" pitchFamily="18" charset="0"/>
                        </a:rPr>
                        <m:t>=</m:t>
                      </m:r>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𝑟𝑒𝑠</m:t>
                          </m:r>
                        </m:sub>
                      </m:sSub>
                      <m:r>
                        <a:rPr lang="en-US" b="0" i="1" smtClean="0">
                          <a:solidFill>
                            <a:schemeClr val="tx2"/>
                          </a:solidFill>
                          <a:latin typeface="Cambria Math" panose="02040503050406030204" pitchFamily="18" charset="0"/>
                        </a:rPr>
                        <m:t>+</m:t>
                      </m:r>
                      <m:sSub>
                        <m:sSubPr>
                          <m:ctrlPr>
                            <a:rPr lang="en-US" i="1">
                              <a:solidFill>
                                <a:schemeClr val="tx2"/>
                              </a:solidFill>
                              <a:latin typeface="Cambria Math" panose="02040503050406030204" pitchFamily="18" charset="0"/>
                            </a:rPr>
                          </m:ctrlPr>
                        </m:sSubPr>
                        <m:e>
                          <m:r>
                            <a:rPr lang="en-US" b="0" i="1">
                              <a:solidFill>
                                <a:schemeClr val="tx2"/>
                              </a:solidFill>
                              <a:latin typeface="Cambria Math" panose="02040503050406030204" pitchFamily="18" charset="0"/>
                            </a:rPr>
                            <m:t>𝑅</m:t>
                          </m:r>
                        </m:e>
                        <m:sub>
                          <m:r>
                            <a:rPr lang="en-US" b="0" i="1" smtClean="0">
                              <a:solidFill>
                                <a:schemeClr val="tx2"/>
                              </a:solidFill>
                              <a:latin typeface="Cambria Math" panose="02040503050406030204" pitchFamily="18" charset="0"/>
                            </a:rPr>
                            <m:t>𝐵𝐶𝑆</m:t>
                          </m:r>
                        </m:sub>
                      </m:sSub>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𝑇</m:t>
                      </m:r>
                      <m:r>
                        <a:rPr lang="en-US" b="0" i="1" smtClean="0">
                          <a:solidFill>
                            <a:schemeClr val="tx2"/>
                          </a:solidFill>
                          <a:latin typeface="Cambria Math" panose="02040503050406030204" pitchFamily="18" charset="0"/>
                        </a:rPr>
                        <m:t>)</m:t>
                      </m:r>
                    </m:oMath>
                  </m:oMathPara>
                </a14:m>
                <a:endParaRPr lang="en-GB" i="1" dirty="0">
                  <a:solidFill>
                    <a:schemeClr val="tx2"/>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208346" y="1901169"/>
                <a:ext cx="2499723" cy="276999"/>
              </a:xfrm>
              <a:prstGeom prst="rect">
                <a:avLst/>
              </a:prstGeom>
              <a:blipFill>
                <a:blip r:embed="rId4"/>
                <a:stretch>
                  <a:fillRect l="-244" r="-1463"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1"/>
              <p:cNvSpPr txBox="1">
                <a:spLocks/>
              </p:cNvSpPr>
              <p:nvPr/>
            </p:nvSpPr>
            <p:spPr>
              <a:xfrm>
                <a:off x="425888" y="1268182"/>
                <a:ext cx="11376024" cy="2411735"/>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solidFill>
                    <a:latin typeface="+mn-lt"/>
                    <a:ea typeface="+mn-ea"/>
                    <a:cs typeface="+mn-cs"/>
                  </a:defRPr>
                </a:lvl1pPr>
                <a:lvl2pPr marL="324000" indent="-324000" algn="l" defTabSz="914400" rtl="0" eaLnBrk="1" latinLnBrk="0" hangingPunct="1">
                  <a:lnSpc>
                    <a:spcPct val="100000"/>
                  </a:lnSpc>
                  <a:spcBef>
                    <a:spcPts val="500"/>
                  </a:spcBef>
                  <a:spcAft>
                    <a:spcPts val="300"/>
                  </a:spcAft>
                  <a:buFont typeface="Arial" charset="0"/>
                  <a:buChar char="•"/>
                  <a:tabLst/>
                  <a:defRPr sz="1800" kern="1200">
                    <a:solidFill>
                      <a:schemeClr val="tx2"/>
                    </a:solidFill>
                    <a:latin typeface="+mn-lt"/>
                    <a:ea typeface="+mn-ea"/>
                    <a:cs typeface="+mn-cs"/>
                  </a:defRPr>
                </a:lvl2pPr>
                <a:lvl3pPr marL="648000" indent="-32400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700" kern="1200">
                    <a:solidFill>
                      <a:schemeClr val="tx2"/>
                    </a:solidFill>
                    <a:latin typeface="+mn-lt"/>
                    <a:ea typeface="+mn-ea"/>
                    <a:cs typeface="+mn-cs"/>
                  </a:defRPr>
                </a:lvl3pPr>
                <a:lvl4pPr marL="972000" indent="-324000" algn="l" defTabSz="914400" rtl="0" eaLnBrk="1" latinLnBrk="0" hangingPunct="1">
                  <a:lnSpc>
                    <a:spcPct val="100000"/>
                  </a:lnSpc>
                  <a:spcBef>
                    <a:spcPts val="500"/>
                  </a:spcBef>
                  <a:spcAft>
                    <a:spcPts val="300"/>
                  </a:spcAft>
                  <a:buSzPct val="100000"/>
                  <a:buFont typeface="Arial" charset="0"/>
                  <a:buChar char="•"/>
                  <a:tabLst/>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0" dirty="0" smtClean="0">
                    <a:latin typeface="+mj-lt"/>
                    <a:ea typeface="Cambria Math" panose="02040503050406030204" pitchFamily="18" charset="0"/>
                  </a:rPr>
                  <a:t>From the </a:t>
                </a:r>
                <a:r>
                  <a:rPr lang="en-US" sz="1600" b="0" dirty="0" smtClean="0">
                    <a:solidFill>
                      <a:schemeClr val="tx1"/>
                    </a:solidFill>
                    <a:latin typeface="+mj-lt"/>
                    <a:ea typeface="Cambria Math" panose="02040503050406030204" pitchFamily="18" charset="0"/>
                  </a:rPr>
                  <a:t>Rs(T)</a:t>
                </a:r>
                <a:r>
                  <a:rPr lang="en-US" sz="1600" b="0" dirty="0" smtClean="0">
                    <a:latin typeface="+mj-lt"/>
                    <a:ea typeface="Cambria Math" panose="02040503050406030204" pitchFamily="18" charset="0"/>
                  </a:rPr>
                  <a:t> curve, the</a:t>
                </a:r>
                <a14:m>
                  <m:oMath xmlns:m="http://schemas.openxmlformats.org/officeDocument/2006/math">
                    <m:sSub>
                      <m:sSubPr>
                        <m:ctrlPr>
                          <a:rPr lang="en-US" sz="1600" b="0" i="1">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 </m:t>
                        </m:r>
                        <m:r>
                          <a:rPr lang="en-US" sz="1600" b="0" i="1">
                            <a:solidFill>
                              <a:srgbClr val="C00000"/>
                            </a:solidFill>
                            <a:latin typeface="Cambria Math" panose="02040503050406030204" pitchFamily="18" charset="0"/>
                          </a:rPr>
                          <m:t>𝑅</m:t>
                        </m:r>
                      </m:e>
                      <m:sub>
                        <m:r>
                          <a:rPr lang="en-US" sz="1600" b="0" i="1">
                            <a:solidFill>
                              <a:srgbClr val="C00000"/>
                            </a:solidFill>
                            <a:latin typeface="Cambria Math" panose="02040503050406030204" pitchFamily="18" charset="0"/>
                          </a:rPr>
                          <m:t>𝑟𝑒𝑠</m:t>
                        </m:r>
                      </m:sub>
                    </m:sSub>
                    <m:r>
                      <a:rPr lang="en-US" sz="1600" b="0" i="1" smtClean="0">
                        <a:solidFill>
                          <a:srgbClr val="C00000"/>
                        </a:solidFill>
                        <a:latin typeface="Cambria Math" panose="02040503050406030204" pitchFamily="18" charset="0"/>
                      </a:rPr>
                      <m:t> </m:t>
                    </m:r>
                    <m:r>
                      <a:rPr lang="en-US" sz="1600" b="0" i="0" smtClean="0">
                        <a:solidFill>
                          <a:srgbClr val="C00000"/>
                        </a:solidFill>
                        <a:latin typeface="Cambria Math" panose="02040503050406030204" pitchFamily="18" charset="0"/>
                      </a:rPr>
                      <m:t>,</m:t>
                    </m:r>
                    <m:sSub>
                      <m:sSubPr>
                        <m:ctrlPr>
                          <a:rPr lang="en-US" sz="1600" b="0" i="1">
                            <a:solidFill>
                              <a:srgbClr val="C00000"/>
                            </a:solidFill>
                            <a:latin typeface="Cambria Math" panose="02040503050406030204" pitchFamily="18" charset="0"/>
                          </a:rPr>
                        </m:ctrlPr>
                      </m:sSubPr>
                      <m:e>
                        <m:r>
                          <a:rPr lang="en-US" sz="1600" b="0" i="1">
                            <a:solidFill>
                              <a:srgbClr val="C00000"/>
                            </a:solidFill>
                            <a:latin typeface="Cambria Math" panose="02040503050406030204" pitchFamily="18" charset="0"/>
                          </a:rPr>
                          <m:t>𝐴</m:t>
                        </m:r>
                      </m:e>
                      <m:sub>
                        <m:r>
                          <a:rPr lang="en-US" sz="1600" b="0" i="1">
                            <a:solidFill>
                              <a:srgbClr val="C00000"/>
                            </a:solidFill>
                            <a:latin typeface="Cambria Math" panose="02040503050406030204" pitchFamily="18" charset="0"/>
                          </a:rPr>
                          <m:t>𝐵𝐶𝑆</m:t>
                        </m:r>
                      </m:sub>
                    </m:sSub>
                  </m:oMath>
                </a14:m>
                <a:r>
                  <a:rPr lang="en-GB" sz="1600" b="0" dirty="0" smtClean="0">
                    <a:latin typeface="+mj-lt"/>
                  </a:rPr>
                  <a:t> and </a:t>
                </a:r>
                <a14:m>
                  <m:oMath xmlns:m="http://schemas.openxmlformats.org/officeDocument/2006/math">
                    <m:r>
                      <a:rPr lang="en-US" sz="1600" b="0" i="1">
                        <a:solidFill>
                          <a:srgbClr val="C00000"/>
                        </a:solidFill>
                        <a:latin typeface="Cambria Math" panose="02040503050406030204" pitchFamily="18" charset="0"/>
                        <a:ea typeface="Cambria Math" panose="02040503050406030204" pitchFamily="18" charset="0"/>
                      </a:rPr>
                      <m:t>∆/</m:t>
                    </m:r>
                    <m:sSub>
                      <m:sSubPr>
                        <m:ctrlPr>
                          <a:rPr lang="en-US" sz="1600" b="0" i="1">
                            <a:solidFill>
                              <a:srgbClr val="C00000"/>
                            </a:solidFill>
                            <a:latin typeface="Cambria Math" panose="02040503050406030204" pitchFamily="18" charset="0"/>
                            <a:ea typeface="Cambria Math" panose="02040503050406030204" pitchFamily="18" charset="0"/>
                          </a:rPr>
                        </m:ctrlPr>
                      </m:sSubPr>
                      <m:e>
                        <m:r>
                          <a:rPr lang="en-US" sz="1600" b="0" i="1">
                            <a:solidFill>
                              <a:srgbClr val="C00000"/>
                            </a:solidFill>
                            <a:latin typeface="Cambria Math" panose="02040503050406030204" pitchFamily="18" charset="0"/>
                            <a:ea typeface="Cambria Math" panose="02040503050406030204" pitchFamily="18" charset="0"/>
                          </a:rPr>
                          <m:t>𝑘</m:t>
                        </m:r>
                      </m:e>
                      <m:sub>
                        <m:r>
                          <a:rPr lang="en-US" sz="1600" b="0" i="1">
                            <a:solidFill>
                              <a:srgbClr val="C00000"/>
                            </a:solidFill>
                            <a:latin typeface="Cambria Math" panose="02040503050406030204" pitchFamily="18" charset="0"/>
                            <a:ea typeface="Cambria Math" panose="02040503050406030204" pitchFamily="18" charset="0"/>
                          </a:rPr>
                          <m:t>𝐵</m:t>
                        </m:r>
                      </m:sub>
                    </m:sSub>
                  </m:oMath>
                </a14:m>
                <a:r>
                  <a:rPr lang="en-GB" sz="1600" b="0" dirty="0" smtClean="0">
                    <a:latin typeface="+mj-lt"/>
                  </a:rPr>
                  <a:t> are obtained as follows: </a:t>
                </a:r>
                <a:endParaRPr lang="en-GB" sz="1600" b="0" dirty="0">
                  <a:latin typeface="+mj-lt"/>
                </a:endParaRPr>
              </a:p>
            </p:txBody>
          </p:sp>
        </mc:Choice>
        <mc:Fallback xmlns="">
          <p:sp>
            <p:nvSpPr>
              <p:cNvPr id="8" name="Content Placeholder 1"/>
              <p:cNvSpPr txBox="1">
                <a:spLocks noRot="1" noChangeAspect="1" noMove="1" noResize="1" noEditPoints="1" noAdjustHandles="1" noChangeArrowheads="1" noChangeShapeType="1" noTextEdit="1"/>
              </p:cNvSpPr>
              <p:nvPr/>
            </p:nvSpPr>
            <p:spPr>
              <a:xfrm>
                <a:off x="425888" y="1268182"/>
                <a:ext cx="11376024" cy="2411735"/>
              </a:xfrm>
              <a:prstGeom prst="rect">
                <a:avLst/>
              </a:prstGeom>
              <a:blipFill>
                <a:blip r:embed="rId5"/>
                <a:stretch>
                  <a:fillRect l="-1125" t="-3535"/>
                </a:stretch>
              </a:blipFill>
            </p:spPr>
            <p:txBody>
              <a:bodyPr/>
              <a:lstStyle/>
              <a:p>
                <a:r>
                  <a:rPr lang="en-GB">
                    <a:noFill/>
                  </a:rPr>
                  <a:t> </a:t>
                </a:r>
              </a:p>
            </p:txBody>
          </p:sp>
        </mc:Fallback>
      </mc:AlternateContent>
    </p:spTree>
    <p:extLst>
      <p:ext uri="{BB962C8B-B14F-4D97-AF65-F5344CB8AC3E}">
        <p14:creationId xmlns:p14="http://schemas.microsoft.com/office/powerpoint/2010/main" val="1704908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695400" y="233495"/>
            <a:ext cx="9750927" cy="940443"/>
          </a:xfrm>
        </p:spPr>
        <p:txBody>
          <a:bodyPr>
            <a:normAutofit/>
          </a:bodyPr>
          <a:lstStyle/>
          <a:p>
            <a:r>
              <a:rPr lang="en-US" dirty="0" smtClean="0"/>
              <a:t>Results of previous tests</a:t>
            </a:r>
            <a:endParaRPr lang="en-GB" dirty="0"/>
          </a:p>
        </p:txBody>
      </p:sp>
      <p:sp>
        <p:nvSpPr>
          <p:cNvPr id="13" name="Date Placeholder 12"/>
          <p:cNvSpPr>
            <a:spLocks noGrp="1"/>
          </p:cNvSpPr>
          <p:nvPr>
            <p:ph type="dt" sz="half" idx="2"/>
          </p:nvPr>
        </p:nvSpPr>
        <p:spPr/>
        <p:txBody>
          <a:bodyPr/>
          <a:lstStyle/>
          <a:p>
            <a:r>
              <a:rPr lang="en-US" smtClean="0"/>
              <a:t>6th February 2010</a:t>
            </a:r>
            <a:endParaRPr lang="en-US" dirty="0"/>
          </a:p>
        </p:txBody>
      </p:sp>
      <p:sp>
        <p:nvSpPr>
          <p:cNvPr id="14" name="Footer Placeholder 13"/>
          <p:cNvSpPr>
            <a:spLocks noGrp="1"/>
          </p:cNvSpPr>
          <p:nvPr>
            <p:ph type="ftr" sz="quarter" idx="3"/>
          </p:nvPr>
        </p:nvSpPr>
        <p:spPr/>
        <p:txBody>
          <a:bodyPr/>
          <a:lstStyle/>
          <a:p>
            <a:r>
              <a:rPr lang="en-US" smtClean="0"/>
              <a:t>Tesla Technology Collaboration</a:t>
            </a:r>
            <a:endParaRPr lang="en-US" dirty="0"/>
          </a:p>
        </p:txBody>
      </p:sp>
      <p:sp>
        <p:nvSpPr>
          <p:cNvPr id="15" name="Slide Number Placeholder 14"/>
          <p:cNvSpPr>
            <a:spLocks noGrp="1"/>
          </p:cNvSpPr>
          <p:nvPr>
            <p:ph type="sldNum" sz="quarter" idx="4"/>
          </p:nvPr>
        </p:nvSpPr>
        <p:spPr/>
        <p:txBody>
          <a:bodyPr/>
          <a:lstStyle/>
          <a:p>
            <a:fld id="{17918391-D411-FE40-AAD7-861AE5233E0E}" type="slidenum">
              <a:rPr lang="en-US" smtClean="0"/>
              <a:pPr/>
              <a:t>23</a:t>
            </a:fld>
            <a:endParaRPr lang="en-US" dirty="0"/>
          </a:p>
        </p:txBody>
      </p:sp>
      <p:sp>
        <p:nvSpPr>
          <p:cNvPr id="2" name="Rounded Rectangle 1"/>
          <p:cNvSpPr/>
          <p:nvPr/>
        </p:nvSpPr>
        <p:spPr>
          <a:xfrm>
            <a:off x="7020957" y="1646103"/>
            <a:ext cx="3425371" cy="1902288"/>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TextBox 9"/>
              <p:cNvSpPr txBox="1"/>
              <p:nvPr/>
            </p:nvSpPr>
            <p:spPr>
              <a:xfrm>
                <a:off x="7483780" y="2145893"/>
                <a:ext cx="249972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𝒔</m:t>
                          </m:r>
                        </m:sub>
                      </m:sSub>
                      <m:d>
                        <m:dPr>
                          <m:ctrlPr>
                            <a:rPr lang="en-US" b="1" i="1">
                              <a:latin typeface="Cambria Math" panose="02040503050406030204" pitchFamily="18" charset="0"/>
                            </a:rPr>
                          </m:ctrlPr>
                        </m:dPr>
                        <m:e>
                          <m:r>
                            <a:rPr lang="en-US" b="1" i="1">
                              <a:latin typeface="Cambria Math" panose="02040503050406030204" pitchFamily="18" charset="0"/>
                            </a:rPr>
                            <m:t>𝑻</m:t>
                          </m:r>
                        </m:e>
                      </m:d>
                      <m:r>
                        <a:rPr lang="en-US" b="1" i="1">
                          <a:latin typeface="Cambria Math" panose="02040503050406030204" pitchFamily="18" charset="0"/>
                        </a:rPr>
                        <m:t>=</m:t>
                      </m:r>
                      <m:sSub>
                        <m:sSubPr>
                          <m:ctrlPr>
                            <a:rPr lang="en-US" b="1" i="1">
                              <a:solidFill>
                                <a:srgbClr val="C00000"/>
                              </a:solidFill>
                              <a:latin typeface="Cambria Math" panose="02040503050406030204" pitchFamily="18" charset="0"/>
                            </a:rPr>
                          </m:ctrlPr>
                        </m:sSubPr>
                        <m:e>
                          <m:r>
                            <a:rPr lang="en-US" b="1" i="1">
                              <a:solidFill>
                                <a:srgbClr val="C00000"/>
                              </a:solidFill>
                              <a:latin typeface="Cambria Math" panose="02040503050406030204" pitchFamily="18" charset="0"/>
                            </a:rPr>
                            <m:t>𝑹</m:t>
                          </m:r>
                        </m:e>
                        <m:sub>
                          <m:r>
                            <a:rPr lang="en-US" b="1" i="1">
                              <a:solidFill>
                                <a:srgbClr val="C00000"/>
                              </a:solidFill>
                              <a:latin typeface="Cambria Math" panose="02040503050406030204" pitchFamily="18" charset="0"/>
                            </a:rPr>
                            <m:t>𝒓𝒆𝒔</m:t>
                          </m:r>
                        </m:sub>
                      </m:sSub>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𝑩𝑪𝑺</m:t>
                          </m:r>
                        </m:sub>
                      </m:sSub>
                      <m:r>
                        <a:rPr lang="en-US" b="1" i="1">
                          <a:latin typeface="Cambria Math" panose="02040503050406030204" pitchFamily="18" charset="0"/>
                        </a:rPr>
                        <m:t>(</m:t>
                      </m:r>
                      <m:r>
                        <a:rPr lang="en-US" b="1" i="1">
                          <a:latin typeface="Cambria Math" panose="02040503050406030204" pitchFamily="18" charset="0"/>
                        </a:rPr>
                        <m:t>𝑻</m:t>
                      </m:r>
                      <m:r>
                        <a:rPr lang="en-US" b="1" i="1">
                          <a:latin typeface="Cambria Math" panose="02040503050406030204" pitchFamily="18" charset="0"/>
                        </a:rPr>
                        <m:t>)</m:t>
                      </m:r>
                    </m:oMath>
                  </m:oMathPara>
                </a14:m>
                <a:endParaRPr lang="en-GB" b="1" dirty="0"/>
              </a:p>
            </p:txBody>
          </p:sp>
        </mc:Choice>
        <mc:Fallback xmlns="">
          <p:sp>
            <p:nvSpPr>
              <p:cNvPr id="10" name="TextBox 9"/>
              <p:cNvSpPr txBox="1">
                <a:spLocks noRot="1" noChangeAspect="1" noMove="1" noResize="1" noEditPoints="1" noAdjustHandles="1" noChangeArrowheads="1" noChangeShapeType="1" noTextEdit="1"/>
              </p:cNvSpPr>
              <p:nvPr/>
            </p:nvSpPr>
            <p:spPr>
              <a:xfrm>
                <a:off x="7483780" y="2145893"/>
                <a:ext cx="2499723" cy="276999"/>
              </a:xfrm>
              <a:prstGeom prst="rect">
                <a:avLst/>
              </a:prstGeom>
              <a:blipFill>
                <a:blip r:embed="rId3"/>
                <a:stretch>
                  <a:fillRect l="-1707" r="-2927" b="-3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122082" y="2596290"/>
                <a:ext cx="2990882" cy="517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1" i="1">
                              <a:latin typeface="Cambria Math" panose="02040503050406030204" pitchFamily="18" charset="0"/>
                            </a:rPr>
                          </m:ctrlPr>
                        </m:sSubPr>
                        <m:e>
                          <m:r>
                            <a:rPr lang="en-US" b="1" i="1">
                              <a:latin typeface="Cambria Math" panose="02040503050406030204" pitchFamily="18" charset="0"/>
                            </a:rPr>
                            <m:t>𝑹</m:t>
                          </m:r>
                        </m:e>
                        <m:sub>
                          <m:r>
                            <a:rPr lang="en-US" b="1" i="1">
                              <a:latin typeface="Cambria Math" panose="02040503050406030204" pitchFamily="18" charset="0"/>
                            </a:rPr>
                            <m:t>𝑩𝑪𝑺</m:t>
                          </m:r>
                        </m:sub>
                      </m:sSub>
                      <m:d>
                        <m:dPr>
                          <m:ctrlPr>
                            <a:rPr lang="en-US" b="1" i="1">
                              <a:latin typeface="Cambria Math" panose="02040503050406030204" pitchFamily="18" charset="0"/>
                            </a:rPr>
                          </m:ctrlPr>
                        </m:dPr>
                        <m:e>
                          <m:r>
                            <a:rPr lang="en-US" b="1" i="1">
                              <a:latin typeface="Cambria Math" panose="02040503050406030204" pitchFamily="18" charset="0"/>
                            </a:rPr>
                            <m:t>𝑻</m:t>
                          </m:r>
                          <m:r>
                            <a:rPr lang="en-US" b="1" i="1">
                              <a:latin typeface="Cambria Math" panose="02040503050406030204" pitchFamily="18" charset="0"/>
                            </a:rPr>
                            <m:t>, </m:t>
                          </m:r>
                          <m:r>
                            <a:rPr lang="en-US" b="1" i="1">
                              <a:latin typeface="Cambria Math" panose="02040503050406030204" pitchFamily="18" charset="0"/>
                            </a:rPr>
                            <m:t>𝑯</m:t>
                          </m:r>
                          <m:r>
                            <a:rPr lang="en-US" b="1" i="1">
                              <a:latin typeface="Cambria Math" panose="02040503050406030204" pitchFamily="18" charset="0"/>
                            </a:rPr>
                            <m:t>=</m:t>
                          </m:r>
                          <m:r>
                            <a:rPr lang="en-US" b="1" i="1">
                              <a:latin typeface="Cambria Math" panose="02040503050406030204" pitchFamily="18" charset="0"/>
                            </a:rPr>
                            <m:t>𝟎</m:t>
                          </m:r>
                        </m:e>
                      </m:d>
                      <m:r>
                        <a:rPr lang="en-US" b="1" i="1">
                          <a:latin typeface="Cambria Math" panose="02040503050406030204" pitchFamily="18" charset="0"/>
                        </a:rPr>
                        <m:t>=</m:t>
                      </m:r>
                      <m:f>
                        <m:fPr>
                          <m:ctrlPr>
                            <a:rPr lang="en-US" b="1" i="1">
                              <a:latin typeface="Cambria Math" panose="02040503050406030204" pitchFamily="18" charset="0"/>
                            </a:rPr>
                          </m:ctrlPr>
                        </m:fPr>
                        <m:num>
                          <m:r>
                            <a:rPr lang="en-US" b="1" i="1">
                              <a:solidFill>
                                <a:srgbClr val="C00000"/>
                              </a:solidFill>
                              <a:latin typeface="Cambria Math" panose="02040503050406030204" pitchFamily="18" charset="0"/>
                            </a:rPr>
                            <m:t>𝑨</m:t>
                          </m:r>
                        </m:num>
                        <m:den>
                          <m:r>
                            <a:rPr lang="en-US" b="1" i="1">
                              <a:latin typeface="Cambria Math" panose="02040503050406030204" pitchFamily="18" charset="0"/>
                            </a:rPr>
                            <m:t>𝑻</m:t>
                          </m:r>
                        </m:den>
                      </m:f>
                      <m:sSup>
                        <m:sSupPr>
                          <m:ctrlPr>
                            <a:rPr lang="en-US" b="1" i="1">
                              <a:latin typeface="Cambria Math" panose="02040503050406030204" pitchFamily="18" charset="0"/>
                            </a:rPr>
                          </m:ctrlPr>
                        </m:sSupPr>
                        <m:e>
                          <m:r>
                            <a:rPr lang="en-US" b="1" i="1">
                              <a:latin typeface="Cambria Math" panose="02040503050406030204" pitchFamily="18" charset="0"/>
                            </a:rPr>
                            <m:t>𝒆</m:t>
                          </m:r>
                        </m:e>
                        <m:sup>
                          <m:r>
                            <a:rPr lang="en-US" b="1" i="1">
                              <a:latin typeface="Cambria Math" panose="02040503050406030204" pitchFamily="18" charset="0"/>
                            </a:rPr>
                            <m:t>−(</m:t>
                          </m:r>
                          <m:r>
                            <a:rPr lang="en-US" b="1" i="1">
                              <a:solidFill>
                                <a:srgbClr val="C00000"/>
                              </a:solidFill>
                              <a:latin typeface="Cambria Math" panose="02040503050406030204" pitchFamily="18" charset="0"/>
                              <a:ea typeface="Cambria Math" panose="02040503050406030204" pitchFamily="18" charset="0"/>
                            </a:rPr>
                            <m:t>∆/</m:t>
                          </m:r>
                          <m:sSub>
                            <m:sSubPr>
                              <m:ctrlPr>
                                <a:rPr lang="en-US" b="1" i="1">
                                  <a:solidFill>
                                    <a:srgbClr val="C00000"/>
                                  </a:solidFill>
                                  <a:latin typeface="Cambria Math" panose="02040503050406030204" pitchFamily="18" charset="0"/>
                                  <a:ea typeface="Cambria Math" panose="02040503050406030204" pitchFamily="18" charset="0"/>
                                </a:rPr>
                              </m:ctrlPr>
                            </m:sSubPr>
                            <m:e>
                              <m:r>
                                <a:rPr lang="en-US" b="1" i="1">
                                  <a:solidFill>
                                    <a:srgbClr val="C00000"/>
                                  </a:solidFill>
                                  <a:latin typeface="Cambria Math" panose="02040503050406030204" pitchFamily="18" charset="0"/>
                                  <a:ea typeface="Cambria Math" panose="02040503050406030204" pitchFamily="18" charset="0"/>
                                </a:rPr>
                                <m:t>𝒌</m:t>
                              </m:r>
                            </m:e>
                            <m:sub>
                              <m:r>
                                <a:rPr lang="en-US" b="1" i="1">
                                  <a:solidFill>
                                    <a:srgbClr val="C00000"/>
                                  </a:solidFill>
                                  <a:latin typeface="Cambria Math" panose="02040503050406030204" pitchFamily="18" charset="0"/>
                                  <a:ea typeface="Cambria Math" panose="02040503050406030204" pitchFamily="18" charset="0"/>
                                </a:rPr>
                                <m:t>𝑩</m:t>
                              </m:r>
                            </m:sub>
                          </m:sSub>
                          <m:r>
                            <a:rPr lang="en-US" b="1" i="1">
                              <a:latin typeface="Cambria Math" panose="02040503050406030204" pitchFamily="18" charset="0"/>
                              <a:ea typeface="Cambria Math" panose="02040503050406030204" pitchFamily="18" charset="0"/>
                            </a:rPr>
                            <m:t>𝑻</m:t>
                          </m:r>
                          <m:r>
                            <a:rPr lang="en-US" b="1" i="1">
                              <a:latin typeface="Cambria Math" panose="02040503050406030204" pitchFamily="18" charset="0"/>
                            </a:rPr>
                            <m:t>)</m:t>
                          </m:r>
                        </m:sup>
                      </m:sSup>
                    </m:oMath>
                  </m:oMathPara>
                </a14:m>
                <a:endParaRPr lang="en-GB" b="1" dirty="0"/>
              </a:p>
            </p:txBody>
          </p:sp>
        </mc:Choice>
        <mc:Fallback xmlns="">
          <p:sp>
            <p:nvSpPr>
              <p:cNvPr id="16" name="TextBox 15"/>
              <p:cNvSpPr txBox="1">
                <a:spLocks noRot="1" noChangeAspect="1" noMove="1" noResize="1" noEditPoints="1" noAdjustHandles="1" noChangeArrowheads="1" noChangeShapeType="1" noTextEdit="1"/>
              </p:cNvSpPr>
              <p:nvPr/>
            </p:nvSpPr>
            <p:spPr>
              <a:xfrm>
                <a:off x="7122082" y="2596290"/>
                <a:ext cx="2990882" cy="517578"/>
              </a:xfrm>
              <a:prstGeom prst="rect">
                <a:avLst/>
              </a:prstGeom>
              <a:blipFill>
                <a:blip r:embed="rId4"/>
                <a:stretch>
                  <a:fillRect/>
                </a:stretch>
              </a:blipFill>
            </p:spPr>
            <p:txBody>
              <a:bodyPr/>
              <a:lstStyle/>
              <a:p>
                <a:r>
                  <a:rPr lang="en-GB">
                    <a:noFill/>
                  </a:rPr>
                  <a:t> </a:t>
                </a:r>
              </a:p>
            </p:txBody>
          </p:sp>
        </mc:Fallback>
      </mc:AlternateContent>
      <p:graphicFrame>
        <p:nvGraphicFramePr>
          <p:cNvPr id="17" name="Chart 16"/>
          <p:cNvGraphicFramePr>
            <a:graphicFrameLocks/>
          </p:cNvGraphicFramePr>
          <p:nvPr>
            <p:extLst/>
          </p:nvPr>
        </p:nvGraphicFramePr>
        <p:xfrm>
          <a:off x="1585859" y="1334287"/>
          <a:ext cx="5435096" cy="32155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ontent Placeholder 6"/>
          <p:cNvGraphicFramePr>
            <a:graphicFrameLocks/>
          </p:cNvGraphicFramePr>
          <p:nvPr>
            <p:extLst/>
          </p:nvPr>
        </p:nvGraphicFramePr>
        <p:xfrm>
          <a:off x="2327565" y="4536224"/>
          <a:ext cx="7758545" cy="1534839"/>
        </p:xfrm>
        <a:graphic>
          <a:graphicData uri="http://schemas.openxmlformats.org/drawingml/2006/table">
            <a:tbl>
              <a:tblPr firstRow="1" bandRow="1">
                <a:tableStyleId>{073A0DAA-6AF3-43AB-8588-CEC1D06C72B9}</a:tableStyleId>
              </a:tblPr>
              <a:tblGrid>
                <a:gridCol w="1842654">
                  <a:extLst>
                    <a:ext uri="{9D8B030D-6E8A-4147-A177-3AD203B41FA5}">
                      <a16:colId xmlns:a16="http://schemas.microsoft.com/office/drawing/2014/main" val="3166363546"/>
                    </a:ext>
                  </a:extLst>
                </a:gridCol>
                <a:gridCol w="2223080">
                  <a:extLst>
                    <a:ext uri="{9D8B030D-6E8A-4147-A177-3AD203B41FA5}">
                      <a16:colId xmlns:a16="http://schemas.microsoft.com/office/drawing/2014/main" val="449506084"/>
                    </a:ext>
                  </a:extLst>
                </a:gridCol>
                <a:gridCol w="1214262">
                  <a:extLst>
                    <a:ext uri="{9D8B030D-6E8A-4147-A177-3AD203B41FA5}">
                      <a16:colId xmlns:a16="http://schemas.microsoft.com/office/drawing/2014/main" val="2508867917"/>
                    </a:ext>
                  </a:extLst>
                </a:gridCol>
                <a:gridCol w="2478549">
                  <a:extLst>
                    <a:ext uri="{9D8B030D-6E8A-4147-A177-3AD203B41FA5}">
                      <a16:colId xmlns:a16="http://schemas.microsoft.com/office/drawing/2014/main" val="1555070000"/>
                    </a:ext>
                  </a:extLst>
                </a:gridCol>
              </a:tblGrid>
              <a:tr h="437559">
                <a:tc>
                  <a:txBody>
                    <a:bodyPr/>
                    <a:lstStyle/>
                    <a:p>
                      <a:endParaRPr lang="en-GB"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 [10^-5 n</a:t>
                      </a:r>
                      <a:r>
                        <a:rPr lang="el-GR" dirty="0" smtClean="0"/>
                        <a:t>Ω</a:t>
                      </a:r>
                      <a:r>
                        <a:rPr lang="en-US" dirty="0" smtClean="0"/>
                        <a:t> K]</a:t>
                      </a:r>
                      <a:endParaRPr lang="en-GB" dirty="0" smtClean="0"/>
                    </a:p>
                  </a:txBody>
                  <a:tcPr marL="68580" marR="68580" marT="34290" marB="34290"/>
                </a:tc>
                <a:tc>
                  <a:txBody>
                    <a:bodyPr/>
                    <a:lstStyle/>
                    <a:p>
                      <a:r>
                        <a:rPr lang="el-GR" dirty="0" smtClean="0"/>
                        <a:t>Δ</a:t>
                      </a:r>
                      <a:r>
                        <a:rPr lang="en-US" dirty="0" smtClean="0"/>
                        <a:t>/k</a:t>
                      </a:r>
                      <a:r>
                        <a:rPr lang="en-US" baseline="-25000" dirty="0" smtClean="0"/>
                        <a:t>B</a:t>
                      </a:r>
                      <a:r>
                        <a:rPr lang="en-US" dirty="0" smtClean="0"/>
                        <a:t> [K]</a:t>
                      </a:r>
                      <a:endParaRPr lang="en-GB" dirty="0"/>
                    </a:p>
                  </a:txBody>
                  <a:tcPr marL="68580" marR="68580" marT="34290" marB="34290"/>
                </a:tc>
                <a:tc>
                  <a:txBody>
                    <a:bodyPr/>
                    <a:lstStyle/>
                    <a:p>
                      <a:r>
                        <a:rPr lang="en-US" dirty="0" err="1" smtClean="0"/>
                        <a:t>R</a:t>
                      </a:r>
                      <a:r>
                        <a:rPr lang="en-US" baseline="-25000" dirty="0" err="1" smtClean="0"/>
                        <a:t>Res</a:t>
                      </a:r>
                      <a:r>
                        <a:rPr lang="en-US" dirty="0" smtClean="0"/>
                        <a:t>  [n</a:t>
                      </a:r>
                      <a:r>
                        <a:rPr lang="el-GR" dirty="0" smtClean="0"/>
                        <a:t>Ω</a:t>
                      </a:r>
                      <a:r>
                        <a:rPr lang="en-US" dirty="0" smtClean="0"/>
                        <a:t>]</a:t>
                      </a:r>
                      <a:endParaRPr lang="en-GB" dirty="0"/>
                    </a:p>
                  </a:txBody>
                  <a:tcPr marL="68580" marR="68580" marT="34290" marB="34290"/>
                </a:tc>
                <a:extLst>
                  <a:ext uri="{0D108BD9-81ED-4DB2-BD59-A6C34878D82A}">
                    <a16:rowId xmlns:a16="http://schemas.microsoft.com/office/drawing/2014/main" val="275581198"/>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N2</a:t>
                      </a:r>
                      <a:endParaRPr lang="en-GB" dirty="0" smtClean="0"/>
                    </a:p>
                  </a:txBody>
                  <a:tcPr marL="68580" marR="68580" marT="34290" marB="34290">
                    <a:solidFill>
                      <a:srgbClr val="FFD253"/>
                    </a:solidFill>
                  </a:tcPr>
                </a:tc>
                <a:tc>
                  <a:txBody>
                    <a:bodyPr/>
                    <a:lstStyle/>
                    <a:p>
                      <a:r>
                        <a:rPr lang="en-US" dirty="0" smtClean="0"/>
                        <a:t>10.13</a:t>
                      </a:r>
                      <a:endParaRPr lang="en-GB" dirty="0"/>
                    </a:p>
                  </a:txBody>
                  <a:tcPr marL="68580" marR="68580" marT="34290" marB="34290">
                    <a:solidFill>
                      <a:srgbClr val="FFD253"/>
                    </a:solidFill>
                  </a:tcPr>
                </a:tc>
                <a:tc>
                  <a:txBody>
                    <a:bodyPr/>
                    <a:lstStyle/>
                    <a:p>
                      <a:r>
                        <a:rPr lang="en-US" dirty="0" smtClean="0"/>
                        <a:t>19.49</a:t>
                      </a:r>
                      <a:endParaRPr lang="en-GB" dirty="0"/>
                    </a:p>
                  </a:txBody>
                  <a:tcPr marL="68580" marR="68580" marT="34290" marB="34290">
                    <a:solidFill>
                      <a:srgbClr val="FFD253"/>
                    </a:solidFill>
                  </a:tcPr>
                </a:tc>
                <a:tc>
                  <a:txBody>
                    <a:bodyPr/>
                    <a:lstStyle/>
                    <a:p>
                      <a:r>
                        <a:rPr lang="en-US" dirty="0" smtClean="0"/>
                        <a:t>32.87</a:t>
                      </a:r>
                    </a:p>
                  </a:txBody>
                  <a:tcPr marL="68580" marR="68580" marT="34290" marB="34290">
                    <a:solidFill>
                      <a:srgbClr val="FFD253"/>
                    </a:solidFill>
                  </a:tcPr>
                </a:tc>
                <a:extLst>
                  <a:ext uri="{0D108BD9-81ED-4DB2-BD59-A6C34878D82A}">
                    <a16:rowId xmlns:a16="http://schemas.microsoft.com/office/drawing/2014/main" val="3541223699"/>
                  </a:ext>
                </a:extLst>
              </a:tr>
              <a:tr h="228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N3</a:t>
                      </a:r>
                      <a:endParaRPr lang="en-GB" dirty="0" smtClean="0"/>
                    </a:p>
                  </a:txBody>
                  <a:tcPr marL="68580" marR="68580" marT="34290" marB="34290">
                    <a:solidFill>
                      <a:schemeClr val="tx1">
                        <a:lumMod val="40000"/>
                        <a:lumOff val="60000"/>
                      </a:schemeClr>
                    </a:solidFill>
                  </a:tcPr>
                </a:tc>
                <a:tc>
                  <a:txBody>
                    <a:bodyPr/>
                    <a:lstStyle/>
                    <a:p>
                      <a:r>
                        <a:rPr lang="en-US" dirty="0" smtClean="0"/>
                        <a:t>13.48</a:t>
                      </a:r>
                      <a:endParaRPr lang="en-GB" dirty="0"/>
                    </a:p>
                  </a:txBody>
                  <a:tcPr>
                    <a:solidFill>
                      <a:schemeClr val="tx1">
                        <a:lumMod val="40000"/>
                        <a:lumOff val="60000"/>
                      </a:schemeClr>
                    </a:solidFill>
                  </a:tcPr>
                </a:tc>
                <a:tc>
                  <a:txBody>
                    <a:bodyPr/>
                    <a:lstStyle/>
                    <a:p>
                      <a:r>
                        <a:rPr lang="en-US" dirty="0" smtClean="0"/>
                        <a:t>19.22</a:t>
                      </a:r>
                      <a:endParaRPr lang="en-GB" dirty="0"/>
                    </a:p>
                  </a:txBody>
                  <a:tcPr>
                    <a:solidFill>
                      <a:schemeClr val="tx1">
                        <a:lumMod val="40000"/>
                        <a:lumOff val="60000"/>
                      </a:schemeClr>
                    </a:solidFill>
                  </a:tcPr>
                </a:tc>
                <a:tc>
                  <a:txBody>
                    <a:bodyPr/>
                    <a:lstStyle/>
                    <a:p>
                      <a:r>
                        <a:rPr lang="en-US" dirty="0" smtClean="0"/>
                        <a:t>86.25</a:t>
                      </a:r>
                    </a:p>
                  </a:txBody>
                  <a:tcPr>
                    <a:solidFill>
                      <a:schemeClr val="tx1">
                        <a:lumMod val="40000"/>
                        <a:lumOff val="60000"/>
                      </a:schemeClr>
                    </a:solidFill>
                  </a:tcPr>
                </a:tc>
                <a:extLst>
                  <a:ext uri="{0D108BD9-81ED-4DB2-BD59-A6C34878D82A}">
                    <a16:rowId xmlns:a16="http://schemas.microsoft.com/office/drawing/2014/main" val="3988376486"/>
                  </a:ext>
                </a:extLst>
              </a:tr>
              <a:tr h="388620">
                <a:tc>
                  <a:txBody>
                    <a:bodyPr/>
                    <a:lstStyle/>
                    <a:p>
                      <a:r>
                        <a:rPr lang="en-US" dirty="0" smtClean="0"/>
                        <a:t>QPR @1.2GHz</a:t>
                      </a:r>
                      <a:endParaRPr lang="en-GB" dirty="0"/>
                    </a:p>
                  </a:txBody>
                  <a:tcPr marL="68580" marR="68580" marT="34290" marB="34290">
                    <a:solidFill>
                      <a:srgbClr val="92D050"/>
                    </a:solidFill>
                  </a:tcPr>
                </a:tc>
                <a:tc>
                  <a:txBody>
                    <a:bodyPr/>
                    <a:lstStyle/>
                    <a:p>
                      <a:r>
                        <a:rPr lang="en-US" dirty="0" smtClean="0"/>
                        <a:t>9.77</a:t>
                      </a:r>
                      <a:endParaRPr lang="en-GB" dirty="0"/>
                    </a:p>
                  </a:txBody>
                  <a:tcPr marL="68580" marR="68580" marT="34290" marB="34290">
                    <a:solidFill>
                      <a:srgbClr val="92D050"/>
                    </a:solidFill>
                  </a:tcPr>
                </a:tc>
                <a:tc>
                  <a:txBody>
                    <a:bodyPr/>
                    <a:lstStyle/>
                    <a:p>
                      <a:r>
                        <a:rPr lang="en-US" dirty="0" smtClean="0"/>
                        <a:t>20.2</a:t>
                      </a:r>
                      <a:endParaRPr lang="en-GB" dirty="0"/>
                    </a:p>
                  </a:txBody>
                  <a:tcPr marL="68580" marR="68580" marT="34290" marB="34290">
                    <a:solidFill>
                      <a:srgbClr val="92D050"/>
                    </a:solidFill>
                  </a:tcPr>
                </a:tc>
                <a:tc>
                  <a:txBody>
                    <a:bodyPr/>
                    <a:lstStyle/>
                    <a:p>
                      <a:r>
                        <a:rPr lang="en-US" dirty="0" smtClean="0"/>
                        <a:t>100.8</a:t>
                      </a:r>
                      <a:endParaRPr lang="en-GB" dirty="0"/>
                    </a:p>
                  </a:txBody>
                  <a:tcPr marL="68580" marR="68580" marT="34290" marB="34290">
                    <a:solidFill>
                      <a:srgbClr val="92D050"/>
                    </a:solidFill>
                  </a:tcPr>
                </a:tc>
                <a:extLst>
                  <a:ext uri="{0D108BD9-81ED-4DB2-BD59-A6C34878D82A}">
                    <a16:rowId xmlns:a16="http://schemas.microsoft.com/office/drawing/2014/main" val="2330700860"/>
                  </a:ext>
                </a:extLst>
              </a:tr>
            </a:tbl>
          </a:graphicData>
        </a:graphic>
      </p:graphicFrame>
    </p:spTree>
    <p:extLst>
      <p:ext uri="{BB962C8B-B14F-4D97-AF65-F5344CB8AC3E}">
        <p14:creationId xmlns:p14="http://schemas.microsoft.com/office/powerpoint/2010/main" val="1146862387"/>
      </p:ext>
    </p:extLst>
  </p:cSld>
  <p:clrMapOvr>
    <a:masterClrMapping/>
  </p:clrMapOvr>
  <mc:AlternateContent xmlns:mc="http://schemas.openxmlformats.org/markup-compatibility/2006" xmlns:p14="http://schemas.microsoft.com/office/powerpoint/2010/main">
    <mc:Choice Requires="p14">
      <p:transition spd="slow" p14:dur="2000" advTm="70754"/>
    </mc:Choice>
    <mc:Fallback xmlns="">
      <p:transition spd="slow" advTm="7075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48268" y="1471500"/>
            <a:ext cx="4996837" cy="3960000"/>
          </a:xfrm>
          <a:prstGeom prst="roundRect">
            <a:avLst>
              <a:gd name="adj" fmla="val 8420"/>
            </a:avLst>
          </a:prstGeom>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94" y="2121852"/>
            <a:ext cx="4547630" cy="2991222"/>
          </a:xfrm>
          <a:prstGeom prst="rect">
            <a:avLst/>
          </a:prstGeom>
        </p:spPr>
      </p:pic>
      <p:sp>
        <p:nvSpPr>
          <p:cNvPr id="20" name="TextBox 19"/>
          <p:cNvSpPr txBox="1"/>
          <p:nvPr/>
        </p:nvSpPr>
        <p:spPr>
          <a:xfrm>
            <a:off x="2208534" y="1610695"/>
            <a:ext cx="1453549" cy="369332"/>
          </a:xfrm>
          <a:prstGeom prst="rect">
            <a:avLst/>
          </a:prstGeom>
          <a:solidFill>
            <a:schemeClr val="bg1"/>
          </a:solidFill>
        </p:spPr>
        <p:txBody>
          <a:bodyPr wrap="square" rtlCol="0">
            <a:spAutoFit/>
          </a:bodyPr>
          <a:lstStyle/>
          <a:p>
            <a:pPr algn="ctr"/>
            <a:r>
              <a:rPr lang="en-US" dirty="0" smtClean="0"/>
              <a:t>LEP</a:t>
            </a:r>
            <a:endParaRPr lang="en-GB" dirty="0"/>
          </a:p>
        </p:txBody>
      </p:sp>
      <p:sp>
        <p:nvSpPr>
          <p:cNvPr id="21" name="Flecha: pentágono 45">
            <a:extLst>
              <a:ext uri="{FF2B5EF4-FFF2-40B4-BE49-F238E27FC236}">
                <a16:creationId xmlns:a16="http://schemas.microsoft.com/office/drawing/2014/main" id="{D0AC731A-8D43-4C4E-886C-213ECEAC5A62}"/>
              </a:ext>
            </a:extLst>
          </p:cNvPr>
          <p:cNvSpPr/>
          <p:nvPr/>
        </p:nvSpPr>
        <p:spPr>
          <a:xfrm>
            <a:off x="448266" y="818708"/>
            <a:ext cx="5935765"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Niobium</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on</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copper</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cavities</a:t>
            </a:r>
            <a:r>
              <a:rPr lang="es-ES" sz="1600" dirty="0" smtClean="0">
                <a:solidFill>
                  <a:schemeClr val="tx1"/>
                </a:solidFill>
                <a:latin typeface="Times New Roman" panose="02020603050405020304" pitchFamily="18" charset="0"/>
                <a:cs typeface="Times New Roman" panose="02020603050405020304" pitchFamily="18" charset="0"/>
              </a:rPr>
              <a:t> at CERN</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22" name="Flecha: cheurón 46">
            <a:extLst>
              <a:ext uri="{FF2B5EF4-FFF2-40B4-BE49-F238E27FC236}">
                <a16:creationId xmlns:a16="http://schemas.microsoft.com/office/drawing/2014/main" id="{EE039590-666A-451C-81BB-F1BB2FDC5ADA}"/>
              </a:ext>
            </a:extLst>
          </p:cNvPr>
          <p:cNvSpPr/>
          <p:nvPr/>
        </p:nvSpPr>
        <p:spPr>
          <a:xfrm>
            <a:off x="6402679" y="779654"/>
            <a:ext cx="5404768"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Operational</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considerations</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23"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b="1" dirty="0" err="1">
                <a:solidFill>
                  <a:schemeClr val="tx1"/>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Nature</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the</a:t>
            </a:r>
            <a:r>
              <a:rPr lang="es-ES" dirty="0" smtClean="0">
                <a:solidFill>
                  <a:schemeClr val="bg1">
                    <a:lumMod val="85000"/>
                  </a:schemeClr>
                </a:solidFill>
                <a:latin typeface="Times New Roman" panose="02020603050405020304" pitchFamily="18" charset="0"/>
                <a:cs typeface="Times New Roman" panose="02020603050405020304" pitchFamily="18" charset="0"/>
              </a:rPr>
              <a:t> Q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slope</a:t>
            </a:r>
            <a:r>
              <a:rPr lang="es-ES"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Research</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on</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thin</a:t>
            </a:r>
            <a:r>
              <a:rPr lang="es-ES" dirty="0" smtClean="0">
                <a:solidFill>
                  <a:schemeClr val="bg1">
                    <a:lumMod val="85000"/>
                  </a:schemeClr>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5279521" y="2230027"/>
            <a:ext cx="3513836" cy="3960000"/>
          </a:xfrm>
          <a:prstGeom prst="roundRect">
            <a:avLst>
              <a:gd name="adj" fmla="val 10719"/>
            </a:avLst>
          </a:prstGeom>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6" name="Rounded Rectangle 25"/>
          <p:cNvSpPr/>
          <p:nvPr/>
        </p:nvSpPr>
        <p:spPr>
          <a:xfrm>
            <a:off x="8616627" y="1466656"/>
            <a:ext cx="3075272" cy="3960000"/>
          </a:xfrm>
          <a:prstGeom prst="roundRect">
            <a:avLst>
              <a:gd name="adj" fmla="val 10720"/>
            </a:avLst>
          </a:prstGeom>
          <a:solidFill>
            <a:schemeClr val="bg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5" name="Picture 14"/>
          <p:cNvPicPr>
            <a:picLocks noChangeAspect="1"/>
          </p:cNvPicPr>
          <p:nvPr/>
        </p:nvPicPr>
        <p:blipFill>
          <a:blip r:embed="rId3"/>
          <a:stretch>
            <a:fillRect/>
          </a:stretch>
        </p:blipFill>
        <p:spPr>
          <a:xfrm>
            <a:off x="5376267" y="2731668"/>
            <a:ext cx="3240360" cy="3087358"/>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60500" y="1807404"/>
            <a:ext cx="2443937" cy="3396024"/>
          </a:xfrm>
          <a:prstGeom prst="rect">
            <a:avLst/>
          </a:prstGeom>
        </p:spPr>
      </p:pic>
      <p:sp>
        <p:nvSpPr>
          <p:cNvPr id="17" name="TextBox 16"/>
          <p:cNvSpPr txBox="1"/>
          <p:nvPr/>
        </p:nvSpPr>
        <p:spPr>
          <a:xfrm>
            <a:off x="6283770" y="2360667"/>
            <a:ext cx="1566133" cy="369332"/>
          </a:xfrm>
          <a:prstGeom prst="rect">
            <a:avLst/>
          </a:prstGeom>
          <a:solidFill>
            <a:schemeClr val="bg1"/>
          </a:solidFill>
        </p:spPr>
        <p:txBody>
          <a:bodyPr wrap="square" rtlCol="0">
            <a:spAutoFit/>
          </a:bodyPr>
          <a:lstStyle/>
          <a:p>
            <a:pPr algn="ctr"/>
            <a:r>
              <a:rPr lang="en-US" dirty="0"/>
              <a:t>HIE-ISOLDE</a:t>
            </a:r>
            <a:endParaRPr lang="en-GB" dirty="0"/>
          </a:p>
        </p:txBody>
      </p:sp>
      <p:sp>
        <p:nvSpPr>
          <p:cNvPr id="18" name="TextBox 17"/>
          <p:cNvSpPr txBox="1"/>
          <p:nvPr/>
        </p:nvSpPr>
        <p:spPr>
          <a:xfrm>
            <a:off x="9455693" y="1456935"/>
            <a:ext cx="1453549" cy="369332"/>
          </a:xfrm>
          <a:prstGeom prst="rect">
            <a:avLst/>
          </a:prstGeom>
          <a:noFill/>
        </p:spPr>
        <p:txBody>
          <a:bodyPr wrap="square" rtlCol="0">
            <a:spAutoFit/>
          </a:bodyPr>
          <a:lstStyle/>
          <a:p>
            <a:pPr algn="ctr"/>
            <a:r>
              <a:rPr lang="en-US" dirty="0"/>
              <a:t>LHC</a:t>
            </a:r>
            <a:endParaRPr lang="en-GB" dirty="0"/>
          </a:p>
        </p:txBody>
      </p:sp>
    </p:spTree>
    <p:extLst>
      <p:ext uri="{BB962C8B-B14F-4D97-AF65-F5344CB8AC3E}">
        <p14:creationId xmlns:p14="http://schemas.microsoft.com/office/powerpoint/2010/main" val="42640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5" grpId="0" animBg="1"/>
      <p:bldP spid="26" grpId="0" animBg="1"/>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10625" t="21125" r="8000" b="21125"/>
          <a:stretch/>
        </p:blipFill>
        <p:spPr>
          <a:xfrm>
            <a:off x="4457854" y="1303366"/>
            <a:ext cx="3498042" cy="2482482"/>
          </a:xfrm>
          <a:prstGeom prst="rect">
            <a:avLst/>
          </a:prstGeom>
        </p:spPr>
      </p:pic>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4</a:t>
            </a:fld>
            <a:endParaRPr lang="en-US" dirty="0"/>
          </a:p>
        </p:txBody>
      </p:sp>
      <p:sp>
        <p:nvSpPr>
          <p:cNvPr id="13" name="Rounded Rectangle 12"/>
          <p:cNvSpPr/>
          <p:nvPr/>
        </p:nvSpPr>
        <p:spPr>
          <a:xfrm>
            <a:off x="448266" y="3655766"/>
            <a:ext cx="5400000" cy="2520000"/>
          </a:xfrm>
          <a:prstGeom prst="roundRect">
            <a:avLst/>
          </a:prstGeom>
          <a:ln>
            <a:solidFill>
              <a:srgbClr val="00B050"/>
            </a:solid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ü"/>
            </a:pPr>
            <a:r>
              <a:rPr lang="en-US" sz="2000" dirty="0" smtClean="0"/>
              <a:t>Copper is cheaper than niobium</a:t>
            </a:r>
          </a:p>
          <a:p>
            <a:pPr marL="285750" indent="-285750" algn="just">
              <a:buFont typeface="Wingdings" panose="05000000000000000000" pitchFamily="2" charset="2"/>
              <a:buChar char="ü"/>
            </a:pPr>
            <a:r>
              <a:rPr lang="en-US" sz="2000" dirty="0" smtClean="0"/>
              <a:t>Better </a:t>
            </a:r>
            <a:r>
              <a:rPr lang="en-US" sz="2000" dirty="0"/>
              <a:t>thermal properties </a:t>
            </a:r>
            <a:r>
              <a:rPr lang="en-US" sz="2000" dirty="0" smtClean="0"/>
              <a:t>which allow </a:t>
            </a:r>
            <a:r>
              <a:rPr lang="en-US" sz="2000" dirty="0"/>
              <a:t>for operation in liquid helium bath at 4.2 </a:t>
            </a:r>
            <a:r>
              <a:rPr lang="en-US" sz="2000" dirty="0" smtClean="0"/>
              <a:t>K.</a:t>
            </a:r>
          </a:p>
          <a:p>
            <a:pPr marL="285750" indent="-285750" algn="just">
              <a:buFont typeface="Wingdings" panose="05000000000000000000" pitchFamily="2" charset="2"/>
              <a:buChar char="ü"/>
            </a:pPr>
            <a:r>
              <a:rPr lang="en-US" sz="2000" dirty="0" smtClean="0"/>
              <a:t>Sufficient thermal stability to avoid thermal quenches.</a:t>
            </a:r>
          </a:p>
          <a:p>
            <a:pPr marL="285750" indent="-285750" algn="just">
              <a:buFont typeface="Wingdings" panose="05000000000000000000" pitchFamily="2" charset="2"/>
              <a:buChar char="ü"/>
            </a:pPr>
            <a:r>
              <a:rPr lang="en-GB" sz="2000" dirty="0" smtClean="0"/>
              <a:t>Lower sensitivity to </a:t>
            </a:r>
            <a:r>
              <a:rPr lang="en-GB" sz="2000" dirty="0"/>
              <a:t>trapped </a:t>
            </a:r>
            <a:r>
              <a:rPr lang="en-GB" sz="2000" dirty="0" smtClean="0"/>
              <a:t>flux.</a:t>
            </a:r>
            <a:endParaRPr lang="en-US" sz="2000" dirty="0" smtClean="0"/>
          </a:p>
        </p:txBody>
      </p:sp>
      <p:sp>
        <p:nvSpPr>
          <p:cNvPr id="22" name="Rounded Rectangle 21"/>
          <p:cNvSpPr/>
          <p:nvPr/>
        </p:nvSpPr>
        <p:spPr>
          <a:xfrm>
            <a:off x="6388800" y="3655766"/>
            <a:ext cx="5400000" cy="2520000"/>
          </a:xfrm>
          <a:prstGeom prst="roundRect">
            <a:avLst/>
          </a:prstGeom>
          <a:ln>
            <a:solidFill>
              <a:srgbClr val="C0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Wingdings" panose="05000000000000000000" pitchFamily="2" charset="2"/>
              <a:buChar char="v"/>
            </a:pPr>
            <a:r>
              <a:rPr lang="en-GB" sz="2000" dirty="0" smtClean="0"/>
              <a:t>Strong </a:t>
            </a:r>
            <a:r>
              <a:rPr lang="en-GB" sz="2000" dirty="0"/>
              <a:t>increase of the surface resistance with </a:t>
            </a:r>
            <a:r>
              <a:rPr lang="en-GB" sz="2000" dirty="0" smtClean="0"/>
              <a:t>increasing </a:t>
            </a:r>
            <a:r>
              <a:rPr lang="en-GB" sz="2000" dirty="0"/>
              <a:t>RF </a:t>
            </a:r>
            <a:r>
              <a:rPr lang="en-GB" sz="2000" dirty="0" smtClean="0"/>
              <a:t>fields: Q slope</a:t>
            </a:r>
          </a:p>
          <a:p>
            <a:pPr marL="285750" indent="-285750" algn="just">
              <a:buFont typeface="Wingdings" panose="05000000000000000000" pitchFamily="2" charset="2"/>
              <a:buChar char="v"/>
            </a:pPr>
            <a:r>
              <a:rPr lang="en-GB" sz="2000" dirty="0" smtClean="0"/>
              <a:t>This limits </a:t>
            </a:r>
            <a:r>
              <a:rPr lang="en-GB" sz="2000" dirty="0"/>
              <a:t>the </a:t>
            </a:r>
            <a:r>
              <a:rPr lang="en-GB" sz="2000" dirty="0" smtClean="0"/>
              <a:t>application of </a:t>
            </a:r>
            <a:r>
              <a:rPr lang="en-GB" sz="2000" dirty="0" err="1"/>
              <a:t>Nb</a:t>
            </a:r>
            <a:r>
              <a:rPr lang="en-GB" sz="2000" dirty="0"/>
              <a:t>/Cu technology </a:t>
            </a:r>
            <a:r>
              <a:rPr lang="en-GB" sz="2000" dirty="0" smtClean="0"/>
              <a:t>when high accelerating </a:t>
            </a:r>
            <a:r>
              <a:rPr lang="en-GB" sz="2000" dirty="0"/>
              <a:t>gradients </a:t>
            </a:r>
            <a:r>
              <a:rPr lang="en-GB" sz="2000" dirty="0" smtClean="0"/>
              <a:t>are needed.</a:t>
            </a:r>
            <a:endParaRPr lang="en-GB" sz="2000" dirty="0"/>
          </a:p>
        </p:txBody>
      </p:sp>
      <p:sp>
        <p:nvSpPr>
          <p:cNvPr id="24" name="Flecha: pentágono 45">
            <a:extLst>
              <a:ext uri="{FF2B5EF4-FFF2-40B4-BE49-F238E27FC236}">
                <a16:creationId xmlns:a16="http://schemas.microsoft.com/office/drawing/2014/main" id="{D0AC731A-8D43-4C4E-886C-213ECEAC5A62}"/>
              </a:ext>
            </a:extLst>
          </p:cNvPr>
          <p:cNvSpPr/>
          <p:nvPr/>
        </p:nvSpPr>
        <p:spPr>
          <a:xfrm>
            <a:off x="448266" y="818708"/>
            <a:ext cx="5935765"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Niobium</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on</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copper</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cavities</a:t>
            </a:r>
            <a:r>
              <a:rPr lang="es-ES" sz="1600" dirty="0" smtClean="0">
                <a:solidFill>
                  <a:schemeClr val="bg1"/>
                </a:solidFill>
                <a:latin typeface="Times New Roman" panose="02020603050405020304" pitchFamily="18" charset="0"/>
                <a:cs typeface="Times New Roman" panose="02020603050405020304" pitchFamily="18" charset="0"/>
              </a:rPr>
              <a:t> at CERN</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25" name="Flecha: cheurón 46">
            <a:extLst>
              <a:ext uri="{FF2B5EF4-FFF2-40B4-BE49-F238E27FC236}">
                <a16:creationId xmlns:a16="http://schemas.microsoft.com/office/drawing/2014/main" id="{EE039590-666A-451C-81BB-F1BB2FDC5ADA}"/>
              </a:ext>
            </a:extLst>
          </p:cNvPr>
          <p:cNvSpPr/>
          <p:nvPr/>
        </p:nvSpPr>
        <p:spPr>
          <a:xfrm>
            <a:off x="6402679" y="779654"/>
            <a:ext cx="5404768"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Operational</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considerations</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27"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b="1" dirty="0" err="1">
                <a:solidFill>
                  <a:schemeClr val="tx1"/>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Nature</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the</a:t>
            </a:r>
            <a:r>
              <a:rPr lang="es-ES" dirty="0" smtClean="0">
                <a:solidFill>
                  <a:schemeClr val="bg1">
                    <a:lumMod val="85000"/>
                  </a:schemeClr>
                </a:solidFill>
                <a:latin typeface="Times New Roman" panose="02020603050405020304" pitchFamily="18" charset="0"/>
                <a:cs typeface="Times New Roman" panose="02020603050405020304" pitchFamily="18" charset="0"/>
              </a:rPr>
              <a:t> Q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slope</a:t>
            </a:r>
            <a:r>
              <a:rPr lang="es-ES"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Research</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on</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thin</a:t>
            </a:r>
            <a:r>
              <a:rPr lang="es-ES" dirty="0" smtClean="0">
                <a:solidFill>
                  <a:schemeClr val="bg1">
                    <a:lumMod val="85000"/>
                  </a:schemeClr>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7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7" name="Content Placeholder 8"/>
          <p:cNvPicPr>
            <a:picLocks noChangeAspect="1"/>
          </p:cNvPicPr>
          <p:nvPr/>
        </p:nvPicPr>
        <p:blipFill rotWithShape="1">
          <a:blip r:embed="rId2"/>
          <a:srcRect r="33035"/>
          <a:stretch/>
        </p:blipFill>
        <p:spPr>
          <a:xfrm>
            <a:off x="6721019" y="2752913"/>
            <a:ext cx="3409343" cy="2727568"/>
          </a:xfrm>
          <a:prstGeom prst="rect">
            <a:avLst/>
          </a:prstGeom>
        </p:spPr>
      </p:pic>
      <p:graphicFrame>
        <p:nvGraphicFramePr>
          <p:cNvPr id="8" name="Chart 7"/>
          <p:cNvGraphicFramePr>
            <a:graphicFrameLocks/>
          </p:cNvGraphicFramePr>
          <p:nvPr>
            <p:extLst>
              <p:ext uri="{D42A27DB-BD31-4B8C-83A1-F6EECF244321}">
                <p14:modId xmlns:p14="http://schemas.microsoft.com/office/powerpoint/2010/main" val="3255920164"/>
              </p:ext>
            </p:extLst>
          </p:nvPr>
        </p:nvGraphicFramePr>
        <p:xfrm>
          <a:off x="5777034" y="2870651"/>
          <a:ext cx="5350135" cy="2958449"/>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13109" y="5759679"/>
            <a:ext cx="4906827" cy="369332"/>
          </a:xfrm>
          <a:prstGeom prst="rect">
            <a:avLst/>
          </a:prstGeom>
          <a:noFill/>
        </p:spPr>
        <p:txBody>
          <a:bodyPr wrap="square" rtlCol="0">
            <a:spAutoFit/>
          </a:bodyPr>
          <a:lstStyle/>
          <a:p>
            <a:r>
              <a:rPr lang="en-US" dirty="0" smtClean="0"/>
              <a:t>Temperature increases around the defect</a:t>
            </a:r>
            <a:endParaRPr lang="en-GB" dirty="0"/>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3416148" y="2338278"/>
                <a:ext cx="5357436" cy="1533227"/>
              </a:xfrm>
              <a:prstGeom prst="rect">
                <a:avLst/>
              </a:prstGeom>
            </p:spPr>
            <p:txBody>
              <a:bodyPr vert="horz">
                <a:normAutofit/>
              </a:bodyPr>
              <a:lstStyle>
                <a:lvl1pPr marL="370332" indent="-342900" algn="l" rtl="0" eaLnBrk="1" latinLnBrk="0" hangingPunct="1">
                  <a:spcBef>
                    <a:spcPct val="20000"/>
                  </a:spcBef>
                  <a:buClr>
                    <a:schemeClr val="tx1"/>
                  </a:buClr>
                  <a:buSzPct val="80000"/>
                  <a:buFont typeface="Arial"/>
                  <a:buChar char="•"/>
                  <a:defRPr kumimoji="0" sz="2250" kern="1200">
                    <a:solidFill>
                      <a:schemeClr val="tx1"/>
                    </a:solidFill>
                    <a:latin typeface="+mn-lt"/>
                    <a:ea typeface="+mn-ea"/>
                    <a:cs typeface="+mn-cs"/>
                  </a:defRPr>
                </a:lvl1pPr>
                <a:lvl2pPr marL="678942" indent="-342900" algn="l" rtl="0" eaLnBrk="1" latinLnBrk="0" hangingPunct="1">
                  <a:spcBef>
                    <a:spcPct val="20000"/>
                  </a:spcBef>
                  <a:buClr>
                    <a:schemeClr val="tx1"/>
                  </a:buClr>
                  <a:buSzPct val="90000"/>
                  <a:buFont typeface="Arial"/>
                  <a:buChar char="•"/>
                  <a:defRPr kumimoji="0" sz="1950" kern="1200">
                    <a:solidFill>
                      <a:schemeClr val="tx1"/>
                    </a:solidFill>
                    <a:latin typeface="+mn-lt"/>
                    <a:ea typeface="+mn-ea"/>
                    <a:cs typeface="+mn-cs"/>
                  </a:defRPr>
                </a:lvl2pPr>
                <a:lvl3pPr marL="819531" indent="-257175" algn="l" rtl="0" eaLnBrk="1" latinLnBrk="0" hangingPunct="1">
                  <a:spcBef>
                    <a:spcPct val="20000"/>
                  </a:spcBef>
                  <a:buClr>
                    <a:schemeClr val="tx1"/>
                  </a:buClr>
                  <a:buSzPct val="85000"/>
                  <a:buFont typeface="Arial"/>
                  <a:buChar char="•"/>
                  <a:defRPr kumimoji="0" sz="1800" kern="1200">
                    <a:solidFill>
                      <a:schemeClr val="tx1"/>
                    </a:solidFill>
                    <a:latin typeface="+mn-lt"/>
                    <a:ea typeface="+mn-ea"/>
                    <a:cs typeface="+mn-cs"/>
                  </a:defRPr>
                </a:lvl3pPr>
                <a:lvl4pPr marL="1038987" indent="-257175" algn="l" rtl="0" eaLnBrk="1" latinLnBrk="0" hangingPunct="1">
                  <a:spcBef>
                    <a:spcPct val="20000"/>
                  </a:spcBef>
                  <a:buClr>
                    <a:schemeClr val="tx1"/>
                  </a:buClr>
                  <a:buSzPct val="90000"/>
                  <a:buFont typeface="Arial"/>
                  <a:buChar char="•"/>
                  <a:defRPr kumimoji="0" sz="1500" kern="1200">
                    <a:solidFill>
                      <a:schemeClr val="tx1"/>
                    </a:solidFill>
                    <a:latin typeface="+mn-lt"/>
                    <a:ea typeface="+mn-ea"/>
                    <a:cs typeface="+mn-cs"/>
                  </a:defRPr>
                </a:lvl4pPr>
                <a:lvl5pPr marL="1237869" indent="-257175" algn="l" rtl="0" eaLnBrk="1" latinLnBrk="0" hangingPunct="1">
                  <a:spcBef>
                    <a:spcPct val="20000"/>
                  </a:spcBef>
                  <a:buClr>
                    <a:schemeClr val="tx1"/>
                  </a:buClr>
                  <a:buSzPct val="100000"/>
                  <a:buFont typeface="Arial"/>
                  <a:buChar char="•"/>
                  <a:defRPr kumimoji="0" sz="1500" kern="1200">
                    <a:solidFill>
                      <a:schemeClr val="tx1"/>
                    </a:solidFill>
                    <a:latin typeface="+mn-lt"/>
                    <a:ea typeface="+mn-ea"/>
                    <a:cs typeface="+mn-cs"/>
                  </a:defRPr>
                </a:lvl5pPr>
                <a:lvl6pPr marL="1275588" indent="-137160" algn="l" rtl="0" eaLnBrk="1" latinLnBrk="0" hangingPunct="1">
                  <a:spcBef>
                    <a:spcPct val="20000"/>
                  </a:spcBef>
                  <a:buClr>
                    <a:schemeClr val="accent5"/>
                  </a:buClr>
                  <a:buFont typeface="Arial"/>
                  <a:buChar char="-"/>
                  <a:defRPr kumimoji="0" sz="1500" kern="1200" baseline="0">
                    <a:solidFill>
                      <a:schemeClr val="tx1"/>
                    </a:solidFill>
                    <a:latin typeface="+mn-lt"/>
                    <a:ea typeface="+mn-ea"/>
                    <a:cs typeface="+mn-cs"/>
                  </a:defRPr>
                </a:lvl6pPr>
                <a:lvl7pPr marL="1440180" indent="-137160" algn="l" rtl="0" eaLnBrk="1" latinLnBrk="0" hangingPunct="1">
                  <a:spcBef>
                    <a:spcPct val="20000"/>
                  </a:spcBef>
                  <a:buClr>
                    <a:schemeClr val="accent6"/>
                  </a:buClr>
                  <a:buSzPct val="100000"/>
                  <a:buFont typeface="Arial"/>
                  <a:buChar char="•"/>
                  <a:defRPr kumimoji="0" sz="1350" kern="1200" baseline="0">
                    <a:solidFill>
                      <a:schemeClr val="tx1"/>
                    </a:solidFill>
                    <a:latin typeface="+mn-lt"/>
                    <a:ea typeface="+mn-ea"/>
                    <a:cs typeface="+mn-cs"/>
                  </a:defRPr>
                </a:lvl7pPr>
                <a:lvl8pPr marL="1604772"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8pPr>
                <a:lvl9pPr marL="1748790" indent="-137160" algn="l" rtl="0" eaLnBrk="1" latinLnBrk="0" hangingPunct="1">
                  <a:spcBef>
                    <a:spcPct val="20000"/>
                  </a:spcBef>
                  <a:buClr>
                    <a:schemeClr val="accent6"/>
                  </a:buClr>
                  <a:buFont typeface="Arial"/>
                  <a:buChar char="•"/>
                  <a:defRPr kumimoji="0" sz="1200" kern="1200">
                    <a:solidFill>
                      <a:schemeClr val="tx1"/>
                    </a:solidFill>
                    <a:latin typeface="+mn-lt"/>
                    <a:ea typeface="+mn-ea"/>
                    <a:cs typeface="+mn-cs"/>
                  </a:defRPr>
                </a:lvl9pPr>
              </a:lstStyle>
              <a:p>
                <a:pPr marL="27431" indent="0">
                  <a:buNone/>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𝑄</m:t>
                      </m:r>
                      <m:r>
                        <a:rPr lang="en-GB" sz="1800" i="1">
                          <a:latin typeface="Cambria Math" panose="02040503050406030204" pitchFamily="18" charset="0"/>
                        </a:rPr>
                        <m:t>=</m:t>
                      </m:r>
                      <m:f>
                        <m:fPr>
                          <m:ctrlPr>
                            <a:rPr lang="en-GB" sz="1800" i="1">
                              <a:latin typeface="Cambria Math" panose="02040503050406030204" pitchFamily="18" charset="0"/>
                            </a:rPr>
                          </m:ctrlPr>
                        </m:fPr>
                        <m:num>
                          <m:r>
                            <a:rPr lang="en-GB"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𝑈</m:t>
                          </m:r>
                        </m:num>
                        <m:den>
                          <m:f>
                            <m:fPr>
                              <m:ctrlPr>
                                <a:rPr lang="en-GB" sz="1800" i="1">
                                  <a:latin typeface="Cambria Math" panose="02040503050406030204" pitchFamily="18" charset="0"/>
                                </a:rPr>
                              </m:ctrlPr>
                            </m:fPr>
                            <m:num>
                              <m:r>
                                <a:rPr lang="en-GB" sz="1800" i="1">
                                  <a:latin typeface="Cambria Math" panose="02040503050406030204" pitchFamily="18" charset="0"/>
                                </a:rPr>
                                <m:t>1</m:t>
                              </m:r>
                            </m:num>
                            <m:den>
                              <m:r>
                                <a:rPr lang="en-GB" sz="1800" i="1">
                                  <a:latin typeface="Cambria Math" panose="02040503050406030204" pitchFamily="18" charset="0"/>
                                </a:rPr>
                                <m:t>2</m:t>
                              </m:r>
                              <m:r>
                                <m:rPr>
                                  <m:sty m:val="p"/>
                                </m:rPr>
                                <a:rPr lang="el-GR" sz="1800" i="1">
                                  <a:latin typeface="Cambria Math" panose="02040503050406030204" pitchFamily="18" charset="0"/>
                                </a:rPr>
                                <m:t>μ</m:t>
                              </m:r>
                            </m:den>
                          </m:f>
                          <m:nary>
                            <m:naryPr>
                              <m:limLoc m:val="subSup"/>
                              <m:supHide m:val="on"/>
                              <m:ctrlPr>
                                <a:rPr lang="en-GB" sz="1800" i="1">
                                  <a:latin typeface="Cambria Math" panose="02040503050406030204" pitchFamily="18" charset="0"/>
                                </a:rPr>
                              </m:ctrlPr>
                            </m:naryPr>
                            <m:sub>
                              <m:r>
                                <a:rPr lang="en-GB" sz="1800" i="1">
                                  <a:latin typeface="Cambria Math" panose="02040503050406030204" pitchFamily="18" charset="0"/>
                                </a:rPr>
                                <m:t>𝑆</m:t>
                              </m:r>
                            </m:sub>
                            <m:sup/>
                            <m:e>
                              <m:sSub>
                                <m:sSubPr>
                                  <m:ctrlPr>
                                    <a:rPr lang="en-GB" sz="1800" i="1">
                                      <a:solidFill>
                                        <a:srgbClr val="FF8811"/>
                                      </a:solidFill>
                                      <a:latin typeface="Cambria Math" panose="02040503050406030204" pitchFamily="18" charset="0"/>
                                    </a:rPr>
                                  </m:ctrlPr>
                                </m:sSubPr>
                                <m:e>
                                  <m:r>
                                    <a:rPr lang="en-GB" sz="1800" i="1">
                                      <a:solidFill>
                                        <a:srgbClr val="FF8811"/>
                                      </a:solidFill>
                                      <a:latin typeface="Cambria Math" panose="02040503050406030204" pitchFamily="18" charset="0"/>
                                    </a:rPr>
                                    <m:t>𝑅</m:t>
                                  </m:r>
                                </m:e>
                                <m:sub>
                                  <m:r>
                                    <a:rPr lang="en-GB" sz="1800" i="1">
                                      <a:solidFill>
                                        <a:srgbClr val="FF8811"/>
                                      </a:solidFill>
                                      <a:latin typeface="Cambria Math" panose="02040503050406030204" pitchFamily="18" charset="0"/>
                                    </a:rPr>
                                    <m:t>𝑆</m:t>
                                  </m:r>
                                </m:sub>
                              </m:sSub>
                              <m:d>
                                <m:dPr>
                                  <m:ctrlPr>
                                    <a:rPr lang="en-GB" sz="1800" i="1">
                                      <a:solidFill>
                                        <a:srgbClr val="FF8811"/>
                                      </a:solidFill>
                                      <a:latin typeface="Cambria Math" panose="02040503050406030204" pitchFamily="18" charset="0"/>
                                    </a:rPr>
                                  </m:ctrlPr>
                                </m:dPr>
                                <m:e>
                                  <m:r>
                                    <a:rPr lang="en-US" sz="1800" b="0" i="1" smtClean="0">
                                      <a:solidFill>
                                        <a:srgbClr val="FF8811"/>
                                      </a:solidFill>
                                      <a:latin typeface="Cambria Math" panose="02040503050406030204" pitchFamily="18" charset="0"/>
                                    </a:rPr>
                                    <m:t>𝐵</m:t>
                                  </m:r>
                                  <m:r>
                                    <a:rPr lang="en-US" sz="1800" b="0" i="1" smtClean="0">
                                      <a:solidFill>
                                        <a:srgbClr val="FF8811"/>
                                      </a:solidFill>
                                      <a:latin typeface="Cambria Math" panose="02040503050406030204" pitchFamily="18" charset="0"/>
                                    </a:rPr>
                                    <m:t>,</m:t>
                                  </m:r>
                                  <m:r>
                                    <a:rPr lang="en-US" sz="1800" b="0" i="1" smtClean="0">
                                      <a:solidFill>
                                        <a:srgbClr val="FF8811"/>
                                      </a:solidFill>
                                      <a:latin typeface="Cambria Math" panose="02040503050406030204" pitchFamily="18" charset="0"/>
                                    </a:rPr>
                                    <m:t>𝑇</m:t>
                                  </m:r>
                                </m:e>
                              </m:d>
                              <m:sSup>
                                <m:sSupPr>
                                  <m:ctrlPr>
                                    <a:rPr lang="en-GB" sz="1800" i="1">
                                      <a:solidFill>
                                        <a:srgbClr val="00B050"/>
                                      </a:solidFill>
                                      <a:latin typeface="Cambria Math" panose="02040503050406030204" pitchFamily="18" charset="0"/>
                                    </a:rPr>
                                  </m:ctrlPr>
                                </m:sSupPr>
                                <m:e>
                                  <m:d>
                                    <m:dPr>
                                      <m:begChr m:val="‖"/>
                                      <m:endChr m:val="‖"/>
                                      <m:ctrlPr>
                                        <a:rPr lang="en-GB" sz="1800" i="1">
                                          <a:solidFill>
                                            <a:srgbClr val="00B050"/>
                                          </a:solidFill>
                                          <a:latin typeface="Cambria Math" panose="02040503050406030204" pitchFamily="18" charset="0"/>
                                        </a:rPr>
                                      </m:ctrlPr>
                                    </m:dPr>
                                    <m:e>
                                      <m:r>
                                        <a:rPr lang="en-US" sz="1800" i="1">
                                          <a:solidFill>
                                            <a:srgbClr val="00B050"/>
                                          </a:solidFill>
                                          <a:latin typeface="Cambria Math" panose="02040503050406030204" pitchFamily="18" charset="0"/>
                                        </a:rPr>
                                        <m:t>𝐵</m:t>
                                      </m:r>
                                    </m:e>
                                  </m:d>
                                </m:e>
                                <m:sup>
                                  <m:r>
                                    <a:rPr lang="en-GB" sz="1800" i="1">
                                      <a:solidFill>
                                        <a:srgbClr val="00B050"/>
                                      </a:solidFill>
                                      <a:latin typeface="Cambria Math" panose="02040503050406030204" pitchFamily="18" charset="0"/>
                                    </a:rPr>
                                    <m:t>2</m:t>
                                  </m:r>
                                </m:sup>
                              </m:sSup>
                              <m:r>
                                <a:rPr lang="en-GB" sz="1800" i="1">
                                  <a:latin typeface="Cambria Math" panose="02040503050406030204" pitchFamily="18" charset="0"/>
                                </a:rPr>
                                <m:t>𝑑𝑆</m:t>
                              </m:r>
                            </m:e>
                          </m:nary>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𝐺</m:t>
                          </m:r>
                        </m:num>
                        <m:den>
                          <m:sSub>
                            <m:sSubPr>
                              <m:ctrlPr>
                                <a:rPr lang="en-GB" sz="1800" i="1">
                                  <a:solidFill>
                                    <a:srgbClr val="FF8811"/>
                                  </a:solidFill>
                                  <a:latin typeface="Cambria Math" panose="02040503050406030204" pitchFamily="18" charset="0"/>
                                </a:rPr>
                              </m:ctrlPr>
                            </m:sSubPr>
                            <m:e>
                              <m:r>
                                <a:rPr lang="en-GB" sz="1800" i="1">
                                  <a:solidFill>
                                    <a:srgbClr val="FF8811"/>
                                  </a:solidFill>
                                  <a:latin typeface="Cambria Math" panose="02040503050406030204" pitchFamily="18" charset="0"/>
                                </a:rPr>
                                <m:t>𝑅</m:t>
                              </m:r>
                            </m:e>
                            <m:sub>
                              <m:r>
                                <a:rPr lang="en-GB" sz="1800" i="1">
                                  <a:solidFill>
                                    <a:srgbClr val="FF8811"/>
                                  </a:solidFill>
                                  <a:latin typeface="Cambria Math" panose="02040503050406030204" pitchFamily="18" charset="0"/>
                                </a:rPr>
                                <m:t>𝑆</m:t>
                              </m:r>
                            </m:sub>
                          </m:sSub>
                          <m:d>
                            <m:dPr>
                              <m:ctrlPr>
                                <a:rPr lang="en-GB" sz="1800" i="1">
                                  <a:solidFill>
                                    <a:srgbClr val="FF8811"/>
                                  </a:solidFill>
                                  <a:latin typeface="Cambria Math" panose="02040503050406030204" pitchFamily="18" charset="0"/>
                                </a:rPr>
                              </m:ctrlPr>
                            </m:dPr>
                            <m:e>
                              <m:r>
                                <a:rPr lang="en-US" sz="1800" b="0" i="1" smtClean="0">
                                  <a:solidFill>
                                    <a:srgbClr val="FF8811"/>
                                  </a:solidFill>
                                  <a:latin typeface="Cambria Math" panose="02040503050406030204" pitchFamily="18" charset="0"/>
                                </a:rPr>
                                <m:t>𝐵</m:t>
                              </m:r>
                              <m:r>
                                <a:rPr lang="en-US" sz="1800" b="0" i="1" smtClean="0">
                                  <a:solidFill>
                                    <a:srgbClr val="FF8811"/>
                                  </a:solidFill>
                                  <a:latin typeface="Cambria Math" panose="02040503050406030204" pitchFamily="18" charset="0"/>
                                </a:rPr>
                                <m:t>, </m:t>
                              </m:r>
                              <m:r>
                                <a:rPr lang="en-US" sz="1800" b="0" i="1" smtClean="0">
                                  <a:solidFill>
                                    <a:srgbClr val="FF8811"/>
                                  </a:solidFill>
                                  <a:latin typeface="Cambria Math" panose="02040503050406030204" pitchFamily="18" charset="0"/>
                                </a:rPr>
                                <m:t>𝑇</m:t>
                              </m:r>
                            </m:e>
                          </m:d>
                        </m:den>
                      </m:f>
                    </m:oMath>
                  </m:oMathPara>
                </a14:m>
                <a:endParaRPr lang="en-GB" sz="1800" dirty="0"/>
              </a:p>
              <a:p>
                <a:pPr marL="27431" indent="0">
                  <a:buNone/>
                </a:pPr>
                <a:endParaRPr lang="en-GB" sz="1800"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3416148" y="2338278"/>
                <a:ext cx="5357436" cy="1533227"/>
              </a:xfrm>
              <a:prstGeom prst="rect">
                <a:avLst/>
              </a:prstGeom>
              <a:blipFill>
                <a:blip r:embed="rId4"/>
                <a:stretch>
                  <a:fillRect/>
                </a:stretch>
              </a:blipFill>
            </p:spPr>
            <p:txBody>
              <a:bodyPr/>
              <a:lstStyle/>
              <a:p>
                <a:r>
                  <a:rPr lang="en-GB">
                    <a:noFill/>
                  </a:rPr>
                  <a:t> </a:t>
                </a:r>
              </a:p>
            </p:txBody>
          </p:sp>
        </mc:Fallback>
      </mc:AlternateContent>
      <p:sp>
        <p:nvSpPr>
          <p:cNvPr id="11" name="Freeform 10"/>
          <p:cNvSpPr/>
          <p:nvPr/>
        </p:nvSpPr>
        <p:spPr>
          <a:xfrm rot="298353">
            <a:off x="8086670" y="3467354"/>
            <a:ext cx="700640" cy="709121"/>
          </a:xfrm>
          <a:custGeom>
            <a:avLst/>
            <a:gdLst>
              <a:gd name="connsiteX0" fmla="*/ 25973 w 705911"/>
              <a:gd name="connsiteY0" fmla="*/ 670136 h 670136"/>
              <a:gd name="connsiteX1" fmla="*/ 41604 w 705911"/>
              <a:gd name="connsiteY1" fmla="*/ 13643 h 670136"/>
              <a:gd name="connsiteX2" fmla="*/ 416742 w 705911"/>
              <a:gd name="connsiteY2" fmla="*/ 224659 h 670136"/>
              <a:gd name="connsiteX3" fmla="*/ 588681 w 705911"/>
              <a:gd name="connsiteY3" fmla="*/ 216843 h 670136"/>
              <a:gd name="connsiteX4" fmla="*/ 666834 w 705911"/>
              <a:gd name="connsiteY4" fmla="*/ 232474 h 670136"/>
              <a:gd name="connsiteX5" fmla="*/ 705911 w 705911"/>
              <a:gd name="connsiteY5" fmla="*/ 427859 h 670136"/>
              <a:gd name="connsiteX6" fmla="*/ 705911 w 705911"/>
              <a:gd name="connsiteY6" fmla="*/ 427859 h 670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911" h="670136">
                <a:moveTo>
                  <a:pt x="25973" y="670136"/>
                </a:moveTo>
                <a:cubicBezTo>
                  <a:pt x="1224" y="379012"/>
                  <a:pt x="-23524" y="87889"/>
                  <a:pt x="41604" y="13643"/>
                </a:cubicBezTo>
                <a:cubicBezTo>
                  <a:pt x="106732" y="-60603"/>
                  <a:pt x="325563" y="190792"/>
                  <a:pt x="416742" y="224659"/>
                </a:cubicBezTo>
                <a:cubicBezTo>
                  <a:pt x="507921" y="258526"/>
                  <a:pt x="546999" y="215540"/>
                  <a:pt x="588681" y="216843"/>
                </a:cubicBezTo>
                <a:cubicBezTo>
                  <a:pt x="630363" y="218145"/>
                  <a:pt x="647296" y="197305"/>
                  <a:pt x="666834" y="232474"/>
                </a:cubicBezTo>
                <a:cubicBezTo>
                  <a:pt x="686372" y="267643"/>
                  <a:pt x="705911" y="427859"/>
                  <a:pt x="705911" y="427859"/>
                </a:cubicBezTo>
                <a:lnTo>
                  <a:pt x="705911" y="427859"/>
                </a:lnTo>
              </a:path>
            </a:pathLst>
          </a:custGeom>
          <a:noFill/>
          <a:ln w="28575">
            <a:solidFill>
              <a:srgbClr val="FF881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a:off x="4150878" y="2534590"/>
            <a:ext cx="7816" cy="336061"/>
          </a:xfrm>
          <a:prstGeom prst="straightConnector1">
            <a:avLst/>
          </a:prstGeom>
          <a:ln>
            <a:solidFill>
              <a:schemeClr val="tx1">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8049439" y="2731705"/>
            <a:ext cx="7816" cy="315649"/>
          </a:xfrm>
          <a:prstGeom prst="straightConnector1">
            <a:avLst/>
          </a:prstGeom>
          <a:ln>
            <a:solidFill>
              <a:srgbClr val="FF8811"/>
            </a:solidFill>
            <a:tailEnd type="triangle"/>
          </a:ln>
        </p:spPr>
        <p:style>
          <a:lnRef idx="2">
            <a:schemeClr val="accent1"/>
          </a:lnRef>
          <a:fillRef idx="0">
            <a:schemeClr val="accent1"/>
          </a:fillRef>
          <a:effectRef idx="1">
            <a:schemeClr val="accent1"/>
          </a:effectRef>
          <a:fontRef idx="minor">
            <a:schemeClr val="tx1"/>
          </a:fontRef>
        </p:style>
      </p:cxnSp>
      <p:sp>
        <p:nvSpPr>
          <p:cNvPr id="14" name="Flecha: pentágono 45">
            <a:extLst>
              <a:ext uri="{FF2B5EF4-FFF2-40B4-BE49-F238E27FC236}">
                <a16:creationId xmlns:a16="http://schemas.microsoft.com/office/drawing/2014/main" id="{D0AC731A-8D43-4C4E-886C-213ECEAC5A62}"/>
              </a:ext>
            </a:extLst>
          </p:cNvPr>
          <p:cNvSpPr/>
          <p:nvPr/>
        </p:nvSpPr>
        <p:spPr>
          <a:xfrm>
            <a:off x="448266" y="818708"/>
            <a:ext cx="5935765"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Mechanism</a:t>
            </a:r>
            <a:r>
              <a:rPr lang="es-ES" sz="1600" dirty="0" smtClean="0">
                <a:solidFill>
                  <a:schemeClr val="tx1"/>
                </a:solidFill>
                <a:latin typeface="Times New Roman" panose="02020603050405020304" pitchFamily="18" charset="0"/>
                <a:cs typeface="Times New Roman" panose="02020603050405020304" pitchFamily="18" charset="0"/>
              </a:rPr>
              <a:t> of Q </a:t>
            </a:r>
            <a:r>
              <a:rPr lang="es-ES" sz="1600" dirty="0" err="1" smtClean="0">
                <a:solidFill>
                  <a:schemeClr val="tx1"/>
                </a:solidFill>
                <a:latin typeface="Times New Roman" panose="02020603050405020304" pitchFamily="18" charset="0"/>
                <a:cs typeface="Times New Roman" panose="02020603050405020304" pitchFamily="18" charset="0"/>
              </a:rPr>
              <a:t>drop</a:t>
            </a:r>
            <a:r>
              <a:rPr lang="es-ES" sz="1600" dirty="0" smtClean="0">
                <a:solidFill>
                  <a:schemeClr val="tx1"/>
                </a:solidFill>
                <a:latin typeface="Times New Roman" panose="02020603050405020304" pitchFamily="18" charset="0"/>
                <a:cs typeface="Times New Roman" panose="02020603050405020304" pitchFamily="18" charset="0"/>
              </a:rPr>
              <a:t> in </a:t>
            </a:r>
            <a:r>
              <a:rPr lang="es-ES" sz="1600" dirty="0" err="1" smtClean="0">
                <a:solidFill>
                  <a:schemeClr val="tx1"/>
                </a:solidFill>
                <a:latin typeface="Times New Roman" panose="02020603050405020304" pitchFamily="18" charset="0"/>
                <a:cs typeface="Times New Roman" panose="02020603050405020304" pitchFamily="18" charset="0"/>
              </a:rPr>
              <a:t>presence</a:t>
            </a:r>
            <a:r>
              <a:rPr lang="es-ES" sz="1600" dirty="0" smtClean="0">
                <a:solidFill>
                  <a:schemeClr val="tx1"/>
                </a:solidFill>
                <a:latin typeface="Times New Roman" panose="02020603050405020304" pitchFamily="18" charset="0"/>
                <a:cs typeface="Times New Roman" panose="02020603050405020304" pitchFamily="18" charset="0"/>
              </a:rPr>
              <a:t> of </a:t>
            </a:r>
            <a:r>
              <a:rPr lang="es-ES" sz="1600" dirty="0" err="1" smtClean="0">
                <a:solidFill>
                  <a:schemeClr val="tx1"/>
                </a:solidFill>
                <a:latin typeface="Times New Roman" panose="02020603050405020304" pitchFamily="18" charset="0"/>
                <a:cs typeface="Times New Roman" panose="02020603050405020304" pitchFamily="18" charset="0"/>
              </a:rPr>
              <a:t>defects</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15" name="Flecha: cheurón 46">
            <a:extLst>
              <a:ext uri="{FF2B5EF4-FFF2-40B4-BE49-F238E27FC236}">
                <a16:creationId xmlns:a16="http://schemas.microsoft.com/office/drawing/2014/main" id="{EE039590-666A-451C-81BB-F1BB2FDC5ADA}"/>
              </a:ext>
            </a:extLst>
          </p:cNvPr>
          <p:cNvSpPr/>
          <p:nvPr/>
        </p:nvSpPr>
        <p:spPr>
          <a:xfrm>
            <a:off x="6402679" y="779654"/>
            <a:ext cx="5404768"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Mitigation</a:t>
            </a:r>
            <a:r>
              <a:rPr lang="es-ES" sz="1600" dirty="0" smtClean="0">
                <a:solidFill>
                  <a:schemeClr val="bg1"/>
                </a:solidFill>
                <a:latin typeface="Times New Roman" panose="02020603050405020304" pitchFamily="18" charset="0"/>
                <a:cs typeface="Times New Roman" panose="02020603050405020304" pitchFamily="18" charset="0"/>
              </a:rPr>
              <a:t> of </a:t>
            </a:r>
            <a:r>
              <a:rPr lang="es-ES" sz="1600" dirty="0" err="1" smtClean="0">
                <a:solidFill>
                  <a:schemeClr val="bg1"/>
                </a:solidFill>
                <a:latin typeface="Times New Roman" panose="02020603050405020304" pitchFamily="18" charset="0"/>
                <a:cs typeface="Times New Roman" panose="02020603050405020304" pitchFamily="18" charset="0"/>
              </a:rPr>
              <a:t>the</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phenomena</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16"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Nature</a:t>
            </a:r>
            <a:r>
              <a:rPr lang="es-ES" b="1" dirty="0" smtClean="0">
                <a:solidFill>
                  <a:schemeClr val="tx1"/>
                </a:solidFill>
                <a:latin typeface="Times New Roman" panose="02020603050405020304" pitchFamily="18" charset="0"/>
                <a:cs typeface="Times New Roman" panose="02020603050405020304" pitchFamily="18" charset="0"/>
              </a:rPr>
              <a:t> of </a:t>
            </a:r>
            <a:r>
              <a:rPr lang="es-ES" b="1" dirty="0" err="1" smtClean="0">
                <a:solidFill>
                  <a:schemeClr val="tx1"/>
                </a:solidFill>
                <a:latin typeface="Times New Roman" panose="02020603050405020304" pitchFamily="18" charset="0"/>
                <a:cs typeface="Times New Roman" panose="02020603050405020304" pitchFamily="18" charset="0"/>
              </a:rPr>
              <a:t>the</a:t>
            </a:r>
            <a:r>
              <a:rPr lang="es-ES" b="1" dirty="0" smtClean="0">
                <a:solidFill>
                  <a:schemeClr val="tx1"/>
                </a:solidFill>
                <a:latin typeface="Times New Roman" panose="02020603050405020304" pitchFamily="18" charset="0"/>
                <a:cs typeface="Times New Roman" panose="02020603050405020304" pitchFamily="18" charset="0"/>
              </a:rPr>
              <a:t> Q </a:t>
            </a:r>
            <a:r>
              <a:rPr lang="es-ES" b="1" dirty="0" err="1" smtClean="0">
                <a:solidFill>
                  <a:schemeClr val="tx1"/>
                </a:solidFill>
                <a:latin typeface="Times New Roman" panose="02020603050405020304" pitchFamily="18" charset="0"/>
                <a:cs typeface="Times New Roman" panose="02020603050405020304" pitchFamily="18" charset="0"/>
              </a:rPr>
              <a:t>slope</a:t>
            </a:r>
            <a:r>
              <a:rPr lang="es-ES" b="1"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Research</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on</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thin</a:t>
            </a:r>
            <a:r>
              <a:rPr lang="es-ES" dirty="0" smtClean="0">
                <a:solidFill>
                  <a:schemeClr val="bg1">
                    <a:lumMod val="85000"/>
                  </a:schemeClr>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graphicFrame>
        <p:nvGraphicFramePr>
          <p:cNvPr id="20" name="Diagram 19"/>
          <p:cNvGraphicFramePr/>
          <p:nvPr>
            <p:extLst>
              <p:ext uri="{D42A27DB-BD31-4B8C-83A1-F6EECF244321}">
                <p14:modId xmlns:p14="http://schemas.microsoft.com/office/powerpoint/2010/main" val="204183805"/>
              </p:ext>
            </p:extLst>
          </p:nvPr>
        </p:nvGraphicFramePr>
        <p:xfrm>
          <a:off x="1054265" y="1456656"/>
          <a:ext cx="10168817" cy="8109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905" y="3321403"/>
            <a:ext cx="5152905" cy="2194437"/>
          </a:xfrm>
          <a:prstGeom prst="rect">
            <a:avLst/>
          </a:prstGeom>
        </p:spPr>
      </p:pic>
      <p:cxnSp>
        <p:nvCxnSpPr>
          <p:cNvPr id="22" name="Straight Arrow Connector 21"/>
          <p:cNvCxnSpPr/>
          <p:nvPr/>
        </p:nvCxnSpPr>
        <p:spPr>
          <a:xfrm flipH="1">
            <a:off x="8237933" y="4636954"/>
            <a:ext cx="52025" cy="11097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Oval 22"/>
          <p:cNvSpPr/>
          <p:nvPr/>
        </p:nvSpPr>
        <p:spPr>
          <a:xfrm>
            <a:off x="8237933" y="4584625"/>
            <a:ext cx="91411" cy="1035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flipH="1">
            <a:off x="2207568" y="4687791"/>
            <a:ext cx="684926" cy="10589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9" name="TextBox 28"/>
          <p:cNvSpPr txBox="1"/>
          <p:nvPr/>
        </p:nvSpPr>
        <p:spPr>
          <a:xfrm>
            <a:off x="7767668" y="5781128"/>
            <a:ext cx="4387287" cy="369332"/>
          </a:xfrm>
          <a:prstGeom prst="rect">
            <a:avLst/>
          </a:prstGeom>
          <a:noFill/>
        </p:spPr>
        <p:txBody>
          <a:bodyPr wrap="square" rtlCol="0">
            <a:spAutoFit/>
          </a:bodyPr>
          <a:lstStyle/>
          <a:p>
            <a:r>
              <a:rPr lang="en-US" dirty="0" smtClean="0"/>
              <a:t>Defect: Area with higher resistance</a:t>
            </a:r>
            <a:endParaRPr lang="en-GB" dirty="0"/>
          </a:p>
        </p:txBody>
      </p:sp>
      <p:cxnSp>
        <p:nvCxnSpPr>
          <p:cNvPr id="31" name="Straight Arrow Connector 30"/>
          <p:cNvCxnSpPr/>
          <p:nvPr/>
        </p:nvCxnSpPr>
        <p:spPr>
          <a:xfrm>
            <a:off x="5015879" y="5974517"/>
            <a:ext cx="27363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2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graphicEl>
                                              <a:dgm id="{B093264C-9EF9-46DC-85F2-25C49EBC731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graphicEl>
                                              <a:dgm id="{FB70337F-4C19-478E-B34B-AC8FFFB573E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graphicEl>
                                              <a:dgm id="{45570A96-0681-4633-9EB8-F8AE02C77F7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graphicEl>
                                              <a:dgm id="{349978D7-7185-46EB-983A-FACDAAA94F0E}"/>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graphicEl>
                                              <a:dgm id="{889BF766-97F3-41D7-A462-9DE9BD918E4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graphicEl>
                                              <a:dgm id="{F617FA3F-4350-427B-AF81-4A471CE213CC}"/>
                                            </p:graphic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Graphic spid="20" grpId="0" uiExpand="1">
        <p:bldSub>
          <a:bldDgm bld="one"/>
        </p:bldSub>
      </p:bldGraphic>
      <p:bldP spid="23"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8889" b="75556" l="47716" r="89848"/>
                    </a14:imgEffect>
                  </a14:imgLayer>
                </a14:imgProps>
              </a:ext>
              <a:ext uri="{28A0092B-C50C-407E-A947-70E740481C1C}">
                <a14:useLocalDpi xmlns:a14="http://schemas.microsoft.com/office/drawing/2010/main" val="0"/>
              </a:ext>
            </a:extLst>
          </a:blip>
          <a:srcRect t="11814" b="17346"/>
          <a:stretch/>
        </p:blipFill>
        <p:spPr>
          <a:xfrm>
            <a:off x="723502" y="1131371"/>
            <a:ext cx="11033578" cy="4761111"/>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3">
                    <a14:imgEffect>
                      <a14:backgroundRemoval t="18889" b="79167" l="25550" r="79865"/>
                    </a14:imgEffect>
                  </a14:imgLayer>
                </a14:imgProps>
              </a:ext>
              <a:ext uri="{28A0092B-C50C-407E-A947-70E740481C1C}">
                <a14:useLocalDpi xmlns:a14="http://schemas.microsoft.com/office/drawing/2010/main" val="0"/>
              </a:ext>
            </a:extLst>
          </a:blip>
          <a:srcRect t="11814" r="32683" b="17346"/>
          <a:stretch/>
        </p:blipFill>
        <p:spPr>
          <a:xfrm>
            <a:off x="695826" y="1131371"/>
            <a:ext cx="7444408" cy="4771968"/>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3">
                    <a14:imgEffect>
                      <a14:backgroundRemoval t="18889" b="82500" l="9814" r="44162"/>
                    </a14:imgEffect>
                  </a14:imgLayer>
                </a14:imgProps>
              </a:ext>
              <a:ext uri="{28A0092B-C50C-407E-A947-70E740481C1C}">
                <a14:useLocalDpi xmlns:a14="http://schemas.microsoft.com/office/drawing/2010/main" val="0"/>
              </a:ext>
            </a:extLst>
          </a:blip>
          <a:srcRect t="11814" r="56582" b="17346"/>
          <a:stretch/>
        </p:blipFill>
        <p:spPr>
          <a:xfrm>
            <a:off x="675813" y="1119157"/>
            <a:ext cx="4800125" cy="4770611"/>
          </a:xfrm>
          <a:prstGeom prst="rect">
            <a:avLst/>
          </a:prstGeom>
        </p:spPr>
      </p:pic>
      <p:sp>
        <p:nvSpPr>
          <p:cNvPr id="7" name="TextBox 6"/>
          <p:cNvSpPr txBox="1"/>
          <p:nvPr/>
        </p:nvSpPr>
        <p:spPr>
          <a:xfrm>
            <a:off x="2672877" y="3259928"/>
            <a:ext cx="1385060" cy="738664"/>
          </a:xfrm>
          <a:prstGeom prst="rect">
            <a:avLst/>
          </a:prstGeom>
          <a:noFill/>
        </p:spPr>
        <p:txBody>
          <a:bodyPr wrap="square" lIns="0" tIns="0" rIns="0" bIns="0" rtlCol="0">
            <a:spAutoFit/>
          </a:bodyPr>
          <a:lstStyle/>
          <a:p>
            <a:pPr algn="ctr"/>
            <a:r>
              <a:rPr lang="en-US" sz="2400" b="1" dirty="0" smtClean="0">
                <a:solidFill>
                  <a:schemeClr val="bg1"/>
                </a:solidFill>
              </a:rPr>
              <a:t>Thin film of low </a:t>
            </a:r>
            <a:r>
              <a:rPr lang="en-US" sz="2400" b="1" dirty="0" err="1" smtClean="0">
                <a:solidFill>
                  <a:schemeClr val="bg1"/>
                </a:solidFill>
              </a:rPr>
              <a:t>Rs</a:t>
            </a:r>
            <a:endParaRPr lang="en-GB" sz="2400" b="1" dirty="0" smtClean="0">
              <a:solidFill>
                <a:schemeClr val="bg1"/>
              </a:solidFill>
            </a:endParaRPr>
          </a:p>
        </p:txBody>
      </p:sp>
      <p:sp>
        <p:nvSpPr>
          <p:cNvPr id="18" name="TextBox 17"/>
          <p:cNvSpPr txBox="1"/>
          <p:nvPr/>
        </p:nvSpPr>
        <p:spPr>
          <a:xfrm>
            <a:off x="7895497" y="3259928"/>
            <a:ext cx="1841988" cy="738664"/>
          </a:xfrm>
          <a:prstGeom prst="rect">
            <a:avLst/>
          </a:prstGeom>
          <a:noFill/>
        </p:spPr>
        <p:txBody>
          <a:bodyPr wrap="square" lIns="0" tIns="0" rIns="0" bIns="0" rtlCol="0">
            <a:spAutoFit/>
          </a:bodyPr>
          <a:lstStyle/>
          <a:p>
            <a:pPr algn="l"/>
            <a:r>
              <a:rPr lang="en-US" sz="2400" b="1" dirty="0" smtClean="0">
                <a:solidFill>
                  <a:schemeClr val="bg1"/>
                </a:solidFill>
              </a:rPr>
              <a:t>High quality substrate</a:t>
            </a:r>
            <a:endParaRPr lang="en-GB" sz="2400" b="1" dirty="0" smtClean="0">
              <a:solidFill>
                <a:schemeClr val="bg1"/>
              </a:solidFill>
            </a:endParaRPr>
          </a:p>
        </p:txBody>
      </p:sp>
      <p:sp>
        <p:nvSpPr>
          <p:cNvPr id="19" name="TextBox 18"/>
          <p:cNvSpPr txBox="1"/>
          <p:nvPr/>
        </p:nvSpPr>
        <p:spPr>
          <a:xfrm>
            <a:off x="5371089" y="2890596"/>
            <a:ext cx="1314628" cy="1477328"/>
          </a:xfrm>
          <a:prstGeom prst="rect">
            <a:avLst/>
          </a:prstGeom>
          <a:noFill/>
        </p:spPr>
        <p:txBody>
          <a:bodyPr wrap="square" lIns="0" tIns="0" rIns="0" bIns="0" rtlCol="0">
            <a:spAutoFit/>
          </a:bodyPr>
          <a:lstStyle/>
          <a:p>
            <a:pPr algn="l"/>
            <a:r>
              <a:rPr lang="en-US" sz="2400" b="1" dirty="0" smtClean="0">
                <a:solidFill>
                  <a:schemeClr val="bg1"/>
                </a:solidFill>
              </a:rPr>
              <a:t>Good bonding between them</a:t>
            </a:r>
            <a:endParaRPr lang="en-GB" sz="2400" b="1" dirty="0" smtClean="0">
              <a:solidFill>
                <a:schemeClr val="bg1"/>
              </a:solidFill>
            </a:endParaRPr>
          </a:p>
        </p:txBody>
      </p:sp>
      <p:sp>
        <p:nvSpPr>
          <p:cNvPr id="20" name="Flecha: pentágono 45">
            <a:extLst>
              <a:ext uri="{FF2B5EF4-FFF2-40B4-BE49-F238E27FC236}">
                <a16:creationId xmlns:a16="http://schemas.microsoft.com/office/drawing/2014/main" id="{D0AC731A-8D43-4C4E-886C-213ECEAC5A62}"/>
              </a:ext>
            </a:extLst>
          </p:cNvPr>
          <p:cNvSpPr/>
          <p:nvPr/>
        </p:nvSpPr>
        <p:spPr>
          <a:xfrm>
            <a:off x="448266" y="818708"/>
            <a:ext cx="5935765"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Mechanism</a:t>
            </a:r>
            <a:r>
              <a:rPr lang="es-ES" sz="1600" dirty="0" smtClean="0">
                <a:solidFill>
                  <a:schemeClr val="bg1"/>
                </a:solidFill>
                <a:latin typeface="Times New Roman" panose="02020603050405020304" pitchFamily="18" charset="0"/>
                <a:cs typeface="Times New Roman" panose="02020603050405020304" pitchFamily="18" charset="0"/>
              </a:rPr>
              <a:t> of Q </a:t>
            </a:r>
            <a:r>
              <a:rPr lang="es-ES" sz="1600" dirty="0" err="1" smtClean="0">
                <a:solidFill>
                  <a:schemeClr val="bg1"/>
                </a:solidFill>
                <a:latin typeface="Times New Roman" panose="02020603050405020304" pitchFamily="18" charset="0"/>
                <a:cs typeface="Times New Roman" panose="02020603050405020304" pitchFamily="18" charset="0"/>
              </a:rPr>
              <a:t>drop</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with</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increasing</a:t>
            </a:r>
            <a:r>
              <a:rPr lang="es-ES" sz="1600" dirty="0" smtClean="0">
                <a:solidFill>
                  <a:schemeClr val="bg1"/>
                </a:solidFill>
                <a:latin typeface="Times New Roman" panose="02020603050405020304" pitchFamily="18" charset="0"/>
                <a:cs typeface="Times New Roman" panose="02020603050405020304" pitchFamily="18" charset="0"/>
              </a:rPr>
              <a:t> </a:t>
            </a:r>
            <a:r>
              <a:rPr lang="es-ES" sz="1600" dirty="0" err="1" smtClean="0">
                <a:solidFill>
                  <a:schemeClr val="bg1"/>
                </a:solidFill>
                <a:latin typeface="Times New Roman" panose="02020603050405020304" pitchFamily="18" charset="0"/>
                <a:cs typeface="Times New Roman" panose="02020603050405020304" pitchFamily="18" charset="0"/>
              </a:rPr>
              <a:t>fields</a:t>
            </a:r>
            <a:r>
              <a:rPr lang="es-ES" sz="1600" dirty="0" smtClean="0">
                <a:solidFill>
                  <a:schemeClr val="bg1"/>
                </a:solidFill>
                <a:latin typeface="Times New Roman" panose="02020603050405020304" pitchFamily="18" charset="0"/>
                <a:cs typeface="Times New Roman" panose="02020603050405020304" pitchFamily="18" charset="0"/>
              </a:rPr>
              <a:t> </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21" name="Flecha: cheurón 46">
            <a:extLst>
              <a:ext uri="{FF2B5EF4-FFF2-40B4-BE49-F238E27FC236}">
                <a16:creationId xmlns:a16="http://schemas.microsoft.com/office/drawing/2014/main" id="{EE039590-666A-451C-81BB-F1BB2FDC5ADA}"/>
              </a:ext>
            </a:extLst>
          </p:cNvPr>
          <p:cNvSpPr/>
          <p:nvPr/>
        </p:nvSpPr>
        <p:spPr>
          <a:xfrm>
            <a:off x="6402679" y="779654"/>
            <a:ext cx="5404768"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Mitigation</a:t>
            </a:r>
            <a:r>
              <a:rPr lang="es-ES" sz="1600" dirty="0" smtClean="0">
                <a:solidFill>
                  <a:schemeClr val="tx1"/>
                </a:solidFill>
                <a:latin typeface="Times New Roman" panose="02020603050405020304" pitchFamily="18" charset="0"/>
                <a:cs typeface="Times New Roman" panose="02020603050405020304" pitchFamily="18" charset="0"/>
              </a:rPr>
              <a:t> of </a:t>
            </a:r>
            <a:r>
              <a:rPr lang="es-ES" sz="1600" dirty="0" err="1" smtClean="0">
                <a:solidFill>
                  <a:schemeClr val="tx1"/>
                </a:solidFill>
                <a:latin typeface="Times New Roman" panose="02020603050405020304" pitchFamily="18" charset="0"/>
                <a:cs typeface="Times New Roman" panose="02020603050405020304" pitchFamily="18" charset="0"/>
              </a:rPr>
              <a:t>the</a:t>
            </a:r>
            <a:r>
              <a:rPr lang="es-ES" sz="1600" dirty="0" smtClean="0">
                <a:solidFill>
                  <a:schemeClr val="tx1"/>
                </a:solidFill>
                <a:latin typeface="Times New Roman" panose="02020603050405020304" pitchFamily="18" charset="0"/>
                <a:cs typeface="Times New Roman" panose="02020603050405020304" pitchFamily="18" charset="0"/>
              </a:rPr>
              <a:t> </a:t>
            </a:r>
            <a:r>
              <a:rPr lang="es-ES" sz="1600" dirty="0" err="1" smtClean="0">
                <a:solidFill>
                  <a:schemeClr val="tx1"/>
                </a:solidFill>
                <a:latin typeface="Times New Roman" panose="02020603050405020304" pitchFamily="18" charset="0"/>
                <a:cs typeface="Times New Roman" panose="02020603050405020304" pitchFamily="18" charset="0"/>
              </a:rPr>
              <a:t>phenomena</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22"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Nature</a:t>
            </a:r>
            <a:r>
              <a:rPr lang="es-ES" b="1" dirty="0" smtClean="0">
                <a:solidFill>
                  <a:schemeClr val="tx1"/>
                </a:solidFill>
                <a:latin typeface="Times New Roman" panose="02020603050405020304" pitchFamily="18" charset="0"/>
                <a:cs typeface="Times New Roman" panose="02020603050405020304" pitchFamily="18" charset="0"/>
              </a:rPr>
              <a:t> of </a:t>
            </a:r>
            <a:r>
              <a:rPr lang="es-ES" b="1" dirty="0" err="1" smtClean="0">
                <a:solidFill>
                  <a:schemeClr val="tx1"/>
                </a:solidFill>
                <a:latin typeface="Times New Roman" panose="02020603050405020304" pitchFamily="18" charset="0"/>
                <a:cs typeface="Times New Roman" panose="02020603050405020304" pitchFamily="18" charset="0"/>
              </a:rPr>
              <a:t>the</a:t>
            </a:r>
            <a:r>
              <a:rPr lang="es-ES" b="1" dirty="0" smtClean="0">
                <a:solidFill>
                  <a:schemeClr val="tx1"/>
                </a:solidFill>
                <a:latin typeface="Times New Roman" panose="02020603050405020304" pitchFamily="18" charset="0"/>
                <a:cs typeface="Times New Roman" panose="02020603050405020304" pitchFamily="18" charset="0"/>
              </a:rPr>
              <a:t> Q </a:t>
            </a:r>
            <a:r>
              <a:rPr lang="es-ES" b="1" dirty="0" err="1" smtClean="0">
                <a:solidFill>
                  <a:schemeClr val="tx1"/>
                </a:solidFill>
                <a:latin typeface="Times New Roman" panose="02020603050405020304" pitchFamily="18" charset="0"/>
                <a:cs typeface="Times New Roman" panose="02020603050405020304" pitchFamily="18" charset="0"/>
              </a:rPr>
              <a:t>slope</a:t>
            </a:r>
            <a:r>
              <a:rPr lang="es-ES" b="1" dirty="0" smtClean="0">
                <a:solidFill>
                  <a:schemeClr val="tx1"/>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Research</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on</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thin</a:t>
            </a:r>
            <a:r>
              <a:rPr lang="es-ES" dirty="0" smtClean="0">
                <a:solidFill>
                  <a:schemeClr val="bg1">
                    <a:lumMod val="85000"/>
                  </a:schemeClr>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9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4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074" r="6078"/>
          <a:stretch/>
        </p:blipFill>
        <p:spPr>
          <a:xfrm>
            <a:off x="887151" y="4075508"/>
            <a:ext cx="1566236" cy="1754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 name="TextBox 50"/>
          <p:cNvSpPr txBox="1"/>
          <p:nvPr/>
        </p:nvSpPr>
        <p:spPr>
          <a:xfrm>
            <a:off x="957301" y="5862882"/>
            <a:ext cx="1985447" cy="307777"/>
          </a:xfrm>
          <a:prstGeom prst="rect">
            <a:avLst/>
          </a:prstGeom>
          <a:noFill/>
        </p:spPr>
        <p:txBody>
          <a:bodyPr wrap="square" rtlCol="0">
            <a:spAutoFit/>
          </a:bodyPr>
          <a:lstStyle/>
          <a:p>
            <a:r>
              <a:rPr lang="en-US" sz="1400" dirty="0" smtClean="0"/>
              <a:t>Copper substrate</a:t>
            </a:r>
          </a:p>
        </p:txBody>
      </p:sp>
      <p:pic>
        <p:nvPicPr>
          <p:cNvPr id="53" name="Picture 52"/>
          <p:cNvPicPr>
            <a:picLocks noChangeAspect="1"/>
          </p:cNvPicPr>
          <p:nvPr/>
        </p:nvPicPr>
        <p:blipFill>
          <a:blip r:embed="rId3"/>
          <a:stretch>
            <a:fillRect/>
          </a:stretch>
        </p:blipFill>
        <p:spPr>
          <a:xfrm>
            <a:off x="6071376" y="1738191"/>
            <a:ext cx="4760107" cy="3595673"/>
          </a:xfrm>
          <a:prstGeom prst="rect">
            <a:avLst/>
          </a:prstGeom>
        </p:spPr>
      </p:pic>
      <p:sp>
        <p:nvSpPr>
          <p:cNvPr id="54" name="TextBox 53"/>
          <p:cNvSpPr txBox="1"/>
          <p:nvPr/>
        </p:nvSpPr>
        <p:spPr>
          <a:xfrm>
            <a:off x="6294187" y="5324910"/>
            <a:ext cx="4992084" cy="307777"/>
          </a:xfrm>
          <a:prstGeom prst="rect">
            <a:avLst/>
          </a:prstGeom>
          <a:noFill/>
        </p:spPr>
        <p:txBody>
          <a:bodyPr wrap="square" rtlCol="0">
            <a:spAutoFit/>
          </a:bodyPr>
          <a:lstStyle/>
          <a:p>
            <a:r>
              <a:rPr lang="en-US" sz="1400" dirty="0" err="1" smtClean="0"/>
              <a:t>HiPIMS</a:t>
            </a:r>
            <a:r>
              <a:rPr lang="en-US" sz="1400" dirty="0" smtClean="0"/>
              <a:t> technique: Results very promising, close to bulk Nb. </a:t>
            </a:r>
            <a:endParaRPr lang="en-GB" sz="1400" dirty="0"/>
          </a:p>
        </p:txBody>
      </p:sp>
      <p:sp>
        <p:nvSpPr>
          <p:cNvPr id="56" name="TextBox 55"/>
          <p:cNvSpPr txBox="1"/>
          <p:nvPr/>
        </p:nvSpPr>
        <p:spPr>
          <a:xfrm>
            <a:off x="3266538" y="5862882"/>
            <a:ext cx="1985447" cy="307777"/>
          </a:xfrm>
          <a:prstGeom prst="rect">
            <a:avLst/>
          </a:prstGeom>
          <a:noFill/>
        </p:spPr>
        <p:txBody>
          <a:bodyPr wrap="square" rtlCol="0">
            <a:spAutoFit/>
          </a:bodyPr>
          <a:lstStyle/>
          <a:p>
            <a:r>
              <a:rPr lang="en-US" sz="1400" dirty="0" smtClean="0"/>
              <a:t>Coating applied</a:t>
            </a:r>
            <a:endParaRPr lang="en-GB" sz="1400" dirty="0"/>
          </a:p>
        </p:txBody>
      </p:sp>
      <p:sp>
        <p:nvSpPr>
          <p:cNvPr id="57" name="Rounded Rectangle 56"/>
          <p:cNvSpPr/>
          <p:nvPr/>
        </p:nvSpPr>
        <p:spPr>
          <a:xfrm>
            <a:off x="425521" y="1357547"/>
            <a:ext cx="4923828" cy="4750594"/>
          </a:xfrm>
          <a:prstGeom prst="roundRect">
            <a:avLst>
              <a:gd name="adj" fmla="val 5580"/>
            </a:avLst>
          </a:prstGeom>
          <a:noFill/>
          <a:effectLst>
            <a:glow rad="63500">
              <a:schemeClr val="accent1">
                <a:tint val="30000"/>
                <a:shade val="95000"/>
                <a:satMod val="300000"/>
                <a:alpha val="50000"/>
              </a:schemeClr>
            </a:glow>
          </a:effectLst>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dirty="0" smtClean="0">
                <a:solidFill>
                  <a:schemeClr val="tx1"/>
                </a:solidFill>
              </a:rPr>
              <a:t>Quadrupole Resonator (QPR)</a:t>
            </a:r>
          </a:p>
          <a:p>
            <a:pPr algn="ctr">
              <a:defRPr/>
            </a:pPr>
            <a:r>
              <a:rPr lang="en-US" sz="1400" dirty="0" smtClean="0">
                <a:solidFill>
                  <a:schemeClr val="tx1"/>
                </a:solidFill>
              </a:rPr>
              <a:t>Device conceived for applying RF fields on small flat superconducting samples for characterization. </a:t>
            </a: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55A0"/>
              </a:solidFill>
              <a:latin typeface="Arial"/>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R="0" lvl="0" algn="just"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dirty="0" smtClean="0">
              <a:ln>
                <a:noFill/>
              </a:ln>
              <a:solidFill>
                <a:srgbClr val="0055A0"/>
              </a:solidFill>
              <a:effectLst/>
              <a:uLnTx/>
              <a:uFillTx/>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srgbClr val="0055A0"/>
              </a:solidFill>
              <a:effectLst/>
              <a:uLnTx/>
              <a:uFillTx/>
              <a:latin typeface="Arial"/>
            </a:endParaRPr>
          </a:p>
        </p:txBody>
      </p:sp>
      <p:pic>
        <p:nvPicPr>
          <p:cNvPr id="58" name="Picture 57"/>
          <p:cNvPicPr>
            <a:picLocks noChangeAspect="1"/>
          </p:cNvPicPr>
          <p:nvPr/>
        </p:nvPicPr>
        <p:blipFill rotWithShape="1">
          <a:blip r:embed="rId4"/>
          <a:srcRect l="-1024" t="-6695" b="-1"/>
          <a:stretch/>
        </p:blipFill>
        <p:spPr>
          <a:xfrm>
            <a:off x="1145433" y="2040579"/>
            <a:ext cx="3189786" cy="1751787"/>
          </a:xfrm>
          <a:prstGeom prst="rect">
            <a:avLst/>
          </a:prstGeom>
        </p:spPr>
      </p:pic>
      <p:sp>
        <p:nvSpPr>
          <p:cNvPr id="59"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Coating</a:t>
            </a:r>
            <a:r>
              <a:rPr lang="es-ES" sz="1600" dirty="0" smtClean="0">
                <a:solidFill>
                  <a:schemeClr val="tx1"/>
                </a:solidFill>
                <a:latin typeface="Times New Roman" panose="02020603050405020304" pitchFamily="18" charset="0"/>
                <a:cs typeface="Times New Roman" panose="02020603050405020304" pitchFamily="18" charset="0"/>
              </a:rPr>
              <a:t> of QPR </a:t>
            </a:r>
            <a:r>
              <a:rPr lang="es-ES" sz="1600" dirty="0" err="1" smtClean="0">
                <a:solidFill>
                  <a:schemeClr val="tx1"/>
                </a:solidFill>
                <a:latin typeface="Times New Roman" panose="02020603050405020304" pitchFamily="18" charset="0"/>
                <a:cs typeface="Times New Roman" panose="02020603050405020304" pitchFamily="18" charset="0"/>
              </a:rPr>
              <a:t>samples</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60"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Scale</a:t>
            </a:r>
            <a:r>
              <a:rPr lang="es-ES" sz="1600" dirty="0" smtClean="0">
                <a:solidFill>
                  <a:schemeClr val="bg1"/>
                </a:solidFill>
                <a:latin typeface="Times New Roman" panose="02020603050405020304" pitchFamily="18" charset="0"/>
                <a:cs typeface="Times New Roman" panose="02020603050405020304" pitchFamily="18" charset="0"/>
              </a:rPr>
              <a:t> to 1.3 GHz </a:t>
            </a:r>
            <a:r>
              <a:rPr lang="es-ES" sz="1600" dirty="0" err="1" smtClean="0">
                <a:solidFill>
                  <a:schemeClr val="bg1"/>
                </a:solidFill>
                <a:latin typeface="Times New Roman" panose="02020603050405020304" pitchFamily="18" charset="0"/>
                <a:cs typeface="Times New Roman" panose="02020603050405020304" pitchFamily="18" charset="0"/>
              </a:rPr>
              <a:t>cavities</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61"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Research</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on</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thin</a:t>
            </a:r>
            <a:r>
              <a:rPr lang="es-ES" b="1" dirty="0" smtClean="0">
                <a:solidFill>
                  <a:schemeClr val="tx1"/>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62"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Coating</a:t>
            </a:r>
            <a:r>
              <a:rPr lang="es-ES" sz="1600" dirty="0" smtClean="0">
                <a:solidFill>
                  <a:schemeClr val="bg1"/>
                </a:solidFill>
                <a:latin typeface="Times New Roman" panose="02020603050405020304" pitchFamily="18" charset="0"/>
                <a:cs typeface="Times New Roman" panose="02020603050405020304" pitchFamily="18" charset="0"/>
              </a:rPr>
              <a:t> of 1.3 GHz </a:t>
            </a:r>
            <a:r>
              <a:rPr lang="es-ES" sz="1600" dirty="0" err="1" smtClean="0">
                <a:solidFill>
                  <a:schemeClr val="bg1"/>
                </a:solidFill>
                <a:latin typeface="Times New Roman" panose="02020603050405020304" pitchFamily="18" charset="0"/>
                <a:cs typeface="Times New Roman" panose="02020603050405020304" pitchFamily="18" charset="0"/>
              </a:rPr>
              <a:t>cavities</a:t>
            </a:r>
            <a:endParaRPr lang="es-ES" sz="16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https://lh3.googleusercontent.com/W2V9KZpKno2fNC0G_KuYTzpmtJAqT981HpAszWWzwILQa2kjtTMSZ-Mw8693biyy8sEoSqYlD-MTYSJ_MK0zzZYKgRahN3Yr9CYLedQSaBMNHhmSLZFoPqSdPqOfjnWfAbQmpw6J_paF1GF3VlNmb9b-UaN56hEvP_PArn5RZNLjcVg6613DtyKjocgnUp0kAfKEC-vuv2pfT9X5Wm_EMjk0FaWoPvX8_iEwYdmHlPEwfad1SKZfOpM6uIWOjok97H-GcHZzCxnUPG5GDkUtirLQ7srFbJL6ud58OhRp7DR-gjkfEIZRLN3WwIuf9XRnwbZ2CJtpKz_oda7HrlQgqDymxMIxrdhBIKypbzMK2iInrzZA5WTsgwTRbw9ORnDMl4Aa6Iek8-XX39wUishh3IYR1QfO5Kx2WJrODe-I8UDB9ahGkvBHY48kkq22LnFG6yqL4mtymTJXOnANGQFe5oV0e3q0hXyZj4rKBE2A8hyXtoTzncqSgcEQ2WGB8Z72vJ_3etPP-hV-lmPoSgx7etQ3Rb556VbSCtu6RBB4Fr71N6ILlBQKiZhNAMzBove1bQZYasS0EoR73YArh-DswcnfV_hsdnt32uBED-3E_I-nqZITFk3R_eKZmluMid_QW1UYuvKE9dlzSEvK-F683A1kj_I13Q9orieChkFDTtnmzSp3KWbiG1XT4oNqwnv6PpkBb-T_i5WjfcO0wJDBKVQ3=w493-h657-no?authuser=0"/>
          <p:cNvPicPr>
            <a:picLocks noChangeAspect="1" noChangeArrowheads="1"/>
          </p:cNvPicPr>
          <p:nvPr/>
        </p:nvPicPr>
        <p:blipFill rotWithShape="1">
          <a:blip r:embed="rId5">
            <a:extLst>
              <a:ext uri="{28A0092B-C50C-407E-A947-70E740481C1C}">
                <a14:useLocalDpi xmlns:a14="http://schemas.microsoft.com/office/drawing/2010/main" val="0"/>
              </a:ext>
            </a:extLst>
          </a:blip>
          <a:srcRect l="2296" t="18767" r="-1"/>
          <a:stretch/>
        </p:blipFill>
        <p:spPr bwMode="auto">
          <a:xfrm>
            <a:off x="3161383" y="4075508"/>
            <a:ext cx="1585311" cy="1756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70012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8</a:t>
            </a:fld>
            <a:endParaRPr lang="en-US" dirty="0"/>
          </a:p>
        </p:txBody>
      </p:sp>
      <p:sp>
        <p:nvSpPr>
          <p:cNvPr id="22" name="TextBox 21"/>
          <p:cNvSpPr txBox="1"/>
          <p:nvPr/>
        </p:nvSpPr>
        <p:spPr>
          <a:xfrm>
            <a:off x="2141398" y="4039753"/>
            <a:ext cx="1363613" cy="461665"/>
          </a:xfrm>
          <a:prstGeom prst="rect">
            <a:avLst/>
          </a:prstGeom>
          <a:noFill/>
        </p:spPr>
        <p:txBody>
          <a:bodyPr wrap="square" rtlCol="0">
            <a:spAutoFit/>
          </a:bodyPr>
          <a:lstStyle/>
          <a:p>
            <a:r>
              <a:rPr lang="en-US" sz="1200" dirty="0"/>
              <a:t>Measure RF performance</a:t>
            </a:r>
            <a:endParaRPr lang="en-GB" sz="1200" dirty="0"/>
          </a:p>
        </p:txBody>
      </p:sp>
      <p:pic>
        <p:nvPicPr>
          <p:cNvPr id="23" name="Picture 2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41398" y="4566043"/>
            <a:ext cx="981123" cy="1495205"/>
          </a:xfrm>
          <a:prstGeom prst="rect">
            <a:avLst/>
          </a:prstGeom>
        </p:spPr>
      </p:pic>
      <p:sp>
        <p:nvSpPr>
          <p:cNvPr id="24" name="TextBox 23"/>
          <p:cNvSpPr txBox="1"/>
          <p:nvPr/>
        </p:nvSpPr>
        <p:spPr>
          <a:xfrm>
            <a:off x="7689034" y="2057453"/>
            <a:ext cx="1644228" cy="369332"/>
          </a:xfrm>
          <a:prstGeom prst="rect">
            <a:avLst/>
          </a:prstGeom>
          <a:noFill/>
        </p:spPr>
        <p:txBody>
          <a:bodyPr wrap="square" rtlCol="0">
            <a:spAutoFit/>
          </a:bodyPr>
          <a:lstStyle/>
          <a:p>
            <a:endParaRPr lang="en-GB" dirty="0"/>
          </a:p>
        </p:txBody>
      </p:sp>
      <p:pic>
        <p:nvPicPr>
          <p:cNvPr id="25" name="Picture 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20505" y="5159171"/>
            <a:ext cx="497852" cy="497852"/>
          </a:xfrm>
          <a:prstGeom prst="rect">
            <a:avLst/>
          </a:prstGeom>
        </p:spPr>
      </p:pic>
      <p:pic>
        <p:nvPicPr>
          <p:cNvPr id="26" name="Picture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1298092">
            <a:off x="3533755" y="4711825"/>
            <a:ext cx="499373" cy="499373"/>
          </a:xfrm>
          <a:prstGeom prst="rect">
            <a:avLst/>
          </a:prstGeom>
        </p:spPr>
      </p:pic>
      <p:pic>
        <p:nvPicPr>
          <p:cNvPr id="27" name="Picture 26"/>
          <p:cNvPicPr>
            <a:picLocks noChangeAspect="1"/>
          </p:cNvPicPr>
          <p:nvPr/>
        </p:nvPicPr>
        <p:blipFill>
          <a:blip r:embed="rId5"/>
          <a:stretch>
            <a:fillRect/>
          </a:stretch>
        </p:blipFill>
        <p:spPr>
          <a:xfrm>
            <a:off x="1973104" y="1346867"/>
            <a:ext cx="3271239" cy="2249420"/>
          </a:xfrm>
          <a:prstGeom prst="rect">
            <a:avLst/>
          </a:prstGeom>
        </p:spPr>
      </p:pic>
      <p:pic>
        <p:nvPicPr>
          <p:cNvPr id="28" name="Content Placeholder 8"/>
          <p:cNvPicPr>
            <a:picLocks noGrp="1" noChangeAspect="1"/>
          </p:cNvPicPr>
          <p:nvPr>
            <p:ph idx="1"/>
          </p:nvPr>
        </p:nvPicPr>
        <p:blipFill rotWithShape="1">
          <a:blip r:embed="rId6" cstate="email">
            <a:extLst>
              <a:ext uri="{28A0092B-C50C-407E-A947-70E740481C1C}">
                <a14:useLocalDpi xmlns:a14="http://schemas.microsoft.com/office/drawing/2010/main" val="0"/>
              </a:ext>
            </a:extLst>
          </a:blip>
          <a:srcRect t="21074" r="6078"/>
          <a:stretch/>
        </p:blipFill>
        <p:spPr>
          <a:xfrm>
            <a:off x="3735050" y="2146087"/>
            <a:ext cx="957148" cy="1072432"/>
          </a:xfrm>
        </p:spPr>
      </p:pic>
      <p:sp>
        <p:nvSpPr>
          <p:cNvPr id="29" name="TextBox 28"/>
          <p:cNvSpPr txBox="1"/>
          <p:nvPr/>
        </p:nvSpPr>
        <p:spPr>
          <a:xfrm>
            <a:off x="3414565" y="1512007"/>
            <a:ext cx="1622672" cy="338554"/>
          </a:xfrm>
          <a:prstGeom prst="rect">
            <a:avLst/>
          </a:prstGeom>
          <a:solidFill>
            <a:schemeClr val="bg1"/>
          </a:solidFill>
          <a:ln>
            <a:solidFill>
              <a:srgbClr val="C00000"/>
            </a:solidFill>
          </a:ln>
        </p:spPr>
        <p:txBody>
          <a:bodyPr wrap="square" rtlCol="0">
            <a:spAutoFit/>
          </a:bodyPr>
          <a:lstStyle/>
          <a:p>
            <a:r>
              <a:rPr lang="en-US" sz="1600" b="1" dirty="0">
                <a:solidFill>
                  <a:srgbClr val="C00000"/>
                </a:solidFill>
              </a:rPr>
              <a:t>QPR sample</a:t>
            </a:r>
            <a:endParaRPr lang="en-GB" sz="1600" b="1" dirty="0">
              <a:solidFill>
                <a:srgbClr val="C00000"/>
              </a:solidFill>
            </a:endParaRPr>
          </a:p>
        </p:txBody>
      </p:sp>
      <p:pic>
        <p:nvPicPr>
          <p:cNvPr id="30" name="Picture 29"/>
          <p:cNvPicPr>
            <a:picLocks noChangeAspect="1"/>
          </p:cNvPicPr>
          <p:nvPr/>
        </p:nvPicPr>
        <p:blipFill>
          <a:blip r:embed="rId5"/>
          <a:stretch>
            <a:fillRect/>
          </a:stretch>
        </p:blipFill>
        <p:spPr>
          <a:xfrm>
            <a:off x="6350025" y="1353019"/>
            <a:ext cx="3200807" cy="2200989"/>
          </a:xfrm>
          <a:prstGeom prst="rect">
            <a:avLst/>
          </a:prstGeom>
        </p:spPr>
      </p:pic>
      <p:sp>
        <p:nvSpPr>
          <p:cNvPr id="31" name="TextBox 30"/>
          <p:cNvSpPr txBox="1"/>
          <p:nvPr/>
        </p:nvSpPr>
        <p:spPr>
          <a:xfrm>
            <a:off x="7716748" y="1527271"/>
            <a:ext cx="1770431" cy="338554"/>
          </a:xfrm>
          <a:prstGeom prst="rect">
            <a:avLst/>
          </a:prstGeom>
          <a:solidFill>
            <a:schemeClr val="bg1"/>
          </a:solidFill>
          <a:ln>
            <a:solidFill>
              <a:srgbClr val="C00000"/>
            </a:solidFill>
          </a:ln>
        </p:spPr>
        <p:txBody>
          <a:bodyPr wrap="square" rtlCol="0">
            <a:spAutoFit/>
          </a:bodyPr>
          <a:lstStyle/>
          <a:p>
            <a:r>
              <a:rPr lang="en-US" sz="1600" b="1" dirty="0">
                <a:solidFill>
                  <a:srgbClr val="C00000"/>
                </a:solidFill>
              </a:rPr>
              <a:t>1.3 GHz cavity</a:t>
            </a:r>
            <a:endParaRPr lang="en-GB" sz="1600" b="1" dirty="0">
              <a:solidFill>
                <a:srgbClr val="C00000"/>
              </a:solidFill>
            </a:endParaRPr>
          </a:p>
        </p:txBody>
      </p:sp>
      <p:pic>
        <p:nvPicPr>
          <p:cNvPr id="32" name="Picture 31"/>
          <p:cNvPicPr>
            <a:picLocks noChangeAspect="1"/>
          </p:cNvPicPr>
          <p:nvPr/>
        </p:nvPicPr>
        <p:blipFill>
          <a:blip r:embed="rId7"/>
          <a:stretch>
            <a:fillRect/>
          </a:stretch>
        </p:blipFill>
        <p:spPr>
          <a:xfrm>
            <a:off x="7429260" y="3970057"/>
            <a:ext cx="1129210" cy="2193363"/>
          </a:xfrm>
          <a:prstGeom prst="rect">
            <a:avLst/>
          </a:prstGeom>
        </p:spPr>
      </p:pic>
      <p:pic>
        <p:nvPicPr>
          <p:cNvPr id="33" name="Picture 32"/>
          <p:cNvPicPr>
            <a:picLocks noChangeAspect="1"/>
          </p:cNvPicPr>
          <p:nvPr/>
        </p:nvPicPr>
        <p:blipFill>
          <a:blip r:embed="rId8"/>
          <a:stretch>
            <a:fillRect/>
          </a:stretch>
        </p:blipFill>
        <p:spPr>
          <a:xfrm rot="16200000">
            <a:off x="8184486" y="1951159"/>
            <a:ext cx="675077" cy="1477228"/>
          </a:xfrm>
          <a:prstGeom prst="rect">
            <a:avLst/>
          </a:prstGeom>
        </p:spPr>
      </p:pic>
      <p:sp>
        <p:nvSpPr>
          <p:cNvPr id="35" name="Down Arrow 34"/>
          <p:cNvSpPr/>
          <p:nvPr/>
        </p:nvSpPr>
        <p:spPr>
          <a:xfrm>
            <a:off x="2485809" y="3532344"/>
            <a:ext cx="248649" cy="4094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ounded Rectangle 35"/>
          <p:cNvSpPr/>
          <p:nvPr/>
        </p:nvSpPr>
        <p:spPr>
          <a:xfrm>
            <a:off x="1941812" y="3941751"/>
            <a:ext cx="1353465" cy="218558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Down Arrow 36"/>
          <p:cNvSpPr/>
          <p:nvPr/>
        </p:nvSpPr>
        <p:spPr>
          <a:xfrm flipV="1">
            <a:off x="3651683" y="3577904"/>
            <a:ext cx="238771" cy="104162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ight Arrow 39"/>
          <p:cNvSpPr/>
          <p:nvPr/>
        </p:nvSpPr>
        <p:spPr>
          <a:xfrm>
            <a:off x="4054061" y="5406550"/>
            <a:ext cx="2111936" cy="20800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Rounded Rectangle 40"/>
          <p:cNvSpPr/>
          <p:nvPr/>
        </p:nvSpPr>
        <p:spPr>
          <a:xfrm>
            <a:off x="1867314" y="1252750"/>
            <a:ext cx="3785508" cy="4918089"/>
          </a:xfrm>
          <a:prstGeom prst="roundRect">
            <a:avLst>
              <a:gd name="adj" fmla="val 845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ounded Rectangle 41"/>
          <p:cNvSpPr/>
          <p:nvPr/>
        </p:nvSpPr>
        <p:spPr>
          <a:xfrm>
            <a:off x="6222351" y="1252750"/>
            <a:ext cx="3647464" cy="4918089"/>
          </a:xfrm>
          <a:prstGeom prst="roundRect">
            <a:avLst>
              <a:gd name="adj" fmla="val 845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Down Arrow 43"/>
          <p:cNvSpPr/>
          <p:nvPr/>
        </p:nvSpPr>
        <p:spPr>
          <a:xfrm>
            <a:off x="7869541" y="3504699"/>
            <a:ext cx="248649" cy="4094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TextBox 44"/>
          <p:cNvSpPr txBox="1"/>
          <p:nvPr/>
        </p:nvSpPr>
        <p:spPr>
          <a:xfrm>
            <a:off x="2150660" y="2114519"/>
            <a:ext cx="1406835" cy="1247265"/>
          </a:xfrm>
          <a:prstGeom prst="rect">
            <a:avLst/>
          </a:prstGeom>
          <a:noFill/>
        </p:spPr>
        <p:txBody>
          <a:bodyPr wrap="square" rtlCol="0">
            <a:spAutoFit/>
          </a:bodyPr>
          <a:lstStyle/>
          <a:p>
            <a:r>
              <a:rPr lang="en-US" sz="1251" dirty="0">
                <a:solidFill>
                  <a:srgbClr val="FFC000"/>
                </a:solidFill>
              </a:rPr>
              <a:t>-Bias</a:t>
            </a:r>
          </a:p>
          <a:p>
            <a:r>
              <a:rPr lang="en-US" sz="1251" dirty="0">
                <a:solidFill>
                  <a:srgbClr val="FF0000"/>
                </a:solidFill>
              </a:rPr>
              <a:t>-Temperature</a:t>
            </a:r>
          </a:p>
          <a:p>
            <a:r>
              <a:rPr lang="en-US" sz="1251" dirty="0">
                <a:solidFill>
                  <a:srgbClr val="7030A0"/>
                </a:solidFill>
              </a:rPr>
              <a:t>-Pressure</a:t>
            </a:r>
          </a:p>
          <a:p>
            <a:r>
              <a:rPr lang="en-US" sz="1251" dirty="0">
                <a:solidFill>
                  <a:srgbClr val="00B050"/>
                </a:solidFill>
              </a:rPr>
              <a:t>-Pulse parameters</a:t>
            </a:r>
            <a:endParaRPr lang="en-GB" sz="1251" dirty="0">
              <a:solidFill>
                <a:srgbClr val="7030A0"/>
              </a:solidFill>
            </a:endParaRPr>
          </a:p>
          <a:p>
            <a:r>
              <a:rPr lang="en-US" sz="1251" dirty="0">
                <a:solidFill>
                  <a:srgbClr val="C50B90"/>
                </a:solidFill>
              </a:rPr>
              <a:t>-Peak power</a:t>
            </a:r>
          </a:p>
        </p:txBody>
      </p:sp>
      <p:sp>
        <p:nvSpPr>
          <p:cNvPr id="46" name="TextBox 45"/>
          <p:cNvSpPr txBox="1"/>
          <p:nvPr/>
        </p:nvSpPr>
        <p:spPr>
          <a:xfrm>
            <a:off x="6561834" y="2097499"/>
            <a:ext cx="1406835" cy="1247265"/>
          </a:xfrm>
          <a:prstGeom prst="rect">
            <a:avLst/>
          </a:prstGeom>
          <a:noFill/>
        </p:spPr>
        <p:txBody>
          <a:bodyPr wrap="square" rtlCol="0">
            <a:spAutoFit/>
          </a:bodyPr>
          <a:lstStyle/>
          <a:p>
            <a:r>
              <a:rPr lang="en-US" sz="1251" dirty="0">
                <a:solidFill>
                  <a:srgbClr val="FFC000"/>
                </a:solidFill>
              </a:rPr>
              <a:t>-Bias</a:t>
            </a:r>
          </a:p>
          <a:p>
            <a:r>
              <a:rPr lang="en-US" sz="1251" dirty="0">
                <a:solidFill>
                  <a:srgbClr val="FF0000"/>
                </a:solidFill>
              </a:rPr>
              <a:t>-Temperature</a:t>
            </a:r>
          </a:p>
          <a:p>
            <a:r>
              <a:rPr lang="en-US" sz="1251" dirty="0">
                <a:solidFill>
                  <a:srgbClr val="7030A0"/>
                </a:solidFill>
              </a:rPr>
              <a:t>-Pressure</a:t>
            </a:r>
          </a:p>
          <a:p>
            <a:r>
              <a:rPr lang="en-US" sz="1251" dirty="0">
                <a:solidFill>
                  <a:srgbClr val="00B050"/>
                </a:solidFill>
              </a:rPr>
              <a:t>-Pulse parameters</a:t>
            </a:r>
            <a:endParaRPr lang="en-GB" sz="1251" dirty="0">
              <a:solidFill>
                <a:srgbClr val="7030A0"/>
              </a:solidFill>
            </a:endParaRPr>
          </a:p>
          <a:p>
            <a:r>
              <a:rPr lang="en-US" sz="1251" dirty="0">
                <a:solidFill>
                  <a:srgbClr val="C50B90"/>
                </a:solidFill>
              </a:rPr>
              <a:t>-Peak power</a:t>
            </a:r>
          </a:p>
        </p:txBody>
      </p:sp>
      <p:sp>
        <p:nvSpPr>
          <p:cNvPr id="51"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Coating</a:t>
            </a:r>
            <a:r>
              <a:rPr lang="es-ES" sz="1600" dirty="0" smtClean="0">
                <a:solidFill>
                  <a:schemeClr val="bg1"/>
                </a:solidFill>
                <a:latin typeface="Times New Roman" panose="02020603050405020304" pitchFamily="18" charset="0"/>
                <a:cs typeface="Times New Roman" panose="02020603050405020304" pitchFamily="18" charset="0"/>
              </a:rPr>
              <a:t> of QPR </a:t>
            </a:r>
            <a:r>
              <a:rPr lang="es-ES" sz="1600" dirty="0" err="1" smtClean="0">
                <a:solidFill>
                  <a:schemeClr val="bg1"/>
                </a:solidFill>
                <a:latin typeface="Times New Roman" panose="02020603050405020304" pitchFamily="18" charset="0"/>
                <a:cs typeface="Times New Roman" panose="02020603050405020304" pitchFamily="18" charset="0"/>
              </a:rPr>
              <a:t>samples</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52"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Scale</a:t>
            </a:r>
            <a:r>
              <a:rPr lang="es-ES" sz="1600" dirty="0" smtClean="0">
                <a:solidFill>
                  <a:schemeClr val="tx1"/>
                </a:solidFill>
                <a:latin typeface="Times New Roman" panose="02020603050405020304" pitchFamily="18" charset="0"/>
                <a:cs typeface="Times New Roman" panose="02020603050405020304" pitchFamily="18" charset="0"/>
              </a:rPr>
              <a:t> to 1.3 GHz </a:t>
            </a:r>
            <a:r>
              <a:rPr lang="es-ES" sz="1600" dirty="0" err="1" smtClean="0">
                <a:solidFill>
                  <a:schemeClr val="tx1"/>
                </a:solidFill>
                <a:latin typeface="Times New Roman" panose="02020603050405020304" pitchFamily="18" charset="0"/>
                <a:cs typeface="Times New Roman" panose="02020603050405020304" pitchFamily="18" charset="0"/>
              </a:rPr>
              <a:t>cavities</a:t>
            </a:r>
            <a:endParaRPr lang="es-ES" sz="1600" dirty="0">
              <a:solidFill>
                <a:schemeClr val="tx1"/>
              </a:solidFill>
              <a:latin typeface="Times New Roman" panose="02020603050405020304" pitchFamily="18" charset="0"/>
              <a:cs typeface="Times New Roman" panose="02020603050405020304" pitchFamily="18" charset="0"/>
            </a:endParaRPr>
          </a:p>
        </p:txBody>
      </p:sp>
      <p:sp>
        <p:nvSpPr>
          <p:cNvPr id="53"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Research</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on</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thin</a:t>
            </a:r>
            <a:r>
              <a:rPr lang="es-ES" b="1" dirty="0" smtClean="0">
                <a:solidFill>
                  <a:schemeClr val="tx1"/>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54"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Coating</a:t>
            </a:r>
            <a:r>
              <a:rPr lang="es-ES" sz="1600" dirty="0" smtClean="0">
                <a:solidFill>
                  <a:schemeClr val="bg1"/>
                </a:solidFill>
                <a:latin typeface="Times New Roman" panose="02020603050405020304" pitchFamily="18" charset="0"/>
                <a:cs typeface="Times New Roman" panose="02020603050405020304" pitchFamily="18" charset="0"/>
              </a:rPr>
              <a:t> of 1.3 GHz </a:t>
            </a:r>
            <a:r>
              <a:rPr lang="es-ES" sz="1600" dirty="0" err="1" smtClean="0">
                <a:solidFill>
                  <a:schemeClr val="bg1"/>
                </a:solidFill>
                <a:latin typeface="Times New Roman" panose="02020603050405020304" pitchFamily="18" charset="0"/>
                <a:cs typeface="Times New Roman" panose="02020603050405020304" pitchFamily="18" charset="0"/>
              </a:rPr>
              <a:t>cavities</a:t>
            </a:r>
            <a:endParaRPr lang="es-ES"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326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15/03/2021</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9</a:t>
            </a:fld>
            <a:endParaRPr lang="en-US" dirty="0"/>
          </a:p>
        </p:txBody>
      </p:sp>
      <p:sp>
        <p:nvSpPr>
          <p:cNvPr id="47" name="Flecha: pentágono 45">
            <a:extLst>
              <a:ext uri="{FF2B5EF4-FFF2-40B4-BE49-F238E27FC236}">
                <a16:creationId xmlns:a16="http://schemas.microsoft.com/office/drawing/2014/main" id="{D0AC731A-8D43-4C4E-886C-213ECEAC5A62}"/>
              </a:ext>
            </a:extLst>
          </p:cNvPr>
          <p:cNvSpPr/>
          <p:nvPr/>
        </p:nvSpPr>
        <p:spPr>
          <a:xfrm>
            <a:off x="448267" y="818708"/>
            <a:ext cx="3886952" cy="369141"/>
          </a:xfrm>
          <a:prstGeom prst="homePlate">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Coating</a:t>
            </a:r>
            <a:r>
              <a:rPr lang="es-ES" sz="1600" dirty="0" smtClean="0">
                <a:solidFill>
                  <a:schemeClr val="bg1"/>
                </a:solidFill>
                <a:latin typeface="Times New Roman" panose="02020603050405020304" pitchFamily="18" charset="0"/>
                <a:cs typeface="Times New Roman" panose="02020603050405020304" pitchFamily="18" charset="0"/>
              </a:rPr>
              <a:t> of QPR </a:t>
            </a:r>
            <a:r>
              <a:rPr lang="es-ES" sz="1600" dirty="0" err="1" smtClean="0">
                <a:solidFill>
                  <a:schemeClr val="bg1"/>
                </a:solidFill>
                <a:latin typeface="Times New Roman" panose="02020603050405020304" pitchFamily="18" charset="0"/>
                <a:cs typeface="Times New Roman" panose="02020603050405020304" pitchFamily="18" charset="0"/>
              </a:rPr>
              <a:t>samples</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48" name="Flecha: cheurón 46">
            <a:extLst>
              <a:ext uri="{FF2B5EF4-FFF2-40B4-BE49-F238E27FC236}">
                <a16:creationId xmlns:a16="http://schemas.microsoft.com/office/drawing/2014/main" id="{EE039590-666A-451C-81BB-F1BB2FDC5ADA}"/>
              </a:ext>
            </a:extLst>
          </p:cNvPr>
          <p:cNvSpPr/>
          <p:nvPr/>
        </p:nvSpPr>
        <p:spPr>
          <a:xfrm>
            <a:off x="4335219" y="779654"/>
            <a:ext cx="4029612"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bg1"/>
                </a:solidFill>
                <a:latin typeface="Times New Roman" panose="02020603050405020304" pitchFamily="18" charset="0"/>
                <a:cs typeface="Times New Roman" panose="02020603050405020304" pitchFamily="18" charset="0"/>
              </a:rPr>
              <a:t>Scale</a:t>
            </a:r>
            <a:r>
              <a:rPr lang="es-ES" sz="1600" dirty="0" smtClean="0">
                <a:solidFill>
                  <a:schemeClr val="bg1"/>
                </a:solidFill>
                <a:latin typeface="Times New Roman" panose="02020603050405020304" pitchFamily="18" charset="0"/>
                <a:cs typeface="Times New Roman" panose="02020603050405020304" pitchFamily="18" charset="0"/>
              </a:rPr>
              <a:t> to 1.3 GHz </a:t>
            </a:r>
            <a:r>
              <a:rPr lang="es-ES" sz="1600" dirty="0" err="1" smtClean="0">
                <a:solidFill>
                  <a:schemeClr val="bg1"/>
                </a:solidFill>
                <a:latin typeface="Times New Roman" panose="02020603050405020304" pitchFamily="18" charset="0"/>
                <a:cs typeface="Times New Roman" panose="02020603050405020304" pitchFamily="18" charset="0"/>
              </a:rPr>
              <a:t>cavities</a:t>
            </a:r>
            <a:endParaRPr lang="es-ES" sz="1600" dirty="0">
              <a:solidFill>
                <a:schemeClr val="bg1"/>
              </a:solidFill>
              <a:latin typeface="Times New Roman" panose="02020603050405020304" pitchFamily="18" charset="0"/>
              <a:cs typeface="Times New Roman" panose="02020603050405020304" pitchFamily="18" charset="0"/>
            </a:endParaRPr>
          </a:p>
        </p:txBody>
      </p:sp>
      <p:sp>
        <p:nvSpPr>
          <p:cNvPr id="49" name="Rectángulo 55">
            <a:extLst>
              <a:ext uri="{FF2B5EF4-FFF2-40B4-BE49-F238E27FC236}">
                <a16:creationId xmlns:a16="http://schemas.microsoft.com/office/drawing/2014/main" id="{5151DDB6-4678-4AA0-9C70-5883AB0FC62A}"/>
              </a:ext>
            </a:extLst>
          </p:cNvPr>
          <p:cNvSpPr/>
          <p:nvPr/>
        </p:nvSpPr>
        <p:spPr>
          <a:xfrm>
            <a:off x="448268" y="404664"/>
            <a:ext cx="11380812" cy="386599"/>
          </a:xfrm>
          <a:prstGeom prst="rect">
            <a:avLst/>
          </a:prstGeom>
          <a:ln>
            <a:solidFill>
              <a:schemeClr val="bg1">
                <a:lumMod val="85000"/>
              </a:schemeClr>
            </a:solidFill>
          </a:ln>
          <a:scene3d>
            <a:camera prst="orthographicFront"/>
            <a:lightRig rig="threePt" dir="t"/>
          </a:scene3d>
          <a:sp3d>
            <a:bevelT w="152400" h="50800" prst="softRound"/>
          </a:sp3d>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s-ES" b="1" dirty="0">
                <a:latin typeface="Times New Roman" panose="02020603050405020304" pitchFamily="18" charset="0"/>
                <a:cs typeface="Times New Roman" panose="02020603050405020304" pitchFamily="18" charset="0"/>
              </a:rPr>
              <a:t>    </a:t>
            </a:r>
            <a:r>
              <a:rPr lang="es-ES" dirty="0" err="1">
                <a:solidFill>
                  <a:srgbClr val="E0E0E0"/>
                </a:solidFill>
                <a:latin typeface="Times New Roman" panose="02020603050405020304" pitchFamily="18" charset="0"/>
                <a:cs typeface="Times New Roman" panose="02020603050405020304" pitchFamily="18" charset="0"/>
              </a:rPr>
              <a:t>Introduction</a:t>
            </a:r>
            <a:r>
              <a:rPr lang="es-ES" b="1" dirty="0">
                <a:solidFill>
                  <a:schemeClr val="tx1"/>
                </a:solidFill>
                <a:latin typeface="Times New Roman" panose="02020603050405020304" pitchFamily="18" charset="0"/>
                <a:cs typeface="Times New Roman" panose="02020603050405020304" pitchFamily="18" charset="0"/>
              </a:rPr>
              <a:t> </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rgbClr val="E0E0E0"/>
                </a:solidFill>
                <a:latin typeface="Times New Roman" panose="02020603050405020304" pitchFamily="18" charset="0"/>
                <a:cs typeface="Times New Roman" panose="02020603050405020304" pitchFamily="18" charset="0"/>
              </a:rPr>
              <a:t>Nature</a:t>
            </a:r>
            <a:r>
              <a:rPr lang="es-ES" dirty="0" smtClean="0">
                <a:solidFill>
                  <a:srgbClr val="E0E0E0"/>
                </a:solidFill>
                <a:latin typeface="Times New Roman" panose="02020603050405020304" pitchFamily="18" charset="0"/>
                <a:cs typeface="Times New Roman" panose="02020603050405020304" pitchFamily="18" charset="0"/>
              </a:rPr>
              <a:t> of </a:t>
            </a:r>
            <a:r>
              <a:rPr lang="es-ES" dirty="0" err="1" smtClean="0">
                <a:solidFill>
                  <a:srgbClr val="E0E0E0"/>
                </a:solidFill>
                <a:latin typeface="Times New Roman" panose="02020603050405020304" pitchFamily="18" charset="0"/>
                <a:cs typeface="Times New Roman" panose="02020603050405020304" pitchFamily="18" charset="0"/>
              </a:rPr>
              <a:t>the</a:t>
            </a:r>
            <a:r>
              <a:rPr lang="es-ES" dirty="0" smtClean="0">
                <a:solidFill>
                  <a:srgbClr val="E0E0E0"/>
                </a:solidFill>
                <a:latin typeface="Times New Roman" panose="02020603050405020304" pitchFamily="18" charset="0"/>
                <a:cs typeface="Times New Roman" panose="02020603050405020304" pitchFamily="18" charset="0"/>
              </a:rPr>
              <a:t> Q </a:t>
            </a:r>
            <a:r>
              <a:rPr lang="es-ES" dirty="0" err="1" smtClean="0">
                <a:solidFill>
                  <a:srgbClr val="E0E0E0"/>
                </a:solidFill>
                <a:latin typeface="Times New Roman" panose="02020603050405020304" pitchFamily="18" charset="0"/>
                <a:cs typeface="Times New Roman" panose="02020603050405020304" pitchFamily="18" charset="0"/>
              </a:rPr>
              <a:t>slope</a:t>
            </a:r>
            <a:r>
              <a:rPr lang="es-ES" dirty="0" smtClean="0">
                <a:solidFill>
                  <a:srgbClr val="E0E0E0"/>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Research</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on</a:t>
            </a:r>
            <a:r>
              <a:rPr lang="es-ES" b="1" dirty="0" smtClean="0">
                <a:solidFill>
                  <a:schemeClr val="tx1"/>
                </a:solidFill>
                <a:latin typeface="Times New Roman" panose="02020603050405020304" pitchFamily="18" charset="0"/>
                <a:cs typeface="Times New Roman" panose="02020603050405020304" pitchFamily="18" charset="0"/>
              </a:rPr>
              <a:t> </a:t>
            </a:r>
            <a:r>
              <a:rPr lang="es-ES" b="1" dirty="0" err="1" smtClean="0">
                <a:solidFill>
                  <a:schemeClr val="tx1"/>
                </a:solidFill>
                <a:latin typeface="Times New Roman" panose="02020603050405020304" pitchFamily="18" charset="0"/>
                <a:cs typeface="Times New Roman" panose="02020603050405020304" pitchFamily="18" charset="0"/>
              </a:rPr>
              <a:t>thin</a:t>
            </a:r>
            <a:r>
              <a:rPr lang="es-ES" b="1" dirty="0" smtClean="0">
                <a:solidFill>
                  <a:schemeClr val="tx1"/>
                </a:solidFill>
                <a:latin typeface="Times New Roman" panose="02020603050405020304" pitchFamily="18" charset="0"/>
                <a:cs typeface="Times New Roman" panose="02020603050405020304" pitchFamily="18" charset="0"/>
              </a:rPr>
              <a:t> film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Production</a:t>
            </a:r>
            <a:r>
              <a:rPr lang="es-ES" dirty="0" smtClean="0">
                <a:solidFill>
                  <a:schemeClr val="bg1">
                    <a:lumMod val="85000"/>
                  </a:schemeClr>
                </a:solidFill>
                <a:latin typeface="Times New Roman" panose="02020603050405020304" pitchFamily="18" charset="0"/>
                <a:cs typeface="Times New Roman" panose="02020603050405020304" pitchFamily="18" charset="0"/>
              </a:rPr>
              <a:t> of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substrate</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Results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r>
              <a:rPr lang="es-ES" dirty="0" err="1" smtClean="0">
                <a:solidFill>
                  <a:schemeClr val="bg1">
                    <a:lumMod val="85000"/>
                  </a:schemeClr>
                </a:solidFill>
                <a:latin typeface="Times New Roman" panose="02020603050405020304" pitchFamily="18" charset="0"/>
                <a:cs typeface="Times New Roman" panose="02020603050405020304" pitchFamily="18" charset="0"/>
              </a:rPr>
              <a:t>Conclusions</a:t>
            </a:r>
            <a:r>
              <a:rPr lang="es-ES" dirty="0" smtClean="0">
                <a:solidFill>
                  <a:schemeClr val="bg1">
                    <a:lumMod val="85000"/>
                  </a:schemeClr>
                </a:solidFill>
                <a:latin typeface="Times New Roman" panose="02020603050405020304" pitchFamily="18" charset="0"/>
                <a:cs typeface="Times New Roman" panose="02020603050405020304" pitchFamily="18" charset="0"/>
              </a:rPr>
              <a:t>   </a:t>
            </a:r>
            <a:endParaRPr lang="es-ES"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50" name="Flecha: cheurón 46">
            <a:extLst>
              <a:ext uri="{FF2B5EF4-FFF2-40B4-BE49-F238E27FC236}">
                <a16:creationId xmlns:a16="http://schemas.microsoft.com/office/drawing/2014/main" id="{EE039590-666A-451C-81BB-F1BB2FDC5ADA}"/>
              </a:ext>
            </a:extLst>
          </p:cNvPr>
          <p:cNvSpPr/>
          <p:nvPr/>
        </p:nvSpPr>
        <p:spPr>
          <a:xfrm>
            <a:off x="8286110" y="788608"/>
            <a:ext cx="3542970" cy="408195"/>
          </a:xfrm>
          <a:prstGeom prst="chevron">
            <a:avLst/>
          </a:prstGeom>
          <a:solidFill>
            <a:srgbClr val="DBDBD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sz="1600" dirty="0" err="1" smtClean="0">
                <a:solidFill>
                  <a:schemeClr val="tx1"/>
                </a:solidFill>
                <a:latin typeface="Times New Roman" panose="02020603050405020304" pitchFamily="18" charset="0"/>
                <a:cs typeface="Times New Roman" panose="02020603050405020304" pitchFamily="18" charset="0"/>
              </a:rPr>
              <a:t>Coating</a:t>
            </a:r>
            <a:r>
              <a:rPr lang="es-ES" sz="1600" dirty="0" smtClean="0">
                <a:solidFill>
                  <a:schemeClr val="tx1"/>
                </a:solidFill>
                <a:latin typeface="Times New Roman" panose="02020603050405020304" pitchFamily="18" charset="0"/>
                <a:cs typeface="Times New Roman" panose="02020603050405020304" pitchFamily="18" charset="0"/>
              </a:rPr>
              <a:t> of 1.3 GHz </a:t>
            </a:r>
            <a:r>
              <a:rPr lang="es-ES" sz="1600" dirty="0" err="1" smtClean="0">
                <a:solidFill>
                  <a:schemeClr val="tx1"/>
                </a:solidFill>
                <a:latin typeface="Times New Roman" panose="02020603050405020304" pitchFamily="18" charset="0"/>
                <a:cs typeface="Times New Roman" panose="02020603050405020304" pitchFamily="18" charset="0"/>
              </a:rPr>
              <a:t>cavities</a:t>
            </a:r>
            <a:endParaRPr lang="es-ES" sz="1600" dirty="0">
              <a:solidFill>
                <a:schemeClr val="tx1"/>
              </a:solidFill>
              <a:latin typeface="Times New Roman" panose="02020603050405020304" pitchFamily="18" charset="0"/>
              <a:cs typeface="Times New Roman" panose="02020603050405020304" pitchFamily="18" charset="0"/>
            </a:endParaRPr>
          </a:p>
        </p:txBody>
      </p:sp>
      <p:pic>
        <p:nvPicPr>
          <p:cNvPr id="51" name="Content Placeholder 50"/>
          <p:cNvPicPr>
            <a:picLocks noGrp="1" noChangeAspect="1"/>
          </p:cNvPicPr>
          <p:nvPr>
            <p:ph idx="1"/>
          </p:nvPr>
        </p:nvPicPr>
        <p:blipFill rotWithShape="1">
          <a:blip r:embed="rId2"/>
          <a:srcRect t="1156"/>
          <a:stretch/>
        </p:blipFill>
        <p:spPr>
          <a:xfrm>
            <a:off x="2952750" y="2060848"/>
            <a:ext cx="6286500" cy="4161382"/>
          </a:xfrm>
          <a:prstGeom prst="rect">
            <a:avLst/>
          </a:prstGeom>
        </p:spPr>
      </p:pic>
      <p:sp>
        <p:nvSpPr>
          <p:cNvPr id="3" name="Rectangle 2"/>
          <p:cNvSpPr/>
          <p:nvPr/>
        </p:nvSpPr>
        <p:spPr>
          <a:xfrm>
            <a:off x="661393" y="1450594"/>
            <a:ext cx="11377264" cy="338554"/>
          </a:xfrm>
          <a:prstGeom prst="rect">
            <a:avLst/>
          </a:prstGeom>
        </p:spPr>
        <p:txBody>
          <a:bodyPr wrap="square">
            <a:spAutoFit/>
          </a:bodyPr>
          <a:lstStyle/>
          <a:p>
            <a:pPr marL="285750" indent="-285750">
              <a:buFont typeface="Arial" panose="020B0604020202020204" pitchFamily="34" charset="0"/>
              <a:buChar char="•"/>
            </a:pPr>
            <a:r>
              <a:rPr lang="en-US" sz="1600" dirty="0" err="1"/>
              <a:t>HiPIMS</a:t>
            </a:r>
            <a:r>
              <a:rPr lang="en-US" sz="1600" dirty="0"/>
              <a:t> technique allows to achieve denser layer in all the </a:t>
            </a:r>
            <a:r>
              <a:rPr lang="en-US" sz="1600" dirty="0" smtClean="0"/>
              <a:t>orientations, specific </a:t>
            </a:r>
            <a:r>
              <a:rPr lang="en-US" sz="1600" dirty="0"/>
              <a:t>optimization for the cavity geometry.</a:t>
            </a:r>
            <a:endParaRPr lang="en-GB" sz="1600" dirty="0"/>
          </a:p>
        </p:txBody>
      </p:sp>
    </p:spTree>
    <p:extLst>
      <p:ext uri="{BB962C8B-B14F-4D97-AF65-F5344CB8AC3E}">
        <p14:creationId xmlns:p14="http://schemas.microsoft.com/office/powerpoint/2010/main" val="36050886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CERN Cobranding 16x9_PPT_Arial</Template>
  <TotalTime>7417</TotalTime>
  <Words>1713</Words>
  <Application>Microsoft Office PowerPoint</Application>
  <PresentationFormat>Widescreen</PresentationFormat>
  <Paragraphs>330</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Cambria Math</vt:lpstr>
      <vt:lpstr>Times New Roman</vt:lpstr>
      <vt:lpstr>Wingdings</vt:lpstr>
      <vt:lpstr>Office Theme</vt:lpstr>
      <vt:lpstr>First results of the RF performance of 1.3 GHz Nb coated cavities on high quality copper substrates 9th International Thin Films and New Ideas for Pushing the Limits of Superconductivity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Fitted parameters: </vt:lpstr>
      <vt:lpstr>Results of previous tests</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results of the RF performance of 1.3 GHz Nb coated cavities on high quality copper substrates</dc:title>
  <dc:creator>Lorena Vega Cid</dc:creator>
  <cp:lastModifiedBy>Lorena Vega Cid</cp:lastModifiedBy>
  <cp:revision>138</cp:revision>
  <cp:lastPrinted>2020-01-30T13:49:18Z</cp:lastPrinted>
  <dcterms:created xsi:type="dcterms:W3CDTF">2021-03-09T09:47:05Z</dcterms:created>
  <dcterms:modified xsi:type="dcterms:W3CDTF">2021-03-15T10:55:40Z</dcterms:modified>
</cp:coreProperties>
</file>