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0" r:id="rId3"/>
    <p:sldId id="261" r:id="rId4"/>
    <p:sldId id="273" r:id="rId5"/>
    <p:sldId id="262" r:id="rId6"/>
    <p:sldId id="277" r:id="rId7"/>
    <p:sldId id="263" r:id="rId8"/>
    <p:sldId id="276" r:id="rId9"/>
    <p:sldId id="270" r:id="rId10"/>
    <p:sldId id="278" r:id="rId11"/>
    <p:sldId id="267" r:id="rId12"/>
    <p:sldId id="268" r:id="rId13"/>
    <p:sldId id="269" r:id="rId14"/>
    <p:sldId id="274" r:id="rId15"/>
    <p:sldId id="279" r:id="rId16"/>
    <p:sldId id="266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7" autoAdjust="0"/>
    <p:restoredTop sz="86380" autoAdjust="0"/>
  </p:normalViewPr>
  <p:slideViewPr>
    <p:cSldViewPr>
      <p:cViewPr varScale="1">
        <p:scale>
          <a:sx n="99" d="100"/>
          <a:sy n="99" d="100"/>
        </p:scale>
        <p:origin x="18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2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434347346009"/>
          <c:y val="2.2969618117356171E-2"/>
          <c:w val="0.83562262162003798"/>
          <c:h val="0.91720496742243895"/>
        </c:manualLayout>
      </c:layout>
      <c:scatterChart>
        <c:scatterStyle val="lineMarker"/>
        <c:varyColors val="0"/>
        <c:ser>
          <c:idx val="0"/>
          <c:order val="0"/>
          <c:tx>
            <c:v>06/07/20 Cu 0.02mT 42Hz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'dataT_06-07-20-Cu'!$A$12:$A$162</c:f>
              <c:numCache>
                <c:formatCode>General</c:formatCode>
                <c:ptCount val="151"/>
                <c:pt idx="0">
                  <c:v>20.9545669625</c:v>
                </c:pt>
                <c:pt idx="1">
                  <c:v>20.887333887499999</c:v>
                </c:pt>
                <c:pt idx="2">
                  <c:v>20.782340537500001</c:v>
                </c:pt>
                <c:pt idx="3">
                  <c:v>20.6842536875</c:v>
                </c:pt>
                <c:pt idx="4">
                  <c:v>20.584596149999999</c:v>
                </c:pt>
                <c:pt idx="5">
                  <c:v>20.48283885</c:v>
                </c:pt>
                <c:pt idx="6">
                  <c:v>20.383929012500001</c:v>
                </c:pt>
                <c:pt idx="7">
                  <c:v>20.282151949999999</c:v>
                </c:pt>
                <c:pt idx="8">
                  <c:v>20.184970624999998</c:v>
                </c:pt>
                <c:pt idx="9">
                  <c:v>20.084442849999999</c:v>
                </c:pt>
                <c:pt idx="10">
                  <c:v>19.984507087499999</c:v>
                </c:pt>
                <c:pt idx="11">
                  <c:v>19.884700537499999</c:v>
                </c:pt>
                <c:pt idx="12">
                  <c:v>19.783373362500001</c:v>
                </c:pt>
                <c:pt idx="13">
                  <c:v>19.684452050000001</c:v>
                </c:pt>
                <c:pt idx="14">
                  <c:v>19.584275474999998</c:v>
                </c:pt>
                <c:pt idx="15">
                  <c:v>19.485242612499999</c:v>
                </c:pt>
                <c:pt idx="16">
                  <c:v>19.383963337499999</c:v>
                </c:pt>
                <c:pt idx="17">
                  <c:v>19.283676137499999</c:v>
                </c:pt>
                <c:pt idx="18">
                  <c:v>19.181501650000001</c:v>
                </c:pt>
                <c:pt idx="19">
                  <c:v>19.0820589</c:v>
                </c:pt>
                <c:pt idx="20">
                  <c:v>18.974987975000001</c:v>
                </c:pt>
                <c:pt idx="21">
                  <c:v>18.8869674</c:v>
                </c:pt>
                <c:pt idx="22">
                  <c:v>18.782439262499999</c:v>
                </c:pt>
                <c:pt idx="23">
                  <c:v>18.685011362499999</c:v>
                </c:pt>
                <c:pt idx="24">
                  <c:v>18.583215724999999</c:v>
                </c:pt>
                <c:pt idx="25">
                  <c:v>18.485790000000001</c:v>
                </c:pt>
                <c:pt idx="26">
                  <c:v>18.3835310875</c:v>
                </c:pt>
                <c:pt idx="27">
                  <c:v>18.284213075</c:v>
                </c:pt>
                <c:pt idx="28">
                  <c:v>18.185495162500001</c:v>
                </c:pt>
                <c:pt idx="29">
                  <c:v>18.0831122375</c:v>
                </c:pt>
                <c:pt idx="30">
                  <c:v>17.984977499999999</c:v>
                </c:pt>
                <c:pt idx="31">
                  <c:v>17.882565974999999</c:v>
                </c:pt>
                <c:pt idx="32">
                  <c:v>17.783963937500001</c:v>
                </c:pt>
                <c:pt idx="33">
                  <c:v>17.6830365625</c:v>
                </c:pt>
                <c:pt idx="34">
                  <c:v>17.583101525</c:v>
                </c:pt>
                <c:pt idx="35">
                  <c:v>17.484864237499998</c:v>
                </c:pt>
                <c:pt idx="36">
                  <c:v>17.383691550000002</c:v>
                </c:pt>
                <c:pt idx="37">
                  <c:v>17.283345000000001</c:v>
                </c:pt>
                <c:pt idx="38">
                  <c:v>17.183983337499999</c:v>
                </c:pt>
                <c:pt idx="39">
                  <c:v>17.082501887500001</c:v>
                </c:pt>
                <c:pt idx="40">
                  <c:v>16.985074287500002</c:v>
                </c:pt>
                <c:pt idx="41">
                  <c:v>16.884768025</c:v>
                </c:pt>
                <c:pt idx="42">
                  <c:v>16.784612174999999</c:v>
                </c:pt>
                <c:pt idx="43">
                  <c:v>16.685674187499998</c:v>
                </c:pt>
                <c:pt idx="44">
                  <c:v>16.5841226625</c:v>
                </c:pt>
                <c:pt idx="45">
                  <c:v>16.482575175000001</c:v>
                </c:pt>
                <c:pt idx="46">
                  <c:v>16.38370325</c:v>
                </c:pt>
                <c:pt idx="47">
                  <c:v>16.2833051625</c:v>
                </c:pt>
                <c:pt idx="48">
                  <c:v>16.182575225000001</c:v>
                </c:pt>
                <c:pt idx="49">
                  <c:v>16.082614450000001</c:v>
                </c:pt>
                <c:pt idx="50">
                  <c:v>15.9828840625</c:v>
                </c:pt>
                <c:pt idx="51">
                  <c:v>15.8837626125</c:v>
                </c:pt>
                <c:pt idx="52">
                  <c:v>15.783860675</c:v>
                </c:pt>
                <c:pt idx="53">
                  <c:v>15.6848979125</c:v>
                </c:pt>
                <c:pt idx="54">
                  <c:v>15.5846183375</c:v>
                </c:pt>
                <c:pt idx="55">
                  <c:v>15.4848167875</c:v>
                </c:pt>
                <c:pt idx="56">
                  <c:v>15.3828572</c:v>
                </c:pt>
                <c:pt idx="57">
                  <c:v>15.283831487500001</c:v>
                </c:pt>
                <c:pt idx="58">
                  <c:v>15.183965925000001</c:v>
                </c:pt>
                <c:pt idx="59">
                  <c:v>15.082620500000001</c:v>
                </c:pt>
                <c:pt idx="60">
                  <c:v>14.9852413</c:v>
                </c:pt>
                <c:pt idx="61">
                  <c:v>14.8808553125</c:v>
                </c:pt>
                <c:pt idx="62">
                  <c:v>14.7840061125</c:v>
                </c:pt>
                <c:pt idx="63">
                  <c:v>14.683805337500001</c:v>
                </c:pt>
                <c:pt idx="64">
                  <c:v>14.5839224125</c:v>
                </c:pt>
                <c:pt idx="65">
                  <c:v>14.485656387500001</c:v>
                </c:pt>
                <c:pt idx="66">
                  <c:v>14.383672499999999</c:v>
                </c:pt>
                <c:pt idx="67">
                  <c:v>14.284109962500001</c:v>
                </c:pt>
                <c:pt idx="68">
                  <c:v>14.1819706</c:v>
                </c:pt>
                <c:pt idx="69">
                  <c:v>14.0841857125</c:v>
                </c:pt>
                <c:pt idx="70">
                  <c:v>13.983604787499999</c:v>
                </c:pt>
                <c:pt idx="71">
                  <c:v>13.884438149999999</c:v>
                </c:pt>
                <c:pt idx="72">
                  <c:v>13.7854079125</c:v>
                </c:pt>
                <c:pt idx="73">
                  <c:v>13.6852202625</c:v>
                </c:pt>
                <c:pt idx="74">
                  <c:v>13.583153149999999</c:v>
                </c:pt>
                <c:pt idx="75">
                  <c:v>13.4823880125</c:v>
                </c:pt>
                <c:pt idx="76">
                  <c:v>13.384241575000001</c:v>
                </c:pt>
                <c:pt idx="77">
                  <c:v>13.2844031</c:v>
                </c:pt>
                <c:pt idx="78">
                  <c:v>13.1838653125</c:v>
                </c:pt>
                <c:pt idx="79">
                  <c:v>13.083074675000001</c:v>
                </c:pt>
                <c:pt idx="80">
                  <c:v>12.981668450000001</c:v>
                </c:pt>
                <c:pt idx="81">
                  <c:v>12.882637987500001</c:v>
                </c:pt>
                <c:pt idx="82">
                  <c:v>12.784135237499999</c:v>
                </c:pt>
                <c:pt idx="83">
                  <c:v>12.688034175</c:v>
                </c:pt>
                <c:pt idx="84">
                  <c:v>12.583016525</c:v>
                </c:pt>
                <c:pt idx="85">
                  <c:v>12.4828546</c:v>
                </c:pt>
                <c:pt idx="86">
                  <c:v>12.384665849999999</c:v>
                </c:pt>
                <c:pt idx="87">
                  <c:v>12.279761687500001</c:v>
                </c:pt>
                <c:pt idx="88">
                  <c:v>12.2020690625</c:v>
                </c:pt>
                <c:pt idx="89">
                  <c:v>12.054317575000001</c:v>
                </c:pt>
                <c:pt idx="90">
                  <c:v>11.981515775</c:v>
                </c:pt>
                <c:pt idx="91">
                  <c:v>11.8737875375</c:v>
                </c:pt>
                <c:pt idx="92">
                  <c:v>11.7946732</c:v>
                </c:pt>
                <c:pt idx="93">
                  <c:v>11.6854548375</c:v>
                </c:pt>
                <c:pt idx="94">
                  <c:v>11.590546249999999</c:v>
                </c:pt>
                <c:pt idx="95">
                  <c:v>11.480779875</c:v>
                </c:pt>
                <c:pt idx="96">
                  <c:v>11.388877512500001</c:v>
                </c:pt>
                <c:pt idx="97">
                  <c:v>11.267862425000001</c:v>
                </c:pt>
                <c:pt idx="98">
                  <c:v>11.199858087499999</c:v>
                </c:pt>
                <c:pt idx="99">
                  <c:v>11.08263125</c:v>
                </c:pt>
                <c:pt idx="100">
                  <c:v>10.981465825000001</c:v>
                </c:pt>
                <c:pt idx="101">
                  <c:v>10.883113724999999</c:v>
                </c:pt>
                <c:pt idx="102">
                  <c:v>10.778631799999999</c:v>
                </c:pt>
                <c:pt idx="103">
                  <c:v>10.677583200000001</c:v>
                </c:pt>
                <c:pt idx="104">
                  <c:v>10.5823993625</c:v>
                </c:pt>
                <c:pt idx="105">
                  <c:v>10.484538049999999</c:v>
                </c:pt>
                <c:pt idx="106">
                  <c:v>10.3856304875</c:v>
                </c:pt>
                <c:pt idx="107">
                  <c:v>10.28388395</c:v>
                </c:pt>
                <c:pt idx="108">
                  <c:v>10.1845157125</c:v>
                </c:pt>
                <c:pt idx="109">
                  <c:v>10.084988825</c:v>
                </c:pt>
                <c:pt idx="110">
                  <c:v>9.9844157624999994</c:v>
                </c:pt>
                <c:pt idx="111">
                  <c:v>9.8854128125000003</c:v>
                </c:pt>
                <c:pt idx="112">
                  <c:v>9.7834122000000008</c:v>
                </c:pt>
                <c:pt idx="113">
                  <c:v>9.6849427124999998</c:v>
                </c:pt>
                <c:pt idx="114">
                  <c:v>9.5851512999999997</c:v>
                </c:pt>
                <c:pt idx="115">
                  <c:v>9.4831249875000001</c:v>
                </c:pt>
                <c:pt idx="116">
                  <c:v>9.3851023750000007</c:v>
                </c:pt>
                <c:pt idx="117">
                  <c:v>9.2842923499999994</c:v>
                </c:pt>
                <c:pt idx="118">
                  <c:v>9.1836295000000003</c:v>
                </c:pt>
                <c:pt idx="119">
                  <c:v>9.0825450500000002</c:v>
                </c:pt>
                <c:pt idx="120">
                  <c:v>8.9825344250000008</c:v>
                </c:pt>
                <c:pt idx="121">
                  <c:v>8.8810149500000009</c:v>
                </c:pt>
                <c:pt idx="122">
                  <c:v>8.7814704374999994</c:v>
                </c:pt>
                <c:pt idx="123">
                  <c:v>8.6865073499999994</c:v>
                </c:pt>
                <c:pt idx="124">
                  <c:v>8.5829325875000002</c:v>
                </c:pt>
                <c:pt idx="125">
                  <c:v>8.4877985625000001</c:v>
                </c:pt>
                <c:pt idx="126">
                  <c:v>8.3834473999999997</c:v>
                </c:pt>
                <c:pt idx="127">
                  <c:v>8.2826343500000004</c:v>
                </c:pt>
                <c:pt idx="128">
                  <c:v>8.1859514749999995</c:v>
                </c:pt>
                <c:pt idx="129">
                  <c:v>8.0846624375000005</c:v>
                </c:pt>
                <c:pt idx="130">
                  <c:v>7.9867353000000003</c:v>
                </c:pt>
                <c:pt idx="131">
                  <c:v>7.8854392249999998</c:v>
                </c:pt>
                <c:pt idx="132">
                  <c:v>7.7833334750000001</c:v>
                </c:pt>
                <c:pt idx="133">
                  <c:v>7.6841609499999999</c:v>
                </c:pt>
                <c:pt idx="134">
                  <c:v>7.5840569625000001</c:v>
                </c:pt>
                <c:pt idx="135">
                  <c:v>7.4867539875000002</c:v>
                </c:pt>
                <c:pt idx="136">
                  <c:v>7.3837998999999996</c:v>
                </c:pt>
                <c:pt idx="137">
                  <c:v>7.2841069999999997</c:v>
                </c:pt>
                <c:pt idx="138">
                  <c:v>7.1845867749999996</c:v>
                </c:pt>
                <c:pt idx="139">
                  <c:v>7.0836940374999999</c:v>
                </c:pt>
                <c:pt idx="140">
                  <c:v>6.9875711000000003</c:v>
                </c:pt>
              </c:numCache>
            </c:numRef>
          </c:xVal>
          <c:yVal>
            <c:numRef>
              <c:f>'dataT_06-07-20-Cu'!$K$12:$K$162</c:f>
              <c:numCache>
                <c:formatCode>0.00E+00</c:formatCode>
                <c:ptCount val="151"/>
                <c:pt idx="0">
                  <c:v>-1.5535354999571582E-5</c:v>
                </c:pt>
                <c:pt idx="1">
                  <c:v>-1.4326841577195168E-5</c:v>
                </c:pt>
                <c:pt idx="2">
                  <c:v>-1.2425698577864133E-5</c:v>
                </c:pt>
                <c:pt idx="3">
                  <c:v>-1.5688446299053716E-5</c:v>
                </c:pt>
                <c:pt idx="4">
                  <c:v>-1.6414793479147333E-5</c:v>
                </c:pt>
                <c:pt idx="5">
                  <c:v>-1.5290995846772108E-5</c:v>
                </c:pt>
                <c:pt idx="6">
                  <c:v>-1.7714601910196391E-5</c:v>
                </c:pt>
                <c:pt idx="7">
                  <c:v>-1.579378578498794E-5</c:v>
                </c:pt>
                <c:pt idx="8">
                  <c:v>-1.7428810918606234E-5</c:v>
                </c:pt>
                <c:pt idx="9">
                  <c:v>-1.5597844616105042E-5</c:v>
                </c:pt>
                <c:pt idx="10">
                  <c:v>-1.6958171297246213E-5</c:v>
                </c:pt>
                <c:pt idx="11">
                  <c:v>-1.4719795372092226E-5</c:v>
                </c:pt>
                <c:pt idx="12">
                  <c:v>-1.6595213127410454E-5</c:v>
                </c:pt>
                <c:pt idx="13">
                  <c:v>-1.6867314854259861E-5</c:v>
                </c:pt>
                <c:pt idx="14">
                  <c:v>-1.651658050393892E-5</c:v>
                </c:pt>
                <c:pt idx="15">
                  <c:v>-1.6270663561986579E-5</c:v>
                </c:pt>
                <c:pt idx="16">
                  <c:v>-1.8125700381213017E-5</c:v>
                </c:pt>
                <c:pt idx="17">
                  <c:v>-1.5688711150600548E-5</c:v>
                </c:pt>
                <c:pt idx="18">
                  <c:v>-1.7388783280360091E-5</c:v>
                </c:pt>
                <c:pt idx="19">
                  <c:v>-1.4931878209368518E-5</c:v>
                </c:pt>
                <c:pt idx="20">
                  <c:v>-1.7039658425671533E-5</c:v>
                </c:pt>
                <c:pt idx="21">
                  <c:v>-1.6684930662403325E-5</c:v>
                </c:pt>
                <c:pt idx="22">
                  <c:v>-1.6235737759590554E-5</c:v>
                </c:pt>
                <c:pt idx="23">
                  <c:v>-1.732449429097161E-5</c:v>
                </c:pt>
                <c:pt idx="24">
                  <c:v>-1.6332103070276417E-5</c:v>
                </c:pt>
                <c:pt idx="25">
                  <c:v>-2.0216426333763395E-5</c:v>
                </c:pt>
                <c:pt idx="26">
                  <c:v>-1.9216868949442061E-5</c:v>
                </c:pt>
                <c:pt idx="27">
                  <c:v>-1.66652318366531E-5</c:v>
                </c:pt>
                <c:pt idx="28">
                  <c:v>-1.7814441311720199E-5</c:v>
                </c:pt>
                <c:pt idx="29">
                  <c:v>-1.603441689458903E-5</c:v>
                </c:pt>
                <c:pt idx="30">
                  <c:v>-1.7425280860456071E-5</c:v>
                </c:pt>
                <c:pt idx="31">
                  <c:v>-1.88774875221468E-5</c:v>
                </c:pt>
                <c:pt idx="32">
                  <c:v>-1.7202585878988115E-5</c:v>
                </c:pt>
                <c:pt idx="33">
                  <c:v>-1.914843977044733E-5</c:v>
                </c:pt>
                <c:pt idx="34">
                  <c:v>-1.7778605326485837E-5</c:v>
                </c:pt>
                <c:pt idx="35">
                  <c:v>-1.8490568932850458E-5</c:v>
                </c:pt>
                <c:pt idx="36">
                  <c:v>-1.5871594682450071E-5</c:v>
                </c:pt>
                <c:pt idx="37">
                  <c:v>-1.5911161921010126E-5</c:v>
                </c:pt>
                <c:pt idx="38">
                  <c:v>-1.8630576449610654E-5</c:v>
                </c:pt>
                <c:pt idx="39">
                  <c:v>-1.680549406169107E-5</c:v>
                </c:pt>
                <c:pt idx="40">
                  <c:v>-2.0224667016037487E-5</c:v>
                </c:pt>
                <c:pt idx="41">
                  <c:v>-1.9091034465421088E-5</c:v>
                </c:pt>
                <c:pt idx="42">
                  <c:v>-1.8749604150135115E-5</c:v>
                </c:pt>
                <c:pt idx="43">
                  <c:v>-1.8581082993561985E-5</c:v>
                </c:pt>
                <c:pt idx="44">
                  <c:v>-1.8218340809422747E-5</c:v>
                </c:pt>
                <c:pt idx="45">
                  <c:v>-1.8055055731661106E-5</c:v>
                </c:pt>
                <c:pt idx="46">
                  <c:v>-1.701317475443599E-5</c:v>
                </c:pt>
                <c:pt idx="47">
                  <c:v>-1.8372678134406234E-5</c:v>
                </c:pt>
                <c:pt idx="48">
                  <c:v>-1.9793337543334746E-5</c:v>
                </c:pt>
                <c:pt idx="49">
                  <c:v>-1.8891003089807079E-5</c:v>
                </c:pt>
                <c:pt idx="50">
                  <c:v>-1.7564045347572824E-5</c:v>
                </c:pt>
                <c:pt idx="51">
                  <c:v>-1.954952647947573E-5</c:v>
                </c:pt>
                <c:pt idx="52">
                  <c:v>-1.4913666516754167E-5</c:v>
                </c:pt>
                <c:pt idx="53">
                  <c:v>-1.9125325427210692E-5</c:v>
                </c:pt>
                <c:pt idx="54">
                  <c:v>-2.061152259199889E-5</c:v>
                </c:pt>
                <c:pt idx="55">
                  <c:v>-2.07742440802409E-5</c:v>
                </c:pt>
                <c:pt idx="56">
                  <c:v>-1.9674854493371831E-5</c:v>
                </c:pt>
                <c:pt idx="57">
                  <c:v>-1.9364723119272428E-5</c:v>
                </c:pt>
                <c:pt idx="58">
                  <c:v>-2.078742035404118E-5</c:v>
                </c:pt>
                <c:pt idx="59">
                  <c:v>-2.0817259458511541E-5</c:v>
                </c:pt>
                <c:pt idx="60">
                  <c:v>-1.9807915187434766E-5</c:v>
                </c:pt>
                <c:pt idx="61">
                  <c:v>-1.7594575341667095E-5</c:v>
                </c:pt>
                <c:pt idx="62">
                  <c:v>-2.0334636830525107E-5</c:v>
                </c:pt>
                <c:pt idx="63">
                  <c:v>-1.803090801242913E-5</c:v>
                </c:pt>
                <c:pt idx="64">
                  <c:v>-2.0152583747250644E-5</c:v>
                </c:pt>
                <c:pt idx="65">
                  <c:v>-2.1192489059106397E-5</c:v>
                </c:pt>
                <c:pt idx="66">
                  <c:v>-1.9414648989354947E-5</c:v>
                </c:pt>
                <c:pt idx="67">
                  <c:v>-1.8816579706362497E-5</c:v>
                </c:pt>
                <c:pt idx="68">
                  <c:v>-2.1083295728045413E-5</c:v>
                </c:pt>
                <c:pt idx="69">
                  <c:v>-1.9321913345266988E-5</c:v>
                </c:pt>
                <c:pt idx="70">
                  <c:v>-1.9025513748978738E-5</c:v>
                </c:pt>
                <c:pt idx="71">
                  <c:v>-1.9423361799684969E-5</c:v>
                </c:pt>
                <c:pt idx="72">
                  <c:v>-1.7471845346780256E-5</c:v>
                </c:pt>
                <c:pt idx="73">
                  <c:v>-1.9876038536301602E-5</c:v>
                </c:pt>
                <c:pt idx="74">
                  <c:v>-2.1876396535510555E-5</c:v>
                </c:pt>
                <c:pt idx="75">
                  <c:v>-1.9021354690183521E-5</c:v>
                </c:pt>
                <c:pt idx="76">
                  <c:v>-1.707824863071875E-5</c:v>
                </c:pt>
                <c:pt idx="77">
                  <c:v>-1.9019528218645136E-5</c:v>
                </c:pt>
                <c:pt idx="78">
                  <c:v>-1.9456594248899191E-5</c:v>
                </c:pt>
                <c:pt idx="79">
                  <c:v>-1.9121301241152634E-5</c:v>
                </c:pt>
                <c:pt idx="80">
                  <c:v>-2.1851189498421527E-5</c:v>
                </c:pt>
                <c:pt idx="81">
                  <c:v>-1.9600463820519781E-5</c:v>
                </c:pt>
                <c:pt idx="82">
                  <c:v>-2.0881683090675413E-5</c:v>
                </c:pt>
                <c:pt idx="83">
                  <c:v>-1.946695553719114E-5</c:v>
                </c:pt>
                <c:pt idx="84">
                  <c:v>-1.856648373927474E-5</c:v>
                </c:pt>
                <c:pt idx="85">
                  <c:v>-1.8384817962844036E-5</c:v>
                </c:pt>
                <c:pt idx="86">
                  <c:v>-1.9263724369540067E-5</c:v>
                </c:pt>
                <c:pt idx="87">
                  <c:v>-2.1481876443209118E-5</c:v>
                </c:pt>
                <c:pt idx="88">
                  <c:v>-1.9604924388169441E-5</c:v>
                </c:pt>
                <c:pt idx="89">
                  <c:v>-1.9603654732199797E-5</c:v>
                </c:pt>
                <c:pt idx="90">
                  <c:v>-2.0468591523476364E-5</c:v>
                </c:pt>
                <c:pt idx="91">
                  <c:v>-1.8821865343571449E-5</c:v>
                </c:pt>
                <c:pt idx="92">
                  <c:v>-1.8619886798004569E-5</c:v>
                </c:pt>
                <c:pt idx="93">
                  <c:v>-1.8908271514187092E-5</c:v>
                </c:pt>
                <c:pt idx="94">
                  <c:v>-2.1155796587431627E-5</c:v>
                </c:pt>
                <c:pt idx="95">
                  <c:v>-2.0148844964323107E-5</c:v>
                </c:pt>
                <c:pt idx="96">
                  <c:v>-2.0965535426686562E-5</c:v>
                </c:pt>
                <c:pt idx="97">
                  <c:v>-1.9205198973844067E-5</c:v>
                </c:pt>
                <c:pt idx="98">
                  <c:v>-2.0265312047932903E-5</c:v>
                </c:pt>
                <c:pt idx="99">
                  <c:v>-2.0639053357519944E-5</c:v>
                </c:pt>
                <c:pt idx="100">
                  <c:v>-1.9435460063791496E-5</c:v>
                </c:pt>
                <c:pt idx="101">
                  <c:v>-2.0782352674623878E-5</c:v>
                </c:pt>
                <c:pt idx="102">
                  <c:v>-2.0697654552318232E-5</c:v>
                </c:pt>
                <c:pt idx="103">
                  <c:v>-2.0420364804642218E-5</c:v>
                </c:pt>
                <c:pt idx="104">
                  <c:v>-1.9705286227470157E-5</c:v>
                </c:pt>
                <c:pt idx="105">
                  <c:v>-1.9134973817275421E-5</c:v>
                </c:pt>
                <c:pt idx="106">
                  <c:v>-2.1271550408473685E-5</c:v>
                </c:pt>
                <c:pt idx="107">
                  <c:v>-2.0144551801560864E-5</c:v>
                </c:pt>
                <c:pt idx="108">
                  <c:v>-2.0908495161679289E-5</c:v>
                </c:pt>
                <c:pt idx="109">
                  <c:v>-1.7997420862146261E-5</c:v>
                </c:pt>
                <c:pt idx="110">
                  <c:v>-2.0343395839790984E-5</c:v>
                </c:pt>
                <c:pt idx="111">
                  <c:v>-2.0945191936756087E-5</c:v>
                </c:pt>
                <c:pt idx="112">
                  <c:v>-2.1844923500422018E-5</c:v>
                </c:pt>
                <c:pt idx="113">
                  <c:v>-2.2534235476318543E-5</c:v>
                </c:pt>
                <c:pt idx="114">
                  <c:v>-2.1132188941971335E-5</c:v>
                </c:pt>
                <c:pt idx="115">
                  <c:v>-2.055871991896871E-5</c:v>
                </c:pt>
                <c:pt idx="116">
                  <c:v>-2.1854391425656235E-5</c:v>
                </c:pt>
                <c:pt idx="117">
                  <c:v>-1.9997535347137794E-5</c:v>
                </c:pt>
                <c:pt idx="118">
                  <c:v>-2.3074311176859599E-5</c:v>
                </c:pt>
                <c:pt idx="119">
                  <c:v>-2.6296486952389487E-5</c:v>
                </c:pt>
                <c:pt idx="120">
                  <c:v>-2.6249219354212307E-5</c:v>
                </c:pt>
                <c:pt idx="121">
                  <c:v>-2.6077101908841335E-5</c:v>
                </c:pt>
                <c:pt idx="122">
                  <c:v>-2.8353741463294453E-5</c:v>
                </c:pt>
                <c:pt idx="123">
                  <c:v>-2.7628451608715058E-5</c:v>
                </c:pt>
                <c:pt idx="124">
                  <c:v>-3.0021481708481829E-5</c:v>
                </c:pt>
                <c:pt idx="125">
                  <c:v>-2.9120655223654971E-5</c:v>
                </c:pt>
                <c:pt idx="126">
                  <c:v>-3.237656107742425E-5</c:v>
                </c:pt>
                <c:pt idx="127">
                  <c:v>-3.4961748492837303E-5</c:v>
                </c:pt>
                <c:pt idx="128">
                  <c:v>-3.5696064289467716E-5</c:v>
                </c:pt>
                <c:pt idx="129">
                  <c:v>-3.5946312628832623E-5</c:v>
                </c:pt>
                <c:pt idx="130">
                  <c:v>-3.8625972456171731E-5</c:v>
                </c:pt>
                <c:pt idx="131">
                  <c:v>-3.9876715822686284E-5</c:v>
                </c:pt>
                <c:pt idx="132">
                  <c:v>-4.4491867805016979E-5</c:v>
                </c:pt>
                <c:pt idx="133">
                  <c:v>-4.1174539288109682E-5</c:v>
                </c:pt>
                <c:pt idx="134">
                  <c:v>-4.6792646453161674E-5</c:v>
                </c:pt>
                <c:pt idx="135">
                  <c:v>-4.5521779140433249E-5</c:v>
                </c:pt>
                <c:pt idx="136">
                  <c:v>-4.7919145034750445E-5</c:v>
                </c:pt>
                <c:pt idx="137">
                  <c:v>-5.0369420395456211E-5</c:v>
                </c:pt>
                <c:pt idx="138">
                  <c:v>-5.5964058345940453E-5</c:v>
                </c:pt>
                <c:pt idx="139">
                  <c:v>-5.5533666159592974E-5</c:v>
                </c:pt>
                <c:pt idx="140">
                  <c:v>-5.6942971037801814E-5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964-40AE-827D-CDF123D698FD}"/>
            </c:ext>
          </c:extLst>
        </c:ser>
        <c:ser>
          <c:idx val="2"/>
          <c:order val="1"/>
          <c:tx>
            <c:v>06/07/20 Sapp 0.02mT 42Hz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4"/>
            <c:spPr>
              <a:noFill/>
              <a:ln w="12700">
                <a:solidFill>
                  <a:schemeClr val="accent1"/>
                </a:solidFill>
              </a:ln>
              <a:effectLst/>
            </c:spPr>
          </c:marker>
          <c:xVal>
            <c:numRef>
              <c:f>'dataT_06-07-20-Sapp'!$A$12:$A$161</c:f>
              <c:numCache>
                <c:formatCode>General</c:formatCode>
                <c:ptCount val="150"/>
                <c:pt idx="0">
                  <c:v>19.967519974999998</c:v>
                </c:pt>
                <c:pt idx="1">
                  <c:v>19.8837630875</c:v>
                </c:pt>
                <c:pt idx="2">
                  <c:v>19.784202825000001</c:v>
                </c:pt>
                <c:pt idx="3">
                  <c:v>19.684786075000002</c:v>
                </c:pt>
                <c:pt idx="4">
                  <c:v>19.582308787500001</c:v>
                </c:pt>
                <c:pt idx="5">
                  <c:v>19.485166775</c:v>
                </c:pt>
                <c:pt idx="6">
                  <c:v>19.383949274999999</c:v>
                </c:pt>
                <c:pt idx="7">
                  <c:v>19.284769300000001</c:v>
                </c:pt>
                <c:pt idx="8">
                  <c:v>19.184909350000002</c:v>
                </c:pt>
                <c:pt idx="9">
                  <c:v>19.0829932625</c:v>
                </c:pt>
                <c:pt idx="10">
                  <c:v>18.94983195</c:v>
                </c:pt>
                <c:pt idx="11">
                  <c:v>18.881653312499999</c:v>
                </c:pt>
                <c:pt idx="12">
                  <c:v>18.782106887499999</c:v>
                </c:pt>
                <c:pt idx="13">
                  <c:v>18.682997937500001</c:v>
                </c:pt>
                <c:pt idx="14">
                  <c:v>18.583043125</c:v>
                </c:pt>
                <c:pt idx="15">
                  <c:v>18.482593287499999</c:v>
                </c:pt>
                <c:pt idx="16">
                  <c:v>18.386336812500002</c:v>
                </c:pt>
                <c:pt idx="17">
                  <c:v>18.284260499999998</c:v>
                </c:pt>
                <c:pt idx="18">
                  <c:v>18.18281245</c:v>
                </c:pt>
                <c:pt idx="19">
                  <c:v>18.083356875</c:v>
                </c:pt>
                <c:pt idx="20">
                  <c:v>17.982606400000002</c:v>
                </c:pt>
                <c:pt idx="21">
                  <c:v>17.882363537500002</c:v>
                </c:pt>
                <c:pt idx="22">
                  <c:v>17.78371405</c:v>
                </c:pt>
                <c:pt idx="23">
                  <c:v>17.6841793125</c:v>
                </c:pt>
                <c:pt idx="24">
                  <c:v>17.583390250000001</c:v>
                </c:pt>
                <c:pt idx="25">
                  <c:v>17.484262000000001</c:v>
                </c:pt>
                <c:pt idx="26">
                  <c:v>17.384560587500001</c:v>
                </c:pt>
                <c:pt idx="27">
                  <c:v>17.284056674999999</c:v>
                </c:pt>
                <c:pt idx="28">
                  <c:v>17.18574095</c:v>
                </c:pt>
                <c:pt idx="29">
                  <c:v>17.0832288125</c:v>
                </c:pt>
                <c:pt idx="30">
                  <c:v>16.983723149999999</c:v>
                </c:pt>
                <c:pt idx="31">
                  <c:v>16.8848278625</c:v>
                </c:pt>
                <c:pt idx="32">
                  <c:v>16.783965349999999</c:v>
                </c:pt>
                <c:pt idx="33">
                  <c:v>16.683146462500002</c:v>
                </c:pt>
                <c:pt idx="34">
                  <c:v>16.583872325000002</c:v>
                </c:pt>
                <c:pt idx="35">
                  <c:v>16.481874699999999</c:v>
                </c:pt>
                <c:pt idx="36">
                  <c:v>16.385176887499998</c:v>
                </c:pt>
                <c:pt idx="37">
                  <c:v>16.2838664125</c:v>
                </c:pt>
                <c:pt idx="38">
                  <c:v>16.185410975</c:v>
                </c:pt>
                <c:pt idx="39">
                  <c:v>16.083262675</c:v>
                </c:pt>
                <c:pt idx="40">
                  <c:v>15.984133975000001</c:v>
                </c:pt>
                <c:pt idx="41">
                  <c:v>15.884271737500001</c:v>
                </c:pt>
                <c:pt idx="42">
                  <c:v>15.7854574875</c:v>
                </c:pt>
                <c:pt idx="43">
                  <c:v>15.685870875000001</c:v>
                </c:pt>
                <c:pt idx="44">
                  <c:v>15.5850889625</c:v>
                </c:pt>
                <c:pt idx="45">
                  <c:v>15.4827496875</c:v>
                </c:pt>
                <c:pt idx="46">
                  <c:v>15.3846814875</c:v>
                </c:pt>
                <c:pt idx="47">
                  <c:v>15.285151237499999</c:v>
                </c:pt>
                <c:pt idx="48">
                  <c:v>15.1841670375</c:v>
                </c:pt>
                <c:pt idx="49">
                  <c:v>15.082185600000001</c:v>
                </c:pt>
                <c:pt idx="50">
                  <c:v>14.9851547375</c:v>
                </c:pt>
                <c:pt idx="51">
                  <c:v>14.8856890125</c:v>
                </c:pt>
                <c:pt idx="52">
                  <c:v>14.7838019125</c:v>
                </c:pt>
                <c:pt idx="53">
                  <c:v>14.6838727</c:v>
                </c:pt>
                <c:pt idx="54">
                  <c:v>14.582701912499999</c:v>
                </c:pt>
                <c:pt idx="55">
                  <c:v>14.4824121125</c:v>
                </c:pt>
                <c:pt idx="56">
                  <c:v>14.383087850000001</c:v>
                </c:pt>
                <c:pt idx="57">
                  <c:v>14.284257425</c:v>
                </c:pt>
                <c:pt idx="58">
                  <c:v>14.183744662500001</c:v>
                </c:pt>
                <c:pt idx="59">
                  <c:v>14.083854425</c:v>
                </c:pt>
                <c:pt idx="60">
                  <c:v>13.984144450000001</c:v>
                </c:pt>
                <c:pt idx="61">
                  <c:v>13.8871313375</c:v>
                </c:pt>
                <c:pt idx="62">
                  <c:v>13.7853605875</c:v>
                </c:pt>
                <c:pt idx="63">
                  <c:v>13.684991</c:v>
                </c:pt>
                <c:pt idx="64">
                  <c:v>13.586036075000001</c:v>
                </c:pt>
                <c:pt idx="65">
                  <c:v>13.4831430875</c:v>
                </c:pt>
                <c:pt idx="66">
                  <c:v>13.283244724999999</c:v>
                </c:pt>
                <c:pt idx="67">
                  <c:v>13.182109112499999</c:v>
                </c:pt>
                <c:pt idx="68">
                  <c:v>13.08367275</c:v>
                </c:pt>
                <c:pt idx="69">
                  <c:v>12.982775112500001</c:v>
                </c:pt>
                <c:pt idx="70">
                  <c:v>12.897198899999999</c:v>
                </c:pt>
                <c:pt idx="71">
                  <c:v>12.7736853375</c:v>
                </c:pt>
                <c:pt idx="72">
                  <c:v>12.680971637500001</c:v>
                </c:pt>
                <c:pt idx="73">
                  <c:v>12.583364487500001</c:v>
                </c:pt>
                <c:pt idx="74">
                  <c:v>12.48496295</c:v>
                </c:pt>
                <c:pt idx="75">
                  <c:v>12.38463615</c:v>
                </c:pt>
                <c:pt idx="76">
                  <c:v>12.2851681875</c:v>
                </c:pt>
                <c:pt idx="77">
                  <c:v>12.1838033125</c:v>
                </c:pt>
                <c:pt idx="78">
                  <c:v>12.084922562499999</c:v>
                </c:pt>
                <c:pt idx="79">
                  <c:v>11.984007012499999</c:v>
                </c:pt>
                <c:pt idx="80">
                  <c:v>11.8840682625</c:v>
                </c:pt>
                <c:pt idx="81">
                  <c:v>11.774471275</c:v>
                </c:pt>
                <c:pt idx="82">
                  <c:v>11.686253575</c:v>
                </c:pt>
                <c:pt idx="83">
                  <c:v>11.576225024999999</c:v>
                </c:pt>
                <c:pt idx="84">
                  <c:v>11.481777537499999</c:v>
                </c:pt>
                <c:pt idx="85">
                  <c:v>11.380519850000001</c:v>
                </c:pt>
                <c:pt idx="86">
                  <c:v>11.287024024999999</c:v>
                </c:pt>
                <c:pt idx="87">
                  <c:v>11.168382787500001</c:v>
                </c:pt>
                <c:pt idx="88">
                  <c:v>11.0711133625</c:v>
                </c:pt>
                <c:pt idx="89">
                  <c:v>10.970234762500001</c:v>
                </c:pt>
                <c:pt idx="90">
                  <c:v>10.883562825</c:v>
                </c:pt>
                <c:pt idx="91">
                  <c:v>10.779837275</c:v>
                </c:pt>
                <c:pt idx="92">
                  <c:v>10.68417035</c:v>
                </c:pt>
                <c:pt idx="93">
                  <c:v>10.588225012500001</c:v>
                </c:pt>
                <c:pt idx="94">
                  <c:v>10.482553975</c:v>
                </c:pt>
                <c:pt idx="95">
                  <c:v>10.3829979875</c:v>
                </c:pt>
                <c:pt idx="96">
                  <c:v>10.27863</c:v>
                </c:pt>
                <c:pt idx="97">
                  <c:v>10.184897675</c:v>
                </c:pt>
                <c:pt idx="98">
                  <c:v>10.085845237499999</c:v>
                </c:pt>
                <c:pt idx="99">
                  <c:v>9.9906630624999995</c:v>
                </c:pt>
                <c:pt idx="100">
                  <c:v>9.8690550125000005</c:v>
                </c:pt>
                <c:pt idx="101">
                  <c:v>9.785108675</c:v>
                </c:pt>
                <c:pt idx="102">
                  <c:v>9.6824093999999992</c:v>
                </c:pt>
                <c:pt idx="103">
                  <c:v>9.5825418375000009</c:v>
                </c:pt>
                <c:pt idx="104">
                  <c:v>9.4838706249999998</c:v>
                </c:pt>
                <c:pt idx="105">
                  <c:v>9.3773049374999999</c:v>
                </c:pt>
                <c:pt idx="106">
                  <c:v>9.2830970374999993</c:v>
                </c:pt>
                <c:pt idx="107">
                  <c:v>9.1773688750000009</c:v>
                </c:pt>
                <c:pt idx="108">
                  <c:v>9.0523070375000003</c:v>
                </c:pt>
                <c:pt idx="109">
                  <c:v>8.9834835374999997</c:v>
                </c:pt>
                <c:pt idx="110">
                  <c:v>8.8830372250000007</c:v>
                </c:pt>
                <c:pt idx="111">
                  <c:v>8.7874913249999995</c:v>
                </c:pt>
                <c:pt idx="112">
                  <c:v>8.6695860749999998</c:v>
                </c:pt>
                <c:pt idx="113">
                  <c:v>8.5839819874999996</c:v>
                </c:pt>
                <c:pt idx="114">
                  <c:v>8.4757636749999996</c:v>
                </c:pt>
                <c:pt idx="115">
                  <c:v>8.3845566500000004</c:v>
                </c:pt>
                <c:pt idx="116">
                  <c:v>8.2859741375000002</c:v>
                </c:pt>
                <c:pt idx="117">
                  <c:v>8.1836772124999992</c:v>
                </c:pt>
                <c:pt idx="118">
                  <c:v>8.0835676374999998</c:v>
                </c:pt>
                <c:pt idx="119">
                  <c:v>7.9837327125000002</c:v>
                </c:pt>
                <c:pt idx="120">
                  <c:v>7.8846015249999999</c:v>
                </c:pt>
                <c:pt idx="121">
                  <c:v>7.7856617000000004</c:v>
                </c:pt>
                <c:pt idx="122">
                  <c:v>7.6833983750000003</c:v>
                </c:pt>
                <c:pt idx="123">
                  <c:v>7.5850545374999996</c:v>
                </c:pt>
                <c:pt idx="124">
                  <c:v>7.484890525</c:v>
                </c:pt>
                <c:pt idx="125">
                  <c:v>7.3842534500000001</c:v>
                </c:pt>
                <c:pt idx="126">
                  <c:v>7.2840617999999999</c:v>
                </c:pt>
                <c:pt idx="127">
                  <c:v>7.1853582249999999</c:v>
                </c:pt>
                <c:pt idx="128">
                  <c:v>7.0844604000000002</c:v>
                </c:pt>
              </c:numCache>
            </c:numRef>
          </c:xVal>
          <c:yVal>
            <c:numRef>
              <c:f>'dataT_06-07-20-Sapp'!$K$12:$K$161</c:f>
              <c:numCache>
                <c:formatCode>0.00E+00</c:formatCode>
                <c:ptCount val="150"/>
                <c:pt idx="0">
                  <c:v>1.9771534592823361E-6</c:v>
                </c:pt>
                <c:pt idx="1">
                  <c:v>-1.2823026081784204E-7</c:v>
                </c:pt>
                <c:pt idx="2">
                  <c:v>-1.891167844219133E-7</c:v>
                </c:pt>
                <c:pt idx="3">
                  <c:v>1.9405047554240923E-6</c:v>
                </c:pt>
                <c:pt idx="4">
                  <c:v>-4.0093650455400338E-8</c:v>
                </c:pt>
                <c:pt idx="5">
                  <c:v>-7.5767981737985512E-7</c:v>
                </c:pt>
                <c:pt idx="6">
                  <c:v>2.55820549024244E-6</c:v>
                </c:pt>
                <c:pt idx="7">
                  <c:v>9.7396476259351851E-7</c:v>
                </c:pt>
                <c:pt idx="8">
                  <c:v>1.3705067170328248E-6</c:v>
                </c:pt>
                <c:pt idx="9">
                  <c:v>-1.9393298370703388E-6</c:v>
                </c:pt>
                <c:pt idx="10">
                  <c:v>-1.172926869300385E-6</c:v>
                </c:pt>
                <c:pt idx="11">
                  <c:v>2.011553460291654E-7</c:v>
                </c:pt>
                <c:pt idx="12">
                  <c:v>1.9060498853583613E-6</c:v>
                </c:pt>
                <c:pt idx="13">
                  <c:v>-1.3351403846033982E-6</c:v>
                </c:pt>
                <c:pt idx="14">
                  <c:v>1.1666791012106678E-6</c:v>
                </c:pt>
                <c:pt idx="15">
                  <c:v>2.2806066580628732E-6</c:v>
                </c:pt>
                <c:pt idx="16">
                  <c:v>-2.4738221802341109E-6</c:v>
                </c:pt>
                <c:pt idx="17">
                  <c:v>2.8017017116406508E-7</c:v>
                </c:pt>
                <c:pt idx="18">
                  <c:v>1.33550826707448E-6</c:v>
                </c:pt>
                <c:pt idx="19">
                  <c:v>-1.5040152336152617E-6</c:v>
                </c:pt>
                <c:pt idx="20">
                  <c:v>-2.4963146540778852E-6</c:v>
                </c:pt>
                <c:pt idx="21">
                  <c:v>6.4743381612067889E-7</c:v>
                </c:pt>
                <c:pt idx="22">
                  <c:v>-1.2216397948173008E-6</c:v>
                </c:pt>
                <c:pt idx="23">
                  <c:v>7.1326822784558725E-8</c:v>
                </c:pt>
                <c:pt idx="24">
                  <c:v>-1.4134155173505886E-6</c:v>
                </c:pt>
                <c:pt idx="25">
                  <c:v>-6.3269665747785929E-7</c:v>
                </c:pt>
                <c:pt idx="26">
                  <c:v>-1.1413330179416628E-6</c:v>
                </c:pt>
                <c:pt idx="27">
                  <c:v>-2.0702840143610094E-6</c:v>
                </c:pt>
                <c:pt idx="28">
                  <c:v>-1.0139624764146624E-6</c:v>
                </c:pt>
                <c:pt idx="29">
                  <c:v>7.4372526948147803E-7</c:v>
                </c:pt>
                <c:pt idx="30">
                  <c:v>9.0142534904314893E-7</c:v>
                </c:pt>
                <c:pt idx="31">
                  <c:v>8.7570361275675444E-9</c:v>
                </c:pt>
                <c:pt idx="32">
                  <c:v>1.6910323245338405E-6</c:v>
                </c:pt>
                <c:pt idx="33">
                  <c:v>1.4391533876636882E-7</c:v>
                </c:pt>
                <c:pt idx="34">
                  <c:v>7.7313145820931659E-7</c:v>
                </c:pt>
                <c:pt idx="35">
                  <c:v>3.6967049423729385E-6</c:v>
                </c:pt>
                <c:pt idx="36">
                  <c:v>5.0638121813156326E-7</c:v>
                </c:pt>
                <c:pt idx="37">
                  <c:v>9.8563510788925554E-7</c:v>
                </c:pt>
                <c:pt idx="38">
                  <c:v>2.32119461468725E-6</c:v>
                </c:pt>
                <c:pt idx="39">
                  <c:v>-8.6867608403097917E-7</c:v>
                </c:pt>
                <c:pt idx="40">
                  <c:v>-3.5306735422062806E-7</c:v>
                </c:pt>
                <c:pt idx="41">
                  <c:v>1.4716472167856281E-6</c:v>
                </c:pt>
                <c:pt idx="42">
                  <c:v>1.8253553889760805E-7</c:v>
                </c:pt>
                <c:pt idx="43">
                  <c:v>2.4933371622241434E-7</c:v>
                </c:pt>
                <c:pt idx="44">
                  <c:v>-1.2486607978945057E-6</c:v>
                </c:pt>
                <c:pt idx="45">
                  <c:v>-6.4087529305844244E-7</c:v>
                </c:pt>
                <c:pt idx="46">
                  <c:v>2.360945572820728E-7</c:v>
                </c:pt>
                <c:pt idx="47">
                  <c:v>-6.3273334580328215E-7</c:v>
                </c:pt>
                <c:pt idx="48">
                  <c:v>2.0000702394907665E-6</c:v>
                </c:pt>
                <c:pt idx="49">
                  <c:v>-3.8127626679865126E-7</c:v>
                </c:pt>
                <c:pt idx="50">
                  <c:v>-7.6289671681074074E-7</c:v>
                </c:pt>
                <c:pt idx="51">
                  <c:v>1.0273115440931728E-6</c:v>
                </c:pt>
                <c:pt idx="52">
                  <c:v>3.8373705030935084E-8</c:v>
                </c:pt>
                <c:pt idx="53">
                  <c:v>-2.5986374441897105E-9</c:v>
                </c:pt>
                <c:pt idx="54">
                  <c:v>1.1840150891381843E-6</c:v>
                </c:pt>
                <c:pt idx="55">
                  <c:v>-1.1701865344970526E-6</c:v>
                </c:pt>
                <c:pt idx="56">
                  <c:v>1.1627229177786743E-6</c:v>
                </c:pt>
                <c:pt idx="57">
                  <c:v>-1.142560158228014E-6</c:v>
                </c:pt>
                <c:pt idx="58">
                  <c:v>4.2638376288788516E-7</c:v>
                </c:pt>
                <c:pt idx="59">
                  <c:v>1.0016224875225399E-6</c:v>
                </c:pt>
                <c:pt idx="60">
                  <c:v>-1.8776767273191112E-6</c:v>
                </c:pt>
                <c:pt idx="61">
                  <c:v>-2.5838714163145462E-7</c:v>
                </c:pt>
                <c:pt idx="62">
                  <c:v>8.3032561261785046E-7</c:v>
                </c:pt>
                <c:pt idx="63">
                  <c:v>9.4490807976970628E-7</c:v>
                </c:pt>
                <c:pt idx="64">
                  <c:v>2.4464503300104691E-6</c:v>
                </c:pt>
                <c:pt idx="65">
                  <c:v>1.7381663720518589E-6</c:v>
                </c:pt>
                <c:pt idx="66">
                  <c:v>-3.5769821440367056E-7</c:v>
                </c:pt>
                <c:pt idx="67">
                  <c:v>1.6653316858723779E-6</c:v>
                </c:pt>
                <c:pt idx="68">
                  <c:v>-1.6551713977407692E-6</c:v>
                </c:pt>
                <c:pt idx="69">
                  <c:v>1.786504484323647E-6</c:v>
                </c:pt>
                <c:pt idx="70">
                  <c:v>9.2596486805440624E-7</c:v>
                </c:pt>
                <c:pt idx="71">
                  <c:v>1.1278222063157933E-6</c:v>
                </c:pt>
                <c:pt idx="72">
                  <c:v>-3.5187892225676248E-7</c:v>
                </c:pt>
                <c:pt idx="73">
                  <c:v>-9.1667173103777459E-7</c:v>
                </c:pt>
                <c:pt idx="74">
                  <c:v>-1.5882552977408072E-6</c:v>
                </c:pt>
                <c:pt idx="75">
                  <c:v>1.5257212458749149E-6</c:v>
                </c:pt>
                <c:pt idx="76">
                  <c:v>1.6127969624168184E-6</c:v>
                </c:pt>
                <c:pt idx="77">
                  <c:v>-3.5806256410258024E-7</c:v>
                </c:pt>
                <c:pt idx="78">
                  <c:v>2.8600411617705754E-6</c:v>
                </c:pt>
                <c:pt idx="79">
                  <c:v>-1.434802102355231E-6</c:v>
                </c:pt>
                <c:pt idx="80">
                  <c:v>-4.2096635895372867E-7</c:v>
                </c:pt>
                <c:pt idx="81">
                  <c:v>2.208438848638367E-6</c:v>
                </c:pt>
                <c:pt idx="82">
                  <c:v>2.3903321324022063E-6</c:v>
                </c:pt>
                <c:pt idx="83">
                  <c:v>-6.2050542172679652E-7</c:v>
                </c:pt>
                <c:pt idx="84">
                  <c:v>4.6370339226735343E-7</c:v>
                </c:pt>
                <c:pt idx="85">
                  <c:v>8.4202595289689265E-7</c:v>
                </c:pt>
                <c:pt idx="86">
                  <c:v>7.8326100238560907E-7</c:v>
                </c:pt>
                <c:pt idx="87">
                  <c:v>2.6380099119211275E-7</c:v>
                </c:pt>
                <c:pt idx="88">
                  <c:v>1.109818551673568E-6</c:v>
                </c:pt>
                <c:pt idx="89">
                  <c:v>2.9657981909009818E-6</c:v>
                </c:pt>
                <c:pt idx="90">
                  <c:v>-3.675845811932682E-7</c:v>
                </c:pt>
                <c:pt idx="91">
                  <c:v>1.8189883591607856E-6</c:v>
                </c:pt>
                <c:pt idx="92">
                  <c:v>-5.9803418081965963E-7</c:v>
                </c:pt>
                <c:pt idx="93">
                  <c:v>3.5152611914851826E-7</c:v>
                </c:pt>
                <c:pt idx="94">
                  <c:v>5.3399496831866115E-7</c:v>
                </c:pt>
                <c:pt idx="95">
                  <c:v>-4.3617899241690896E-7</c:v>
                </c:pt>
                <c:pt idx="96">
                  <c:v>-1.5798932097237686E-6</c:v>
                </c:pt>
                <c:pt idx="97">
                  <c:v>-3.4833775905774908E-6</c:v>
                </c:pt>
                <c:pt idx="98">
                  <c:v>-4.4163343612964041E-5</c:v>
                </c:pt>
                <c:pt idx="99">
                  <c:v>-1.6189927742595598E-4</c:v>
                </c:pt>
                <c:pt idx="100">
                  <c:v>-3.1010824490635243E-4</c:v>
                </c:pt>
                <c:pt idx="101">
                  <c:v>-3.66164823109882E-4</c:v>
                </c:pt>
                <c:pt idx="102">
                  <c:v>-3.8965780677237938E-4</c:v>
                </c:pt>
                <c:pt idx="103">
                  <c:v>-4.0171169876241318E-4</c:v>
                </c:pt>
                <c:pt idx="104">
                  <c:v>-4.0403466281708843E-4</c:v>
                </c:pt>
                <c:pt idx="105">
                  <c:v>-4.0418071525936467E-4</c:v>
                </c:pt>
                <c:pt idx="106">
                  <c:v>-4.0626035326878567E-4</c:v>
                </c:pt>
                <c:pt idx="107">
                  <c:v>-4.0703005878199203E-4</c:v>
                </c:pt>
                <c:pt idx="108">
                  <c:v>-4.125136886884892E-4</c:v>
                </c:pt>
                <c:pt idx="109">
                  <c:v>-4.1229601839128208E-4</c:v>
                </c:pt>
                <c:pt idx="110">
                  <c:v>-4.110940452871444E-4</c:v>
                </c:pt>
                <c:pt idx="111">
                  <c:v>-4.0996638001172749E-4</c:v>
                </c:pt>
                <c:pt idx="112">
                  <c:v>-4.118789920133557E-4</c:v>
                </c:pt>
                <c:pt idx="113">
                  <c:v>-4.1372646874850209E-4</c:v>
                </c:pt>
                <c:pt idx="114">
                  <c:v>-4.1361968435465942E-4</c:v>
                </c:pt>
                <c:pt idx="115">
                  <c:v>-4.1055021218231781E-4</c:v>
                </c:pt>
                <c:pt idx="116">
                  <c:v>-4.1561989916787172E-4</c:v>
                </c:pt>
                <c:pt idx="117">
                  <c:v>-4.1349937151476178E-4</c:v>
                </c:pt>
                <c:pt idx="118">
                  <c:v>-4.08966029970984E-4</c:v>
                </c:pt>
                <c:pt idx="119">
                  <c:v>-4.1777983777702913E-4</c:v>
                </c:pt>
                <c:pt idx="120">
                  <c:v>-4.1636285579966614E-4</c:v>
                </c:pt>
                <c:pt idx="121">
                  <c:v>-4.164172450790754E-4</c:v>
                </c:pt>
                <c:pt idx="122">
                  <c:v>-4.2071420073444842E-4</c:v>
                </c:pt>
                <c:pt idx="123">
                  <c:v>-4.1684369337694377E-4</c:v>
                </c:pt>
                <c:pt idx="124">
                  <c:v>-4.1630063500278829E-4</c:v>
                </c:pt>
                <c:pt idx="125">
                  <c:v>-4.1713715540859099E-4</c:v>
                </c:pt>
                <c:pt idx="126">
                  <c:v>-4.1569275133318377E-4</c:v>
                </c:pt>
                <c:pt idx="127">
                  <c:v>-4.1636494795029526E-4</c:v>
                </c:pt>
                <c:pt idx="128">
                  <c:v>-4.1660003394734102E-4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964-40AE-827D-CDF123D698FD}"/>
            </c:ext>
          </c:extLst>
        </c:ser>
        <c:ser>
          <c:idx val="1"/>
          <c:order val="2"/>
          <c:tx>
            <c:v>08/07/20 Cu 0.02mT 42Hz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'dataT_08-07-20-Cu'!$A$12:$A$160</c:f>
              <c:numCache>
                <c:formatCode>General</c:formatCode>
                <c:ptCount val="149"/>
                <c:pt idx="0">
                  <c:v>19.978837737500001</c:v>
                </c:pt>
                <c:pt idx="1">
                  <c:v>19.886261487500001</c:v>
                </c:pt>
                <c:pt idx="2">
                  <c:v>19.784605962499999</c:v>
                </c:pt>
                <c:pt idx="3">
                  <c:v>19.684547187500002</c:v>
                </c:pt>
                <c:pt idx="4">
                  <c:v>19.5844790875</c:v>
                </c:pt>
                <c:pt idx="5">
                  <c:v>19.482059249999999</c:v>
                </c:pt>
                <c:pt idx="6">
                  <c:v>19.383264050000001</c:v>
                </c:pt>
                <c:pt idx="7">
                  <c:v>19.285274962500001</c:v>
                </c:pt>
                <c:pt idx="8">
                  <c:v>19.186229237500001</c:v>
                </c:pt>
                <c:pt idx="9">
                  <c:v>19.084160562499999</c:v>
                </c:pt>
                <c:pt idx="10">
                  <c:v>18.984516612499998</c:v>
                </c:pt>
                <c:pt idx="11">
                  <c:v>18.8847625125</c:v>
                </c:pt>
                <c:pt idx="12">
                  <c:v>18.787830599999999</c:v>
                </c:pt>
                <c:pt idx="13">
                  <c:v>18.6872405875</c:v>
                </c:pt>
                <c:pt idx="14">
                  <c:v>18.585001962500002</c:v>
                </c:pt>
                <c:pt idx="15">
                  <c:v>18.482506725</c:v>
                </c:pt>
                <c:pt idx="16">
                  <c:v>18.385450824999999</c:v>
                </c:pt>
                <c:pt idx="17">
                  <c:v>18.284620775</c:v>
                </c:pt>
                <c:pt idx="18">
                  <c:v>18.189625962499999</c:v>
                </c:pt>
                <c:pt idx="19">
                  <c:v>18.0804867875</c:v>
                </c:pt>
                <c:pt idx="20">
                  <c:v>17.980910300000001</c:v>
                </c:pt>
                <c:pt idx="21">
                  <c:v>17.884824975000001</c:v>
                </c:pt>
                <c:pt idx="22">
                  <c:v>17.785135274999998</c:v>
                </c:pt>
                <c:pt idx="23">
                  <c:v>17.683400862500001</c:v>
                </c:pt>
                <c:pt idx="24">
                  <c:v>17.5858149375</c:v>
                </c:pt>
                <c:pt idx="25">
                  <c:v>17.486014825000002</c:v>
                </c:pt>
                <c:pt idx="26">
                  <c:v>17.3853638125</c:v>
                </c:pt>
                <c:pt idx="27">
                  <c:v>17.285151737500001</c:v>
                </c:pt>
                <c:pt idx="28">
                  <c:v>17.184038650000002</c:v>
                </c:pt>
                <c:pt idx="29">
                  <c:v>17.085209387500001</c:v>
                </c:pt>
                <c:pt idx="30">
                  <c:v>16.983525987499998</c:v>
                </c:pt>
                <c:pt idx="31">
                  <c:v>16.884981162500001</c:v>
                </c:pt>
                <c:pt idx="32">
                  <c:v>16.7836673125</c:v>
                </c:pt>
                <c:pt idx="33">
                  <c:v>16.685108212500001</c:v>
                </c:pt>
                <c:pt idx="34">
                  <c:v>16.582539812499999</c:v>
                </c:pt>
                <c:pt idx="35">
                  <c:v>16.483994275000001</c:v>
                </c:pt>
                <c:pt idx="36">
                  <c:v>16.386729225</c:v>
                </c:pt>
                <c:pt idx="37">
                  <c:v>16.285497899999999</c:v>
                </c:pt>
                <c:pt idx="38">
                  <c:v>16.183912025000001</c:v>
                </c:pt>
                <c:pt idx="39">
                  <c:v>16.085355287500001</c:v>
                </c:pt>
                <c:pt idx="40">
                  <c:v>15.983147987500001</c:v>
                </c:pt>
                <c:pt idx="41">
                  <c:v>15.8870112875</c:v>
                </c:pt>
                <c:pt idx="42">
                  <c:v>15.785976775</c:v>
                </c:pt>
                <c:pt idx="43">
                  <c:v>15.685674175000001</c:v>
                </c:pt>
                <c:pt idx="44">
                  <c:v>15.5851332</c:v>
                </c:pt>
                <c:pt idx="45">
                  <c:v>15.4828209875</c:v>
                </c:pt>
                <c:pt idx="46">
                  <c:v>15.384809737499999</c:v>
                </c:pt>
                <c:pt idx="47">
                  <c:v>15.286140325</c:v>
                </c:pt>
                <c:pt idx="48">
                  <c:v>15.184654612499999</c:v>
                </c:pt>
                <c:pt idx="49">
                  <c:v>15.0849762</c:v>
                </c:pt>
                <c:pt idx="50">
                  <c:v>14.9832228375</c:v>
                </c:pt>
                <c:pt idx="51">
                  <c:v>14.886052125000001</c:v>
                </c:pt>
                <c:pt idx="52">
                  <c:v>14.7858909625</c:v>
                </c:pt>
                <c:pt idx="53">
                  <c:v>14.685145725</c:v>
                </c:pt>
                <c:pt idx="54">
                  <c:v>14.586096875000001</c:v>
                </c:pt>
                <c:pt idx="55">
                  <c:v>14.4867246125</c:v>
                </c:pt>
                <c:pt idx="56">
                  <c:v>14.385824075</c:v>
                </c:pt>
                <c:pt idx="57">
                  <c:v>14.2855266375</c:v>
                </c:pt>
                <c:pt idx="58">
                  <c:v>14.18286215</c:v>
                </c:pt>
                <c:pt idx="59">
                  <c:v>14.085896587500001</c:v>
                </c:pt>
                <c:pt idx="60">
                  <c:v>13.983732125</c:v>
                </c:pt>
                <c:pt idx="61">
                  <c:v>13.885114925</c:v>
                </c:pt>
                <c:pt idx="62">
                  <c:v>13.7856316375</c:v>
                </c:pt>
                <c:pt idx="63">
                  <c:v>13.685106875000001</c:v>
                </c:pt>
                <c:pt idx="64">
                  <c:v>13.5871942125</c:v>
                </c:pt>
                <c:pt idx="65">
                  <c:v>13.4851957625</c:v>
                </c:pt>
                <c:pt idx="66">
                  <c:v>13.3878743625</c:v>
                </c:pt>
                <c:pt idx="67">
                  <c:v>13.286204362499999</c:v>
                </c:pt>
                <c:pt idx="68">
                  <c:v>13.1885893375</c:v>
                </c:pt>
                <c:pt idx="69">
                  <c:v>13.084269275</c:v>
                </c:pt>
                <c:pt idx="70">
                  <c:v>12.9855678</c:v>
                </c:pt>
                <c:pt idx="71">
                  <c:v>12.857636075</c:v>
                </c:pt>
                <c:pt idx="72">
                  <c:v>12.775645387499999</c:v>
                </c:pt>
                <c:pt idx="73">
                  <c:v>12.6872208</c:v>
                </c:pt>
                <c:pt idx="74">
                  <c:v>12.584231837500001</c:v>
                </c:pt>
                <c:pt idx="75">
                  <c:v>12.483374100000001</c:v>
                </c:pt>
                <c:pt idx="76">
                  <c:v>12.3856973875</c:v>
                </c:pt>
                <c:pt idx="77">
                  <c:v>12.2901185875</c:v>
                </c:pt>
                <c:pt idx="78">
                  <c:v>12.1768488</c:v>
                </c:pt>
                <c:pt idx="79">
                  <c:v>12.083146575000001</c:v>
                </c:pt>
                <c:pt idx="80">
                  <c:v>11.971940399999999</c:v>
                </c:pt>
                <c:pt idx="81">
                  <c:v>11.871062999999999</c:v>
                </c:pt>
                <c:pt idx="82">
                  <c:v>11.78132035</c:v>
                </c:pt>
                <c:pt idx="83">
                  <c:v>11.6891079</c:v>
                </c:pt>
                <c:pt idx="84">
                  <c:v>11.583026275</c:v>
                </c:pt>
                <c:pt idx="85">
                  <c:v>11.4889544125</c:v>
                </c:pt>
                <c:pt idx="86">
                  <c:v>11.3873217125</c:v>
                </c:pt>
                <c:pt idx="87">
                  <c:v>11.2821379625</c:v>
                </c:pt>
                <c:pt idx="88">
                  <c:v>11.1866722</c:v>
                </c:pt>
                <c:pt idx="89">
                  <c:v>11.085245475000001</c:v>
                </c:pt>
                <c:pt idx="90">
                  <c:v>10.9857409</c:v>
                </c:pt>
                <c:pt idx="91">
                  <c:v>10.883121600000001</c:v>
                </c:pt>
                <c:pt idx="92">
                  <c:v>10.785481087499999</c:v>
                </c:pt>
                <c:pt idx="93">
                  <c:v>10.6926259875</c:v>
                </c:pt>
                <c:pt idx="94">
                  <c:v>10.586545725000001</c:v>
                </c:pt>
                <c:pt idx="95">
                  <c:v>10.4838115</c:v>
                </c:pt>
                <c:pt idx="96">
                  <c:v>10.377024537500001</c:v>
                </c:pt>
                <c:pt idx="97">
                  <c:v>10.29927395</c:v>
                </c:pt>
                <c:pt idx="98">
                  <c:v>10.188081625000001</c:v>
                </c:pt>
                <c:pt idx="99">
                  <c:v>10.087264175</c:v>
                </c:pt>
                <c:pt idx="100">
                  <c:v>10.000288250000001</c:v>
                </c:pt>
                <c:pt idx="101">
                  <c:v>9.8680585624999999</c:v>
                </c:pt>
                <c:pt idx="102">
                  <c:v>9.7849311874999998</c:v>
                </c:pt>
                <c:pt idx="103">
                  <c:v>9.6837333500000007</c:v>
                </c:pt>
                <c:pt idx="104">
                  <c:v>9.5858290499999992</c:v>
                </c:pt>
                <c:pt idx="105">
                  <c:v>9.4827588625000008</c:v>
                </c:pt>
                <c:pt idx="106">
                  <c:v>9.3795193374999997</c:v>
                </c:pt>
                <c:pt idx="107">
                  <c:v>9.2819256750000001</c:v>
                </c:pt>
                <c:pt idx="108">
                  <c:v>9.1833869250000006</c:v>
                </c:pt>
                <c:pt idx="109">
                  <c:v>9.0291016124999999</c:v>
                </c:pt>
                <c:pt idx="110">
                  <c:v>8.9848326499999995</c:v>
                </c:pt>
                <c:pt idx="111">
                  <c:v>8.8853373500000004</c:v>
                </c:pt>
                <c:pt idx="112">
                  <c:v>8.7844505374999997</c:v>
                </c:pt>
                <c:pt idx="113">
                  <c:v>8.7463828249999995</c:v>
                </c:pt>
                <c:pt idx="114">
                  <c:v>8.5864993250000001</c:v>
                </c:pt>
                <c:pt idx="115">
                  <c:v>8.5043526875000008</c:v>
                </c:pt>
                <c:pt idx="116">
                  <c:v>8.3873363750000003</c:v>
                </c:pt>
                <c:pt idx="117">
                  <c:v>8.2844443124999998</c:v>
                </c:pt>
                <c:pt idx="118">
                  <c:v>8.1870036124999999</c:v>
                </c:pt>
                <c:pt idx="119">
                  <c:v>8.0844866999999994</c:v>
                </c:pt>
                <c:pt idx="120">
                  <c:v>7.9837436750000004</c:v>
                </c:pt>
                <c:pt idx="121">
                  <c:v>7.8856362124999997</c:v>
                </c:pt>
                <c:pt idx="122">
                  <c:v>7.7858524874999997</c:v>
                </c:pt>
                <c:pt idx="123">
                  <c:v>7.6847250000000003</c:v>
                </c:pt>
                <c:pt idx="124">
                  <c:v>7.5858299875000004</c:v>
                </c:pt>
                <c:pt idx="125">
                  <c:v>7.4838871500000002</c:v>
                </c:pt>
                <c:pt idx="126">
                  <c:v>7.3856387124999996</c:v>
                </c:pt>
                <c:pt idx="127">
                  <c:v>7.2865191749999996</c:v>
                </c:pt>
                <c:pt idx="128">
                  <c:v>7.1871881999999996</c:v>
                </c:pt>
                <c:pt idx="129">
                  <c:v>7.0870746374999998</c:v>
                </c:pt>
                <c:pt idx="130">
                  <c:v>6.9860336749999998</c:v>
                </c:pt>
                <c:pt idx="131">
                  <c:v>6.8867211749999999</c:v>
                </c:pt>
                <c:pt idx="132">
                  <c:v>6.7855610874999996</c:v>
                </c:pt>
                <c:pt idx="133">
                  <c:v>6.6871609750000003</c:v>
                </c:pt>
                <c:pt idx="134">
                  <c:v>6.5876713999999996</c:v>
                </c:pt>
                <c:pt idx="135">
                  <c:v>6.4885058375</c:v>
                </c:pt>
                <c:pt idx="136">
                  <c:v>6.3861679374999998</c:v>
                </c:pt>
                <c:pt idx="137">
                  <c:v>6.2869663999999998</c:v>
                </c:pt>
                <c:pt idx="138">
                  <c:v>6.1858796375000002</c:v>
                </c:pt>
                <c:pt idx="139">
                  <c:v>6.0862566375</c:v>
                </c:pt>
                <c:pt idx="140">
                  <c:v>6.00269385</c:v>
                </c:pt>
              </c:numCache>
            </c:numRef>
          </c:xVal>
          <c:yVal>
            <c:numRef>
              <c:f>'dataT_08-07-20-Cu'!$K$12:$K$160</c:f>
              <c:numCache>
                <c:formatCode>0.00E+00</c:formatCode>
                <c:ptCount val="149"/>
                <c:pt idx="0">
                  <c:v>-3.7729618351812636E-5</c:v>
                </c:pt>
                <c:pt idx="1">
                  <c:v>-3.5717914604035353E-5</c:v>
                </c:pt>
                <c:pt idx="2">
                  <c:v>-3.8622383399957497E-5</c:v>
                </c:pt>
                <c:pt idx="3">
                  <c:v>-3.8883524384829715E-5</c:v>
                </c:pt>
                <c:pt idx="4">
                  <c:v>-3.9265842310516228E-5</c:v>
                </c:pt>
                <c:pt idx="5">
                  <c:v>-4.0194281012724275E-5</c:v>
                </c:pt>
                <c:pt idx="6">
                  <c:v>-4.0851272752893749E-5</c:v>
                </c:pt>
                <c:pt idx="7">
                  <c:v>-3.7961726597578367E-5</c:v>
                </c:pt>
                <c:pt idx="8">
                  <c:v>-3.9542646135067842E-5</c:v>
                </c:pt>
                <c:pt idx="9">
                  <c:v>-4.0452681577577755E-5</c:v>
                </c:pt>
                <c:pt idx="10">
                  <c:v>-4.4267186721159579E-5</c:v>
                </c:pt>
                <c:pt idx="11">
                  <c:v>-3.9827097866333401E-5</c:v>
                </c:pt>
                <c:pt idx="12">
                  <c:v>-4.3073108933606356E-5</c:v>
                </c:pt>
                <c:pt idx="13">
                  <c:v>-4.0832480759719616E-5</c:v>
                </c:pt>
                <c:pt idx="14">
                  <c:v>-4.2131407909025527E-5</c:v>
                </c:pt>
                <c:pt idx="15">
                  <c:v>-4.0369408778237238E-5</c:v>
                </c:pt>
                <c:pt idx="16">
                  <c:v>-3.9310833370334812E-5</c:v>
                </c:pt>
                <c:pt idx="17">
                  <c:v>-4.0945883121123201E-5</c:v>
                </c:pt>
                <c:pt idx="18">
                  <c:v>-4.1245600674626638E-5</c:v>
                </c:pt>
                <c:pt idx="19">
                  <c:v>-4.0416965185738889E-5</c:v>
                </c:pt>
                <c:pt idx="20">
                  <c:v>-4.4247511578784643E-5</c:v>
                </c:pt>
                <c:pt idx="21">
                  <c:v>-4.0698149421823021E-5</c:v>
                </c:pt>
                <c:pt idx="22">
                  <c:v>-4.0826136473288059E-5</c:v>
                </c:pt>
                <c:pt idx="23">
                  <c:v>-4.4210952097362476E-5</c:v>
                </c:pt>
                <c:pt idx="24">
                  <c:v>-4.1038748305520097E-5</c:v>
                </c:pt>
                <c:pt idx="25">
                  <c:v>-4.2915551416938509E-5</c:v>
                </c:pt>
                <c:pt idx="26">
                  <c:v>-4.2325509090447369E-5</c:v>
                </c:pt>
                <c:pt idx="27">
                  <c:v>-4.0684647257803153E-5</c:v>
                </c:pt>
                <c:pt idx="28">
                  <c:v>-4.2487930546513896E-5</c:v>
                </c:pt>
                <c:pt idx="29">
                  <c:v>-4.5612224991536323E-5</c:v>
                </c:pt>
                <c:pt idx="30">
                  <c:v>-4.5996768662979964E-5</c:v>
                </c:pt>
                <c:pt idx="31">
                  <c:v>-4.3761273874028602E-5</c:v>
                </c:pt>
                <c:pt idx="32">
                  <c:v>-4.4144147283055512E-5</c:v>
                </c:pt>
                <c:pt idx="33">
                  <c:v>-4.3693811444587992E-5</c:v>
                </c:pt>
                <c:pt idx="34">
                  <c:v>-4.2803229175915804E-5</c:v>
                </c:pt>
                <c:pt idx="35">
                  <c:v>-4.4292087669696978E-5</c:v>
                </c:pt>
                <c:pt idx="36">
                  <c:v>-4.458682436537167E-5</c:v>
                </c:pt>
                <c:pt idx="37">
                  <c:v>-4.4950492317570379E-5</c:v>
                </c:pt>
                <c:pt idx="38">
                  <c:v>-4.4437782366690532E-5</c:v>
                </c:pt>
                <c:pt idx="39">
                  <c:v>-4.4745031975031536E-5</c:v>
                </c:pt>
                <c:pt idx="40">
                  <c:v>-4.7714952047293714E-5</c:v>
                </c:pt>
                <c:pt idx="41">
                  <c:v>-4.3816884638506182E-5</c:v>
                </c:pt>
                <c:pt idx="42">
                  <c:v>-4.3121303138981937E-5</c:v>
                </c:pt>
                <c:pt idx="43">
                  <c:v>-4.1566532510375335E-5</c:v>
                </c:pt>
                <c:pt idx="44">
                  <c:v>-4.5529516359351955E-5</c:v>
                </c:pt>
                <c:pt idx="45">
                  <c:v>-4.6251278656117632E-5</c:v>
                </c:pt>
                <c:pt idx="46">
                  <c:v>-4.3707607878487964E-5</c:v>
                </c:pt>
                <c:pt idx="47">
                  <c:v>-4.6798277159502361E-5</c:v>
                </c:pt>
                <c:pt idx="48">
                  <c:v>-4.677458031899974E-5</c:v>
                </c:pt>
                <c:pt idx="49">
                  <c:v>-4.2647699119973095E-5</c:v>
                </c:pt>
                <c:pt idx="50">
                  <c:v>-4.3073856740582604E-5</c:v>
                </c:pt>
                <c:pt idx="51">
                  <c:v>-4.2587749647616847E-5</c:v>
                </c:pt>
                <c:pt idx="52">
                  <c:v>-4.5231371799169591E-5</c:v>
                </c:pt>
                <c:pt idx="53">
                  <c:v>-4.3977329409002147E-5</c:v>
                </c:pt>
                <c:pt idx="54">
                  <c:v>-4.5445242186945943E-5</c:v>
                </c:pt>
                <c:pt idx="55">
                  <c:v>-4.7061914854943343E-5</c:v>
                </c:pt>
                <c:pt idx="56">
                  <c:v>-4.4786325289703696E-5</c:v>
                </c:pt>
                <c:pt idx="57">
                  <c:v>-4.3619622900469063E-5</c:v>
                </c:pt>
                <c:pt idx="58">
                  <c:v>-4.3562394664409891E-5</c:v>
                </c:pt>
                <c:pt idx="59">
                  <c:v>-4.6563913473184628E-5</c:v>
                </c:pt>
                <c:pt idx="60">
                  <c:v>-4.6789389783820443E-5</c:v>
                </c:pt>
                <c:pt idx="61">
                  <c:v>-4.7379867044860437E-5</c:v>
                </c:pt>
                <c:pt idx="62">
                  <c:v>-4.7065129971026804E-5</c:v>
                </c:pt>
                <c:pt idx="63">
                  <c:v>-4.3267453102553894E-5</c:v>
                </c:pt>
                <c:pt idx="64">
                  <c:v>-4.7914595310231024E-5</c:v>
                </c:pt>
                <c:pt idx="65">
                  <c:v>-4.6161207464819203E-5</c:v>
                </c:pt>
                <c:pt idx="66">
                  <c:v>-4.4943896368959906E-5</c:v>
                </c:pt>
                <c:pt idx="67">
                  <c:v>-4.6934879399122575E-5</c:v>
                </c:pt>
                <c:pt idx="68">
                  <c:v>-4.4118229911285831E-5</c:v>
                </c:pt>
                <c:pt idx="69">
                  <c:v>-4.9613237393468762E-5</c:v>
                </c:pt>
                <c:pt idx="70">
                  <c:v>-4.5526936462954685E-5</c:v>
                </c:pt>
                <c:pt idx="71">
                  <c:v>-4.6384651414568657E-5</c:v>
                </c:pt>
                <c:pt idx="72">
                  <c:v>-4.7320349324754298E-5</c:v>
                </c:pt>
                <c:pt idx="73">
                  <c:v>-4.779505141558243E-5</c:v>
                </c:pt>
                <c:pt idx="74">
                  <c:v>-4.65697853692083E-5</c:v>
                </c:pt>
                <c:pt idx="75">
                  <c:v>-4.750484043815E-5</c:v>
                </c:pt>
                <c:pt idx="76">
                  <c:v>-4.6705195247229796E-5</c:v>
                </c:pt>
                <c:pt idx="77">
                  <c:v>-4.7333647585281829E-5</c:v>
                </c:pt>
                <c:pt idx="78">
                  <c:v>-4.8791809712258486E-5</c:v>
                </c:pt>
                <c:pt idx="79">
                  <c:v>-4.7099874078184727E-5</c:v>
                </c:pt>
                <c:pt idx="80">
                  <c:v>-4.6399918257261421E-5</c:v>
                </c:pt>
                <c:pt idx="81">
                  <c:v>-4.6757384367982937E-5</c:v>
                </c:pt>
                <c:pt idx="82">
                  <c:v>-4.4409239882146618E-5</c:v>
                </c:pt>
                <c:pt idx="83">
                  <c:v>-4.6719046849152282E-5</c:v>
                </c:pt>
                <c:pt idx="84">
                  <c:v>-4.5232553941905499E-5</c:v>
                </c:pt>
                <c:pt idx="85">
                  <c:v>-4.9577657901559908E-5</c:v>
                </c:pt>
                <c:pt idx="86">
                  <c:v>-4.3535875960223074E-5</c:v>
                </c:pt>
                <c:pt idx="87">
                  <c:v>-4.7621945820651864E-5</c:v>
                </c:pt>
                <c:pt idx="88">
                  <c:v>-4.9006380797261113E-5</c:v>
                </c:pt>
                <c:pt idx="89">
                  <c:v>-4.6759639884089072E-5</c:v>
                </c:pt>
                <c:pt idx="90">
                  <c:v>-4.8269852695539348E-5</c:v>
                </c:pt>
                <c:pt idx="91">
                  <c:v>-4.9764873484341443E-5</c:v>
                </c:pt>
                <c:pt idx="92">
                  <c:v>-4.9182869874202262E-5</c:v>
                </c:pt>
                <c:pt idx="93">
                  <c:v>-4.8479748732847899E-5</c:v>
                </c:pt>
                <c:pt idx="94">
                  <c:v>-4.9370692460798903E-5</c:v>
                </c:pt>
                <c:pt idx="95">
                  <c:v>-4.4572922674478277E-5</c:v>
                </c:pt>
                <c:pt idx="96">
                  <c:v>-4.6836043158712359E-5</c:v>
                </c:pt>
                <c:pt idx="97">
                  <c:v>-5.0761728913593164E-5</c:v>
                </c:pt>
                <c:pt idx="98">
                  <c:v>-4.8477697639337701E-5</c:v>
                </c:pt>
                <c:pt idx="99">
                  <c:v>-4.6871293299289863E-5</c:v>
                </c:pt>
                <c:pt idx="100">
                  <c:v>-4.6254631162235257E-5</c:v>
                </c:pt>
                <c:pt idx="101">
                  <c:v>-5.0397766043921803E-5</c:v>
                </c:pt>
                <c:pt idx="102">
                  <c:v>-4.6467950531197569E-5</c:v>
                </c:pt>
                <c:pt idx="103">
                  <c:v>-4.7231794868767746E-5</c:v>
                </c:pt>
                <c:pt idx="104">
                  <c:v>-4.810558576685491E-5</c:v>
                </c:pt>
                <c:pt idx="105">
                  <c:v>-4.7710600388287083E-5</c:v>
                </c:pt>
                <c:pt idx="106">
                  <c:v>-4.5675752956579775E-5</c:v>
                </c:pt>
                <c:pt idx="107">
                  <c:v>-4.9102441131761733E-5</c:v>
                </c:pt>
                <c:pt idx="108">
                  <c:v>-4.5039889960395594E-5</c:v>
                </c:pt>
                <c:pt idx="109">
                  <c:v>-4.7041744258546596E-5</c:v>
                </c:pt>
                <c:pt idx="110">
                  <c:v>-4.8674289622725395E-5</c:v>
                </c:pt>
                <c:pt idx="111">
                  <c:v>-4.7507775519124583E-5</c:v>
                </c:pt>
                <c:pt idx="112">
                  <c:v>-5.1681677751008705E-5</c:v>
                </c:pt>
                <c:pt idx="113">
                  <c:v>-5.3140811205328214E-5</c:v>
                </c:pt>
                <c:pt idx="114">
                  <c:v>-5.4590376766675927E-5</c:v>
                </c:pt>
                <c:pt idx="115">
                  <c:v>-5.9559043587796455E-5</c:v>
                </c:pt>
                <c:pt idx="116">
                  <c:v>-6.6354409769265539E-5</c:v>
                </c:pt>
                <c:pt idx="117">
                  <c:v>-6.8392773778156571E-5</c:v>
                </c:pt>
                <c:pt idx="118">
                  <c:v>-7.4705129458287403E-5</c:v>
                </c:pt>
                <c:pt idx="119">
                  <c:v>-7.9602617621193217E-5</c:v>
                </c:pt>
                <c:pt idx="120">
                  <c:v>-8.8146171209462453E-5</c:v>
                </c:pt>
                <c:pt idx="121">
                  <c:v>-9.4152564484186135E-5</c:v>
                </c:pt>
                <c:pt idx="122">
                  <c:v>-9.9012940802436288E-5</c:v>
                </c:pt>
                <c:pt idx="123">
                  <c:v>-1.0364436582403476E-4</c:v>
                </c:pt>
                <c:pt idx="124">
                  <c:v>-1.0814816819525E-4</c:v>
                </c:pt>
                <c:pt idx="125">
                  <c:v>-1.1147113788467663E-4</c:v>
                </c:pt>
                <c:pt idx="126">
                  <c:v>-1.1234497254652359E-4</c:v>
                </c:pt>
                <c:pt idx="127">
                  <c:v>-1.212549398994444E-4</c:v>
                </c:pt>
                <c:pt idx="128">
                  <c:v>-1.2370143296161739E-4</c:v>
                </c:pt>
                <c:pt idx="129">
                  <c:v>-1.2764994569948416E-4</c:v>
                </c:pt>
                <c:pt idx="130">
                  <c:v>-1.2692269963077548E-4</c:v>
                </c:pt>
                <c:pt idx="131">
                  <c:v>-1.3597998581205907E-4</c:v>
                </c:pt>
                <c:pt idx="132">
                  <c:v>-1.3603699248765242E-4</c:v>
                </c:pt>
                <c:pt idx="133">
                  <c:v>-1.4150934751092556E-4</c:v>
                </c:pt>
                <c:pt idx="134">
                  <c:v>-1.4319831435536689E-4</c:v>
                </c:pt>
                <c:pt idx="135">
                  <c:v>-1.4415681484209497E-4</c:v>
                </c:pt>
                <c:pt idx="136">
                  <c:v>-1.4927414958097388E-4</c:v>
                </c:pt>
                <c:pt idx="137">
                  <c:v>-1.5035409657481046E-4</c:v>
                </c:pt>
                <c:pt idx="138">
                  <c:v>-1.5231659185316771E-4</c:v>
                </c:pt>
                <c:pt idx="139">
                  <c:v>-1.5175775083300873E-4</c:v>
                </c:pt>
                <c:pt idx="140">
                  <c:v>-1.5572485604343188E-4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964-40AE-827D-CDF123D698FD}"/>
            </c:ext>
          </c:extLst>
        </c:ser>
        <c:ser>
          <c:idx val="4"/>
          <c:order val="5"/>
          <c:tx>
            <c:v>08/07/20 Sapp 0.02mT 42Hz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4"/>
            <c:spPr>
              <a:noFill/>
              <a:ln w="12700">
                <a:solidFill>
                  <a:srgbClr val="7030A0"/>
                </a:solidFill>
              </a:ln>
              <a:effectLst/>
            </c:spPr>
          </c:marker>
          <c:xVal>
            <c:numRef>
              <c:f>'dataT_08-07-20-Sapp'!$A$12:$A$161</c:f>
              <c:numCache>
                <c:formatCode>General</c:formatCode>
                <c:ptCount val="150"/>
                <c:pt idx="0">
                  <c:v>19.9800763125</c:v>
                </c:pt>
                <c:pt idx="1">
                  <c:v>19.883951424999999</c:v>
                </c:pt>
                <c:pt idx="2">
                  <c:v>19.787601237499999</c:v>
                </c:pt>
                <c:pt idx="3">
                  <c:v>19.687019575000001</c:v>
                </c:pt>
                <c:pt idx="4">
                  <c:v>19.585062512499999</c:v>
                </c:pt>
                <c:pt idx="5">
                  <c:v>19.483273974999999</c:v>
                </c:pt>
                <c:pt idx="6">
                  <c:v>19.38373065</c:v>
                </c:pt>
                <c:pt idx="7">
                  <c:v>19.284520137499999</c:v>
                </c:pt>
                <c:pt idx="8">
                  <c:v>19.181925775</c:v>
                </c:pt>
                <c:pt idx="9">
                  <c:v>19.129176149999999</c:v>
                </c:pt>
                <c:pt idx="10">
                  <c:v>18.9831237625</c:v>
                </c:pt>
                <c:pt idx="11">
                  <c:v>18.883756887499999</c:v>
                </c:pt>
                <c:pt idx="12">
                  <c:v>18.786318300000001</c:v>
                </c:pt>
                <c:pt idx="13">
                  <c:v>18.686482912500001</c:v>
                </c:pt>
                <c:pt idx="14">
                  <c:v>18.584993112500001</c:v>
                </c:pt>
                <c:pt idx="15">
                  <c:v>18.4845056375</c:v>
                </c:pt>
                <c:pt idx="16">
                  <c:v>18.386469824999999</c:v>
                </c:pt>
                <c:pt idx="17">
                  <c:v>18.282426825000002</c:v>
                </c:pt>
                <c:pt idx="18">
                  <c:v>18.186490774999999</c:v>
                </c:pt>
                <c:pt idx="19">
                  <c:v>18.084470025000002</c:v>
                </c:pt>
                <c:pt idx="20">
                  <c:v>17.985119350000002</c:v>
                </c:pt>
                <c:pt idx="21">
                  <c:v>17.884351987500001</c:v>
                </c:pt>
                <c:pt idx="22">
                  <c:v>17.7845087</c:v>
                </c:pt>
                <c:pt idx="23">
                  <c:v>17.685580975000001</c:v>
                </c:pt>
                <c:pt idx="24">
                  <c:v>17.585381487500001</c:v>
                </c:pt>
                <c:pt idx="25">
                  <c:v>17.48738075</c:v>
                </c:pt>
                <c:pt idx="26">
                  <c:v>17.3861157875</c:v>
                </c:pt>
                <c:pt idx="27">
                  <c:v>17.284742362500001</c:v>
                </c:pt>
                <c:pt idx="28">
                  <c:v>17.186338424999999</c:v>
                </c:pt>
                <c:pt idx="29">
                  <c:v>17.083138000000002</c:v>
                </c:pt>
                <c:pt idx="30">
                  <c:v>16.9842989375</c:v>
                </c:pt>
                <c:pt idx="31">
                  <c:v>16.885489937500001</c:v>
                </c:pt>
                <c:pt idx="32">
                  <c:v>16.785163624999999</c:v>
                </c:pt>
                <c:pt idx="33">
                  <c:v>16.68542815</c:v>
                </c:pt>
                <c:pt idx="34">
                  <c:v>16.585641625000001</c:v>
                </c:pt>
                <c:pt idx="35">
                  <c:v>16.486129774999998</c:v>
                </c:pt>
                <c:pt idx="36">
                  <c:v>16.384050587499999</c:v>
                </c:pt>
                <c:pt idx="37">
                  <c:v>16.2850465625</c:v>
                </c:pt>
                <c:pt idx="38">
                  <c:v>16.183794262500001</c:v>
                </c:pt>
                <c:pt idx="39">
                  <c:v>16.0842247</c:v>
                </c:pt>
                <c:pt idx="40">
                  <c:v>15.985925937499999</c:v>
                </c:pt>
                <c:pt idx="41">
                  <c:v>15.884476525</c:v>
                </c:pt>
                <c:pt idx="42">
                  <c:v>15.7867194375</c:v>
                </c:pt>
                <c:pt idx="43">
                  <c:v>15.6854096625</c:v>
                </c:pt>
                <c:pt idx="44">
                  <c:v>15.584895487500001</c:v>
                </c:pt>
                <c:pt idx="45">
                  <c:v>15.4853671875</c:v>
                </c:pt>
                <c:pt idx="46">
                  <c:v>15.383260487499999</c:v>
                </c:pt>
                <c:pt idx="47">
                  <c:v>15.2849349875</c:v>
                </c:pt>
                <c:pt idx="48">
                  <c:v>15.18535795</c:v>
                </c:pt>
                <c:pt idx="49">
                  <c:v>15.082922925</c:v>
                </c:pt>
                <c:pt idx="50">
                  <c:v>14.985251912500001</c:v>
                </c:pt>
                <c:pt idx="51">
                  <c:v>14.887739424999999</c:v>
                </c:pt>
                <c:pt idx="52">
                  <c:v>14.7848265125</c:v>
                </c:pt>
                <c:pt idx="53">
                  <c:v>14.685294975</c:v>
                </c:pt>
                <c:pt idx="54">
                  <c:v>14.5840803375</c:v>
                </c:pt>
                <c:pt idx="55">
                  <c:v>14.484836700000001</c:v>
                </c:pt>
                <c:pt idx="56">
                  <c:v>14.383942812500001</c:v>
                </c:pt>
                <c:pt idx="57">
                  <c:v>14.285144324999999</c:v>
                </c:pt>
                <c:pt idx="58">
                  <c:v>14.185898187499999</c:v>
                </c:pt>
                <c:pt idx="59">
                  <c:v>14.086074375000001</c:v>
                </c:pt>
                <c:pt idx="60">
                  <c:v>13.981517425</c:v>
                </c:pt>
                <c:pt idx="61">
                  <c:v>13.8846705</c:v>
                </c:pt>
                <c:pt idx="62">
                  <c:v>13.784317487499999</c:v>
                </c:pt>
                <c:pt idx="63">
                  <c:v>13.685246362499999</c:v>
                </c:pt>
                <c:pt idx="64">
                  <c:v>13.5292402375</c:v>
                </c:pt>
                <c:pt idx="65">
                  <c:v>13.4838480875</c:v>
                </c:pt>
                <c:pt idx="66">
                  <c:v>13.379825350000001</c:v>
                </c:pt>
                <c:pt idx="67">
                  <c:v>13.2853990875</c:v>
                </c:pt>
                <c:pt idx="68">
                  <c:v>13.1835252</c:v>
                </c:pt>
                <c:pt idx="69">
                  <c:v>13.0807958625</c:v>
                </c:pt>
                <c:pt idx="70">
                  <c:v>12.947553174999999</c:v>
                </c:pt>
                <c:pt idx="71">
                  <c:v>12.888673412499999</c:v>
                </c:pt>
                <c:pt idx="72">
                  <c:v>12.7859309</c:v>
                </c:pt>
                <c:pt idx="73">
                  <c:v>12.6859005375</c:v>
                </c:pt>
                <c:pt idx="74">
                  <c:v>12.584372050000001</c:v>
                </c:pt>
                <c:pt idx="75">
                  <c:v>12.483254675</c:v>
                </c:pt>
                <c:pt idx="76">
                  <c:v>12.383525150000001</c:v>
                </c:pt>
                <c:pt idx="77">
                  <c:v>12.285364625</c:v>
                </c:pt>
                <c:pt idx="78">
                  <c:v>12.187157512500001</c:v>
                </c:pt>
                <c:pt idx="79">
                  <c:v>12.085281137500001</c:v>
                </c:pt>
                <c:pt idx="80">
                  <c:v>11.984726162499999</c:v>
                </c:pt>
                <c:pt idx="81">
                  <c:v>11.9037047625</c:v>
                </c:pt>
                <c:pt idx="82">
                  <c:v>11.781270025</c:v>
                </c:pt>
                <c:pt idx="83">
                  <c:v>11.694251662499999</c:v>
                </c:pt>
                <c:pt idx="84">
                  <c:v>11.57553375</c:v>
                </c:pt>
                <c:pt idx="85">
                  <c:v>11.484498374999999</c:v>
                </c:pt>
                <c:pt idx="86">
                  <c:v>11.3836627125</c:v>
                </c:pt>
                <c:pt idx="87">
                  <c:v>11.2849459625</c:v>
                </c:pt>
                <c:pt idx="88">
                  <c:v>11.18735755</c:v>
                </c:pt>
                <c:pt idx="89">
                  <c:v>11.0878468875</c:v>
                </c:pt>
                <c:pt idx="90">
                  <c:v>10.984423274999999</c:v>
                </c:pt>
                <c:pt idx="91">
                  <c:v>10.886494150000001</c:v>
                </c:pt>
                <c:pt idx="92">
                  <c:v>10.7827477625</c:v>
                </c:pt>
                <c:pt idx="93">
                  <c:v>10.681682712500001</c:v>
                </c:pt>
                <c:pt idx="94">
                  <c:v>10.598748325000001</c:v>
                </c:pt>
                <c:pt idx="95">
                  <c:v>10.4906157125</c:v>
                </c:pt>
                <c:pt idx="96">
                  <c:v>10.37797905</c:v>
                </c:pt>
                <c:pt idx="97">
                  <c:v>10.2834877</c:v>
                </c:pt>
                <c:pt idx="98">
                  <c:v>10.185798887500001</c:v>
                </c:pt>
                <c:pt idx="99">
                  <c:v>10.086608175</c:v>
                </c:pt>
                <c:pt idx="100">
                  <c:v>9.9945582124999994</c:v>
                </c:pt>
                <c:pt idx="101">
                  <c:v>9.8661990124999992</c:v>
                </c:pt>
                <c:pt idx="102">
                  <c:v>9.7890565375000005</c:v>
                </c:pt>
                <c:pt idx="103">
                  <c:v>9.6879352124999993</c:v>
                </c:pt>
                <c:pt idx="104">
                  <c:v>9.5866657499999999</c:v>
                </c:pt>
                <c:pt idx="105">
                  <c:v>9.4866154125000008</c:v>
                </c:pt>
                <c:pt idx="106">
                  <c:v>9.3761409375000007</c:v>
                </c:pt>
                <c:pt idx="107">
                  <c:v>9.2801392000000007</c:v>
                </c:pt>
                <c:pt idx="108">
                  <c:v>9.1721762375000004</c:v>
                </c:pt>
                <c:pt idx="109">
                  <c:v>9.0794705499999999</c:v>
                </c:pt>
                <c:pt idx="110">
                  <c:v>8.9830435749999999</c:v>
                </c:pt>
                <c:pt idx="111">
                  <c:v>8.8832296250000002</c:v>
                </c:pt>
                <c:pt idx="112">
                  <c:v>8.7886617375</c:v>
                </c:pt>
                <c:pt idx="113">
                  <c:v>8.6769485500000005</c:v>
                </c:pt>
                <c:pt idx="114">
                  <c:v>8.5839651999999997</c:v>
                </c:pt>
                <c:pt idx="115">
                  <c:v>8.4831857624999998</c:v>
                </c:pt>
                <c:pt idx="116">
                  <c:v>8.3870272625000002</c:v>
                </c:pt>
                <c:pt idx="117">
                  <c:v>8.2862136250000002</c:v>
                </c:pt>
                <c:pt idx="118">
                  <c:v>8.1860821250000004</c:v>
                </c:pt>
                <c:pt idx="119">
                  <c:v>8.0844705374999997</c:v>
                </c:pt>
                <c:pt idx="120">
                  <c:v>7.9874089374999997</c:v>
                </c:pt>
                <c:pt idx="121">
                  <c:v>7.8873848625000003</c:v>
                </c:pt>
                <c:pt idx="122">
                  <c:v>7.78485155</c:v>
                </c:pt>
                <c:pt idx="123">
                  <c:v>7.6863675750000002</c:v>
                </c:pt>
                <c:pt idx="124">
                  <c:v>7.5864526999999997</c:v>
                </c:pt>
                <c:pt idx="125">
                  <c:v>7.4847790625000004</c:v>
                </c:pt>
                <c:pt idx="126">
                  <c:v>7.3850802875000001</c:v>
                </c:pt>
                <c:pt idx="127">
                  <c:v>7.2850762124999999</c:v>
                </c:pt>
                <c:pt idx="128">
                  <c:v>7.1852359249999997</c:v>
                </c:pt>
                <c:pt idx="129">
                  <c:v>7.0888571750000002</c:v>
                </c:pt>
                <c:pt idx="130">
                  <c:v>6.9863261750000003</c:v>
                </c:pt>
                <c:pt idx="131">
                  <c:v>6.8862102250000001</c:v>
                </c:pt>
                <c:pt idx="132">
                  <c:v>6.7868021000000001</c:v>
                </c:pt>
                <c:pt idx="133">
                  <c:v>6.6879153125000004</c:v>
                </c:pt>
                <c:pt idx="134">
                  <c:v>6.5863507999999999</c:v>
                </c:pt>
                <c:pt idx="135">
                  <c:v>6.4825434125000001</c:v>
                </c:pt>
                <c:pt idx="136">
                  <c:v>6.3876934624999997</c:v>
                </c:pt>
                <c:pt idx="137">
                  <c:v>6.2866282375000004</c:v>
                </c:pt>
                <c:pt idx="138">
                  <c:v>6.1848451999999998</c:v>
                </c:pt>
                <c:pt idx="139">
                  <c:v>6.086793825</c:v>
                </c:pt>
                <c:pt idx="140">
                  <c:v>5.9864072874999996</c:v>
                </c:pt>
                <c:pt idx="141">
                  <c:v>5.8856542750000003</c:v>
                </c:pt>
                <c:pt idx="142">
                  <c:v>5.784362325</c:v>
                </c:pt>
                <c:pt idx="143">
                  <c:v>5.6884774</c:v>
                </c:pt>
                <c:pt idx="144">
                  <c:v>5.5869516875</c:v>
                </c:pt>
                <c:pt idx="145">
                  <c:v>5.4865487249999996</c:v>
                </c:pt>
                <c:pt idx="146">
                  <c:v>5.3877634875</c:v>
                </c:pt>
                <c:pt idx="147">
                  <c:v>5.2866149250000003</c:v>
                </c:pt>
                <c:pt idx="148">
                  <c:v>5.1868985250000001</c:v>
                </c:pt>
                <c:pt idx="149">
                  <c:v>5.0874732874999999</c:v>
                </c:pt>
              </c:numCache>
              <c:extLst xmlns:c15="http://schemas.microsoft.com/office/drawing/2012/chart"/>
            </c:numRef>
          </c:xVal>
          <c:yVal>
            <c:numRef>
              <c:f>'dataT_08-07-20-Sapp'!$K$12:$K$161</c:f>
              <c:numCache>
                <c:formatCode>0.00E+00</c:formatCode>
                <c:ptCount val="150"/>
                <c:pt idx="0">
                  <c:v>-2.3070738005154091E-8</c:v>
                </c:pt>
                <c:pt idx="1">
                  <c:v>7.0013450120823636E-7</c:v>
                </c:pt>
                <c:pt idx="2">
                  <c:v>3.3832934125876741E-6</c:v>
                </c:pt>
                <c:pt idx="3">
                  <c:v>2.7627963218931883E-6</c:v>
                </c:pt>
                <c:pt idx="4">
                  <c:v>-1.558803975510948E-6</c:v>
                </c:pt>
                <c:pt idx="5">
                  <c:v>-1.9630872811795606E-6</c:v>
                </c:pt>
                <c:pt idx="6">
                  <c:v>7.4275209881647771E-7</c:v>
                </c:pt>
                <c:pt idx="7">
                  <c:v>1.36655179523238E-6</c:v>
                </c:pt>
                <c:pt idx="8">
                  <c:v>1.7810205561510065E-6</c:v>
                </c:pt>
                <c:pt idx="9">
                  <c:v>1.5018324001404266E-6</c:v>
                </c:pt>
                <c:pt idx="10">
                  <c:v>1.7472631475466067E-6</c:v>
                </c:pt>
                <c:pt idx="11">
                  <c:v>6.5432161700225476E-8</c:v>
                </c:pt>
                <c:pt idx="12">
                  <c:v>-9.0319638192422858E-8</c:v>
                </c:pt>
                <c:pt idx="13">
                  <c:v>-2.250810986734668E-6</c:v>
                </c:pt>
                <c:pt idx="14">
                  <c:v>2.8781934468316025E-6</c:v>
                </c:pt>
                <c:pt idx="15">
                  <c:v>3.0017050546062663E-6</c:v>
                </c:pt>
                <c:pt idx="16">
                  <c:v>-1.9017800015365207E-7</c:v>
                </c:pt>
                <c:pt idx="17">
                  <c:v>2.3638875107152149E-6</c:v>
                </c:pt>
                <c:pt idx="18">
                  <c:v>1.8856010816479713E-7</c:v>
                </c:pt>
                <c:pt idx="19">
                  <c:v>-1.7816712410178963E-6</c:v>
                </c:pt>
                <c:pt idx="20">
                  <c:v>-4.9509011073472056E-7</c:v>
                </c:pt>
                <c:pt idx="21">
                  <c:v>-6.4295711644852682E-7</c:v>
                </c:pt>
                <c:pt idx="22">
                  <c:v>-1.3518073091811334E-6</c:v>
                </c:pt>
                <c:pt idx="23">
                  <c:v>3.1250175211042321E-6</c:v>
                </c:pt>
                <c:pt idx="24">
                  <c:v>6.2121976928954573E-7</c:v>
                </c:pt>
                <c:pt idx="25">
                  <c:v>3.4751498305067315E-7</c:v>
                </c:pt>
                <c:pt idx="26">
                  <c:v>-1.8030857677745832E-7</c:v>
                </c:pt>
                <c:pt idx="27">
                  <c:v>2.7956966187277263E-7</c:v>
                </c:pt>
                <c:pt idx="28">
                  <c:v>5.4666896544740658E-7</c:v>
                </c:pt>
                <c:pt idx="29">
                  <c:v>1.2032117807412124E-6</c:v>
                </c:pt>
                <c:pt idx="30">
                  <c:v>-3.6927977858730477E-7</c:v>
                </c:pt>
                <c:pt idx="31">
                  <c:v>-1.6667746233802942E-7</c:v>
                </c:pt>
                <c:pt idx="32">
                  <c:v>-1.8329775826093988E-7</c:v>
                </c:pt>
                <c:pt idx="33">
                  <c:v>-6.4449432173902034E-8</c:v>
                </c:pt>
                <c:pt idx="34">
                  <c:v>1.5816287673898536E-6</c:v>
                </c:pt>
                <c:pt idx="35">
                  <c:v>-3.8857889429854572E-7</c:v>
                </c:pt>
                <c:pt idx="36">
                  <c:v>-3.3545940122356775E-6</c:v>
                </c:pt>
                <c:pt idx="37">
                  <c:v>-9.0485247050947843E-8</c:v>
                </c:pt>
                <c:pt idx="38">
                  <c:v>-1.5242574754430516E-6</c:v>
                </c:pt>
                <c:pt idx="39">
                  <c:v>6.4621995021070368E-7</c:v>
                </c:pt>
                <c:pt idx="40">
                  <c:v>-9.2665300482717653E-7</c:v>
                </c:pt>
                <c:pt idx="41">
                  <c:v>-3.290189203733642E-7</c:v>
                </c:pt>
                <c:pt idx="42">
                  <c:v>9.2807361050233494E-7</c:v>
                </c:pt>
                <c:pt idx="43">
                  <c:v>5.4973128895557736E-7</c:v>
                </c:pt>
                <c:pt idx="44">
                  <c:v>-5.2970259191980109E-7</c:v>
                </c:pt>
                <c:pt idx="45">
                  <c:v>-2.6678571419910956E-6</c:v>
                </c:pt>
                <c:pt idx="46">
                  <c:v>1.3529112659974458E-6</c:v>
                </c:pt>
                <c:pt idx="47">
                  <c:v>-1.1058984130251259E-6</c:v>
                </c:pt>
                <c:pt idx="48">
                  <c:v>1.3209025306252154E-7</c:v>
                </c:pt>
                <c:pt idx="49">
                  <c:v>1.5166041878342509E-6</c:v>
                </c:pt>
                <c:pt idx="50">
                  <c:v>1.7855993606922469E-6</c:v>
                </c:pt>
                <c:pt idx="51">
                  <c:v>-5.0792689997172848E-7</c:v>
                </c:pt>
                <c:pt idx="52">
                  <c:v>1.9445714442516926E-6</c:v>
                </c:pt>
                <c:pt idx="53">
                  <c:v>-1.2748595981229551E-6</c:v>
                </c:pt>
                <c:pt idx="54">
                  <c:v>-1.127729700542624E-7</c:v>
                </c:pt>
                <c:pt idx="55">
                  <c:v>-1.5048692734266132E-7</c:v>
                </c:pt>
                <c:pt idx="56">
                  <c:v>2.744737009807405E-6</c:v>
                </c:pt>
                <c:pt idx="57">
                  <c:v>7.2897204188196113E-7</c:v>
                </c:pt>
                <c:pt idx="58">
                  <c:v>1.1488255244204514E-6</c:v>
                </c:pt>
                <c:pt idx="59">
                  <c:v>-8.5983403090136789E-7</c:v>
                </c:pt>
                <c:pt idx="60">
                  <c:v>2.6164656716261434E-7</c:v>
                </c:pt>
                <c:pt idx="61">
                  <c:v>-1.0222278626959896E-6</c:v>
                </c:pt>
                <c:pt idx="62">
                  <c:v>2.9502889913190319E-7</c:v>
                </c:pt>
                <c:pt idx="63">
                  <c:v>1.0564927315108968E-6</c:v>
                </c:pt>
                <c:pt idx="64">
                  <c:v>1.5551812038323785E-6</c:v>
                </c:pt>
                <c:pt idx="65">
                  <c:v>-2.8953061925597949E-7</c:v>
                </c:pt>
                <c:pt idx="66">
                  <c:v>-1.0895369705068122E-6</c:v>
                </c:pt>
                <c:pt idx="67">
                  <c:v>1.0332246294007434E-6</c:v>
                </c:pt>
                <c:pt idx="68">
                  <c:v>-8.45923971064026E-7</c:v>
                </c:pt>
                <c:pt idx="69">
                  <c:v>1.441712539730481E-6</c:v>
                </c:pt>
                <c:pt idx="70">
                  <c:v>2.6979931301541673E-7</c:v>
                </c:pt>
                <c:pt idx="71">
                  <c:v>2.4848221877428454E-6</c:v>
                </c:pt>
                <c:pt idx="72">
                  <c:v>2.4766715052459968E-6</c:v>
                </c:pt>
                <c:pt idx="73">
                  <c:v>2.2790938831313319E-6</c:v>
                </c:pt>
                <c:pt idx="74">
                  <c:v>-4.2094050275541684E-7</c:v>
                </c:pt>
                <c:pt idx="75">
                  <c:v>1.5915210406184603E-6</c:v>
                </c:pt>
                <c:pt idx="76">
                  <c:v>-4.9227181860730195E-7</c:v>
                </c:pt>
                <c:pt idx="77">
                  <c:v>-1.0290806774312241E-8</c:v>
                </c:pt>
                <c:pt idx="78">
                  <c:v>-6.9638725823218535E-7</c:v>
                </c:pt>
                <c:pt idx="79">
                  <c:v>-1.380341587630318E-6</c:v>
                </c:pt>
                <c:pt idx="80">
                  <c:v>-2.5450816727322858E-6</c:v>
                </c:pt>
                <c:pt idx="81">
                  <c:v>1.434898800840375E-6</c:v>
                </c:pt>
                <c:pt idx="82">
                  <c:v>2.1258145803224019E-6</c:v>
                </c:pt>
                <c:pt idx="83">
                  <c:v>-8.7778656807735745E-8</c:v>
                </c:pt>
                <c:pt idx="84">
                  <c:v>1.5225085113228041E-6</c:v>
                </c:pt>
                <c:pt idx="85">
                  <c:v>1.6537298856078978E-6</c:v>
                </c:pt>
                <c:pt idx="86">
                  <c:v>-1.6625347499101653E-7</c:v>
                </c:pt>
                <c:pt idx="87">
                  <c:v>2.6870237563361599E-6</c:v>
                </c:pt>
                <c:pt idx="88">
                  <c:v>1.7332243885348758E-6</c:v>
                </c:pt>
                <c:pt idx="89">
                  <c:v>1.0294344643509771E-6</c:v>
                </c:pt>
                <c:pt idx="90">
                  <c:v>1.0866807889796007E-6</c:v>
                </c:pt>
                <c:pt idx="91">
                  <c:v>1.9154147500931074E-6</c:v>
                </c:pt>
                <c:pt idx="92">
                  <c:v>-6.5239218064529289E-7</c:v>
                </c:pt>
                <c:pt idx="93">
                  <c:v>9.8276318729833762E-7</c:v>
                </c:pt>
                <c:pt idx="94">
                  <c:v>2.8898647722630967E-6</c:v>
                </c:pt>
                <c:pt idx="95">
                  <c:v>-1.735892322081754E-6</c:v>
                </c:pt>
                <c:pt idx="96">
                  <c:v>1.7550622762057595E-7</c:v>
                </c:pt>
                <c:pt idx="97">
                  <c:v>6.2156446346902994E-7</c:v>
                </c:pt>
                <c:pt idx="98">
                  <c:v>-1.4400136056129043E-7</c:v>
                </c:pt>
                <c:pt idx="99">
                  <c:v>-1.3893938653973218E-6</c:v>
                </c:pt>
                <c:pt idx="100">
                  <c:v>-1.3690431960659353E-7</c:v>
                </c:pt>
                <c:pt idx="101">
                  <c:v>9.5297402542015156E-7</c:v>
                </c:pt>
                <c:pt idx="102">
                  <c:v>2.6754978647992285E-8</c:v>
                </c:pt>
                <c:pt idx="103">
                  <c:v>-8.9268163357723921E-7</c:v>
                </c:pt>
                <c:pt idx="104">
                  <c:v>-6.4993393234497288E-7</c:v>
                </c:pt>
                <c:pt idx="105">
                  <c:v>8.154571389196023E-7</c:v>
                </c:pt>
                <c:pt idx="106">
                  <c:v>6.1888247503949045E-7</c:v>
                </c:pt>
                <c:pt idx="107">
                  <c:v>5.30595096095202E-7</c:v>
                </c:pt>
                <c:pt idx="108">
                  <c:v>-7.3079013521930144E-7</c:v>
                </c:pt>
                <c:pt idx="109">
                  <c:v>1.4672220288337841E-6</c:v>
                </c:pt>
                <c:pt idx="110">
                  <c:v>2.4845642918070125E-7</c:v>
                </c:pt>
                <c:pt idx="111">
                  <c:v>2.3697286489014346E-6</c:v>
                </c:pt>
                <c:pt idx="112">
                  <c:v>-5.2136630732367433E-7</c:v>
                </c:pt>
                <c:pt idx="113">
                  <c:v>-1.4478551569861409E-6</c:v>
                </c:pt>
                <c:pt idx="114">
                  <c:v>-5.4714273477166958E-6</c:v>
                </c:pt>
                <c:pt idx="115">
                  <c:v>-2.0934129136536184E-5</c:v>
                </c:pt>
                <c:pt idx="116">
                  <c:v>-5.244226942451051E-5</c:v>
                </c:pt>
                <c:pt idx="117">
                  <c:v>-1.0764257580396719E-4</c:v>
                </c:pt>
                <c:pt idx="118">
                  <c:v>-2.125581287536464E-4</c:v>
                </c:pt>
                <c:pt idx="119">
                  <c:v>-3.0438481083394289E-4</c:v>
                </c:pt>
                <c:pt idx="120">
                  <c:v>-3.6447431209014056E-4</c:v>
                </c:pt>
                <c:pt idx="121">
                  <c:v>-4.0447390006159977E-4</c:v>
                </c:pt>
                <c:pt idx="122">
                  <c:v>-4.3735163320561635E-4</c:v>
                </c:pt>
                <c:pt idx="123">
                  <c:v>-4.5358894457468279E-4</c:v>
                </c:pt>
                <c:pt idx="124">
                  <c:v>-4.7633155956763656E-4</c:v>
                </c:pt>
                <c:pt idx="125">
                  <c:v>-4.9667507646951E-4</c:v>
                </c:pt>
                <c:pt idx="126">
                  <c:v>-5.0673214286396206E-4</c:v>
                </c:pt>
                <c:pt idx="127">
                  <c:v>-5.0921871374194866E-4</c:v>
                </c:pt>
                <c:pt idx="128">
                  <c:v>-5.1286947490019924E-4</c:v>
                </c:pt>
                <c:pt idx="129">
                  <c:v>-5.1722618562560676E-4</c:v>
                </c:pt>
                <c:pt idx="130">
                  <c:v>-5.1911113916276415E-4</c:v>
                </c:pt>
                <c:pt idx="131">
                  <c:v>-5.177737892179949E-4</c:v>
                </c:pt>
                <c:pt idx="132">
                  <c:v>-5.2402123434095013E-4</c:v>
                </c:pt>
                <c:pt idx="133">
                  <c:v>-5.2103791335116783E-4</c:v>
                </c:pt>
                <c:pt idx="134">
                  <c:v>-5.2286394086511513E-4</c:v>
                </c:pt>
                <c:pt idx="135">
                  <c:v>-5.2075089420336831E-4</c:v>
                </c:pt>
                <c:pt idx="136">
                  <c:v>-5.2002016133790782E-4</c:v>
                </c:pt>
                <c:pt idx="137">
                  <c:v>-5.2302092677879966E-4</c:v>
                </c:pt>
                <c:pt idx="138">
                  <c:v>-5.2764898997397457E-4</c:v>
                </c:pt>
                <c:pt idx="139">
                  <c:v>-5.2310373504680535E-4</c:v>
                </c:pt>
                <c:pt idx="140">
                  <c:v>-5.2300521349696533E-4</c:v>
                </c:pt>
                <c:pt idx="141">
                  <c:v>-5.2103735996735759E-4</c:v>
                </c:pt>
                <c:pt idx="142">
                  <c:v>-5.2650271376172169E-4</c:v>
                </c:pt>
                <c:pt idx="143">
                  <c:v>-5.2537790731094951E-4</c:v>
                </c:pt>
                <c:pt idx="144">
                  <c:v>-5.2216780447638257E-4</c:v>
                </c:pt>
                <c:pt idx="145">
                  <c:v>-5.2019790397919263E-4</c:v>
                </c:pt>
                <c:pt idx="146">
                  <c:v>-5.265933307559632E-4</c:v>
                </c:pt>
                <c:pt idx="147">
                  <c:v>-5.2146156456387989E-4</c:v>
                </c:pt>
                <c:pt idx="148">
                  <c:v>-5.2748626030974161E-4</c:v>
                </c:pt>
                <c:pt idx="149">
                  <c:v>-5.2370655195355499E-4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5964-40AE-827D-CDF123D698FD}"/>
            </c:ext>
          </c:extLst>
        </c:ser>
        <c:ser>
          <c:idx val="14"/>
          <c:order val="8"/>
          <c:tx>
            <c:v>LinFit 06/07/20 Cu</c:v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dat_aux!$A$7:$A$167</c:f>
              <c:numCache>
                <c:formatCode>General</c:formatCode>
                <c:ptCount val="161"/>
                <c:pt idx="0">
                  <c:v>21</c:v>
                </c:pt>
                <c:pt idx="1">
                  <c:v>20.9</c:v>
                </c:pt>
                <c:pt idx="2">
                  <c:v>20.8</c:v>
                </c:pt>
                <c:pt idx="3">
                  <c:v>20.7</c:v>
                </c:pt>
                <c:pt idx="4">
                  <c:v>20.6</c:v>
                </c:pt>
                <c:pt idx="5">
                  <c:v>20.5</c:v>
                </c:pt>
                <c:pt idx="6">
                  <c:v>20.399999999999999</c:v>
                </c:pt>
                <c:pt idx="7">
                  <c:v>20.3</c:v>
                </c:pt>
                <c:pt idx="8">
                  <c:v>20.2</c:v>
                </c:pt>
                <c:pt idx="9">
                  <c:v>20.100000000000001</c:v>
                </c:pt>
                <c:pt idx="10">
                  <c:v>20</c:v>
                </c:pt>
                <c:pt idx="11">
                  <c:v>19.899999999999999</c:v>
                </c:pt>
                <c:pt idx="12">
                  <c:v>19.8</c:v>
                </c:pt>
                <c:pt idx="13">
                  <c:v>19.7</c:v>
                </c:pt>
                <c:pt idx="14">
                  <c:v>19.600000000000001</c:v>
                </c:pt>
                <c:pt idx="15">
                  <c:v>19.5</c:v>
                </c:pt>
                <c:pt idx="16">
                  <c:v>19.399999999999999</c:v>
                </c:pt>
                <c:pt idx="17">
                  <c:v>19.3</c:v>
                </c:pt>
                <c:pt idx="18">
                  <c:v>19.2</c:v>
                </c:pt>
                <c:pt idx="19">
                  <c:v>19.100000000000001</c:v>
                </c:pt>
                <c:pt idx="20">
                  <c:v>19</c:v>
                </c:pt>
                <c:pt idx="21">
                  <c:v>18.899999999999999</c:v>
                </c:pt>
                <c:pt idx="22">
                  <c:v>18.8</c:v>
                </c:pt>
                <c:pt idx="23">
                  <c:v>18.7</c:v>
                </c:pt>
                <c:pt idx="24">
                  <c:v>18.600000000000001</c:v>
                </c:pt>
                <c:pt idx="25">
                  <c:v>18.5</c:v>
                </c:pt>
                <c:pt idx="26">
                  <c:v>18.399999999999999</c:v>
                </c:pt>
                <c:pt idx="27">
                  <c:v>18.3</c:v>
                </c:pt>
                <c:pt idx="28">
                  <c:v>18.2</c:v>
                </c:pt>
                <c:pt idx="29">
                  <c:v>18.100000000000001</c:v>
                </c:pt>
                <c:pt idx="30">
                  <c:v>18</c:v>
                </c:pt>
                <c:pt idx="31">
                  <c:v>17.899999999999999</c:v>
                </c:pt>
                <c:pt idx="32">
                  <c:v>17.8</c:v>
                </c:pt>
                <c:pt idx="33">
                  <c:v>17.6999999999999</c:v>
                </c:pt>
                <c:pt idx="34">
                  <c:v>17.600000000000001</c:v>
                </c:pt>
                <c:pt idx="35">
                  <c:v>17.5</c:v>
                </c:pt>
                <c:pt idx="36">
                  <c:v>17.399999999999899</c:v>
                </c:pt>
                <c:pt idx="37">
                  <c:v>17.3</c:v>
                </c:pt>
                <c:pt idx="38">
                  <c:v>17.1999999999999</c:v>
                </c:pt>
                <c:pt idx="39">
                  <c:v>17.099999999999898</c:v>
                </c:pt>
                <c:pt idx="40">
                  <c:v>16.999999999999901</c:v>
                </c:pt>
                <c:pt idx="41">
                  <c:v>16.899999999999899</c:v>
                </c:pt>
                <c:pt idx="42">
                  <c:v>16.799999999999901</c:v>
                </c:pt>
                <c:pt idx="43">
                  <c:v>16.6999999999999</c:v>
                </c:pt>
                <c:pt idx="44">
                  <c:v>16.599999999999898</c:v>
                </c:pt>
                <c:pt idx="45">
                  <c:v>16.499999999999901</c:v>
                </c:pt>
                <c:pt idx="46">
                  <c:v>16.399999999999899</c:v>
                </c:pt>
                <c:pt idx="47">
                  <c:v>16.299999999999901</c:v>
                </c:pt>
                <c:pt idx="48">
                  <c:v>16.1999999999999</c:v>
                </c:pt>
                <c:pt idx="49">
                  <c:v>16.099999999999898</c:v>
                </c:pt>
                <c:pt idx="50">
                  <c:v>15.999999999999901</c:v>
                </c:pt>
                <c:pt idx="51">
                  <c:v>15.899999999999901</c:v>
                </c:pt>
                <c:pt idx="52">
                  <c:v>15.799999999999899</c:v>
                </c:pt>
                <c:pt idx="53">
                  <c:v>15.6999999999999</c:v>
                </c:pt>
                <c:pt idx="54">
                  <c:v>15.5999999999999</c:v>
                </c:pt>
                <c:pt idx="55">
                  <c:v>15.499999999999901</c:v>
                </c:pt>
                <c:pt idx="56">
                  <c:v>15.399999999999901</c:v>
                </c:pt>
                <c:pt idx="57">
                  <c:v>15.299999999999899</c:v>
                </c:pt>
                <c:pt idx="58">
                  <c:v>15.1999999999999</c:v>
                </c:pt>
                <c:pt idx="59">
                  <c:v>15.0999999999999</c:v>
                </c:pt>
                <c:pt idx="60">
                  <c:v>14.999999999999901</c:v>
                </c:pt>
                <c:pt idx="61">
                  <c:v>14.899999999999901</c:v>
                </c:pt>
                <c:pt idx="62">
                  <c:v>14.799999999999899</c:v>
                </c:pt>
                <c:pt idx="63">
                  <c:v>14.6999999999999</c:v>
                </c:pt>
                <c:pt idx="64">
                  <c:v>14.5999999999999</c:v>
                </c:pt>
                <c:pt idx="65">
                  <c:v>14.499999999999901</c:v>
                </c:pt>
                <c:pt idx="66">
                  <c:v>14.399999999999901</c:v>
                </c:pt>
                <c:pt idx="67">
                  <c:v>14.299999999999899</c:v>
                </c:pt>
                <c:pt idx="68">
                  <c:v>14.1999999999999</c:v>
                </c:pt>
                <c:pt idx="69">
                  <c:v>14.0999999999999</c:v>
                </c:pt>
                <c:pt idx="70">
                  <c:v>13.999999999999901</c:v>
                </c:pt>
                <c:pt idx="71">
                  <c:v>13.899999999999901</c:v>
                </c:pt>
                <c:pt idx="72">
                  <c:v>13.799999999999899</c:v>
                </c:pt>
                <c:pt idx="73">
                  <c:v>13.6999999999999</c:v>
                </c:pt>
                <c:pt idx="74">
                  <c:v>13.5999999999999</c:v>
                </c:pt>
                <c:pt idx="75">
                  <c:v>13.499999999999901</c:v>
                </c:pt>
                <c:pt idx="76">
                  <c:v>13.399999999999901</c:v>
                </c:pt>
                <c:pt idx="77">
                  <c:v>13.299999999999899</c:v>
                </c:pt>
                <c:pt idx="78">
                  <c:v>13.1999999999999</c:v>
                </c:pt>
                <c:pt idx="79">
                  <c:v>13.0999999999999</c:v>
                </c:pt>
                <c:pt idx="80">
                  <c:v>12.999999999999901</c:v>
                </c:pt>
                <c:pt idx="81">
                  <c:v>12.899999999999901</c:v>
                </c:pt>
                <c:pt idx="82">
                  <c:v>12.799999999999899</c:v>
                </c:pt>
                <c:pt idx="83">
                  <c:v>12.6999999999999</c:v>
                </c:pt>
                <c:pt idx="84">
                  <c:v>12.5999999999999</c:v>
                </c:pt>
                <c:pt idx="85">
                  <c:v>12.499999999999901</c:v>
                </c:pt>
                <c:pt idx="86">
                  <c:v>12.399999999999901</c:v>
                </c:pt>
                <c:pt idx="87">
                  <c:v>12.299999999999899</c:v>
                </c:pt>
                <c:pt idx="88">
                  <c:v>12.1999999999999</c:v>
                </c:pt>
                <c:pt idx="89">
                  <c:v>12.0999999999999</c:v>
                </c:pt>
                <c:pt idx="90">
                  <c:v>11.999999999999901</c:v>
                </c:pt>
                <c:pt idx="91">
                  <c:v>11.899999999999901</c:v>
                </c:pt>
                <c:pt idx="92">
                  <c:v>11.799999999999899</c:v>
                </c:pt>
                <c:pt idx="93">
                  <c:v>11.6999999999999</c:v>
                </c:pt>
                <c:pt idx="94">
                  <c:v>11.5999999999999</c:v>
                </c:pt>
                <c:pt idx="95">
                  <c:v>11.499999999999901</c:v>
                </c:pt>
                <c:pt idx="96">
                  <c:v>11.399999999999901</c:v>
                </c:pt>
                <c:pt idx="97">
                  <c:v>11.299999999999899</c:v>
                </c:pt>
                <c:pt idx="98">
                  <c:v>11.1999999999999</c:v>
                </c:pt>
                <c:pt idx="99">
                  <c:v>11.0999999999999</c:v>
                </c:pt>
                <c:pt idx="100">
                  <c:v>10.999999999999901</c:v>
                </c:pt>
                <c:pt idx="101">
                  <c:v>10.899999999999901</c:v>
                </c:pt>
                <c:pt idx="102">
                  <c:v>10.799999999999899</c:v>
                </c:pt>
                <c:pt idx="103">
                  <c:v>10.6999999999999</c:v>
                </c:pt>
                <c:pt idx="104">
                  <c:v>10.5999999999999</c:v>
                </c:pt>
                <c:pt idx="105">
                  <c:v>10.499999999999901</c:v>
                </c:pt>
                <c:pt idx="106">
                  <c:v>10.3999999999998</c:v>
                </c:pt>
                <c:pt idx="107">
                  <c:v>10.2999999999998</c:v>
                </c:pt>
                <c:pt idx="108">
                  <c:v>10.1999999999998</c:v>
                </c:pt>
                <c:pt idx="109">
                  <c:v>10.099999999999801</c:v>
                </c:pt>
                <c:pt idx="110">
                  <c:v>9.9999999999997993</c:v>
                </c:pt>
                <c:pt idx="111">
                  <c:v>9.8999999999997996</c:v>
                </c:pt>
                <c:pt idx="112">
                  <c:v>9.7999999999998</c:v>
                </c:pt>
                <c:pt idx="113">
                  <c:v>9.6999999999998003</c:v>
                </c:pt>
                <c:pt idx="114">
                  <c:v>9.5999999999998007</c:v>
                </c:pt>
                <c:pt idx="115">
                  <c:v>9.4999999999997993</c:v>
                </c:pt>
                <c:pt idx="116">
                  <c:v>9.3999999999997996</c:v>
                </c:pt>
                <c:pt idx="117">
                  <c:v>9.2999999999998</c:v>
                </c:pt>
                <c:pt idx="118">
                  <c:v>9.1999999999998003</c:v>
                </c:pt>
                <c:pt idx="119">
                  <c:v>9.0999999999998007</c:v>
                </c:pt>
                <c:pt idx="120">
                  <c:v>8.9999999999997993</c:v>
                </c:pt>
                <c:pt idx="121">
                  <c:v>8.8999999999997996</c:v>
                </c:pt>
                <c:pt idx="122">
                  <c:v>8.7999999999998</c:v>
                </c:pt>
                <c:pt idx="123">
                  <c:v>8.6999999999998003</c:v>
                </c:pt>
                <c:pt idx="124">
                  <c:v>8.5999999999998007</c:v>
                </c:pt>
                <c:pt idx="125">
                  <c:v>8.4999999999997993</c:v>
                </c:pt>
                <c:pt idx="126">
                  <c:v>8.3999999999997996</c:v>
                </c:pt>
                <c:pt idx="127">
                  <c:v>8.2999999999998</c:v>
                </c:pt>
                <c:pt idx="128">
                  <c:v>8.1999999999998003</c:v>
                </c:pt>
                <c:pt idx="129">
                  <c:v>8.0999999999998007</c:v>
                </c:pt>
                <c:pt idx="130">
                  <c:v>7.9999999999998002</c:v>
                </c:pt>
                <c:pt idx="131">
                  <c:v>7.8999999999997996</c:v>
                </c:pt>
                <c:pt idx="132">
                  <c:v>7.7999999999998</c:v>
                </c:pt>
                <c:pt idx="133">
                  <c:v>7.6999999999998003</c:v>
                </c:pt>
                <c:pt idx="134">
                  <c:v>7.5999999999997998</c:v>
                </c:pt>
                <c:pt idx="135">
                  <c:v>7.4999999999998002</c:v>
                </c:pt>
                <c:pt idx="136">
                  <c:v>7.3999999999997996</c:v>
                </c:pt>
                <c:pt idx="137">
                  <c:v>7.2999999999998</c:v>
                </c:pt>
                <c:pt idx="138">
                  <c:v>7.1999999999998003</c:v>
                </c:pt>
                <c:pt idx="139">
                  <c:v>7.0999999999997998</c:v>
                </c:pt>
                <c:pt idx="140">
                  <c:v>6.9999999999998002</c:v>
                </c:pt>
                <c:pt idx="141">
                  <c:v>6.8999999999997996</c:v>
                </c:pt>
                <c:pt idx="142">
                  <c:v>6.7999999999998</c:v>
                </c:pt>
                <c:pt idx="143">
                  <c:v>6.6999999999998003</c:v>
                </c:pt>
                <c:pt idx="144">
                  <c:v>6.5999999999997998</c:v>
                </c:pt>
                <c:pt idx="145">
                  <c:v>6.4999999999998002</c:v>
                </c:pt>
                <c:pt idx="146">
                  <c:v>6.3999999999997996</c:v>
                </c:pt>
                <c:pt idx="147">
                  <c:v>6.2999999999998</c:v>
                </c:pt>
                <c:pt idx="148">
                  <c:v>6.1999999999998003</c:v>
                </c:pt>
                <c:pt idx="149">
                  <c:v>6.0999999999997998</c:v>
                </c:pt>
                <c:pt idx="150">
                  <c:v>5.9999999999998002</c:v>
                </c:pt>
                <c:pt idx="151">
                  <c:v>5.8999999999997996</c:v>
                </c:pt>
                <c:pt idx="152">
                  <c:v>5.7999999999998</c:v>
                </c:pt>
                <c:pt idx="153">
                  <c:v>5.6999999999998003</c:v>
                </c:pt>
                <c:pt idx="154">
                  <c:v>5.5999999999997998</c:v>
                </c:pt>
                <c:pt idx="155">
                  <c:v>5.4999999999998002</c:v>
                </c:pt>
                <c:pt idx="156">
                  <c:v>5.3999999999997996</c:v>
                </c:pt>
                <c:pt idx="157">
                  <c:v>5.2999999999998</c:v>
                </c:pt>
                <c:pt idx="158">
                  <c:v>5.1999999999998003</c:v>
                </c:pt>
                <c:pt idx="159">
                  <c:v>5.0999999999997998</c:v>
                </c:pt>
                <c:pt idx="160">
                  <c:v>4.9999999999998002</c:v>
                </c:pt>
              </c:numCache>
            </c:numRef>
          </c:xVal>
          <c:yVal>
            <c:numRef>
              <c:f>dat_aux!$B$7:$B$167</c:f>
              <c:numCache>
                <c:formatCode>0.0000E+00</c:formatCode>
                <c:ptCount val="161"/>
                <c:pt idx="0">
                  <c:v>-1.598873E-5</c:v>
                </c:pt>
                <c:pt idx="1">
                  <c:v>-1.6036317000000001E-5</c:v>
                </c:pt>
                <c:pt idx="2">
                  <c:v>-1.6083904000000001E-5</c:v>
                </c:pt>
                <c:pt idx="3">
                  <c:v>-1.6131491000000002E-5</c:v>
                </c:pt>
                <c:pt idx="4">
                  <c:v>-1.6179077999999999E-5</c:v>
                </c:pt>
                <c:pt idx="5">
                  <c:v>-1.6226664999999999E-5</c:v>
                </c:pt>
                <c:pt idx="6">
                  <c:v>-1.6274252E-5</c:v>
                </c:pt>
                <c:pt idx="7">
                  <c:v>-1.6321839E-5</c:v>
                </c:pt>
                <c:pt idx="8">
                  <c:v>-1.6369426000000001E-5</c:v>
                </c:pt>
                <c:pt idx="9">
                  <c:v>-1.6417012999999998E-5</c:v>
                </c:pt>
                <c:pt idx="10">
                  <c:v>-1.6464599999999998E-5</c:v>
                </c:pt>
                <c:pt idx="11">
                  <c:v>-1.6512186999999999E-5</c:v>
                </c:pt>
                <c:pt idx="12">
                  <c:v>-1.6559773999999999E-5</c:v>
                </c:pt>
                <c:pt idx="13">
                  <c:v>-1.6607361E-5</c:v>
                </c:pt>
                <c:pt idx="14">
                  <c:v>-1.6654948E-5</c:v>
                </c:pt>
                <c:pt idx="15">
                  <c:v>-1.6702535000000001E-5</c:v>
                </c:pt>
                <c:pt idx="16">
                  <c:v>-1.6750122000000001E-5</c:v>
                </c:pt>
                <c:pt idx="17">
                  <c:v>-1.6797709000000001E-5</c:v>
                </c:pt>
                <c:pt idx="18">
                  <c:v>-1.6845296000000002E-5</c:v>
                </c:pt>
                <c:pt idx="19">
                  <c:v>-1.6892882999999999E-5</c:v>
                </c:pt>
                <c:pt idx="20">
                  <c:v>-1.6940469999999999E-5</c:v>
                </c:pt>
                <c:pt idx="21">
                  <c:v>-1.6988057E-5</c:v>
                </c:pt>
                <c:pt idx="22">
                  <c:v>-1.7035644E-5</c:v>
                </c:pt>
                <c:pt idx="23">
                  <c:v>-1.7083231000000001E-5</c:v>
                </c:pt>
                <c:pt idx="24">
                  <c:v>-1.7130817999999998E-5</c:v>
                </c:pt>
                <c:pt idx="25">
                  <c:v>-1.7178404999999998E-5</c:v>
                </c:pt>
                <c:pt idx="26">
                  <c:v>-1.7225991999999999E-5</c:v>
                </c:pt>
                <c:pt idx="27">
                  <c:v>-1.7273578999999999E-5</c:v>
                </c:pt>
                <c:pt idx="28">
                  <c:v>-1.7321166E-5</c:v>
                </c:pt>
                <c:pt idx="29">
                  <c:v>-1.7368753E-5</c:v>
                </c:pt>
                <c:pt idx="30">
                  <c:v>-1.7416340000000001E-5</c:v>
                </c:pt>
                <c:pt idx="31">
                  <c:v>-1.7463927000000001E-5</c:v>
                </c:pt>
                <c:pt idx="32">
                  <c:v>-1.7511514000000002E-5</c:v>
                </c:pt>
                <c:pt idx="33">
                  <c:v>-1.755910100000005E-5</c:v>
                </c:pt>
                <c:pt idx="34">
                  <c:v>-1.7606687999999999E-5</c:v>
                </c:pt>
                <c:pt idx="35">
                  <c:v>-1.7654275E-5</c:v>
                </c:pt>
                <c:pt idx="36">
                  <c:v>-1.7701862000000048E-5</c:v>
                </c:pt>
                <c:pt idx="37">
                  <c:v>-1.7749448999999997E-5</c:v>
                </c:pt>
                <c:pt idx="38">
                  <c:v>-1.7797036000000045E-5</c:v>
                </c:pt>
                <c:pt idx="39">
                  <c:v>-1.7844623000000049E-5</c:v>
                </c:pt>
                <c:pt idx="40">
                  <c:v>-1.7892210000000046E-5</c:v>
                </c:pt>
                <c:pt idx="41">
                  <c:v>-1.7939797000000046E-5</c:v>
                </c:pt>
                <c:pt idx="42">
                  <c:v>-1.7987384000000047E-5</c:v>
                </c:pt>
                <c:pt idx="43">
                  <c:v>-1.8034971000000047E-5</c:v>
                </c:pt>
                <c:pt idx="44">
                  <c:v>-1.8082558000000048E-5</c:v>
                </c:pt>
                <c:pt idx="45">
                  <c:v>-1.8130145000000048E-5</c:v>
                </c:pt>
                <c:pt idx="46">
                  <c:v>-1.8177732000000049E-5</c:v>
                </c:pt>
                <c:pt idx="47">
                  <c:v>-1.8225319000000049E-5</c:v>
                </c:pt>
                <c:pt idx="48">
                  <c:v>-1.827290600000005E-5</c:v>
                </c:pt>
                <c:pt idx="49">
                  <c:v>-1.832049300000005E-5</c:v>
                </c:pt>
                <c:pt idx="50">
                  <c:v>-1.8368080000000047E-5</c:v>
                </c:pt>
                <c:pt idx="51">
                  <c:v>-1.8415667000000048E-5</c:v>
                </c:pt>
                <c:pt idx="52">
                  <c:v>-1.8463254000000048E-5</c:v>
                </c:pt>
                <c:pt idx="53">
                  <c:v>-1.8510841000000049E-5</c:v>
                </c:pt>
                <c:pt idx="54">
                  <c:v>-1.8558428000000046E-5</c:v>
                </c:pt>
                <c:pt idx="55">
                  <c:v>-1.8606015000000046E-5</c:v>
                </c:pt>
                <c:pt idx="56">
                  <c:v>-1.8653602000000047E-5</c:v>
                </c:pt>
                <c:pt idx="57">
                  <c:v>-1.8701189000000047E-5</c:v>
                </c:pt>
                <c:pt idx="58">
                  <c:v>-1.8748776000000048E-5</c:v>
                </c:pt>
                <c:pt idx="59">
                  <c:v>-1.8796363000000048E-5</c:v>
                </c:pt>
                <c:pt idx="60">
                  <c:v>-1.8843950000000049E-5</c:v>
                </c:pt>
                <c:pt idx="61">
                  <c:v>-1.8891537000000049E-5</c:v>
                </c:pt>
                <c:pt idx="62">
                  <c:v>-1.8939124000000049E-5</c:v>
                </c:pt>
                <c:pt idx="63">
                  <c:v>-1.8986711000000047E-5</c:v>
                </c:pt>
                <c:pt idx="64">
                  <c:v>-1.9034298000000047E-5</c:v>
                </c:pt>
                <c:pt idx="65">
                  <c:v>-1.9081885000000047E-5</c:v>
                </c:pt>
                <c:pt idx="66">
                  <c:v>-1.9129472000000048E-5</c:v>
                </c:pt>
                <c:pt idx="67">
                  <c:v>-1.9177059000000048E-5</c:v>
                </c:pt>
                <c:pt idx="68">
                  <c:v>-1.9224646000000045E-5</c:v>
                </c:pt>
                <c:pt idx="69">
                  <c:v>-1.9272233000000046E-5</c:v>
                </c:pt>
                <c:pt idx="70">
                  <c:v>-1.9319820000000046E-5</c:v>
                </c:pt>
                <c:pt idx="71">
                  <c:v>-1.9367407000000047E-5</c:v>
                </c:pt>
                <c:pt idx="72">
                  <c:v>-1.9414994000000047E-5</c:v>
                </c:pt>
                <c:pt idx="73">
                  <c:v>-1.9462581000000048E-5</c:v>
                </c:pt>
                <c:pt idx="74">
                  <c:v>-1.9510168000000048E-5</c:v>
                </c:pt>
                <c:pt idx="75">
                  <c:v>-1.9557755000000049E-5</c:v>
                </c:pt>
                <c:pt idx="76">
                  <c:v>-1.9605342000000046E-5</c:v>
                </c:pt>
                <c:pt idx="77">
                  <c:v>-1.965292900000005E-5</c:v>
                </c:pt>
                <c:pt idx="78">
                  <c:v>-1.9700516000000047E-5</c:v>
                </c:pt>
                <c:pt idx="79">
                  <c:v>-1.9748103000000047E-5</c:v>
                </c:pt>
                <c:pt idx="80">
                  <c:v>-1.9795690000000048E-5</c:v>
                </c:pt>
                <c:pt idx="81">
                  <c:v>-1.9843277000000048E-5</c:v>
                </c:pt>
                <c:pt idx="82">
                  <c:v>-1.9890864000000049E-5</c:v>
                </c:pt>
                <c:pt idx="83">
                  <c:v>-1.9938451000000046E-5</c:v>
                </c:pt>
                <c:pt idx="84">
                  <c:v>-1.9986038000000046E-5</c:v>
                </c:pt>
                <c:pt idx="85">
                  <c:v>-2.0033625000000047E-5</c:v>
                </c:pt>
                <c:pt idx="86">
                  <c:v>-2.0081212000000047E-5</c:v>
                </c:pt>
                <c:pt idx="87">
                  <c:v>-2.0128799000000047E-5</c:v>
                </c:pt>
                <c:pt idx="88">
                  <c:v>-2.0176386000000048E-5</c:v>
                </c:pt>
                <c:pt idx="89">
                  <c:v>-2.0223973000000048E-5</c:v>
                </c:pt>
                <c:pt idx="90">
                  <c:v>-2.0271560000000049E-5</c:v>
                </c:pt>
                <c:pt idx="91">
                  <c:v>-2.0319147000000046E-5</c:v>
                </c:pt>
                <c:pt idx="92">
                  <c:v>-2.0366734000000046E-5</c:v>
                </c:pt>
                <c:pt idx="93">
                  <c:v>-2.0414321000000047E-5</c:v>
                </c:pt>
                <c:pt idx="94">
                  <c:v>-2.0461908000000047E-5</c:v>
                </c:pt>
                <c:pt idx="95">
                  <c:v>-2.0509495000000048E-5</c:v>
                </c:pt>
                <c:pt idx="96">
                  <c:v>-2.0557082000000045E-5</c:v>
                </c:pt>
                <c:pt idx="97">
                  <c:v>-2.0604669000000049E-5</c:v>
                </c:pt>
                <c:pt idx="98">
                  <c:v>-2.0652256000000046E-5</c:v>
                </c:pt>
                <c:pt idx="99">
                  <c:v>-2.0699843000000046E-5</c:v>
                </c:pt>
                <c:pt idx="100">
                  <c:v>-2.0747430000000047E-5</c:v>
                </c:pt>
                <c:pt idx="101">
                  <c:v>-2.0795017000000047E-5</c:v>
                </c:pt>
                <c:pt idx="102">
                  <c:v>-2.0842604000000048E-5</c:v>
                </c:pt>
                <c:pt idx="103">
                  <c:v>-2.0890191000000048E-5</c:v>
                </c:pt>
                <c:pt idx="104">
                  <c:v>-2.0937778000000049E-5</c:v>
                </c:pt>
                <c:pt idx="105">
                  <c:v>-2.0985365000000049E-5</c:v>
                </c:pt>
                <c:pt idx="106">
                  <c:v>-2.1032952000000097E-5</c:v>
                </c:pt>
                <c:pt idx="107">
                  <c:v>-2.1080539000000094E-5</c:v>
                </c:pt>
                <c:pt idx="108">
                  <c:v>-2.1128126000000095E-5</c:v>
                </c:pt>
                <c:pt idx="109">
                  <c:v>-2.1175713000000095E-5</c:v>
                </c:pt>
                <c:pt idx="110">
                  <c:v>-2.1223300000000095E-5</c:v>
                </c:pt>
                <c:pt idx="111">
                  <c:v>-2.1270887000000096E-5</c:v>
                </c:pt>
                <c:pt idx="112">
                  <c:v>-2.1318474000000093E-5</c:v>
                </c:pt>
                <c:pt idx="113">
                  <c:v>-2.1366061000000093E-5</c:v>
                </c:pt>
                <c:pt idx="114">
                  <c:v>-2.1413648000000094E-5</c:v>
                </c:pt>
                <c:pt idx="115">
                  <c:v>-2.1461235000000094E-5</c:v>
                </c:pt>
                <c:pt idx="116">
                  <c:v>-2.1508822000000095E-5</c:v>
                </c:pt>
                <c:pt idx="117">
                  <c:v>-2.1556409000000095E-5</c:v>
                </c:pt>
                <c:pt idx="118">
                  <c:v>-2.1603996000000096E-5</c:v>
                </c:pt>
                <c:pt idx="119">
                  <c:v>-2.1651583000000096E-5</c:v>
                </c:pt>
                <c:pt idx="120">
                  <c:v>-2.1699170000000097E-5</c:v>
                </c:pt>
                <c:pt idx="121">
                  <c:v>-2.1746757000000097E-5</c:v>
                </c:pt>
                <c:pt idx="122">
                  <c:v>-2.1794344000000094E-5</c:v>
                </c:pt>
                <c:pt idx="123">
                  <c:v>-2.1841931000000095E-5</c:v>
                </c:pt>
                <c:pt idx="124">
                  <c:v>-2.1889518000000095E-5</c:v>
                </c:pt>
                <c:pt idx="125">
                  <c:v>-2.1937105000000096E-5</c:v>
                </c:pt>
                <c:pt idx="126">
                  <c:v>-2.1984692000000096E-5</c:v>
                </c:pt>
                <c:pt idx="127">
                  <c:v>-2.2032279000000093E-5</c:v>
                </c:pt>
                <c:pt idx="128">
                  <c:v>-2.2079866000000094E-5</c:v>
                </c:pt>
                <c:pt idx="129">
                  <c:v>-2.2127453000000094E-5</c:v>
                </c:pt>
                <c:pt idx="130">
                  <c:v>-2.2175040000000095E-5</c:v>
                </c:pt>
                <c:pt idx="131">
                  <c:v>-2.2222627000000095E-5</c:v>
                </c:pt>
                <c:pt idx="132">
                  <c:v>-2.2270214000000096E-5</c:v>
                </c:pt>
                <c:pt idx="133">
                  <c:v>-2.2317801000000096E-5</c:v>
                </c:pt>
                <c:pt idx="134">
                  <c:v>-2.2365388000000096E-5</c:v>
                </c:pt>
                <c:pt idx="135">
                  <c:v>-2.2412975000000094E-5</c:v>
                </c:pt>
                <c:pt idx="136">
                  <c:v>-2.2460562000000094E-5</c:v>
                </c:pt>
                <c:pt idx="137">
                  <c:v>-2.2508149000000094E-5</c:v>
                </c:pt>
                <c:pt idx="138">
                  <c:v>-2.2555736000000095E-5</c:v>
                </c:pt>
                <c:pt idx="139">
                  <c:v>-2.2603323000000095E-5</c:v>
                </c:pt>
                <c:pt idx="140">
                  <c:v>-2.2650910000000096E-5</c:v>
                </c:pt>
                <c:pt idx="141">
                  <c:v>-2.2698497000000096E-5</c:v>
                </c:pt>
                <c:pt idx="142">
                  <c:v>-2.2746084000000093E-5</c:v>
                </c:pt>
                <c:pt idx="143">
                  <c:v>-2.2793671000000094E-5</c:v>
                </c:pt>
                <c:pt idx="144">
                  <c:v>-2.2841258000000094E-5</c:v>
                </c:pt>
                <c:pt idx="145">
                  <c:v>-2.2888845000000095E-5</c:v>
                </c:pt>
                <c:pt idx="146">
                  <c:v>-2.2936432000000095E-5</c:v>
                </c:pt>
                <c:pt idx="147">
                  <c:v>-2.2984019000000096E-5</c:v>
                </c:pt>
                <c:pt idx="148">
                  <c:v>-2.3031606000000096E-5</c:v>
                </c:pt>
                <c:pt idx="149">
                  <c:v>-2.3079193000000097E-5</c:v>
                </c:pt>
                <c:pt idx="150">
                  <c:v>-2.3126780000000094E-5</c:v>
                </c:pt>
                <c:pt idx="151">
                  <c:v>-2.3174367000000094E-5</c:v>
                </c:pt>
                <c:pt idx="152">
                  <c:v>-2.3221954000000095E-5</c:v>
                </c:pt>
                <c:pt idx="153">
                  <c:v>-2.3269541000000095E-5</c:v>
                </c:pt>
                <c:pt idx="154">
                  <c:v>-2.3317128000000096E-5</c:v>
                </c:pt>
                <c:pt idx="155">
                  <c:v>-2.3364715000000096E-5</c:v>
                </c:pt>
                <c:pt idx="156">
                  <c:v>-2.3412302000000096E-5</c:v>
                </c:pt>
                <c:pt idx="157">
                  <c:v>-2.3459889000000094E-5</c:v>
                </c:pt>
                <c:pt idx="158">
                  <c:v>-2.3507476000000094E-5</c:v>
                </c:pt>
                <c:pt idx="159">
                  <c:v>-2.3555063000000094E-5</c:v>
                </c:pt>
                <c:pt idx="160">
                  <c:v>-2.3602650000000095E-5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964-40AE-827D-CDF123D698FD}"/>
            </c:ext>
          </c:extLst>
        </c:ser>
        <c:ser>
          <c:idx val="15"/>
          <c:order val="9"/>
          <c:tx>
            <c:v>LinFit 08/07/20 Cu</c:v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dat_aux!$A$7:$A$167</c:f>
              <c:numCache>
                <c:formatCode>General</c:formatCode>
                <c:ptCount val="161"/>
                <c:pt idx="0">
                  <c:v>21</c:v>
                </c:pt>
                <c:pt idx="1">
                  <c:v>20.9</c:v>
                </c:pt>
                <c:pt idx="2">
                  <c:v>20.8</c:v>
                </c:pt>
                <c:pt idx="3">
                  <c:v>20.7</c:v>
                </c:pt>
                <c:pt idx="4">
                  <c:v>20.6</c:v>
                </c:pt>
                <c:pt idx="5">
                  <c:v>20.5</c:v>
                </c:pt>
                <c:pt idx="6">
                  <c:v>20.399999999999999</c:v>
                </c:pt>
                <c:pt idx="7">
                  <c:v>20.3</c:v>
                </c:pt>
                <c:pt idx="8">
                  <c:v>20.2</c:v>
                </c:pt>
                <c:pt idx="9">
                  <c:v>20.100000000000001</c:v>
                </c:pt>
                <c:pt idx="10">
                  <c:v>20</c:v>
                </c:pt>
                <c:pt idx="11">
                  <c:v>19.899999999999999</c:v>
                </c:pt>
                <c:pt idx="12">
                  <c:v>19.8</c:v>
                </c:pt>
                <c:pt idx="13">
                  <c:v>19.7</c:v>
                </c:pt>
                <c:pt idx="14">
                  <c:v>19.600000000000001</c:v>
                </c:pt>
                <c:pt idx="15">
                  <c:v>19.5</c:v>
                </c:pt>
                <c:pt idx="16">
                  <c:v>19.399999999999999</c:v>
                </c:pt>
                <c:pt idx="17">
                  <c:v>19.3</c:v>
                </c:pt>
                <c:pt idx="18">
                  <c:v>19.2</c:v>
                </c:pt>
                <c:pt idx="19">
                  <c:v>19.100000000000001</c:v>
                </c:pt>
                <c:pt idx="20">
                  <c:v>19</c:v>
                </c:pt>
                <c:pt idx="21">
                  <c:v>18.899999999999999</c:v>
                </c:pt>
                <c:pt idx="22">
                  <c:v>18.8</c:v>
                </c:pt>
                <c:pt idx="23">
                  <c:v>18.7</c:v>
                </c:pt>
                <c:pt idx="24">
                  <c:v>18.600000000000001</c:v>
                </c:pt>
                <c:pt idx="25">
                  <c:v>18.5</c:v>
                </c:pt>
                <c:pt idx="26">
                  <c:v>18.399999999999999</c:v>
                </c:pt>
                <c:pt idx="27">
                  <c:v>18.3</c:v>
                </c:pt>
                <c:pt idx="28">
                  <c:v>18.2</c:v>
                </c:pt>
                <c:pt idx="29">
                  <c:v>18.100000000000001</c:v>
                </c:pt>
                <c:pt idx="30">
                  <c:v>18</c:v>
                </c:pt>
                <c:pt idx="31">
                  <c:v>17.899999999999999</c:v>
                </c:pt>
                <c:pt idx="32">
                  <c:v>17.8</c:v>
                </c:pt>
                <c:pt idx="33">
                  <c:v>17.6999999999999</c:v>
                </c:pt>
                <c:pt idx="34">
                  <c:v>17.600000000000001</c:v>
                </c:pt>
                <c:pt idx="35">
                  <c:v>17.5</c:v>
                </c:pt>
                <c:pt idx="36">
                  <c:v>17.399999999999899</c:v>
                </c:pt>
                <c:pt idx="37">
                  <c:v>17.3</c:v>
                </c:pt>
                <c:pt idx="38">
                  <c:v>17.1999999999999</c:v>
                </c:pt>
                <c:pt idx="39">
                  <c:v>17.099999999999898</c:v>
                </c:pt>
                <c:pt idx="40">
                  <c:v>16.999999999999901</c:v>
                </c:pt>
                <c:pt idx="41">
                  <c:v>16.899999999999899</c:v>
                </c:pt>
                <c:pt idx="42">
                  <c:v>16.799999999999901</c:v>
                </c:pt>
                <c:pt idx="43">
                  <c:v>16.6999999999999</c:v>
                </c:pt>
                <c:pt idx="44">
                  <c:v>16.599999999999898</c:v>
                </c:pt>
                <c:pt idx="45">
                  <c:v>16.499999999999901</c:v>
                </c:pt>
                <c:pt idx="46">
                  <c:v>16.399999999999899</c:v>
                </c:pt>
                <c:pt idx="47">
                  <c:v>16.299999999999901</c:v>
                </c:pt>
                <c:pt idx="48">
                  <c:v>16.1999999999999</c:v>
                </c:pt>
                <c:pt idx="49">
                  <c:v>16.099999999999898</c:v>
                </c:pt>
                <c:pt idx="50">
                  <c:v>15.999999999999901</c:v>
                </c:pt>
                <c:pt idx="51">
                  <c:v>15.899999999999901</c:v>
                </c:pt>
                <c:pt idx="52">
                  <c:v>15.799999999999899</c:v>
                </c:pt>
                <c:pt idx="53">
                  <c:v>15.6999999999999</c:v>
                </c:pt>
                <c:pt idx="54">
                  <c:v>15.5999999999999</c:v>
                </c:pt>
                <c:pt idx="55">
                  <c:v>15.499999999999901</c:v>
                </c:pt>
                <c:pt idx="56">
                  <c:v>15.399999999999901</c:v>
                </c:pt>
                <c:pt idx="57">
                  <c:v>15.299999999999899</c:v>
                </c:pt>
                <c:pt idx="58">
                  <c:v>15.1999999999999</c:v>
                </c:pt>
                <c:pt idx="59">
                  <c:v>15.0999999999999</c:v>
                </c:pt>
                <c:pt idx="60">
                  <c:v>14.999999999999901</c:v>
                </c:pt>
                <c:pt idx="61">
                  <c:v>14.899999999999901</c:v>
                </c:pt>
                <c:pt idx="62">
                  <c:v>14.799999999999899</c:v>
                </c:pt>
                <c:pt idx="63">
                  <c:v>14.6999999999999</c:v>
                </c:pt>
                <c:pt idx="64">
                  <c:v>14.5999999999999</c:v>
                </c:pt>
                <c:pt idx="65">
                  <c:v>14.499999999999901</c:v>
                </c:pt>
                <c:pt idx="66">
                  <c:v>14.399999999999901</c:v>
                </c:pt>
                <c:pt idx="67">
                  <c:v>14.299999999999899</c:v>
                </c:pt>
                <c:pt idx="68">
                  <c:v>14.1999999999999</c:v>
                </c:pt>
                <c:pt idx="69">
                  <c:v>14.0999999999999</c:v>
                </c:pt>
                <c:pt idx="70">
                  <c:v>13.999999999999901</c:v>
                </c:pt>
                <c:pt idx="71">
                  <c:v>13.899999999999901</c:v>
                </c:pt>
                <c:pt idx="72">
                  <c:v>13.799999999999899</c:v>
                </c:pt>
                <c:pt idx="73">
                  <c:v>13.6999999999999</c:v>
                </c:pt>
                <c:pt idx="74">
                  <c:v>13.5999999999999</c:v>
                </c:pt>
                <c:pt idx="75">
                  <c:v>13.499999999999901</c:v>
                </c:pt>
                <c:pt idx="76">
                  <c:v>13.399999999999901</c:v>
                </c:pt>
                <c:pt idx="77">
                  <c:v>13.299999999999899</c:v>
                </c:pt>
                <c:pt idx="78">
                  <c:v>13.1999999999999</c:v>
                </c:pt>
                <c:pt idx="79">
                  <c:v>13.0999999999999</c:v>
                </c:pt>
                <c:pt idx="80">
                  <c:v>12.999999999999901</c:v>
                </c:pt>
                <c:pt idx="81">
                  <c:v>12.899999999999901</c:v>
                </c:pt>
                <c:pt idx="82">
                  <c:v>12.799999999999899</c:v>
                </c:pt>
                <c:pt idx="83">
                  <c:v>12.6999999999999</c:v>
                </c:pt>
                <c:pt idx="84">
                  <c:v>12.5999999999999</c:v>
                </c:pt>
                <c:pt idx="85">
                  <c:v>12.499999999999901</c:v>
                </c:pt>
                <c:pt idx="86">
                  <c:v>12.399999999999901</c:v>
                </c:pt>
                <c:pt idx="87">
                  <c:v>12.299999999999899</c:v>
                </c:pt>
                <c:pt idx="88">
                  <c:v>12.1999999999999</c:v>
                </c:pt>
                <c:pt idx="89">
                  <c:v>12.0999999999999</c:v>
                </c:pt>
                <c:pt idx="90">
                  <c:v>11.999999999999901</c:v>
                </c:pt>
                <c:pt idx="91">
                  <c:v>11.899999999999901</c:v>
                </c:pt>
                <c:pt idx="92">
                  <c:v>11.799999999999899</c:v>
                </c:pt>
                <c:pt idx="93">
                  <c:v>11.6999999999999</c:v>
                </c:pt>
                <c:pt idx="94">
                  <c:v>11.5999999999999</c:v>
                </c:pt>
                <c:pt idx="95">
                  <c:v>11.499999999999901</c:v>
                </c:pt>
                <c:pt idx="96">
                  <c:v>11.399999999999901</c:v>
                </c:pt>
                <c:pt idx="97">
                  <c:v>11.299999999999899</c:v>
                </c:pt>
                <c:pt idx="98">
                  <c:v>11.1999999999999</c:v>
                </c:pt>
                <c:pt idx="99">
                  <c:v>11.0999999999999</c:v>
                </c:pt>
                <c:pt idx="100">
                  <c:v>10.999999999999901</c:v>
                </c:pt>
                <c:pt idx="101">
                  <c:v>10.899999999999901</c:v>
                </c:pt>
                <c:pt idx="102">
                  <c:v>10.799999999999899</c:v>
                </c:pt>
                <c:pt idx="103">
                  <c:v>10.6999999999999</c:v>
                </c:pt>
                <c:pt idx="104">
                  <c:v>10.5999999999999</c:v>
                </c:pt>
                <c:pt idx="105">
                  <c:v>10.499999999999901</c:v>
                </c:pt>
                <c:pt idx="106">
                  <c:v>10.3999999999998</c:v>
                </c:pt>
                <c:pt idx="107">
                  <c:v>10.2999999999998</c:v>
                </c:pt>
                <c:pt idx="108">
                  <c:v>10.1999999999998</c:v>
                </c:pt>
                <c:pt idx="109">
                  <c:v>10.099999999999801</c:v>
                </c:pt>
                <c:pt idx="110">
                  <c:v>9.9999999999997993</c:v>
                </c:pt>
                <c:pt idx="111">
                  <c:v>9.8999999999997996</c:v>
                </c:pt>
                <c:pt idx="112">
                  <c:v>9.7999999999998</c:v>
                </c:pt>
                <c:pt idx="113">
                  <c:v>9.6999999999998003</c:v>
                </c:pt>
                <c:pt idx="114">
                  <c:v>9.5999999999998007</c:v>
                </c:pt>
                <c:pt idx="115">
                  <c:v>9.4999999999997993</c:v>
                </c:pt>
                <c:pt idx="116">
                  <c:v>9.3999999999997996</c:v>
                </c:pt>
                <c:pt idx="117">
                  <c:v>9.2999999999998</c:v>
                </c:pt>
                <c:pt idx="118">
                  <c:v>9.1999999999998003</c:v>
                </c:pt>
                <c:pt idx="119">
                  <c:v>9.0999999999998007</c:v>
                </c:pt>
                <c:pt idx="120">
                  <c:v>8.9999999999997993</c:v>
                </c:pt>
                <c:pt idx="121">
                  <c:v>8.8999999999997996</c:v>
                </c:pt>
                <c:pt idx="122">
                  <c:v>8.7999999999998</c:v>
                </c:pt>
                <c:pt idx="123">
                  <c:v>8.6999999999998003</c:v>
                </c:pt>
                <c:pt idx="124">
                  <c:v>8.5999999999998007</c:v>
                </c:pt>
                <c:pt idx="125">
                  <c:v>8.4999999999997993</c:v>
                </c:pt>
                <c:pt idx="126">
                  <c:v>8.3999999999997996</c:v>
                </c:pt>
                <c:pt idx="127">
                  <c:v>8.2999999999998</c:v>
                </c:pt>
                <c:pt idx="128">
                  <c:v>8.1999999999998003</c:v>
                </c:pt>
                <c:pt idx="129">
                  <c:v>8.0999999999998007</c:v>
                </c:pt>
                <c:pt idx="130">
                  <c:v>7.9999999999998002</c:v>
                </c:pt>
                <c:pt idx="131">
                  <c:v>7.8999999999997996</c:v>
                </c:pt>
                <c:pt idx="132">
                  <c:v>7.7999999999998</c:v>
                </c:pt>
                <c:pt idx="133">
                  <c:v>7.6999999999998003</c:v>
                </c:pt>
                <c:pt idx="134">
                  <c:v>7.5999999999997998</c:v>
                </c:pt>
                <c:pt idx="135">
                  <c:v>7.4999999999998002</c:v>
                </c:pt>
                <c:pt idx="136">
                  <c:v>7.3999999999997996</c:v>
                </c:pt>
                <c:pt idx="137">
                  <c:v>7.2999999999998</c:v>
                </c:pt>
                <c:pt idx="138">
                  <c:v>7.1999999999998003</c:v>
                </c:pt>
                <c:pt idx="139">
                  <c:v>7.0999999999997998</c:v>
                </c:pt>
                <c:pt idx="140">
                  <c:v>6.9999999999998002</c:v>
                </c:pt>
                <c:pt idx="141">
                  <c:v>6.8999999999997996</c:v>
                </c:pt>
                <c:pt idx="142">
                  <c:v>6.7999999999998</c:v>
                </c:pt>
                <c:pt idx="143">
                  <c:v>6.6999999999998003</c:v>
                </c:pt>
                <c:pt idx="144">
                  <c:v>6.5999999999997998</c:v>
                </c:pt>
                <c:pt idx="145">
                  <c:v>6.4999999999998002</c:v>
                </c:pt>
                <c:pt idx="146">
                  <c:v>6.3999999999997996</c:v>
                </c:pt>
                <c:pt idx="147">
                  <c:v>6.2999999999998</c:v>
                </c:pt>
                <c:pt idx="148">
                  <c:v>6.1999999999998003</c:v>
                </c:pt>
                <c:pt idx="149">
                  <c:v>6.0999999999997998</c:v>
                </c:pt>
                <c:pt idx="150">
                  <c:v>5.9999999999998002</c:v>
                </c:pt>
                <c:pt idx="151">
                  <c:v>5.8999999999997996</c:v>
                </c:pt>
                <c:pt idx="152">
                  <c:v>5.7999999999998</c:v>
                </c:pt>
                <c:pt idx="153">
                  <c:v>5.6999999999998003</c:v>
                </c:pt>
                <c:pt idx="154">
                  <c:v>5.5999999999997998</c:v>
                </c:pt>
                <c:pt idx="155">
                  <c:v>5.4999999999998002</c:v>
                </c:pt>
                <c:pt idx="156">
                  <c:v>5.3999999999997996</c:v>
                </c:pt>
                <c:pt idx="157">
                  <c:v>5.2999999999998</c:v>
                </c:pt>
                <c:pt idx="158">
                  <c:v>5.1999999999998003</c:v>
                </c:pt>
                <c:pt idx="159">
                  <c:v>5.0999999999997998</c:v>
                </c:pt>
                <c:pt idx="160">
                  <c:v>4.9999999999998002</c:v>
                </c:pt>
              </c:numCache>
            </c:numRef>
          </c:xVal>
          <c:yVal>
            <c:numRef>
              <c:f>dat_aux!$C$7:$C$167</c:f>
              <c:numCache>
                <c:formatCode>0.0000E+00</c:formatCode>
                <c:ptCount val="161"/>
                <c:pt idx="0">
                  <c:v>-3.8924999999999997E-5</c:v>
                </c:pt>
                <c:pt idx="1">
                  <c:v>-3.9018900000000007E-5</c:v>
                </c:pt>
                <c:pt idx="2">
                  <c:v>-3.9112800000000003E-5</c:v>
                </c:pt>
                <c:pt idx="3">
                  <c:v>-3.9206699999999999E-5</c:v>
                </c:pt>
                <c:pt idx="4">
                  <c:v>-3.9300600000000001E-5</c:v>
                </c:pt>
                <c:pt idx="5">
                  <c:v>-3.9394500000000004E-5</c:v>
                </c:pt>
                <c:pt idx="6">
                  <c:v>-3.94884E-5</c:v>
                </c:pt>
                <c:pt idx="7">
                  <c:v>-3.9582300000000002E-5</c:v>
                </c:pt>
                <c:pt idx="8">
                  <c:v>-3.9676200000000005E-5</c:v>
                </c:pt>
                <c:pt idx="9">
                  <c:v>-3.9770100000000001E-5</c:v>
                </c:pt>
                <c:pt idx="10">
                  <c:v>-3.9864000000000003E-5</c:v>
                </c:pt>
                <c:pt idx="11">
                  <c:v>-3.9957900000000006E-5</c:v>
                </c:pt>
                <c:pt idx="12">
                  <c:v>-4.0051800000000002E-5</c:v>
                </c:pt>
                <c:pt idx="13">
                  <c:v>-4.0145700000000004E-5</c:v>
                </c:pt>
                <c:pt idx="14">
                  <c:v>-4.02396E-5</c:v>
                </c:pt>
                <c:pt idx="15">
                  <c:v>-4.0333500000000003E-5</c:v>
                </c:pt>
                <c:pt idx="16">
                  <c:v>-4.0427400000000005E-5</c:v>
                </c:pt>
                <c:pt idx="17">
                  <c:v>-4.0521300000000001E-5</c:v>
                </c:pt>
                <c:pt idx="18">
                  <c:v>-4.0615200000000004E-5</c:v>
                </c:pt>
                <c:pt idx="19">
                  <c:v>-4.07091E-5</c:v>
                </c:pt>
                <c:pt idx="20">
                  <c:v>-4.0803000000000002E-5</c:v>
                </c:pt>
                <c:pt idx="21">
                  <c:v>-4.0896900000000005E-5</c:v>
                </c:pt>
                <c:pt idx="22">
                  <c:v>-4.0990800000000001E-5</c:v>
                </c:pt>
                <c:pt idx="23">
                  <c:v>-4.1084700000000003E-5</c:v>
                </c:pt>
                <c:pt idx="24">
                  <c:v>-4.1178600000000006E-5</c:v>
                </c:pt>
                <c:pt idx="25">
                  <c:v>-4.1272500000000002E-5</c:v>
                </c:pt>
                <c:pt idx="26">
                  <c:v>-4.1366400000000004E-5</c:v>
                </c:pt>
                <c:pt idx="27">
                  <c:v>-4.14603E-5</c:v>
                </c:pt>
                <c:pt idx="28">
                  <c:v>-4.1554200000000003E-5</c:v>
                </c:pt>
                <c:pt idx="29">
                  <c:v>-4.1648099999999999E-5</c:v>
                </c:pt>
                <c:pt idx="30">
                  <c:v>-4.1742000000000001E-5</c:v>
                </c:pt>
                <c:pt idx="31">
                  <c:v>-4.1835900000000004E-5</c:v>
                </c:pt>
                <c:pt idx="32">
                  <c:v>-4.19298E-5</c:v>
                </c:pt>
                <c:pt idx="33">
                  <c:v>-4.2023700000000097E-5</c:v>
                </c:pt>
                <c:pt idx="34">
                  <c:v>-4.2117600000000005E-5</c:v>
                </c:pt>
                <c:pt idx="35">
                  <c:v>-4.2211500000000001E-5</c:v>
                </c:pt>
                <c:pt idx="36">
                  <c:v>-4.2305400000000098E-5</c:v>
                </c:pt>
                <c:pt idx="37">
                  <c:v>-4.2399300000000006E-5</c:v>
                </c:pt>
                <c:pt idx="38">
                  <c:v>-4.2493200000000097E-5</c:v>
                </c:pt>
                <c:pt idx="39">
                  <c:v>-4.2587100000000099E-5</c:v>
                </c:pt>
                <c:pt idx="40">
                  <c:v>-4.2681000000000095E-5</c:v>
                </c:pt>
                <c:pt idx="41">
                  <c:v>-4.2774900000000098E-5</c:v>
                </c:pt>
                <c:pt idx="42">
                  <c:v>-4.2868800000000093E-5</c:v>
                </c:pt>
                <c:pt idx="43">
                  <c:v>-4.2962700000000096E-5</c:v>
                </c:pt>
                <c:pt idx="44">
                  <c:v>-4.3056600000000099E-5</c:v>
                </c:pt>
                <c:pt idx="45">
                  <c:v>-4.3150500000000094E-5</c:v>
                </c:pt>
                <c:pt idx="46">
                  <c:v>-4.3244400000000097E-5</c:v>
                </c:pt>
                <c:pt idx="47">
                  <c:v>-4.33383000000001E-5</c:v>
                </c:pt>
                <c:pt idx="48">
                  <c:v>-4.3432200000000096E-5</c:v>
                </c:pt>
                <c:pt idx="49">
                  <c:v>-4.3526100000000098E-5</c:v>
                </c:pt>
                <c:pt idx="50">
                  <c:v>-4.3620000000000094E-5</c:v>
                </c:pt>
                <c:pt idx="51">
                  <c:v>-4.3713900000000097E-5</c:v>
                </c:pt>
                <c:pt idx="52">
                  <c:v>-4.3807800000000099E-5</c:v>
                </c:pt>
                <c:pt idx="53">
                  <c:v>-4.3901700000000095E-5</c:v>
                </c:pt>
                <c:pt idx="54">
                  <c:v>-4.3995600000000098E-5</c:v>
                </c:pt>
                <c:pt idx="55">
                  <c:v>-4.4089500000000093E-5</c:v>
                </c:pt>
                <c:pt idx="56">
                  <c:v>-4.4183400000000096E-5</c:v>
                </c:pt>
                <c:pt idx="57">
                  <c:v>-4.4277300000000099E-5</c:v>
                </c:pt>
                <c:pt idx="58">
                  <c:v>-4.4371200000000095E-5</c:v>
                </c:pt>
                <c:pt idx="59">
                  <c:v>-4.4465100000000097E-5</c:v>
                </c:pt>
                <c:pt idx="60">
                  <c:v>-4.45590000000001E-5</c:v>
                </c:pt>
                <c:pt idx="61">
                  <c:v>-4.4652900000000096E-5</c:v>
                </c:pt>
                <c:pt idx="62">
                  <c:v>-4.4746800000000098E-5</c:v>
                </c:pt>
                <c:pt idx="63">
                  <c:v>-4.4840700000000101E-5</c:v>
                </c:pt>
                <c:pt idx="64">
                  <c:v>-4.4934600000000097E-5</c:v>
                </c:pt>
                <c:pt idx="65">
                  <c:v>-4.5028500000000092E-5</c:v>
                </c:pt>
                <c:pt idx="66">
                  <c:v>-4.5122400000000095E-5</c:v>
                </c:pt>
                <c:pt idx="67">
                  <c:v>-4.5216300000000098E-5</c:v>
                </c:pt>
                <c:pt idx="68">
                  <c:v>-4.5310200000000093E-5</c:v>
                </c:pt>
                <c:pt idx="69">
                  <c:v>-4.5404100000000096E-5</c:v>
                </c:pt>
                <c:pt idx="70">
                  <c:v>-4.5498000000000099E-5</c:v>
                </c:pt>
                <c:pt idx="71">
                  <c:v>-4.5591900000000095E-5</c:v>
                </c:pt>
                <c:pt idx="72">
                  <c:v>-4.5685800000000097E-5</c:v>
                </c:pt>
                <c:pt idx="73">
                  <c:v>-4.57797000000001E-5</c:v>
                </c:pt>
                <c:pt idx="74">
                  <c:v>-4.5873600000000096E-5</c:v>
                </c:pt>
                <c:pt idx="75">
                  <c:v>-4.5967500000000098E-5</c:v>
                </c:pt>
                <c:pt idx="76">
                  <c:v>-4.6061400000000094E-5</c:v>
                </c:pt>
                <c:pt idx="77">
                  <c:v>-4.6155300000000097E-5</c:v>
                </c:pt>
                <c:pt idx="78">
                  <c:v>-4.6249200000000092E-5</c:v>
                </c:pt>
                <c:pt idx="79">
                  <c:v>-4.6343100000000095E-5</c:v>
                </c:pt>
                <c:pt idx="80">
                  <c:v>-4.6437000000000098E-5</c:v>
                </c:pt>
                <c:pt idx="81">
                  <c:v>-4.6530900000000093E-5</c:v>
                </c:pt>
                <c:pt idx="82">
                  <c:v>-4.6624800000000096E-5</c:v>
                </c:pt>
                <c:pt idx="83">
                  <c:v>-4.6718700000000099E-5</c:v>
                </c:pt>
                <c:pt idx="84">
                  <c:v>-4.6812600000000095E-5</c:v>
                </c:pt>
                <c:pt idx="85">
                  <c:v>-4.6906500000000097E-5</c:v>
                </c:pt>
                <c:pt idx="86">
                  <c:v>-4.70004000000001E-5</c:v>
                </c:pt>
                <c:pt idx="87">
                  <c:v>-4.7094300000000096E-5</c:v>
                </c:pt>
                <c:pt idx="88">
                  <c:v>-4.7188200000000098E-5</c:v>
                </c:pt>
                <c:pt idx="89">
                  <c:v>-4.7282100000000094E-5</c:v>
                </c:pt>
                <c:pt idx="90">
                  <c:v>-4.7376000000000097E-5</c:v>
                </c:pt>
                <c:pt idx="91">
                  <c:v>-4.7469900000000092E-5</c:v>
                </c:pt>
                <c:pt idx="92">
                  <c:v>-4.7563800000000095E-5</c:v>
                </c:pt>
                <c:pt idx="93">
                  <c:v>-4.7657700000000098E-5</c:v>
                </c:pt>
                <c:pt idx="94">
                  <c:v>-4.7751600000000094E-5</c:v>
                </c:pt>
                <c:pt idx="95">
                  <c:v>-4.7845500000000096E-5</c:v>
                </c:pt>
                <c:pt idx="96">
                  <c:v>-4.7939400000000099E-5</c:v>
                </c:pt>
                <c:pt idx="97">
                  <c:v>-4.8033300000000095E-5</c:v>
                </c:pt>
                <c:pt idx="98">
                  <c:v>-4.8127200000000097E-5</c:v>
                </c:pt>
                <c:pt idx="99">
                  <c:v>-4.82211000000001E-5</c:v>
                </c:pt>
                <c:pt idx="100">
                  <c:v>-4.8315000000000096E-5</c:v>
                </c:pt>
                <c:pt idx="101">
                  <c:v>-4.8408900000000098E-5</c:v>
                </c:pt>
                <c:pt idx="102">
                  <c:v>-4.8502800000000101E-5</c:v>
                </c:pt>
                <c:pt idx="103">
                  <c:v>-4.8596700000000097E-5</c:v>
                </c:pt>
                <c:pt idx="104">
                  <c:v>-4.8690600000000092E-5</c:v>
                </c:pt>
                <c:pt idx="105">
                  <c:v>-4.8784500000000095E-5</c:v>
                </c:pt>
                <c:pt idx="106">
                  <c:v>-4.8878400000000193E-5</c:v>
                </c:pt>
                <c:pt idx="107">
                  <c:v>-4.8972300000000188E-5</c:v>
                </c:pt>
                <c:pt idx="108">
                  <c:v>-4.9066200000000191E-5</c:v>
                </c:pt>
                <c:pt idx="109">
                  <c:v>-4.9160100000000194E-5</c:v>
                </c:pt>
                <c:pt idx="110">
                  <c:v>-4.9254000000000189E-5</c:v>
                </c:pt>
                <c:pt idx="111">
                  <c:v>-4.9347900000000192E-5</c:v>
                </c:pt>
                <c:pt idx="112">
                  <c:v>-4.9441800000000195E-5</c:v>
                </c:pt>
                <c:pt idx="113">
                  <c:v>-4.953570000000019E-5</c:v>
                </c:pt>
                <c:pt idx="114">
                  <c:v>-4.9629600000000186E-5</c:v>
                </c:pt>
                <c:pt idx="115">
                  <c:v>-4.9723500000000189E-5</c:v>
                </c:pt>
                <c:pt idx="116">
                  <c:v>-4.9817400000000192E-5</c:v>
                </c:pt>
                <c:pt idx="117">
                  <c:v>-4.9911300000000187E-5</c:v>
                </c:pt>
                <c:pt idx="118">
                  <c:v>-5.000520000000019E-5</c:v>
                </c:pt>
                <c:pt idx="119">
                  <c:v>-5.0099100000000193E-5</c:v>
                </c:pt>
                <c:pt idx="120">
                  <c:v>-5.0193000000000188E-5</c:v>
                </c:pt>
                <c:pt idx="121">
                  <c:v>-5.0286900000000191E-5</c:v>
                </c:pt>
                <c:pt idx="122">
                  <c:v>-5.0380800000000194E-5</c:v>
                </c:pt>
                <c:pt idx="123">
                  <c:v>-5.0474700000000189E-5</c:v>
                </c:pt>
                <c:pt idx="124">
                  <c:v>-5.0568600000000192E-5</c:v>
                </c:pt>
                <c:pt idx="125">
                  <c:v>-5.0662500000000195E-5</c:v>
                </c:pt>
                <c:pt idx="126">
                  <c:v>-5.0756400000000191E-5</c:v>
                </c:pt>
                <c:pt idx="127">
                  <c:v>-5.0850300000000186E-5</c:v>
                </c:pt>
                <c:pt idx="128">
                  <c:v>-5.0944200000000189E-5</c:v>
                </c:pt>
                <c:pt idx="129">
                  <c:v>-5.1038100000000192E-5</c:v>
                </c:pt>
                <c:pt idx="130">
                  <c:v>-5.1132000000000187E-5</c:v>
                </c:pt>
                <c:pt idx="131">
                  <c:v>-5.122590000000019E-5</c:v>
                </c:pt>
                <c:pt idx="132">
                  <c:v>-5.1319800000000193E-5</c:v>
                </c:pt>
                <c:pt idx="133">
                  <c:v>-5.1413700000000188E-5</c:v>
                </c:pt>
                <c:pt idx="134">
                  <c:v>-5.1507600000000191E-5</c:v>
                </c:pt>
                <c:pt idx="135">
                  <c:v>-5.1601500000000194E-5</c:v>
                </c:pt>
                <c:pt idx="136">
                  <c:v>-5.1695400000000189E-5</c:v>
                </c:pt>
                <c:pt idx="137">
                  <c:v>-5.1789300000000192E-5</c:v>
                </c:pt>
                <c:pt idx="138">
                  <c:v>-5.1883200000000188E-5</c:v>
                </c:pt>
                <c:pt idx="139">
                  <c:v>-5.1977100000000191E-5</c:v>
                </c:pt>
                <c:pt idx="140">
                  <c:v>-5.2071000000000193E-5</c:v>
                </c:pt>
                <c:pt idx="141">
                  <c:v>-5.2164900000000189E-5</c:v>
                </c:pt>
                <c:pt idx="142">
                  <c:v>-5.2258800000000192E-5</c:v>
                </c:pt>
                <c:pt idx="143">
                  <c:v>-5.2352700000000187E-5</c:v>
                </c:pt>
                <c:pt idx="144">
                  <c:v>-5.244660000000019E-5</c:v>
                </c:pt>
                <c:pt idx="145">
                  <c:v>-5.2540500000000193E-5</c:v>
                </c:pt>
                <c:pt idx="146">
                  <c:v>-5.2634400000000188E-5</c:v>
                </c:pt>
                <c:pt idx="147">
                  <c:v>-5.2728300000000191E-5</c:v>
                </c:pt>
                <c:pt idx="148">
                  <c:v>-5.2822200000000194E-5</c:v>
                </c:pt>
                <c:pt idx="149">
                  <c:v>-5.291610000000019E-5</c:v>
                </c:pt>
                <c:pt idx="150">
                  <c:v>-5.3010000000000192E-5</c:v>
                </c:pt>
                <c:pt idx="151">
                  <c:v>-5.3103900000000195E-5</c:v>
                </c:pt>
                <c:pt idx="152">
                  <c:v>-5.3197800000000191E-5</c:v>
                </c:pt>
                <c:pt idx="153">
                  <c:v>-5.3291700000000193E-5</c:v>
                </c:pt>
                <c:pt idx="154">
                  <c:v>-5.3385600000000189E-5</c:v>
                </c:pt>
                <c:pt idx="155">
                  <c:v>-5.3479500000000192E-5</c:v>
                </c:pt>
                <c:pt idx="156">
                  <c:v>-5.3573400000000187E-5</c:v>
                </c:pt>
                <c:pt idx="157">
                  <c:v>-5.366730000000019E-5</c:v>
                </c:pt>
                <c:pt idx="158">
                  <c:v>-5.3761200000000193E-5</c:v>
                </c:pt>
                <c:pt idx="159">
                  <c:v>-5.3855100000000188E-5</c:v>
                </c:pt>
                <c:pt idx="160">
                  <c:v>-5.3949000000000191E-5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964-40AE-827D-CDF123D698FD}"/>
            </c:ext>
          </c:extLst>
        </c:ser>
        <c:ser>
          <c:idx val="7"/>
          <c:order val="10"/>
          <c:tx>
            <c:v>09/07/20 Sapp 0.02mT 42Hz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4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'dataT_09-07-20-Sapp'!$A$12:$A$162</c:f>
              <c:numCache>
                <c:formatCode>General</c:formatCode>
                <c:ptCount val="151"/>
                <c:pt idx="0">
                  <c:v>19.966408025</c:v>
                </c:pt>
                <c:pt idx="1">
                  <c:v>19.8853998375</c:v>
                </c:pt>
                <c:pt idx="2">
                  <c:v>19.783374787500001</c:v>
                </c:pt>
                <c:pt idx="3">
                  <c:v>19.68623135</c:v>
                </c:pt>
                <c:pt idx="4">
                  <c:v>19.584640275000002</c:v>
                </c:pt>
                <c:pt idx="5">
                  <c:v>19.483045350000001</c:v>
                </c:pt>
                <c:pt idx="6">
                  <c:v>19.383071425000001</c:v>
                </c:pt>
                <c:pt idx="7">
                  <c:v>19.2843318</c:v>
                </c:pt>
                <c:pt idx="8">
                  <c:v>19.184698825000002</c:v>
                </c:pt>
                <c:pt idx="9">
                  <c:v>19.084507712499999</c:v>
                </c:pt>
                <c:pt idx="10">
                  <c:v>18.987112275000001</c:v>
                </c:pt>
                <c:pt idx="11">
                  <c:v>18.883287424999999</c:v>
                </c:pt>
                <c:pt idx="12">
                  <c:v>18.785228737499999</c:v>
                </c:pt>
                <c:pt idx="13">
                  <c:v>18.68371415</c:v>
                </c:pt>
                <c:pt idx="14">
                  <c:v>18.584927324999999</c:v>
                </c:pt>
                <c:pt idx="15">
                  <c:v>18.485767612499998</c:v>
                </c:pt>
                <c:pt idx="16">
                  <c:v>18.385136599999999</c:v>
                </c:pt>
                <c:pt idx="17">
                  <c:v>18.284537324999999</c:v>
                </c:pt>
                <c:pt idx="18">
                  <c:v>18.182290787500001</c:v>
                </c:pt>
                <c:pt idx="19">
                  <c:v>18.083966012499999</c:v>
                </c:pt>
                <c:pt idx="20">
                  <c:v>17.9844460375</c:v>
                </c:pt>
                <c:pt idx="21">
                  <c:v>17.882539274999999</c:v>
                </c:pt>
                <c:pt idx="22">
                  <c:v>17.784477712499999</c:v>
                </c:pt>
                <c:pt idx="23">
                  <c:v>17.682296987499999</c:v>
                </c:pt>
                <c:pt idx="24">
                  <c:v>17.581668375</c:v>
                </c:pt>
                <c:pt idx="25">
                  <c:v>17.483884324999998</c:v>
                </c:pt>
                <c:pt idx="26">
                  <c:v>17.382777937499998</c:v>
                </c:pt>
                <c:pt idx="27">
                  <c:v>17.282470212500002</c:v>
                </c:pt>
                <c:pt idx="28">
                  <c:v>17.1836035125</c:v>
                </c:pt>
                <c:pt idx="29">
                  <c:v>17.084661000000001</c:v>
                </c:pt>
                <c:pt idx="30">
                  <c:v>16.983102787499998</c:v>
                </c:pt>
                <c:pt idx="31">
                  <c:v>16.885398862500001</c:v>
                </c:pt>
                <c:pt idx="32">
                  <c:v>16.784725912500001</c:v>
                </c:pt>
                <c:pt idx="33">
                  <c:v>16.6846551625</c:v>
                </c:pt>
                <c:pt idx="34">
                  <c:v>16.585331212500002</c:v>
                </c:pt>
                <c:pt idx="35">
                  <c:v>16.4826645875</c:v>
                </c:pt>
                <c:pt idx="36">
                  <c:v>16.384337649999999</c:v>
                </c:pt>
                <c:pt idx="37">
                  <c:v>16.281317937499999</c:v>
                </c:pt>
                <c:pt idx="38">
                  <c:v>16.1638710625</c:v>
                </c:pt>
                <c:pt idx="39">
                  <c:v>16.087056412500001</c:v>
                </c:pt>
                <c:pt idx="40">
                  <c:v>15.983196637500001</c:v>
                </c:pt>
                <c:pt idx="41">
                  <c:v>15.883349062500001</c:v>
                </c:pt>
                <c:pt idx="42">
                  <c:v>15.781786325000001</c:v>
                </c:pt>
                <c:pt idx="43">
                  <c:v>15.6911887875</c:v>
                </c:pt>
                <c:pt idx="44">
                  <c:v>15.585067625000001</c:v>
                </c:pt>
                <c:pt idx="45">
                  <c:v>15.483535399999999</c:v>
                </c:pt>
                <c:pt idx="46">
                  <c:v>15.3860008875</c:v>
                </c:pt>
                <c:pt idx="47">
                  <c:v>15.2849278375</c:v>
                </c:pt>
                <c:pt idx="48">
                  <c:v>15.18467425</c:v>
                </c:pt>
                <c:pt idx="49">
                  <c:v>15.083506574999999</c:v>
                </c:pt>
                <c:pt idx="50">
                  <c:v>14.981522925</c:v>
                </c:pt>
                <c:pt idx="51">
                  <c:v>14.883715412500001</c:v>
                </c:pt>
                <c:pt idx="52">
                  <c:v>14.7836922375</c:v>
                </c:pt>
                <c:pt idx="53">
                  <c:v>14.684231137499999</c:v>
                </c:pt>
                <c:pt idx="54">
                  <c:v>14.5835581875</c:v>
                </c:pt>
                <c:pt idx="55">
                  <c:v>14.48600865</c:v>
                </c:pt>
                <c:pt idx="56">
                  <c:v>14.3848470375</c:v>
                </c:pt>
                <c:pt idx="57">
                  <c:v>14.2849183125</c:v>
                </c:pt>
                <c:pt idx="58">
                  <c:v>14.1832224</c:v>
                </c:pt>
                <c:pt idx="59">
                  <c:v>14.083307749999999</c:v>
                </c:pt>
                <c:pt idx="60">
                  <c:v>13.982370124999999</c:v>
                </c:pt>
                <c:pt idx="61">
                  <c:v>13.886011612500001</c:v>
                </c:pt>
                <c:pt idx="62">
                  <c:v>13.78334355</c:v>
                </c:pt>
                <c:pt idx="63">
                  <c:v>13.682722462499999</c:v>
                </c:pt>
                <c:pt idx="64">
                  <c:v>13.58236325</c:v>
                </c:pt>
                <c:pt idx="65">
                  <c:v>13.484236825</c:v>
                </c:pt>
                <c:pt idx="66">
                  <c:v>13.383783937500001</c:v>
                </c:pt>
                <c:pt idx="67">
                  <c:v>13.285133937499999</c:v>
                </c:pt>
                <c:pt idx="68">
                  <c:v>13.184044825000001</c:v>
                </c:pt>
                <c:pt idx="69">
                  <c:v>13.082574474999999</c:v>
                </c:pt>
                <c:pt idx="70">
                  <c:v>12.982667924999999</c:v>
                </c:pt>
                <c:pt idx="71">
                  <c:v>12.8841599375</c:v>
                </c:pt>
                <c:pt idx="72">
                  <c:v>12.783230775</c:v>
                </c:pt>
                <c:pt idx="73">
                  <c:v>12.682330125</c:v>
                </c:pt>
                <c:pt idx="74">
                  <c:v>12.5821691625</c:v>
                </c:pt>
                <c:pt idx="75">
                  <c:v>12.484692324999999</c:v>
                </c:pt>
                <c:pt idx="76">
                  <c:v>12.383760925000001</c:v>
                </c:pt>
                <c:pt idx="77">
                  <c:v>12.2843780375</c:v>
                </c:pt>
                <c:pt idx="78">
                  <c:v>12.1853593375</c:v>
                </c:pt>
                <c:pt idx="79">
                  <c:v>12.0822407</c:v>
                </c:pt>
                <c:pt idx="80">
                  <c:v>11.983433025</c:v>
                </c:pt>
                <c:pt idx="81">
                  <c:v>11.8828399125</c:v>
                </c:pt>
                <c:pt idx="82">
                  <c:v>11.783952625</c:v>
                </c:pt>
                <c:pt idx="83">
                  <c:v>11.683717012500001</c:v>
                </c:pt>
                <c:pt idx="84">
                  <c:v>11.585391025</c:v>
                </c:pt>
                <c:pt idx="85">
                  <c:v>11.482464999999999</c:v>
                </c:pt>
                <c:pt idx="86">
                  <c:v>11.382507925000001</c:v>
                </c:pt>
                <c:pt idx="87">
                  <c:v>11.2836513375</c:v>
                </c:pt>
                <c:pt idx="88">
                  <c:v>11.182707325000001</c:v>
                </c:pt>
                <c:pt idx="89">
                  <c:v>11.082518587499999</c:v>
                </c:pt>
                <c:pt idx="90">
                  <c:v>10.982474912500001</c:v>
                </c:pt>
                <c:pt idx="91">
                  <c:v>10.8833030625</c:v>
                </c:pt>
                <c:pt idx="92">
                  <c:v>10.784647700000001</c:v>
                </c:pt>
                <c:pt idx="93">
                  <c:v>10.684948199999999</c:v>
                </c:pt>
                <c:pt idx="94">
                  <c:v>10.582925899999999</c:v>
                </c:pt>
                <c:pt idx="95">
                  <c:v>10.484342574999999</c:v>
                </c:pt>
                <c:pt idx="96">
                  <c:v>10.385231125000001</c:v>
                </c:pt>
                <c:pt idx="97">
                  <c:v>10.284367062499999</c:v>
                </c:pt>
                <c:pt idx="98">
                  <c:v>10.18451155</c:v>
                </c:pt>
                <c:pt idx="99">
                  <c:v>10.082415087499999</c:v>
                </c:pt>
                <c:pt idx="100">
                  <c:v>9.9908020499999992</c:v>
                </c:pt>
                <c:pt idx="101">
                  <c:v>9.8863463374999991</c:v>
                </c:pt>
                <c:pt idx="102">
                  <c:v>9.7862608125000001</c:v>
                </c:pt>
                <c:pt idx="103">
                  <c:v>9.6831144249999994</c:v>
                </c:pt>
                <c:pt idx="104">
                  <c:v>9.5825234750000003</c:v>
                </c:pt>
                <c:pt idx="105">
                  <c:v>9.4840248875000004</c:v>
                </c:pt>
                <c:pt idx="106">
                  <c:v>9.4085921124999992</c:v>
                </c:pt>
                <c:pt idx="107">
                  <c:v>9.2743316875000001</c:v>
                </c:pt>
                <c:pt idx="108">
                  <c:v>9.185160625</c:v>
                </c:pt>
                <c:pt idx="109">
                  <c:v>9.0843219749999999</c:v>
                </c:pt>
                <c:pt idx="110">
                  <c:v>8.98442805</c:v>
                </c:pt>
                <c:pt idx="111">
                  <c:v>8.8831355750000007</c:v>
                </c:pt>
                <c:pt idx="112">
                  <c:v>8.7843427624999997</c:v>
                </c:pt>
                <c:pt idx="113">
                  <c:v>8.6833629375000001</c:v>
                </c:pt>
                <c:pt idx="114">
                  <c:v>8.5844389000000003</c:v>
                </c:pt>
                <c:pt idx="115">
                  <c:v>8.4850027375000003</c:v>
                </c:pt>
                <c:pt idx="116">
                  <c:v>8.3844058624999995</c:v>
                </c:pt>
                <c:pt idx="117">
                  <c:v>8.2839082499999996</c:v>
                </c:pt>
                <c:pt idx="118">
                  <c:v>8.1822605124999992</c:v>
                </c:pt>
                <c:pt idx="119">
                  <c:v>8.0829753750000002</c:v>
                </c:pt>
                <c:pt idx="120">
                  <c:v>7.9831697249999998</c:v>
                </c:pt>
                <c:pt idx="121">
                  <c:v>7.88468825</c:v>
                </c:pt>
                <c:pt idx="122">
                  <c:v>7.7853700625000002</c:v>
                </c:pt>
                <c:pt idx="123">
                  <c:v>7.6831308875</c:v>
                </c:pt>
                <c:pt idx="124">
                  <c:v>7.5837498375000001</c:v>
                </c:pt>
                <c:pt idx="125">
                  <c:v>7.4841354000000004</c:v>
                </c:pt>
                <c:pt idx="126">
                  <c:v>7.3847308624999997</c:v>
                </c:pt>
                <c:pt idx="127">
                  <c:v>7.2825486000000001</c:v>
                </c:pt>
                <c:pt idx="128">
                  <c:v>7.1849093875000003</c:v>
                </c:pt>
                <c:pt idx="129">
                  <c:v>7.0838666000000003</c:v>
                </c:pt>
                <c:pt idx="130">
                  <c:v>6.9829624125</c:v>
                </c:pt>
                <c:pt idx="131">
                  <c:v>6.8839603</c:v>
                </c:pt>
                <c:pt idx="132">
                  <c:v>6.7824157500000002</c:v>
                </c:pt>
                <c:pt idx="133">
                  <c:v>6.6858894749999997</c:v>
                </c:pt>
                <c:pt idx="134">
                  <c:v>6.5819070875000003</c:v>
                </c:pt>
                <c:pt idx="135">
                  <c:v>6.4841710375000003</c:v>
                </c:pt>
                <c:pt idx="136">
                  <c:v>6.3845190374999996</c:v>
                </c:pt>
                <c:pt idx="137">
                  <c:v>6.2846159874999996</c:v>
                </c:pt>
                <c:pt idx="138">
                  <c:v>6.1837169125000004</c:v>
                </c:pt>
                <c:pt idx="139">
                  <c:v>6.0842886125</c:v>
                </c:pt>
                <c:pt idx="140">
                  <c:v>5.9853746250000004</c:v>
                </c:pt>
                <c:pt idx="141">
                  <c:v>5.8839362250000002</c:v>
                </c:pt>
                <c:pt idx="142">
                  <c:v>5.7834196875000004</c:v>
                </c:pt>
                <c:pt idx="143">
                  <c:v>5.6842230374999998</c:v>
                </c:pt>
                <c:pt idx="144">
                  <c:v>5.5840960749999997</c:v>
                </c:pt>
                <c:pt idx="145">
                  <c:v>5.4838408750000003</c:v>
                </c:pt>
                <c:pt idx="146">
                  <c:v>5.3860190750000001</c:v>
                </c:pt>
                <c:pt idx="147">
                  <c:v>5.2836715124999998</c:v>
                </c:pt>
                <c:pt idx="148">
                  <c:v>5.1861312000000002</c:v>
                </c:pt>
                <c:pt idx="149">
                  <c:v>5.0857983249999998</c:v>
                </c:pt>
                <c:pt idx="150">
                  <c:v>5.0047121125</c:v>
                </c:pt>
              </c:numCache>
            </c:numRef>
          </c:xVal>
          <c:yVal>
            <c:numRef>
              <c:f>'dataT_09-07-20-Sapp'!$K$12:$K$162</c:f>
              <c:numCache>
                <c:formatCode>0.00E+00</c:formatCode>
                <c:ptCount val="151"/>
                <c:pt idx="0">
                  <c:v>7.8012480193899883E-7</c:v>
                </c:pt>
                <c:pt idx="1">
                  <c:v>1.6453857236008804E-6</c:v>
                </c:pt>
                <c:pt idx="2">
                  <c:v>4.5740876680534737E-7</c:v>
                </c:pt>
                <c:pt idx="3">
                  <c:v>9.2952608460288631E-7</c:v>
                </c:pt>
                <c:pt idx="4">
                  <c:v>9.5937609221404223E-7</c:v>
                </c:pt>
                <c:pt idx="5">
                  <c:v>-3.81409720425766E-7</c:v>
                </c:pt>
                <c:pt idx="6">
                  <c:v>2.9307096340075904E-7</c:v>
                </c:pt>
                <c:pt idx="7">
                  <c:v>4.7648055081681661E-7</c:v>
                </c:pt>
                <c:pt idx="8">
                  <c:v>-1.0029910194834624E-6</c:v>
                </c:pt>
                <c:pt idx="9">
                  <c:v>2.0056216757030398E-6</c:v>
                </c:pt>
                <c:pt idx="10">
                  <c:v>7.294822545474831E-7</c:v>
                </c:pt>
                <c:pt idx="11">
                  <c:v>-6.6638343478827901E-8</c:v>
                </c:pt>
                <c:pt idx="12">
                  <c:v>2.5233146155128804E-6</c:v>
                </c:pt>
                <c:pt idx="13">
                  <c:v>1.1735013499977521E-6</c:v>
                </c:pt>
                <c:pt idx="14">
                  <c:v>1.3062650325864249E-6</c:v>
                </c:pt>
                <c:pt idx="15">
                  <c:v>-1.0790339644265314E-6</c:v>
                </c:pt>
                <c:pt idx="16">
                  <c:v>9.8420022796081183E-7</c:v>
                </c:pt>
                <c:pt idx="17">
                  <c:v>-7.3536624751053994E-7</c:v>
                </c:pt>
                <c:pt idx="18">
                  <c:v>5.9684745000003157E-7</c:v>
                </c:pt>
                <c:pt idx="19">
                  <c:v>-2.5672462307387342E-6</c:v>
                </c:pt>
                <c:pt idx="20">
                  <c:v>2.6348168618266434E-8</c:v>
                </c:pt>
                <c:pt idx="21">
                  <c:v>-4.1832839439030708E-7</c:v>
                </c:pt>
                <c:pt idx="22">
                  <c:v>-6.2384839941416701E-7</c:v>
                </c:pt>
                <c:pt idx="23">
                  <c:v>1.7868530078259377E-6</c:v>
                </c:pt>
                <c:pt idx="24">
                  <c:v>-1.59034368344071E-6</c:v>
                </c:pt>
                <c:pt idx="25">
                  <c:v>-1.091921018383194E-6</c:v>
                </c:pt>
                <c:pt idx="26">
                  <c:v>5.6234319680184235E-7</c:v>
                </c:pt>
                <c:pt idx="27">
                  <c:v>1.5362511986941433E-6</c:v>
                </c:pt>
                <c:pt idx="28">
                  <c:v>-5.3115077596506365E-7</c:v>
                </c:pt>
                <c:pt idx="29">
                  <c:v>1.660622197311109E-6</c:v>
                </c:pt>
                <c:pt idx="30">
                  <c:v>2.4399471614982142E-6</c:v>
                </c:pt>
                <c:pt idx="31">
                  <c:v>1.0289094188646418E-6</c:v>
                </c:pt>
                <c:pt idx="32">
                  <c:v>8.8525287975516066E-7</c:v>
                </c:pt>
                <c:pt idx="33">
                  <c:v>5.9920818522542295E-7</c:v>
                </c:pt>
                <c:pt idx="34">
                  <c:v>6.3380955737176373E-7</c:v>
                </c:pt>
                <c:pt idx="35">
                  <c:v>1.5723817363070291E-6</c:v>
                </c:pt>
                <c:pt idx="36">
                  <c:v>2.5384928078550639E-6</c:v>
                </c:pt>
                <c:pt idx="37">
                  <c:v>3.5338453717792022E-7</c:v>
                </c:pt>
                <c:pt idx="38">
                  <c:v>-2.2649224967119787E-7</c:v>
                </c:pt>
                <c:pt idx="39">
                  <c:v>1.0911857909648543E-6</c:v>
                </c:pt>
                <c:pt idx="40">
                  <c:v>1.3419156116624268E-6</c:v>
                </c:pt>
                <c:pt idx="41">
                  <c:v>1.2222453567572256E-6</c:v>
                </c:pt>
                <c:pt idx="42">
                  <c:v>1.7361903142210383E-6</c:v>
                </c:pt>
                <c:pt idx="43">
                  <c:v>-6.9244871056438347E-7</c:v>
                </c:pt>
                <c:pt idx="44">
                  <c:v>8.4468959234952738E-7</c:v>
                </c:pt>
                <c:pt idx="45">
                  <c:v>-6.8550265840062482E-7</c:v>
                </c:pt>
                <c:pt idx="46">
                  <c:v>-6.7274810671723896E-7</c:v>
                </c:pt>
                <c:pt idx="47">
                  <c:v>2.4480422203403668E-7</c:v>
                </c:pt>
                <c:pt idx="48">
                  <c:v>-4.8317287338781229E-7</c:v>
                </c:pt>
                <c:pt idx="49">
                  <c:v>1.6357260680104147E-6</c:v>
                </c:pt>
                <c:pt idx="50">
                  <c:v>1.8359608109146605E-6</c:v>
                </c:pt>
                <c:pt idx="51">
                  <c:v>3.9009540033423108E-8</c:v>
                </c:pt>
                <c:pt idx="52">
                  <c:v>1.9849242806267762E-6</c:v>
                </c:pt>
                <c:pt idx="53">
                  <c:v>-1.8565410855904592E-6</c:v>
                </c:pt>
                <c:pt idx="54">
                  <c:v>2.3346114055663612E-6</c:v>
                </c:pt>
                <c:pt idx="55">
                  <c:v>-1.9401718539058356E-6</c:v>
                </c:pt>
                <c:pt idx="56">
                  <c:v>2.2955580074052746E-7</c:v>
                </c:pt>
                <c:pt idx="57">
                  <c:v>1.0300241950873434E-6</c:v>
                </c:pt>
                <c:pt idx="58">
                  <c:v>-4.7948083809378388E-7</c:v>
                </c:pt>
                <c:pt idx="59">
                  <c:v>-9.8254066230657916E-7</c:v>
                </c:pt>
                <c:pt idx="60">
                  <c:v>-1.7870178540644257E-6</c:v>
                </c:pt>
                <c:pt idx="61">
                  <c:v>-1.9457628950866691E-6</c:v>
                </c:pt>
                <c:pt idx="62">
                  <c:v>1.8012679754999227E-6</c:v>
                </c:pt>
                <c:pt idx="63">
                  <c:v>7.6481264242643618E-7</c:v>
                </c:pt>
                <c:pt idx="64">
                  <c:v>5.2594121834603396E-7</c:v>
                </c:pt>
                <c:pt idx="65">
                  <c:v>-1.0794586408585461E-6</c:v>
                </c:pt>
                <c:pt idx="66">
                  <c:v>-3.9416981005198457E-7</c:v>
                </c:pt>
                <c:pt idx="67">
                  <c:v>3.0420437297616655E-6</c:v>
                </c:pt>
                <c:pt idx="68">
                  <c:v>9.2692368271661857E-7</c:v>
                </c:pt>
                <c:pt idx="69">
                  <c:v>1.911594684146888E-8</c:v>
                </c:pt>
                <c:pt idx="70">
                  <c:v>-5.2874298477714996E-7</c:v>
                </c:pt>
                <c:pt idx="71">
                  <c:v>2.0403256635861983E-6</c:v>
                </c:pt>
                <c:pt idx="72">
                  <c:v>-1.0588911266938336E-6</c:v>
                </c:pt>
                <c:pt idx="73">
                  <c:v>-1.624412302495113E-6</c:v>
                </c:pt>
                <c:pt idx="74">
                  <c:v>1.3027004325743319E-6</c:v>
                </c:pt>
                <c:pt idx="75">
                  <c:v>9.8671955011947251E-7</c:v>
                </c:pt>
                <c:pt idx="76">
                  <c:v>1.0518967663344583E-7</c:v>
                </c:pt>
                <c:pt idx="77">
                  <c:v>2.1134534655942777E-6</c:v>
                </c:pt>
                <c:pt idx="78">
                  <c:v>1.054433568647314E-6</c:v>
                </c:pt>
                <c:pt idx="79">
                  <c:v>4.5857301696411941E-7</c:v>
                </c:pt>
                <c:pt idx="80">
                  <c:v>-1.2514398146780806E-6</c:v>
                </c:pt>
                <c:pt idx="81">
                  <c:v>2.1171886737133217E-6</c:v>
                </c:pt>
                <c:pt idx="82">
                  <c:v>1.2661882326180608E-6</c:v>
                </c:pt>
                <c:pt idx="83">
                  <c:v>-1.6623633823888994E-6</c:v>
                </c:pt>
                <c:pt idx="84">
                  <c:v>9.6413016009452585E-7</c:v>
                </c:pt>
                <c:pt idx="85">
                  <c:v>8.2603243097005095E-7</c:v>
                </c:pt>
                <c:pt idx="86">
                  <c:v>1.4813412060931943E-6</c:v>
                </c:pt>
                <c:pt idx="87">
                  <c:v>7.4823876147311532E-7</c:v>
                </c:pt>
                <c:pt idx="88">
                  <c:v>1.9258918250847181E-6</c:v>
                </c:pt>
                <c:pt idx="89">
                  <c:v>2.8183534287584263E-7</c:v>
                </c:pt>
                <c:pt idx="90">
                  <c:v>6.4483793677360242E-7</c:v>
                </c:pt>
                <c:pt idx="91">
                  <c:v>5.5934848323647423E-7</c:v>
                </c:pt>
                <c:pt idx="92">
                  <c:v>5.1717285704658629E-7</c:v>
                </c:pt>
                <c:pt idx="93">
                  <c:v>-1.6325250321826394E-6</c:v>
                </c:pt>
                <c:pt idx="94">
                  <c:v>-3.3629098727033002E-7</c:v>
                </c:pt>
                <c:pt idx="95">
                  <c:v>-2.3054515101960888E-6</c:v>
                </c:pt>
                <c:pt idx="96">
                  <c:v>-1.4319968758863546E-6</c:v>
                </c:pt>
                <c:pt idx="97">
                  <c:v>-1.2026125111392869E-8</c:v>
                </c:pt>
                <c:pt idx="98">
                  <c:v>8.448576423344867E-8</c:v>
                </c:pt>
                <c:pt idx="99">
                  <c:v>-6.2823134081249174E-7</c:v>
                </c:pt>
                <c:pt idx="100">
                  <c:v>2.3965218186654875E-6</c:v>
                </c:pt>
                <c:pt idx="101">
                  <c:v>-3.2767613806528877E-7</c:v>
                </c:pt>
                <c:pt idx="102">
                  <c:v>4.3425758596653611E-7</c:v>
                </c:pt>
                <c:pt idx="103">
                  <c:v>6.5719899077518155E-7</c:v>
                </c:pt>
                <c:pt idx="104">
                  <c:v>1.9202720447913866E-6</c:v>
                </c:pt>
                <c:pt idx="105">
                  <c:v>4.727243297530179E-9</c:v>
                </c:pt>
                <c:pt idx="106">
                  <c:v>-1.7673785870095922E-6</c:v>
                </c:pt>
                <c:pt idx="107">
                  <c:v>-1.783107921970407E-7</c:v>
                </c:pt>
                <c:pt idx="108">
                  <c:v>1.7353218708323304E-6</c:v>
                </c:pt>
                <c:pt idx="109">
                  <c:v>1.0352291012606468E-7</c:v>
                </c:pt>
                <c:pt idx="110">
                  <c:v>-4.2512928278032386E-6</c:v>
                </c:pt>
                <c:pt idx="111">
                  <c:v>1.0445658417942086E-6</c:v>
                </c:pt>
                <c:pt idx="112">
                  <c:v>2.2178851854718604E-7</c:v>
                </c:pt>
                <c:pt idx="113">
                  <c:v>-7.0474701303974053E-7</c:v>
                </c:pt>
                <c:pt idx="114">
                  <c:v>2.3027866020225655E-6</c:v>
                </c:pt>
                <c:pt idx="115">
                  <c:v>3.9030127868089116E-7</c:v>
                </c:pt>
                <c:pt idx="116">
                  <c:v>-1.0449642136036171E-6</c:v>
                </c:pt>
                <c:pt idx="117">
                  <c:v>2.2690631753836061E-7</c:v>
                </c:pt>
                <c:pt idx="118">
                  <c:v>1.7060486665447478E-6</c:v>
                </c:pt>
                <c:pt idx="119">
                  <c:v>1.6257348011193261E-6</c:v>
                </c:pt>
                <c:pt idx="120">
                  <c:v>1.9595034223808933E-6</c:v>
                </c:pt>
                <c:pt idx="121">
                  <c:v>5.4022784955188754E-7</c:v>
                </c:pt>
                <c:pt idx="122">
                  <c:v>1.061160633223137E-8</c:v>
                </c:pt>
                <c:pt idx="123">
                  <c:v>-2.8303888207843853E-7</c:v>
                </c:pt>
                <c:pt idx="124">
                  <c:v>-3.2512649420931755E-6</c:v>
                </c:pt>
                <c:pt idx="125">
                  <c:v>-1.8196361910059737E-6</c:v>
                </c:pt>
                <c:pt idx="126">
                  <c:v>4.0037443004596302E-6</c:v>
                </c:pt>
                <c:pt idx="127">
                  <c:v>1.1344635345729576E-6</c:v>
                </c:pt>
                <c:pt idx="128">
                  <c:v>-1.9961334910371224E-6</c:v>
                </c:pt>
                <c:pt idx="129">
                  <c:v>1.8965091013427049E-6</c:v>
                </c:pt>
                <c:pt idx="130">
                  <c:v>1.5427389515368224E-6</c:v>
                </c:pt>
                <c:pt idx="131">
                  <c:v>1.8343891988195325E-6</c:v>
                </c:pt>
                <c:pt idx="132">
                  <c:v>-2.7176093301045232E-7</c:v>
                </c:pt>
                <c:pt idx="133">
                  <c:v>5.4565781160835577E-7</c:v>
                </c:pt>
                <c:pt idx="134">
                  <c:v>-2.0163113476190568E-6</c:v>
                </c:pt>
                <c:pt idx="135">
                  <c:v>8.0593762097985097E-7</c:v>
                </c:pt>
                <c:pt idx="136">
                  <c:v>7.5470104117410076E-7</c:v>
                </c:pt>
                <c:pt idx="137">
                  <c:v>2.0864406484635283E-6</c:v>
                </c:pt>
                <c:pt idx="138">
                  <c:v>3.1505775712672779E-6</c:v>
                </c:pt>
                <c:pt idx="139">
                  <c:v>-1.8748957123835255E-6</c:v>
                </c:pt>
                <c:pt idx="140">
                  <c:v>1.8869187664825519E-6</c:v>
                </c:pt>
                <c:pt idx="141">
                  <c:v>8.4451685231618402E-7</c:v>
                </c:pt>
                <c:pt idx="142">
                  <c:v>7.4625583293865717E-7</c:v>
                </c:pt>
                <c:pt idx="143">
                  <c:v>1.7471114748000445E-6</c:v>
                </c:pt>
                <c:pt idx="144">
                  <c:v>3.1539343385362486E-8</c:v>
                </c:pt>
                <c:pt idx="145">
                  <c:v>6.0383478282693202E-7</c:v>
                </c:pt>
                <c:pt idx="146">
                  <c:v>-8.4852404148758602E-7</c:v>
                </c:pt>
                <c:pt idx="147">
                  <c:v>3.5148891533063864E-7</c:v>
                </c:pt>
                <c:pt idx="148">
                  <c:v>-6.6079694422022816E-7</c:v>
                </c:pt>
                <c:pt idx="149">
                  <c:v>2.5268113144447387E-6</c:v>
                </c:pt>
                <c:pt idx="150">
                  <c:v>-1.2965645751336016E-6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964-40AE-827D-CDF123D69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8603792"/>
        <c:axId val="811810560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08/07/20 Cu 0.1mT 42Hz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x"/>
                  <c:size val="3"/>
                  <c:spPr>
                    <a:noFill/>
                    <a:ln w="9525">
                      <a:solidFill>
                        <a:srgbClr val="7030A0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'dataT_08-07-20-Cu'!$Q$12:$Q$162</c15:sqref>
                        </c15:formulaRef>
                      </c:ext>
                    </c:extLst>
                    <c:numCache>
                      <c:formatCode>General</c:formatCode>
                      <c:ptCount val="151"/>
                      <c:pt idx="0">
                        <c:v>19.991242162500001</c:v>
                      </c:pt>
                      <c:pt idx="1">
                        <c:v>19.885447987500001</c:v>
                      </c:pt>
                      <c:pt idx="2">
                        <c:v>19.783750062500001</c:v>
                      </c:pt>
                      <c:pt idx="3">
                        <c:v>19.684899812499999</c:v>
                      </c:pt>
                      <c:pt idx="4">
                        <c:v>19.584902987500001</c:v>
                      </c:pt>
                      <c:pt idx="5">
                        <c:v>19.484932874999998</c:v>
                      </c:pt>
                      <c:pt idx="6">
                        <c:v>19.385998950000001</c:v>
                      </c:pt>
                      <c:pt idx="7">
                        <c:v>19.284975037500001</c:v>
                      </c:pt>
                      <c:pt idx="8">
                        <c:v>19.185412875000001</c:v>
                      </c:pt>
                      <c:pt idx="9">
                        <c:v>19.085621612499999</c:v>
                      </c:pt>
                      <c:pt idx="10">
                        <c:v>18.985417375000001</c:v>
                      </c:pt>
                      <c:pt idx="11">
                        <c:v>18.884227262500001</c:v>
                      </c:pt>
                      <c:pt idx="12">
                        <c:v>18.784843925000001</c:v>
                      </c:pt>
                      <c:pt idx="13">
                        <c:v>18.684959875000001</c:v>
                      </c:pt>
                      <c:pt idx="14">
                        <c:v>18.586277712499999</c:v>
                      </c:pt>
                      <c:pt idx="15">
                        <c:v>18.485893950000001</c:v>
                      </c:pt>
                      <c:pt idx="16">
                        <c:v>18.38388015</c:v>
                      </c:pt>
                      <c:pt idx="17">
                        <c:v>18.291732312499999</c:v>
                      </c:pt>
                      <c:pt idx="18">
                        <c:v>17.884783262500001</c:v>
                      </c:pt>
                      <c:pt idx="19">
                        <c:v>17.789831637500001</c:v>
                      </c:pt>
                      <c:pt idx="20">
                        <c:v>17.686148637500001</c:v>
                      </c:pt>
                      <c:pt idx="21">
                        <c:v>17.583151574999999</c:v>
                      </c:pt>
                      <c:pt idx="22">
                        <c:v>17.484639175000002</c:v>
                      </c:pt>
                      <c:pt idx="23">
                        <c:v>17.3848412</c:v>
                      </c:pt>
                      <c:pt idx="24">
                        <c:v>17.2854752625</c:v>
                      </c:pt>
                      <c:pt idx="25">
                        <c:v>17.184737912500001</c:v>
                      </c:pt>
                      <c:pt idx="26">
                        <c:v>17.084782837500001</c:v>
                      </c:pt>
                      <c:pt idx="27">
                        <c:v>16.981907849999999</c:v>
                      </c:pt>
                      <c:pt idx="28">
                        <c:v>16.885491137500001</c:v>
                      </c:pt>
                      <c:pt idx="29">
                        <c:v>16.784069062499999</c:v>
                      </c:pt>
                      <c:pt idx="30">
                        <c:v>16.685552099999999</c:v>
                      </c:pt>
                      <c:pt idx="31">
                        <c:v>16.583135349999999</c:v>
                      </c:pt>
                      <c:pt idx="32">
                        <c:v>16.485519624999998</c:v>
                      </c:pt>
                      <c:pt idx="33">
                        <c:v>16.385346162499999</c:v>
                      </c:pt>
                      <c:pt idx="34">
                        <c:v>16.284832475000002</c:v>
                      </c:pt>
                      <c:pt idx="35">
                        <c:v>16.183875075</c:v>
                      </c:pt>
                      <c:pt idx="36">
                        <c:v>16.084091900000001</c:v>
                      </c:pt>
                      <c:pt idx="37">
                        <c:v>15.9851367625</c:v>
                      </c:pt>
                      <c:pt idx="38">
                        <c:v>15.8852679625</c:v>
                      </c:pt>
                      <c:pt idx="39">
                        <c:v>15.78612805</c:v>
                      </c:pt>
                      <c:pt idx="40">
                        <c:v>15.683996175000001</c:v>
                      </c:pt>
                      <c:pt idx="41">
                        <c:v>15.585097675</c:v>
                      </c:pt>
                      <c:pt idx="42">
                        <c:v>15.483703625</c:v>
                      </c:pt>
                      <c:pt idx="43">
                        <c:v>15.385891924999999</c:v>
                      </c:pt>
                      <c:pt idx="44">
                        <c:v>15.286548612500001</c:v>
                      </c:pt>
                      <c:pt idx="45">
                        <c:v>15.1849071</c:v>
                      </c:pt>
                      <c:pt idx="46">
                        <c:v>15.086513275</c:v>
                      </c:pt>
                      <c:pt idx="47">
                        <c:v>14.9842176375</c:v>
                      </c:pt>
                      <c:pt idx="48">
                        <c:v>14.88481855</c:v>
                      </c:pt>
                      <c:pt idx="49">
                        <c:v>14.7849764875</c:v>
                      </c:pt>
                      <c:pt idx="50">
                        <c:v>14.6822469125</c:v>
                      </c:pt>
                      <c:pt idx="51">
                        <c:v>14.584686762500001</c:v>
                      </c:pt>
                      <c:pt idx="52">
                        <c:v>14.483862162499999</c:v>
                      </c:pt>
                      <c:pt idx="53">
                        <c:v>14.3852431625</c:v>
                      </c:pt>
                      <c:pt idx="54">
                        <c:v>14.284469124999999</c:v>
                      </c:pt>
                      <c:pt idx="55">
                        <c:v>14.185327675</c:v>
                      </c:pt>
                      <c:pt idx="56">
                        <c:v>14.0835515375</c:v>
                      </c:pt>
                      <c:pt idx="57">
                        <c:v>13.9852489375</c:v>
                      </c:pt>
                      <c:pt idx="58">
                        <c:v>13.8835415875</c:v>
                      </c:pt>
                      <c:pt idx="59">
                        <c:v>13.783937574999999</c:v>
                      </c:pt>
                      <c:pt idx="60">
                        <c:v>13.6854682125</c:v>
                      </c:pt>
                      <c:pt idx="61">
                        <c:v>13.586686025000001</c:v>
                      </c:pt>
                      <c:pt idx="62">
                        <c:v>13.48331905</c:v>
                      </c:pt>
                      <c:pt idx="63">
                        <c:v>13.387297725</c:v>
                      </c:pt>
                      <c:pt idx="64">
                        <c:v>13.283861162499999</c:v>
                      </c:pt>
                      <c:pt idx="65">
                        <c:v>13.18267275</c:v>
                      </c:pt>
                      <c:pt idx="66">
                        <c:v>13.086262825</c:v>
                      </c:pt>
                      <c:pt idx="67">
                        <c:v>12.9851845375</c:v>
                      </c:pt>
                      <c:pt idx="68">
                        <c:v>12.8852962375</c:v>
                      </c:pt>
                      <c:pt idx="69">
                        <c:v>12.785625012500001</c:v>
                      </c:pt>
                      <c:pt idx="70">
                        <c:v>12.684415599999999</c:v>
                      </c:pt>
                      <c:pt idx="71">
                        <c:v>12.5857536875</c:v>
                      </c:pt>
                      <c:pt idx="72">
                        <c:v>12.4850133625</c:v>
                      </c:pt>
                      <c:pt idx="73">
                        <c:v>12.3862953</c:v>
                      </c:pt>
                      <c:pt idx="74">
                        <c:v>12.2874968</c:v>
                      </c:pt>
                      <c:pt idx="75">
                        <c:v>12.183579675000001</c:v>
                      </c:pt>
                      <c:pt idx="76">
                        <c:v>12.084728587500001</c:v>
                      </c:pt>
                      <c:pt idx="77">
                        <c:v>11.9847577875</c:v>
                      </c:pt>
                      <c:pt idx="78">
                        <c:v>11.88503195</c:v>
                      </c:pt>
                      <c:pt idx="79">
                        <c:v>11.78473065</c:v>
                      </c:pt>
                      <c:pt idx="80">
                        <c:v>11.68991445</c:v>
                      </c:pt>
                      <c:pt idx="81">
                        <c:v>11.586373312499999</c:v>
                      </c:pt>
                      <c:pt idx="82">
                        <c:v>11.4713780875</c:v>
                      </c:pt>
                      <c:pt idx="83">
                        <c:v>11.398176787500001</c:v>
                      </c:pt>
                      <c:pt idx="84">
                        <c:v>11.28509055</c:v>
                      </c:pt>
                      <c:pt idx="85">
                        <c:v>11.1890695</c:v>
                      </c:pt>
                      <c:pt idx="86">
                        <c:v>11.08449195</c:v>
                      </c:pt>
                      <c:pt idx="87">
                        <c:v>10.9814699625</c:v>
                      </c:pt>
                      <c:pt idx="88">
                        <c:v>10.8845315</c:v>
                      </c:pt>
                      <c:pt idx="89">
                        <c:v>10.784275774999999</c:v>
                      </c:pt>
                      <c:pt idx="90">
                        <c:v>10.68840455</c:v>
                      </c:pt>
                      <c:pt idx="91">
                        <c:v>10.5856018125</c:v>
                      </c:pt>
                      <c:pt idx="92">
                        <c:v>10.486897225</c:v>
                      </c:pt>
                      <c:pt idx="93">
                        <c:v>10.364261525</c:v>
                      </c:pt>
                      <c:pt idx="94">
                        <c:v>10.282582162500001</c:v>
                      </c:pt>
                      <c:pt idx="95">
                        <c:v>10.190692425</c:v>
                      </c:pt>
                      <c:pt idx="96">
                        <c:v>10.084959612500001</c:v>
                      </c:pt>
                      <c:pt idx="97">
                        <c:v>10.004051674999999</c:v>
                      </c:pt>
                      <c:pt idx="98">
                        <c:v>9.8657036999999992</c:v>
                      </c:pt>
                      <c:pt idx="99">
                        <c:v>9.7883668124999996</c:v>
                      </c:pt>
                      <c:pt idx="100">
                        <c:v>9.6854019124999997</c:v>
                      </c:pt>
                      <c:pt idx="101">
                        <c:v>9.5825781874999993</c:v>
                      </c:pt>
                      <c:pt idx="102">
                        <c:v>9.4839804250000004</c:v>
                      </c:pt>
                      <c:pt idx="103">
                        <c:v>9.3767795500000002</c:v>
                      </c:pt>
                      <c:pt idx="104">
                        <c:v>9.2842067499999992</c:v>
                      </c:pt>
                      <c:pt idx="105">
                        <c:v>9.1828666875000007</c:v>
                      </c:pt>
                      <c:pt idx="106">
                        <c:v>9.0557517000000001</c:v>
                      </c:pt>
                      <c:pt idx="107">
                        <c:v>8.9877497000000002</c:v>
                      </c:pt>
                      <c:pt idx="108">
                        <c:v>8.8875773000000002</c:v>
                      </c:pt>
                      <c:pt idx="109">
                        <c:v>8.7820389250000002</c:v>
                      </c:pt>
                      <c:pt idx="110">
                        <c:v>8.6827433250000006</c:v>
                      </c:pt>
                      <c:pt idx="111">
                        <c:v>8.5856486625000006</c:v>
                      </c:pt>
                      <c:pt idx="112">
                        <c:v>8.4835282625000001</c:v>
                      </c:pt>
                      <c:pt idx="113">
                        <c:v>8.3853600250000007</c:v>
                      </c:pt>
                      <c:pt idx="114">
                        <c:v>8.2854950375000005</c:v>
                      </c:pt>
                      <c:pt idx="115">
                        <c:v>8.1864168750000008</c:v>
                      </c:pt>
                      <c:pt idx="116">
                        <c:v>8.0863408000000003</c:v>
                      </c:pt>
                      <c:pt idx="117">
                        <c:v>7.9409877624999998</c:v>
                      </c:pt>
                      <c:pt idx="118">
                        <c:v>7.8765044749999999</c:v>
                      </c:pt>
                      <c:pt idx="119">
                        <c:v>7.7856286125</c:v>
                      </c:pt>
                      <c:pt idx="120">
                        <c:v>7.6854844499999997</c:v>
                      </c:pt>
                      <c:pt idx="121">
                        <c:v>7.5875339500000001</c:v>
                      </c:pt>
                      <c:pt idx="122">
                        <c:v>7.4860746875000004</c:v>
                      </c:pt>
                      <c:pt idx="123">
                        <c:v>7.3872727249999999</c:v>
                      </c:pt>
                      <c:pt idx="124">
                        <c:v>7.2852268249999996</c:v>
                      </c:pt>
                      <c:pt idx="125">
                        <c:v>7.1844057625</c:v>
                      </c:pt>
                      <c:pt idx="126">
                        <c:v>7.0855385499999999</c:v>
                      </c:pt>
                      <c:pt idx="127">
                        <c:v>6.9850823374999997</c:v>
                      </c:pt>
                      <c:pt idx="128">
                        <c:v>6.8860883250000002</c:v>
                      </c:pt>
                      <c:pt idx="129">
                        <c:v>6.7849686624999999</c:v>
                      </c:pt>
                      <c:pt idx="130">
                        <c:v>6.6845167375000001</c:v>
                      </c:pt>
                      <c:pt idx="131">
                        <c:v>6.5850801875</c:v>
                      </c:pt>
                      <c:pt idx="132">
                        <c:v>6.4855472499999998</c:v>
                      </c:pt>
                      <c:pt idx="133">
                        <c:v>6.3883383374999996</c:v>
                      </c:pt>
                      <c:pt idx="134">
                        <c:v>6.2849641375000003</c:v>
                      </c:pt>
                      <c:pt idx="135">
                        <c:v>6.1854939375000004</c:v>
                      </c:pt>
                      <c:pt idx="136">
                        <c:v>6.0864538625</c:v>
                      </c:pt>
                      <c:pt idx="137">
                        <c:v>5.9871014875000004</c:v>
                      </c:pt>
                      <c:pt idx="138">
                        <c:v>5.8866840500000004</c:v>
                      </c:pt>
                      <c:pt idx="139">
                        <c:v>5.7870013</c:v>
                      </c:pt>
                      <c:pt idx="140">
                        <c:v>5.6882833499999998</c:v>
                      </c:pt>
                      <c:pt idx="141">
                        <c:v>5.587218</c:v>
                      </c:pt>
                      <c:pt idx="142">
                        <c:v>5.4875144499999999</c:v>
                      </c:pt>
                      <c:pt idx="143">
                        <c:v>5.3853615499999998</c:v>
                      </c:pt>
                      <c:pt idx="144">
                        <c:v>5.2862317000000001</c:v>
                      </c:pt>
                      <c:pt idx="145">
                        <c:v>5.1869056249999996</c:v>
                      </c:pt>
                      <c:pt idx="146">
                        <c:v>5.0864110624999999</c:v>
                      </c:pt>
                      <c:pt idx="147">
                        <c:v>5.0034888500000001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'dataT_08-07-20-Cu'!$AA$12:$AA$162</c15:sqref>
                        </c15:formulaRef>
                      </c:ext>
                    </c:extLst>
                    <c:numCache>
                      <c:formatCode>0.00E+00</c:formatCode>
                      <c:ptCount val="151"/>
                      <c:pt idx="0">
                        <c:v>-3.8306856341126186E-5</c:v>
                      </c:pt>
                      <c:pt idx="1">
                        <c:v>-3.8586740023666951E-5</c:v>
                      </c:pt>
                      <c:pt idx="2">
                        <c:v>-3.904485719642904E-5</c:v>
                      </c:pt>
                      <c:pt idx="3">
                        <c:v>-3.8575363276401476E-5</c:v>
                      </c:pt>
                      <c:pt idx="4">
                        <c:v>-3.8931014021780743E-5</c:v>
                      </c:pt>
                      <c:pt idx="5">
                        <c:v>-3.8715378040294691E-5</c:v>
                      </c:pt>
                      <c:pt idx="6">
                        <c:v>-3.8777849995358493E-5</c:v>
                      </c:pt>
                      <c:pt idx="7">
                        <c:v>-3.9964364422274948E-5</c:v>
                      </c:pt>
                      <c:pt idx="8">
                        <c:v>-3.8886892697685894E-5</c:v>
                      </c:pt>
                      <c:pt idx="9">
                        <c:v>-3.9577871928494227E-5</c:v>
                      </c:pt>
                      <c:pt idx="10">
                        <c:v>-4.0227083520997843E-5</c:v>
                      </c:pt>
                      <c:pt idx="11">
                        <c:v>-4.009425917730312E-5</c:v>
                      </c:pt>
                      <c:pt idx="12">
                        <c:v>-4.0437745527708943E-5</c:v>
                      </c:pt>
                      <c:pt idx="13">
                        <c:v>-4.0143315749552242E-5</c:v>
                      </c:pt>
                      <c:pt idx="14">
                        <c:v>-4.0130624548923961E-5</c:v>
                      </c:pt>
                      <c:pt idx="15">
                        <c:v>-4.1004102917918446E-5</c:v>
                      </c:pt>
                      <c:pt idx="16">
                        <c:v>-4.0601530329178914E-5</c:v>
                      </c:pt>
                      <c:pt idx="17">
                        <c:v>-4.0689081889705035E-5</c:v>
                      </c:pt>
                      <c:pt idx="18">
                        <c:v>-4.1817994389376359E-5</c:v>
                      </c:pt>
                      <c:pt idx="19">
                        <c:v>-4.0932876270299757E-5</c:v>
                      </c:pt>
                      <c:pt idx="20">
                        <c:v>-4.1291331436927614E-5</c:v>
                      </c:pt>
                      <c:pt idx="21">
                        <c:v>-4.2205022105912431E-5</c:v>
                      </c:pt>
                      <c:pt idx="22">
                        <c:v>-4.1992674610436917E-5</c:v>
                      </c:pt>
                      <c:pt idx="23">
                        <c:v>-4.1995224960682488E-5</c:v>
                      </c:pt>
                      <c:pt idx="24">
                        <c:v>-4.1973314778495769E-5</c:v>
                      </c:pt>
                      <c:pt idx="25">
                        <c:v>-4.205420290493614E-5</c:v>
                      </c:pt>
                      <c:pt idx="26">
                        <c:v>-4.2627732434505065E-5</c:v>
                      </c:pt>
                      <c:pt idx="27">
                        <c:v>-4.3018791932711283E-5</c:v>
                      </c:pt>
                      <c:pt idx="28">
                        <c:v>-4.2440583012360137E-5</c:v>
                      </c:pt>
                      <c:pt idx="29">
                        <c:v>-4.2983496226696315E-5</c:v>
                      </c:pt>
                      <c:pt idx="30">
                        <c:v>-4.2267409936218936E-5</c:v>
                      </c:pt>
                      <c:pt idx="31">
                        <c:v>-4.2927186755524088E-5</c:v>
                      </c:pt>
                      <c:pt idx="32">
                        <c:v>-4.3170057416751416E-5</c:v>
                      </c:pt>
                      <c:pt idx="33">
                        <c:v>-4.2743513380459821E-5</c:v>
                      </c:pt>
                      <c:pt idx="34">
                        <c:v>-4.3120826805560669E-5</c:v>
                      </c:pt>
                      <c:pt idx="35">
                        <c:v>-4.3270327681239365E-5</c:v>
                      </c:pt>
                      <c:pt idx="36">
                        <c:v>-4.3426631002074939E-5</c:v>
                      </c:pt>
                      <c:pt idx="37">
                        <c:v>-4.3452651340597692E-5</c:v>
                      </c:pt>
                      <c:pt idx="38">
                        <c:v>-4.3476712310427983E-5</c:v>
                      </c:pt>
                      <c:pt idx="39">
                        <c:v>-4.4046795389320642E-5</c:v>
                      </c:pt>
                      <c:pt idx="40">
                        <c:v>-4.439352732692815E-5</c:v>
                      </c:pt>
                      <c:pt idx="41">
                        <c:v>-4.3812325648224871E-5</c:v>
                      </c:pt>
                      <c:pt idx="42">
                        <c:v>-4.3765902518106567E-5</c:v>
                      </c:pt>
                      <c:pt idx="43">
                        <c:v>-4.4129979406775052E-5</c:v>
                      </c:pt>
                      <c:pt idx="44">
                        <c:v>-4.4065304333415482E-5</c:v>
                      </c:pt>
                      <c:pt idx="45">
                        <c:v>-4.4360095791481412E-5</c:v>
                      </c:pt>
                      <c:pt idx="46">
                        <c:v>-4.4044230509518076E-5</c:v>
                      </c:pt>
                      <c:pt idx="47">
                        <c:v>-4.4314301526780903E-5</c:v>
                      </c:pt>
                      <c:pt idx="48">
                        <c:v>-4.4502480175758037E-5</c:v>
                      </c:pt>
                      <c:pt idx="49">
                        <c:v>-4.4654879974741502E-5</c:v>
                      </c:pt>
                      <c:pt idx="50">
                        <c:v>-4.5106041486504165E-5</c:v>
                      </c:pt>
                      <c:pt idx="51">
                        <c:v>-4.5209901774019952E-5</c:v>
                      </c:pt>
                      <c:pt idx="52">
                        <c:v>-4.4380068394198622E-5</c:v>
                      </c:pt>
                      <c:pt idx="53">
                        <c:v>-4.4194444245441625E-5</c:v>
                      </c:pt>
                      <c:pt idx="54">
                        <c:v>-4.4806420093875076E-5</c:v>
                      </c:pt>
                      <c:pt idx="55">
                        <c:v>-4.4411339248355569E-5</c:v>
                      </c:pt>
                      <c:pt idx="56">
                        <c:v>-4.4731319715520188E-5</c:v>
                      </c:pt>
                      <c:pt idx="57">
                        <c:v>-4.4850785224161455E-5</c:v>
                      </c:pt>
                      <c:pt idx="58">
                        <c:v>-4.5165335847790813E-5</c:v>
                      </c:pt>
                      <c:pt idx="59">
                        <c:v>-4.5177774868487149E-5</c:v>
                      </c:pt>
                      <c:pt idx="60">
                        <c:v>-4.5102351815129224E-5</c:v>
                      </c:pt>
                      <c:pt idx="61">
                        <c:v>-4.484501373020501E-5</c:v>
                      </c:pt>
                      <c:pt idx="62">
                        <c:v>-4.4721156716589021E-5</c:v>
                      </c:pt>
                      <c:pt idx="63">
                        <c:v>-4.5447313788559664E-5</c:v>
                      </c:pt>
                      <c:pt idx="64">
                        <c:v>-4.4946168618515831E-5</c:v>
                      </c:pt>
                      <c:pt idx="65">
                        <c:v>-4.5077058426737978E-5</c:v>
                      </c:pt>
                      <c:pt idx="66">
                        <c:v>-4.5769155784045652E-5</c:v>
                      </c:pt>
                      <c:pt idx="67">
                        <c:v>-4.5056796672324312E-5</c:v>
                      </c:pt>
                      <c:pt idx="68">
                        <c:v>-4.5808284316811352E-5</c:v>
                      </c:pt>
                      <c:pt idx="69">
                        <c:v>-4.5089077904470643E-5</c:v>
                      </c:pt>
                      <c:pt idx="70">
                        <c:v>-4.5376739775685419E-5</c:v>
                      </c:pt>
                      <c:pt idx="71">
                        <c:v>-4.5572806239260409E-5</c:v>
                      </c:pt>
                      <c:pt idx="72">
                        <c:v>-4.5613640276025123E-5</c:v>
                      </c:pt>
                      <c:pt idx="73">
                        <c:v>-4.5772523378002404E-5</c:v>
                      </c:pt>
                      <c:pt idx="74">
                        <c:v>-4.5696424514196796E-5</c:v>
                      </c:pt>
                      <c:pt idx="75">
                        <c:v>-4.5398209990179896E-5</c:v>
                      </c:pt>
                      <c:pt idx="76">
                        <c:v>-4.5811461611387439E-5</c:v>
                      </c:pt>
                      <c:pt idx="77">
                        <c:v>-4.5720871321335486E-5</c:v>
                      </c:pt>
                      <c:pt idx="78">
                        <c:v>-4.6195953385460883E-5</c:v>
                      </c:pt>
                      <c:pt idx="79">
                        <c:v>-4.6309844482928431E-5</c:v>
                      </c:pt>
                      <c:pt idx="80">
                        <c:v>-4.5869762396281771E-5</c:v>
                      </c:pt>
                      <c:pt idx="81">
                        <c:v>-4.5820398432540729E-5</c:v>
                      </c:pt>
                      <c:pt idx="82">
                        <c:v>-4.5667099459169079E-5</c:v>
                      </c:pt>
                      <c:pt idx="83">
                        <c:v>-4.6004969028398642E-5</c:v>
                      </c:pt>
                      <c:pt idx="84">
                        <c:v>-4.6159700717620351E-5</c:v>
                      </c:pt>
                      <c:pt idx="85">
                        <c:v>-4.6069223759601291E-5</c:v>
                      </c:pt>
                      <c:pt idx="86">
                        <c:v>-4.6022911275531632E-5</c:v>
                      </c:pt>
                      <c:pt idx="87">
                        <c:v>-4.5635526434442038E-5</c:v>
                      </c:pt>
                      <c:pt idx="88">
                        <c:v>-4.5701178397877642E-5</c:v>
                      </c:pt>
                      <c:pt idx="89">
                        <c:v>-4.5885637346583921E-5</c:v>
                      </c:pt>
                      <c:pt idx="90">
                        <c:v>-4.5988509266971829E-5</c:v>
                      </c:pt>
                      <c:pt idx="91">
                        <c:v>-4.5768784710311459E-5</c:v>
                      </c:pt>
                      <c:pt idx="92">
                        <c:v>-4.5968051366193021E-5</c:v>
                      </c:pt>
                      <c:pt idx="93">
                        <c:v>-4.6584262413153862E-5</c:v>
                      </c:pt>
                      <c:pt idx="94">
                        <c:v>-4.6175817286154712E-5</c:v>
                      </c:pt>
                      <c:pt idx="95">
                        <c:v>-4.6186058075020163E-5</c:v>
                      </c:pt>
                      <c:pt idx="96">
                        <c:v>-4.6259241188474532E-5</c:v>
                      </c:pt>
                      <c:pt idx="97">
                        <c:v>-4.5728758169688198E-5</c:v>
                      </c:pt>
                      <c:pt idx="98">
                        <c:v>-4.6180530108867774E-5</c:v>
                      </c:pt>
                      <c:pt idx="99">
                        <c:v>-4.6282013701757572E-5</c:v>
                      </c:pt>
                      <c:pt idx="100">
                        <c:v>-4.5967717175503699E-5</c:v>
                      </c:pt>
                      <c:pt idx="101">
                        <c:v>-4.6523401555321399E-5</c:v>
                      </c:pt>
                      <c:pt idx="102">
                        <c:v>-4.6114797474688458E-5</c:v>
                      </c:pt>
                      <c:pt idx="103">
                        <c:v>-4.6243941868320618E-5</c:v>
                      </c:pt>
                      <c:pt idx="104">
                        <c:v>-4.6328211233723934E-5</c:v>
                      </c:pt>
                      <c:pt idx="105">
                        <c:v>-4.5665515663283372E-5</c:v>
                      </c:pt>
                      <c:pt idx="106">
                        <c:v>-4.6727758893555895E-5</c:v>
                      </c:pt>
                      <c:pt idx="107">
                        <c:v>-4.6640600461579216E-5</c:v>
                      </c:pt>
                      <c:pt idx="108">
                        <c:v>-4.7057564778617964E-5</c:v>
                      </c:pt>
                      <c:pt idx="109">
                        <c:v>-4.7741617833227615E-5</c:v>
                      </c:pt>
                      <c:pt idx="110">
                        <c:v>-4.8219437584495237E-5</c:v>
                      </c:pt>
                      <c:pt idx="111">
                        <c:v>-4.965868423027257E-5</c:v>
                      </c:pt>
                      <c:pt idx="112">
                        <c:v>-5.1750925367270953E-5</c:v>
                      </c:pt>
                      <c:pt idx="113">
                        <c:v>-5.3800353729763938E-5</c:v>
                      </c:pt>
                      <c:pt idx="114">
                        <c:v>-5.7061076106486884E-5</c:v>
                      </c:pt>
                      <c:pt idx="115">
                        <c:v>-6.0277937814395991E-5</c:v>
                      </c:pt>
                      <c:pt idx="116">
                        <c:v>-6.4715589143459948E-5</c:v>
                      </c:pt>
                      <c:pt idx="117">
                        <c:v>-7.269141377996564E-5</c:v>
                      </c:pt>
                      <c:pt idx="118">
                        <c:v>-7.573125369466766E-5</c:v>
                      </c:pt>
                      <c:pt idx="119">
                        <c:v>-8.0822402107257206E-5</c:v>
                      </c:pt>
                      <c:pt idx="120">
                        <c:v>-8.5806569705909806E-5</c:v>
                      </c:pt>
                      <c:pt idx="121">
                        <c:v>-9.0128337753395037E-5</c:v>
                      </c:pt>
                      <c:pt idx="122">
                        <c:v>-9.4103547925830308E-5</c:v>
                      </c:pt>
                      <c:pt idx="123">
                        <c:v>-9.8224506709680915E-5</c:v>
                      </c:pt>
                      <c:pt idx="124">
                        <c:v>-1.0134464187502942E-4</c:v>
                      </c:pt>
                      <c:pt idx="125">
                        <c:v>-1.0433884559117561E-4</c:v>
                      </c:pt>
                      <c:pt idx="126">
                        <c:v>-1.0785946396026101E-4</c:v>
                      </c:pt>
                      <c:pt idx="127">
                        <c:v>-1.0988966228792756E-4</c:v>
                      </c:pt>
                      <c:pt idx="128">
                        <c:v>-1.1188576324214606E-4</c:v>
                      </c:pt>
                      <c:pt idx="129">
                        <c:v>-1.1466736534354324E-4</c:v>
                      </c:pt>
                      <c:pt idx="130">
                        <c:v>-1.1759881245516461E-4</c:v>
                      </c:pt>
                      <c:pt idx="131">
                        <c:v>-1.1905993202801388E-4</c:v>
                      </c:pt>
                      <c:pt idx="132">
                        <c:v>-1.2219901913512236E-4</c:v>
                      </c:pt>
                      <c:pt idx="133">
                        <c:v>-1.24317235853279E-4</c:v>
                      </c:pt>
                      <c:pt idx="134">
                        <c:v>-1.2630170651880326E-4</c:v>
                      </c:pt>
                      <c:pt idx="135">
                        <c:v>-1.2900217897936193E-4</c:v>
                      </c:pt>
                      <c:pt idx="136">
                        <c:v>-1.3067796759666086E-4</c:v>
                      </c:pt>
                      <c:pt idx="137">
                        <c:v>-1.3215364923553958E-4</c:v>
                      </c:pt>
                      <c:pt idx="138">
                        <c:v>-1.3450524265461227E-4</c:v>
                      </c:pt>
                      <c:pt idx="139">
                        <c:v>-1.3638215730393214E-4</c:v>
                      </c:pt>
                      <c:pt idx="140">
                        <c:v>-1.3793356225039251E-4</c:v>
                      </c:pt>
                      <c:pt idx="141">
                        <c:v>-1.3907349725452632E-4</c:v>
                      </c:pt>
                      <c:pt idx="142">
                        <c:v>-1.4092449836472905E-4</c:v>
                      </c:pt>
                      <c:pt idx="143">
                        <c:v>-1.4216152131588922E-4</c:v>
                      </c:pt>
                      <c:pt idx="144">
                        <c:v>-1.4316044510751964E-4</c:v>
                      </c:pt>
                      <c:pt idx="145">
                        <c:v>-1.4404917104912293E-4</c:v>
                      </c:pt>
                      <c:pt idx="146">
                        <c:v>-1.4556564264106122E-4</c:v>
                      </c:pt>
                      <c:pt idx="147">
                        <c:v>-1.4554811061301022E-4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7-5964-40AE-827D-CDF123D698FD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08/07/20 Cu 0.02mT 84Hz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plus"/>
                  <c:size val="4"/>
                  <c:spPr>
                    <a:noFill/>
                    <a:ln w="9525">
                      <a:solidFill>
                        <a:srgbClr val="7030A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'dataT_08-07-20-Cu'!$AG$12:$AG$159</c15:sqref>
                        </c15:formulaRef>
                      </c:ext>
                    </c:extLst>
                    <c:numCache>
                      <c:formatCode>General</c:formatCode>
                      <c:ptCount val="148"/>
                      <c:pt idx="0">
                        <c:v>19.989869587499999</c:v>
                      </c:pt>
                      <c:pt idx="1">
                        <c:v>19.885144225000001</c:v>
                      </c:pt>
                      <c:pt idx="2">
                        <c:v>19.783840187500001</c:v>
                      </c:pt>
                      <c:pt idx="3">
                        <c:v>19.6859319</c:v>
                      </c:pt>
                      <c:pt idx="4">
                        <c:v>19.584017275000001</c:v>
                      </c:pt>
                      <c:pt idx="5">
                        <c:v>19.484347312499999</c:v>
                      </c:pt>
                      <c:pt idx="6">
                        <c:v>19.381809225000001</c:v>
                      </c:pt>
                      <c:pt idx="7">
                        <c:v>19.286217687499999</c:v>
                      </c:pt>
                      <c:pt idx="8">
                        <c:v>19.185248362500001</c:v>
                      </c:pt>
                      <c:pt idx="9">
                        <c:v>19.084756387500001</c:v>
                      </c:pt>
                      <c:pt idx="10">
                        <c:v>18.985716350000001</c:v>
                      </c:pt>
                      <c:pt idx="11">
                        <c:v>18.886974550000001</c:v>
                      </c:pt>
                      <c:pt idx="12">
                        <c:v>18.786048874999999</c:v>
                      </c:pt>
                      <c:pt idx="13">
                        <c:v>18.685807700000002</c:v>
                      </c:pt>
                      <c:pt idx="14">
                        <c:v>18.5831914125</c:v>
                      </c:pt>
                      <c:pt idx="15">
                        <c:v>18.484425537500002</c:v>
                      </c:pt>
                      <c:pt idx="16">
                        <c:v>18.376120799999999</c:v>
                      </c:pt>
                      <c:pt idx="17">
                        <c:v>18.080197587499999</c:v>
                      </c:pt>
                      <c:pt idx="18">
                        <c:v>17.984233625000002</c:v>
                      </c:pt>
                      <c:pt idx="19">
                        <c:v>17.886174674999999</c:v>
                      </c:pt>
                      <c:pt idx="20">
                        <c:v>17.7861344875</c:v>
                      </c:pt>
                      <c:pt idx="21">
                        <c:v>17.683645725000002</c:v>
                      </c:pt>
                      <c:pt idx="22">
                        <c:v>17.583818449999999</c:v>
                      </c:pt>
                      <c:pt idx="23">
                        <c:v>17.485103137500001</c:v>
                      </c:pt>
                      <c:pt idx="24">
                        <c:v>17.385249362500002</c:v>
                      </c:pt>
                      <c:pt idx="25">
                        <c:v>17.283563837500001</c:v>
                      </c:pt>
                      <c:pt idx="26">
                        <c:v>17.182507512499999</c:v>
                      </c:pt>
                      <c:pt idx="27">
                        <c:v>17.082715262499999</c:v>
                      </c:pt>
                      <c:pt idx="28">
                        <c:v>16.984646062500001</c:v>
                      </c:pt>
                      <c:pt idx="29">
                        <c:v>16.883021599999999</c:v>
                      </c:pt>
                      <c:pt idx="30">
                        <c:v>16.782216787500001</c:v>
                      </c:pt>
                      <c:pt idx="31">
                        <c:v>16.6859631375</c:v>
                      </c:pt>
                      <c:pt idx="32">
                        <c:v>16.584147487500001</c:v>
                      </c:pt>
                      <c:pt idx="33">
                        <c:v>16.485192287499999</c:v>
                      </c:pt>
                      <c:pt idx="34">
                        <c:v>16.385485912499998</c:v>
                      </c:pt>
                      <c:pt idx="35">
                        <c:v>16.282880800000001</c:v>
                      </c:pt>
                      <c:pt idx="36">
                        <c:v>16.183984025000001</c:v>
                      </c:pt>
                      <c:pt idx="37">
                        <c:v>16.083721637499998</c:v>
                      </c:pt>
                      <c:pt idx="38">
                        <c:v>15.983749637500001</c:v>
                      </c:pt>
                      <c:pt idx="39">
                        <c:v>15.882941024999999</c:v>
                      </c:pt>
                      <c:pt idx="40">
                        <c:v>15.784890412499999</c:v>
                      </c:pt>
                      <c:pt idx="41">
                        <c:v>15.686572675000001</c:v>
                      </c:pt>
                      <c:pt idx="42">
                        <c:v>15.585563437499999</c:v>
                      </c:pt>
                      <c:pt idx="43">
                        <c:v>15.484101537500001</c:v>
                      </c:pt>
                      <c:pt idx="44">
                        <c:v>15.384434087500001</c:v>
                      </c:pt>
                      <c:pt idx="45">
                        <c:v>15.286919375</c:v>
                      </c:pt>
                      <c:pt idx="46">
                        <c:v>15.183164574999999</c:v>
                      </c:pt>
                      <c:pt idx="47">
                        <c:v>15.0852021</c:v>
                      </c:pt>
                      <c:pt idx="48">
                        <c:v>14.9857293375</c:v>
                      </c:pt>
                      <c:pt idx="49">
                        <c:v>14.8855100875</c:v>
                      </c:pt>
                      <c:pt idx="50">
                        <c:v>14.78502595</c:v>
                      </c:pt>
                      <c:pt idx="51">
                        <c:v>14.685176974999999</c:v>
                      </c:pt>
                      <c:pt idx="52">
                        <c:v>14.587541699999999</c:v>
                      </c:pt>
                      <c:pt idx="53">
                        <c:v>14.484931</c:v>
                      </c:pt>
                      <c:pt idx="54">
                        <c:v>14.385630237499999</c:v>
                      </c:pt>
                      <c:pt idx="55">
                        <c:v>14.285628900000001</c:v>
                      </c:pt>
                      <c:pt idx="56">
                        <c:v>14.186111562500001</c:v>
                      </c:pt>
                      <c:pt idx="57">
                        <c:v>14.085489862499999</c:v>
                      </c:pt>
                      <c:pt idx="58">
                        <c:v>13.983504275</c:v>
                      </c:pt>
                      <c:pt idx="59">
                        <c:v>13.884653587500001</c:v>
                      </c:pt>
                      <c:pt idx="60">
                        <c:v>13.7837107125</c:v>
                      </c:pt>
                      <c:pt idx="61">
                        <c:v>13.685778362500001</c:v>
                      </c:pt>
                      <c:pt idx="62">
                        <c:v>13.585461862500001</c:v>
                      </c:pt>
                      <c:pt idx="63">
                        <c:v>13.48598705</c:v>
                      </c:pt>
                      <c:pt idx="64">
                        <c:v>13.38454975</c:v>
                      </c:pt>
                      <c:pt idx="65">
                        <c:v>13.285031325</c:v>
                      </c:pt>
                      <c:pt idx="66">
                        <c:v>13.185710925</c:v>
                      </c:pt>
                      <c:pt idx="67">
                        <c:v>13.08564185</c:v>
                      </c:pt>
                      <c:pt idx="68">
                        <c:v>12.9856795</c:v>
                      </c:pt>
                      <c:pt idx="69">
                        <c:v>12.884013775</c:v>
                      </c:pt>
                      <c:pt idx="70">
                        <c:v>12.784549012499999</c:v>
                      </c:pt>
                      <c:pt idx="71">
                        <c:v>12.685899862499999</c:v>
                      </c:pt>
                      <c:pt idx="72">
                        <c:v>12.5860887875</c:v>
                      </c:pt>
                      <c:pt idx="73">
                        <c:v>12.484286087499999</c:v>
                      </c:pt>
                      <c:pt idx="74">
                        <c:v>12.383810887499999</c:v>
                      </c:pt>
                      <c:pt idx="75">
                        <c:v>12.283916</c:v>
                      </c:pt>
                      <c:pt idx="76">
                        <c:v>12.183552387500001</c:v>
                      </c:pt>
                      <c:pt idx="77">
                        <c:v>12.086516375</c:v>
                      </c:pt>
                      <c:pt idx="78">
                        <c:v>11.9862304625</c:v>
                      </c:pt>
                      <c:pt idx="79">
                        <c:v>11.8856234375</c:v>
                      </c:pt>
                      <c:pt idx="80">
                        <c:v>11.785183075000001</c:v>
                      </c:pt>
                      <c:pt idx="81">
                        <c:v>11.683839087500001</c:v>
                      </c:pt>
                      <c:pt idx="82">
                        <c:v>11.5788057875</c:v>
                      </c:pt>
                      <c:pt idx="83">
                        <c:v>11.4787128</c:v>
                      </c:pt>
                      <c:pt idx="84">
                        <c:v>11.3947108875</c:v>
                      </c:pt>
                      <c:pt idx="85">
                        <c:v>11.273825275</c:v>
                      </c:pt>
                      <c:pt idx="86">
                        <c:v>11.16886045</c:v>
                      </c:pt>
                      <c:pt idx="87">
                        <c:v>11.071537624999999</c:v>
                      </c:pt>
                      <c:pt idx="88">
                        <c:v>10.989724525</c:v>
                      </c:pt>
                      <c:pt idx="89">
                        <c:v>10.8878614</c:v>
                      </c:pt>
                      <c:pt idx="90">
                        <c:v>10.786331300000001</c:v>
                      </c:pt>
                      <c:pt idx="91">
                        <c:v>10.68405235</c:v>
                      </c:pt>
                      <c:pt idx="92">
                        <c:v>10.585975299999999</c:v>
                      </c:pt>
                      <c:pt idx="93">
                        <c:v>10.480847349999999</c:v>
                      </c:pt>
                      <c:pt idx="94">
                        <c:v>10.393158187499999</c:v>
                      </c:pt>
                      <c:pt idx="95">
                        <c:v>10.2795658125</c:v>
                      </c:pt>
                      <c:pt idx="96">
                        <c:v>10.166339150000001</c:v>
                      </c:pt>
                      <c:pt idx="97">
                        <c:v>10.105556975000001</c:v>
                      </c:pt>
                      <c:pt idx="98">
                        <c:v>10.014617812499999</c:v>
                      </c:pt>
                      <c:pt idx="99">
                        <c:v>9.8743303999999998</c:v>
                      </c:pt>
                      <c:pt idx="100">
                        <c:v>9.7823523125000005</c:v>
                      </c:pt>
                      <c:pt idx="101">
                        <c:v>9.6856413000000003</c:v>
                      </c:pt>
                      <c:pt idx="102">
                        <c:v>9.5844774125000001</c:v>
                      </c:pt>
                      <c:pt idx="103">
                        <c:v>9.4875639624999994</c:v>
                      </c:pt>
                      <c:pt idx="104">
                        <c:v>9.3738520125000004</c:v>
                      </c:pt>
                      <c:pt idx="105">
                        <c:v>9.2835837624999993</c:v>
                      </c:pt>
                      <c:pt idx="106">
                        <c:v>9.1810483875000006</c:v>
                      </c:pt>
                      <c:pt idx="107">
                        <c:v>9.0281252999999992</c:v>
                      </c:pt>
                      <c:pt idx="108">
                        <c:v>8.9855597125000006</c:v>
                      </c:pt>
                      <c:pt idx="109">
                        <c:v>8.8865927500000002</c:v>
                      </c:pt>
                      <c:pt idx="110">
                        <c:v>8.7820567</c:v>
                      </c:pt>
                      <c:pt idx="111">
                        <c:v>8.6754704749999991</c:v>
                      </c:pt>
                      <c:pt idx="112">
                        <c:v>8.5828109875000003</c:v>
                      </c:pt>
                      <c:pt idx="113">
                        <c:v>8.4831128249999992</c:v>
                      </c:pt>
                      <c:pt idx="114">
                        <c:v>8.3879538749999991</c:v>
                      </c:pt>
                      <c:pt idx="115">
                        <c:v>8.2869004250000007</c:v>
                      </c:pt>
                      <c:pt idx="116">
                        <c:v>8.1861921375000009</c:v>
                      </c:pt>
                      <c:pt idx="117">
                        <c:v>8.0851048250000002</c:v>
                      </c:pt>
                      <c:pt idx="118">
                        <c:v>7.9857309750000001</c:v>
                      </c:pt>
                      <c:pt idx="119">
                        <c:v>7.8829796874999998</c:v>
                      </c:pt>
                      <c:pt idx="120">
                        <c:v>7.7856572499999999</c:v>
                      </c:pt>
                      <c:pt idx="121">
                        <c:v>7.6842872</c:v>
                      </c:pt>
                      <c:pt idx="122">
                        <c:v>7.5866284874999996</c:v>
                      </c:pt>
                      <c:pt idx="123">
                        <c:v>7.4839845374999996</c:v>
                      </c:pt>
                      <c:pt idx="124">
                        <c:v>7.3868254499999999</c:v>
                      </c:pt>
                      <c:pt idx="125">
                        <c:v>7.2858611875000001</c:v>
                      </c:pt>
                      <c:pt idx="126">
                        <c:v>7.1838344374999998</c:v>
                      </c:pt>
                      <c:pt idx="127">
                        <c:v>7.085750225</c:v>
                      </c:pt>
                      <c:pt idx="128">
                        <c:v>6.9878412499999998</c:v>
                      </c:pt>
                      <c:pt idx="129">
                        <c:v>6.8854963749999998</c:v>
                      </c:pt>
                      <c:pt idx="130">
                        <c:v>6.7860110999999996</c:v>
                      </c:pt>
                      <c:pt idx="131">
                        <c:v>6.6860200125000002</c:v>
                      </c:pt>
                      <c:pt idx="132">
                        <c:v>6.5846666125000004</c:v>
                      </c:pt>
                      <c:pt idx="133">
                        <c:v>6.4864312499999999</c:v>
                      </c:pt>
                      <c:pt idx="134">
                        <c:v>6.3844016249999997</c:v>
                      </c:pt>
                      <c:pt idx="135">
                        <c:v>6.2845215999999997</c:v>
                      </c:pt>
                      <c:pt idx="136">
                        <c:v>6.1869972500000001</c:v>
                      </c:pt>
                      <c:pt idx="137">
                        <c:v>6.0853170875</c:v>
                      </c:pt>
                      <c:pt idx="138">
                        <c:v>5.9867489249999997</c:v>
                      </c:pt>
                      <c:pt idx="139">
                        <c:v>5.8861166999999996</c:v>
                      </c:pt>
                      <c:pt idx="140">
                        <c:v>5.7874687500000004</c:v>
                      </c:pt>
                      <c:pt idx="141">
                        <c:v>5.6872192625000002</c:v>
                      </c:pt>
                      <c:pt idx="142">
                        <c:v>5.5874580250000001</c:v>
                      </c:pt>
                      <c:pt idx="143">
                        <c:v>5.4861259000000002</c:v>
                      </c:pt>
                      <c:pt idx="144">
                        <c:v>5.3879849249999996</c:v>
                      </c:pt>
                      <c:pt idx="145">
                        <c:v>5.2849421374999999</c:v>
                      </c:pt>
                      <c:pt idx="146">
                        <c:v>5.1854497750000004</c:v>
                      </c:pt>
                      <c:pt idx="147">
                        <c:v>5.0870800125000004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'dataT_08-07-20-Cu'!$AQ$12:$AQ$159</c15:sqref>
                        </c15:formulaRef>
                      </c:ext>
                    </c:extLst>
                    <c:numCache>
                      <c:formatCode>0.00E+00</c:formatCode>
                      <c:ptCount val="148"/>
                      <c:pt idx="0">
                        <c:v>-1.132540082064051E-4</c:v>
                      </c:pt>
                      <c:pt idx="1">
                        <c:v>-1.1122410790411613E-4</c:v>
                      </c:pt>
                      <c:pt idx="2">
                        <c:v>-1.1231100151982503E-4</c:v>
                      </c:pt>
                      <c:pt idx="3">
                        <c:v>-1.1150671305722672E-4</c:v>
                      </c:pt>
                      <c:pt idx="4">
                        <c:v>-1.1291745895773132E-4</c:v>
                      </c:pt>
                      <c:pt idx="5">
                        <c:v>-1.135351757062183E-4</c:v>
                      </c:pt>
                      <c:pt idx="6">
                        <c:v>-1.1348195294614103E-4</c:v>
                      </c:pt>
                      <c:pt idx="7">
                        <c:v>-1.1328152418434993E-4</c:v>
                      </c:pt>
                      <c:pt idx="8">
                        <c:v>-1.1456691674518351E-4</c:v>
                      </c:pt>
                      <c:pt idx="9">
                        <c:v>-1.1503733802426329E-4</c:v>
                      </c:pt>
                      <c:pt idx="10">
                        <c:v>-1.1571275589926016E-4</c:v>
                      </c:pt>
                      <c:pt idx="11">
                        <c:v>-1.1574286358571087E-4</c:v>
                      </c:pt>
                      <c:pt idx="12">
                        <c:v>-1.1657151725842819E-4</c:v>
                      </c:pt>
                      <c:pt idx="13">
                        <c:v>-1.1702139869017217E-4</c:v>
                      </c:pt>
                      <c:pt idx="14">
                        <c:v>-1.1650097443979982E-4</c:v>
                      </c:pt>
                      <c:pt idx="15">
                        <c:v>-1.1715360743292074E-4</c:v>
                      </c:pt>
                      <c:pt idx="16">
                        <c:v>-1.1709045662472609E-4</c:v>
                      </c:pt>
                      <c:pt idx="17">
                        <c:v>-1.1818211549297709E-4</c:v>
                      </c:pt>
                      <c:pt idx="18">
                        <c:v>-1.1923211036488327E-4</c:v>
                      </c:pt>
                      <c:pt idx="19">
                        <c:v>-1.1846567654998272E-4</c:v>
                      </c:pt>
                      <c:pt idx="20">
                        <c:v>-1.1877618649653118E-4</c:v>
                      </c:pt>
                      <c:pt idx="21">
                        <c:v>-1.1875304757335844E-4</c:v>
                      </c:pt>
                      <c:pt idx="22">
                        <c:v>-1.1941278238791943E-4</c:v>
                      </c:pt>
                      <c:pt idx="23">
                        <c:v>-1.2010224723901264E-4</c:v>
                      </c:pt>
                      <c:pt idx="24">
                        <c:v>-1.19114405531769E-4</c:v>
                      </c:pt>
                      <c:pt idx="25">
                        <c:v>-1.2013740653423892E-4</c:v>
                      </c:pt>
                      <c:pt idx="26">
                        <c:v>-1.1893655724072007E-4</c:v>
                      </c:pt>
                      <c:pt idx="27">
                        <c:v>-1.200244880685381E-4</c:v>
                      </c:pt>
                      <c:pt idx="28">
                        <c:v>-1.2110243781048855E-4</c:v>
                      </c:pt>
                      <c:pt idx="29">
                        <c:v>-1.2092649717506249E-4</c:v>
                      </c:pt>
                      <c:pt idx="30">
                        <c:v>-1.2071789159489782E-4</c:v>
                      </c:pt>
                      <c:pt idx="31">
                        <c:v>-1.2101199577053504E-4</c:v>
                      </c:pt>
                      <c:pt idx="32">
                        <c:v>-1.2122990954563548E-4</c:v>
                      </c:pt>
                      <c:pt idx="33">
                        <c:v>-1.2226022983329146E-4</c:v>
                      </c:pt>
                      <c:pt idx="34">
                        <c:v>-1.2238902215744519E-4</c:v>
                      </c:pt>
                      <c:pt idx="35">
                        <c:v>-1.2097091468878716E-4</c:v>
                      </c:pt>
                      <c:pt idx="36">
                        <c:v>-1.2344077553010213E-4</c:v>
                      </c:pt>
                      <c:pt idx="37">
                        <c:v>-1.2348307774935003E-4</c:v>
                      </c:pt>
                      <c:pt idx="38">
                        <c:v>-1.2379206957120349E-4</c:v>
                      </c:pt>
                      <c:pt idx="39">
                        <c:v>-1.2308634424387929E-4</c:v>
                      </c:pt>
                      <c:pt idx="40">
                        <c:v>-1.2417044478337235E-4</c:v>
                      </c:pt>
                      <c:pt idx="41">
                        <c:v>-1.2303459069838477E-4</c:v>
                      </c:pt>
                      <c:pt idx="42">
                        <c:v>-1.2338257602490779E-4</c:v>
                      </c:pt>
                      <c:pt idx="43">
                        <c:v>-1.2163400787146239E-4</c:v>
                      </c:pt>
                      <c:pt idx="44">
                        <c:v>-1.2419773330807807E-4</c:v>
                      </c:pt>
                      <c:pt idx="45">
                        <c:v>-1.2391805171390374E-4</c:v>
                      </c:pt>
                      <c:pt idx="46">
                        <c:v>-1.2415425016759795E-4</c:v>
                      </c:pt>
                      <c:pt idx="47">
                        <c:v>-1.2356919923771527E-4</c:v>
                      </c:pt>
                      <c:pt idx="48">
                        <c:v>-1.2492454070960488E-4</c:v>
                      </c:pt>
                      <c:pt idx="49">
                        <c:v>-1.2356914938881495E-4</c:v>
                      </c:pt>
                      <c:pt idx="50">
                        <c:v>-1.2521119637261374E-4</c:v>
                      </c:pt>
                      <c:pt idx="51">
                        <c:v>-1.2412515196446732E-4</c:v>
                      </c:pt>
                      <c:pt idx="52">
                        <c:v>-1.2406322003801092E-4</c:v>
                      </c:pt>
                      <c:pt idx="53">
                        <c:v>-1.2450425959891113E-4</c:v>
                      </c:pt>
                      <c:pt idx="54">
                        <c:v>-1.2504520414625866E-4</c:v>
                      </c:pt>
                      <c:pt idx="55">
                        <c:v>-1.2562001898517176E-4</c:v>
                      </c:pt>
                      <c:pt idx="56">
                        <c:v>-1.2468134393514566E-4</c:v>
                      </c:pt>
                      <c:pt idx="57">
                        <c:v>-1.2531769285559915E-4</c:v>
                      </c:pt>
                      <c:pt idx="58">
                        <c:v>-1.2544128484672223E-4</c:v>
                      </c:pt>
                      <c:pt idx="59">
                        <c:v>-1.2506222434653021E-4</c:v>
                      </c:pt>
                      <c:pt idx="60">
                        <c:v>-1.2599653240590608E-4</c:v>
                      </c:pt>
                      <c:pt idx="61">
                        <c:v>-1.2581940260546497E-4</c:v>
                      </c:pt>
                      <c:pt idx="62">
                        <c:v>-1.2572366361152633E-4</c:v>
                      </c:pt>
                      <c:pt idx="63">
                        <c:v>-1.2615010979576694E-4</c:v>
                      </c:pt>
                      <c:pt idx="64">
                        <c:v>-1.2507077637319557E-4</c:v>
                      </c:pt>
                      <c:pt idx="65">
                        <c:v>-1.27244189853269E-4</c:v>
                      </c:pt>
                      <c:pt idx="66">
                        <c:v>-1.2580934257001297E-4</c:v>
                      </c:pt>
                      <c:pt idx="67">
                        <c:v>-1.2557122524285699E-4</c:v>
                      </c:pt>
                      <c:pt idx="68">
                        <c:v>-1.2568925293232351E-4</c:v>
                      </c:pt>
                      <c:pt idx="69">
                        <c:v>-1.2653889872556395E-4</c:v>
                      </c:pt>
                      <c:pt idx="70">
                        <c:v>-1.2722834018444239E-4</c:v>
                      </c:pt>
                      <c:pt idx="71">
                        <c:v>-1.2790971100636053E-4</c:v>
                      </c:pt>
                      <c:pt idx="72">
                        <c:v>-1.2694390876816868E-4</c:v>
                      </c:pt>
                      <c:pt idx="73">
                        <c:v>-1.2682017990390656E-4</c:v>
                      </c:pt>
                      <c:pt idx="74">
                        <c:v>-1.2521333857010554E-4</c:v>
                      </c:pt>
                      <c:pt idx="75">
                        <c:v>-1.2636413401056774E-4</c:v>
                      </c:pt>
                      <c:pt idx="76">
                        <c:v>-1.2708830096246936E-4</c:v>
                      </c:pt>
                      <c:pt idx="77">
                        <c:v>-1.2790030982754214E-4</c:v>
                      </c:pt>
                      <c:pt idx="78">
                        <c:v>-1.2654257999466769E-4</c:v>
                      </c:pt>
                      <c:pt idx="79">
                        <c:v>-1.2732285117725498E-4</c:v>
                      </c:pt>
                      <c:pt idx="80">
                        <c:v>-1.2823588013736285E-4</c:v>
                      </c:pt>
                      <c:pt idx="81">
                        <c:v>-1.2659856705904963E-4</c:v>
                      </c:pt>
                      <c:pt idx="82">
                        <c:v>-1.2806399737646778E-4</c:v>
                      </c:pt>
                      <c:pt idx="83">
                        <c:v>-1.2868839767120417E-4</c:v>
                      </c:pt>
                      <c:pt idx="84">
                        <c:v>-1.2665475803609759E-4</c:v>
                      </c:pt>
                      <c:pt idx="85">
                        <c:v>-1.2658147531830217E-4</c:v>
                      </c:pt>
                      <c:pt idx="86">
                        <c:v>-1.2847607921255243E-4</c:v>
                      </c:pt>
                      <c:pt idx="87">
                        <c:v>-1.2655748959550911E-4</c:v>
                      </c:pt>
                      <c:pt idx="88">
                        <c:v>-1.2744659906586367E-4</c:v>
                      </c:pt>
                      <c:pt idx="89">
                        <c:v>-1.2763663204997039E-4</c:v>
                      </c:pt>
                      <c:pt idx="90">
                        <c:v>-1.2671545650967569E-4</c:v>
                      </c:pt>
                      <c:pt idx="91">
                        <c:v>-1.2767189510577782E-4</c:v>
                      </c:pt>
                      <c:pt idx="92">
                        <c:v>-1.277250018999197E-4</c:v>
                      </c:pt>
                      <c:pt idx="93">
                        <c:v>-1.2696115318974383E-4</c:v>
                      </c:pt>
                      <c:pt idx="94">
                        <c:v>-1.2727716654170398E-4</c:v>
                      </c:pt>
                      <c:pt idx="95">
                        <c:v>-1.2978414407667841E-4</c:v>
                      </c:pt>
                      <c:pt idx="96">
                        <c:v>-1.2808920670915786E-4</c:v>
                      </c:pt>
                      <c:pt idx="97">
                        <c:v>-1.2855875912364743E-4</c:v>
                      </c:pt>
                      <c:pt idx="98">
                        <c:v>-1.2836531731151243E-4</c:v>
                      </c:pt>
                      <c:pt idx="99">
                        <c:v>-1.2663367812158083E-4</c:v>
                      </c:pt>
                      <c:pt idx="100">
                        <c:v>-1.2673113883040292E-4</c:v>
                      </c:pt>
                      <c:pt idx="101">
                        <c:v>-1.2862930865244391E-4</c:v>
                      </c:pt>
                      <c:pt idx="102">
                        <c:v>-1.2777340249161808E-4</c:v>
                      </c:pt>
                      <c:pt idx="103">
                        <c:v>-1.2808884001727256E-4</c:v>
                      </c:pt>
                      <c:pt idx="104">
                        <c:v>-1.290763622781855E-4</c:v>
                      </c:pt>
                      <c:pt idx="105">
                        <c:v>-1.2819653271136939E-4</c:v>
                      </c:pt>
                      <c:pt idx="106">
                        <c:v>-1.2886307617019865E-4</c:v>
                      </c:pt>
                      <c:pt idx="107">
                        <c:v>-1.2989276153503734E-4</c:v>
                      </c:pt>
                      <c:pt idx="108">
                        <c:v>-1.2976654071616086E-4</c:v>
                      </c:pt>
                      <c:pt idx="109">
                        <c:v>-1.2956907497615531E-4</c:v>
                      </c:pt>
                      <c:pt idx="110">
                        <c:v>-1.3050887563867121E-4</c:v>
                      </c:pt>
                      <c:pt idx="111">
                        <c:v>-1.3283685495700759E-4</c:v>
                      </c:pt>
                      <c:pt idx="112">
                        <c:v>-1.357203058431462E-4</c:v>
                      </c:pt>
                      <c:pt idx="113">
                        <c:v>-1.3571453589624675E-4</c:v>
                      </c:pt>
                      <c:pt idx="114">
                        <c:v>-1.3786408898835064E-4</c:v>
                      </c:pt>
                      <c:pt idx="115">
                        <c:v>-1.4355700130391942E-4</c:v>
                      </c:pt>
                      <c:pt idx="116">
                        <c:v>-1.4463610563684412E-4</c:v>
                      </c:pt>
                      <c:pt idx="117">
                        <c:v>-1.4809371006448244E-4</c:v>
                      </c:pt>
                      <c:pt idx="118">
                        <c:v>-1.5156623466618598E-4</c:v>
                      </c:pt>
                      <c:pt idx="119">
                        <c:v>-1.5361102442421333E-4</c:v>
                      </c:pt>
                      <c:pt idx="120">
                        <c:v>-1.5707143968275117E-4</c:v>
                      </c:pt>
                      <c:pt idx="121">
                        <c:v>-1.628168474751379E-4</c:v>
                      </c:pt>
                      <c:pt idx="122">
                        <c:v>-1.6459900361313732E-4</c:v>
                      </c:pt>
                      <c:pt idx="123">
                        <c:v>-1.6757818713540904E-4</c:v>
                      </c:pt>
                      <c:pt idx="124">
                        <c:v>-1.6980611479705573E-4</c:v>
                      </c:pt>
                      <c:pt idx="125">
                        <c:v>-1.7285737593674062E-4</c:v>
                      </c:pt>
                      <c:pt idx="126">
                        <c:v>-1.7627618936796673E-4</c:v>
                      </c:pt>
                      <c:pt idx="127">
                        <c:v>-1.7842441958104146E-4</c:v>
                      </c:pt>
                      <c:pt idx="128">
                        <c:v>-1.8048221246959431E-4</c:v>
                      </c:pt>
                      <c:pt idx="129">
                        <c:v>-1.8291835192105684E-4</c:v>
                      </c:pt>
                      <c:pt idx="130">
                        <c:v>-1.8561341577653926E-4</c:v>
                      </c:pt>
                      <c:pt idx="131">
                        <c:v>-1.8789823716758406E-4</c:v>
                      </c:pt>
                      <c:pt idx="132">
                        <c:v>-1.8769204977195185E-4</c:v>
                      </c:pt>
                      <c:pt idx="133">
                        <c:v>-1.8958666641747985E-4</c:v>
                      </c:pt>
                      <c:pt idx="134">
                        <c:v>-1.9249222502603635E-4</c:v>
                      </c:pt>
                      <c:pt idx="135">
                        <c:v>-1.9239314931234389E-4</c:v>
                      </c:pt>
                      <c:pt idx="136">
                        <c:v>-1.952121158285469E-4</c:v>
                      </c:pt>
                      <c:pt idx="137">
                        <c:v>-1.9558340445741335E-4</c:v>
                      </c:pt>
                      <c:pt idx="138">
                        <c:v>-1.9598604631492525E-4</c:v>
                      </c:pt>
                      <c:pt idx="139">
                        <c:v>-1.9711594342026114E-4</c:v>
                      </c:pt>
                      <c:pt idx="140">
                        <c:v>-1.980107948074927E-4</c:v>
                      </c:pt>
                      <c:pt idx="141">
                        <c:v>-1.9916706072452283E-4</c:v>
                      </c:pt>
                      <c:pt idx="142">
                        <c:v>-2.0242593980885479E-4</c:v>
                      </c:pt>
                      <c:pt idx="143">
                        <c:v>-2.0206086637422976E-4</c:v>
                      </c:pt>
                      <c:pt idx="144">
                        <c:v>-2.0365610281850119E-4</c:v>
                      </c:pt>
                      <c:pt idx="145">
                        <c:v>-2.0618586012421369E-4</c:v>
                      </c:pt>
                      <c:pt idx="146">
                        <c:v>-2.0587871274431777E-4</c:v>
                      </c:pt>
                      <c:pt idx="147">
                        <c:v>-2.0670698302336724E-4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964-40AE-827D-CDF123D698FD}"/>
                  </c:ext>
                </c:extLst>
              </c15:ser>
            </c15:filteredScatterSeries>
            <c15:filteredScatterSeries>
              <c15:ser>
                <c:idx val="5"/>
                <c:order val="6"/>
                <c:tx>
                  <c:v>08/07/20 Sapp 0.1mT 42Hz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dash"/>
                  <c:size val="4"/>
                  <c:spPr>
                    <a:noFill/>
                    <a:ln w="9525">
                      <a:solidFill>
                        <a:srgbClr val="7030A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'dataT_08-07-20-Sapp'!$Q$12:$Q$162</c15:sqref>
                        </c15:formulaRef>
                      </c:ext>
                    </c:extLst>
                    <c:numCache>
                      <c:formatCode>General</c:formatCode>
                      <c:ptCount val="151"/>
                      <c:pt idx="0">
                        <c:v>19.991427662500001</c:v>
                      </c:pt>
                      <c:pt idx="1">
                        <c:v>19.8860302125</c:v>
                      </c:pt>
                      <c:pt idx="2">
                        <c:v>19.782277825000001</c:v>
                      </c:pt>
                      <c:pt idx="3">
                        <c:v>19.687049125000001</c:v>
                      </c:pt>
                      <c:pt idx="4">
                        <c:v>19.5873799375</c:v>
                      </c:pt>
                      <c:pt idx="5">
                        <c:v>19.4852609625</c:v>
                      </c:pt>
                      <c:pt idx="6">
                        <c:v>19.386281725</c:v>
                      </c:pt>
                      <c:pt idx="7">
                        <c:v>19.285789487500001</c:v>
                      </c:pt>
                      <c:pt idx="8">
                        <c:v>19.1864035125</c:v>
                      </c:pt>
                      <c:pt idx="9">
                        <c:v>19.083459850000001</c:v>
                      </c:pt>
                      <c:pt idx="10">
                        <c:v>18.984458674999999</c:v>
                      </c:pt>
                      <c:pt idx="11">
                        <c:v>18.8873934625</c:v>
                      </c:pt>
                      <c:pt idx="12">
                        <c:v>18.785496237499999</c:v>
                      </c:pt>
                      <c:pt idx="13">
                        <c:v>18.685228362499998</c:v>
                      </c:pt>
                      <c:pt idx="14">
                        <c:v>18.583146337500001</c:v>
                      </c:pt>
                      <c:pt idx="15">
                        <c:v>18.087537287499998</c:v>
                      </c:pt>
                      <c:pt idx="16">
                        <c:v>17.987640150000001</c:v>
                      </c:pt>
                      <c:pt idx="17">
                        <c:v>17.887132650000002</c:v>
                      </c:pt>
                      <c:pt idx="18">
                        <c:v>17.7867019125</c:v>
                      </c:pt>
                      <c:pt idx="19">
                        <c:v>17.685778612499998</c:v>
                      </c:pt>
                      <c:pt idx="20">
                        <c:v>17.583971975000001</c:v>
                      </c:pt>
                      <c:pt idx="21">
                        <c:v>17.485058312500001</c:v>
                      </c:pt>
                      <c:pt idx="22">
                        <c:v>17.387794724999999</c:v>
                      </c:pt>
                      <c:pt idx="23">
                        <c:v>17.284446262500001</c:v>
                      </c:pt>
                      <c:pt idx="24">
                        <c:v>17.183907287499999</c:v>
                      </c:pt>
                      <c:pt idx="25">
                        <c:v>17.084299099999999</c:v>
                      </c:pt>
                      <c:pt idx="26">
                        <c:v>16.984934812500001</c:v>
                      </c:pt>
                      <c:pt idx="27">
                        <c:v>16.883955712500001</c:v>
                      </c:pt>
                      <c:pt idx="28">
                        <c:v>16.7861189875</c:v>
                      </c:pt>
                      <c:pt idx="29">
                        <c:v>16.685225962499999</c:v>
                      </c:pt>
                      <c:pt idx="30">
                        <c:v>16.5858667</c:v>
                      </c:pt>
                      <c:pt idx="31">
                        <c:v>16.486482387500001</c:v>
                      </c:pt>
                      <c:pt idx="32">
                        <c:v>16.38640595</c:v>
                      </c:pt>
                      <c:pt idx="33">
                        <c:v>16.284792187499999</c:v>
                      </c:pt>
                      <c:pt idx="34">
                        <c:v>16.183301924999999</c:v>
                      </c:pt>
                      <c:pt idx="35">
                        <c:v>16.085463512499999</c:v>
                      </c:pt>
                      <c:pt idx="36">
                        <c:v>15.983366612499999</c:v>
                      </c:pt>
                      <c:pt idx="37">
                        <c:v>15.884093650000001</c:v>
                      </c:pt>
                      <c:pt idx="38">
                        <c:v>15.783408162500001</c:v>
                      </c:pt>
                      <c:pt idx="39">
                        <c:v>15.684844475</c:v>
                      </c:pt>
                      <c:pt idx="40">
                        <c:v>15.5848</c:v>
                      </c:pt>
                      <c:pt idx="41">
                        <c:v>15.4835138375</c:v>
                      </c:pt>
                      <c:pt idx="42">
                        <c:v>15.380374424999999</c:v>
                      </c:pt>
                      <c:pt idx="43">
                        <c:v>15.28372645</c:v>
                      </c:pt>
                      <c:pt idx="44">
                        <c:v>15.182993175</c:v>
                      </c:pt>
                      <c:pt idx="45">
                        <c:v>15.0856785625</c:v>
                      </c:pt>
                      <c:pt idx="46">
                        <c:v>14.9835391</c:v>
                      </c:pt>
                      <c:pt idx="47">
                        <c:v>14.885465737500001</c:v>
                      </c:pt>
                      <c:pt idx="48">
                        <c:v>14.786235312500001</c:v>
                      </c:pt>
                      <c:pt idx="49">
                        <c:v>14.685487500000001</c:v>
                      </c:pt>
                      <c:pt idx="50">
                        <c:v>14.586247312499999</c:v>
                      </c:pt>
                      <c:pt idx="51">
                        <c:v>14.485411900000001</c:v>
                      </c:pt>
                      <c:pt idx="52">
                        <c:v>14.3847212875</c:v>
                      </c:pt>
                      <c:pt idx="53">
                        <c:v>14.2861321</c:v>
                      </c:pt>
                      <c:pt idx="54">
                        <c:v>14.185394275</c:v>
                      </c:pt>
                      <c:pt idx="55">
                        <c:v>14.086575275</c:v>
                      </c:pt>
                      <c:pt idx="56">
                        <c:v>13.9843738</c:v>
                      </c:pt>
                      <c:pt idx="57">
                        <c:v>13.8846676375</c:v>
                      </c:pt>
                      <c:pt idx="58">
                        <c:v>13.78487685</c:v>
                      </c:pt>
                      <c:pt idx="59">
                        <c:v>13.6840118125</c:v>
                      </c:pt>
                      <c:pt idx="60">
                        <c:v>13.585105175000001</c:v>
                      </c:pt>
                      <c:pt idx="61">
                        <c:v>13.486026624999999</c:v>
                      </c:pt>
                      <c:pt idx="62">
                        <c:v>13.3840909</c:v>
                      </c:pt>
                      <c:pt idx="63">
                        <c:v>13.285242437499999</c:v>
                      </c:pt>
                      <c:pt idx="64">
                        <c:v>13.184033149999999</c:v>
                      </c:pt>
                      <c:pt idx="65">
                        <c:v>13.0851200875</c:v>
                      </c:pt>
                      <c:pt idx="66">
                        <c:v>12.9855853125</c:v>
                      </c:pt>
                      <c:pt idx="67">
                        <c:v>12.8848681375</c:v>
                      </c:pt>
                      <c:pt idx="68">
                        <c:v>12.7832669125</c:v>
                      </c:pt>
                      <c:pt idx="69">
                        <c:v>12.683276062499999</c:v>
                      </c:pt>
                      <c:pt idx="70">
                        <c:v>12.585327987499999</c:v>
                      </c:pt>
                      <c:pt idx="71">
                        <c:v>12.484947787499999</c:v>
                      </c:pt>
                      <c:pt idx="72">
                        <c:v>12.386527687499999</c:v>
                      </c:pt>
                      <c:pt idx="73">
                        <c:v>12.284296400000001</c:v>
                      </c:pt>
                      <c:pt idx="74">
                        <c:v>12.18416225</c:v>
                      </c:pt>
                      <c:pt idx="75">
                        <c:v>12.084880350000001</c:v>
                      </c:pt>
                      <c:pt idx="76">
                        <c:v>11.9862006875</c:v>
                      </c:pt>
                      <c:pt idx="77">
                        <c:v>11.885090699999999</c:v>
                      </c:pt>
                      <c:pt idx="78">
                        <c:v>11.784628637499999</c:v>
                      </c:pt>
                      <c:pt idx="79">
                        <c:v>11.6838237</c:v>
                      </c:pt>
                      <c:pt idx="80">
                        <c:v>11.5818194375</c:v>
                      </c:pt>
                      <c:pt idx="81">
                        <c:v>11.4960354625</c:v>
                      </c:pt>
                      <c:pt idx="82">
                        <c:v>11.396008112500001</c:v>
                      </c:pt>
                      <c:pt idx="83">
                        <c:v>11.2948301</c:v>
                      </c:pt>
                      <c:pt idx="84">
                        <c:v>11.183698175</c:v>
                      </c:pt>
                      <c:pt idx="85">
                        <c:v>11.083935137499999</c:v>
                      </c:pt>
                      <c:pt idx="86">
                        <c:v>10.982641825</c:v>
                      </c:pt>
                      <c:pt idx="87">
                        <c:v>10.88282705</c:v>
                      </c:pt>
                      <c:pt idx="88">
                        <c:v>10.783671487499999</c:v>
                      </c:pt>
                      <c:pt idx="89">
                        <c:v>10.6826879875</c:v>
                      </c:pt>
                      <c:pt idx="90">
                        <c:v>10.5850537</c:v>
                      </c:pt>
                      <c:pt idx="91">
                        <c:v>10.4934550375</c:v>
                      </c:pt>
                      <c:pt idx="92">
                        <c:v>10.387074224999999</c:v>
                      </c:pt>
                      <c:pt idx="93">
                        <c:v>10.283270249999999</c:v>
                      </c:pt>
                      <c:pt idx="94">
                        <c:v>10.183885800000001</c:v>
                      </c:pt>
                      <c:pt idx="95">
                        <c:v>10.090808750000001</c:v>
                      </c:pt>
                      <c:pt idx="96">
                        <c:v>10.008181075</c:v>
                      </c:pt>
                      <c:pt idx="97">
                        <c:v>9.8738614125000002</c:v>
                      </c:pt>
                      <c:pt idx="98">
                        <c:v>9.7842439500000005</c:v>
                      </c:pt>
                      <c:pt idx="99">
                        <c:v>9.6840863000000006</c:v>
                      </c:pt>
                      <c:pt idx="100">
                        <c:v>9.5844337875000001</c:v>
                      </c:pt>
                      <c:pt idx="101">
                        <c:v>9.4852569249999998</c:v>
                      </c:pt>
                      <c:pt idx="102">
                        <c:v>9.3867843124999997</c:v>
                      </c:pt>
                      <c:pt idx="103">
                        <c:v>9.2792542999999998</c:v>
                      </c:pt>
                      <c:pt idx="104">
                        <c:v>9.1740169500000004</c:v>
                      </c:pt>
                      <c:pt idx="105">
                        <c:v>8.9858729749999995</c:v>
                      </c:pt>
                      <c:pt idx="106">
                        <c:v>8.8810279249999997</c:v>
                      </c:pt>
                      <c:pt idx="107">
                        <c:v>8.7922601875000002</c:v>
                      </c:pt>
                      <c:pt idx="108">
                        <c:v>8.6792559624999992</c:v>
                      </c:pt>
                      <c:pt idx="109">
                        <c:v>8.5868175000000004</c:v>
                      </c:pt>
                      <c:pt idx="110">
                        <c:v>8.4826498125000001</c:v>
                      </c:pt>
                      <c:pt idx="111">
                        <c:v>8.3860471375000003</c:v>
                      </c:pt>
                      <c:pt idx="112">
                        <c:v>8.2846685375</c:v>
                      </c:pt>
                      <c:pt idx="113">
                        <c:v>8.1861254250000002</c:v>
                      </c:pt>
                      <c:pt idx="114">
                        <c:v>8.0836486624999999</c:v>
                      </c:pt>
                      <c:pt idx="115">
                        <c:v>7.9848540625000002</c:v>
                      </c:pt>
                      <c:pt idx="116">
                        <c:v>7.8864169000000004</c:v>
                      </c:pt>
                      <c:pt idx="117">
                        <c:v>7.7865969625</c:v>
                      </c:pt>
                      <c:pt idx="118">
                        <c:v>7.6842131624999999</c:v>
                      </c:pt>
                      <c:pt idx="119">
                        <c:v>7.5852134250000001</c:v>
                      </c:pt>
                      <c:pt idx="120">
                        <c:v>7.4870504125000004</c:v>
                      </c:pt>
                      <c:pt idx="121">
                        <c:v>7.3851197500000003</c:v>
                      </c:pt>
                      <c:pt idx="122">
                        <c:v>7.2845200749999997</c:v>
                      </c:pt>
                      <c:pt idx="123">
                        <c:v>7.1855434374999998</c:v>
                      </c:pt>
                      <c:pt idx="124">
                        <c:v>7.0857751999999996</c:v>
                      </c:pt>
                      <c:pt idx="125">
                        <c:v>6.9859179749999996</c:v>
                      </c:pt>
                      <c:pt idx="126">
                        <c:v>6.8864769250000002</c:v>
                      </c:pt>
                      <c:pt idx="127">
                        <c:v>6.7870412</c:v>
                      </c:pt>
                      <c:pt idx="128">
                        <c:v>6.6851006875000003</c:v>
                      </c:pt>
                      <c:pt idx="129">
                        <c:v>6.5856979124999997</c:v>
                      </c:pt>
                      <c:pt idx="130">
                        <c:v>6.4861479375000002</c:v>
                      </c:pt>
                      <c:pt idx="131">
                        <c:v>6.3862646874999998</c:v>
                      </c:pt>
                      <c:pt idx="132">
                        <c:v>6.2866182374999999</c:v>
                      </c:pt>
                      <c:pt idx="133">
                        <c:v>6.1863653125000004</c:v>
                      </c:pt>
                      <c:pt idx="134">
                        <c:v>6.0846011124999997</c:v>
                      </c:pt>
                      <c:pt idx="135">
                        <c:v>5.9868165375000002</c:v>
                      </c:pt>
                      <c:pt idx="136">
                        <c:v>5.886305675</c:v>
                      </c:pt>
                      <c:pt idx="137">
                        <c:v>5.7859052374999997</c:v>
                      </c:pt>
                      <c:pt idx="138">
                        <c:v>5.6871614499999996</c:v>
                      </c:pt>
                      <c:pt idx="139">
                        <c:v>5.5849925625000001</c:v>
                      </c:pt>
                      <c:pt idx="140">
                        <c:v>5.4881061249999998</c:v>
                      </c:pt>
                      <c:pt idx="141">
                        <c:v>5.3858598375</c:v>
                      </c:pt>
                      <c:pt idx="142">
                        <c:v>5.2864234999999997</c:v>
                      </c:pt>
                      <c:pt idx="143">
                        <c:v>5.1882299249999999</c:v>
                      </c:pt>
                      <c:pt idx="144">
                        <c:v>5.0851755624999999</c:v>
                      </c:pt>
                      <c:pt idx="145">
                        <c:v>5.0022599124999996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'dataT_08-07-20-Sapp'!$AA$12:$AA$162</c15:sqref>
                        </c15:formulaRef>
                      </c:ext>
                    </c:extLst>
                    <c:numCache>
                      <c:formatCode>0.00E+00</c:formatCode>
                      <c:ptCount val="151"/>
                      <c:pt idx="0">
                        <c:v>3.882414547012758E-7</c:v>
                      </c:pt>
                      <c:pt idx="1">
                        <c:v>3.9152887755558068E-7</c:v>
                      </c:pt>
                      <c:pt idx="2">
                        <c:v>6.4682616277752588E-7</c:v>
                      </c:pt>
                      <c:pt idx="3">
                        <c:v>3.9348411804943894E-7</c:v>
                      </c:pt>
                      <c:pt idx="4">
                        <c:v>1.7611161378938368E-7</c:v>
                      </c:pt>
                      <c:pt idx="5">
                        <c:v>3.1702039054964746E-7</c:v>
                      </c:pt>
                      <c:pt idx="6">
                        <c:v>3.6705225935681695E-7</c:v>
                      </c:pt>
                      <c:pt idx="7">
                        <c:v>-2.9992589306559343E-8</c:v>
                      </c:pt>
                      <c:pt idx="8">
                        <c:v>2.1667446637310168E-7</c:v>
                      </c:pt>
                      <c:pt idx="9">
                        <c:v>7.4624109731344359E-8</c:v>
                      </c:pt>
                      <c:pt idx="10">
                        <c:v>8.1477059665126889E-7</c:v>
                      </c:pt>
                      <c:pt idx="11">
                        <c:v>1.5925572023743453E-7</c:v>
                      </c:pt>
                      <c:pt idx="12">
                        <c:v>4.2050171990619224E-7</c:v>
                      </c:pt>
                      <c:pt idx="13">
                        <c:v>1.5894173903396729E-7</c:v>
                      </c:pt>
                      <c:pt idx="14">
                        <c:v>2.4833975598892687E-7</c:v>
                      </c:pt>
                      <c:pt idx="15">
                        <c:v>6.5679174634998748E-7</c:v>
                      </c:pt>
                      <c:pt idx="16">
                        <c:v>2.8522254507130565E-7</c:v>
                      </c:pt>
                      <c:pt idx="17">
                        <c:v>3.1629132921913879E-7</c:v>
                      </c:pt>
                      <c:pt idx="18">
                        <c:v>5.590362000913454E-7</c:v>
                      </c:pt>
                      <c:pt idx="19">
                        <c:v>5.3384002339199689E-7</c:v>
                      </c:pt>
                      <c:pt idx="20">
                        <c:v>4.8175039057313818E-8</c:v>
                      </c:pt>
                      <c:pt idx="21">
                        <c:v>4.6220794262757159E-7</c:v>
                      </c:pt>
                      <c:pt idx="22">
                        <c:v>1.8675118597581974E-7</c:v>
                      </c:pt>
                      <c:pt idx="23">
                        <c:v>4.0824115670363055E-7</c:v>
                      </c:pt>
                      <c:pt idx="24">
                        <c:v>1.8543333948882102E-7</c:v>
                      </c:pt>
                      <c:pt idx="25">
                        <c:v>-2.550089276925813E-8</c:v>
                      </c:pt>
                      <c:pt idx="26">
                        <c:v>3.5686296153320033E-7</c:v>
                      </c:pt>
                      <c:pt idx="27">
                        <c:v>3.8776506089443078E-8</c:v>
                      </c:pt>
                      <c:pt idx="28">
                        <c:v>6.8922024329666943E-7</c:v>
                      </c:pt>
                      <c:pt idx="29">
                        <c:v>7.1326882457147894E-7</c:v>
                      </c:pt>
                      <c:pt idx="30">
                        <c:v>2.7152141287214671E-7</c:v>
                      </c:pt>
                      <c:pt idx="31">
                        <c:v>3.7772381808966506E-7</c:v>
                      </c:pt>
                      <c:pt idx="32">
                        <c:v>7.406349883590161E-7</c:v>
                      </c:pt>
                      <c:pt idx="33">
                        <c:v>3.6530817469235338E-7</c:v>
                      </c:pt>
                      <c:pt idx="34">
                        <c:v>5.3881062383229503E-7</c:v>
                      </c:pt>
                      <c:pt idx="35">
                        <c:v>1.0177868673570547E-7</c:v>
                      </c:pt>
                      <c:pt idx="36">
                        <c:v>6.9124581619556012E-7</c:v>
                      </c:pt>
                      <c:pt idx="37">
                        <c:v>7.7572096837201304E-7</c:v>
                      </c:pt>
                      <c:pt idx="38">
                        <c:v>3.8396807140348325E-7</c:v>
                      </c:pt>
                      <c:pt idx="39">
                        <c:v>4.8714276802119805E-7</c:v>
                      </c:pt>
                      <c:pt idx="40">
                        <c:v>5.0754349864997681E-7</c:v>
                      </c:pt>
                      <c:pt idx="41">
                        <c:v>6.5629191932689075E-7</c:v>
                      </c:pt>
                      <c:pt idx="42">
                        <c:v>9.5903879635807213E-7</c:v>
                      </c:pt>
                      <c:pt idx="43">
                        <c:v>2.1171772670747945E-7</c:v>
                      </c:pt>
                      <c:pt idx="44">
                        <c:v>4.7178045698051662E-7</c:v>
                      </c:pt>
                      <c:pt idx="45">
                        <c:v>4.5135898231496204E-8</c:v>
                      </c:pt>
                      <c:pt idx="46">
                        <c:v>1.1976894003588454E-7</c:v>
                      </c:pt>
                      <c:pt idx="47">
                        <c:v>4.0480636485314257E-7</c:v>
                      </c:pt>
                      <c:pt idx="48">
                        <c:v>2.1505365094295005E-7</c:v>
                      </c:pt>
                      <c:pt idx="49">
                        <c:v>6.3393672813158624E-8</c:v>
                      </c:pt>
                      <c:pt idx="50">
                        <c:v>4.4882324498127018E-7</c:v>
                      </c:pt>
                      <c:pt idx="51">
                        <c:v>2.7533691757869473E-7</c:v>
                      </c:pt>
                      <c:pt idx="52">
                        <c:v>6.1257880665398785E-7</c:v>
                      </c:pt>
                      <c:pt idx="53">
                        <c:v>4.6152954280905306E-7</c:v>
                      </c:pt>
                      <c:pt idx="54">
                        <c:v>2.0415812119967273E-8</c:v>
                      </c:pt>
                      <c:pt idx="55">
                        <c:v>3.101868307016265E-7</c:v>
                      </c:pt>
                      <c:pt idx="56">
                        <c:v>4.8538176216781095E-7</c:v>
                      </c:pt>
                      <c:pt idx="57">
                        <c:v>2.8052161929495145E-7</c:v>
                      </c:pt>
                      <c:pt idx="58">
                        <c:v>5.5189372762888561E-7</c:v>
                      </c:pt>
                      <c:pt idx="59">
                        <c:v>4.8243011591489289E-7</c:v>
                      </c:pt>
                      <c:pt idx="60">
                        <c:v>1.9280799782667933E-7</c:v>
                      </c:pt>
                      <c:pt idx="61">
                        <c:v>1.7536532895168912E-7</c:v>
                      </c:pt>
                      <c:pt idx="62">
                        <c:v>4.1314658726913146E-7</c:v>
                      </c:pt>
                      <c:pt idx="63">
                        <c:v>8.0738172653684883E-7</c:v>
                      </c:pt>
                      <c:pt idx="64">
                        <c:v>1.0494461819762724E-6</c:v>
                      </c:pt>
                      <c:pt idx="65">
                        <c:v>4.0754522000420832E-7</c:v>
                      </c:pt>
                      <c:pt idx="66">
                        <c:v>7.1174015954331826E-7</c:v>
                      </c:pt>
                      <c:pt idx="67">
                        <c:v>1.2903403089091806E-7</c:v>
                      </c:pt>
                      <c:pt idx="68">
                        <c:v>3.3346328739763997E-7</c:v>
                      </c:pt>
                      <c:pt idx="69">
                        <c:v>5.1037072303133568E-7</c:v>
                      </c:pt>
                      <c:pt idx="70">
                        <c:v>-3.6526696874478379E-8</c:v>
                      </c:pt>
                      <c:pt idx="71">
                        <c:v>4.0576951804080535E-7</c:v>
                      </c:pt>
                      <c:pt idx="72">
                        <c:v>3.852448145653556E-7</c:v>
                      </c:pt>
                      <c:pt idx="73">
                        <c:v>3.1208630899756673E-7</c:v>
                      </c:pt>
                      <c:pt idx="74">
                        <c:v>3.7187426142786065E-7</c:v>
                      </c:pt>
                      <c:pt idx="75">
                        <c:v>6.1486824280985363E-8</c:v>
                      </c:pt>
                      <c:pt idx="76">
                        <c:v>6.7464710931554875E-7</c:v>
                      </c:pt>
                      <c:pt idx="77">
                        <c:v>1.1201611724182584E-6</c:v>
                      </c:pt>
                      <c:pt idx="78">
                        <c:v>7.5965289102147515E-7</c:v>
                      </c:pt>
                      <c:pt idx="79">
                        <c:v>4.4322454298255592E-7</c:v>
                      </c:pt>
                      <c:pt idx="80">
                        <c:v>4.5468203162180382E-8</c:v>
                      </c:pt>
                      <c:pt idx="81">
                        <c:v>2.2833937786324175E-7</c:v>
                      </c:pt>
                      <c:pt idx="82">
                        <c:v>7.4966340939408889E-7</c:v>
                      </c:pt>
                      <c:pt idx="83">
                        <c:v>7.0147057990392474E-7</c:v>
                      </c:pt>
                      <c:pt idx="84">
                        <c:v>9.0238832517392517E-8</c:v>
                      </c:pt>
                      <c:pt idx="85">
                        <c:v>8.0083808163021093E-7</c:v>
                      </c:pt>
                      <c:pt idx="86">
                        <c:v>1.2183754934037046E-6</c:v>
                      </c:pt>
                      <c:pt idx="87">
                        <c:v>5.2766324302403235E-7</c:v>
                      </c:pt>
                      <c:pt idx="88">
                        <c:v>4.8317306334151955E-7</c:v>
                      </c:pt>
                      <c:pt idx="89">
                        <c:v>1.7821217178816603E-7</c:v>
                      </c:pt>
                      <c:pt idx="90">
                        <c:v>-4.1562721049994585E-8</c:v>
                      </c:pt>
                      <c:pt idx="91">
                        <c:v>2.2024627121543674E-7</c:v>
                      </c:pt>
                      <c:pt idx="92">
                        <c:v>3.1813926251426439E-7</c:v>
                      </c:pt>
                      <c:pt idx="93">
                        <c:v>4.3345093720881566E-7</c:v>
                      </c:pt>
                      <c:pt idx="94">
                        <c:v>9.1311939556869021E-8</c:v>
                      </c:pt>
                      <c:pt idx="95">
                        <c:v>2.6721631121354805E-8</c:v>
                      </c:pt>
                      <c:pt idx="96">
                        <c:v>8.3925829042160139E-7</c:v>
                      </c:pt>
                      <c:pt idx="97">
                        <c:v>5.1176085744895172E-8</c:v>
                      </c:pt>
                      <c:pt idx="98">
                        <c:v>1.2886126264548681E-7</c:v>
                      </c:pt>
                      <c:pt idx="99">
                        <c:v>3.2650419611033043E-7</c:v>
                      </c:pt>
                      <c:pt idx="100">
                        <c:v>7.21177888542708E-7</c:v>
                      </c:pt>
                      <c:pt idx="101">
                        <c:v>6.8312869279043926E-7</c:v>
                      </c:pt>
                      <c:pt idx="102">
                        <c:v>6.1127113799305316E-7</c:v>
                      </c:pt>
                      <c:pt idx="103">
                        <c:v>7.6872610218807898E-7</c:v>
                      </c:pt>
                      <c:pt idx="104">
                        <c:v>2.7104450246466125E-7</c:v>
                      </c:pt>
                      <c:pt idx="105">
                        <c:v>7.7750210574219375E-7</c:v>
                      </c:pt>
                      <c:pt idx="106">
                        <c:v>7.1743384241947385E-7</c:v>
                      </c:pt>
                      <c:pt idx="107">
                        <c:v>1.992712240109114E-7</c:v>
                      </c:pt>
                      <c:pt idx="108">
                        <c:v>7.5084770196611832E-8</c:v>
                      </c:pt>
                      <c:pt idx="109">
                        <c:v>-4.4653159594843447E-7</c:v>
                      </c:pt>
                      <c:pt idx="110">
                        <c:v>-4.4770851913074654E-6</c:v>
                      </c:pt>
                      <c:pt idx="111">
                        <c:v>-1.260149133788211E-5</c:v>
                      </c:pt>
                      <c:pt idx="112">
                        <c:v>-3.0464208434067476E-5</c:v>
                      </c:pt>
                      <c:pt idx="113">
                        <c:v>-6.3399557483131063E-5</c:v>
                      </c:pt>
                      <c:pt idx="114">
                        <c:v>-1.2372253487774788E-4</c:v>
                      </c:pt>
                      <c:pt idx="115">
                        <c:v>-1.9887070965022885E-4</c:v>
                      </c:pt>
                      <c:pt idx="116">
                        <c:v>-2.7847657976050457E-4</c:v>
                      </c:pt>
                      <c:pt idx="117">
                        <c:v>-3.4112885057958382E-4</c:v>
                      </c:pt>
                      <c:pt idx="118">
                        <c:v>-3.8793788127141937E-4</c:v>
                      </c:pt>
                      <c:pt idx="119">
                        <c:v>-4.2133871111663861E-4</c:v>
                      </c:pt>
                      <c:pt idx="120">
                        <c:v>-4.4499797641531062E-4</c:v>
                      </c:pt>
                      <c:pt idx="121">
                        <c:v>-4.6466606635590257E-4</c:v>
                      </c:pt>
                      <c:pt idx="122">
                        <c:v>-4.8056033862689204E-4</c:v>
                      </c:pt>
                      <c:pt idx="123">
                        <c:v>-4.9250006351085325E-4</c:v>
                      </c:pt>
                      <c:pt idx="124">
                        <c:v>-5.0232835166408633E-4</c:v>
                      </c:pt>
                      <c:pt idx="125">
                        <c:v>-5.1084600609709659E-4</c:v>
                      </c:pt>
                      <c:pt idx="126">
                        <c:v>-5.1764059717278354E-4</c:v>
                      </c:pt>
                      <c:pt idx="127">
                        <c:v>-5.1888192130748246E-4</c:v>
                      </c:pt>
                      <c:pt idx="128">
                        <c:v>-5.2005171626625768E-4</c:v>
                      </c:pt>
                      <c:pt idx="129">
                        <c:v>-5.2251707641598098E-4</c:v>
                      </c:pt>
                      <c:pt idx="130">
                        <c:v>-5.2234195275182454E-4</c:v>
                      </c:pt>
                      <c:pt idx="131">
                        <c:v>-5.2281098366727661E-4</c:v>
                      </c:pt>
                      <c:pt idx="132">
                        <c:v>-5.2325017189329642E-4</c:v>
                      </c:pt>
                      <c:pt idx="133">
                        <c:v>-5.2467636744394307E-4</c:v>
                      </c:pt>
                      <c:pt idx="134">
                        <c:v>-5.247147817982298E-4</c:v>
                      </c:pt>
                      <c:pt idx="135">
                        <c:v>-5.249767810369811E-4</c:v>
                      </c:pt>
                      <c:pt idx="136">
                        <c:v>-5.2488027871805778E-4</c:v>
                      </c:pt>
                      <c:pt idx="137">
                        <c:v>-5.2501444580104742E-4</c:v>
                      </c:pt>
                      <c:pt idx="138">
                        <c:v>-5.251107480576221E-4</c:v>
                      </c:pt>
                      <c:pt idx="139">
                        <c:v>-5.2508525913404723E-4</c:v>
                      </c:pt>
                      <c:pt idx="140">
                        <c:v>-5.2532941748218115E-4</c:v>
                      </c:pt>
                      <c:pt idx="141">
                        <c:v>-5.2570179611062745E-4</c:v>
                      </c:pt>
                      <c:pt idx="142">
                        <c:v>-5.26028168582919E-4</c:v>
                      </c:pt>
                      <c:pt idx="143">
                        <c:v>-5.264106469123047E-4</c:v>
                      </c:pt>
                      <c:pt idx="144">
                        <c:v>-5.2544302521661374E-4</c:v>
                      </c:pt>
                      <c:pt idx="145">
                        <c:v>-5.2561964581104468E-4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964-40AE-827D-CDF123D698FD}"/>
                  </c:ext>
                </c:extLst>
              </c15:ser>
            </c15:filteredScatterSeries>
            <c15:filteredScatterSeries>
              <c15:ser>
                <c:idx val="13"/>
                <c:order val="7"/>
                <c:tx>
                  <c:v>08/07/20 Sapp 0.02mT 84Hz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dot"/>
                  <c:size val="4"/>
                  <c:spPr>
                    <a:noFill/>
                    <a:ln w="9525">
                      <a:solidFill>
                        <a:srgbClr val="7030A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'dataT_08-07-20-Sapp'!$AG$12:$AG$159</c15:sqref>
                        </c15:formulaRef>
                      </c:ext>
                    </c:extLst>
                    <c:numCache>
                      <c:formatCode>General</c:formatCode>
                      <c:ptCount val="148"/>
                      <c:pt idx="0">
                        <c:v>19.993407250000001</c:v>
                      </c:pt>
                      <c:pt idx="1">
                        <c:v>19.885780812499998</c:v>
                      </c:pt>
                      <c:pt idx="2">
                        <c:v>19.785302649999998</c:v>
                      </c:pt>
                      <c:pt idx="3">
                        <c:v>19.684500212500001</c:v>
                      </c:pt>
                      <c:pt idx="4">
                        <c:v>19.584607112499999</c:v>
                      </c:pt>
                      <c:pt idx="5">
                        <c:v>19.485899924999998</c:v>
                      </c:pt>
                      <c:pt idx="6">
                        <c:v>19.3844814375</c:v>
                      </c:pt>
                      <c:pt idx="7">
                        <c:v>19.286952987500001</c:v>
                      </c:pt>
                      <c:pt idx="8">
                        <c:v>19.187227037500001</c:v>
                      </c:pt>
                      <c:pt idx="9">
                        <c:v>19.085532412500001</c:v>
                      </c:pt>
                      <c:pt idx="10">
                        <c:v>18.9870093125</c:v>
                      </c:pt>
                      <c:pt idx="11">
                        <c:v>18.886292712500001</c:v>
                      </c:pt>
                      <c:pt idx="12">
                        <c:v>18.785994537499999</c:v>
                      </c:pt>
                      <c:pt idx="13">
                        <c:v>18.685733062499999</c:v>
                      </c:pt>
                      <c:pt idx="14">
                        <c:v>18.5859477375</c:v>
                      </c:pt>
                      <c:pt idx="15">
                        <c:v>18.482887012500001</c:v>
                      </c:pt>
                      <c:pt idx="16">
                        <c:v>18.083565249999999</c:v>
                      </c:pt>
                      <c:pt idx="17">
                        <c:v>17.983384362500001</c:v>
                      </c:pt>
                      <c:pt idx="18">
                        <c:v>17.883846762499999</c:v>
                      </c:pt>
                      <c:pt idx="19">
                        <c:v>17.7862382</c:v>
                      </c:pt>
                      <c:pt idx="20">
                        <c:v>17.687175512500001</c:v>
                      </c:pt>
                      <c:pt idx="21">
                        <c:v>17.583315599999999</c:v>
                      </c:pt>
                      <c:pt idx="22">
                        <c:v>17.484804887500001</c:v>
                      </c:pt>
                      <c:pt idx="23">
                        <c:v>17.385054587500001</c:v>
                      </c:pt>
                      <c:pt idx="24">
                        <c:v>17.284878025000001</c:v>
                      </c:pt>
                      <c:pt idx="25">
                        <c:v>17.1844286625</c:v>
                      </c:pt>
                      <c:pt idx="26">
                        <c:v>17.088138812499999</c:v>
                      </c:pt>
                      <c:pt idx="27">
                        <c:v>16.984393350000001</c:v>
                      </c:pt>
                      <c:pt idx="28">
                        <c:v>16.886247162499998</c:v>
                      </c:pt>
                      <c:pt idx="29">
                        <c:v>16.7855928</c:v>
                      </c:pt>
                      <c:pt idx="30">
                        <c:v>16.686762824999999</c:v>
                      </c:pt>
                      <c:pt idx="31">
                        <c:v>16.582921724999999</c:v>
                      </c:pt>
                      <c:pt idx="32">
                        <c:v>16.484955074999998</c:v>
                      </c:pt>
                      <c:pt idx="33">
                        <c:v>16.385295137500002</c:v>
                      </c:pt>
                      <c:pt idx="34">
                        <c:v>16.285994550000002</c:v>
                      </c:pt>
                      <c:pt idx="35">
                        <c:v>16.184976599999999</c:v>
                      </c:pt>
                      <c:pt idx="36">
                        <c:v>16.083076224999999</c:v>
                      </c:pt>
                      <c:pt idx="37">
                        <c:v>15.9826207</c:v>
                      </c:pt>
                      <c:pt idx="38">
                        <c:v>15.884548562499999</c:v>
                      </c:pt>
                      <c:pt idx="39">
                        <c:v>15.784221287499999</c:v>
                      </c:pt>
                      <c:pt idx="40">
                        <c:v>15.6849487</c:v>
                      </c:pt>
                      <c:pt idx="41">
                        <c:v>15.584627875000001</c:v>
                      </c:pt>
                      <c:pt idx="42">
                        <c:v>15.485022075</c:v>
                      </c:pt>
                      <c:pt idx="43">
                        <c:v>15.387236850000001</c:v>
                      </c:pt>
                      <c:pt idx="44">
                        <c:v>15.284910075000001</c:v>
                      </c:pt>
                      <c:pt idx="45">
                        <c:v>15.186043274999999</c:v>
                      </c:pt>
                      <c:pt idx="46">
                        <c:v>15.0860139125</c:v>
                      </c:pt>
                      <c:pt idx="47">
                        <c:v>14.9844095875</c:v>
                      </c:pt>
                      <c:pt idx="48">
                        <c:v>14.883910524999999</c:v>
                      </c:pt>
                      <c:pt idx="49">
                        <c:v>14.7869012375</c:v>
                      </c:pt>
                      <c:pt idx="50">
                        <c:v>14.685576187500001</c:v>
                      </c:pt>
                      <c:pt idx="51">
                        <c:v>14.5825981875</c:v>
                      </c:pt>
                      <c:pt idx="52">
                        <c:v>14.4839370125</c:v>
                      </c:pt>
                      <c:pt idx="53">
                        <c:v>14.38565505</c:v>
                      </c:pt>
                      <c:pt idx="54">
                        <c:v>14.285293362499999</c:v>
                      </c:pt>
                      <c:pt idx="55">
                        <c:v>14.1842872875</c:v>
                      </c:pt>
                      <c:pt idx="56">
                        <c:v>14.0861654375</c:v>
                      </c:pt>
                      <c:pt idx="57">
                        <c:v>13.9860041375</c:v>
                      </c:pt>
                      <c:pt idx="58">
                        <c:v>13.884900200000001</c:v>
                      </c:pt>
                      <c:pt idx="59">
                        <c:v>13.786505575</c:v>
                      </c:pt>
                      <c:pt idx="60">
                        <c:v>13.683507425</c:v>
                      </c:pt>
                      <c:pt idx="61">
                        <c:v>13.582633975</c:v>
                      </c:pt>
                      <c:pt idx="62">
                        <c:v>13.484063150000001</c:v>
                      </c:pt>
                      <c:pt idx="63">
                        <c:v>13.3839895875</c:v>
                      </c:pt>
                      <c:pt idx="64">
                        <c:v>13.2866614</c:v>
                      </c:pt>
                      <c:pt idx="65">
                        <c:v>13.184161550000001</c:v>
                      </c:pt>
                      <c:pt idx="66">
                        <c:v>13.088014125000001</c:v>
                      </c:pt>
                      <c:pt idx="67">
                        <c:v>12.985478887499999</c:v>
                      </c:pt>
                      <c:pt idx="68">
                        <c:v>12.884022475</c:v>
                      </c:pt>
                      <c:pt idx="69">
                        <c:v>12.7844069</c:v>
                      </c:pt>
                      <c:pt idx="70">
                        <c:v>12.684483412500001</c:v>
                      </c:pt>
                      <c:pt idx="71">
                        <c:v>12.5841783</c:v>
                      </c:pt>
                      <c:pt idx="72">
                        <c:v>12.4855307375</c:v>
                      </c:pt>
                      <c:pt idx="73">
                        <c:v>12.385718112499999</c:v>
                      </c:pt>
                      <c:pt idx="74">
                        <c:v>12.285596</c:v>
                      </c:pt>
                      <c:pt idx="75">
                        <c:v>12.1847232625</c:v>
                      </c:pt>
                      <c:pt idx="76">
                        <c:v>12.0841019125</c:v>
                      </c:pt>
                      <c:pt idx="77">
                        <c:v>11.9848677125</c:v>
                      </c:pt>
                      <c:pt idx="78">
                        <c:v>11.887125624999999</c:v>
                      </c:pt>
                      <c:pt idx="79">
                        <c:v>11.784485925</c:v>
                      </c:pt>
                      <c:pt idx="80">
                        <c:v>11.6759752</c:v>
                      </c:pt>
                      <c:pt idx="81">
                        <c:v>11.5794949625</c:v>
                      </c:pt>
                      <c:pt idx="82">
                        <c:v>11.468579650000001</c:v>
                      </c:pt>
                      <c:pt idx="83">
                        <c:v>11.3753244875</c:v>
                      </c:pt>
                      <c:pt idx="84">
                        <c:v>11.278270962500001</c:v>
                      </c:pt>
                      <c:pt idx="85">
                        <c:v>11.184941887500001</c:v>
                      </c:pt>
                      <c:pt idx="86">
                        <c:v>11.081834325000001</c:v>
                      </c:pt>
                      <c:pt idx="87">
                        <c:v>10.983311537500001</c:v>
                      </c:pt>
                      <c:pt idx="88">
                        <c:v>10.880542737500001</c:v>
                      </c:pt>
                      <c:pt idx="89">
                        <c:v>10.784520987500001</c:v>
                      </c:pt>
                      <c:pt idx="90">
                        <c:v>10.6844532625</c:v>
                      </c:pt>
                      <c:pt idx="91">
                        <c:v>10.585702550000001</c:v>
                      </c:pt>
                      <c:pt idx="92">
                        <c:v>10.485781425000001</c:v>
                      </c:pt>
                      <c:pt idx="93">
                        <c:v>10.394562025000001</c:v>
                      </c:pt>
                      <c:pt idx="94">
                        <c:v>10.2864946125</c:v>
                      </c:pt>
                      <c:pt idx="95">
                        <c:v>10.1823896</c:v>
                      </c:pt>
                      <c:pt idx="96">
                        <c:v>10.073321337499999</c:v>
                      </c:pt>
                      <c:pt idx="97">
                        <c:v>10.0062368</c:v>
                      </c:pt>
                      <c:pt idx="98">
                        <c:v>9.8692316000000009</c:v>
                      </c:pt>
                      <c:pt idx="99">
                        <c:v>9.7842397625000004</c:v>
                      </c:pt>
                      <c:pt idx="100">
                        <c:v>9.6841354499999994</c:v>
                      </c:pt>
                      <c:pt idx="101">
                        <c:v>9.5833133250000007</c:v>
                      </c:pt>
                      <c:pt idx="102">
                        <c:v>9.4904218875000002</c:v>
                      </c:pt>
                      <c:pt idx="103">
                        <c:v>9.3752895499999997</c:v>
                      </c:pt>
                      <c:pt idx="104">
                        <c:v>9.2804230375000003</c:v>
                      </c:pt>
                      <c:pt idx="105">
                        <c:v>9.1693709999999999</c:v>
                      </c:pt>
                      <c:pt idx="106">
                        <c:v>9.0805011874999995</c:v>
                      </c:pt>
                      <c:pt idx="107">
                        <c:v>8.9854152124999995</c:v>
                      </c:pt>
                      <c:pt idx="108">
                        <c:v>8.8813631500000003</c:v>
                      </c:pt>
                      <c:pt idx="109">
                        <c:v>8.7896672749999993</c:v>
                      </c:pt>
                      <c:pt idx="110">
                        <c:v>8.6755612000000006</c:v>
                      </c:pt>
                      <c:pt idx="111">
                        <c:v>8.5845953250000004</c:v>
                      </c:pt>
                      <c:pt idx="112">
                        <c:v>8.4820124875000005</c:v>
                      </c:pt>
                      <c:pt idx="113">
                        <c:v>8.3861608499999996</c:v>
                      </c:pt>
                      <c:pt idx="114">
                        <c:v>8.2860020374999994</c:v>
                      </c:pt>
                      <c:pt idx="115">
                        <c:v>8.1845149999999993</c:v>
                      </c:pt>
                      <c:pt idx="116">
                        <c:v>8.0853974624999996</c:v>
                      </c:pt>
                      <c:pt idx="117">
                        <c:v>7.9869238625000003</c:v>
                      </c:pt>
                      <c:pt idx="118">
                        <c:v>7.8847509000000002</c:v>
                      </c:pt>
                      <c:pt idx="119">
                        <c:v>7.7859414874999997</c:v>
                      </c:pt>
                      <c:pt idx="120">
                        <c:v>7.6839286624999996</c:v>
                      </c:pt>
                      <c:pt idx="121">
                        <c:v>7.5845003625</c:v>
                      </c:pt>
                      <c:pt idx="122">
                        <c:v>7.4854725750000002</c:v>
                      </c:pt>
                      <c:pt idx="123">
                        <c:v>7.3869889375</c:v>
                      </c:pt>
                      <c:pt idx="124">
                        <c:v>7.2873010750000002</c:v>
                      </c:pt>
                      <c:pt idx="125">
                        <c:v>7.185098</c:v>
                      </c:pt>
                      <c:pt idx="126">
                        <c:v>7.0864251249999999</c:v>
                      </c:pt>
                      <c:pt idx="127">
                        <c:v>6.9863553124999997</c:v>
                      </c:pt>
                      <c:pt idx="128">
                        <c:v>6.8857466499999997</c:v>
                      </c:pt>
                      <c:pt idx="129">
                        <c:v>6.7866389125</c:v>
                      </c:pt>
                      <c:pt idx="130">
                        <c:v>6.6888911875000003</c:v>
                      </c:pt>
                      <c:pt idx="131">
                        <c:v>6.5851172250000003</c:v>
                      </c:pt>
                      <c:pt idx="132">
                        <c:v>6.4875706375000002</c:v>
                      </c:pt>
                      <c:pt idx="133">
                        <c:v>6.3855130750000004</c:v>
                      </c:pt>
                      <c:pt idx="134">
                        <c:v>6.2871479250000002</c:v>
                      </c:pt>
                      <c:pt idx="135">
                        <c:v>6.1857759999999997</c:v>
                      </c:pt>
                      <c:pt idx="136">
                        <c:v>6.0871640874999997</c:v>
                      </c:pt>
                      <c:pt idx="137">
                        <c:v>5.9871076875</c:v>
                      </c:pt>
                      <c:pt idx="138">
                        <c:v>5.8853958500000001</c:v>
                      </c:pt>
                      <c:pt idx="139">
                        <c:v>5.7859589500000004</c:v>
                      </c:pt>
                      <c:pt idx="140">
                        <c:v>5.6845869999999996</c:v>
                      </c:pt>
                      <c:pt idx="141">
                        <c:v>5.5879731750000001</c:v>
                      </c:pt>
                      <c:pt idx="142">
                        <c:v>5.4878263</c:v>
                      </c:pt>
                      <c:pt idx="143">
                        <c:v>5.3859868249999998</c:v>
                      </c:pt>
                      <c:pt idx="144">
                        <c:v>5.2858447999999996</c:v>
                      </c:pt>
                      <c:pt idx="145">
                        <c:v>5.1863729374999998</c:v>
                      </c:pt>
                      <c:pt idx="146">
                        <c:v>5.0859615874999999</c:v>
                      </c:pt>
                      <c:pt idx="147">
                        <c:v>5.0014224624999999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'dataT_08-07-20-Sapp'!$AQ$12:$AQ$159</c15:sqref>
                        </c15:formulaRef>
                      </c:ext>
                    </c:extLst>
                    <c:numCache>
                      <c:formatCode>0.00E+00</c:formatCode>
                      <c:ptCount val="148"/>
                      <c:pt idx="0">
                        <c:v>1.251114254805659E-6</c:v>
                      </c:pt>
                      <c:pt idx="1">
                        <c:v>1.0492161851746805E-7</c:v>
                      </c:pt>
                      <c:pt idx="2">
                        <c:v>-2.7941665986150562E-7</c:v>
                      </c:pt>
                      <c:pt idx="3">
                        <c:v>4.3738049635988854E-7</c:v>
                      </c:pt>
                      <c:pt idx="4">
                        <c:v>1.2381060526474972E-6</c:v>
                      </c:pt>
                      <c:pt idx="5">
                        <c:v>7.2999887048706208E-7</c:v>
                      </c:pt>
                      <c:pt idx="6">
                        <c:v>-2.077281699411576E-7</c:v>
                      </c:pt>
                      <c:pt idx="7">
                        <c:v>2.1631143539929493E-7</c:v>
                      </c:pt>
                      <c:pt idx="8">
                        <c:v>-3.524855321946488E-8</c:v>
                      </c:pt>
                      <c:pt idx="9">
                        <c:v>6.8458835119472765E-7</c:v>
                      </c:pt>
                      <c:pt idx="10">
                        <c:v>4.8191509674088131E-7</c:v>
                      </c:pt>
                      <c:pt idx="11">
                        <c:v>1.233894125983579E-6</c:v>
                      </c:pt>
                      <c:pt idx="12">
                        <c:v>-3.0541505037500704E-7</c:v>
                      </c:pt>
                      <c:pt idx="13">
                        <c:v>3.6625535404493767E-7</c:v>
                      </c:pt>
                      <c:pt idx="14">
                        <c:v>1.1748022584097138E-6</c:v>
                      </c:pt>
                      <c:pt idx="15">
                        <c:v>7.6576406120954484E-7</c:v>
                      </c:pt>
                      <c:pt idx="16">
                        <c:v>1.1887691145153708E-6</c:v>
                      </c:pt>
                      <c:pt idx="17">
                        <c:v>5.0547670188378671E-7</c:v>
                      </c:pt>
                      <c:pt idx="18">
                        <c:v>1.4276630772934337E-6</c:v>
                      </c:pt>
                      <c:pt idx="19">
                        <c:v>4.6054276070289184E-7</c:v>
                      </c:pt>
                      <c:pt idx="20">
                        <c:v>4.5316415037984471E-7</c:v>
                      </c:pt>
                      <c:pt idx="21">
                        <c:v>8.9401908174297655E-7</c:v>
                      </c:pt>
                      <c:pt idx="22">
                        <c:v>4.9909262657229734E-7</c:v>
                      </c:pt>
                      <c:pt idx="23">
                        <c:v>9.1001633290376724E-7</c:v>
                      </c:pt>
                      <c:pt idx="24">
                        <c:v>4.7638752850252551E-7</c:v>
                      </c:pt>
                      <c:pt idx="25">
                        <c:v>5.4811521033325876E-7</c:v>
                      </c:pt>
                      <c:pt idx="26">
                        <c:v>6.0087753534821082E-8</c:v>
                      </c:pt>
                      <c:pt idx="27">
                        <c:v>-2.0559493053085256E-7</c:v>
                      </c:pt>
                      <c:pt idx="28">
                        <c:v>1.1145702084124375E-6</c:v>
                      </c:pt>
                      <c:pt idx="29">
                        <c:v>5.9132300700095247E-7</c:v>
                      </c:pt>
                      <c:pt idx="30">
                        <c:v>-6.9817364572013187E-8</c:v>
                      </c:pt>
                      <c:pt idx="31">
                        <c:v>1.2558519524505054E-6</c:v>
                      </c:pt>
                      <c:pt idx="32">
                        <c:v>-1.1180145767413299E-8</c:v>
                      </c:pt>
                      <c:pt idx="33">
                        <c:v>5.9588241746207865E-7</c:v>
                      </c:pt>
                      <c:pt idx="34">
                        <c:v>9.8747433036084609E-8</c:v>
                      </c:pt>
                      <c:pt idx="35">
                        <c:v>-3.1662139350393723E-7</c:v>
                      </c:pt>
                      <c:pt idx="36">
                        <c:v>-7.7454329384930012E-7</c:v>
                      </c:pt>
                      <c:pt idx="37">
                        <c:v>1.0865976811838545E-6</c:v>
                      </c:pt>
                      <c:pt idx="38">
                        <c:v>8.0444255079441447E-7</c:v>
                      </c:pt>
                      <c:pt idx="39">
                        <c:v>7.9866230362099895E-7</c:v>
                      </c:pt>
                      <c:pt idx="40">
                        <c:v>4.9489025209276887E-7</c:v>
                      </c:pt>
                      <c:pt idx="41">
                        <c:v>4.5517186477075774E-7</c:v>
                      </c:pt>
                      <c:pt idx="42">
                        <c:v>-1.6534046517869255E-7</c:v>
                      </c:pt>
                      <c:pt idx="43">
                        <c:v>7.2531872229174081E-7</c:v>
                      </c:pt>
                      <c:pt idx="44">
                        <c:v>1.0420896851870172E-6</c:v>
                      </c:pt>
                      <c:pt idx="45">
                        <c:v>4.7770528897580465E-8</c:v>
                      </c:pt>
                      <c:pt idx="46">
                        <c:v>2.3217482892037034E-7</c:v>
                      </c:pt>
                      <c:pt idx="47">
                        <c:v>-2.7895682659332279E-7</c:v>
                      </c:pt>
                      <c:pt idx="48">
                        <c:v>6.9039878155842893E-7</c:v>
                      </c:pt>
                      <c:pt idx="49">
                        <c:v>-1.8708675470265136E-7</c:v>
                      </c:pt>
                      <c:pt idx="50">
                        <c:v>1.9016555064352936E-7</c:v>
                      </c:pt>
                      <c:pt idx="51">
                        <c:v>1.5948911769432277E-6</c:v>
                      </c:pt>
                      <c:pt idx="52">
                        <c:v>1.1677630802383487E-6</c:v>
                      </c:pt>
                      <c:pt idx="53">
                        <c:v>6.7542396716605121E-7</c:v>
                      </c:pt>
                      <c:pt idx="54">
                        <c:v>-5.8682012440144966E-7</c:v>
                      </c:pt>
                      <c:pt idx="55">
                        <c:v>7.0155607400753075E-7</c:v>
                      </c:pt>
                      <c:pt idx="56">
                        <c:v>-1.6948902472481641E-7</c:v>
                      </c:pt>
                      <c:pt idx="57">
                        <c:v>7.8052486333201062E-7</c:v>
                      </c:pt>
                      <c:pt idx="58">
                        <c:v>1.1907550435848849E-6</c:v>
                      </c:pt>
                      <c:pt idx="59">
                        <c:v>9.8362479090833243E-7</c:v>
                      </c:pt>
                      <c:pt idx="60">
                        <c:v>7.2560136904879903E-7</c:v>
                      </c:pt>
                      <c:pt idx="61">
                        <c:v>-7.5399719889552056E-8</c:v>
                      </c:pt>
                      <c:pt idx="62">
                        <c:v>1.2243365770267794E-7</c:v>
                      </c:pt>
                      <c:pt idx="63">
                        <c:v>4.6558946457769655E-8</c:v>
                      </c:pt>
                      <c:pt idx="64">
                        <c:v>-8.5849738316555466E-7</c:v>
                      </c:pt>
                      <c:pt idx="65">
                        <c:v>3.9369298684239418E-7</c:v>
                      </c:pt>
                      <c:pt idx="66">
                        <c:v>-4.2219525339274974E-7</c:v>
                      </c:pt>
                      <c:pt idx="67">
                        <c:v>5.5442326548995101E-7</c:v>
                      </c:pt>
                      <c:pt idx="68">
                        <c:v>1.3686098841989826E-6</c:v>
                      </c:pt>
                      <c:pt idx="69">
                        <c:v>1.7027392734447099E-6</c:v>
                      </c:pt>
                      <c:pt idx="70">
                        <c:v>8.5615313485663347E-8</c:v>
                      </c:pt>
                      <c:pt idx="71">
                        <c:v>3.8937348561772068E-7</c:v>
                      </c:pt>
                      <c:pt idx="72">
                        <c:v>1.1329610957412633E-6</c:v>
                      </c:pt>
                      <c:pt idx="73">
                        <c:v>1.1167002341523736E-7</c:v>
                      </c:pt>
                      <c:pt idx="74">
                        <c:v>5.7211482524738983E-7</c:v>
                      </c:pt>
                      <c:pt idx="75">
                        <c:v>4.2275237977990622E-7</c:v>
                      </c:pt>
                      <c:pt idx="76">
                        <c:v>1.1560288791451832E-7</c:v>
                      </c:pt>
                      <c:pt idx="77">
                        <c:v>-7.1874649857909261E-7</c:v>
                      </c:pt>
                      <c:pt idx="78">
                        <c:v>5.3581506526709896E-7</c:v>
                      </c:pt>
                      <c:pt idx="79">
                        <c:v>3.1667684603913573E-9</c:v>
                      </c:pt>
                      <c:pt idx="80">
                        <c:v>5.990297290698627E-7</c:v>
                      </c:pt>
                      <c:pt idx="81">
                        <c:v>1.7516215578411105E-7</c:v>
                      </c:pt>
                      <c:pt idx="82">
                        <c:v>5.9957615311490822E-7</c:v>
                      </c:pt>
                      <c:pt idx="83">
                        <c:v>1.5088704139616321E-6</c:v>
                      </c:pt>
                      <c:pt idx="84">
                        <c:v>2.72484791481493E-7</c:v>
                      </c:pt>
                      <c:pt idx="85">
                        <c:v>1.7936523007258357E-6</c:v>
                      </c:pt>
                      <c:pt idx="86">
                        <c:v>5.9883199246501611E-7</c:v>
                      </c:pt>
                      <c:pt idx="87">
                        <c:v>-6.3366786339075246E-7</c:v>
                      </c:pt>
                      <c:pt idx="88">
                        <c:v>1.5723717910264908E-6</c:v>
                      </c:pt>
                      <c:pt idx="89">
                        <c:v>5.4815046975147069E-7</c:v>
                      </c:pt>
                      <c:pt idx="90">
                        <c:v>5.6702927407282972E-7</c:v>
                      </c:pt>
                      <c:pt idx="91">
                        <c:v>-5.9280721809741048E-7</c:v>
                      </c:pt>
                      <c:pt idx="92">
                        <c:v>-2.949370896853199E-7</c:v>
                      </c:pt>
                      <c:pt idx="93">
                        <c:v>1.3903980677718456E-7</c:v>
                      </c:pt>
                      <c:pt idx="94">
                        <c:v>1.2881276570180116E-6</c:v>
                      </c:pt>
                      <c:pt idx="95">
                        <c:v>8.7593916374978216E-7</c:v>
                      </c:pt>
                      <c:pt idx="96">
                        <c:v>1.2021726159169661E-6</c:v>
                      </c:pt>
                      <c:pt idx="97">
                        <c:v>4.7193785859488716E-7</c:v>
                      </c:pt>
                      <c:pt idx="98">
                        <c:v>9.0556876996475344E-7</c:v>
                      </c:pt>
                      <c:pt idx="99">
                        <c:v>5.5374495741029303E-7</c:v>
                      </c:pt>
                      <c:pt idx="100">
                        <c:v>9.2627298561198276E-7</c:v>
                      </c:pt>
                      <c:pt idx="101">
                        <c:v>8.7387724258664572E-9</c:v>
                      </c:pt>
                      <c:pt idx="102">
                        <c:v>-1.0349221849495881E-7</c:v>
                      </c:pt>
                      <c:pt idx="103">
                        <c:v>9.2017243879722176E-7</c:v>
                      </c:pt>
                      <c:pt idx="104">
                        <c:v>1.867200617061935E-7</c:v>
                      </c:pt>
                      <c:pt idx="105">
                        <c:v>2.7045124904829202E-7</c:v>
                      </c:pt>
                      <c:pt idx="106">
                        <c:v>3.929649760815969E-7</c:v>
                      </c:pt>
                      <c:pt idx="107">
                        <c:v>2.0595968680017228E-7</c:v>
                      </c:pt>
                      <c:pt idx="108">
                        <c:v>1.8848632332608706E-7</c:v>
                      </c:pt>
                      <c:pt idx="109">
                        <c:v>1.4546759359971171E-6</c:v>
                      </c:pt>
                      <c:pt idx="110">
                        <c:v>-1.6930153643212982E-6</c:v>
                      </c:pt>
                      <c:pt idx="111">
                        <c:v>-7.3947604861856712E-6</c:v>
                      </c:pt>
                      <c:pt idx="112">
                        <c:v>-2.4821217882962417E-5</c:v>
                      </c:pt>
                      <c:pt idx="113">
                        <c:v>-5.5953278963980901E-5</c:v>
                      </c:pt>
                      <c:pt idx="114">
                        <c:v>-1.1859659572600497E-4</c:v>
                      </c:pt>
                      <c:pt idx="115">
                        <c:v>-2.2049906486590833E-4</c:v>
                      </c:pt>
                      <c:pt idx="116">
                        <c:v>-3.0703473493287777E-4</c:v>
                      </c:pt>
                      <c:pt idx="117">
                        <c:v>-3.6901618620235936E-4</c:v>
                      </c:pt>
                      <c:pt idx="118">
                        <c:v>-4.0889820189739733E-4</c:v>
                      </c:pt>
                      <c:pt idx="119">
                        <c:v>-4.3588743605636624E-4</c:v>
                      </c:pt>
                      <c:pt idx="120">
                        <c:v>-4.6263357937922483E-4</c:v>
                      </c:pt>
                      <c:pt idx="121">
                        <c:v>-4.8506572016387425E-4</c:v>
                      </c:pt>
                      <c:pt idx="122">
                        <c:v>-4.9715510545184961E-4</c:v>
                      </c:pt>
                      <c:pt idx="123">
                        <c:v>-5.0907610707202173E-4</c:v>
                      </c:pt>
                      <c:pt idx="124">
                        <c:v>-5.1140959775616769E-4</c:v>
                      </c:pt>
                      <c:pt idx="125">
                        <c:v>-5.1774292588838687E-4</c:v>
                      </c:pt>
                      <c:pt idx="126">
                        <c:v>-5.1729379640578577E-4</c:v>
                      </c:pt>
                      <c:pt idx="127">
                        <c:v>-5.1936576671953046E-4</c:v>
                      </c:pt>
                      <c:pt idx="128">
                        <c:v>-5.1924373741330844E-4</c:v>
                      </c:pt>
                      <c:pt idx="129">
                        <c:v>-5.2204130526499752E-4</c:v>
                      </c:pt>
                      <c:pt idx="130">
                        <c:v>-5.1911140558626417E-4</c:v>
                      </c:pt>
                      <c:pt idx="131">
                        <c:v>-5.2340713434553788E-4</c:v>
                      </c:pt>
                      <c:pt idx="132">
                        <c:v>-5.239874662466684E-4</c:v>
                      </c:pt>
                      <c:pt idx="133">
                        <c:v>-5.2183516840866354E-4</c:v>
                      </c:pt>
                      <c:pt idx="134">
                        <c:v>-5.223738582417869E-4</c:v>
                      </c:pt>
                      <c:pt idx="135">
                        <c:v>-5.2265479594744522E-4</c:v>
                      </c:pt>
                      <c:pt idx="136">
                        <c:v>-5.2324499018643964E-4</c:v>
                      </c:pt>
                      <c:pt idx="137">
                        <c:v>-5.2145654750596104E-4</c:v>
                      </c:pt>
                      <c:pt idx="138">
                        <c:v>-5.2552150699715068E-4</c:v>
                      </c:pt>
                      <c:pt idx="139">
                        <c:v>-5.2428851872939823E-4</c:v>
                      </c:pt>
                      <c:pt idx="140">
                        <c:v>-5.217281493694433E-4</c:v>
                      </c:pt>
                      <c:pt idx="141">
                        <c:v>-5.2375308187351324E-4</c:v>
                      </c:pt>
                      <c:pt idx="142">
                        <c:v>-5.235758249994909E-4</c:v>
                      </c:pt>
                      <c:pt idx="143">
                        <c:v>-5.2762733738623366E-4</c:v>
                      </c:pt>
                      <c:pt idx="144">
                        <c:v>-5.261849947891732E-4</c:v>
                      </c:pt>
                      <c:pt idx="145">
                        <c:v>-5.2068871029427939E-4</c:v>
                      </c:pt>
                      <c:pt idx="146">
                        <c:v>-5.2682472528565083E-4</c:v>
                      </c:pt>
                      <c:pt idx="147">
                        <c:v>-5.2448347705832401E-4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964-40AE-827D-CDF123D698FD}"/>
                  </c:ext>
                </c:extLst>
              </c15:ser>
            </c15:filteredScatterSeries>
          </c:ext>
        </c:extLst>
      </c:scatterChart>
      <c:valAx>
        <c:axId val="758603792"/>
        <c:scaling>
          <c:orientation val="minMax"/>
          <c:max val="20"/>
          <c:min val="5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</a:rPr>
                  <a:t>T [K]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810560"/>
        <c:crosses val="autoZero"/>
        <c:crossBetween val="midCat"/>
        <c:majorUnit val="1"/>
      </c:valAx>
      <c:valAx>
        <c:axId val="811810560"/>
        <c:scaling>
          <c:orientation val="minMax"/>
          <c:max val="5.0000000000000023E-5"/>
          <c:min val="-5.5000000000000014E-4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>
                    <a:solidFill>
                      <a:sysClr val="windowText" lastClr="000000"/>
                    </a:solidFill>
                    <a:effectLst/>
                  </a:rPr>
                  <a:t>m_re/Ba [emu/Oe]</a:t>
                </a:r>
                <a:endParaRPr lang="en-US" sz="1200">
                  <a:solidFill>
                    <a:sysClr val="windowText" lastClr="000000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8.1873639515197116E-3"/>
              <c:y val="0.35976464299664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60379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1457599641032334"/>
          <c:y val="0.49895531892859102"/>
          <c:w val="0.27592430398779855"/>
          <c:h val="0.4074132209038441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55FAC7-EB2E-4FC6-BCCE-243ED89BC9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8147A1-A230-4EFB-80DD-D631F20299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D87A6-BEE7-4F5F-B30F-8B880DD4FAF1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E67B3-C52D-4929-BC6A-B2B5B4626D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AA95C-CD75-49F0-8DF9-A42813B86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308BB-4119-47B3-85E9-66CD5EA2C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53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70E988-21C3-4808-B3DC-749792E909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0398A-C499-4C0C-B4E5-7EF8988E958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0F599FD6-06DC-4EEF-9D44-03CA51BD49F7}" type="datetimeFigureOut">
              <a:rPr lang="en-US"/>
              <a:pPr>
                <a:defRPr/>
              </a:pPr>
              <a:t>3/16/2021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55727D9-D159-4C8E-8AF0-D49AB70B3C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C8FC18C-EC49-4FB2-8D9E-55765961D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92B2A-CB57-4DB8-8ABA-125CF2AB4C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11E18-2E6C-483E-B546-1DD63BCD3D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BF06F5E-37CB-4DAC-B71A-630EFCAD2C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None are </a:t>
            </a:r>
            <a:r>
              <a:rPr lang="en-GB" dirty="0" err="1"/>
              <a:t>volitial</a:t>
            </a:r>
            <a:r>
              <a:rPr lang="en-GB" dirty="0"/>
              <a:t> or corrosive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1388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V3si has an expected 24.5 T Hc2</a:t>
            </a:r>
          </a:p>
          <a:p>
            <a:r>
              <a:rPr lang="en-GB" dirty="0" err="1"/>
              <a:t>Resitivity</a:t>
            </a:r>
            <a:r>
              <a:rPr lang="en-GB" dirty="0"/>
              <a:t> is 4 </a:t>
            </a:r>
            <a:r>
              <a:rPr lang="en-GB" dirty="0" err="1"/>
              <a:t>ucm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6346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476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Deposit on Ta</a:t>
            </a:r>
          </a:p>
          <a:p>
            <a:endParaRPr lang="en-GB" dirty="0"/>
          </a:p>
          <a:p>
            <a:r>
              <a:rPr lang="en-GB" dirty="0"/>
              <a:t>Bia-layer of 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951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peak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598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peak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422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338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Further deification via HiPIMS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9931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Further densify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826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Bc</a:t>
            </a:r>
            <a:r>
              <a:rPr lang="en-GB" dirty="0"/>
              <a:t> of this we thought there was a copper contamination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9863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Need to put in peaks </a:t>
            </a:r>
            <a:br>
              <a:rPr lang="en-GB" dirty="0"/>
            </a:br>
            <a:r>
              <a:rPr lang="en-GB" dirty="0"/>
              <a:t>no peaks on copper</a:t>
            </a:r>
          </a:p>
          <a:p>
            <a:r>
              <a:rPr lang="en-GB" dirty="0"/>
              <a:t>Mixture of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4354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Include orientation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6F5E-37CB-4DAC-B71A-630EFCAD2C60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448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title">
            <a:extLst>
              <a:ext uri="{FF2B5EF4-FFF2-40B4-BE49-F238E27FC236}">
                <a16:creationId xmlns:a16="http://schemas.microsoft.com/office/drawing/2014/main" id="{329736B7-F6B0-45DD-8F10-A353D78420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562600" y="2286000"/>
            <a:ext cx="3352800" cy="1143000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562600" y="3505200"/>
            <a:ext cx="3352800" cy="1752600"/>
          </a:xfrm>
        </p:spPr>
        <p:txBody>
          <a:bodyPr/>
          <a:lstStyle>
            <a:lvl1pPr marL="0" indent="0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422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VP_UNI_LOGO_Pantone1">
            <a:extLst>
              <a:ext uri="{FF2B5EF4-FFF2-40B4-BE49-F238E27FC236}">
                <a16:creationId xmlns:a16="http://schemas.microsoft.com/office/drawing/2014/main" id="{28767FB2-110C-44EF-BB04-04897015A1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69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270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93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65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96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99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959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A3FBC30-90B4-42C7-BE62-44170E3ED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10B39A-D3B3-4EB8-9A49-05231F438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CA7F3D8-50D1-49EF-B253-E1145131E5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067175" y="2286000"/>
            <a:ext cx="4848225" cy="1143000"/>
          </a:xfrm>
        </p:spPr>
        <p:txBody>
          <a:bodyPr/>
          <a:lstStyle/>
          <a:p>
            <a:pPr eaLnBrk="1" hangingPunct="1"/>
            <a:r>
              <a:rPr lang="en-GB" altLang="en-US" sz="3200" dirty="0"/>
              <a:t>Using HiPIMS for V3Si Superconducting Thin Films</a:t>
            </a:r>
            <a:endParaRPr lang="en-US" altLang="en-US" sz="32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BB99493-349F-434B-84F3-13142166A8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03800" y="3860800"/>
            <a:ext cx="3352800" cy="1924050"/>
          </a:xfrm>
        </p:spPr>
        <p:txBody>
          <a:bodyPr/>
          <a:lstStyle/>
          <a:p>
            <a:pPr eaLnBrk="1" hangingPunct="1"/>
            <a:r>
              <a:rPr lang="en-GB" altLang="en-US" sz="1800"/>
              <a:t>Presented by</a:t>
            </a:r>
            <a:br>
              <a:rPr lang="en-GB" altLang="en-US" sz="1800"/>
            </a:br>
            <a:r>
              <a:rPr lang="en-GB" altLang="en-US" sz="1800"/>
              <a:t>F. Lockwood Estrin</a:t>
            </a:r>
          </a:p>
          <a:p>
            <a:pPr eaLnBrk="1" hangingPunct="1"/>
            <a:endParaRPr lang="en-GB" altLang="en-US" sz="1800"/>
          </a:p>
          <a:p>
            <a:pPr eaLnBrk="1" hangingPunct="1"/>
            <a:r>
              <a:rPr lang="en-GB" altLang="en-US" sz="1800"/>
              <a:t>Other authors</a:t>
            </a:r>
          </a:p>
          <a:p>
            <a:pPr eaLnBrk="1" hangingPunct="1"/>
            <a:r>
              <a:rPr lang="en-GB" altLang="en-US" sz="1800"/>
              <a:t>J. W. Bradley, A. Hannah, E. Sieler and  R. Valizadeh</a:t>
            </a:r>
          </a:p>
          <a:p>
            <a:pPr eaLnBrk="1" hangingPunct="1"/>
            <a:endParaRPr lang="en-US" altLang="en-US" sz="1800"/>
          </a:p>
        </p:txBody>
      </p:sp>
      <p:sp>
        <p:nvSpPr>
          <p:cNvPr id="5124" name="Line 7">
            <a:extLst>
              <a:ext uri="{FF2B5EF4-FFF2-40B4-BE49-F238E27FC236}">
                <a16:creationId xmlns:a16="http://schemas.microsoft.com/office/drawing/2014/main" id="{85A4445E-12D8-48E6-8FEE-0B967BE28C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2132856"/>
            <a:ext cx="0" cy="1073076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F9454D3-BCEA-4DB8-9C4E-A166962E9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7797"/>
            <a:ext cx="7772400" cy="914400"/>
          </a:xfrm>
        </p:spPr>
        <p:txBody>
          <a:bodyPr/>
          <a:lstStyle/>
          <a:p>
            <a:r>
              <a:rPr lang="en-GB" altLang="en-US" dirty="0"/>
              <a:t>SEM and EDX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732F6FA-FE33-4E6D-AF36-084EA3D3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921B02-16B9-4CCF-AC80-B5F758109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68760"/>
            <a:ext cx="8506364" cy="42484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5E6872-40B7-41B2-A59E-4D5DFEB2A6BB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248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46F3F8E5-090E-4A46-9DAA-DC2682E26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370" y="-243408"/>
            <a:ext cx="7772400" cy="914400"/>
          </a:xfrm>
        </p:spPr>
        <p:txBody>
          <a:bodyPr/>
          <a:lstStyle/>
          <a:p>
            <a:r>
              <a:rPr lang="en-GB" altLang="en-US" dirty="0"/>
              <a:t>Results of Critical temperature measurement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B1C8783-FB9B-4524-9F4B-6B32892D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029151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482525"/>
              </p:ext>
            </p:extLst>
          </p:nvPr>
        </p:nvGraphicFramePr>
        <p:xfrm>
          <a:off x="723038" y="670992"/>
          <a:ext cx="7953418" cy="5243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2F17FC-B921-46F9-9FFF-DF508B67CF32}"/>
              </a:ext>
            </a:extLst>
          </p:cNvPr>
          <p:cNvSpPr txBox="1"/>
          <p:nvPr/>
        </p:nvSpPr>
        <p:spPr>
          <a:xfrm>
            <a:off x="8676456" y="637683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EB88F817-94C9-4A60-B3B8-B4D356AAB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3540" y="0"/>
            <a:ext cx="7772400" cy="914400"/>
          </a:xfrm>
        </p:spPr>
        <p:txBody>
          <a:bodyPr/>
          <a:lstStyle/>
          <a:p>
            <a:r>
              <a:rPr lang="en-GB" altLang="en-US" dirty="0"/>
              <a:t>XRD results for DC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8D8CE-29AC-4BD7-8201-C908D07283E8}"/>
              </a:ext>
            </a:extLst>
          </p:cNvPr>
          <p:cNvSpPr txBox="1"/>
          <p:nvPr/>
        </p:nvSpPr>
        <p:spPr>
          <a:xfrm>
            <a:off x="5475158" y="3047246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Sapphire, 650 ºC, Pulsed DC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F9217-CBAF-4E81-8E9D-1C3DBB63AE7B}"/>
              </a:ext>
            </a:extLst>
          </p:cNvPr>
          <p:cNvSpPr txBox="1"/>
          <p:nvPr/>
        </p:nvSpPr>
        <p:spPr>
          <a:xfrm>
            <a:off x="5364088" y="6367306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Sapphire, 550 ºC, Pulsed 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DD4A16-F841-43B3-A1E5-12EC080091FB}"/>
              </a:ext>
            </a:extLst>
          </p:cNvPr>
          <p:cNvSpPr txBox="1"/>
          <p:nvPr/>
        </p:nvSpPr>
        <p:spPr>
          <a:xfrm>
            <a:off x="1042940" y="468308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Sapphire, Room Temperature, Pulsed DC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B4BF21E5-1DE8-4CE3-BB99-0D1F76FCF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760DA1-DD2E-47F0-A4EE-B91E8CE23B38}"/>
              </a:ext>
            </a:extLst>
          </p:cNvPr>
          <p:cNvSpPr txBox="1"/>
          <p:nvPr/>
        </p:nvSpPr>
        <p:spPr>
          <a:xfrm>
            <a:off x="8616291" y="6396335"/>
            <a:ext cx="504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FFF93-4AD8-49B1-85C8-0904324E3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20" y="32491"/>
            <a:ext cx="4067944" cy="3050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4E5D7F-9E9B-48CC-99BE-AB3EEF771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20" y="3312089"/>
            <a:ext cx="4067944" cy="3050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A2399D-AFF3-4D16-974B-358BA8BA3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02608"/>
            <a:ext cx="3993295" cy="29949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8F8461F-CDF8-40E2-8AE3-80BE54CEA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7772400" cy="914400"/>
          </a:xfrm>
        </p:spPr>
        <p:txBody>
          <a:bodyPr/>
          <a:lstStyle/>
          <a:p>
            <a:r>
              <a:rPr lang="en-GB" altLang="en-US" dirty="0"/>
              <a:t>XRD HiPIMS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1678A742-EBD2-47AA-8422-5C9838E531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701" y="931876"/>
            <a:ext cx="4637311" cy="4865712"/>
          </a:xfrm>
        </p:spPr>
        <p:txBody>
          <a:bodyPr/>
          <a:lstStyle/>
          <a:p>
            <a:pPr marL="0" indent="0"/>
            <a:r>
              <a:rPr lang="en-GB" altLang="en-US" dirty="0"/>
              <a:t>The XRD of the 650ºC, DC sample showed the V</a:t>
            </a:r>
            <a:r>
              <a:rPr lang="en-GB" altLang="en-US" baseline="-25000" dirty="0"/>
              <a:t>3</a:t>
            </a:r>
            <a:r>
              <a:rPr lang="en-GB" altLang="en-US" dirty="0"/>
              <a:t>Si (2 1 1) and (3 2 0) crystal structure was dominant. </a:t>
            </a:r>
          </a:p>
          <a:p>
            <a:pPr marL="0" indent="0"/>
            <a:endParaRPr lang="en-GB" altLang="en-US" dirty="0"/>
          </a:p>
          <a:p>
            <a:pPr marL="0" indent="0"/>
            <a:r>
              <a:rPr lang="en-GB" altLang="en-US" dirty="0"/>
              <a:t>For the other two DC samples structures V</a:t>
            </a:r>
            <a:r>
              <a:rPr lang="en-GB" altLang="en-US" baseline="-25000" dirty="0"/>
              <a:t>3</a:t>
            </a:r>
            <a:r>
              <a:rPr lang="en-GB" altLang="en-US" dirty="0"/>
              <a:t>Si (2 1 1) was present with other structures like V</a:t>
            </a:r>
            <a:r>
              <a:rPr lang="en-GB" altLang="en-US" baseline="-25000" dirty="0"/>
              <a:t>5</a:t>
            </a:r>
            <a:r>
              <a:rPr lang="en-GB" altLang="en-US" dirty="0"/>
              <a:t> Si</a:t>
            </a:r>
            <a:r>
              <a:rPr lang="en-GB" altLang="en-US" baseline="-25000" dirty="0"/>
              <a:t>3 </a:t>
            </a:r>
            <a:r>
              <a:rPr lang="en-GB" altLang="en-US" dirty="0"/>
              <a:t>(2 0 2) and (2 1 1), as well as unknown elements. </a:t>
            </a:r>
          </a:p>
          <a:p>
            <a:pPr marL="0" indent="0"/>
            <a:endParaRPr lang="en-GB" altLang="en-US" dirty="0"/>
          </a:p>
          <a:p>
            <a:pPr marL="0" indent="0"/>
            <a:r>
              <a:rPr lang="en-GB" altLang="en-US" dirty="0"/>
              <a:t>The HiPIMS XRD shows peak close to those predicted for V</a:t>
            </a:r>
            <a:r>
              <a:rPr lang="en-GB" altLang="en-US" baseline="-25000" dirty="0"/>
              <a:t>3</a:t>
            </a:r>
            <a:r>
              <a:rPr lang="en-GB" altLang="en-US" dirty="0"/>
              <a:t>Si, alongside strong copper line. Indicating there the V</a:t>
            </a:r>
            <a:r>
              <a:rPr lang="en-GB" altLang="en-US" baseline="-25000" dirty="0"/>
              <a:t>3</a:t>
            </a:r>
            <a:r>
              <a:rPr lang="en-GB" altLang="en-US" dirty="0"/>
              <a:t>Si films are very thin. </a:t>
            </a:r>
          </a:p>
          <a:p>
            <a:pPr marL="0" indent="0"/>
            <a:endParaRPr lang="en-GB" altLang="en-US" dirty="0"/>
          </a:p>
          <a:p>
            <a:pPr marL="0" indent="0"/>
            <a:r>
              <a:rPr lang="en-GB" altLang="en-US" dirty="0"/>
              <a:t>This is inline with the lower HiPIMS deposition rate.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21096-807D-48C9-BEE6-00F7CDC0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16" y="3284984"/>
            <a:ext cx="4047472" cy="2812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8E9438-BEC5-420B-B3CC-908CDD657A00}"/>
              </a:ext>
            </a:extLst>
          </p:cNvPr>
          <p:cNvSpPr txBox="1"/>
          <p:nvPr/>
        </p:nvSpPr>
        <p:spPr>
          <a:xfrm>
            <a:off x="5432624" y="2908938"/>
            <a:ext cx="31534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Cu substrate, Starfire HiPIMS, 650 ºC, No bias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00B247-D3AF-4597-B75C-92490420BABA}"/>
              </a:ext>
            </a:extLst>
          </p:cNvPr>
          <p:cNvSpPr txBox="1"/>
          <p:nvPr/>
        </p:nvSpPr>
        <p:spPr>
          <a:xfrm>
            <a:off x="5356023" y="6097513"/>
            <a:ext cx="3169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Cu substrate, Starfire HiPIMS, 650 ºC, No bias. </a:t>
            </a:r>
            <a:br>
              <a:rPr lang="en-GB" sz="1100" dirty="0"/>
            </a:br>
            <a:r>
              <a:rPr lang="en-GB" sz="1100" dirty="0"/>
              <a:t>Plotted with the DC results 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E23AD8B2-D0A4-4AF1-9241-988766D3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52F105-CBC7-456B-9F7C-678FBF28A716}"/>
              </a:ext>
            </a:extLst>
          </p:cNvPr>
          <p:cNvSpPr txBox="1"/>
          <p:nvPr/>
        </p:nvSpPr>
        <p:spPr>
          <a:xfrm>
            <a:off x="8616291" y="642040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4F7F2-9372-4D81-9940-E39AB6B29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84" y="96409"/>
            <a:ext cx="3750039" cy="28125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252D-3931-4DD6-BF9B-05F64635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914400"/>
          </a:xfrm>
        </p:spPr>
        <p:txBody>
          <a:bodyPr/>
          <a:lstStyle/>
          <a:p>
            <a:r>
              <a:rPr lang="en-GB" dirty="0"/>
              <a:t>Results of VSM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4E68F-32FB-47A1-8368-22E0A8AFB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74" y="-27384"/>
            <a:ext cx="2592288" cy="194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9F68D-B562-4A68-AB7F-AE9C1A8AFE43}"/>
              </a:ext>
            </a:extLst>
          </p:cNvPr>
          <p:cNvSpPr txBox="1"/>
          <p:nvPr/>
        </p:nvSpPr>
        <p:spPr>
          <a:xfrm>
            <a:off x="5617374" y="1884024"/>
            <a:ext cx="3515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Ta substrate, pulsed DC, room-temperature, no bias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A88370-747A-4035-A1D3-E1A6F6A06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409" y="2112826"/>
            <a:ext cx="2811016" cy="2108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753535-49DF-4662-8074-BA744D6E0818}"/>
              </a:ext>
            </a:extLst>
          </p:cNvPr>
          <p:cNvSpPr txBox="1"/>
          <p:nvPr/>
        </p:nvSpPr>
        <p:spPr>
          <a:xfrm>
            <a:off x="5751425" y="4169506"/>
            <a:ext cx="31694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Cu substrate, Starfire HiPIMS, 550 ºC, No bias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4C6930-05C3-40F8-BC55-7717F2D40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374" y="4437112"/>
            <a:ext cx="2594776" cy="1946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E5BC4B-C838-435F-BF4B-4321EAEF7C8C}"/>
              </a:ext>
            </a:extLst>
          </p:cNvPr>
          <p:cNvSpPr txBox="1"/>
          <p:nvPr/>
        </p:nvSpPr>
        <p:spPr>
          <a:xfrm>
            <a:off x="5336804" y="6378915"/>
            <a:ext cx="35541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Sapphire substrate, Starfire HiPIMS, 650 ºC, No bias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12C01D-5085-4BA2-96C6-8752BA28A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198" y="6040287"/>
            <a:ext cx="1713124" cy="4694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29286-45B0-42C7-B201-A39E647C5127}"/>
              </a:ext>
            </a:extLst>
          </p:cNvPr>
          <p:cNvSpPr txBox="1"/>
          <p:nvPr/>
        </p:nvSpPr>
        <p:spPr>
          <a:xfrm>
            <a:off x="239148" y="944724"/>
            <a:ext cx="52612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Vibrating Sample Magnetometer (VSM) is used to measure the critical field of the deposited samples at 4.2 ºK.</a:t>
            </a:r>
          </a:p>
          <a:p>
            <a:endParaRPr lang="en-GB" sz="1600" dirty="0"/>
          </a:p>
          <a:p>
            <a:r>
              <a:rPr lang="en-GB" sz="1600" dirty="0"/>
              <a:t>Results show that there is almost no superconductivity in the DC sputtered sample deposited on Ta substrate  at room temperature.</a:t>
            </a:r>
          </a:p>
          <a:p>
            <a:endParaRPr lang="en-GB" sz="1600" dirty="0"/>
          </a:p>
          <a:p>
            <a:r>
              <a:rPr lang="en-GB" sz="1600" dirty="0"/>
              <a:t>H</a:t>
            </a:r>
            <a:r>
              <a:rPr lang="en-GB" sz="1600" baseline="-25000" dirty="0"/>
              <a:t>C1</a:t>
            </a:r>
            <a:r>
              <a:rPr lang="en-GB" sz="1600" dirty="0"/>
              <a:t> and H</a:t>
            </a:r>
            <a:r>
              <a:rPr lang="en-GB" sz="1600" baseline="-25000" dirty="0"/>
              <a:t>C2</a:t>
            </a:r>
            <a:r>
              <a:rPr lang="en-GB" sz="1600" dirty="0"/>
              <a:t> can be found for both Cu substrate, Starfire HiPIMS, 550 ºC, No bias and sapphire substrate, Starfire HiPIMS, 650 ºC.</a:t>
            </a:r>
          </a:p>
          <a:p>
            <a:endParaRPr lang="en-GB" sz="1600" dirty="0"/>
          </a:p>
          <a:p>
            <a:r>
              <a:rPr lang="en-GB" sz="1600" dirty="0"/>
              <a:t>H</a:t>
            </a:r>
            <a:r>
              <a:rPr lang="en-GB" sz="1600" baseline="-25000" dirty="0"/>
              <a:t>C1</a:t>
            </a:r>
            <a:r>
              <a:rPr lang="en-GB" sz="1600" dirty="0"/>
              <a:t> for the Cu sample is around 10 </a:t>
            </a:r>
            <a:r>
              <a:rPr lang="en-GB" sz="1600" dirty="0" err="1"/>
              <a:t>mT</a:t>
            </a:r>
            <a:r>
              <a:rPr lang="en-GB" sz="1600" dirty="0"/>
              <a:t> and around 25-50 </a:t>
            </a:r>
            <a:r>
              <a:rPr lang="en-GB" sz="1600" dirty="0" err="1"/>
              <a:t>mT</a:t>
            </a:r>
            <a:r>
              <a:rPr lang="en-GB" sz="1600" dirty="0"/>
              <a:t> for the sapphire sample.</a:t>
            </a:r>
          </a:p>
          <a:p>
            <a:endParaRPr lang="en-GB" sz="1600" dirty="0"/>
          </a:p>
          <a:p>
            <a:r>
              <a:rPr lang="en-GB" sz="1600" dirty="0"/>
              <a:t>H</a:t>
            </a:r>
            <a:r>
              <a:rPr lang="en-GB" sz="1600" baseline="-25000" dirty="0"/>
              <a:t>C2</a:t>
            </a:r>
            <a:r>
              <a:rPr lang="en-GB" sz="1600" dirty="0"/>
              <a:t> for the Cu sample is around 300 </a:t>
            </a:r>
            <a:r>
              <a:rPr lang="en-GB" sz="1600" dirty="0" err="1"/>
              <a:t>mT</a:t>
            </a:r>
            <a:r>
              <a:rPr lang="en-GB" sz="1600" dirty="0"/>
              <a:t> </a:t>
            </a:r>
          </a:p>
          <a:p>
            <a:endParaRPr lang="en-GB" sz="1600" dirty="0"/>
          </a:p>
          <a:p>
            <a:r>
              <a:rPr lang="en-GB" sz="1600" dirty="0"/>
              <a:t>However, the sapphire sample moment never returns to 0 therefore H</a:t>
            </a:r>
            <a:r>
              <a:rPr lang="en-GB" sz="1600" baseline="-25000" dirty="0"/>
              <a:t>C2</a:t>
            </a:r>
            <a:r>
              <a:rPr lang="en-GB" sz="1600" dirty="0"/>
              <a:t> is above the maximum 0.5 T. </a:t>
            </a:r>
          </a:p>
          <a:p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F8B17-C52A-4C58-BA62-54E4997138EC}"/>
              </a:ext>
            </a:extLst>
          </p:cNvPr>
          <p:cNvSpPr txBox="1"/>
          <p:nvPr/>
        </p:nvSpPr>
        <p:spPr>
          <a:xfrm>
            <a:off x="8668441" y="645498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1061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0A7C7F1-A143-48BB-9167-DE202BD3F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-77688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Deposition conditions </a:t>
            </a:r>
          </a:p>
        </p:txBody>
      </p:sp>
      <p:pic>
        <p:nvPicPr>
          <p:cNvPr id="11267" name="Picture 1">
            <a:extLst>
              <a:ext uri="{FF2B5EF4-FFF2-40B4-BE49-F238E27FC236}">
                <a16:creationId xmlns:a16="http://schemas.microsoft.com/office/drawing/2014/main" id="{62D095AE-EC2D-41C5-9AA5-A0086FCC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LVP_UNI_LOGO_Pantone1">
            <a:extLst>
              <a:ext uri="{FF2B5EF4-FFF2-40B4-BE49-F238E27FC236}">
                <a16:creationId xmlns:a16="http://schemas.microsoft.com/office/drawing/2014/main" id="{61CDCC75-86DA-4645-8FF9-281C5F58D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2F3FC-C412-443A-AEE3-E01B2A81E4B4}"/>
              </a:ext>
            </a:extLst>
          </p:cNvPr>
          <p:cNvSpPr txBox="1"/>
          <p:nvPr/>
        </p:nvSpPr>
        <p:spPr>
          <a:xfrm>
            <a:off x="6184112" y="60198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All 2 hour deposition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CF32B7-3E7F-4DD4-BA9F-0A8CA5CA9D3F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871583"/>
          <a:ext cx="8712964" cy="4952996"/>
        </p:xfrm>
        <a:graphic>
          <a:graphicData uri="http://schemas.openxmlformats.org/drawingml/2006/table">
            <a:tbl>
              <a:tblPr/>
              <a:tblGrid>
                <a:gridCol w="972261">
                  <a:extLst>
                    <a:ext uri="{9D8B030D-6E8A-4147-A177-3AD203B41FA5}">
                      <a16:colId xmlns:a16="http://schemas.microsoft.com/office/drawing/2014/main" val="1021690765"/>
                    </a:ext>
                  </a:extLst>
                </a:gridCol>
                <a:gridCol w="1075618">
                  <a:extLst>
                    <a:ext uri="{9D8B030D-6E8A-4147-A177-3AD203B41FA5}">
                      <a16:colId xmlns:a16="http://schemas.microsoft.com/office/drawing/2014/main" val="1471612189"/>
                    </a:ext>
                  </a:extLst>
                </a:gridCol>
                <a:gridCol w="739512">
                  <a:extLst>
                    <a:ext uri="{9D8B030D-6E8A-4147-A177-3AD203B41FA5}">
                      <a16:colId xmlns:a16="http://schemas.microsoft.com/office/drawing/2014/main" val="646987520"/>
                    </a:ext>
                  </a:extLst>
                </a:gridCol>
                <a:gridCol w="739512">
                  <a:extLst>
                    <a:ext uri="{9D8B030D-6E8A-4147-A177-3AD203B41FA5}">
                      <a16:colId xmlns:a16="http://schemas.microsoft.com/office/drawing/2014/main" val="3422798425"/>
                    </a:ext>
                  </a:extLst>
                </a:gridCol>
                <a:gridCol w="739512">
                  <a:extLst>
                    <a:ext uri="{9D8B030D-6E8A-4147-A177-3AD203B41FA5}">
                      <a16:colId xmlns:a16="http://schemas.microsoft.com/office/drawing/2014/main" val="1702460275"/>
                    </a:ext>
                  </a:extLst>
                </a:gridCol>
                <a:gridCol w="559373">
                  <a:extLst>
                    <a:ext uri="{9D8B030D-6E8A-4147-A177-3AD203B41FA5}">
                      <a16:colId xmlns:a16="http://schemas.microsoft.com/office/drawing/2014/main" val="696277582"/>
                    </a:ext>
                  </a:extLst>
                </a:gridCol>
                <a:gridCol w="1744488">
                  <a:extLst>
                    <a:ext uri="{9D8B030D-6E8A-4147-A177-3AD203B41FA5}">
                      <a16:colId xmlns:a16="http://schemas.microsoft.com/office/drawing/2014/main" val="1096706351"/>
                    </a:ext>
                  </a:extLst>
                </a:gridCol>
                <a:gridCol w="846548">
                  <a:extLst>
                    <a:ext uri="{9D8B030D-6E8A-4147-A177-3AD203B41FA5}">
                      <a16:colId xmlns:a16="http://schemas.microsoft.com/office/drawing/2014/main" val="2687925520"/>
                    </a:ext>
                  </a:extLst>
                </a:gridCol>
                <a:gridCol w="1296140">
                  <a:extLst>
                    <a:ext uri="{9D8B030D-6E8A-4147-A177-3AD203B41FA5}">
                      <a16:colId xmlns:a16="http://schemas.microsoft.com/office/drawing/2014/main" val="2633798681"/>
                    </a:ext>
                  </a:extLst>
                </a:gridCol>
              </a:tblGrid>
              <a:tr h="260684"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Date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Supply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Chamber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Temperture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Pressure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Bias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Conditions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Power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Substraite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312684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06/07/2020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Pulsed DC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650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1.5 mTorr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1.1 us 350 kHz pulse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299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052173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08/07/2020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Pulsed DC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1.5 mTorr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1.1 us 350 kHz pulse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95939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09/07/2020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Pulsed DC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room temp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2 </a:t>
                      </a:r>
                      <a:r>
                        <a:rPr lang="en-GB" sz="1000" dirty="0" err="1">
                          <a:solidFill>
                            <a:srgbClr val="000000"/>
                          </a:solidFill>
                          <a:effectLst/>
                        </a:rPr>
                        <a:t>mTorr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earthed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1.1 us 350 kHz pulse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869324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24/07/2020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4.5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earthed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754779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28/07/2020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650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1.95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earthed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559644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29/07/2020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room temp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1.93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earthed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64818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13/08/2020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1.93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V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522252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21/08/2020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50 V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620345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28/08/2020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650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V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167069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02/09/2020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Ionautics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650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1.94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Earthed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083745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08/09/2020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Liverpool Home-made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1.94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Earthed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372248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11/10/2020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Ionautics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1.91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Earthed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98238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F6557A0-9B1B-4B24-863A-D82B0DB37B95}"/>
              </a:ext>
            </a:extLst>
          </p:cNvPr>
          <p:cNvSpPr txBox="1"/>
          <p:nvPr/>
        </p:nvSpPr>
        <p:spPr>
          <a:xfrm>
            <a:off x="8700629" y="638913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260540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1A5D716-A5D1-45B8-A36E-8DAD6A56F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-1714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Difficulties </a:t>
            </a:r>
          </a:p>
        </p:txBody>
      </p:sp>
      <p:pic>
        <p:nvPicPr>
          <p:cNvPr id="12291" name="Picture 1">
            <a:extLst>
              <a:ext uri="{FF2B5EF4-FFF2-40B4-BE49-F238E27FC236}">
                <a16:creationId xmlns:a16="http://schemas.microsoft.com/office/drawing/2014/main" id="{2009A00F-1CF7-4809-9F62-17A3D39B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LVP_UNI_LOGO_Pantone1">
            <a:extLst>
              <a:ext uri="{FF2B5EF4-FFF2-40B4-BE49-F238E27FC236}">
                <a16:creationId xmlns:a16="http://schemas.microsoft.com/office/drawing/2014/main" id="{6B1F92EC-8ED8-47C2-951C-BCEC82C7B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595485-4F7E-4F5F-AB9B-3667BCF9EC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5787" r="27951" b="17451"/>
          <a:stretch/>
        </p:blipFill>
        <p:spPr>
          <a:xfrm>
            <a:off x="4860032" y="1460158"/>
            <a:ext cx="3672408" cy="4195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E3E7AC-720A-4777-BCE0-C51B2B0E32D6}"/>
              </a:ext>
            </a:extLst>
          </p:cNvPr>
          <p:cNvSpPr txBox="1"/>
          <p:nvPr/>
        </p:nvSpPr>
        <p:spPr>
          <a:xfrm>
            <a:off x="3602242" y="4869160"/>
            <a:ext cx="132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V</a:t>
            </a:r>
            <a:r>
              <a:rPr lang="en-GB" sz="1800" baseline="-25000" dirty="0"/>
              <a:t>3</a:t>
            </a:r>
            <a:r>
              <a:rPr lang="en-GB" sz="1800" dirty="0"/>
              <a:t>Si Target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4DAE76-B8D0-4575-A0CF-735CAC2BC3C1}"/>
              </a:ext>
            </a:extLst>
          </p:cNvPr>
          <p:cNvCxnSpPr>
            <a:cxnSpLocks/>
          </p:cNvCxnSpPr>
          <p:nvPr/>
        </p:nvCxnSpPr>
        <p:spPr bwMode="auto">
          <a:xfrm flipV="1">
            <a:off x="4499817" y="3813028"/>
            <a:ext cx="1970087" cy="11669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B60277-0C55-479E-BF81-99561F1AA1FD}"/>
              </a:ext>
            </a:extLst>
          </p:cNvPr>
          <p:cNvSpPr txBox="1"/>
          <p:nvPr/>
        </p:nvSpPr>
        <p:spPr>
          <a:xfrm>
            <a:off x="152828" y="1550094"/>
            <a:ext cx="44911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V</a:t>
            </a:r>
            <a:r>
              <a:rPr lang="en-GB" sz="1800" baseline="-25000" dirty="0"/>
              <a:t>3</a:t>
            </a:r>
            <a:r>
              <a:rPr lang="en-GB" sz="1800" dirty="0"/>
              <a:t>Si Targets are very brittle</a:t>
            </a:r>
          </a:p>
          <a:p>
            <a:r>
              <a:rPr lang="en-GB" sz="1800" dirty="0"/>
              <a:t>we have had difficulty with cracking.</a:t>
            </a:r>
          </a:p>
          <a:p>
            <a:endParaRPr lang="en-GB" sz="1800" dirty="0"/>
          </a:p>
          <a:p>
            <a:r>
              <a:rPr lang="en-GB" sz="1800" dirty="0"/>
              <a:t>The backing plate is copper and as no copper was detected in </a:t>
            </a:r>
            <a:r>
              <a:rPr lang="en-GB" sz="1800"/>
              <a:t>the samples </a:t>
            </a:r>
            <a:r>
              <a:rPr lang="en-GB" sz="1800" dirty="0"/>
              <a:t>it seems effect on the films was minimal.</a:t>
            </a:r>
          </a:p>
          <a:p>
            <a:endParaRPr lang="en-GB" sz="1800" dirty="0"/>
          </a:p>
          <a:p>
            <a:r>
              <a:rPr lang="en-GB" sz="1800" dirty="0"/>
              <a:t>The DC samples indicate that the deposition temperatures were not sufficient. Higher temperatures are required for good T</a:t>
            </a:r>
            <a:r>
              <a:rPr lang="en-GB" sz="1800" baseline="-25000" dirty="0"/>
              <a:t>c</a:t>
            </a:r>
            <a:r>
              <a:rPr lang="en-GB" sz="18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7BEE-156A-4CA9-B4E2-295E0D89E9AF}"/>
              </a:ext>
            </a:extLst>
          </p:cNvPr>
          <p:cNvSpPr txBox="1"/>
          <p:nvPr/>
        </p:nvSpPr>
        <p:spPr>
          <a:xfrm>
            <a:off x="8604448" y="638635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9B6AB55-FFA4-4B9C-97C8-810198365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914400"/>
          </a:xfrm>
        </p:spPr>
        <p:txBody>
          <a:bodyPr/>
          <a:lstStyle/>
          <a:p>
            <a:r>
              <a:rPr lang="en-GB" altLang="en-US" dirty="0"/>
              <a:t>New Heater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032AD7F5-2A1B-4010-A0D8-0A507DAF22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5415" y="1609477"/>
            <a:ext cx="4812996" cy="3412604"/>
          </a:xfrm>
        </p:spPr>
        <p:txBody>
          <a:bodyPr/>
          <a:lstStyle/>
          <a:p>
            <a:pPr marL="0" indent="0"/>
            <a:r>
              <a:rPr lang="en-GB" altLang="en-US" dirty="0"/>
              <a:t>After a full set of HiPIMS films were sputtered a new heater was designed and designed to reach higher temperatures.</a:t>
            </a:r>
          </a:p>
          <a:p>
            <a:pPr marL="0" indent="0"/>
            <a:endParaRPr lang="en-GB" altLang="en-US" dirty="0"/>
          </a:p>
          <a:p>
            <a:pPr marL="0" indent="0"/>
            <a:r>
              <a:rPr lang="en-GB" altLang="en-US" dirty="0"/>
              <a:t>This new heater is already producing new samples.</a:t>
            </a:r>
          </a:p>
          <a:p>
            <a:pPr marL="0" indent="0"/>
            <a:endParaRPr lang="en-GB" altLang="en-US" dirty="0"/>
          </a:p>
          <a:p>
            <a:pPr marL="0" indent="0"/>
            <a:r>
              <a:rPr lang="en-GB" altLang="en-US" dirty="0"/>
              <a:t>There is still an issue with target cracking. However the experience with the previous test indicates this is not a massive problem.</a:t>
            </a:r>
          </a:p>
          <a:p>
            <a:pPr marL="0" indent="0"/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9399A-BBC1-4735-8D07-C9DCB9509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42649" r="22000" b="12935"/>
          <a:stretch/>
        </p:blipFill>
        <p:spPr>
          <a:xfrm>
            <a:off x="5593777" y="429816"/>
            <a:ext cx="3024336" cy="3046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28B30-7604-477F-B155-3CE9E3BA5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" t="22700" r="26376" b="10100"/>
          <a:stretch/>
        </p:blipFill>
        <p:spPr>
          <a:xfrm>
            <a:off x="5093312" y="3627998"/>
            <a:ext cx="4025267" cy="2800186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ECAFD316-2389-4C63-8B54-C67876C3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D4913F-A10A-4841-AC0B-F962A8B0A970}"/>
              </a:ext>
            </a:extLst>
          </p:cNvPr>
          <p:cNvSpPr txBox="1"/>
          <p:nvPr/>
        </p:nvSpPr>
        <p:spPr>
          <a:xfrm>
            <a:off x="8604448" y="638635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4B3EC71-21AC-4BC5-B1BB-E263CFB36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GB" altLang="en-US" dirty="0"/>
              <a:t>Results and future work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D9C783DF-E9FC-4C39-A4D4-962982758F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124744"/>
            <a:ext cx="8062664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We have shown it is possible to produce superconducting V</a:t>
            </a:r>
            <a:r>
              <a:rPr lang="en-GB" altLang="en-US" baseline="-25000" dirty="0"/>
              <a:t>3</a:t>
            </a:r>
            <a:r>
              <a:rPr lang="en-GB" altLang="en-US" dirty="0"/>
              <a:t>Si films in our system.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DC sputtered samples with a T</a:t>
            </a:r>
            <a:r>
              <a:rPr lang="en-GB" altLang="en-US" baseline="-25000" dirty="0"/>
              <a:t>c</a:t>
            </a:r>
            <a:r>
              <a:rPr lang="en-GB" altLang="en-US" dirty="0"/>
              <a:t> of up to 10 ºK have been produced.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XRD of DC deposited V</a:t>
            </a:r>
            <a:r>
              <a:rPr lang="en-GB" altLang="en-US" baseline="-25000" dirty="0"/>
              <a:t>3</a:t>
            </a:r>
            <a:r>
              <a:rPr lang="en-GB" altLang="en-US" dirty="0"/>
              <a:t>Si shows broad peak.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XRD of HiPIMS samples shows signs of copper substrate.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VSM also indicates that the HiPIMS samples are super conducting with a good critical field.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Theory indicates that the highest quality samples should be deposited at high heat, with biasing. Such samples have been produced and await analysis.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There is problem with target cracking however the effect seems minimal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Future work will revolve around analysis of all sputtered films and the use of the heater to create V</a:t>
            </a:r>
            <a:r>
              <a:rPr lang="en-GB" altLang="en-US" baseline="-25000" dirty="0"/>
              <a:t>3</a:t>
            </a:r>
            <a:r>
              <a:rPr lang="en-GB" altLang="en-US" dirty="0"/>
              <a:t>si films at higher temperatures.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7193C96-2B29-4FD1-87F3-58100E200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21B65E-1C64-44FB-BB45-AAB6466C19E1}"/>
              </a:ext>
            </a:extLst>
          </p:cNvPr>
          <p:cNvSpPr txBox="1"/>
          <p:nvPr/>
        </p:nvSpPr>
        <p:spPr>
          <a:xfrm>
            <a:off x="8604448" y="638635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0B7ACD2-A073-4BB5-A1F8-D010FCD92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01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A-15 Superconductors</a:t>
            </a:r>
          </a:p>
        </p:txBody>
      </p:sp>
      <p:pic>
        <p:nvPicPr>
          <p:cNvPr id="6147" name="Picture 1">
            <a:extLst>
              <a:ext uri="{FF2B5EF4-FFF2-40B4-BE49-F238E27FC236}">
                <a16:creationId xmlns:a16="http://schemas.microsoft.com/office/drawing/2014/main" id="{482311F2-5821-4883-A93A-058F4255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F59C5F59-72D4-456B-9A97-89483C6DD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8254" y="1025146"/>
            <a:ext cx="5275615" cy="4896544"/>
          </a:xfrm>
        </p:spPr>
        <p:txBody>
          <a:bodyPr/>
          <a:lstStyle/>
          <a:p>
            <a:pPr marL="0" indent="0" eaLnBrk="1" hangingPunct="1"/>
            <a:r>
              <a:rPr lang="en-GB" altLang="en-US" dirty="0"/>
              <a:t>Nb is the standard for superconductor RF cavities accelerator applications. It is used in both bulk and thin films form. However it has flaws: Low T</a:t>
            </a:r>
            <a:r>
              <a:rPr lang="en-GB" altLang="en-US" baseline="-25000" dirty="0"/>
              <a:t>c</a:t>
            </a:r>
            <a:r>
              <a:rPr lang="en-GB" altLang="en-US" dirty="0"/>
              <a:t>, lower operation temperatures, contamination by oxides.</a:t>
            </a:r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r>
              <a:rPr lang="en-GB" altLang="en-US" dirty="0"/>
              <a:t>Therefore there has been a push to find new superconductors for use in SCR Cavities.</a:t>
            </a:r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r>
              <a:rPr lang="en-GB" altLang="en-US" dirty="0"/>
              <a:t>No pure superconductors are viable and many alloy superconductors have short mean free paths and therefore high BCS-surface resistances.</a:t>
            </a:r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r>
              <a:rPr lang="en-GB" altLang="en-US" dirty="0"/>
              <a:t>A-15 Superconductors  are one of the few viable candidate materials.</a:t>
            </a:r>
          </a:p>
        </p:txBody>
      </p:sp>
      <p:pic>
        <p:nvPicPr>
          <p:cNvPr id="6149" name="Picture 5" descr="LVP_UNI_LOGO_Pantone1">
            <a:extLst>
              <a:ext uri="{FF2B5EF4-FFF2-40B4-BE49-F238E27FC236}">
                <a16:creationId xmlns:a16="http://schemas.microsoft.com/office/drawing/2014/main" id="{82377D3B-3627-4BE1-9C45-5547458F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>
            <a:extLst>
              <a:ext uri="{FF2B5EF4-FFF2-40B4-BE49-F238E27FC236}">
                <a16:creationId xmlns:a16="http://schemas.microsoft.com/office/drawing/2014/main" id="{518762B2-CDAF-405C-B3CB-917AA4BFD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15" y="1196752"/>
            <a:ext cx="3487385" cy="289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FD6B01-4973-4588-862D-FABCD2E5F147}"/>
              </a:ext>
            </a:extLst>
          </p:cNvPr>
          <p:cNvSpPr txBox="1"/>
          <p:nvPr/>
        </p:nvSpPr>
        <p:spPr>
          <a:xfrm>
            <a:off x="5742107" y="3948253"/>
            <a:ext cx="340189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0" i="0" dirty="0">
                <a:effectLst/>
                <a:latin typeface="Roboto"/>
              </a:rPr>
              <a:t>R.G. Sharma, “A Review on A-15 Superconductors </a:t>
            </a:r>
          </a:p>
          <a:p>
            <a:r>
              <a:rPr lang="en-GB" sz="1100" b="0" i="0" dirty="0">
                <a:effectLst/>
                <a:latin typeface="Roboto"/>
              </a:rPr>
              <a:t>for RF Cavity” </a:t>
            </a:r>
            <a:r>
              <a:rPr lang="en-GB" sz="1100" b="0" i="1" dirty="0">
                <a:effectLst/>
                <a:latin typeface="Roboto"/>
              </a:rPr>
              <a:t>International Workshop on: </a:t>
            </a:r>
          </a:p>
          <a:p>
            <a:r>
              <a:rPr lang="en-GB" sz="1100" b="0" i="1" dirty="0">
                <a:effectLst/>
                <a:latin typeface="Roboto"/>
              </a:rPr>
              <a:t>Thin Films and New Ideas for Pushing the </a:t>
            </a:r>
          </a:p>
          <a:p>
            <a:r>
              <a:rPr lang="en-GB" sz="1100" b="0" i="1" dirty="0">
                <a:effectLst/>
                <a:latin typeface="Roboto"/>
              </a:rPr>
              <a:t>Limits of RF Superconductivity,</a:t>
            </a:r>
          </a:p>
          <a:p>
            <a:r>
              <a:rPr lang="en-GB" sz="1100" b="0" i="1" dirty="0">
                <a:effectLst/>
                <a:latin typeface="Roboto"/>
              </a:rPr>
              <a:t> INFN Italy</a:t>
            </a:r>
            <a:r>
              <a:rPr lang="en-GB" sz="1100" b="0" i="0" dirty="0">
                <a:effectLst/>
                <a:latin typeface="Roboto"/>
              </a:rPr>
              <a:t>, 2006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932C6-D9E8-4E2B-91FE-ABC304DA458F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7A7CF39-E2C6-48E8-83A1-4EB3CBBD2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V</a:t>
            </a:r>
            <a:r>
              <a:rPr lang="en-US" altLang="en-US" baseline="-25000" dirty="0"/>
              <a:t>3</a:t>
            </a:r>
            <a:r>
              <a:rPr lang="en-US" altLang="en-US" dirty="0"/>
              <a:t>Si</a:t>
            </a:r>
          </a:p>
        </p:txBody>
      </p:sp>
      <p:pic>
        <p:nvPicPr>
          <p:cNvPr id="7171" name="Picture 1">
            <a:extLst>
              <a:ext uri="{FF2B5EF4-FFF2-40B4-BE49-F238E27FC236}">
                <a16:creationId xmlns:a16="http://schemas.microsoft.com/office/drawing/2014/main" id="{B7BF52C3-8276-41CE-9F1E-117355FB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>
            <a:extLst>
              <a:ext uri="{FF2B5EF4-FFF2-40B4-BE49-F238E27FC236}">
                <a16:creationId xmlns:a16="http://schemas.microsoft.com/office/drawing/2014/main" id="{0C7DCEE9-B225-46E9-9435-2B4A99C67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1480" y="1364456"/>
            <a:ext cx="5343128" cy="4129088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V</a:t>
            </a:r>
            <a:r>
              <a:rPr lang="en-GB" altLang="en-US" baseline="-25000" dirty="0"/>
              <a:t>3</a:t>
            </a:r>
            <a:r>
              <a:rPr lang="en-GB" altLang="en-US" dirty="0"/>
              <a:t>Si was the first A-15 Superconductor to be discovered (1954)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T</a:t>
            </a:r>
            <a:r>
              <a:rPr lang="en-GB" altLang="en-US" baseline="-25000" dirty="0"/>
              <a:t>C</a:t>
            </a:r>
            <a:r>
              <a:rPr lang="en-GB" altLang="en-US" dirty="0"/>
              <a:t> = 17.1 ºK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Low normal resistivity </a:t>
            </a:r>
            <a:r>
              <a:rPr lang="el-GR" altLang="en-US" dirty="0"/>
              <a:t>ρ</a:t>
            </a:r>
            <a:r>
              <a:rPr lang="en-GB" altLang="en-US" baseline="-25000" dirty="0"/>
              <a:t>n </a:t>
            </a:r>
            <a:r>
              <a:rPr lang="en-GB" altLang="en-US" dirty="0"/>
              <a:t>= 4 </a:t>
            </a:r>
            <a:r>
              <a:rPr lang="el-GR" altLang="en-US" dirty="0"/>
              <a:t>μΩ</a:t>
            </a:r>
            <a:r>
              <a:rPr lang="en-GB" altLang="en-US" dirty="0"/>
              <a:t> cm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H</a:t>
            </a:r>
            <a:r>
              <a:rPr lang="en-GB" altLang="en-US" baseline="-25000" dirty="0"/>
              <a:t>c1</a:t>
            </a:r>
            <a:r>
              <a:rPr lang="en-GB" altLang="en-US" dirty="0"/>
              <a:t> = 0.072 T and H</a:t>
            </a:r>
            <a:r>
              <a:rPr lang="en-GB" altLang="en-US" baseline="-25000" dirty="0"/>
              <a:t>c2</a:t>
            </a:r>
            <a:r>
              <a:rPr lang="en-GB" altLang="en-US" dirty="0"/>
              <a:t> = 24.5 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0" indent="0" eaLnBrk="1" hangingPunct="1"/>
            <a:r>
              <a:rPr lang="en-GB" altLang="en-US" dirty="0"/>
              <a:t>At 25 % concentration V</a:t>
            </a:r>
            <a:r>
              <a:rPr lang="en-GB" altLang="en-US" baseline="-25000" dirty="0"/>
              <a:t>3</a:t>
            </a:r>
            <a:r>
              <a:rPr lang="en-GB" altLang="en-US" dirty="0"/>
              <a:t>Si can have a RRR of around 80.</a:t>
            </a:r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r>
              <a:rPr lang="en-GB" altLang="en-US" dirty="0"/>
              <a:t>One of the biggest problems with V</a:t>
            </a:r>
            <a:r>
              <a:rPr lang="en-GB" altLang="en-US" baseline="-25000" dirty="0"/>
              <a:t>3</a:t>
            </a:r>
            <a:r>
              <a:rPr lang="en-GB" altLang="en-US" dirty="0"/>
              <a:t>Si is stoichiometric. The Si content can vary from 10% to 30 %. However, the peak performance only occurs at 25 % concentration.</a:t>
            </a:r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endParaRPr lang="en-GB" altLang="en-US" dirty="0"/>
          </a:p>
        </p:txBody>
      </p:sp>
      <p:pic>
        <p:nvPicPr>
          <p:cNvPr id="7173" name="Picture 5" descr="LVP_UNI_LOGO_Pantone1">
            <a:extLst>
              <a:ext uri="{FF2B5EF4-FFF2-40B4-BE49-F238E27FC236}">
                <a16:creationId xmlns:a16="http://schemas.microsoft.com/office/drawing/2014/main" id="{7D7B493C-EA0A-4C6F-BE89-95C1F560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290E4-29F3-4F1D-9192-BD3D9981BBC1}"/>
              </a:ext>
            </a:extLst>
          </p:cNvPr>
          <p:cNvSpPr txBox="1"/>
          <p:nvPr/>
        </p:nvSpPr>
        <p:spPr>
          <a:xfrm>
            <a:off x="6588224" y="98072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6A7DE-BCA3-4B36-B31E-03A772DC5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268760"/>
            <a:ext cx="2849987" cy="33928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0C8355-A49B-493E-9A0E-64F744EFE802}"/>
              </a:ext>
            </a:extLst>
          </p:cNvPr>
          <p:cNvSpPr txBox="1"/>
          <p:nvPr/>
        </p:nvSpPr>
        <p:spPr>
          <a:xfrm>
            <a:off x="6150957" y="4640866"/>
            <a:ext cx="280831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V. Palmieri, “New Materials for Superconducting Cavities,” Proc. SRF 2001, no. 6, pp. 162–169,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8F248-0E95-4D56-ADD0-954DA9FCC7E7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7A7CF39-E2C6-48E8-83A1-4EB3CBBD2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Previous attempts to create V</a:t>
            </a:r>
            <a:r>
              <a:rPr lang="en-US" altLang="en-US" baseline="-25000" dirty="0"/>
              <a:t>3</a:t>
            </a:r>
            <a:r>
              <a:rPr lang="en-US" altLang="en-US" dirty="0"/>
              <a:t>Si</a:t>
            </a:r>
          </a:p>
        </p:txBody>
      </p:sp>
      <p:pic>
        <p:nvPicPr>
          <p:cNvPr id="7171" name="Picture 1">
            <a:extLst>
              <a:ext uri="{FF2B5EF4-FFF2-40B4-BE49-F238E27FC236}">
                <a16:creationId xmlns:a16="http://schemas.microsoft.com/office/drawing/2014/main" id="{B7BF52C3-8276-41CE-9F1E-117355FB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>
            <a:extLst>
              <a:ext uri="{FF2B5EF4-FFF2-40B4-BE49-F238E27FC236}">
                <a16:creationId xmlns:a16="http://schemas.microsoft.com/office/drawing/2014/main" id="{0C7DCEE9-B225-46E9-9435-2B4A99C67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27432"/>
            <a:ext cx="5343128" cy="4129088"/>
          </a:xfrm>
        </p:spPr>
        <p:txBody>
          <a:bodyPr/>
          <a:lstStyle/>
          <a:p>
            <a:pPr marL="0" indent="0" eaLnBrk="1" hangingPunct="1"/>
            <a:r>
              <a:rPr lang="en-GB" altLang="en-US" dirty="0"/>
              <a:t>The Stoichiometry of V</a:t>
            </a:r>
            <a:r>
              <a:rPr lang="en-GB" altLang="en-US" baseline="-25000" dirty="0"/>
              <a:t>3</a:t>
            </a:r>
            <a:r>
              <a:rPr lang="en-GB" altLang="en-US" dirty="0"/>
              <a:t>Si is very dependent on temperature at which the sample is deposited. Ideally samples should be deposited at 800 ºC.</a:t>
            </a:r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r>
              <a:rPr lang="en-GB" altLang="en-US" dirty="0"/>
              <a:t>Previous sputtering has used the dual target (two targets facing each other) method, or reactive sputtering (Si gas with a V target).  </a:t>
            </a:r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r>
              <a:rPr lang="en-GB" altLang="en-US" dirty="0"/>
              <a:t>Unfortunately at this temperature was considered too high for copper substrates. To avoid this, sapphire substrates are post annealing at 800 ºC to re-crystallise the film. </a:t>
            </a:r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endParaRPr lang="en-GB" altLang="en-US" dirty="0"/>
          </a:p>
          <a:p>
            <a:pPr marL="0" indent="0" eaLnBrk="1" hangingPunct="1"/>
            <a:endParaRPr lang="en-GB" altLang="en-US" dirty="0"/>
          </a:p>
        </p:txBody>
      </p:sp>
      <p:pic>
        <p:nvPicPr>
          <p:cNvPr id="7173" name="Picture 5" descr="LVP_UNI_LOGO_Pantone1">
            <a:extLst>
              <a:ext uri="{FF2B5EF4-FFF2-40B4-BE49-F238E27FC236}">
                <a16:creationId xmlns:a16="http://schemas.microsoft.com/office/drawing/2014/main" id="{7D7B493C-EA0A-4C6F-BE89-95C1F560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290E4-29F3-4F1D-9192-BD3D9981BBC1}"/>
              </a:ext>
            </a:extLst>
          </p:cNvPr>
          <p:cNvSpPr txBox="1"/>
          <p:nvPr/>
        </p:nvSpPr>
        <p:spPr>
          <a:xfrm>
            <a:off x="6588224" y="98072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5194D-0DE6-4423-A280-CB02FA597F15}"/>
              </a:ext>
            </a:extLst>
          </p:cNvPr>
          <p:cNvSpPr txBox="1"/>
          <p:nvPr/>
        </p:nvSpPr>
        <p:spPr>
          <a:xfrm>
            <a:off x="6228184" y="173274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Conclusions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16FB1-FE3F-4EC3-88B6-682AB2B0239D}"/>
              </a:ext>
            </a:extLst>
          </p:cNvPr>
          <p:cNvSpPr txBox="1"/>
          <p:nvPr/>
        </p:nvSpPr>
        <p:spPr>
          <a:xfrm>
            <a:off x="5830645" y="2132856"/>
            <a:ext cx="3297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Unable to reach 800 ºC Deposition temp.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Low measured RRR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Difficulty finding proper substate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Thermal diffusion was chosen as the future path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E54CD-C4EF-4DBA-91BD-0977D9D9E474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37237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E03FFA7-4BA6-4857-B719-FCB0827033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8276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HiPIMS </a:t>
            </a:r>
          </a:p>
        </p:txBody>
      </p:sp>
      <p:pic>
        <p:nvPicPr>
          <p:cNvPr id="8195" name="Picture 1">
            <a:extLst>
              <a:ext uri="{FF2B5EF4-FFF2-40B4-BE49-F238E27FC236}">
                <a16:creationId xmlns:a16="http://schemas.microsoft.com/office/drawing/2014/main" id="{FB5B2666-1F81-4273-B17D-A4D1049F5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3">
            <a:extLst>
              <a:ext uri="{FF2B5EF4-FFF2-40B4-BE49-F238E27FC236}">
                <a16:creationId xmlns:a16="http://schemas.microsoft.com/office/drawing/2014/main" id="{3931F756-014A-4FBC-8AC5-699745731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622" y="1288588"/>
            <a:ext cx="4723293" cy="4392488"/>
          </a:xfrm>
        </p:spPr>
        <p:txBody>
          <a:bodyPr/>
          <a:lstStyle/>
          <a:p>
            <a:pPr marL="0" indent="0" eaLnBrk="1" hangingPunct="1"/>
            <a:r>
              <a:rPr lang="en-GB" altLang="en-US" sz="1600" dirty="0"/>
              <a:t>HiPIMS e.g. high power impulse magnetron sputtering</a:t>
            </a:r>
          </a:p>
          <a:p>
            <a:pPr marL="0" indent="0" eaLnBrk="1" hangingPunct="1"/>
            <a:endParaRPr lang="en-GB" altLang="en-US" sz="1600" dirty="0"/>
          </a:p>
          <a:p>
            <a:pPr marL="0" indent="0" eaLnBrk="1" hangingPunct="1"/>
            <a:r>
              <a:rPr lang="en-GB" altLang="en-US" sz="1600" dirty="0"/>
              <a:t>HiPIMS is a method of magnetron sputtering where the power is applied as a set of discreet high energy pulses at a low duty cycle. Normally around 1% duty cycle but powers of around 1-10 kW.</a:t>
            </a:r>
          </a:p>
          <a:p>
            <a:pPr marL="0" indent="0" eaLnBrk="1" hangingPunct="1"/>
            <a:endParaRPr lang="en-GB" altLang="en-US" sz="1600" dirty="0"/>
          </a:p>
          <a:p>
            <a:pPr marL="0" indent="0" eaLnBrk="1" hangingPunct="1"/>
            <a:r>
              <a:rPr lang="en-GB" altLang="en-US" sz="1600" dirty="0"/>
              <a:t>This high power leads to high levels of ionised sputter flux (up to 80%) reaching the substrate. </a:t>
            </a:r>
          </a:p>
          <a:p>
            <a:pPr marL="0" indent="0" eaLnBrk="1" hangingPunct="1"/>
            <a:endParaRPr lang="en-GB" altLang="en-US" sz="1600" dirty="0"/>
          </a:p>
          <a:p>
            <a:pPr marL="0" indent="0" eaLnBrk="1" hangingPunct="1"/>
            <a:r>
              <a:rPr lang="en-GB" altLang="en-US" sz="1600" dirty="0"/>
              <a:t>This can be used to ion bombard the substrate, a process which can re-crystallise films at a lower temperature than would be required. </a:t>
            </a:r>
          </a:p>
        </p:txBody>
      </p:sp>
      <p:pic>
        <p:nvPicPr>
          <p:cNvPr id="8197" name="Picture 5" descr="LVP_UNI_LOGO_Pantone1">
            <a:extLst>
              <a:ext uri="{FF2B5EF4-FFF2-40B4-BE49-F238E27FC236}">
                <a16:creationId xmlns:a16="http://schemas.microsoft.com/office/drawing/2014/main" id="{054ACECB-85C0-4EBA-9C66-827549C2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FC4CDE-2A65-46D6-8D13-63390D4CE28F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CA0D55-EB2C-4AA3-B5B0-B4FBD5A25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947" y="1412776"/>
            <a:ext cx="4298053" cy="3310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C915F4-34C1-4DC5-83FA-600CDC8BBF80}"/>
              </a:ext>
            </a:extLst>
          </p:cNvPr>
          <p:cNvSpPr txBox="1"/>
          <p:nvPr/>
        </p:nvSpPr>
        <p:spPr>
          <a:xfrm>
            <a:off x="4692129" y="4895796"/>
            <a:ext cx="460568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J.  T.  Gudmundsson,  et al,  “High  power impulse magnetron sputtering discharge,” </a:t>
            </a:r>
            <a:r>
              <a:rPr lang="en-GB" sz="1050" i="1" dirty="0"/>
              <a:t>Journal of Vacuum Science &amp; </a:t>
            </a:r>
            <a:r>
              <a:rPr lang="en-GB" sz="1050" i="1" dirty="0" err="1"/>
              <a:t>TechnologyA</a:t>
            </a:r>
            <a:r>
              <a:rPr lang="en-GB" sz="1050" i="1" dirty="0"/>
              <a:t>: Vacuum, Surfaces, and Films</a:t>
            </a:r>
            <a:r>
              <a:rPr lang="en-GB" sz="1050" dirty="0"/>
              <a:t>, </a:t>
            </a:r>
            <a:r>
              <a:rPr lang="en-GB" sz="1050" b="1" dirty="0"/>
              <a:t>30</a:t>
            </a:r>
            <a:r>
              <a:rPr lang="en-GB" sz="1050" dirty="0"/>
              <a:t>, (2012), 030801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E03FFA7-4BA6-4857-B719-FCB0827033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8276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/>
              <a:t>HiPIMS and </a:t>
            </a:r>
            <a:r>
              <a:rPr lang="en-US" altLang="en-US" dirty="0"/>
              <a:t>Ion bombardment </a:t>
            </a:r>
          </a:p>
        </p:txBody>
      </p:sp>
      <p:pic>
        <p:nvPicPr>
          <p:cNvPr id="8195" name="Picture 1">
            <a:extLst>
              <a:ext uri="{FF2B5EF4-FFF2-40B4-BE49-F238E27FC236}">
                <a16:creationId xmlns:a16="http://schemas.microsoft.com/office/drawing/2014/main" id="{FB5B2666-1F81-4273-B17D-A4D1049F5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3">
            <a:extLst>
              <a:ext uri="{FF2B5EF4-FFF2-40B4-BE49-F238E27FC236}">
                <a16:creationId xmlns:a16="http://schemas.microsoft.com/office/drawing/2014/main" id="{3931F756-014A-4FBC-8AC5-699745731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0266" y="1160748"/>
            <a:ext cx="4723293" cy="4392488"/>
          </a:xfrm>
        </p:spPr>
        <p:txBody>
          <a:bodyPr/>
          <a:lstStyle/>
          <a:p>
            <a:pPr marL="0" indent="0" eaLnBrk="1" hangingPunct="1"/>
            <a:r>
              <a:rPr lang="en-GB" altLang="en-US" sz="1600" dirty="0"/>
              <a:t>The highly ionised high density HiPIMS discharge is very complicated. Effects like self-sputtering, spokes and rarefaction will effect sputter flux ionisation, composition and energy.</a:t>
            </a:r>
          </a:p>
          <a:p>
            <a:pPr marL="0" indent="0" eaLnBrk="1" hangingPunct="1"/>
            <a:endParaRPr lang="en-GB" altLang="en-US" sz="1600" dirty="0"/>
          </a:p>
          <a:p>
            <a:pPr marL="0" indent="0" eaLnBrk="1" hangingPunct="1"/>
            <a:r>
              <a:rPr lang="en-GB" altLang="en-US" sz="1600" dirty="0"/>
              <a:t>Ion bombardment leads to breaking of the existing crystal structure and ion implantation. This can produce the same effects as increased heating and lead to an increase in film stress.</a:t>
            </a:r>
          </a:p>
          <a:p>
            <a:pPr marL="0" indent="0" eaLnBrk="1" hangingPunct="1"/>
            <a:endParaRPr lang="en-GB" altLang="en-US" sz="1600" dirty="0"/>
          </a:p>
          <a:p>
            <a:pPr marL="0" indent="0" eaLnBrk="1" hangingPunct="1"/>
            <a:r>
              <a:rPr lang="en-GB" altLang="en-US" sz="1600" dirty="0"/>
              <a:t>Ion energy, ion to neutral ratio, and target to gas ratios all have a major effect on the film and can be controlled to some degree by the biasing and HiPIMS pulse.</a:t>
            </a:r>
          </a:p>
          <a:p>
            <a:pPr marL="0" indent="0" eaLnBrk="1" hangingPunct="1"/>
            <a:endParaRPr lang="en-GB" altLang="en-US" sz="1600" dirty="0"/>
          </a:p>
          <a:p>
            <a:pPr marL="0" indent="0" eaLnBrk="1" hangingPunct="1"/>
            <a:r>
              <a:rPr lang="en-GB" altLang="en-US" sz="1600" dirty="0"/>
              <a:t>Sample biasing, synchronised biasing and Bi-polar HiPIMS are all capable of ion bombardment </a:t>
            </a:r>
          </a:p>
        </p:txBody>
      </p:sp>
      <p:pic>
        <p:nvPicPr>
          <p:cNvPr id="8197" name="Picture 5" descr="LVP_UNI_LOGO_Pantone1">
            <a:extLst>
              <a:ext uri="{FF2B5EF4-FFF2-40B4-BE49-F238E27FC236}">
                <a16:creationId xmlns:a16="http://schemas.microsoft.com/office/drawing/2014/main" id="{054ACECB-85C0-4EBA-9C66-827549C2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41758-A10F-4E01-A80C-289ECE850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707" y="1304764"/>
            <a:ext cx="4284379" cy="2808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3DCF0-B159-40F6-B7EA-0A502F510839}"/>
              </a:ext>
            </a:extLst>
          </p:cNvPr>
          <p:cNvSpPr txBox="1"/>
          <p:nvPr/>
        </p:nvSpPr>
        <p:spPr>
          <a:xfrm>
            <a:off x="5796136" y="4149080"/>
            <a:ext cx="26901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A. Anders, “A structure zone diagram including plasma-based deposition and ion etching” </a:t>
            </a:r>
            <a:r>
              <a:rPr lang="en-GB" sz="1100" i="1" dirty="0"/>
              <a:t>Thin Solid Films</a:t>
            </a:r>
            <a:r>
              <a:rPr lang="en-GB" sz="1100" b="1" i="1" dirty="0"/>
              <a:t> </a:t>
            </a:r>
            <a:r>
              <a:rPr lang="en-GB" sz="1100" b="1" dirty="0"/>
              <a:t>518 </a:t>
            </a:r>
            <a:r>
              <a:rPr lang="en-GB" sz="1100" dirty="0"/>
              <a:t>(2010) 4087–4090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C4CDE-2A65-46D6-8D13-63390D4CE28F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268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D90D8F3-D9B2-4F5D-81C3-34DC9A8D4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09071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Octopus System’s setup </a:t>
            </a:r>
          </a:p>
        </p:txBody>
      </p:sp>
      <p:pic>
        <p:nvPicPr>
          <p:cNvPr id="10243" name="Picture 1">
            <a:extLst>
              <a:ext uri="{FF2B5EF4-FFF2-40B4-BE49-F238E27FC236}">
                <a16:creationId xmlns:a16="http://schemas.microsoft.com/office/drawing/2014/main" id="{5845AE1E-A759-4C84-AC6A-92DFE5B3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14B0154C-2F8F-470C-9DF1-2D7D6D9C9D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5882" y="788333"/>
            <a:ext cx="5037137" cy="4464496"/>
          </a:xfrm>
        </p:spPr>
        <p:txBody>
          <a:bodyPr/>
          <a:lstStyle/>
          <a:p>
            <a:pPr eaLnBrk="1" hangingPunct="1"/>
            <a:r>
              <a:rPr lang="en-GB" altLang="en-US" dirty="0"/>
              <a:t>STCF Octopus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600" dirty="0"/>
              <a:t>Heated samples at Temperature for room temp to 650 ºC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600" dirty="0"/>
              <a:t>Single V</a:t>
            </a:r>
            <a:r>
              <a:rPr lang="en-GB" altLang="en-US" sz="1600" baseline="-25000" dirty="0"/>
              <a:t>3</a:t>
            </a:r>
            <a:r>
              <a:rPr lang="en-GB" altLang="en-US" sz="1600" dirty="0"/>
              <a:t>Si Target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600" dirty="0"/>
              <a:t>Sample biasing or grounding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600" dirty="0"/>
              <a:t>Background pressure &lt;1x10</a:t>
            </a:r>
            <a:r>
              <a:rPr lang="en-GB" altLang="en-US" sz="1600" baseline="30000" dirty="0"/>
              <a:t>-8</a:t>
            </a:r>
            <a:r>
              <a:rPr lang="en-GB" altLang="en-US" sz="1600" baseline="-25000" dirty="0"/>
              <a:t> </a:t>
            </a:r>
            <a:r>
              <a:rPr lang="en-GB" altLang="en-US" sz="1600" dirty="0" err="1"/>
              <a:t>mBar</a:t>
            </a:r>
            <a:endParaRPr lang="en-GB" altLang="en-US" sz="1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600" dirty="0"/>
              <a:t>Operating pressure 1.5 - 5 </a:t>
            </a:r>
            <a:r>
              <a:rPr lang="en-GB" altLang="en-US" sz="1600" dirty="0" err="1"/>
              <a:t>mTorr</a:t>
            </a:r>
            <a:br>
              <a:rPr lang="en-GB" altLang="en-US" dirty="0"/>
            </a:br>
            <a:endParaRPr lang="en-GB" altLang="en-US" dirty="0"/>
          </a:p>
          <a:p>
            <a:pPr marL="0" indent="0" eaLnBrk="1" hangingPunct="1"/>
            <a:r>
              <a:rPr lang="en-GB" altLang="en-US" dirty="0"/>
              <a:t>Substrates of Copper, Sapphire and Ta.</a:t>
            </a:r>
          </a:p>
          <a:p>
            <a:pPr marL="0" indent="0" eaLnBrk="1" hangingPunct="1"/>
            <a:r>
              <a:rPr lang="en-GB" altLang="en-US" dirty="0"/>
              <a:t>All of which a potential substrates or multi-layer components.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0" indent="0" eaLnBrk="1" hangingPunct="1"/>
            <a:r>
              <a:rPr lang="en-GB" altLang="en-US" dirty="0"/>
              <a:t>Power supplies: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/>
              <a:t>Starfire HiPIMS supply 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/>
              <a:t>Advanced energy pulsed DC supply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600" b="0" i="0" dirty="0" err="1">
                <a:solidFill>
                  <a:srgbClr val="000000"/>
                </a:solidFill>
                <a:effectLst/>
              </a:rPr>
              <a:t>Ionautics</a:t>
            </a:r>
            <a:r>
              <a:rPr lang="en-GB" sz="1600" b="0" i="0" dirty="0">
                <a:solidFill>
                  <a:srgbClr val="000000"/>
                </a:solidFill>
                <a:effectLst/>
              </a:rPr>
              <a:t>  HiPIMS supply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0000"/>
                </a:solidFill>
              </a:rPr>
              <a:t>Liverpool Homemade HiPIMS Supply</a:t>
            </a:r>
            <a:endParaRPr lang="en-GB" altLang="en-US" sz="1600" dirty="0"/>
          </a:p>
        </p:txBody>
      </p:sp>
      <p:pic>
        <p:nvPicPr>
          <p:cNvPr id="10245" name="Picture 5" descr="LVP_UNI_LOGO_Pantone1">
            <a:extLst>
              <a:ext uri="{FF2B5EF4-FFF2-40B4-BE49-F238E27FC236}">
                <a16:creationId xmlns:a16="http://schemas.microsoft.com/office/drawing/2014/main" id="{F0BBEDC6-7305-4DD0-942F-30E56D84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F7D7BB-7158-4FA0-B864-4E4E6A759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1196752"/>
            <a:ext cx="3778418" cy="3995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5CF75-3414-4122-B7FB-33D877BC4088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0A7C7F1-A143-48BB-9167-DE202BD3F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-77688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Deposition conditions </a:t>
            </a:r>
          </a:p>
        </p:txBody>
      </p:sp>
      <p:pic>
        <p:nvPicPr>
          <p:cNvPr id="11267" name="Picture 1">
            <a:extLst>
              <a:ext uri="{FF2B5EF4-FFF2-40B4-BE49-F238E27FC236}">
                <a16:creationId xmlns:a16="http://schemas.microsoft.com/office/drawing/2014/main" id="{62D095AE-EC2D-41C5-9AA5-A0086FCC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LVP_UNI_LOGO_Pantone1">
            <a:extLst>
              <a:ext uri="{FF2B5EF4-FFF2-40B4-BE49-F238E27FC236}">
                <a16:creationId xmlns:a16="http://schemas.microsoft.com/office/drawing/2014/main" id="{61CDCC75-86DA-4645-8FF9-281C5F58D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905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2F3FC-C412-443A-AEE3-E01B2A81E4B4}"/>
              </a:ext>
            </a:extLst>
          </p:cNvPr>
          <p:cNvSpPr txBox="1"/>
          <p:nvPr/>
        </p:nvSpPr>
        <p:spPr>
          <a:xfrm>
            <a:off x="6184112" y="60198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All 2 hour deposition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CF32B7-3E7F-4DD4-BA9F-0A8CA5CA9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056180"/>
              </p:ext>
            </p:extLst>
          </p:nvPr>
        </p:nvGraphicFramePr>
        <p:xfrm>
          <a:off x="251520" y="871583"/>
          <a:ext cx="8712964" cy="4952996"/>
        </p:xfrm>
        <a:graphic>
          <a:graphicData uri="http://schemas.openxmlformats.org/drawingml/2006/table">
            <a:tbl>
              <a:tblPr/>
              <a:tblGrid>
                <a:gridCol w="972261">
                  <a:extLst>
                    <a:ext uri="{9D8B030D-6E8A-4147-A177-3AD203B41FA5}">
                      <a16:colId xmlns:a16="http://schemas.microsoft.com/office/drawing/2014/main" val="1021690765"/>
                    </a:ext>
                  </a:extLst>
                </a:gridCol>
                <a:gridCol w="1075618">
                  <a:extLst>
                    <a:ext uri="{9D8B030D-6E8A-4147-A177-3AD203B41FA5}">
                      <a16:colId xmlns:a16="http://schemas.microsoft.com/office/drawing/2014/main" val="1471612189"/>
                    </a:ext>
                  </a:extLst>
                </a:gridCol>
                <a:gridCol w="739512">
                  <a:extLst>
                    <a:ext uri="{9D8B030D-6E8A-4147-A177-3AD203B41FA5}">
                      <a16:colId xmlns:a16="http://schemas.microsoft.com/office/drawing/2014/main" val="646987520"/>
                    </a:ext>
                  </a:extLst>
                </a:gridCol>
                <a:gridCol w="739512">
                  <a:extLst>
                    <a:ext uri="{9D8B030D-6E8A-4147-A177-3AD203B41FA5}">
                      <a16:colId xmlns:a16="http://schemas.microsoft.com/office/drawing/2014/main" val="3422798425"/>
                    </a:ext>
                  </a:extLst>
                </a:gridCol>
                <a:gridCol w="739512">
                  <a:extLst>
                    <a:ext uri="{9D8B030D-6E8A-4147-A177-3AD203B41FA5}">
                      <a16:colId xmlns:a16="http://schemas.microsoft.com/office/drawing/2014/main" val="1702460275"/>
                    </a:ext>
                  </a:extLst>
                </a:gridCol>
                <a:gridCol w="559373">
                  <a:extLst>
                    <a:ext uri="{9D8B030D-6E8A-4147-A177-3AD203B41FA5}">
                      <a16:colId xmlns:a16="http://schemas.microsoft.com/office/drawing/2014/main" val="696277582"/>
                    </a:ext>
                  </a:extLst>
                </a:gridCol>
                <a:gridCol w="1744488">
                  <a:extLst>
                    <a:ext uri="{9D8B030D-6E8A-4147-A177-3AD203B41FA5}">
                      <a16:colId xmlns:a16="http://schemas.microsoft.com/office/drawing/2014/main" val="1096706351"/>
                    </a:ext>
                  </a:extLst>
                </a:gridCol>
                <a:gridCol w="846548">
                  <a:extLst>
                    <a:ext uri="{9D8B030D-6E8A-4147-A177-3AD203B41FA5}">
                      <a16:colId xmlns:a16="http://schemas.microsoft.com/office/drawing/2014/main" val="2687925520"/>
                    </a:ext>
                  </a:extLst>
                </a:gridCol>
                <a:gridCol w="1296140">
                  <a:extLst>
                    <a:ext uri="{9D8B030D-6E8A-4147-A177-3AD203B41FA5}">
                      <a16:colId xmlns:a16="http://schemas.microsoft.com/office/drawing/2014/main" val="2633798681"/>
                    </a:ext>
                  </a:extLst>
                </a:gridCol>
              </a:tblGrid>
              <a:tr h="260684"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Date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Supply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Chamber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Temperture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Pressure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Bias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Conditions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Power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</a:rPr>
                        <a:t>Substraite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312684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06/07/2020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Pulsed DC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650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1.5 mTorr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1.1 us 350 kHz pulse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299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052173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08/07/2020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Pulsed DC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1.5 mTorr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1.1 us 350 kHz pulse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95939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09/07/2020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Pulsed DC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room temp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2 </a:t>
                      </a:r>
                      <a:r>
                        <a:rPr lang="en-GB" sz="1000" dirty="0" err="1">
                          <a:solidFill>
                            <a:srgbClr val="000000"/>
                          </a:solidFill>
                          <a:effectLst/>
                        </a:rPr>
                        <a:t>mTorr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earthed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1.1 us 350 kHz pulse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869324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24/07/2020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4.5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earthed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754779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28/07/2020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650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1.95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earthed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559644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29/07/2020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room temp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1.93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earthed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64818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13/08/2020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1.93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V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522252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21/08/2020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50 V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620345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28/08/2020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Starfire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650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V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167069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02/09/2020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Ionautics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650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1.94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Earthed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083745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08/09/2020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Liverpool Home-made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1.94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Earthed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372248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11/10/2020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Ionautics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Octopus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550 C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1.91 mTorr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Earthed 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150 Hz 100 us pulse length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</a:rPr>
                        <a:t>~300 W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</a:rPr>
                        <a:t>Cu, Sapphire, Ta</a:t>
                      </a:r>
                    </a:p>
                  </a:txBody>
                  <a:tcPr marL="13577" marR="13577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98238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F6557A0-9B1B-4B24-863A-D82B0DB37B95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1387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F9454D3-BCEA-4DB8-9C4E-A166962E9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7797"/>
            <a:ext cx="7772400" cy="914400"/>
          </a:xfrm>
        </p:spPr>
        <p:txBody>
          <a:bodyPr/>
          <a:lstStyle/>
          <a:p>
            <a:r>
              <a:rPr lang="en-GB" altLang="en-US" dirty="0"/>
              <a:t>SEM and EDX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5D74213-E42D-4622-A6FF-83BE505125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504" y="1047393"/>
            <a:ext cx="5152595" cy="4953000"/>
          </a:xfrm>
        </p:spPr>
        <p:txBody>
          <a:bodyPr/>
          <a:lstStyle/>
          <a:p>
            <a:pPr marL="0" indent="0"/>
            <a:r>
              <a:rPr lang="en-GB" altLang="en-US" dirty="0"/>
              <a:t>An ion milled cross section was subject to SEM to measure thickness.</a:t>
            </a:r>
          </a:p>
          <a:p>
            <a:pPr marL="0" indent="0"/>
            <a:endParaRPr lang="en-GB" altLang="en-US" dirty="0"/>
          </a:p>
          <a:p>
            <a:pPr marL="0" indent="0"/>
            <a:r>
              <a:rPr lang="en-GB" altLang="en-US" dirty="0"/>
              <a:t>All samples were deposited on Sapphire using Pulsed DC: 650 ºC is 490 nm, 550 ºC is 550 nm and room temperature is 710 nm.</a:t>
            </a:r>
          </a:p>
          <a:p>
            <a:pPr marL="0" indent="0"/>
            <a:endParaRPr lang="en-GB" altLang="en-US" dirty="0"/>
          </a:p>
          <a:p>
            <a:pPr marL="0" indent="0"/>
            <a:r>
              <a:rPr lang="en-GB" altLang="en-US" dirty="0"/>
              <a:t>Given that all the deposition conditions are the same for all samples, this indicates that higher temperature samples are more dense.  </a:t>
            </a:r>
          </a:p>
          <a:p>
            <a:pPr marL="0" indent="0"/>
            <a:r>
              <a:rPr lang="en-GB" altLang="en-US" b="1" dirty="0"/>
              <a:t>This is in line with expectations.</a:t>
            </a:r>
          </a:p>
          <a:p>
            <a:pPr marL="0" indent="0"/>
            <a:endParaRPr lang="en-GB" altLang="en-US" b="1" dirty="0"/>
          </a:p>
          <a:p>
            <a:pPr marL="0" indent="0"/>
            <a:r>
              <a:rPr lang="en-GB" altLang="en-US" dirty="0"/>
              <a:t>EDX shown on the next slide is typical for all three samples </a:t>
            </a:r>
          </a:p>
          <a:p>
            <a:pPr marL="0" indent="0"/>
            <a:endParaRPr lang="en-GB" altLang="en-US" dirty="0"/>
          </a:p>
          <a:p>
            <a:pPr marL="0" indent="0"/>
            <a:endParaRPr lang="en-GB" altLang="en-US" dirty="0"/>
          </a:p>
          <a:p>
            <a:pPr marL="0" indent="0"/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FF054-3969-44D8-B82D-46C9902DD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13" y="421272"/>
            <a:ext cx="3264362" cy="2448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499C7-4562-4698-B383-7DFA767F26EF}"/>
              </a:ext>
            </a:extLst>
          </p:cNvPr>
          <p:cNvSpPr txBox="1"/>
          <p:nvPr/>
        </p:nvSpPr>
        <p:spPr>
          <a:xfrm>
            <a:off x="6226508" y="2902859"/>
            <a:ext cx="184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650 </a:t>
            </a:r>
            <a:r>
              <a:rPr lang="en-GB" altLang="en-US" sz="1600" dirty="0"/>
              <a:t>ºC Pulsed DC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AB9C5-0F4B-468A-B30D-65E04CC17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377375"/>
            <a:ext cx="3264363" cy="2448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6EF19D-BDD5-4769-9417-DE697C5482A9}"/>
              </a:ext>
            </a:extLst>
          </p:cNvPr>
          <p:cNvSpPr txBox="1"/>
          <p:nvPr/>
        </p:nvSpPr>
        <p:spPr>
          <a:xfrm>
            <a:off x="5950311" y="5897118"/>
            <a:ext cx="2379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Room Temp. Pulsed DC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732F6FA-FE33-4E6D-AF36-084EA3D3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6035675"/>
            <a:ext cx="1714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5989F7-23AF-45C1-8403-5465471231F9}"/>
              </a:ext>
            </a:extLst>
          </p:cNvPr>
          <p:cNvSpPr txBox="1"/>
          <p:nvPr/>
        </p:nvSpPr>
        <p:spPr>
          <a:xfrm>
            <a:off x="8758786" y="6386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000000"/>
      </a:dk1>
      <a:lt1>
        <a:srgbClr val="FFFFFF"/>
      </a:lt1>
      <a:dk2>
        <a:srgbClr val="9567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9567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6721</TotalTime>
  <Words>2029</Words>
  <Application>Microsoft Office PowerPoint</Application>
  <PresentationFormat>On-screen Show (4:3)</PresentationFormat>
  <Paragraphs>424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Roboto</vt:lpstr>
      <vt:lpstr>Blank Presentation</vt:lpstr>
      <vt:lpstr>Using HiPIMS for V3Si Superconducting Thin Films</vt:lpstr>
      <vt:lpstr>A-15 Superconductors</vt:lpstr>
      <vt:lpstr>V3Si</vt:lpstr>
      <vt:lpstr>Previous attempts to create V3Si</vt:lpstr>
      <vt:lpstr>HiPIMS </vt:lpstr>
      <vt:lpstr>HiPIMS and Ion bombardment </vt:lpstr>
      <vt:lpstr>Octopus System’s setup </vt:lpstr>
      <vt:lpstr>Deposition conditions </vt:lpstr>
      <vt:lpstr>SEM and EDX</vt:lpstr>
      <vt:lpstr>SEM and EDX</vt:lpstr>
      <vt:lpstr>Results of Critical temperature measurement </vt:lpstr>
      <vt:lpstr>XRD results for DC</vt:lpstr>
      <vt:lpstr>XRD HiPIMS</vt:lpstr>
      <vt:lpstr>Results of VSM</vt:lpstr>
      <vt:lpstr>Deposition conditions </vt:lpstr>
      <vt:lpstr>Difficulties </vt:lpstr>
      <vt:lpstr>New Heater</vt:lpstr>
      <vt:lpstr>Results and future work</vt:lpstr>
    </vt:vector>
  </TitlesOfParts>
  <Company>Krusty Morris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Krusty Morris</dc:creator>
  <cp:lastModifiedBy>francis estrin</cp:lastModifiedBy>
  <cp:revision>247</cp:revision>
  <dcterms:created xsi:type="dcterms:W3CDTF">2007-01-16T13:11:17Z</dcterms:created>
  <dcterms:modified xsi:type="dcterms:W3CDTF">2021-03-17T11:30:03Z</dcterms:modified>
</cp:coreProperties>
</file>