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28"/>
  </p:notesMasterIdLst>
  <p:sldIdLst>
    <p:sldId id="275" r:id="rId6"/>
    <p:sldId id="280" r:id="rId7"/>
    <p:sldId id="284" r:id="rId8"/>
    <p:sldId id="264" r:id="rId9"/>
    <p:sldId id="345" r:id="rId10"/>
    <p:sldId id="346" r:id="rId11"/>
    <p:sldId id="353" r:id="rId12"/>
    <p:sldId id="350" r:id="rId13"/>
    <p:sldId id="331" r:id="rId14"/>
    <p:sldId id="332" r:id="rId15"/>
    <p:sldId id="333" r:id="rId16"/>
    <p:sldId id="334" r:id="rId17"/>
    <p:sldId id="340" r:id="rId18"/>
    <p:sldId id="335" r:id="rId19"/>
    <p:sldId id="336" r:id="rId20"/>
    <p:sldId id="337" r:id="rId21"/>
    <p:sldId id="338" r:id="rId22"/>
    <p:sldId id="339" r:id="rId23"/>
    <p:sldId id="341" r:id="rId24"/>
    <p:sldId id="349" r:id="rId25"/>
    <p:sldId id="265" r:id="rId26"/>
    <p:sldId id="3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0E2329-D848-4E7B-9F15-DA59E179ABC1}">
          <p14:sldIdLst>
            <p14:sldId id="275"/>
            <p14:sldId id="280"/>
            <p14:sldId id="284"/>
            <p14:sldId id="264"/>
            <p14:sldId id="345"/>
            <p14:sldId id="346"/>
            <p14:sldId id="353"/>
            <p14:sldId id="350"/>
            <p14:sldId id="331"/>
            <p14:sldId id="332"/>
            <p14:sldId id="333"/>
            <p14:sldId id="334"/>
            <p14:sldId id="340"/>
            <p14:sldId id="335"/>
            <p14:sldId id="336"/>
            <p14:sldId id="337"/>
            <p14:sldId id="338"/>
            <p14:sldId id="339"/>
            <p14:sldId id="341"/>
            <p14:sldId id="349"/>
          </p14:sldIdLst>
        </p14:section>
        <p14:section name="Additional slides" id="{5F23648E-C576-4040-A494-170B2110E062}">
          <p14:sldIdLst>
            <p14:sldId id="265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ner, Daniel (turnerd2) (Student)" initials="TD((" lastIdx="1" clrIdx="0">
    <p:extLst>
      <p:ext uri="{19B8F6BF-5375-455C-9EA6-DF929625EA0E}">
        <p15:presenceInfo xmlns:p15="http://schemas.microsoft.com/office/powerpoint/2012/main" userId="Turner, Daniel (turnerd2) (Studen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21B"/>
    <a:srgbClr val="666666"/>
    <a:srgbClr val="08DE21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CD08C-D8F0-4F27-BD76-E03B9C834372}" v="544" dt="2021-03-17T22:02:17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5121" autoAdjust="0"/>
  </p:normalViewPr>
  <p:slideViewPr>
    <p:cSldViewPr>
      <p:cViewPr varScale="1">
        <p:scale>
          <a:sx n="98" d="100"/>
          <a:sy n="98" d="100"/>
        </p:scale>
        <p:origin x="1002" y="84"/>
      </p:cViewPr>
      <p:guideLst>
        <p:guide orient="horz" pos="2160"/>
        <p:guide pos="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ner, Daniel (turnerd2) (Student)" userId="2e3747d3-119f-4515-af4e-0aac6fc3cc3c" providerId="ADAL" clId="{80FCD08C-D8F0-4F27-BD76-E03B9C834372}"/>
    <pc:docChg chg="undo redo custSel addSld delSld modSld sldOrd modMainMaster modSection">
      <pc:chgData name="Turner, Daniel (turnerd2) (Student)" userId="2e3747d3-119f-4515-af4e-0aac6fc3cc3c" providerId="ADAL" clId="{80FCD08C-D8F0-4F27-BD76-E03B9C834372}" dt="2021-03-18T11:18:53.716" v="10985" actId="20577"/>
      <pc:docMkLst>
        <pc:docMk/>
      </pc:docMkLst>
      <pc:sldChg chg="addSp delSp modSp mod ord modTransition modAnim modNotesTx">
        <pc:chgData name="Turner, Daniel (turnerd2) (Student)" userId="2e3747d3-119f-4515-af4e-0aac6fc3cc3c" providerId="ADAL" clId="{80FCD08C-D8F0-4F27-BD76-E03B9C834372}" dt="2021-03-17T21:27:08.111" v="10866" actId="6549"/>
        <pc:sldMkLst>
          <pc:docMk/>
          <pc:sldMk cId="939718037" sldId="264"/>
        </pc:sldMkLst>
        <pc:spChg chg="mod">
          <ac:chgData name="Turner, Daniel (turnerd2) (Student)" userId="2e3747d3-119f-4515-af4e-0aac6fc3cc3c" providerId="ADAL" clId="{80FCD08C-D8F0-4F27-BD76-E03B9C834372}" dt="2021-03-15T14:45:59.086" v="8683" actId="2711"/>
          <ac:spMkLst>
            <pc:docMk/>
            <pc:sldMk cId="939718037" sldId="264"/>
            <ac:spMk id="2" creationId="{00000000-0000-0000-0000-000000000000}"/>
          </ac:spMkLst>
        </pc:spChg>
        <pc:spChg chg="del">
          <ac:chgData name="Turner, Daniel (turnerd2) (Student)" userId="2e3747d3-119f-4515-af4e-0aac6fc3cc3c" providerId="ADAL" clId="{80FCD08C-D8F0-4F27-BD76-E03B9C834372}" dt="2021-03-10T15:37:56.177" v="134" actId="478"/>
          <ac:spMkLst>
            <pc:docMk/>
            <pc:sldMk cId="939718037" sldId="264"/>
            <ac:spMk id="5" creationId="{5053C62C-0FAB-420A-AB6D-96F88E7C1D44}"/>
          </ac:spMkLst>
        </pc:spChg>
        <pc:spChg chg="add mod">
          <ac:chgData name="Turner, Daniel (turnerd2) (Student)" userId="2e3747d3-119f-4515-af4e-0aac6fc3cc3c" providerId="ADAL" clId="{80FCD08C-D8F0-4F27-BD76-E03B9C834372}" dt="2021-03-17T20:10:40.550" v="10731" actId="14100"/>
          <ac:spMkLst>
            <pc:docMk/>
            <pc:sldMk cId="939718037" sldId="264"/>
            <ac:spMk id="6" creationId="{9CB77A04-6671-4965-9724-BDA798ECABFC}"/>
          </ac:spMkLst>
        </pc:spChg>
        <pc:spChg chg="add mod">
          <ac:chgData name="Turner, Daniel (turnerd2) (Student)" userId="2e3747d3-119f-4515-af4e-0aac6fc3cc3c" providerId="ADAL" clId="{80FCD08C-D8F0-4F27-BD76-E03B9C834372}" dt="2021-03-17T21:27:08.111" v="10866" actId="6549"/>
          <ac:spMkLst>
            <pc:docMk/>
            <pc:sldMk cId="939718037" sldId="264"/>
            <ac:spMk id="9" creationId="{CBC1D68C-D3CA-4955-9092-44EB2043D505}"/>
          </ac:spMkLst>
        </pc:spChg>
        <pc:spChg chg="add del mod">
          <ac:chgData name="Turner, Daniel (turnerd2) (Student)" userId="2e3747d3-119f-4515-af4e-0aac6fc3cc3c" providerId="ADAL" clId="{80FCD08C-D8F0-4F27-BD76-E03B9C834372}" dt="2021-03-17T20:05:11.746" v="10506"/>
          <ac:spMkLst>
            <pc:docMk/>
            <pc:sldMk cId="939718037" sldId="264"/>
            <ac:spMk id="10" creationId="{09DFE820-8853-4D86-9EF8-48F2ED9D84C2}"/>
          </ac:spMkLst>
        </pc:spChg>
        <pc:spChg chg="add mod">
          <ac:chgData name="Turner, Daniel (turnerd2) (Student)" userId="2e3747d3-119f-4515-af4e-0aac6fc3cc3c" providerId="ADAL" clId="{80FCD08C-D8F0-4F27-BD76-E03B9C834372}" dt="2021-03-17T21:27:04.983" v="10865"/>
          <ac:spMkLst>
            <pc:docMk/>
            <pc:sldMk cId="939718037" sldId="264"/>
            <ac:spMk id="12" creationId="{B814E7E3-6F1C-47AC-82CD-2206E1A590FB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939718037" sldId="264"/>
            <ac:picMk id="3" creationId="{CC72970A-D66C-4995-8BFA-EDA76B959046}"/>
          </ac:picMkLst>
        </pc:picChg>
        <pc:picChg chg="del mod">
          <ac:chgData name="Turner, Daniel (turnerd2) (Student)" userId="2e3747d3-119f-4515-af4e-0aac6fc3cc3c" providerId="ADAL" clId="{80FCD08C-D8F0-4F27-BD76-E03B9C834372}" dt="2021-03-15T13:17:34.577" v="8390" actId="478"/>
          <ac:picMkLst>
            <pc:docMk/>
            <pc:sldMk cId="939718037" sldId="264"/>
            <ac:picMk id="4" creationId="{E12F58F0-155F-45D1-B14C-6EFF145696E5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5T13:20:06.032" v="8424" actId="478"/>
          <ac:picMkLst>
            <pc:docMk/>
            <pc:sldMk cId="939718037" sldId="264"/>
            <ac:picMk id="5" creationId="{9061248C-B832-4602-9A85-65C20B45B1C2}"/>
          </ac:picMkLst>
        </pc:picChg>
        <pc:picChg chg="del mod">
          <ac:chgData name="Turner, Daniel (turnerd2) (Student)" userId="2e3747d3-119f-4515-af4e-0aac6fc3cc3c" providerId="ADAL" clId="{80FCD08C-D8F0-4F27-BD76-E03B9C834372}" dt="2021-03-15T13:17:36.126" v="8391" actId="478"/>
          <ac:picMkLst>
            <pc:docMk/>
            <pc:sldMk cId="939718037" sldId="264"/>
            <ac:picMk id="9" creationId="{8BCC4B84-70E2-4D6F-9C74-1AC52C90B44F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5T13:18:56.826" v="8410" actId="478"/>
          <ac:picMkLst>
            <pc:docMk/>
            <pc:sldMk cId="939718037" sldId="264"/>
            <ac:picMk id="10" creationId="{885E6791-8CDB-430A-A134-DE450BA0AE87}"/>
          </ac:picMkLst>
        </pc:picChg>
        <pc:picChg chg="del">
          <ac:chgData name="Turner, Daniel (turnerd2) (Student)" userId="2e3747d3-119f-4515-af4e-0aac6fc3cc3c" providerId="ADAL" clId="{80FCD08C-D8F0-4F27-BD76-E03B9C834372}" dt="2021-03-10T15:37:48.239" v="131" actId="478"/>
          <ac:picMkLst>
            <pc:docMk/>
            <pc:sldMk cId="939718037" sldId="264"/>
            <ac:picMk id="10" creationId="{D5BD2F49-6A07-437F-9683-70E74C8733B1}"/>
          </ac:picMkLst>
        </pc:picChg>
        <pc:picChg chg="add mod">
          <ac:chgData name="Turner, Daniel (turnerd2) (Student)" userId="2e3747d3-119f-4515-af4e-0aac6fc3cc3c" providerId="ADAL" clId="{80FCD08C-D8F0-4F27-BD76-E03B9C834372}" dt="2021-03-17T17:46:50.617" v="10308" actId="1076"/>
          <ac:picMkLst>
            <pc:docMk/>
            <pc:sldMk cId="939718037" sldId="264"/>
            <ac:picMk id="11" creationId="{BFC73084-BE62-4D70-BDD6-9446794A3087}"/>
          </ac:picMkLst>
        </pc:picChg>
        <pc:picChg chg="add del mod">
          <ac:chgData name="Turner, Daniel (turnerd2) (Student)" userId="2e3747d3-119f-4515-af4e-0aac6fc3cc3c" providerId="ADAL" clId="{80FCD08C-D8F0-4F27-BD76-E03B9C834372}" dt="2021-03-10T15:42:10.070" v="162" actId="478"/>
          <ac:picMkLst>
            <pc:docMk/>
            <pc:sldMk cId="939718037" sldId="264"/>
            <ac:picMk id="12" creationId="{518B9400-6CED-4D05-815B-8EF6C38F42AF}"/>
          </ac:picMkLst>
        </pc:picChg>
        <pc:picChg chg="add del mod">
          <ac:chgData name="Turner, Daniel (turnerd2) (Student)" userId="2e3747d3-119f-4515-af4e-0aac6fc3cc3c" providerId="ADAL" clId="{80FCD08C-D8F0-4F27-BD76-E03B9C834372}" dt="2021-03-10T15:42:12.831" v="164" actId="478"/>
          <ac:picMkLst>
            <pc:docMk/>
            <pc:sldMk cId="939718037" sldId="264"/>
            <ac:picMk id="13" creationId="{46EDFA56-9AB2-44EA-87CA-6DFECEC9A31C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5T13:20:06.032" v="8424" actId="478"/>
          <ac:picMkLst>
            <pc:docMk/>
            <pc:sldMk cId="939718037" sldId="264"/>
            <ac:picMk id="13" creationId="{DA5DD139-2CFD-4586-818A-4D152AAA42F2}"/>
          </ac:picMkLst>
        </pc:picChg>
        <pc:picChg chg="add del mod">
          <ac:chgData name="Turner, Daniel (turnerd2) (Student)" userId="2e3747d3-119f-4515-af4e-0aac6fc3cc3c" providerId="ADAL" clId="{80FCD08C-D8F0-4F27-BD76-E03B9C834372}" dt="2021-03-10T15:42:11.643" v="163" actId="478"/>
          <ac:picMkLst>
            <pc:docMk/>
            <pc:sldMk cId="939718037" sldId="264"/>
            <ac:picMk id="14" creationId="{A7F48D8B-7CB3-49B7-8D09-4239DBB19FB3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5T13:27:50.840" v="8444" actId="1076"/>
          <ac:picMkLst>
            <pc:docMk/>
            <pc:sldMk cId="939718037" sldId="264"/>
            <ac:picMk id="15" creationId="{75BFA05D-FE79-4259-BA03-1E40C0571530}"/>
          </ac:picMkLst>
        </pc:picChg>
        <pc:picChg chg="add mod">
          <ac:chgData name="Turner, Daniel (turnerd2) (Student)" userId="2e3747d3-119f-4515-af4e-0aac6fc3cc3c" providerId="ADAL" clId="{80FCD08C-D8F0-4F27-BD76-E03B9C834372}" dt="2021-03-10T15:42:50.944" v="180" actId="571"/>
          <ac:picMkLst>
            <pc:docMk/>
            <pc:sldMk cId="939718037" sldId="264"/>
            <ac:picMk id="15" creationId="{E5091184-E18E-4C39-9BA9-FF78EF17DF4D}"/>
          </ac:picMkLst>
        </pc:picChg>
        <pc:picChg chg="add mod">
          <ac:chgData name="Turner, Daniel (turnerd2) (Student)" userId="2e3747d3-119f-4515-af4e-0aac6fc3cc3c" providerId="ADAL" clId="{80FCD08C-D8F0-4F27-BD76-E03B9C834372}" dt="2021-03-10T15:42:50.944" v="180" actId="571"/>
          <ac:picMkLst>
            <pc:docMk/>
            <pc:sldMk cId="939718037" sldId="264"/>
            <ac:picMk id="17" creationId="{2476B96D-757A-4489-AE5B-369BE2637683}"/>
          </ac:picMkLst>
        </pc:picChg>
        <pc:picChg chg="add mod">
          <ac:chgData name="Turner, Daniel (turnerd2) (Student)" userId="2e3747d3-119f-4515-af4e-0aac6fc3cc3c" providerId="ADAL" clId="{80FCD08C-D8F0-4F27-BD76-E03B9C834372}" dt="2021-03-10T15:42:50.944" v="180" actId="571"/>
          <ac:picMkLst>
            <pc:docMk/>
            <pc:sldMk cId="939718037" sldId="264"/>
            <ac:picMk id="18" creationId="{5018FEF2-F267-40F0-9A7A-8641B3E646E4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7T20:04:48.681" v="10500" actId="1076"/>
          <ac:picMkLst>
            <pc:docMk/>
            <pc:sldMk cId="939718037" sldId="264"/>
            <ac:picMk id="18" creationId="{D7ECA1F4-9F09-4027-876D-B7A74236E4D7}"/>
          </ac:picMkLst>
        </pc:picChg>
        <pc:picChg chg="add del mod">
          <ac:chgData name="Turner, Daniel (turnerd2) (Student)" userId="2e3747d3-119f-4515-af4e-0aac6fc3cc3c" providerId="ADAL" clId="{80FCD08C-D8F0-4F27-BD76-E03B9C834372}" dt="2021-03-12T22:26:35.668" v="6956" actId="478"/>
          <ac:picMkLst>
            <pc:docMk/>
            <pc:sldMk cId="939718037" sldId="264"/>
            <ac:picMk id="19" creationId="{96F6B958-885D-4DDC-8F16-3EB1587030DC}"/>
          </ac:picMkLst>
        </pc:picChg>
        <pc:picChg chg="add del mod">
          <ac:chgData name="Turner, Daniel (turnerd2) (Student)" userId="2e3747d3-119f-4515-af4e-0aac6fc3cc3c" providerId="ADAL" clId="{80FCD08C-D8F0-4F27-BD76-E03B9C834372}" dt="2021-03-12T22:26:33.931" v="6954" actId="478"/>
          <ac:picMkLst>
            <pc:docMk/>
            <pc:sldMk cId="939718037" sldId="264"/>
            <ac:picMk id="20" creationId="{1C73A912-3970-4A95-B0BC-3E58CBAB9F0C}"/>
          </ac:picMkLst>
        </pc:picChg>
        <pc:picChg chg="add del mod">
          <ac:chgData name="Turner, Daniel (turnerd2) (Student)" userId="2e3747d3-119f-4515-af4e-0aac6fc3cc3c" providerId="ADAL" clId="{80FCD08C-D8F0-4F27-BD76-E03B9C834372}" dt="2021-03-12T22:26:31.670" v="6952" actId="478"/>
          <ac:picMkLst>
            <pc:docMk/>
            <pc:sldMk cId="939718037" sldId="264"/>
            <ac:picMk id="21" creationId="{E52F1F90-F2B4-44AB-81A7-FF49011B959E}"/>
          </ac:picMkLst>
        </pc:picChg>
      </pc:sldChg>
      <pc:sldChg chg="addSp delSp modSp modTransition modAnim">
        <pc:chgData name="Turner, Daniel (turnerd2) (Student)" userId="2e3747d3-119f-4515-af4e-0aac6fc3cc3c" providerId="ADAL" clId="{80FCD08C-D8F0-4F27-BD76-E03B9C834372}" dt="2021-03-12T14:53:18.438" v="6690"/>
        <pc:sldMkLst>
          <pc:docMk/>
          <pc:sldMk cId="2692619587" sldId="265"/>
        </pc:sldMkLst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2692619587" sldId="265"/>
            <ac:picMk id="6" creationId="{3F6470EF-DFBD-4B71-936A-1DBC05D44D4B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5T14:45:33.325" v="8680" actId="2711"/>
        <pc:sldMkLst>
          <pc:docMk/>
          <pc:sldMk cId="1859520156" sldId="275"/>
        </pc:sldMkLst>
        <pc:spChg chg="mod">
          <ac:chgData name="Turner, Daniel (turnerd2) (Student)" userId="2e3747d3-119f-4515-af4e-0aac6fc3cc3c" providerId="ADAL" clId="{80FCD08C-D8F0-4F27-BD76-E03B9C834372}" dt="2021-03-15T14:45:24.890" v="8679" actId="2711"/>
          <ac:spMkLst>
            <pc:docMk/>
            <pc:sldMk cId="1859520156" sldId="275"/>
            <ac:spMk id="2" creationId="{00000000-0000-0000-0000-000000000000}"/>
          </ac:spMkLst>
        </pc:spChg>
        <pc:spChg chg="mod">
          <ac:chgData name="Turner, Daniel (turnerd2) (Student)" userId="2e3747d3-119f-4515-af4e-0aac6fc3cc3c" providerId="ADAL" clId="{80FCD08C-D8F0-4F27-BD76-E03B9C834372}" dt="2021-03-15T14:45:33.325" v="8680" actId="2711"/>
          <ac:spMkLst>
            <pc:docMk/>
            <pc:sldMk cId="1859520156" sldId="275"/>
            <ac:spMk id="3" creationId="{00000000-0000-0000-0000-000000000000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859520156" sldId="275"/>
            <ac:picMk id="4" creationId="{D0C59B51-32CF-40B7-ABB1-1A56EF395509}"/>
          </ac:picMkLst>
        </pc:picChg>
      </pc:sldChg>
      <pc:sldChg chg="addSp delSp modSp add mod modTransition delAnim modAnim">
        <pc:chgData name="Turner, Daniel (turnerd2) (Student)" userId="2e3747d3-119f-4515-af4e-0aac6fc3cc3c" providerId="ADAL" clId="{80FCD08C-D8F0-4F27-BD76-E03B9C834372}" dt="2021-03-18T11:18:53.716" v="10985" actId="20577"/>
        <pc:sldMkLst>
          <pc:docMk/>
          <pc:sldMk cId="3699118831" sldId="280"/>
        </pc:sldMkLst>
        <pc:spChg chg="mod">
          <ac:chgData name="Turner, Daniel (turnerd2) (Student)" userId="2e3747d3-119f-4515-af4e-0aac6fc3cc3c" providerId="ADAL" clId="{80FCD08C-D8F0-4F27-BD76-E03B9C834372}" dt="2021-03-16T17:09:12.241" v="9132" actId="20577"/>
          <ac:spMkLst>
            <pc:docMk/>
            <pc:sldMk cId="3699118831" sldId="280"/>
            <ac:spMk id="2" creationId="{00000000-0000-0000-0000-000000000000}"/>
          </ac:spMkLst>
        </pc:spChg>
        <pc:spChg chg="add mod">
          <ac:chgData name="Turner, Daniel (turnerd2) (Student)" userId="2e3747d3-119f-4515-af4e-0aac6fc3cc3c" providerId="ADAL" clId="{80FCD08C-D8F0-4F27-BD76-E03B9C834372}" dt="2021-03-15T11:09:00.454" v="7988" actId="1076"/>
          <ac:spMkLst>
            <pc:docMk/>
            <pc:sldMk cId="3699118831" sldId="280"/>
            <ac:spMk id="3" creationId="{DDDF0726-402C-471D-ACB4-FA61EDF06568}"/>
          </ac:spMkLst>
        </pc:spChg>
        <pc:spChg chg="mod">
          <ac:chgData name="Turner, Daniel (turnerd2) (Student)" userId="2e3747d3-119f-4515-af4e-0aac6fc3cc3c" providerId="ADAL" clId="{80FCD08C-D8F0-4F27-BD76-E03B9C834372}" dt="2021-03-18T11:18:53.716" v="10985" actId="20577"/>
          <ac:spMkLst>
            <pc:docMk/>
            <pc:sldMk cId="3699118831" sldId="280"/>
            <ac:spMk id="10" creationId="{9D0DCD57-F47D-4850-84F2-E23FBA2CA0C1}"/>
          </ac:spMkLst>
        </pc:spChg>
        <pc:spChg chg="mod">
          <ac:chgData name="Turner, Daniel (turnerd2) (Student)" userId="2e3747d3-119f-4515-af4e-0aac6fc3cc3c" providerId="ADAL" clId="{80FCD08C-D8F0-4F27-BD76-E03B9C834372}" dt="2021-03-15T14:43:55.046" v="8670" actId="2711"/>
          <ac:spMkLst>
            <pc:docMk/>
            <pc:sldMk cId="3699118831" sldId="280"/>
            <ac:spMk id="14" creationId="{6DB42579-1CC3-41C3-B0C2-1EC55B09BEB8}"/>
          </ac:spMkLst>
        </pc:spChg>
        <pc:spChg chg="add del mod">
          <ac:chgData name="Turner, Daniel (turnerd2) (Student)" userId="2e3747d3-119f-4515-af4e-0aac6fc3cc3c" providerId="ADAL" clId="{80FCD08C-D8F0-4F27-BD76-E03B9C834372}" dt="2021-03-15T11:01:39.440" v="7919" actId="478"/>
          <ac:spMkLst>
            <pc:docMk/>
            <pc:sldMk cId="3699118831" sldId="280"/>
            <ac:spMk id="59" creationId="{099BF9F2-7BBC-4550-A152-C32804E52CC4}"/>
          </ac:spMkLst>
        </pc:spChg>
        <pc:spChg chg="add mod">
          <ac:chgData name="Turner, Daniel (turnerd2) (Student)" userId="2e3747d3-119f-4515-af4e-0aac6fc3cc3c" providerId="ADAL" clId="{80FCD08C-D8F0-4F27-BD76-E03B9C834372}" dt="2021-03-17T20:08:20.789" v="10707" actId="1076"/>
          <ac:spMkLst>
            <pc:docMk/>
            <pc:sldMk cId="3699118831" sldId="280"/>
            <ac:spMk id="60" creationId="{5A6AC251-81BD-4916-9EB9-6B0DFD7AFBE3}"/>
          </ac:spMkLst>
        </pc:spChg>
        <pc:spChg chg="add del mod">
          <ac:chgData name="Turner, Daniel (turnerd2) (Student)" userId="2e3747d3-119f-4515-af4e-0aac6fc3cc3c" providerId="ADAL" clId="{80FCD08C-D8F0-4F27-BD76-E03B9C834372}" dt="2021-03-15T11:07:10.976" v="7936"/>
          <ac:spMkLst>
            <pc:docMk/>
            <pc:sldMk cId="3699118831" sldId="280"/>
            <ac:spMk id="61" creationId="{8C58060F-4265-4666-A042-8CEAD568CF37}"/>
          </ac:spMkLst>
        </pc:spChg>
        <pc:grpChg chg="del">
          <ac:chgData name="Turner, Daniel (turnerd2) (Student)" userId="2e3747d3-119f-4515-af4e-0aac6fc3cc3c" providerId="ADAL" clId="{80FCD08C-D8F0-4F27-BD76-E03B9C834372}" dt="2021-03-15T10:15:46.893" v="7581" actId="478"/>
          <ac:grpSpMkLst>
            <pc:docMk/>
            <pc:sldMk cId="3699118831" sldId="280"/>
            <ac:grpSpMk id="15" creationId="{F438F650-814E-470E-B56B-834F0903CFA4}"/>
          </ac:grpSpMkLst>
        </pc:gr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699118831" sldId="280"/>
            <ac:picMk id="3" creationId="{95528520-F6E9-4445-9F4D-37FB7620DD88}"/>
          </ac:picMkLst>
        </pc:picChg>
        <pc:picChg chg="mod">
          <ac:chgData name="Turner, Daniel (turnerd2) (Student)" userId="2e3747d3-119f-4515-af4e-0aac6fc3cc3c" providerId="ADAL" clId="{80FCD08C-D8F0-4F27-BD76-E03B9C834372}" dt="2021-03-15T10:16:19.639" v="7588" actId="14100"/>
          <ac:picMkLst>
            <pc:docMk/>
            <pc:sldMk cId="3699118831" sldId="280"/>
            <ac:picMk id="11" creationId="{DD1E638A-F0D6-415E-AAC3-FADF855F5CEB}"/>
          </ac:picMkLst>
        </pc:picChg>
        <pc:picChg chg="add mod">
          <ac:chgData name="Turner, Daniel (turnerd2) (Student)" userId="2e3747d3-119f-4515-af4e-0aac6fc3cc3c" providerId="ADAL" clId="{80FCD08C-D8F0-4F27-BD76-E03B9C834372}" dt="2021-03-15T11:02:10.596" v="7931" actId="14100"/>
          <ac:picMkLst>
            <pc:docMk/>
            <pc:sldMk cId="3699118831" sldId="280"/>
            <ac:picMk id="56" creationId="{BFC6D38C-D143-48B5-B090-30A7C0E9A77E}"/>
          </ac:picMkLst>
        </pc:picChg>
        <pc:picChg chg="add mod ord">
          <ac:chgData name="Turner, Daniel (turnerd2) (Student)" userId="2e3747d3-119f-4515-af4e-0aac6fc3cc3c" providerId="ADAL" clId="{80FCD08C-D8F0-4F27-BD76-E03B9C834372}" dt="2021-03-15T11:02:16.689" v="7932" actId="167"/>
          <ac:picMkLst>
            <pc:docMk/>
            <pc:sldMk cId="3699118831" sldId="280"/>
            <ac:picMk id="57" creationId="{3C00EE2E-D892-4E56-AE1D-5EDCE4EB9097}"/>
          </ac:picMkLst>
        </pc:picChg>
        <pc:picChg chg="mod">
          <ac:chgData name="Turner, Daniel (turnerd2) (Student)" userId="2e3747d3-119f-4515-af4e-0aac6fc3cc3c" providerId="ADAL" clId="{80FCD08C-D8F0-4F27-BD76-E03B9C834372}" dt="2021-03-15T10:16:19.639" v="7588" actId="14100"/>
          <ac:picMkLst>
            <pc:docMk/>
            <pc:sldMk cId="3699118831" sldId="280"/>
            <ac:picMk id="58" creationId="{9D440227-E45D-4EBD-B4F2-CD45277BB34F}"/>
          </ac:picMkLst>
        </pc:pic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31" creationId="{F96CA207-BF39-475D-9672-D4CAA4E5DB17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33" creationId="{166EC5B5-F788-45C0-A28A-F30E957AC833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38" creationId="{867A73B2-7028-4EF4-9345-B087F677A975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39" creationId="{CE8F5909-3948-47AC-8FC5-CED0CBB886FD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40" creationId="{B255FC23-98CF-41F7-8F8F-930968A37732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43" creationId="{64FDD460-0B93-4E33-99BD-A01221861E1A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52" creationId="{6390954E-78E6-40B1-9A70-BE1522DA7510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53" creationId="{76C9D74C-D209-4768-B480-746D5E097D0D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54" creationId="{0B54D64F-816C-4312-8645-7A1FDB9E5218}"/>
          </ac:cxnSpMkLst>
        </pc:cxnChg>
        <pc:cxnChg chg="mod">
          <ac:chgData name="Turner, Daniel (turnerd2) (Student)" userId="2e3747d3-119f-4515-af4e-0aac6fc3cc3c" providerId="ADAL" clId="{80FCD08C-D8F0-4F27-BD76-E03B9C834372}" dt="2021-03-15T10:15:46.893" v="7581" actId="478"/>
          <ac:cxnSpMkLst>
            <pc:docMk/>
            <pc:sldMk cId="3699118831" sldId="280"/>
            <ac:cxnSpMk id="55" creationId="{E3AF4F24-14D7-406F-8768-A9C618D9E223}"/>
          </ac:cxnSpMkLst>
        </pc:cxnChg>
      </pc:sldChg>
      <pc:sldChg chg="addSp delSp modSp add mod modTransition modAnim">
        <pc:chgData name="Turner, Daniel (turnerd2) (Student)" userId="2e3747d3-119f-4515-af4e-0aac6fc3cc3c" providerId="ADAL" clId="{80FCD08C-D8F0-4F27-BD76-E03B9C834372}" dt="2021-03-18T10:31:08.869" v="10969" actId="20577"/>
        <pc:sldMkLst>
          <pc:docMk/>
          <pc:sldMk cId="410924426" sldId="284"/>
        </pc:sldMkLst>
        <pc:spChg chg="mod">
          <ac:chgData name="Turner, Daniel (turnerd2) (Student)" userId="2e3747d3-119f-4515-af4e-0aac6fc3cc3c" providerId="ADAL" clId="{80FCD08C-D8F0-4F27-BD76-E03B9C834372}" dt="2021-03-15T14:45:52.801" v="8682" actId="2711"/>
          <ac:spMkLst>
            <pc:docMk/>
            <pc:sldMk cId="410924426" sldId="284"/>
            <ac:spMk id="2" creationId="{00000000-0000-0000-0000-000000000000}"/>
          </ac:spMkLst>
        </pc:spChg>
        <pc:spChg chg="del">
          <ac:chgData name="Turner, Daniel (turnerd2) (Student)" userId="2e3747d3-119f-4515-af4e-0aac6fc3cc3c" providerId="ADAL" clId="{80FCD08C-D8F0-4F27-BD76-E03B9C834372}" dt="2021-03-10T15:27:15.137" v="49" actId="478"/>
          <ac:spMkLst>
            <pc:docMk/>
            <pc:sldMk cId="410924426" sldId="284"/>
            <ac:spMk id="3" creationId="{00000000-0000-0000-0000-000000000000}"/>
          </ac:spMkLst>
        </pc:spChg>
        <pc:spChg chg="del">
          <ac:chgData name="Turner, Daniel (turnerd2) (Student)" userId="2e3747d3-119f-4515-af4e-0aac6fc3cc3c" providerId="ADAL" clId="{80FCD08C-D8F0-4F27-BD76-E03B9C834372}" dt="2021-03-17T14:32:04.949" v="9879" actId="478"/>
          <ac:spMkLst>
            <pc:docMk/>
            <pc:sldMk cId="410924426" sldId="284"/>
            <ac:spMk id="6" creationId="{00000000-0000-0000-0000-000000000000}"/>
          </ac:spMkLst>
        </pc:spChg>
        <pc:spChg chg="del mod">
          <ac:chgData name="Turner, Daniel (turnerd2) (Student)" userId="2e3747d3-119f-4515-af4e-0aac6fc3cc3c" providerId="ADAL" clId="{80FCD08C-D8F0-4F27-BD76-E03B9C834372}" dt="2021-03-17T14:32:10.504" v="9881" actId="478"/>
          <ac:spMkLst>
            <pc:docMk/>
            <pc:sldMk cId="410924426" sldId="284"/>
            <ac:spMk id="7" creationId="{00000000-0000-0000-0000-000000000000}"/>
          </ac:spMkLst>
        </pc:spChg>
        <pc:spChg chg="del topLvl">
          <ac:chgData name="Turner, Daniel (turnerd2) (Student)" userId="2e3747d3-119f-4515-af4e-0aac6fc3cc3c" providerId="ADAL" clId="{80FCD08C-D8F0-4F27-BD76-E03B9C834372}" dt="2021-03-17T14:33:47.533" v="9901" actId="478"/>
          <ac:spMkLst>
            <pc:docMk/>
            <pc:sldMk cId="410924426" sldId="284"/>
            <ac:spMk id="8" creationId="{00000000-0000-0000-0000-000000000000}"/>
          </ac:spMkLst>
        </pc:spChg>
        <pc:spChg chg="del">
          <ac:chgData name="Turner, Daniel (turnerd2) (Student)" userId="2e3747d3-119f-4515-af4e-0aac6fc3cc3c" providerId="ADAL" clId="{80FCD08C-D8F0-4F27-BD76-E03B9C834372}" dt="2021-03-17T14:32:15.638" v="9883" actId="478"/>
          <ac:spMkLst>
            <pc:docMk/>
            <pc:sldMk cId="410924426" sldId="284"/>
            <ac:spMk id="9" creationId="{00000000-0000-0000-0000-000000000000}"/>
          </ac:spMkLst>
        </pc:spChg>
        <pc:spChg chg="del">
          <ac:chgData name="Turner, Daniel (turnerd2) (Student)" userId="2e3747d3-119f-4515-af4e-0aac6fc3cc3c" providerId="ADAL" clId="{80FCD08C-D8F0-4F27-BD76-E03B9C834372}" dt="2021-03-17T14:32:13.300" v="9882" actId="478"/>
          <ac:spMkLst>
            <pc:docMk/>
            <pc:sldMk cId="410924426" sldId="284"/>
            <ac:spMk id="10" creationId="{00000000-0000-0000-0000-000000000000}"/>
          </ac:spMkLst>
        </pc:spChg>
        <pc:spChg chg="add del mod">
          <ac:chgData name="Turner, Daniel (turnerd2) (Student)" userId="2e3747d3-119f-4515-af4e-0aac6fc3cc3c" providerId="ADAL" clId="{80FCD08C-D8F0-4F27-BD76-E03B9C834372}" dt="2021-03-10T15:27:19.702" v="50" actId="478"/>
          <ac:spMkLst>
            <pc:docMk/>
            <pc:sldMk cId="410924426" sldId="284"/>
            <ac:spMk id="13" creationId="{E755D1E1-CDA5-4904-A39A-7DB1CB364B6B}"/>
          </ac:spMkLst>
        </pc:spChg>
        <pc:spChg chg="mod">
          <ac:chgData name="Turner, Daniel (turnerd2) (Student)" userId="2e3747d3-119f-4515-af4e-0aac6fc3cc3c" providerId="ADAL" clId="{80FCD08C-D8F0-4F27-BD76-E03B9C834372}" dt="2021-03-10T15:29:46.472" v="71" actId="1076"/>
          <ac:spMkLst>
            <pc:docMk/>
            <pc:sldMk cId="410924426" sldId="284"/>
            <ac:spMk id="15" creationId="{4939EBF2-EECF-4CC2-A01A-5B6A1AF19269}"/>
          </ac:spMkLst>
        </pc:spChg>
        <pc:spChg chg="del mod">
          <ac:chgData name="Turner, Daniel (turnerd2) (Student)" userId="2e3747d3-119f-4515-af4e-0aac6fc3cc3c" providerId="ADAL" clId="{80FCD08C-D8F0-4F27-BD76-E03B9C834372}" dt="2021-03-17T14:33:48.992" v="9902" actId="478"/>
          <ac:spMkLst>
            <pc:docMk/>
            <pc:sldMk cId="410924426" sldId="284"/>
            <ac:spMk id="17" creationId="{00000000-0000-0000-0000-000000000000}"/>
          </ac:spMkLst>
        </pc:spChg>
        <pc:spChg chg="add mod">
          <ac:chgData name="Turner, Daniel (turnerd2) (Student)" userId="2e3747d3-119f-4515-af4e-0aac6fc3cc3c" providerId="ADAL" clId="{80FCD08C-D8F0-4F27-BD76-E03B9C834372}" dt="2021-03-18T10:31:08.869" v="10969" actId="20577"/>
          <ac:spMkLst>
            <pc:docMk/>
            <pc:sldMk cId="410924426" sldId="284"/>
            <ac:spMk id="18" creationId="{363210AB-DE3E-4E90-A9A1-4BF2CE2AAB5E}"/>
          </ac:spMkLst>
        </pc:spChg>
        <pc:spChg chg="mod">
          <ac:chgData name="Turner, Daniel (turnerd2) (Student)" userId="2e3747d3-119f-4515-af4e-0aac6fc3cc3c" providerId="ADAL" clId="{80FCD08C-D8F0-4F27-BD76-E03B9C834372}" dt="2021-03-10T15:30:31.348" v="76" actId="1076"/>
          <ac:spMkLst>
            <pc:docMk/>
            <pc:sldMk cId="410924426" sldId="284"/>
            <ac:spMk id="21" creationId="{E13FC2BC-C68A-47D3-A370-89458B74C2E5}"/>
          </ac:spMkLst>
        </pc:spChg>
        <pc:spChg chg="add mod">
          <ac:chgData name="Turner, Daniel (turnerd2) (Student)" userId="2e3747d3-119f-4515-af4e-0aac6fc3cc3c" providerId="ADAL" clId="{80FCD08C-D8F0-4F27-BD76-E03B9C834372}" dt="2021-03-17T20:09:41.043" v="10717" actId="20577"/>
          <ac:spMkLst>
            <pc:docMk/>
            <pc:sldMk cId="410924426" sldId="284"/>
            <ac:spMk id="24" creationId="{4E124725-4EC8-4811-8310-F1C885FF371E}"/>
          </ac:spMkLst>
        </pc:spChg>
        <pc:spChg chg="add del mod">
          <ac:chgData name="Turner, Daniel (turnerd2) (Student)" userId="2e3747d3-119f-4515-af4e-0aac6fc3cc3c" providerId="ADAL" clId="{80FCD08C-D8F0-4F27-BD76-E03B9C834372}" dt="2021-03-15T17:30:42.675" v="9047"/>
          <ac:spMkLst>
            <pc:docMk/>
            <pc:sldMk cId="410924426" sldId="284"/>
            <ac:spMk id="25" creationId="{D7DCAAE1-0102-47A8-978A-F09F85D76CB6}"/>
          </ac:spMkLst>
        </pc:spChg>
        <pc:spChg chg="mod">
          <ac:chgData name="Turner, Daniel (turnerd2) (Student)" userId="2e3747d3-119f-4515-af4e-0aac6fc3cc3c" providerId="ADAL" clId="{80FCD08C-D8F0-4F27-BD76-E03B9C834372}" dt="2021-03-15T17:31:09.495" v="9050"/>
          <ac:spMkLst>
            <pc:docMk/>
            <pc:sldMk cId="410924426" sldId="284"/>
            <ac:spMk id="28" creationId="{D2C118F2-8333-49D8-B147-4E6648913EF2}"/>
          </ac:spMkLst>
        </pc:spChg>
        <pc:spChg chg="mod">
          <ac:chgData name="Turner, Daniel (turnerd2) (Student)" userId="2e3747d3-119f-4515-af4e-0aac6fc3cc3c" providerId="ADAL" clId="{80FCD08C-D8F0-4F27-BD76-E03B9C834372}" dt="2021-03-16T17:10:03.447" v="9152" actId="1076"/>
          <ac:spMkLst>
            <pc:docMk/>
            <pc:sldMk cId="410924426" sldId="284"/>
            <ac:spMk id="29" creationId="{7BCFB171-8AAB-4B08-86D9-C53358BDF31F}"/>
          </ac:spMkLst>
        </pc:spChg>
        <pc:spChg chg="mod">
          <ac:chgData name="Turner, Daniel (turnerd2) (Student)" userId="2e3747d3-119f-4515-af4e-0aac6fc3cc3c" providerId="ADAL" clId="{80FCD08C-D8F0-4F27-BD76-E03B9C834372}" dt="2021-03-15T17:31:09.495" v="9050"/>
          <ac:spMkLst>
            <pc:docMk/>
            <pc:sldMk cId="410924426" sldId="284"/>
            <ac:spMk id="30" creationId="{C6CABF35-98D2-4470-BF6F-494CB1834467}"/>
          </ac:spMkLst>
        </pc:spChg>
        <pc:spChg chg="mod">
          <ac:chgData name="Turner, Daniel (turnerd2) (Student)" userId="2e3747d3-119f-4515-af4e-0aac6fc3cc3c" providerId="ADAL" clId="{80FCD08C-D8F0-4F27-BD76-E03B9C834372}" dt="2021-03-15T17:31:09.495" v="9050"/>
          <ac:spMkLst>
            <pc:docMk/>
            <pc:sldMk cId="410924426" sldId="284"/>
            <ac:spMk id="31" creationId="{C43564EA-3D97-4405-8C7B-72A64B08D247}"/>
          </ac:spMkLst>
        </pc:spChg>
        <pc:spChg chg="mod">
          <ac:chgData name="Turner, Daniel (turnerd2) (Student)" userId="2e3747d3-119f-4515-af4e-0aac6fc3cc3c" providerId="ADAL" clId="{80FCD08C-D8F0-4F27-BD76-E03B9C834372}" dt="2021-03-17T21:39:36.149" v="10903" actId="1076"/>
          <ac:spMkLst>
            <pc:docMk/>
            <pc:sldMk cId="410924426" sldId="284"/>
            <ac:spMk id="32" creationId="{E1BDA7C5-2003-4A0E-8F09-D772AA6C37D6}"/>
          </ac:spMkLst>
        </pc:spChg>
        <pc:spChg chg="add mod ord">
          <ac:chgData name="Turner, Daniel (turnerd2) (Student)" userId="2e3747d3-119f-4515-af4e-0aac6fc3cc3c" providerId="ADAL" clId="{80FCD08C-D8F0-4F27-BD76-E03B9C834372}" dt="2021-03-17T14:35:27.540" v="9929" actId="167"/>
          <ac:spMkLst>
            <pc:docMk/>
            <pc:sldMk cId="410924426" sldId="284"/>
            <ac:spMk id="34" creationId="{08C93049-072E-4B3B-834F-027A9D7B149A}"/>
          </ac:spMkLst>
        </pc:spChg>
        <pc:spChg chg="add mod ord">
          <ac:chgData name="Turner, Daniel (turnerd2) (Student)" userId="2e3747d3-119f-4515-af4e-0aac6fc3cc3c" providerId="ADAL" clId="{80FCD08C-D8F0-4F27-BD76-E03B9C834372}" dt="2021-03-17T14:35:27.540" v="9929" actId="167"/>
          <ac:spMkLst>
            <pc:docMk/>
            <pc:sldMk cId="410924426" sldId="284"/>
            <ac:spMk id="43" creationId="{F68CB5B4-AA54-43B0-8045-B75ADADD97A2}"/>
          </ac:spMkLst>
        </pc:spChg>
        <pc:spChg chg="add mod">
          <ac:chgData name="Turner, Daniel (turnerd2) (Student)" userId="2e3747d3-119f-4515-af4e-0aac6fc3cc3c" providerId="ADAL" clId="{80FCD08C-D8F0-4F27-BD76-E03B9C834372}" dt="2021-03-17T21:39:10.151" v="10899" actId="1076"/>
          <ac:spMkLst>
            <pc:docMk/>
            <pc:sldMk cId="410924426" sldId="284"/>
            <ac:spMk id="44" creationId="{CDFC0399-AFD2-49F9-85F3-645BC49F6A86}"/>
          </ac:spMkLst>
        </pc:spChg>
        <pc:spChg chg="add del mod">
          <ac:chgData name="Turner, Daniel (turnerd2) (Student)" userId="2e3747d3-119f-4515-af4e-0aac6fc3cc3c" providerId="ADAL" clId="{80FCD08C-D8F0-4F27-BD76-E03B9C834372}" dt="2021-03-17T21:49:02.501" v="10937"/>
          <ac:spMkLst>
            <pc:docMk/>
            <pc:sldMk cId="410924426" sldId="284"/>
            <ac:spMk id="46" creationId="{C792E0B3-9FC3-40BA-8A2A-DC10ADA39690}"/>
          </ac:spMkLst>
        </pc:spChg>
        <pc:spChg chg="add mod">
          <ac:chgData name="Turner, Daniel (turnerd2) (Student)" userId="2e3747d3-119f-4515-af4e-0aac6fc3cc3c" providerId="ADAL" clId="{80FCD08C-D8F0-4F27-BD76-E03B9C834372}" dt="2021-03-17T22:02:29.301" v="10964" actId="1076"/>
          <ac:spMkLst>
            <pc:docMk/>
            <pc:sldMk cId="410924426" sldId="284"/>
            <ac:spMk id="47" creationId="{385B2312-EBD4-421D-8014-D1F54E1180C8}"/>
          </ac:spMkLst>
        </pc:spChg>
        <pc:spChg chg="add mod">
          <ac:chgData name="Turner, Daniel (turnerd2) (Student)" userId="2e3747d3-119f-4515-af4e-0aac6fc3cc3c" providerId="ADAL" clId="{80FCD08C-D8F0-4F27-BD76-E03B9C834372}" dt="2021-03-17T21:49:36.909" v="10948" actId="207"/>
          <ac:spMkLst>
            <pc:docMk/>
            <pc:sldMk cId="410924426" sldId="284"/>
            <ac:spMk id="48" creationId="{9A7DE2EC-CA98-4549-AF5B-E253B37F0C2F}"/>
          </ac:spMkLst>
        </pc:spChg>
        <pc:grpChg chg="del mod">
          <ac:chgData name="Turner, Daniel (turnerd2) (Student)" userId="2e3747d3-119f-4515-af4e-0aac6fc3cc3c" providerId="ADAL" clId="{80FCD08C-D8F0-4F27-BD76-E03B9C834372}" dt="2021-03-17T14:33:47.533" v="9901" actId="478"/>
          <ac:grpSpMkLst>
            <pc:docMk/>
            <pc:sldMk cId="410924426" sldId="284"/>
            <ac:grpSpMk id="4" creationId="{00000000-0000-0000-0000-000000000000}"/>
          </ac:grpSpMkLst>
        </pc:grpChg>
        <pc:grpChg chg="add mod">
          <ac:chgData name="Turner, Daniel (turnerd2) (Student)" userId="2e3747d3-119f-4515-af4e-0aac6fc3cc3c" providerId="ADAL" clId="{80FCD08C-D8F0-4F27-BD76-E03B9C834372}" dt="2021-03-17T21:39:48.457" v="10906" actId="1076"/>
          <ac:grpSpMkLst>
            <pc:docMk/>
            <pc:sldMk cId="410924426" sldId="284"/>
            <ac:grpSpMk id="26" creationId="{4A050279-DF9B-4A99-A565-C545DC351BBF}"/>
          </ac:grpSpMkLst>
        </pc:grpChg>
        <pc:picChg chg="ord topLvl">
          <ac:chgData name="Turner, Daniel (turnerd2) (Student)" userId="2e3747d3-119f-4515-af4e-0aac6fc3cc3c" providerId="ADAL" clId="{80FCD08C-D8F0-4F27-BD76-E03B9C834372}" dt="2021-03-17T14:35:27.540" v="9929" actId="167"/>
          <ac:picMkLst>
            <pc:docMk/>
            <pc:sldMk cId="410924426" sldId="284"/>
            <ac:picMk id="5" creationId="{00000000-0000-0000-0000-000000000000}"/>
          </ac:picMkLst>
        </pc:picChg>
        <pc:picChg chg="mod modCrop">
          <ac:chgData name="Turner, Daniel (turnerd2) (Student)" userId="2e3747d3-119f-4515-af4e-0aac6fc3cc3c" providerId="ADAL" clId="{80FCD08C-D8F0-4F27-BD76-E03B9C834372}" dt="2021-03-10T15:29:41.946" v="70" actId="1076"/>
          <ac:picMkLst>
            <pc:docMk/>
            <pc:sldMk cId="410924426" sldId="284"/>
            <ac:picMk id="12" creationId="{FD411D55-95DB-4F8F-901B-DBB812491D26}"/>
          </ac:picMkLst>
        </pc:picChg>
        <pc:picChg chg="mod">
          <ac:chgData name="Turner, Daniel (turnerd2) (Student)" userId="2e3747d3-119f-4515-af4e-0aac6fc3cc3c" providerId="ADAL" clId="{80FCD08C-D8F0-4F27-BD76-E03B9C834372}" dt="2021-03-10T15:29:41.946" v="70" actId="1076"/>
          <ac:picMkLst>
            <pc:docMk/>
            <pc:sldMk cId="410924426" sldId="284"/>
            <ac:picMk id="14" creationId="{E657F604-667A-47CA-9DB3-4486DD3D874A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410924426" sldId="284"/>
            <ac:picMk id="19" creationId="{91B4B898-1B85-4DC8-9391-7F973BD25C8B}"/>
          </ac:picMkLst>
        </pc:picChg>
        <pc:picChg chg="mod">
          <ac:chgData name="Turner, Daniel (turnerd2) (Student)" userId="2e3747d3-119f-4515-af4e-0aac6fc3cc3c" providerId="ADAL" clId="{80FCD08C-D8F0-4F27-BD76-E03B9C834372}" dt="2021-03-17T14:35:32.075" v="9930" actId="1076"/>
          <ac:picMkLst>
            <pc:docMk/>
            <pc:sldMk cId="410924426" sldId="284"/>
            <ac:picMk id="20" creationId="{35A6C1D9-3273-4412-9456-74D2C2D068BE}"/>
          </ac:picMkLst>
        </pc:picChg>
        <pc:picChg chg="add mod">
          <ac:chgData name="Turner, Daniel (turnerd2) (Student)" userId="2e3747d3-119f-4515-af4e-0aac6fc3cc3c" providerId="ADAL" clId="{80FCD08C-D8F0-4F27-BD76-E03B9C834372}" dt="2021-03-17T21:39:17.200" v="10900" actId="1076"/>
          <ac:picMkLst>
            <pc:docMk/>
            <pc:sldMk cId="410924426" sldId="284"/>
            <ac:picMk id="23" creationId="{2180D6AF-7F05-4140-A7C5-1B628E00900C}"/>
          </ac:picMkLst>
        </pc:picChg>
        <pc:picChg chg="mod">
          <ac:chgData name="Turner, Daniel (turnerd2) (Student)" userId="2e3747d3-119f-4515-af4e-0aac6fc3cc3c" providerId="ADAL" clId="{80FCD08C-D8F0-4F27-BD76-E03B9C834372}" dt="2021-03-17T21:39:39.576" v="10905" actId="1076"/>
          <ac:picMkLst>
            <pc:docMk/>
            <pc:sldMk cId="410924426" sldId="284"/>
            <ac:picMk id="27" creationId="{9318FFED-90C2-4EEA-8406-AD1EAAFDF4E9}"/>
          </ac:picMkLst>
        </pc:picChg>
        <pc:cxnChg chg="add del">
          <ac:chgData name="Turner, Daniel (turnerd2) (Student)" userId="2e3747d3-119f-4515-af4e-0aac6fc3cc3c" providerId="ADAL" clId="{80FCD08C-D8F0-4F27-BD76-E03B9C834372}" dt="2021-03-17T14:32:29.408" v="9885" actId="11529"/>
          <ac:cxnSpMkLst>
            <pc:docMk/>
            <pc:sldMk cId="410924426" sldId="284"/>
            <ac:cxnSpMk id="11" creationId="{3ECC236E-8D67-4407-8946-7A61337EEBF5}"/>
          </ac:cxnSpMkLst>
        </pc:cxnChg>
        <pc:cxnChg chg="add mod ord">
          <ac:chgData name="Turner, Daniel (turnerd2) (Student)" userId="2e3747d3-119f-4515-af4e-0aac6fc3cc3c" providerId="ADAL" clId="{80FCD08C-D8F0-4F27-BD76-E03B9C834372}" dt="2021-03-17T14:35:27.540" v="9929" actId="167"/>
          <ac:cxnSpMkLst>
            <pc:docMk/>
            <pc:sldMk cId="410924426" sldId="284"/>
            <ac:cxnSpMk id="16" creationId="{E1B84466-8B20-4AB9-9F69-D4DC79E4041A}"/>
          </ac:cxnSpMkLst>
        </pc:cxnChg>
        <pc:cxnChg chg="mod">
          <ac:chgData name="Turner, Daniel (turnerd2) (Student)" userId="2e3747d3-119f-4515-af4e-0aac6fc3cc3c" providerId="ADAL" clId="{80FCD08C-D8F0-4F27-BD76-E03B9C834372}" dt="2021-03-17T21:40:11.515" v="10909" actId="14100"/>
          <ac:cxnSpMkLst>
            <pc:docMk/>
            <pc:sldMk cId="410924426" sldId="284"/>
            <ac:cxnSpMk id="22" creationId="{21916972-8387-439F-9AD3-0B942073FB23}"/>
          </ac:cxnSpMkLst>
        </pc:cxnChg>
        <pc:cxnChg chg="add del mod">
          <ac:chgData name="Turner, Daniel (turnerd2) (Student)" userId="2e3747d3-119f-4515-af4e-0aac6fc3cc3c" providerId="ADAL" clId="{80FCD08C-D8F0-4F27-BD76-E03B9C834372}" dt="2021-03-17T14:33:03.631" v="9890" actId="478"/>
          <ac:cxnSpMkLst>
            <pc:docMk/>
            <pc:sldMk cId="410924426" sldId="284"/>
            <ac:cxnSpMk id="33" creationId="{9D79D973-0C52-4078-912E-09DE0A104008}"/>
          </ac:cxnSpMkLst>
        </pc:cxnChg>
        <pc:cxnChg chg="add mod ord">
          <ac:chgData name="Turner, Daniel (turnerd2) (Student)" userId="2e3747d3-119f-4515-af4e-0aac6fc3cc3c" providerId="ADAL" clId="{80FCD08C-D8F0-4F27-BD76-E03B9C834372}" dt="2021-03-17T14:35:27.540" v="9929" actId="167"/>
          <ac:cxnSpMkLst>
            <pc:docMk/>
            <pc:sldMk cId="410924426" sldId="284"/>
            <ac:cxnSpMk id="36" creationId="{CE299249-C735-4F87-813D-7C22CD4F8369}"/>
          </ac:cxnSpMkLst>
        </pc:cxnChg>
        <pc:cxnChg chg="add mod ord">
          <ac:chgData name="Turner, Daniel (turnerd2) (Student)" userId="2e3747d3-119f-4515-af4e-0aac6fc3cc3c" providerId="ADAL" clId="{80FCD08C-D8F0-4F27-BD76-E03B9C834372}" dt="2021-03-17T14:35:27.540" v="9929" actId="167"/>
          <ac:cxnSpMkLst>
            <pc:docMk/>
            <pc:sldMk cId="410924426" sldId="284"/>
            <ac:cxnSpMk id="37" creationId="{33428767-3989-4524-B62E-4B562C8313F4}"/>
          </ac:cxnSpMkLst>
        </pc:cxnChg>
        <pc:cxnChg chg="add mod">
          <ac:chgData name="Turner, Daniel (turnerd2) (Student)" userId="2e3747d3-119f-4515-af4e-0aac6fc3cc3c" providerId="ADAL" clId="{80FCD08C-D8F0-4F27-BD76-E03B9C834372}" dt="2021-03-17T22:03:07.100" v="10968" actId="14100"/>
          <ac:cxnSpMkLst>
            <pc:docMk/>
            <pc:sldMk cId="410924426" sldId="284"/>
            <ac:cxnSpMk id="50" creationId="{8D325B7C-042C-4791-98CE-B6C0EC14D057}"/>
          </ac:cxnSpMkLst>
        </pc:cxnChg>
        <pc:cxnChg chg="add mod">
          <ac:chgData name="Turner, Daniel (turnerd2) (Student)" userId="2e3747d3-119f-4515-af4e-0aac6fc3cc3c" providerId="ADAL" clId="{80FCD08C-D8F0-4F27-BD76-E03B9C834372}" dt="2021-03-17T22:02:55.410" v="10966" actId="208"/>
          <ac:cxnSpMkLst>
            <pc:docMk/>
            <pc:sldMk cId="410924426" sldId="284"/>
            <ac:cxnSpMk id="52" creationId="{DBBAF4BD-89D3-415B-A466-09AF6A0C9E4D}"/>
          </ac:cxnSpMkLst>
        </pc:cxnChg>
        <pc:cxnChg chg="add mod">
          <ac:chgData name="Turner, Daniel (turnerd2) (Student)" userId="2e3747d3-119f-4515-af4e-0aac6fc3cc3c" providerId="ADAL" clId="{80FCD08C-D8F0-4F27-BD76-E03B9C834372}" dt="2021-03-17T21:50:50.346" v="10961" actId="208"/>
          <ac:cxnSpMkLst>
            <pc:docMk/>
            <pc:sldMk cId="410924426" sldId="284"/>
            <ac:cxnSpMk id="56" creationId="{BE112F01-882B-4B1C-BF9B-755B1219A21A}"/>
          </ac:cxnSpMkLst>
        </pc:cxnChg>
      </pc:sldChg>
      <pc:sldChg chg="add del ord">
        <pc:chgData name="Turner, Daniel (turnerd2) (Student)" userId="2e3747d3-119f-4515-af4e-0aac6fc3cc3c" providerId="ADAL" clId="{80FCD08C-D8F0-4F27-BD76-E03B9C834372}" dt="2021-03-17T21:06:38.358" v="10808" actId="47"/>
        <pc:sldMkLst>
          <pc:docMk/>
          <pc:sldMk cId="3271548986" sldId="299"/>
        </pc:sldMkLst>
      </pc:sldChg>
      <pc:sldChg chg="addSp delSp modSp add del mod ord modTransition modAnim">
        <pc:chgData name="Turner, Daniel (turnerd2) (Student)" userId="2e3747d3-119f-4515-af4e-0aac6fc3cc3c" providerId="ADAL" clId="{80FCD08C-D8F0-4F27-BD76-E03B9C834372}" dt="2021-03-15T10:15:26.660" v="7579" actId="2696"/>
        <pc:sldMkLst>
          <pc:docMk/>
          <pc:sldMk cId="3832073412" sldId="299"/>
        </pc:sldMkLst>
        <pc:spChg chg="mod">
          <ac:chgData name="Turner, Daniel (turnerd2) (Student)" userId="2e3747d3-119f-4515-af4e-0aac6fc3cc3c" providerId="ADAL" clId="{80FCD08C-D8F0-4F27-BD76-E03B9C834372}" dt="2021-03-11T13:23:54.425" v="1758" actId="20577"/>
          <ac:spMkLst>
            <pc:docMk/>
            <pc:sldMk cId="3832073412" sldId="299"/>
            <ac:spMk id="2" creationId="{C45F6AB3-1E9D-4E0B-85F5-3DB0C81B6E5A}"/>
          </ac:spMkLst>
        </pc:spChg>
        <pc:spChg chg="mod">
          <ac:chgData name="Turner, Daniel (turnerd2) (Student)" userId="2e3747d3-119f-4515-af4e-0aac6fc3cc3c" providerId="ADAL" clId="{80FCD08C-D8F0-4F27-BD76-E03B9C834372}" dt="2021-03-10T16:39:19.599" v="289" actId="20577"/>
          <ac:spMkLst>
            <pc:docMk/>
            <pc:sldMk cId="3832073412" sldId="299"/>
            <ac:spMk id="3" creationId="{6A5622D3-4BB1-4924-AF47-AF691D4C6682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832073412" sldId="299"/>
            <ac:picMk id="4" creationId="{43632F08-5E38-4803-AC16-C250E7456AD4}"/>
          </ac:picMkLst>
        </pc:picChg>
      </pc:sldChg>
      <pc:sldChg chg="addSp delSp modSp add del mod ord modTransition delAnim modAnim modNotesTx">
        <pc:chgData name="Turner, Daniel (turnerd2) (Student)" userId="2e3747d3-119f-4515-af4e-0aac6fc3cc3c" providerId="ADAL" clId="{80FCD08C-D8F0-4F27-BD76-E03B9C834372}" dt="2021-03-17T21:06:40.752" v="10809" actId="47"/>
        <pc:sldMkLst>
          <pc:docMk/>
          <pc:sldMk cId="1161515310" sldId="300"/>
        </pc:sldMkLst>
        <pc:spChg chg="del">
          <ac:chgData name="Turner, Daniel (turnerd2) (Student)" userId="2e3747d3-119f-4515-af4e-0aac6fc3cc3c" providerId="ADAL" clId="{80FCD08C-D8F0-4F27-BD76-E03B9C834372}" dt="2021-03-10T16:40:09.014" v="293" actId="478"/>
          <ac:spMkLst>
            <pc:docMk/>
            <pc:sldMk cId="1161515310" sldId="300"/>
            <ac:spMk id="13" creationId="{DE0338CE-9989-4126-BA88-FEA381E5C2A1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161515310" sldId="300"/>
            <ac:picMk id="4" creationId="{DD4AA804-4C87-4501-A6A8-21935A4C2A30}"/>
          </ac:picMkLst>
        </pc:picChg>
      </pc:sldChg>
      <pc:sldChg chg="del">
        <pc:chgData name="Turner, Daniel (turnerd2) (Student)" userId="2e3747d3-119f-4515-af4e-0aac6fc3cc3c" providerId="ADAL" clId="{80FCD08C-D8F0-4F27-BD76-E03B9C834372}" dt="2021-03-10T15:36:09.636" v="125" actId="47"/>
        <pc:sldMkLst>
          <pc:docMk/>
          <pc:sldMk cId="1119402565" sldId="329"/>
        </pc:sldMkLst>
      </pc:sldChg>
      <pc:sldChg chg="del">
        <pc:chgData name="Turner, Daniel (turnerd2) (Student)" userId="2e3747d3-119f-4515-af4e-0aac6fc3cc3c" providerId="ADAL" clId="{80FCD08C-D8F0-4F27-BD76-E03B9C834372}" dt="2021-03-09T22:38:07.279" v="0" actId="47"/>
        <pc:sldMkLst>
          <pc:docMk/>
          <pc:sldMk cId="3408929421" sldId="330"/>
        </pc:sldMkLst>
      </pc:sldChg>
      <pc:sldChg chg="addSp delSp modSp mod ord modTransition modAnim modNotesTx">
        <pc:chgData name="Turner, Daniel (turnerd2) (Student)" userId="2e3747d3-119f-4515-af4e-0aac6fc3cc3c" providerId="ADAL" clId="{80FCD08C-D8F0-4F27-BD76-E03B9C834372}" dt="2021-03-17T15:10:18.947" v="9960" actId="20577"/>
        <pc:sldMkLst>
          <pc:docMk/>
          <pc:sldMk cId="3203318730" sldId="331"/>
        </pc:sldMkLst>
        <pc:spChg chg="mod">
          <ac:chgData name="Turner, Daniel (turnerd2) (Student)" userId="2e3747d3-119f-4515-af4e-0aac6fc3cc3c" providerId="ADAL" clId="{80FCD08C-D8F0-4F27-BD76-E03B9C834372}" dt="2021-03-15T15:58:59.244" v="9012" actId="2711"/>
          <ac:spMkLst>
            <pc:docMk/>
            <pc:sldMk cId="3203318730" sldId="331"/>
            <ac:spMk id="2" creationId="{077ACC50-9C9E-4C6B-A2AB-166ACC5022C2}"/>
          </ac:spMkLst>
        </pc:spChg>
        <pc:picChg chg="add del mod">
          <ac:chgData name="Turner, Daniel (turnerd2) (Student)" userId="2e3747d3-119f-4515-af4e-0aac6fc3cc3c" providerId="ADAL" clId="{80FCD08C-D8F0-4F27-BD76-E03B9C834372}" dt="2021-03-12T11:58:17.873" v="6198"/>
          <ac:picMkLst>
            <pc:docMk/>
            <pc:sldMk cId="3203318730" sldId="331"/>
            <ac:picMk id="4" creationId="{FC8A18FA-BC6A-49BE-80C7-0A13BBBAFBF5}"/>
          </ac:picMkLst>
        </pc:picChg>
        <pc:picChg chg="add mod">
          <ac:chgData name="Turner, Daniel (turnerd2) (Student)" userId="2e3747d3-119f-4515-af4e-0aac6fc3cc3c" providerId="ADAL" clId="{80FCD08C-D8F0-4F27-BD76-E03B9C834372}" dt="2021-03-15T15:57:29.480" v="8941" actId="1076"/>
          <ac:picMkLst>
            <pc:docMk/>
            <pc:sldMk cId="3203318730" sldId="331"/>
            <ac:picMk id="5" creationId="{9E219252-3002-41DC-917B-1D11DECCE26B}"/>
          </ac:picMkLst>
        </pc:picChg>
        <pc:picChg chg="del">
          <ac:chgData name="Turner, Daniel (turnerd2) (Student)" userId="2e3747d3-119f-4515-af4e-0aac6fc3cc3c" providerId="ADAL" clId="{80FCD08C-D8F0-4F27-BD76-E03B9C834372}" dt="2021-03-12T16:49:30.485" v="6691" actId="478"/>
          <ac:picMkLst>
            <pc:docMk/>
            <pc:sldMk cId="3203318730" sldId="331"/>
            <ac:picMk id="5" creationId="{A337220B-44BB-409C-9068-715E5170C657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203318730" sldId="331"/>
            <ac:picMk id="6" creationId="{05111E8D-04F5-4A05-BBF7-0C33703B8A68}"/>
          </ac:picMkLst>
        </pc:picChg>
        <pc:picChg chg="add mod">
          <ac:chgData name="Turner, Daniel (turnerd2) (Student)" userId="2e3747d3-119f-4515-af4e-0aac6fc3cc3c" providerId="ADAL" clId="{80FCD08C-D8F0-4F27-BD76-E03B9C834372}" dt="2021-03-15T15:57:21.942" v="8940" actId="1076"/>
          <ac:picMkLst>
            <pc:docMk/>
            <pc:sldMk cId="3203318730" sldId="331"/>
            <ac:picMk id="6" creationId="{CDF636CB-BE21-4752-B828-492B1E64BDD6}"/>
          </ac:picMkLst>
        </pc:picChg>
        <pc:picChg chg="add mod">
          <ac:chgData name="Turner, Daniel (turnerd2) (Student)" userId="2e3747d3-119f-4515-af4e-0aac6fc3cc3c" providerId="ADAL" clId="{80FCD08C-D8F0-4F27-BD76-E03B9C834372}" dt="2021-03-15T15:57:21.942" v="8940" actId="1076"/>
          <ac:picMkLst>
            <pc:docMk/>
            <pc:sldMk cId="3203318730" sldId="331"/>
            <ac:picMk id="7" creationId="{41228E23-1FD0-4678-8909-91D46522CB06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5T15:57:06.758" v="8939" actId="1076"/>
          <ac:picMkLst>
            <pc:docMk/>
            <pc:sldMk cId="3203318730" sldId="331"/>
            <ac:picMk id="8" creationId="{2B678A22-B4FA-4CA9-82BF-6E8FB2AA3BC2}"/>
          </ac:picMkLst>
        </pc:picChg>
        <pc:picChg chg="add mod">
          <ac:chgData name="Turner, Daniel (turnerd2) (Student)" userId="2e3747d3-119f-4515-af4e-0aac6fc3cc3c" providerId="ADAL" clId="{80FCD08C-D8F0-4F27-BD76-E03B9C834372}" dt="2021-03-15T15:57:21.942" v="8940" actId="1076"/>
          <ac:picMkLst>
            <pc:docMk/>
            <pc:sldMk cId="3203318730" sldId="331"/>
            <ac:picMk id="9" creationId="{A6E58609-91A6-45BE-B3A0-1F950019FE0D}"/>
          </ac:picMkLst>
        </pc:picChg>
      </pc:sldChg>
      <pc:sldChg chg="addSp delSp modSp mod modTransition modAnim modNotesTx">
        <pc:chgData name="Turner, Daniel (turnerd2) (Student)" userId="2e3747d3-119f-4515-af4e-0aac6fc3cc3c" providerId="ADAL" clId="{80FCD08C-D8F0-4F27-BD76-E03B9C834372}" dt="2021-03-17T15:13:08.099" v="9961" actId="20577"/>
        <pc:sldMkLst>
          <pc:docMk/>
          <pc:sldMk cId="3361440383" sldId="332"/>
        </pc:sldMkLst>
        <pc:picChg chg="add mod">
          <ac:chgData name="Turner, Daniel (turnerd2) (Student)" userId="2e3747d3-119f-4515-af4e-0aac6fc3cc3c" providerId="ADAL" clId="{80FCD08C-D8F0-4F27-BD76-E03B9C834372}" dt="2021-03-15T13:42:16.079" v="8477" actId="14100"/>
          <ac:picMkLst>
            <pc:docMk/>
            <pc:sldMk cId="3361440383" sldId="332"/>
            <ac:picMk id="5" creationId="{859347CD-11DD-49F0-8DE0-4D237E6FEC01}"/>
          </ac:picMkLst>
        </pc:picChg>
        <pc:picChg chg="del">
          <ac:chgData name="Turner, Daniel (turnerd2) (Student)" userId="2e3747d3-119f-4515-af4e-0aac6fc3cc3c" providerId="ADAL" clId="{80FCD08C-D8F0-4F27-BD76-E03B9C834372}" dt="2021-03-11T13:04:08.681" v="1419" actId="478"/>
          <ac:picMkLst>
            <pc:docMk/>
            <pc:sldMk cId="3361440383" sldId="332"/>
            <ac:picMk id="5" creationId="{BF479FAC-81F4-4100-B1D8-FCD8F100CB42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2T16:49:54.830" v="6696" actId="478"/>
          <ac:picMkLst>
            <pc:docMk/>
            <pc:sldMk cId="3361440383" sldId="332"/>
            <ac:picMk id="6" creationId="{E43BD102-5A78-4785-BA36-6F5B40F5541C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361440383" sldId="332"/>
            <ac:picMk id="7" creationId="{D2AB06CD-F87C-4FD8-A580-C1142BF9CA5B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2T17:26:59.558" v="6795" actId="1076"/>
          <ac:picMkLst>
            <pc:docMk/>
            <pc:sldMk cId="3361440383" sldId="332"/>
            <ac:picMk id="9" creationId="{E959EF44-3789-4B6F-A66A-AB9AC959FFEF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5T14:34:14.920" v="8543" actId="14100"/>
        <pc:sldMkLst>
          <pc:docMk/>
          <pc:sldMk cId="405308789" sldId="333"/>
        </pc:sldMkLst>
        <pc:picChg chg="del">
          <ac:chgData name="Turner, Daniel (turnerd2) (Student)" userId="2e3747d3-119f-4515-af4e-0aac6fc3cc3c" providerId="ADAL" clId="{80FCD08C-D8F0-4F27-BD76-E03B9C834372}" dt="2021-03-11T13:05:07.547" v="1430" actId="478"/>
          <ac:picMkLst>
            <pc:docMk/>
            <pc:sldMk cId="405308789" sldId="333"/>
            <ac:picMk id="5" creationId="{91867E22-F233-4CD9-9970-421E01F6D62C}"/>
          </ac:picMkLst>
        </pc:picChg>
        <pc:picChg chg="add mod">
          <ac:chgData name="Turner, Daniel (turnerd2) (Student)" userId="2e3747d3-119f-4515-af4e-0aac6fc3cc3c" providerId="ADAL" clId="{80FCD08C-D8F0-4F27-BD76-E03B9C834372}" dt="2021-03-15T14:34:14.920" v="8543" actId="14100"/>
          <ac:picMkLst>
            <pc:docMk/>
            <pc:sldMk cId="405308789" sldId="333"/>
            <ac:picMk id="5" creationId="{9CDE5087-9F9C-4302-99C8-AF23EC0C6838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2T16:50:09.877" v="6701" actId="478"/>
          <ac:picMkLst>
            <pc:docMk/>
            <pc:sldMk cId="405308789" sldId="333"/>
            <ac:picMk id="6" creationId="{91261D14-6161-477C-9934-DC557D242FD0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405308789" sldId="333"/>
            <ac:picMk id="7" creationId="{457B4CC9-A070-4018-8574-86CED71D8680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2T17:24:48.849" v="6788" actId="14100"/>
          <ac:picMkLst>
            <pc:docMk/>
            <pc:sldMk cId="405308789" sldId="333"/>
            <ac:picMk id="9" creationId="{687F0008-DEE9-4A39-8F2A-CE37C01193F7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7T15:27:30.178" v="10012" actId="1076"/>
        <pc:sldMkLst>
          <pc:docMk/>
          <pc:sldMk cId="995663464" sldId="334"/>
        </pc:sldMkLst>
        <pc:spChg chg="mod">
          <ac:chgData name="Turner, Daniel (turnerd2) (Student)" userId="2e3747d3-119f-4515-af4e-0aac6fc3cc3c" providerId="ADAL" clId="{80FCD08C-D8F0-4F27-BD76-E03B9C834372}" dt="2021-03-17T15:24:15.059" v="10006" actId="14100"/>
          <ac:spMkLst>
            <pc:docMk/>
            <pc:sldMk cId="995663464" sldId="334"/>
            <ac:spMk id="2" creationId="{7C7A3D13-9C81-49F5-9296-12E5A8E26161}"/>
          </ac:spMkLst>
        </pc:spChg>
        <pc:spChg chg="add mod">
          <ac:chgData name="Turner, Daniel (turnerd2) (Student)" userId="2e3747d3-119f-4515-af4e-0aac6fc3cc3c" providerId="ADAL" clId="{80FCD08C-D8F0-4F27-BD76-E03B9C834372}" dt="2021-03-17T15:24:18.797" v="10007" actId="1076"/>
          <ac:spMkLst>
            <pc:docMk/>
            <pc:sldMk cId="995663464" sldId="334"/>
            <ac:spMk id="10" creationId="{6B673004-945F-4E6F-8A4F-CC565BD74E36}"/>
          </ac:spMkLst>
        </pc:spChg>
        <pc:picChg chg="add mod">
          <ac:chgData name="Turner, Daniel (turnerd2) (Student)" userId="2e3747d3-119f-4515-af4e-0aac6fc3cc3c" providerId="ADAL" clId="{80FCD08C-D8F0-4F27-BD76-E03B9C834372}" dt="2021-03-17T15:27:30.178" v="10012" actId="1076"/>
          <ac:picMkLst>
            <pc:docMk/>
            <pc:sldMk cId="995663464" sldId="334"/>
            <ac:picMk id="4" creationId="{2D78D2A2-5018-458A-B5F4-846112C6FF6B}"/>
          </ac:picMkLst>
        </pc:picChg>
        <pc:picChg chg="del">
          <ac:chgData name="Turner, Daniel (turnerd2) (Student)" userId="2e3747d3-119f-4515-af4e-0aac6fc3cc3c" providerId="ADAL" clId="{80FCD08C-D8F0-4F27-BD76-E03B9C834372}" dt="2021-03-11T13:06:33.509" v="1441" actId="478"/>
          <ac:picMkLst>
            <pc:docMk/>
            <pc:sldMk cId="995663464" sldId="334"/>
            <ac:picMk id="5" creationId="{1A53EBC0-BE46-4177-8194-C3016B291EC8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2T16:50:27.433" v="6705" actId="478"/>
          <ac:picMkLst>
            <pc:docMk/>
            <pc:sldMk cId="995663464" sldId="334"/>
            <ac:picMk id="6" creationId="{351F5BCB-6C2D-4424-B93A-61C7C26CBECB}"/>
          </ac:picMkLst>
        </pc:picChg>
        <pc:picChg chg="add mod">
          <ac:chgData name="Turner, Daniel (turnerd2) (Student)" userId="2e3747d3-119f-4515-af4e-0aac6fc3cc3c" providerId="ADAL" clId="{80FCD08C-D8F0-4F27-BD76-E03B9C834372}" dt="2021-03-15T13:45:23.797" v="8518" actId="1076"/>
          <ac:picMkLst>
            <pc:docMk/>
            <pc:sldMk cId="995663464" sldId="334"/>
            <ac:picMk id="6" creationId="{F6C2C628-0B61-4ECC-840F-BE1D08EAA618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995663464" sldId="334"/>
            <ac:picMk id="7" creationId="{47C850A5-0BDA-430E-9DE2-D60E3CBF3D0E}"/>
          </ac:picMkLst>
        </pc:picChg>
        <pc:picChg chg="add mod">
          <ac:chgData name="Turner, Daniel (turnerd2) (Student)" userId="2e3747d3-119f-4515-af4e-0aac6fc3cc3c" providerId="ADAL" clId="{80FCD08C-D8F0-4F27-BD76-E03B9C834372}" dt="2021-03-15T13:45:27.798" v="8520" actId="14100"/>
          <ac:picMkLst>
            <pc:docMk/>
            <pc:sldMk cId="995663464" sldId="334"/>
            <ac:picMk id="7" creationId="{FB963E6B-BFC7-4D99-A958-DE16B2C078EA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2T22:41:37.124" v="7416" actId="1076"/>
          <ac:picMkLst>
            <pc:docMk/>
            <pc:sldMk cId="995663464" sldId="334"/>
            <ac:picMk id="9" creationId="{50CA3EA8-A59F-4D81-9B92-132EC5A71496}"/>
          </ac:picMkLst>
        </pc:picChg>
      </pc:sldChg>
      <pc:sldChg chg="addSp delSp modSp mod modTransition modAnim addCm delCm modNotesTx">
        <pc:chgData name="Turner, Daniel (turnerd2) (Student)" userId="2e3747d3-119f-4515-af4e-0aac6fc3cc3c" providerId="ADAL" clId="{80FCD08C-D8F0-4F27-BD76-E03B9C834372}" dt="2021-03-17T17:01:16.236" v="10073" actId="20577"/>
        <pc:sldMkLst>
          <pc:docMk/>
          <pc:sldMk cId="4255240677" sldId="335"/>
        </pc:sldMkLst>
        <pc:spChg chg="add del mod">
          <ac:chgData name="Turner, Daniel (turnerd2) (Student)" userId="2e3747d3-119f-4515-af4e-0aac6fc3cc3c" providerId="ADAL" clId="{80FCD08C-D8F0-4F27-BD76-E03B9C834372}" dt="2021-03-15T14:48:39.393" v="8704" actId="2711"/>
          <ac:spMkLst>
            <pc:docMk/>
            <pc:sldMk cId="4255240677" sldId="335"/>
            <ac:spMk id="2" creationId="{F0E3EE63-EB72-469D-85C3-DC8E03B08DE7}"/>
          </ac:spMkLst>
        </pc:spChg>
        <pc:spChg chg="add mod">
          <ac:chgData name="Turner, Daniel (turnerd2) (Student)" userId="2e3747d3-119f-4515-af4e-0aac6fc3cc3c" providerId="ADAL" clId="{80FCD08C-D8F0-4F27-BD76-E03B9C834372}" dt="2021-03-15T14:48:27.334" v="8702" actId="2711"/>
          <ac:spMkLst>
            <pc:docMk/>
            <pc:sldMk cId="4255240677" sldId="335"/>
            <ac:spMk id="5" creationId="{26E756BB-32B8-4161-B8DE-52F2506B4A78}"/>
          </ac:spMkLst>
        </pc:spChg>
        <pc:spChg chg="add mod">
          <ac:chgData name="Turner, Daniel (turnerd2) (Student)" userId="2e3747d3-119f-4515-af4e-0aac6fc3cc3c" providerId="ADAL" clId="{80FCD08C-D8F0-4F27-BD76-E03B9C834372}" dt="2021-03-17T17:01:16.236" v="10073" actId="20577"/>
          <ac:spMkLst>
            <pc:docMk/>
            <pc:sldMk cId="4255240677" sldId="335"/>
            <ac:spMk id="6" creationId="{9140D37F-A27D-4F8F-83CA-8153D6703566}"/>
          </ac:spMkLst>
        </pc:spChg>
        <pc:spChg chg="add mod">
          <ac:chgData name="Turner, Daniel (turnerd2) (Student)" userId="2e3747d3-119f-4515-af4e-0aac6fc3cc3c" providerId="ADAL" clId="{80FCD08C-D8F0-4F27-BD76-E03B9C834372}" dt="2021-03-15T14:48:27.334" v="8702" actId="2711"/>
          <ac:spMkLst>
            <pc:docMk/>
            <pc:sldMk cId="4255240677" sldId="335"/>
            <ac:spMk id="11" creationId="{E5962426-BCC2-49E2-B750-41C0366A8109}"/>
          </ac:spMkLst>
        </pc:spChg>
        <pc:graphicFrameChg chg="mod modGraphic">
          <ac:chgData name="Turner, Daniel (turnerd2) (Student)" userId="2e3747d3-119f-4515-af4e-0aac6fc3cc3c" providerId="ADAL" clId="{80FCD08C-D8F0-4F27-BD76-E03B9C834372}" dt="2021-03-15T14:48:31.028" v="8703" actId="14100"/>
          <ac:graphicFrameMkLst>
            <pc:docMk/>
            <pc:sldMk cId="4255240677" sldId="335"/>
            <ac:graphicFrameMk id="4" creationId="{199D4424-C036-45F5-8CF6-2693A0466E96}"/>
          </ac:graphicFrameMkLst>
        </pc:graphicFrameChg>
        <pc:picChg chg="del mod">
          <ac:chgData name="Turner, Daniel (turnerd2) (Student)" userId="2e3747d3-119f-4515-af4e-0aac6fc3cc3c" providerId="ADAL" clId="{80FCD08C-D8F0-4F27-BD76-E03B9C834372}" dt="2021-03-12T16:50:47.026" v="6709" actId="478"/>
          <ac:picMkLst>
            <pc:docMk/>
            <pc:sldMk cId="4255240677" sldId="335"/>
            <ac:picMk id="5" creationId="{1AA3CC23-1BB0-44DC-B42B-A4BDCFAE503E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4255240677" sldId="335"/>
            <ac:picMk id="6" creationId="{6115C021-6B15-469E-96B1-7A2A01FCB3E8}"/>
          </ac:picMkLst>
        </pc:picChg>
        <pc:picChg chg="add mod">
          <ac:chgData name="Turner, Daniel (turnerd2) (Student)" userId="2e3747d3-119f-4515-af4e-0aac6fc3cc3c" providerId="ADAL" clId="{80FCD08C-D8F0-4F27-BD76-E03B9C834372}" dt="2021-03-15T13:41:42.185" v="8473" actId="1076"/>
          <ac:picMkLst>
            <pc:docMk/>
            <pc:sldMk cId="4255240677" sldId="335"/>
            <ac:picMk id="7" creationId="{25CD21D5-BE7A-46DE-99D7-53834B62D0C4}"/>
          </ac:picMkLst>
        </pc:picChg>
        <pc:picChg chg="add mod ord modCrop">
          <ac:chgData name="Turner, Daniel (turnerd2) (Student)" userId="2e3747d3-119f-4515-af4e-0aac6fc3cc3c" providerId="ADAL" clId="{80FCD08C-D8F0-4F27-BD76-E03B9C834372}" dt="2021-03-15T13:41:33.846" v="8470" actId="1076"/>
          <ac:picMkLst>
            <pc:docMk/>
            <pc:sldMk cId="4255240677" sldId="335"/>
            <ac:picMk id="8" creationId="{13158C80-CA28-46EC-863B-F351CCC88100}"/>
          </ac:picMkLst>
        </pc:picChg>
        <pc:picChg chg="add del mod">
          <ac:chgData name="Turner, Daniel (turnerd2) (Student)" userId="2e3747d3-119f-4515-af4e-0aac6fc3cc3c" providerId="ADAL" clId="{80FCD08C-D8F0-4F27-BD76-E03B9C834372}" dt="2021-03-15T13:43:42.272" v="8498"/>
          <ac:picMkLst>
            <pc:docMk/>
            <pc:sldMk cId="4255240677" sldId="335"/>
            <ac:picMk id="9" creationId="{406F8775-0013-4352-B7AE-9CC3292844B6}"/>
          </ac:picMkLst>
        </pc:picChg>
        <pc:picChg chg="add mod">
          <ac:chgData name="Turner, Daniel (turnerd2) (Student)" userId="2e3747d3-119f-4515-af4e-0aac6fc3cc3c" providerId="ADAL" clId="{80FCD08C-D8F0-4F27-BD76-E03B9C834372}" dt="2021-03-15T14:48:42.774" v="8705" actId="1076"/>
          <ac:picMkLst>
            <pc:docMk/>
            <pc:sldMk cId="4255240677" sldId="335"/>
            <ac:picMk id="10" creationId="{69A59ED0-B64E-44C6-BB2B-AB0C385CB4D3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7T17:01:30.873" v="10075" actId="1076"/>
        <pc:sldMkLst>
          <pc:docMk/>
          <pc:sldMk cId="724339844" sldId="336"/>
        </pc:sldMkLst>
        <pc:spChg chg="mod">
          <ac:chgData name="Turner, Daniel (turnerd2) (Student)" userId="2e3747d3-119f-4515-af4e-0aac6fc3cc3c" providerId="ADAL" clId="{80FCD08C-D8F0-4F27-BD76-E03B9C834372}" dt="2021-03-15T14:48:56.791" v="8706" actId="2711"/>
          <ac:spMkLst>
            <pc:docMk/>
            <pc:sldMk cId="724339844" sldId="336"/>
            <ac:spMk id="2" creationId="{0292825C-D0A1-492C-B7C9-26617747F726}"/>
          </ac:spMkLst>
        </pc:spChg>
        <pc:spChg chg="add mod">
          <ac:chgData name="Turner, Daniel (turnerd2) (Student)" userId="2e3747d3-119f-4515-af4e-0aac6fc3cc3c" providerId="ADAL" clId="{80FCD08C-D8F0-4F27-BD76-E03B9C834372}" dt="2021-03-15T14:48:56.791" v="8706" actId="2711"/>
          <ac:spMkLst>
            <pc:docMk/>
            <pc:sldMk cId="724339844" sldId="336"/>
            <ac:spMk id="6" creationId="{2A9C0CA5-5EBB-4C55-AB09-F5575AB0DD75}"/>
          </ac:spMkLst>
        </pc:spChg>
        <pc:spChg chg="add mod">
          <ac:chgData name="Turner, Daniel (turnerd2) (Student)" userId="2e3747d3-119f-4515-af4e-0aac6fc3cc3c" providerId="ADAL" clId="{80FCD08C-D8F0-4F27-BD76-E03B9C834372}" dt="2021-03-15T14:48:56.791" v="8706" actId="2711"/>
          <ac:spMkLst>
            <pc:docMk/>
            <pc:sldMk cId="724339844" sldId="336"/>
            <ac:spMk id="10" creationId="{9E3B1150-2D14-49FF-A726-475B73ACAACD}"/>
          </ac:spMkLst>
        </pc:spChg>
        <pc:spChg chg="add mod">
          <ac:chgData name="Turner, Daniel (turnerd2) (Student)" userId="2e3747d3-119f-4515-af4e-0aac6fc3cc3c" providerId="ADAL" clId="{80FCD08C-D8F0-4F27-BD76-E03B9C834372}" dt="2021-03-17T17:01:30.873" v="10075" actId="1076"/>
          <ac:spMkLst>
            <pc:docMk/>
            <pc:sldMk cId="724339844" sldId="336"/>
            <ac:spMk id="11" creationId="{956836F3-738D-407E-A31D-48DA9784F577}"/>
          </ac:spMkLst>
        </pc:spChg>
        <pc:graphicFrameChg chg="mod">
          <ac:chgData name="Turner, Daniel (turnerd2) (Student)" userId="2e3747d3-119f-4515-af4e-0aac6fc3cc3c" providerId="ADAL" clId="{80FCD08C-D8F0-4F27-BD76-E03B9C834372}" dt="2021-03-15T14:35:59.174" v="8612" actId="1076"/>
          <ac:graphicFrameMkLst>
            <pc:docMk/>
            <pc:sldMk cId="724339844" sldId="336"/>
            <ac:graphicFrameMk id="4" creationId="{89FB535F-B403-496F-B52F-0739A74ED5E4}"/>
          </ac:graphicFrameMkLst>
        </pc:graphicFrameChg>
        <pc:picChg chg="del">
          <ac:chgData name="Turner, Daniel (turnerd2) (Student)" userId="2e3747d3-119f-4515-af4e-0aac6fc3cc3c" providerId="ADAL" clId="{80FCD08C-D8F0-4F27-BD76-E03B9C834372}" dt="2021-03-12T16:50:53.559" v="6713" actId="478"/>
          <ac:picMkLst>
            <pc:docMk/>
            <pc:sldMk cId="724339844" sldId="336"/>
            <ac:picMk id="5" creationId="{0FD919C5-A8CC-4EAA-9BEF-F0FE6126B75D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724339844" sldId="336"/>
            <ac:picMk id="6" creationId="{FA1E69DE-B2AF-460B-870F-F8C23D67B0FA}"/>
          </ac:picMkLst>
        </pc:picChg>
        <pc:picChg chg="add mod">
          <ac:chgData name="Turner, Daniel (turnerd2) (Student)" userId="2e3747d3-119f-4515-af4e-0aac6fc3cc3c" providerId="ADAL" clId="{80FCD08C-D8F0-4F27-BD76-E03B9C834372}" dt="2021-03-15T14:36:08.013" v="8616" actId="1076"/>
          <ac:picMkLst>
            <pc:docMk/>
            <pc:sldMk cId="724339844" sldId="336"/>
            <ac:picMk id="7" creationId="{FA7EA128-9B1C-4732-B255-FB8352EE8CC7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5T14:36:09.147" v="8617" actId="1076"/>
          <ac:picMkLst>
            <pc:docMk/>
            <pc:sldMk cId="724339844" sldId="336"/>
            <ac:picMk id="8" creationId="{F301CBD1-8FDA-4F4B-9EC9-C8878959026C}"/>
          </ac:picMkLst>
        </pc:picChg>
        <pc:picChg chg="add mod">
          <ac:chgData name="Turner, Daniel (turnerd2) (Student)" userId="2e3747d3-119f-4515-af4e-0aac6fc3cc3c" providerId="ADAL" clId="{80FCD08C-D8F0-4F27-BD76-E03B9C834372}" dt="2021-03-15T14:36:21.560" v="8625" actId="1076"/>
          <ac:picMkLst>
            <pc:docMk/>
            <pc:sldMk cId="724339844" sldId="336"/>
            <ac:picMk id="9" creationId="{4F9AAECE-94CB-4B25-AE7E-7B12260BFB08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7T17:01:52.213" v="10081" actId="1076"/>
        <pc:sldMkLst>
          <pc:docMk/>
          <pc:sldMk cId="3865497215" sldId="337"/>
        </pc:sldMkLst>
        <pc:spChg chg="add mod">
          <ac:chgData name="Turner, Daniel (turnerd2) (Student)" userId="2e3747d3-119f-4515-af4e-0aac6fc3cc3c" providerId="ADAL" clId="{80FCD08C-D8F0-4F27-BD76-E03B9C834372}" dt="2021-03-15T14:49:10.454" v="8707" actId="2711"/>
          <ac:spMkLst>
            <pc:docMk/>
            <pc:sldMk cId="3865497215" sldId="337"/>
            <ac:spMk id="6" creationId="{308EABEB-B3C0-44DB-B31D-C0BF50430CD1}"/>
          </ac:spMkLst>
        </pc:spChg>
        <pc:spChg chg="add mod">
          <ac:chgData name="Turner, Daniel (turnerd2) (Student)" userId="2e3747d3-119f-4515-af4e-0aac6fc3cc3c" providerId="ADAL" clId="{80FCD08C-D8F0-4F27-BD76-E03B9C834372}" dt="2021-03-15T14:49:10.454" v="8707" actId="2711"/>
          <ac:spMkLst>
            <pc:docMk/>
            <pc:sldMk cId="3865497215" sldId="337"/>
            <ac:spMk id="11" creationId="{1EF0AF0E-E717-47C4-B2F6-B8B5C1C0DAED}"/>
          </ac:spMkLst>
        </pc:spChg>
        <pc:spChg chg="add mod">
          <ac:chgData name="Turner, Daniel (turnerd2) (Student)" userId="2e3747d3-119f-4515-af4e-0aac6fc3cc3c" providerId="ADAL" clId="{80FCD08C-D8F0-4F27-BD76-E03B9C834372}" dt="2021-03-17T17:01:52.213" v="10081" actId="1076"/>
          <ac:spMkLst>
            <pc:docMk/>
            <pc:sldMk cId="3865497215" sldId="337"/>
            <ac:spMk id="12" creationId="{103D280B-8D8D-41AB-817A-CF5571190394}"/>
          </ac:spMkLst>
        </pc:spChg>
        <pc:graphicFrameChg chg="mod">
          <ac:chgData name="Turner, Daniel (turnerd2) (Student)" userId="2e3747d3-119f-4515-af4e-0aac6fc3cc3c" providerId="ADAL" clId="{80FCD08C-D8F0-4F27-BD76-E03B9C834372}" dt="2021-03-15T13:41:14.911" v="8466" actId="1076"/>
          <ac:graphicFrameMkLst>
            <pc:docMk/>
            <pc:sldMk cId="3865497215" sldId="337"/>
            <ac:graphicFrameMk id="4" creationId="{39F8241B-423C-4ED4-8844-7E8BDE0ACAD9}"/>
          </ac:graphicFrameMkLst>
        </pc:graphicFrameChg>
        <pc:picChg chg="del">
          <ac:chgData name="Turner, Daniel (turnerd2) (Student)" userId="2e3747d3-119f-4515-af4e-0aac6fc3cc3c" providerId="ADAL" clId="{80FCD08C-D8F0-4F27-BD76-E03B9C834372}" dt="2021-03-12T16:51:03.972" v="6717" actId="478"/>
          <ac:picMkLst>
            <pc:docMk/>
            <pc:sldMk cId="3865497215" sldId="337"/>
            <ac:picMk id="5" creationId="{5133F74C-F9F8-4CE8-A704-1E9A7E6DDA5D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865497215" sldId="337"/>
            <ac:picMk id="6" creationId="{D93F995B-3412-4BF7-BD1E-CD355A9DF843}"/>
          </ac:picMkLst>
        </pc:picChg>
        <pc:picChg chg="add mod">
          <ac:chgData name="Turner, Daniel (turnerd2) (Student)" userId="2e3747d3-119f-4515-af4e-0aac6fc3cc3c" providerId="ADAL" clId="{80FCD08C-D8F0-4F27-BD76-E03B9C834372}" dt="2021-03-15T13:46:36.102" v="8533" actId="1076"/>
          <ac:picMkLst>
            <pc:docMk/>
            <pc:sldMk cId="3865497215" sldId="337"/>
            <ac:picMk id="7" creationId="{E6AC6141-EC36-4A76-B15F-8D92DD5F63D0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5T13:46:35.753" v="8532" actId="1076"/>
          <ac:picMkLst>
            <pc:docMk/>
            <pc:sldMk cId="3865497215" sldId="337"/>
            <ac:picMk id="8" creationId="{01616494-FF72-4B7D-B67D-35A070B0718E}"/>
          </ac:picMkLst>
        </pc:picChg>
        <pc:picChg chg="add mod">
          <ac:chgData name="Turner, Daniel (turnerd2) (Student)" userId="2e3747d3-119f-4515-af4e-0aac6fc3cc3c" providerId="ADAL" clId="{80FCD08C-D8F0-4F27-BD76-E03B9C834372}" dt="2021-03-15T13:46:47.394" v="8537" actId="1076"/>
          <ac:picMkLst>
            <pc:docMk/>
            <pc:sldMk cId="3865497215" sldId="337"/>
            <ac:picMk id="9" creationId="{D84A6D06-F660-4E85-A6F1-AF1791C5702F}"/>
          </ac:picMkLst>
        </pc:picChg>
        <pc:picChg chg="add mod">
          <ac:chgData name="Turner, Daniel (turnerd2) (Student)" userId="2e3747d3-119f-4515-af4e-0aac6fc3cc3c" providerId="ADAL" clId="{80FCD08C-D8F0-4F27-BD76-E03B9C834372}" dt="2021-03-15T13:46:53.133" v="8539" actId="14100"/>
          <ac:picMkLst>
            <pc:docMk/>
            <pc:sldMk cId="3865497215" sldId="337"/>
            <ac:picMk id="10" creationId="{E0DFD1AC-2DAD-4527-AD8F-3001D12CA576}"/>
          </ac:picMkLst>
        </pc:picChg>
      </pc:sldChg>
      <pc:sldChg chg="addSp delSp modSp mod modTransition modAnim modNotesTx">
        <pc:chgData name="Turner, Daniel (turnerd2) (Student)" userId="2e3747d3-119f-4515-af4e-0aac6fc3cc3c" providerId="ADAL" clId="{80FCD08C-D8F0-4F27-BD76-E03B9C834372}" dt="2021-03-12T16:53:33.944" v="6744" actId="1076"/>
        <pc:sldMkLst>
          <pc:docMk/>
          <pc:sldMk cId="2056099186" sldId="338"/>
        </pc:sldMkLst>
        <pc:picChg chg="add del mod modCrop">
          <ac:chgData name="Turner, Daniel (turnerd2) (Student)" userId="2e3747d3-119f-4515-af4e-0aac6fc3cc3c" providerId="ADAL" clId="{80FCD08C-D8F0-4F27-BD76-E03B9C834372}" dt="2021-03-12T16:51:28.505" v="6721" actId="478"/>
          <ac:picMkLst>
            <pc:docMk/>
            <pc:sldMk cId="2056099186" sldId="338"/>
            <ac:picMk id="5" creationId="{AB343407-DE82-44AA-B1F1-47D0D83E0D89}"/>
          </ac:picMkLst>
        </pc:picChg>
        <pc:picChg chg="del">
          <ac:chgData name="Turner, Daniel (turnerd2) (Student)" userId="2e3747d3-119f-4515-af4e-0aac6fc3cc3c" providerId="ADAL" clId="{80FCD08C-D8F0-4F27-BD76-E03B9C834372}" dt="2021-03-10T16:43:10.328" v="524" actId="478"/>
          <ac:picMkLst>
            <pc:docMk/>
            <pc:sldMk cId="2056099186" sldId="338"/>
            <ac:picMk id="6" creationId="{36CDB43B-27EF-45D1-8B46-3962081CC14C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2056099186" sldId="338"/>
            <ac:picMk id="7" creationId="{6B410AB9-6925-4F3E-A313-FFA2639FDE3C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2T16:53:33.944" v="6744" actId="1076"/>
          <ac:picMkLst>
            <pc:docMk/>
            <pc:sldMk cId="2056099186" sldId="338"/>
            <ac:picMk id="9" creationId="{739008EE-542F-4659-98CE-A58F66E8429A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5T13:44:24.182" v="8509" actId="1076"/>
        <pc:sldMkLst>
          <pc:docMk/>
          <pc:sldMk cId="1991431673" sldId="339"/>
        </pc:sldMkLst>
        <pc:picChg chg="add del mod modCrop">
          <ac:chgData name="Turner, Daniel (turnerd2) (Student)" userId="2e3747d3-119f-4515-af4e-0aac6fc3cc3c" providerId="ADAL" clId="{80FCD08C-D8F0-4F27-BD76-E03B9C834372}" dt="2021-03-12T16:51:35.416" v="6725" actId="478"/>
          <ac:picMkLst>
            <pc:docMk/>
            <pc:sldMk cId="1991431673" sldId="339"/>
            <ac:picMk id="5" creationId="{60ECC468-2C7A-4FFC-8546-1FF989E811D4}"/>
          </ac:picMkLst>
        </pc:picChg>
        <pc:picChg chg="del">
          <ac:chgData name="Turner, Daniel (turnerd2) (Student)" userId="2e3747d3-119f-4515-af4e-0aac6fc3cc3c" providerId="ADAL" clId="{80FCD08C-D8F0-4F27-BD76-E03B9C834372}" dt="2021-03-10T16:44:03.799" v="535" actId="478"/>
          <ac:picMkLst>
            <pc:docMk/>
            <pc:sldMk cId="1991431673" sldId="339"/>
            <ac:picMk id="6" creationId="{D63CD43D-73B6-431E-9259-6FA79BF539A0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991431673" sldId="339"/>
            <ac:picMk id="7" creationId="{7272CB46-3AD1-44A3-81FB-B01237F340AE}"/>
          </ac:picMkLst>
        </pc:picChg>
        <pc:picChg chg="add mod modCrop">
          <ac:chgData name="Turner, Daniel (turnerd2) (Student)" userId="2e3747d3-119f-4515-af4e-0aac6fc3cc3c" providerId="ADAL" clId="{80FCD08C-D8F0-4F27-BD76-E03B9C834372}" dt="2021-03-15T13:44:24.182" v="8509" actId="1076"/>
          <ac:picMkLst>
            <pc:docMk/>
            <pc:sldMk cId="1991431673" sldId="339"/>
            <ac:picMk id="9" creationId="{A7C84402-6D00-4BC3-855E-0F166DC3934F}"/>
          </ac:picMkLst>
        </pc:picChg>
      </pc:sldChg>
      <pc:sldChg chg="addSp delSp modSp mod modTransition modAnim modNotesTx">
        <pc:chgData name="Turner, Daniel (turnerd2) (Student)" userId="2e3747d3-119f-4515-af4e-0aac6fc3cc3c" providerId="ADAL" clId="{80FCD08C-D8F0-4F27-BD76-E03B9C834372}" dt="2021-03-17T15:37:04.437" v="10059" actId="1076"/>
        <pc:sldMkLst>
          <pc:docMk/>
          <pc:sldMk cId="182171842" sldId="340"/>
        </pc:sldMkLst>
        <pc:spChg chg="mod">
          <ac:chgData name="Turner, Daniel (turnerd2) (Student)" userId="2e3747d3-119f-4515-af4e-0aac6fc3cc3c" providerId="ADAL" clId="{80FCD08C-D8F0-4F27-BD76-E03B9C834372}" dt="2021-03-17T15:37:04.437" v="10059" actId="1076"/>
          <ac:spMkLst>
            <pc:docMk/>
            <pc:sldMk cId="182171842" sldId="340"/>
            <ac:spMk id="2" creationId="{30C35BC1-5E5F-4E36-B618-DAA6B601901E}"/>
          </ac:spMkLst>
        </pc:spChg>
        <pc:spChg chg="add mod">
          <ac:chgData name="Turner, Daniel (turnerd2) (Student)" userId="2e3747d3-119f-4515-af4e-0aac6fc3cc3c" providerId="ADAL" clId="{80FCD08C-D8F0-4F27-BD76-E03B9C834372}" dt="2021-03-17T15:36:52.885" v="10058" actId="20577"/>
          <ac:spMkLst>
            <pc:docMk/>
            <pc:sldMk cId="182171842" sldId="340"/>
            <ac:spMk id="9" creationId="{34E79D68-34A9-4383-A540-76A5E41B7F10}"/>
          </ac:spMkLst>
        </pc:spChg>
        <pc:graphicFrameChg chg="mod modGraphic">
          <ac:chgData name="Turner, Daniel (turnerd2) (Student)" userId="2e3747d3-119f-4515-af4e-0aac6fc3cc3c" providerId="ADAL" clId="{80FCD08C-D8F0-4F27-BD76-E03B9C834372}" dt="2021-03-15T14:48:10.535" v="8698" actId="14734"/>
          <ac:graphicFrameMkLst>
            <pc:docMk/>
            <pc:sldMk cId="182171842" sldId="340"/>
            <ac:graphicFrameMk id="4" creationId="{4490F422-B307-4428-9107-8C1DCE6C9E48}"/>
          </ac:graphicFrameMkLst>
        </pc:graphicFrameChg>
        <pc:picChg chg="add mod">
          <ac:chgData name="Turner, Daniel (turnerd2) (Student)" userId="2e3747d3-119f-4515-af4e-0aac6fc3cc3c" providerId="ADAL" clId="{80FCD08C-D8F0-4F27-BD76-E03B9C834372}" dt="2021-03-15T14:34:53.457" v="8549" actId="1076"/>
          <ac:picMkLst>
            <pc:docMk/>
            <pc:sldMk cId="182171842" sldId="340"/>
            <ac:picMk id="5" creationId="{7CBD801A-209C-4A1E-8BDF-5354D77F9923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82171842" sldId="340"/>
            <ac:picMk id="5" creationId="{AE64EB50-8E48-4377-9EF4-57B0C7710420}"/>
          </ac:picMkLst>
        </pc:picChg>
        <pc:picChg chg="add mod">
          <ac:chgData name="Turner, Daniel (turnerd2) (Student)" userId="2e3747d3-119f-4515-af4e-0aac6fc3cc3c" providerId="ADAL" clId="{80FCD08C-D8F0-4F27-BD76-E03B9C834372}" dt="2021-03-15T13:46:02.657" v="8529" actId="1036"/>
          <ac:picMkLst>
            <pc:docMk/>
            <pc:sldMk cId="182171842" sldId="340"/>
            <ac:picMk id="6" creationId="{5EDEA2E8-A167-4EA8-9A64-61023FBF8E52}"/>
          </ac:picMkLst>
        </pc:picChg>
        <pc:picChg chg="add mod">
          <ac:chgData name="Turner, Daniel (turnerd2) (Student)" userId="2e3747d3-119f-4515-af4e-0aac6fc3cc3c" providerId="ADAL" clId="{80FCD08C-D8F0-4F27-BD76-E03B9C834372}" dt="2021-03-15T13:46:02.657" v="8529" actId="1036"/>
          <ac:picMkLst>
            <pc:docMk/>
            <pc:sldMk cId="182171842" sldId="340"/>
            <ac:picMk id="7" creationId="{2B653459-A7F8-4031-B000-1F9680CC8625}"/>
          </ac:picMkLst>
        </pc:picChg>
        <pc:picChg chg="add mod">
          <ac:chgData name="Turner, Daniel (turnerd2) (Student)" userId="2e3747d3-119f-4515-af4e-0aac6fc3cc3c" providerId="ADAL" clId="{80FCD08C-D8F0-4F27-BD76-E03B9C834372}" dt="2021-03-15T14:48:16.607" v="8701" actId="1076"/>
          <ac:picMkLst>
            <pc:docMk/>
            <pc:sldMk cId="182171842" sldId="340"/>
            <ac:picMk id="8" creationId="{9502343A-2E08-4B9E-9D5C-8CB5209B34C6}"/>
          </ac:picMkLst>
        </pc:picChg>
      </pc:sldChg>
      <pc:sldChg chg="addSp delSp modSp mod modTransition modAnim">
        <pc:chgData name="Turner, Daniel (turnerd2) (Student)" userId="2e3747d3-119f-4515-af4e-0aac6fc3cc3c" providerId="ADAL" clId="{80FCD08C-D8F0-4F27-BD76-E03B9C834372}" dt="2021-03-17T20:02:55.341" v="10496" actId="208"/>
        <pc:sldMkLst>
          <pc:docMk/>
          <pc:sldMk cId="1035168464" sldId="341"/>
        </pc:sldMkLst>
        <pc:spChg chg="mod">
          <ac:chgData name="Turner, Daniel (turnerd2) (Student)" userId="2e3747d3-119f-4515-af4e-0aac6fc3cc3c" providerId="ADAL" clId="{80FCD08C-D8F0-4F27-BD76-E03B9C834372}" dt="2021-03-17T11:23:11.369" v="9771" actId="1076"/>
          <ac:spMkLst>
            <pc:docMk/>
            <pc:sldMk cId="1035168464" sldId="341"/>
            <ac:spMk id="2" creationId="{5A6EE007-D569-4704-A7C4-A4FCAE9DB07E}"/>
          </ac:spMkLst>
        </pc:spChg>
        <pc:spChg chg="mod">
          <ac:chgData name="Turner, Daniel (turnerd2) (Student)" userId="2e3747d3-119f-4515-af4e-0aac6fc3cc3c" providerId="ADAL" clId="{80FCD08C-D8F0-4F27-BD76-E03B9C834372}" dt="2021-03-17T18:24:45.458" v="10380" actId="14100"/>
          <ac:spMkLst>
            <pc:docMk/>
            <pc:sldMk cId="1035168464" sldId="341"/>
            <ac:spMk id="4" creationId="{A52E8C22-17BE-4ABD-B3FC-261D961E5AE3}"/>
          </ac:spMkLst>
        </pc:spChg>
        <pc:spChg chg="add mod">
          <ac:chgData name="Turner, Daniel (turnerd2) (Student)" userId="2e3747d3-119f-4515-af4e-0aac6fc3cc3c" providerId="ADAL" clId="{80FCD08C-D8F0-4F27-BD76-E03B9C834372}" dt="2021-03-17T19:59:36.722" v="10480" actId="207"/>
          <ac:spMkLst>
            <pc:docMk/>
            <pc:sldMk cId="1035168464" sldId="341"/>
            <ac:spMk id="5" creationId="{64B9D83B-534A-4663-8211-6FA4BF6177CA}"/>
          </ac:spMkLst>
        </pc:spChg>
        <pc:spChg chg="add mod">
          <ac:chgData name="Turner, Daniel (turnerd2) (Student)" userId="2e3747d3-119f-4515-af4e-0aac6fc3cc3c" providerId="ADAL" clId="{80FCD08C-D8F0-4F27-BD76-E03B9C834372}" dt="2021-03-17T20:02:16.873" v="10491" actId="14100"/>
          <ac:spMkLst>
            <pc:docMk/>
            <pc:sldMk cId="1035168464" sldId="341"/>
            <ac:spMk id="7" creationId="{898EAB35-C664-4D97-9B38-96A062C864DE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035168464" sldId="341"/>
            <ac:picMk id="5" creationId="{E4A4C101-9F01-4560-AAD1-F7016913C537}"/>
          </ac:picMkLst>
        </pc:picChg>
        <pc:picChg chg="add mod">
          <ac:chgData name="Turner, Daniel (turnerd2) (Student)" userId="2e3747d3-119f-4515-af4e-0aac6fc3cc3c" providerId="ADAL" clId="{80FCD08C-D8F0-4F27-BD76-E03B9C834372}" dt="2021-03-17T20:00:11.861" v="10485" actId="1076"/>
          <ac:picMkLst>
            <pc:docMk/>
            <pc:sldMk cId="1035168464" sldId="341"/>
            <ac:picMk id="6" creationId="{C87EC33C-F737-4006-BA18-7A69353DEF3E}"/>
          </ac:picMkLst>
        </pc:picChg>
        <pc:cxnChg chg="add mod">
          <ac:chgData name="Turner, Daniel (turnerd2) (Student)" userId="2e3747d3-119f-4515-af4e-0aac6fc3cc3c" providerId="ADAL" clId="{80FCD08C-D8F0-4F27-BD76-E03B9C834372}" dt="2021-03-17T20:02:55.341" v="10496" actId="208"/>
          <ac:cxnSpMkLst>
            <pc:docMk/>
            <pc:sldMk cId="1035168464" sldId="341"/>
            <ac:cxnSpMk id="9" creationId="{986AC326-C059-4688-8615-A7DA173EB564}"/>
          </ac:cxnSpMkLst>
        </pc:cxnChg>
      </pc:sldChg>
      <pc:sldChg chg="del">
        <pc:chgData name="Turner, Daniel (turnerd2) (Student)" userId="2e3747d3-119f-4515-af4e-0aac6fc3cc3c" providerId="ADAL" clId="{80FCD08C-D8F0-4F27-BD76-E03B9C834372}" dt="2021-03-11T13:24:13.355" v="1762" actId="47"/>
        <pc:sldMkLst>
          <pc:docMk/>
          <pc:sldMk cId="1335260066" sldId="342"/>
        </pc:sldMkLst>
      </pc:sldChg>
      <pc:sldChg chg="del">
        <pc:chgData name="Turner, Daniel (turnerd2) (Student)" userId="2e3747d3-119f-4515-af4e-0aac6fc3cc3c" providerId="ADAL" clId="{80FCD08C-D8F0-4F27-BD76-E03B9C834372}" dt="2021-03-11T13:24:14.173" v="1763" actId="47"/>
        <pc:sldMkLst>
          <pc:docMk/>
          <pc:sldMk cId="2514283424" sldId="343"/>
        </pc:sldMkLst>
      </pc:sldChg>
      <pc:sldChg chg="del">
        <pc:chgData name="Turner, Daniel (turnerd2) (Student)" userId="2e3747d3-119f-4515-af4e-0aac6fc3cc3c" providerId="ADAL" clId="{80FCD08C-D8F0-4F27-BD76-E03B9C834372}" dt="2021-03-11T13:24:12.515" v="1761" actId="47"/>
        <pc:sldMkLst>
          <pc:docMk/>
          <pc:sldMk cId="856706385" sldId="344"/>
        </pc:sldMkLst>
      </pc:sldChg>
      <pc:sldChg chg="new del">
        <pc:chgData name="Turner, Daniel (turnerd2) (Student)" userId="2e3747d3-119f-4515-af4e-0aac6fc3cc3c" providerId="ADAL" clId="{80FCD08C-D8F0-4F27-BD76-E03B9C834372}" dt="2021-03-10T11:54:05.366" v="2" actId="47"/>
        <pc:sldMkLst>
          <pc:docMk/>
          <pc:sldMk cId="1746167435" sldId="345"/>
        </pc:sldMkLst>
      </pc:sldChg>
      <pc:sldChg chg="addSp delSp modSp new del mod ord">
        <pc:chgData name="Turner, Daniel (turnerd2) (Student)" userId="2e3747d3-119f-4515-af4e-0aac6fc3cc3c" providerId="ADAL" clId="{80FCD08C-D8F0-4F27-BD76-E03B9C834372}" dt="2021-03-10T16:40:17.336" v="294" actId="47"/>
        <pc:sldMkLst>
          <pc:docMk/>
          <pc:sldMk cId="2134113458" sldId="345"/>
        </pc:sldMkLst>
        <pc:spChg chg="mod">
          <ac:chgData name="Turner, Daniel (turnerd2) (Student)" userId="2e3747d3-119f-4515-af4e-0aac6fc3cc3c" providerId="ADAL" clId="{80FCD08C-D8F0-4F27-BD76-E03B9C834372}" dt="2021-03-10T15:45:36.130" v="202" actId="1076"/>
          <ac:spMkLst>
            <pc:docMk/>
            <pc:sldMk cId="2134113458" sldId="345"/>
            <ac:spMk id="2" creationId="{B22D7C16-0E16-4DBF-94C8-4698D77DD072}"/>
          </ac:spMkLst>
        </pc:spChg>
        <pc:spChg chg="del">
          <ac:chgData name="Turner, Daniel (turnerd2) (Student)" userId="2e3747d3-119f-4515-af4e-0aac6fc3cc3c" providerId="ADAL" clId="{80FCD08C-D8F0-4F27-BD76-E03B9C834372}" dt="2021-03-10T15:37:38.442" v="128" actId="478"/>
          <ac:spMkLst>
            <pc:docMk/>
            <pc:sldMk cId="2134113458" sldId="345"/>
            <ac:spMk id="3" creationId="{7D2CA4C4-22CA-4730-AD34-3F5FD2B15105}"/>
          </ac:spMkLst>
        </pc:spChg>
        <pc:picChg chg="add del mod">
          <ac:chgData name="Turner, Daniel (turnerd2) (Student)" userId="2e3747d3-119f-4515-af4e-0aac6fc3cc3c" providerId="ADAL" clId="{80FCD08C-D8F0-4F27-BD76-E03B9C834372}" dt="2021-03-10T15:37:43.423" v="130" actId="478"/>
          <ac:picMkLst>
            <pc:docMk/>
            <pc:sldMk cId="2134113458" sldId="345"/>
            <ac:picMk id="5" creationId="{A5921B2F-1DC4-4B4A-8DC7-5AF44B62940B}"/>
          </ac:picMkLst>
        </pc:picChg>
      </pc:sldChg>
      <pc:sldChg chg="addSp delSp modSp new mod modTransition modAnim modNotesTx">
        <pc:chgData name="Turner, Daniel (turnerd2) (Student)" userId="2e3747d3-119f-4515-af4e-0aac6fc3cc3c" providerId="ADAL" clId="{80FCD08C-D8F0-4F27-BD76-E03B9C834372}" dt="2021-03-17T21:26:12.133" v="10858" actId="207"/>
        <pc:sldMkLst>
          <pc:docMk/>
          <pc:sldMk cId="4105890421" sldId="345"/>
        </pc:sldMkLst>
        <pc:spChg chg="del">
          <ac:chgData name="Turner, Daniel (turnerd2) (Student)" userId="2e3747d3-119f-4515-af4e-0aac6fc3cc3c" providerId="ADAL" clId="{80FCD08C-D8F0-4F27-BD76-E03B9C834372}" dt="2021-03-11T16:45:59.975" v="2614"/>
          <ac:spMkLst>
            <pc:docMk/>
            <pc:sldMk cId="4105890421" sldId="345"/>
            <ac:spMk id="3" creationId="{A6815DF4-D8CF-4BD2-9541-3D5520A281C0}"/>
          </ac:spMkLst>
        </pc:spChg>
        <pc:spChg chg="mod ord">
          <ac:chgData name="Turner, Daniel (turnerd2) (Student)" userId="2e3747d3-119f-4515-af4e-0aac6fc3cc3c" providerId="ADAL" clId="{80FCD08C-D8F0-4F27-BD76-E03B9C834372}" dt="2021-03-17T21:26:12.133" v="10858" actId="207"/>
          <ac:spMkLst>
            <pc:docMk/>
            <pc:sldMk cId="4105890421" sldId="345"/>
            <ac:spMk id="5" creationId="{4F5D6926-06AF-4822-9732-FFCBC8311DAC}"/>
          </ac:spMkLst>
        </pc:spChg>
        <pc:spChg chg="add mod">
          <ac:chgData name="Turner, Daniel (turnerd2) (Student)" userId="2e3747d3-119f-4515-af4e-0aac6fc3cc3c" providerId="ADAL" clId="{80FCD08C-D8F0-4F27-BD76-E03B9C834372}" dt="2021-03-15T14:46:12.398" v="8685" actId="2711"/>
          <ac:spMkLst>
            <pc:docMk/>
            <pc:sldMk cId="4105890421" sldId="345"/>
            <ac:spMk id="6" creationId="{60EABEC8-F492-4CD3-AFA8-EBD8CA80C079}"/>
          </ac:spMkLst>
        </pc:spChg>
        <pc:spChg chg="mod">
          <ac:chgData name="Turner, Daniel (turnerd2) (Student)" userId="2e3747d3-119f-4515-af4e-0aac6fc3cc3c" providerId="ADAL" clId="{80FCD08C-D8F0-4F27-BD76-E03B9C834372}" dt="2021-03-17T14:46:38.863" v="9931"/>
          <ac:spMkLst>
            <pc:docMk/>
            <pc:sldMk cId="4105890421" sldId="345"/>
            <ac:spMk id="12" creationId="{A6CD824B-2C17-4232-922F-77524BBA8A18}"/>
          </ac:spMkLst>
        </pc:spChg>
        <pc:spChg chg="add mod">
          <ac:chgData name="Turner, Daniel (turnerd2) (Student)" userId="2e3747d3-119f-4515-af4e-0aac6fc3cc3c" providerId="ADAL" clId="{80FCD08C-D8F0-4F27-BD76-E03B9C834372}" dt="2021-03-15T14:46:17.192" v="8686" actId="2711"/>
          <ac:spMkLst>
            <pc:docMk/>
            <pc:sldMk cId="4105890421" sldId="345"/>
            <ac:spMk id="13" creationId="{24482FE8-BA9F-47D9-91C4-10077F7BA66C}"/>
          </ac:spMkLst>
        </pc:spChg>
        <pc:spChg chg="mod">
          <ac:chgData name="Turner, Daniel (turnerd2) (Student)" userId="2e3747d3-119f-4515-af4e-0aac6fc3cc3c" providerId="ADAL" clId="{80FCD08C-D8F0-4F27-BD76-E03B9C834372}" dt="2021-03-17T14:46:38.863" v="9931"/>
          <ac:spMkLst>
            <pc:docMk/>
            <pc:sldMk cId="4105890421" sldId="345"/>
            <ac:spMk id="14" creationId="{54B899F5-F85E-46F8-BE76-7C6D64ED7453}"/>
          </ac:spMkLst>
        </pc:spChg>
        <pc:spChg chg="mod">
          <ac:chgData name="Turner, Daniel (turnerd2) (Student)" userId="2e3747d3-119f-4515-af4e-0aac6fc3cc3c" providerId="ADAL" clId="{80FCD08C-D8F0-4F27-BD76-E03B9C834372}" dt="2021-03-17T14:46:38.863" v="9931"/>
          <ac:spMkLst>
            <pc:docMk/>
            <pc:sldMk cId="4105890421" sldId="345"/>
            <ac:spMk id="15" creationId="{88539306-3D49-41A4-B058-8200927906E4}"/>
          </ac:spMkLst>
        </pc:spChg>
        <pc:spChg chg="mod">
          <ac:chgData name="Turner, Daniel (turnerd2) (Student)" userId="2e3747d3-119f-4515-af4e-0aac6fc3cc3c" providerId="ADAL" clId="{80FCD08C-D8F0-4F27-BD76-E03B9C834372}" dt="2021-03-17T14:46:38.863" v="9931"/>
          <ac:spMkLst>
            <pc:docMk/>
            <pc:sldMk cId="4105890421" sldId="345"/>
            <ac:spMk id="16" creationId="{CBBDA561-5D37-4DE9-9739-58F4702DD9A4}"/>
          </ac:spMkLst>
        </pc:spChg>
        <pc:spChg chg="mod">
          <ac:chgData name="Turner, Daniel (turnerd2) (Student)" userId="2e3747d3-119f-4515-af4e-0aac6fc3cc3c" providerId="ADAL" clId="{80FCD08C-D8F0-4F27-BD76-E03B9C834372}" dt="2021-03-17T14:46:38.863" v="9931"/>
          <ac:spMkLst>
            <pc:docMk/>
            <pc:sldMk cId="4105890421" sldId="345"/>
            <ac:spMk id="17" creationId="{4E9F2B37-45D5-42BB-9C57-9644FB710830}"/>
          </ac:spMkLst>
        </pc:spChg>
        <pc:grpChg chg="add mod">
          <ac:chgData name="Turner, Daniel (turnerd2) (Student)" userId="2e3747d3-119f-4515-af4e-0aac6fc3cc3c" providerId="ADAL" clId="{80FCD08C-D8F0-4F27-BD76-E03B9C834372}" dt="2021-03-17T14:46:45.016" v="9932" actId="1076"/>
          <ac:grpSpMkLst>
            <pc:docMk/>
            <pc:sldMk cId="4105890421" sldId="345"/>
            <ac:grpSpMk id="9" creationId="{ED31E07F-DE2B-45C2-8735-8E8F17D2A337}"/>
          </ac:grpSpMkLst>
        </pc:grpChg>
        <pc:graphicFrameChg chg="add mod">
          <ac:chgData name="Turner, Daniel (turnerd2) (Student)" userId="2e3747d3-119f-4515-af4e-0aac6fc3cc3c" providerId="ADAL" clId="{80FCD08C-D8F0-4F27-BD76-E03B9C834372}" dt="2021-03-10T16:54:47.153" v="1263"/>
          <ac:graphicFrameMkLst>
            <pc:docMk/>
            <pc:sldMk cId="4105890421" sldId="345"/>
            <ac:graphicFrameMk id="7" creationId="{00000000-0008-0000-0000-000002000000}"/>
          </ac:graphicFrameMkLst>
        </pc:graphicFrameChg>
        <pc:graphicFrameChg chg="add del mod">
          <ac:chgData name="Turner, Daniel (turnerd2) (Student)" userId="2e3747d3-119f-4515-af4e-0aac6fc3cc3c" providerId="ADAL" clId="{80FCD08C-D8F0-4F27-BD76-E03B9C834372}" dt="2021-03-11T16:45:53.001" v="2613" actId="478"/>
          <ac:graphicFrameMkLst>
            <pc:docMk/>
            <pc:sldMk cId="4105890421" sldId="345"/>
            <ac:graphicFrameMk id="8" creationId="{00000000-0008-0000-0000-000002000000}"/>
          </ac:graphicFrameMkLst>
        </pc:graphicFrameChg>
        <pc:picChg chg="add mod ord modCrop">
          <ac:chgData name="Turner, Daniel (turnerd2) (Student)" userId="2e3747d3-119f-4515-af4e-0aac6fc3cc3c" providerId="ADAL" clId="{80FCD08C-D8F0-4F27-BD76-E03B9C834372}" dt="2021-03-15T15:52:42.450" v="8936" actId="167"/>
          <ac:picMkLst>
            <pc:docMk/>
            <pc:sldMk cId="4105890421" sldId="345"/>
            <ac:picMk id="7" creationId="{FE33A82D-0D74-45BE-A625-2FA51926361C}"/>
          </ac:picMkLst>
        </pc:picChg>
        <pc:picChg chg="add mod">
          <ac:chgData name="Turner, Daniel (turnerd2) (Student)" userId="2e3747d3-119f-4515-af4e-0aac6fc3cc3c" providerId="ADAL" clId="{80FCD08C-D8F0-4F27-BD76-E03B9C834372}" dt="2021-03-11T16:45:59.975" v="2614"/>
          <ac:picMkLst>
            <pc:docMk/>
            <pc:sldMk cId="4105890421" sldId="345"/>
            <ac:picMk id="10" creationId="{F20576B7-1EC6-4224-BE99-D4187CC25E34}"/>
          </ac:picMkLst>
        </pc:picChg>
        <pc:picChg chg="mod">
          <ac:chgData name="Turner, Daniel (turnerd2) (Student)" userId="2e3747d3-119f-4515-af4e-0aac6fc3cc3c" providerId="ADAL" clId="{80FCD08C-D8F0-4F27-BD76-E03B9C834372}" dt="2021-03-17T14:46:38.863" v="9931"/>
          <ac:picMkLst>
            <pc:docMk/>
            <pc:sldMk cId="4105890421" sldId="345"/>
            <ac:picMk id="11" creationId="{28D16561-A3F8-41B6-B798-478B5905EF35}"/>
          </ac:picMkLst>
        </pc:picChg>
        <pc:picChg chg="add del mod modCrop">
          <ac:chgData name="Turner, Daniel (turnerd2) (Student)" userId="2e3747d3-119f-4515-af4e-0aac6fc3cc3c" providerId="ADAL" clId="{80FCD08C-D8F0-4F27-BD76-E03B9C834372}" dt="2021-03-12T22:11:31.231" v="6884" actId="478"/>
          <ac:picMkLst>
            <pc:docMk/>
            <pc:sldMk cId="4105890421" sldId="345"/>
            <ac:picMk id="12" creationId="{76B00BCF-7F4E-4A91-ADF6-701551675421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4105890421" sldId="345"/>
            <ac:picMk id="14" creationId="{100870F8-1897-4BCD-A6D8-79A397389663}"/>
          </ac:picMkLst>
        </pc:picChg>
        <pc:picChg chg="add del mod ord modCrop">
          <ac:chgData name="Turner, Daniel (turnerd2) (Student)" userId="2e3747d3-119f-4515-af4e-0aac6fc3cc3c" providerId="ADAL" clId="{80FCD08C-D8F0-4F27-BD76-E03B9C834372}" dt="2021-03-15T15:51:43.457" v="8925" actId="478"/>
          <ac:picMkLst>
            <pc:docMk/>
            <pc:sldMk cId="4105890421" sldId="345"/>
            <ac:picMk id="16" creationId="{53625E17-8A31-4B84-AFC2-2E7F41ABDF5B}"/>
          </ac:picMkLst>
        </pc:picChg>
        <pc:cxnChg chg="add mod">
          <ac:chgData name="Turner, Daniel (turnerd2) (Student)" userId="2e3747d3-119f-4515-af4e-0aac6fc3cc3c" providerId="ADAL" clId="{80FCD08C-D8F0-4F27-BD76-E03B9C834372}" dt="2021-03-17T17:03:12.616" v="10094" actId="14100"/>
          <ac:cxnSpMkLst>
            <pc:docMk/>
            <pc:sldMk cId="4105890421" sldId="345"/>
            <ac:cxnSpMk id="8" creationId="{E95315CD-02B8-4B0E-A36D-471271B681EB}"/>
          </ac:cxnSpMkLst>
        </pc:cxnChg>
      </pc:sldChg>
      <pc:sldChg chg="addSp delSp modSp new mod modTransition modAnim modNotesTx">
        <pc:chgData name="Turner, Daniel (turnerd2) (Student)" userId="2e3747d3-119f-4515-af4e-0aac6fc3cc3c" providerId="ADAL" clId="{80FCD08C-D8F0-4F27-BD76-E03B9C834372}" dt="2021-03-17T21:27:43.466" v="10867" actId="478"/>
        <pc:sldMkLst>
          <pc:docMk/>
          <pc:sldMk cId="2351957325" sldId="346"/>
        </pc:sldMkLst>
        <pc:spChg chg="del">
          <ac:chgData name="Turner, Daniel (turnerd2) (Student)" userId="2e3747d3-119f-4515-af4e-0aac6fc3cc3c" providerId="ADAL" clId="{80FCD08C-D8F0-4F27-BD76-E03B9C834372}" dt="2021-03-17T21:27:43.466" v="10867" actId="478"/>
          <ac:spMkLst>
            <pc:docMk/>
            <pc:sldMk cId="2351957325" sldId="346"/>
            <ac:spMk id="2" creationId="{030CCE1E-D565-4980-BF3D-167AB342E329}"/>
          </ac:spMkLst>
        </pc:spChg>
        <pc:spChg chg="del">
          <ac:chgData name="Turner, Daniel (turnerd2) (Student)" userId="2e3747d3-119f-4515-af4e-0aac6fc3cc3c" providerId="ADAL" clId="{80FCD08C-D8F0-4F27-BD76-E03B9C834372}" dt="2021-03-11T16:52:28.329" v="2976" actId="931"/>
          <ac:spMkLst>
            <pc:docMk/>
            <pc:sldMk cId="2351957325" sldId="346"/>
            <ac:spMk id="3" creationId="{40A29766-A028-4B11-A2FA-3F4FD114A283}"/>
          </ac:spMkLst>
        </pc:spChg>
        <pc:spChg chg="del">
          <ac:chgData name="Turner, Daniel (turnerd2) (Student)" userId="2e3747d3-119f-4515-af4e-0aac6fc3cc3c" providerId="ADAL" clId="{80FCD08C-D8F0-4F27-BD76-E03B9C834372}" dt="2021-03-17T21:27:43.466" v="10867" actId="478"/>
          <ac:spMkLst>
            <pc:docMk/>
            <pc:sldMk cId="2351957325" sldId="346"/>
            <ac:spMk id="4" creationId="{C7FB891B-85AD-4299-A803-283931BB1C59}"/>
          </ac:spMkLst>
        </pc:spChg>
        <pc:spChg chg="mod ord">
          <ac:chgData name="Turner, Daniel (turnerd2) (Student)" userId="2e3747d3-119f-4515-af4e-0aac6fc3cc3c" providerId="ADAL" clId="{80FCD08C-D8F0-4F27-BD76-E03B9C834372}" dt="2021-03-11T16:51:30.004" v="2975" actId="166"/>
          <ac:spMkLst>
            <pc:docMk/>
            <pc:sldMk cId="2351957325" sldId="346"/>
            <ac:spMk id="5" creationId="{F488829D-38C8-46E4-9FBA-CA348B51CCA4}"/>
          </ac:spMkLst>
        </pc:spChg>
        <pc:spChg chg="add mod">
          <ac:chgData name="Turner, Daniel (turnerd2) (Student)" userId="2e3747d3-119f-4515-af4e-0aac6fc3cc3c" providerId="ADAL" clId="{80FCD08C-D8F0-4F27-BD76-E03B9C834372}" dt="2021-03-15T14:46:27.727" v="8687" actId="2711"/>
          <ac:spMkLst>
            <pc:docMk/>
            <pc:sldMk cId="2351957325" sldId="346"/>
            <ac:spMk id="6" creationId="{8AF4FEB2-FDD9-4724-B757-DEF95832C8CF}"/>
          </ac:spMkLst>
        </pc:spChg>
        <pc:spChg chg="add mod">
          <ac:chgData name="Turner, Daniel (turnerd2) (Student)" userId="2e3747d3-119f-4515-af4e-0aac6fc3cc3c" providerId="ADAL" clId="{80FCD08C-D8F0-4F27-BD76-E03B9C834372}" dt="2021-03-15T14:46:32.148" v="8688" actId="2711"/>
          <ac:spMkLst>
            <pc:docMk/>
            <pc:sldMk cId="2351957325" sldId="346"/>
            <ac:spMk id="9" creationId="{929314C2-1092-4982-8EE4-53BAE3231D99}"/>
          </ac:spMkLst>
        </pc:spChg>
        <pc:graphicFrameChg chg="add mod">
          <ac:chgData name="Turner, Daniel (turnerd2) (Student)" userId="2e3747d3-119f-4515-af4e-0aac6fc3cc3c" providerId="ADAL" clId="{80FCD08C-D8F0-4F27-BD76-E03B9C834372}" dt="2021-03-10T16:59:21.986" v="1410"/>
          <ac:graphicFrameMkLst>
            <pc:docMk/>
            <pc:sldMk cId="2351957325" sldId="346"/>
            <ac:graphicFrameMk id="7" creationId="{00000000-0008-0000-0300-000002000000}"/>
          </ac:graphicFrameMkLst>
        </pc:graphicFrameChg>
        <pc:graphicFrameChg chg="add del mod">
          <ac:chgData name="Turner, Daniel (turnerd2) (Student)" userId="2e3747d3-119f-4515-af4e-0aac6fc3cc3c" providerId="ADAL" clId="{80FCD08C-D8F0-4F27-BD76-E03B9C834372}" dt="2021-03-11T16:51:14.505" v="2971" actId="478"/>
          <ac:graphicFrameMkLst>
            <pc:docMk/>
            <pc:sldMk cId="2351957325" sldId="346"/>
            <ac:graphicFrameMk id="8" creationId="{00000000-0008-0000-0300-000002000000}"/>
          </ac:graphicFrameMkLst>
        </pc:graphicFrameChg>
        <pc:picChg chg="add mod">
          <ac:chgData name="Turner, Daniel (turnerd2) (Student)" userId="2e3747d3-119f-4515-af4e-0aac6fc3cc3c" providerId="ADAL" clId="{80FCD08C-D8F0-4F27-BD76-E03B9C834372}" dt="2021-03-11T16:52:29.717" v="2978" actId="962"/>
          <ac:picMkLst>
            <pc:docMk/>
            <pc:sldMk cId="2351957325" sldId="346"/>
            <ac:picMk id="11" creationId="{24869163-E64E-4B3E-B20D-99D6229C977A}"/>
          </ac:picMkLst>
        </pc:picChg>
        <pc:picChg chg="add del mod ord modCrop">
          <ac:chgData name="Turner, Daniel (turnerd2) (Student)" userId="2e3747d3-119f-4515-af4e-0aac6fc3cc3c" providerId="ADAL" clId="{80FCD08C-D8F0-4F27-BD76-E03B9C834372}" dt="2021-03-12T22:12:27.653" v="6897" actId="478"/>
          <ac:picMkLst>
            <pc:docMk/>
            <pc:sldMk cId="2351957325" sldId="346"/>
            <ac:picMk id="13" creationId="{F2B53BDD-5179-4052-94EE-0C0DACBACD6C}"/>
          </ac:picMkLst>
        </pc:picChg>
        <pc:picChg chg="add del mod ord modCrop">
          <ac:chgData name="Turner, Daniel (turnerd2) (Student)" userId="2e3747d3-119f-4515-af4e-0aac6fc3cc3c" providerId="ADAL" clId="{80FCD08C-D8F0-4F27-BD76-E03B9C834372}" dt="2021-03-12T22:12:26.867" v="6896" actId="478"/>
          <ac:picMkLst>
            <pc:docMk/>
            <pc:sldMk cId="2351957325" sldId="346"/>
            <ac:picMk id="15" creationId="{1F62CB31-F870-4C5B-A202-6486E22C2EF4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2351957325" sldId="346"/>
            <ac:picMk id="16" creationId="{3EF81FBF-5559-44DF-936B-E4F78C005D6C}"/>
          </ac:picMkLst>
        </pc:picChg>
        <pc:picChg chg="add del mod ord modCrop">
          <ac:chgData name="Turner, Daniel (turnerd2) (Student)" userId="2e3747d3-119f-4515-af4e-0aac6fc3cc3c" providerId="ADAL" clId="{80FCD08C-D8F0-4F27-BD76-E03B9C834372}" dt="2021-03-12T22:22:15.439" v="6923" actId="478"/>
          <ac:picMkLst>
            <pc:docMk/>
            <pc:sldMk cId="2351957325" sldId="346"/>
            <ac:picMk id="18" creationId="{0CD4F3B9-64CA-45B1-A72C-A95432C0EEE4}"/>
          </ac:picMkLst>
        </pc:picChg>
        <pc:picChg chg="add mod ord modCrop">
          <ac:chgData name="Turner, Daniel (turnerd2) (Student)" userId="2e3747d3-119f-4515-af4e-0aac6fc3cc3c" providerId="ADAL" clId="{80FCD08C-D8F0-4F27-BD76-E03B9C834372}" dt="2021-03-12T22:23:15.125" v="6935" actId="1076"/>
          <ac:picMkLst>
            <pc:docMk/>
            <pc:sldMk cId="2351957325" sldId="346"/>
            <ac:picMk id="20" creationId="{37515557-A639-419F-AC6C-5D244B36AC86}"/>
          </ac:picMkLst>
        </pc:picChg>
      </pc:sldChg>
      <pc:sldChg chg="addSp delSp modSp new del mod modTransition modAnim modNotesTx">
        <pc:chgData name="Turner, Daniel (turnerd2) (Student)" userId="2e3747d3-119f-4515-af4e-0aac6fc3cc3c" providerId="ADAL" clId="{80FCD08C-D8F0-4F27-BD76-E03B9C834372}" dt="2021-03-12T14:51:39.790" v="6687" actId="47"/>
        <pc:sldMkLst>
          <pc:docMk/>
          <pc:sldMk cId="2027940642" sldId="347"/>
        </pc:sldMkLst>
        <pc:spChg chg="add mod">
          <ac:chgData name="Turner, Daniel (turnerd2) (Student)" userId="2e3747d3-119f-4515-af4e-0aac6fc3cc3c" providerId="ADAL" clId="{80FCD08C-D8F0-4F27-BD76-E03B9C834372}" dt="2021-03-11T13:50:03.283" v="2089" actId="20577"/>
          <ac:spMkLst>
            <pc:docMk/>
            <pc:sldMk cId="2027940642" sldId="347"/>
            <ac:spMk id="6" creationId="{187FC2E4-DE6F-43EB-8C2A-97FE63DDDEED}"/>
          </ac:spMkLst>
        </pc:spChg>
        <pc:spChg chg="add mod">
          <ac:chgData name="Turner, Daniel (turnerd2) (Student)" userId="2e3747d3-119f-4515-af4e-0aac6fc3cc3c" providerId="ADAL" clId="{80FCD08C-D8F0-4F27-BD76-E03B9C834372}" dt="2021-03-12T14:43:38.606" v="6554" actId="20577"/>
          <ac:spMkLst>
            <pc:docMk/>
            <pc:sldMk cId="2027940642" sldId="347"/>
            <ac:spMk id="7" creationId="{BD44F853-6865-4319-ACE4-E1E56D78E998}"/>
          </ac:spMkLst>
        </pc:spChg>
        <pc:picChg chg="add del mod">
          <ac:chgData name="Turner, Daniel (turnerd2) (Student)" userId="2e3747d3-119f-4515-af4e-0aac6fc3cc3c" providerId="ADAL" clId="{80FCD08C-D8F0-4F27-BD76-E03B9C834372}" dt="2021-03-12T11:55:12.310" v="6196"/>
          <ac:picMkLst>
            <pc:docMk/>
            <pc:sldMk cId="2027940642" sldId="347"/>
            <ac:picMk id="8" creationId="{17D951FE-DAD6-421F-BA38-1AEAEF4B6B75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1:58:17.873" v="6198"/>
          <ac:picMkLst>
            <pc:docMk/>
            <pc:sldMk cId="2027940642" sldId="347"/>
            <ac:picMk id="9" creationId="{76074BF8-9307-4463-9F32-FA33CA0A51F4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2027940642" sldId="347"/>
            <ac:picMk id="10" creationId="{D7AA3B33-2BE4-4E1E-B58C-2A898710DDC9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4:39:19.560" v="6484" actId="478"/>
          <ac:picMkLst>
            <pc:docMk/>
            <pc:sldMk cId="2027940642" sldId="347"/>
            <ac:picMk id="11" creationId="{610F3208-D49F-4C67-BFA9-E162B392C7C7}"/>
          </ac:picMkLst>
        </pc:picChg>
      </pc:sldChg>
      <pc:sldChg chg="addSp delSp modSp add del mod modAnim modNotesTx">
        <pc:chgData name="Turner, Daniel (turnerd2) (Student)" userId="2e3747d3-119f-4515-af4e-0aac6fc3cc3c" providerId="ADAL" clId="{80FCD08C-D8F0-4F27-BD76-E03B9C834372}" dt="2021-03-12T14:27:26.279" v="6429" actId="47"/>
        <pc:sldMkLst>
          <pc:docMk/>
          <pc:sldMk cId="1924479825" sldId="348"/>
        </pc:sldMkLst>
        <pc:picChg chg="add mod ord modCrop">
          <ac:chgData name="Turner, Daniel (turnerd2) (Student)" userId="2e3747d3-119f-4515-af4e-0aac6fc3cc3c" providerId="ADAL" clId="{80FCD08C-D8F0-4F27-BD76-E03B9C834372}" dt="2021-03-12T10:38:07.512" v="4418" actId="1076"/>
          <ac:picMkLst>
            <pc:docMk/>
            <pc:sldMk cId="1924479825" sldId="348"/>
            <ac:picMk id="7" creationId="{03E77DF3-FDFC-4B1F-B866-32EFF8DE883A}"/>
          </ac:picMkLst>
        </pc:pic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1924479825" sldId="348"/>
            <ac:picMk id="8" creationId="{EA3DDC3D-D7CE-4E21-B4B8-79551FDB5395}"/>
          </ac:picMkLst>
        </pc:picChg>
        <pc:picChg chg="del">
          <ac:chgData name="Turner, Daniel (turnerd2) (Student)" userId="2e3747d3-119f-4515-af4e-0aac6fc3cc3c" providerId="ADAL" clId="{80FCD08C-D8F0-4F27-BD76-E03B9C834372}" dt="2021-03-12T10:37:17.351" v="4405" actId="478"/>
          <ac:picMkLst>
            <pc:docMk/>
            <pc:sldMk cId="1924479825" sldId="348"/>
            <ac:picMk id="13" creationId="{F2B53BDD-5179-4052-94EE-0C0DACBACD6C}"/>
          </ac:picMkLst>
        </pc:picChg>
      </pc:sldChg>
      <pc:sldChg chg="addSp delSp modSp new mod modTransition modAnim">
        <pc:chgData name="Turner, Daniel (turnerd2) (Student)" userId="2e3747d3-119f-4515-af4e-0aac6fc3cc3c" providerId="ADAL" clId="{80FCD08C-D8F0-4F27-BD76-E03B9C834372}" dt="2021-03-17T21:05:43.569" v="10807" actId="20577"/>
        <pc:sldMkLst>
          <pc:docMk/>
          <pc:sldMk cId="3843470976" sldId="349"/>
        </pc:sldMkLst>
        <pc:spChg chg="mod">
          <ac:chgData name="Turner, Daniel (turnerd2) (Student)" userId="2e3747d3-119f-4515-af4e-0aac6fc3cc3c" providerId="ADAL" clId="{80FCD08C-D8F0-4F27-BD76-E03B9C834372}" dt="2021-03-16T17:07:42.629" v="9097" actId="1076"/>
          <ac:spMkLst>
            <pc:docMk/>
            <pc:sldMk cId="3843470976" sldId="349"/>
            <ac:spMk id="2" creationId="{24EDF007-7CED-43FF-92E9-45A45A61F48C}"/>
          </ac:spMkLst>
        </pc:spChg>
        <pc:spChg chg="add mod">
          <ac:chgData name="Turner, Daniel (turnerd2) (Student)" userId="2e3747d3-119f-4515-af4e-0aac6fc3cc3c" providerId="ADAL" clId="{80FCD08C-D8F0-4F27-BD76-E03B9C834372}" dt="2021-03-17T21:05:43.569" v="10807" actId="20577"/>
          <ac:spMkLst>
            <pc:docMk/>
            <pc:sldMk cId="3843470976" sldId="349"/>
            <ac:spMk id="4" creationId="{B4907A25-203A-4E88-B216-8BCFD51EA8B2}"/>
          </ac:spMkLst>
        </pc:spChg>
        <pc:spChg chg="add mod">
          <ac:chgData name="Turner, Daniel (turnerd2) (Student)" userId="2e3747d3-119f-4515-af4e-0aac6fc3cc3c" providerId="ADAL" clId="{80FCD08C-D8F0-4F27-BD76-E03B9C834372}" dt="2021-03-16T17:08:01.694" v="9119" actId="20577"/>
          <ac:spMkLst>
            <pc:docMk/>
            <pc:sldMk cId="3843470976" sldId="349"/>
            <ac:spMk id="5" creationId="{33C8D429-9A4B-474E-9CDA-7AFEFB2395F7}"/>
          </ac:spMkLst>
        </pc:spChg>
        <pc:spChg chg="add del mod">
          <ac:chgData name="Turner, Daniel (turnerd2) (Student)" userId="2e3747d3-119f-4515-af4e-0aac6fc3cc3c" providerId="ADAL" clId="{80FCD08C-D8F0-4F27-BD76-E03B9C834372}" dt="2021-03-15T14:52:19.128" v="8720"/>
          <ac:spMkLst>
            <pc:docMk/>
            <pc:sldMk cId="3843470976" sldId="349"/>
            <ac:spMk id="6" creationId="{875788DE-0609-4D86-AD2B-BBF8FDCE6284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843470976" sldId="349"/>
            <ac:picMk id="4" creationId="{68EC2D87-EADC-495B-8EF3-A3799F2A3434}"/>
          </ac:picMkLst>
        </pc:picChg>
        <pc:picChg chg="add del mod">
          <ac:chgData name="Turner, Daniel (turnerd2) (Student)" userId="2e3747d3-119f-4515-af4e-0aac6fc3cc3c" providerId="ADAL" clId="{80FCD08C-D8F0-4F27-BD76-E03B9C834372}" dt="2021-03-15T14:54:04.161" v="8924" actId="478"/>
          <ac:picMkLst>
            <pc:docMk/>
            <pc:sldMk cId="3843470976" sldId="349"/>
            <ac:picMk id="5" creationId="{16C676F6-D40D-421F-A2D0-FCF9758FDD66}"/>
          </ac:picMkLst>
        </pc:picChg>
        <pc:picChg chg="add del mod">
          <ac:chgData name="Turner, Daniel (turnerd2) (Student)" userId="2e3747d3-119f-4515-af4e-0aac6fc3cc3c" providerId="ADAL" clId="{80FCD08C-D8F0-4F27-BD76-E03B9C834372}" dt="2021-03-15T14:54:04.161" v="8924" actId="478"/>
          <ac:picMkLst>
            <pc:docMk/>
            <pc:sldMk cId="3843470976" sldId="349"/>
            <ac:picMk id="7" creationId="{D793735B-7C2C-4CFF-95A0-133E92F3EECF}"/>
          </ac:picMkLst>
        </pc:picChg>
        <pc:picChg chg="add del mod">
          <ac:chgData name="Turner, Daniel (turnerd2) (Student)" userId="2e3747d3-119f-4515-af4e-0aac6fc3cc3c" providerId="ADAL" clId="{80FCD08C-D8F0-4F27-BD76-E03B9C834372}" dt="2021-03-15T14:54:04.161" v="8924" actId="478"/>
          <ac:picMkLst>
            <pc:docMk/>
            <pc:sldMk cId="3843470976" sldId="349"/>
            <ac:picMk id="8" creationId="{6418A576-B042-4DF6-90A8-733429F1FDEB}"/>
          </ac:picMkLst>
        </pc:picChg>
        <pc:picChg chg="add del mod">
          <ac:chgData name="Turner, Daniel (turnerd2) (Student)" userId="2e3747d3-119f-4515-af4e-0aac6fc3cc3c" providerId="ADAL" clId="{80FCD08C-D8F0-4F27-BD76-E03B9C834372}" dt="2021-03-15T14:54:04.161" v="8924" actId="478"/>
          <ac:picMkLst>
            <pc:docMk/>
            <pc:sldMk cId="3843470976" sldId="349"/>
            <ac:picMk id="9" creationId="{9822CB34-C20B-47DE-B6DA-B229F6B62F4F}"/>
          </ac:picMkLst>
        </pc:picChg>
      </pc:sldChg>
      <pc:sldChg chg="addSp delSp modSp add mod modTransition modAnim modNotesTx">
        <pc:chgData name="Turner, Daniel (turnerd2) (Student)" userId="2e3747d3-119f-4515-af4e-0aac6fc3cc3c" providerId="ADAL" clId="{80FCD08C-D8F0-4F27-BD76-E03B9C834372}" dt="2021-03-17T21:13:47.326" v="10814" actId="20577"/>
        <pc:sldMkLst>
          <pc:docMk/>
          <pc:sldMk cId="3172866053" sldId="350"/>
        </pc:sldMkLst>
        <pc:spChg chg="mod">
          <ac:chgData name="Turner, Daniel (turnerd2) (Student)" userId="2e3747d3-119f-4515-af4e-0aac6fc3cc3c" providerId="ADAL" clId="{80FCD08C-D8F0-4F27-BD76-E03B9C834372}" dt="2021-03-17T15:02:16.633" v="9951" actId="20577"/>
          <ac:spMkLst>
            <pc:docMk/>
            <pc:sldMk cId="3172866053" sldId="350"/>
            <ac:spMk id="6" creationId="{187FC2E4-DE6F-43EB-8C2A-97FE63DDDEED}"/>
          </ac:spMkLst>
        </pc:spChg>
        <pc:spChg chg="mod">
          <ac:chgData name="Turner, Daniel (turnerd2) (Student)" userId="2e3747d3-119f-4515-af4e-0aac6fc3cc3c" providerId="ADAL" clId="{80FCD08C-D8F0-4F27-BD76-E03B9C834372}" dt="2021-03-17T20:58:22.951" v="10745" actId="20577"/>
          <ac:spMkLst>
            <pc:docMk/>
            <pc:sldMk cId="3172866053" sldId="350"/>
            <ac:spMk id="7" creationId="{BD44F853-6865-4319-ACE4-E1E56D78E998}"/>
          </ac:spMkLst>
        </pc:spChg>
        <pc:picChg chg="add del mod">
          <ac:chgData name="Turner, Daniel (turnerd2) (Student)" userId="2e3747d3-119f-4515-af4e-0aac6fc3cc3c" providerId="ADAL" clId="{80FCD08C-D8F0-4F27-BD76-E03B9C834372}" dt="2021-03-12T12:04:31.658" v="6199"/>
          <ac:picMkLst>
            <pc:docMk/>
            <pc:sldMk cId="3172866053" sldId="350"/>
            <ac:picMk id="8" creationId="{11E43F82-A9A4-41CC-A31E-67824E5F169B}"/>
          </ac:picMkLst>
        </pc:picChg>
      </pc:sldChg>
      <pc:sldChg chg="addSp delSp modSp add mod ord modTransition">
        <pc:chgData name="Turner, Daniel (turnerd2) (Student)" userId="2e3747d3-119f-4515-af4e-0aac6fc3cc3c" providerId="ADAL" clId="{80FCD08C-D8F0-4F27-BD76-E03B9C834372}" dt="2021-03-15T14:46:50.812" v="8690"/>
        <pc:sldMkLst>
          <pc:docMk/>
          <pc:sldMk cId="2764506852" sldId="351"/>
        </pc:sldMkLst>
        <pc:picChg chg="add del mod ord modCrop">
          <ac:chgData name="Turner, Daniel (turnerd2) (Student)" userId="2e3747d3-119f-4515-af4e-0aac6fc3cc3c" providerId="ADAL" clId="{80FCD08C-D8F0-4F27-BD76-E03B9C834372}" dt="2021-03-12T22:23:31.746" v="6936" actId="478"/>
          <ac:picMkLst>
            <pc:docMk/>
            <pc:sldMk cId="2764506852" sldId="351"/>
            <ac:picMk id="7" creationId="{CE84C536-D1FA-4E3F-827A-C35BCF08521F}"/>
          </ac:picMkLst>
        </pc:picChg>
        <pc:picChg chg="add del mod ord">
          <ac:chgData name="Turner, Daniel (turnerd2) (Student)" userId="2e3747d3-119f-4515-af4e-0aac6fc3cc3c" providerId="ADAL" clId="{80FCD08C-D8F0-4F27-BD76-E03B9C834372}" dt="2021-03-12T22:13:36.728" v="6910" actId="478"/>
          <ac:picMkLst>
            <pc:docMk/>
            <pc:sldMk cId="2764506852" sldId="351"/>
            <ac:picMk id="10" creationId="{2B2AB47E-6C8A-4AB8-9581-B493F0023798}"/>
          </ac:picMkLst>
        </pc:picChg>
        <pc:picChg chg="add mod ord modCrop">
          <ac:chgData name="Turner, Daniel (turnerd2) (Student)" userId="2e3747d3-119f-4515-af4e-0aac6fc3cc3c" providerId="ADAL" clId="{80FCD08C-D8F0-4F27-BD76-E03B9C834372}" dt="2021-03-12T22:24:32.666" v="6950" actId="171"/>
          <ac:picMkLst>
            <pc:docMk/>
            <pc:sldMk cId="2764506852" sldId="351"/>
            <ac:picMk id="12" creationId="{B67FB965-922C-4BFE-BFCB-B0566396EE5A}"/>
          </ac:picMkLst>
        </pc:picChg>
        <pc:picChg chg="del">
          <ac:chgData name="Turner, Daniel (turnerd2) (Student)" userId="2e3747d3-119f-4515-af4e-0aac6fc3cc3c" providerId="ADAL" clId="{80FCD08C-D8F0-4F27-BD76-E03B9C834372}" dt="2021-03-12T14:27:06.073" v="6425" actId="478"/>
          <ac:picMkLst>
            <pc:docMk/>
            <pc:sldMk cId="2764506852" sldId="351"/>
            <ac:picMk id="13" creationId="{F2B53BDD-5179-4052-94EE-0C0DACBACD6C}"/>
          </ac:picMkLst>
        </pc:picChg>
        <pc:picChg chg="del">
          <ac:chgData name="Turner, Daniel (turnerd2) (Student)" userId="2e3747d3-119f-4515-af4e-0aac6fc3cc3c" providerId="ADAL" clId="{80FCD08C-D8F0-4F27-BD76-E03B9C834372}" dt="2021-03-12T14:27:05.427" v="6424" actId="478"/>
          <ac:picMkLst>
            <pc:docMk/>
            <pc:sldMk cId="2764506852" sldId="351"/>
            <ac:picMk id="15" creationId="{1F62CB31-F870-4C5B-A202-6486E22C2EF4}"/>
          </ac:picMkLst>
        </pc:picChg>
      </pc:sldChg>
      <pc:sldChg chg="modSp new del mod">
        <pc:chgData name="Turner, Daniel (turnerd2) (Student)" userId="2e3747d3-119f-4515-af4e-0aac6fc3cc3c" providerId="ADAL" clId="{80FCD08C-D8F0-4F27-BD76-E03B9C834372}" dt="2021-03-16T17:08:05.576" v="9120" actId="47"/>
        <pc:sldMkLst>
          <pc:docMk/>
          <pc:sldMk cId="364352874" sldId="352"/>
        </pc:sldMkLst>
        <pc:spChg chg="mod">
          <ac:chgData name="Turner, Daniel (turnerd2) (Student)" userId="2e3747d3-119f-4515-af4e-0aac6fc3cc3c" providerId="ADAL" clId="{80FCD08C-D8F0-4F27-BD76-E03B9C834372}" dt="2021-03-16T17:07:27.638" v="9094" actId="20577"/>
          <ac:spMkLst>
            <pc:docMk/>
            <pc:sldMk cId="364352874" sldId="352"/>
            <ac:spMk id="2" creationId="{ED66F4F4-6DE1-46A1-B5BB-962688A24475}"/>
          </ac:spMkLst>
        </pc:spChg>
      </pc:sldChg>
      <pc:sldChg chg="modSp new del mod">
        <pc:chgData name="Turner, Daniel (turnerd2) (Student)" userId="2e3747d3-119f-4515-af4e-0aac6fc3cc3c" providerId="ADAL" clId="{80FCD08C-D8F0-4F27-BD76-E03B9C834372}" dt="2021-03-16T17:07:04.022" v="9059" actId="680"/>
        <pc:sldMkLst>
          <pc:docMk/>
          <pc:sldMk cId="1199315843" sldId="352"/>
        </pc:sldMkLst>
        <pc:spChg chg="mod">
          <ac:chgData name="Turner, Daniel (turnerd2) (Student)" userId="2e3747d3-119f-4515-af4e-0aac6fc3cc3c" providerId="ADAL" clId="{80FCD08C-D8F0-4F27-BD76-E03B9C834372}" dt="2021-03-16T17:07:03.491" v="9058" actId="1076"/>
          <ac:spMkLst>
            <pc:docMk/>
            <pc:sldMk cId="1199315843" sldId="352"/>
            <ac:spMk id="2" creationId="{DA51F80C-C252-4DCE-90C1-3221D49DB64F}"/>
          </ac:spMkLst>
        </pc:spChg>
      </pc:sldChg>
      <pc:sldChg chg="new del">
        <pc:chgData name="Turner, Daniel (turnerd2) (Student)" userId="2e3747d3-119f-4515-af4e-0aac6fc3cc3c" providerId="ADAL" clId="{80FCD08C-D8F0-4F27-BD76-E03B9C834372}" dt="2021-03-17T10:55:11.272" v="9156" actId="47"/>
        <pc:sldMkLst>
          <pc:docMk/>
          <pc:sldMk cId="3599267036" sldId="352"/>
        </pc:sldMkLst>
      </pc:sldChg>
      <pc:sldChg chg="addSp delSp modSp new mod ord">
        <pc:chgData name="Turner, Daniel (turnerd2) (Student)" userId="2e3747d3-119f-4515-af4e-0aac6fc3cc3c" providerId="ADAL" clId="{80FCD08C-D8F0-4F27-BD76-E03B9C834372}" dt="2021-03-17T21:28:48.815" v="10897" actId="1036"/>
        <pc:sldMkLst>
          <pc:docMk/>
          <pc:sldMk cId="1589639785" sldId="353"/>
        </pc:sldMkLst>
        <pc:spChg chg="mod">
          <ac:chgData name="Turner, Daniel (turnerd2) (Student)" userId="2e3747d3-119f-4515-af4e-0aac6fc3cc3c" providerId="ADAL" clId="{80FCD08C-D8F0-4F27-BD76-E03B9C834372}" dt="2021-03-17T21:13:36.256" v="10813" actId="14100"/>
          <ac:spMkLst>
            <pc:docMk/>
            <pc:sldMk cId="1589639785" sldId="353"/>
            <ac:spMk id="2" creationId="{E28E5FEE-8365-4C77-8E17-C97B50249FAB}"/>
          </ac:spMkLst>
        </pc:spChg>
        <pc:spChg chg="del mod">
          <ac:chgData name="Turner, Daniel (turnerd2) (Student)" userId="2e3747d3-119f-4515-af4e-0aac6fc3cc3c" providerId="ADAL" clId="{80FCD08C-D8F0-4F27-BD76-E03B9C834372}" dt="2021-03-17T21:28:15.201" v="10889" actId="478"/>
          <ac:spMkLst>
            <pc:docMk/>
            <pc:sldMk cId="1589639785" sldId="353"/>
            <ac:spMk id="4" creationId="{74C2CB6B-DB6D-415E-99C2-863DE0145956}"/>
          </ac:spMkLst>
        </pc:spChg>
        <pc:spChg chg="add del mod">
          <ac:chgData name="Turner, Daniel (turnerd2) (Student)" userId="2e3747d3-119f-4515-af4e-0aac6fc3cc3c" providerId="ADAL" clId="{80FCD08C-D8F0-4F27-BD76-E03B9C834372}" dt="2021-03-17T21:28:02.509" v="10869" actId="478"/>
          <ac:spMkLst>
            <pc:docMk/>
            <pc:sldMk cId="1589639785" sldId="353"/>
            <ac:spMk id="5" creationId="{1D01DC76-8D45-400A-81C3-D15C7ADBB42F}"/>
          </ac:spMkLst>
        </pc:spChg>
        <pc:spChg chg="add mod">
          <ac:chgData name="Turner, Daniel (turnerd2) (Student)" userId="2e3747d3-119f-4515-af4e-0aac6fc3cc3c" providerId="ADAL" clId="{80FCD08C-D8F0-4F27-BD76-E03B9C834372}" dt="2021-03-17T21:28:48.815" v="10897" actId="1036"/>
          <ac:spMkLst>
            <pc:docMk/>
            <pc:sldMk cId="1589639785" sldId="353"/>
            <ac:spMk id="6" creationId="{70872700-D8FA-4905-9D60-B8A14C5EF861}"/>
          </ac:spMkLst>
        </pc:spChg>
      </pc:sldChg>
      <pc:sldMasterChg chg="addSp modSp mod">
        <pc:chgData name="Turner, Daniel (turnerd2) (Student)" userId="2e3747d3-119f-4515-af4e-0aac6fc3cc3c" providerId="ADAL" clId="{80FCD08C-D8F0-4F27-BD76-E03B9C834372}" dt="2021-03-15T10:50:59.232" v="7915" actId="1076"/>
        <pc:sldMasterMkLst>
          <pc:docMk/>
          <pc:sldMasterMk cId="0" sldId="2147483648"/>
        </pc:sldMasterMkLst>
        <pc:picChg chg="add mod">
          <ac:chgData name="Turner, Daniel (turnerd2) (Student)" userId="2e3747d3-119f-4515-af4e-0aac6fc3cc3c" providerId="ADAL" clId="{80FCD08C-D8F0-4F27-BD76-E03B9C834372}" dt="2021-03-15T10:50:59.232" v="7915" actId="1076"/>
          <ac:picMkLst>
            <pc:docMk/>
            <pc:sldMasterMk cId="0" sldId="2147483648"/>
            <ac:picMk id="6" creationId="{515CA283-A320-4455-8389-70D38851BC3D}"/>
          </ac:picMkLst>
        </pc:picChg>
      </pc:sldMasterChg>
      <pc:sldMasterChg chg="addSp modSp modSldLayout">
        <pc:chgData name="Turner, Daniel (turnerd2) (Student)" userId="2e3747d3-119f-4515-af4e-0aac6fc3cc3c" providerId="ADAL" clId="{80FCD08C-D8F0-4F27-BD76-E03B9C834372}" dt="2021-03-15T10:51:26.712" v="7917" actId="478"/>
        <pc:sldMasterMkLst>
          <pc:docMk/>
          <pc:sldMasterMk cId="0" sldId="2147483660"/>
        </pc:sldMasterMkLst>
        <pc:picChg chg="add mod">
          <ac:chgData name="Turner, Daniel (turnerd2) (Student)" userId="2e3747d3-119f-4515-af4e-0aac6fc3cc3c" providerId="ADAL" clId="{80FCD08C-D8F0-4F27-BD76-E03B9C834372}" dt="2021-03-15T10:51:05.832" v="7916"/>
          <ac:picMkLst>
            <pc:docMk/>
            <pc:sldMasterMk cId="0" sldId="2147483660"/>
            <ac:picMk id="6" creationId="{5A44CDF9-0D3D-4C16-8259-B18CF5CBE65B}"/>
          </ac:picMkLst>
        </pc:picChg>
        <pc:sldLayoutChg chg="delSp mod">
          <pc:chgData name="Turner, Daniel (turnerd2) (Student)" userId="2e3747d3-119f-4515-af4e-0aac6fc3cc3c" providerId="ADAL" clId="{80FCD08C-D8F0-4F27-BD76-E03B9C834372}" dt="2021-03-15T10:51:26.712" v="7917" actId="478"/>
          <pc:sldLayoutMkLst>
            <pc:docMk/>
            <pc:sldMasterMk cId="0" sldId="2147483660"/>
            <pc:sldLayoutMk cId="3193044993" sldId="2147483670"/>
          </pc:sldLayoutMkLst>
          <pc:spChg chg="del">
            <ac:chgData name="Turner, Daniel (turnerd2) (Student)" userId="2e3747d3-119f-4515-af4e-0aac6fc3cc3c" providerId="ADAL" clId="{80FCD08C-D8F0-4F27-BD76-E03B9C834372}" dt="2021-03-15T10:51:26.712" v="7917" actId="478"/>
            <ac:spMkLst>
              <pc:docMk/>
              <pc:sldMasterMk cId="0" sldId="2147483660"/>
              <pc:sldLayoutMk cId="3193044993" sldId="2147483670"/>
              <ac:spMk id="2" creationId="{00000000-0000-0000-0000-000000000000}"/>
            </ac:spMkLst>
          </pc:spChg>
          <pc:spChg chg="del">
            <ac:chgData name="Turner, Daniel (turnerd2) (Student)" userId="2e3747d3-119f-4515-af4e-0aac6fc3cc3c" providerId="ADAL" clId="{80FCD08C-D8F0-4F27-BD76-E03B9C834372}" dt="2021-03-15T10:51:26.712" v="7917" actId="478"/>
            <ac:spMkLst>
              <pc:docMk/>
              <pc:sldMasterMk cId="0" sldId="2147483660"/>
              <pc:sldLayoutMk cId="3193044993" sldId="2147483670"/>
              <ac:spMk id="3" creationId="{00000000-0000-0000-0000-000000000000}"/>
            </ac:spMkLst>
          </pc:spChg>
          <pc:spChg chg="del">
            <ac:chgData name="Turner, Daniel (turnerd2) (Student)" userId="2e3747d3-119f-4515-af4e-0aac6fc3cc3c" providerId="ADAL" clId="{80FCD08C-D8F0-4F27-BD76-E03B9C834372}" dt="2021-03-15T10:51:26.712" v="7917" actId="478"/>
            <ac:spMkLst>
              <pc:docMk/>
              <pc:sldMasterMk cId="0" sldId="2147483660"/>
              <pc:sldLayoutMk cId="3193044993" sldId="2147483670"/>
              <ac:spMk id="4" creationId="{00000000-0000-0000-0000-000000000000}"/>
            </ac:spMkLst>
          </pc:spChg>
          <pc:spChg chg="del">
            <ac:chgData name="Turner, Daniel (turnerd2) (Student)" userId="2e3747d3-119f-4515-af4e-0aac6fc3cc3c" providerId="ADAL" clId="{80FCD08C-D8F0-4F27-BD76-E03B9C834372}" dt="2021-03-15T10:51:26.712" v="7917" actId="478"/>
            <ac:spMkLst>
              <pc:docMk/>
              <pc:sldMasterMk cId="0" sldId="2147483660"/>
              <pc:sldLayoutMk cId="3193044993" sldId="2147483670"/>
              <ac:spMk id="5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B6F-9360-4AC5-A1A4-B746F8B27D7E}" type="datetimeFigureOut">
              <a:rPr lang="en-GB" smtClean="0"/>
              <a:pPr/>
              <a:t>17/03/2021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8AF62-0413-459D-A055-9BD345497D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Working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30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of these have been taken using </a:t>
            </a:r>
            <a:r>
              <a:rPr lang="en-GB" dirty="0" err="1"/>
              <a:t>Hfp</a:t>
            </a:r>
            <a:r>
              <a:rPr lang="en-GB" dirty="0"/>
              <a:t>(0). It can be seen in the next slide that this is not the case at 4.2 K when compared with VSM. Should I compare at 4.2 K here instead?</a:t>
            </a:r>
          </a:p>
          <a:p>
            <a:r>
              <a:rPr lang="en-GB" dirty="0"/>
              <a:t>EP+SUBU is the worst for each institution.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90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Bratislava IEE </a:t>
            </a:r>
          </a:p>
          <a:p>
            <a:r>
              <a:rPr lang="en-GB" dirty="0"/>
              <a:t>Put data in ascending/descending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9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Increasing </a:t>
            </a:r>
            <a:r>
              <a:rPr lang="en-GB" dirty="0" err="1"/>
              <a:t>H</a:t>
            </a:r>
            <a:r>
              <a:rPr lang="en-GB" baseline="-25000" dirty="0" err="1"/>
              <a:t>fp</a:t>
            </a:r>
            <a:r>
              <a:rPr lang="en-GB" baseline="0" dirty="0"/>
              <a:t> for each sample, but not increasing </a:t>
            </a:r>
            <a:r>
              <a:rPr lang="en-GB" baseline="0" dirty="0" err="1"/>
              <a:t>H</a:t>
            </a:r>
            <a:r>
              <a:rPr lang="en-GB" baseline="-25000" dirty="0" err="1"/>
              <a:t>ll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02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a strong correlation between </a:t>
            </a:r>
            <a:r>
              <a:rPr lang="en-GB" baseline="0" dirty="0"/>
              <a:t>H</a:t>
            </a:r>
            <a:r>
              <a:rPr lang="en-GB" baseline="-25000" dirty="0"/>
              <a:t>FPE</a:t>
            </a:r>
            <a:r>
              <a:rPr lang="en-GB" dirty="0"/>
              <a:t> and </a:t>
            </a:r>
            <a:r>
              <a:rPr lang="en-GB" dirty="0" err="1"/>
              <a:t>H</a:t>
            </a:r>
            <a:r>
              <a:rPr lang="en-GB" baseline="-25000" dirty="0" err="1"/>
              <a:t>ll</a:t>
            </a:r>
            <a:r>
              <a:rPr lang="en-GB" baseline="0" dirty="0"/>
              <a:t> with a big jump in VSM for EP and SUBU CERN from STFC</a:t>
            </a:r>
          </a:p>
          <a:p>
            <a:r>
              <a:rPr lang="en-GB" baseline="0" dirty="0"/>
              <a:t>Make laser treated samples full </a:t>
            </a:r>
            <a:r>
              <a:rPr lang="en-GB" baseline="0" dirty="0" err="1"/>
              <a:t>color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5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kind of correlation with </a:t>
            </a:r>
            <a:r>
              <a:rPr lang="en-GB" dirty="0" err="1"/>
              <a:t>H</a:t>
            </a:r>
            <a:r>
              <a:rPr lang="en-GB" baseline="-25000" dirty="0" err="1"/>
              <a:t>perp</a:t>
            </a:r>
            <a:r>
              <a:rPr lang="en-GB" baseline="0" dirty="0"/>
              <a:t> and </a:t>
            </a:r>
            <a:r>
              <a:rPr lang="en-GB" baseline="0" dirty="0" err="1"/>
              <a:t>H</a:t>
            </a:r>
            <a:r>
              <a:rPr lang="en-GB" baseline="-25000" dirty="0" err="1"/>
              <a:t>fp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084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Should I mention that the system is now fully automated?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72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errors must be wrong, seem way to high for temperatures below 6K., must of done something wrong Need to figure out what I am doing wrong in the code, they seem reasonable for higher Temps.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28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Should I cite the paper which says less than 0.05 degrees for a thin film in a parallel field?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Tobis</a:t>
            </a:r>
            <a:r>
              <a:rPr lang="en-GB" dirty="0"/>
              <a:t> paper https://doi.org/10.1103/PhysRevAccelBeams.21.032002 - </a:t>
            </a:r>
            <a:r>
              <a:rPr lang="en-GB" sz="1200" dirty="0" err="1"/>
              <a:t>Junginger</a:t>
            </a:r>
            <a:r>
              <a:rPr lang="en-GB" sz="1200" dirty="0"/>
              <a:t>, T., </a:t>
            </a:r>
            <a:r>
              <a:rPr lang="en-GB" sz="1200" dirty="0" err="1"/>
              <a:t>Abidi</a:t>
            </a:r>
            <a:r>
              <a:rPr lang="en-GB" sz="1200" dirty="0"/>
              <a:t>, S. H., </a:t>
            </a:r>
            <a:r>
              <a:rPr lang="en-GB" sz="1200" dirty="0" err="1"/>
              <a:t>Maffett</a:t>
            </a:r>
            <a:r>
              <a:rPr lang="en-GB" sz="1200" dirty="0"/>
              <a:t>, R. D., Buck, T., </a:t>
            </a:r>
            <a:r>
              <a:rPr lang="en-GB" sz="1200" dirty="0" err="1"/>
              <a:t>Dehn</a:t>
            </a:r>
            <a:r>
              <a:rPr lang="en-GB" sz="1200" dirty="0"/>
              <a:t>, M. H., </a:t>
            </a:r>
            <a:r>
              <a:rPr lang="en-GB" sz="1200" dirty="0" err="1"/>
              <a:t>Gheidi</a:t>
            </a:r>
            <a:r>
              <a:rPr lang="en-GB" sz="1200" dirty="0"/>
              <a:t>, S., </a:t>
            </a:r>
            <a:r>
              <a:rPr lang="en-GB" sz="1200" dirty="0" err="1"/>
              <a:t>Kiefl</a:t>
            </a:r>
            <a:r>
              <a:rPr lang="en-GB" sz="1200" dirty="0"/>
              <a:t>, R., Kolb, P., Storey, D., </a:t>
            </a:r>
            <a:r>
              <a:rPr lang="en-GB" sz="1200" dirty="0" err="1"/>
              <a:t>Thoeng</a:t>
            </a:r>
            <a:r>
              <a:rPr lang="en-GB" sz="1200" dirty="0"/>
              <a:t>, E., Wasserman, W., &amp; </a:t>
            </a:r>
            <a:r>
              <a:rPr lang="en-GB" sz="1200" dirty="0" err="1"/>
              <a:t>Laxdal</a:t>
            </a:r>
            <a:r>
              <a:rPr lang="en-GB" sz="1200" dirty="0"/>
              <a:t>, R. E. (2018). Field of first magnetic flux entry and pinning strength of superconductors for rf application measured with muon spin rotation. </a:t>
            </a:r>
            <a:r>
              <a:rPr lang="en-GB" sz="1200" i="1" dirty="0"/>
              <a:t>Physical Review Accelerators and Beams</a:t>
            </a:r>
            <a:r>
              <a:rPr lang="en-GB" sz="1200" dirty="0"/>
              <a:t>, </a:t>
            </a:r>
            <a:r>
              <a:rPr lang="en-GB" sz="1200" i="1" dirty="0"/>
              <a:t>21</a:t>
            </a:r>
            <a:r>
              <a:rPr lang="en-GB" sz="1200" dirty="0"/>
              <a:t>(3), 32002. </a:t>
            </a:r>
            <a:endParaRPr lang="en-GB" sz="120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4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05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Take pictures of each stage with the MLI on the shields and then replace these</a:t>
            </a:r>
          </a:p>
          <a:p>
            <a:r>
              <a:rPr lang="en-GB" dirty="0"/>
              <a:t>Mention min T, How long to change sample, How long to pump down, how long to run test – Fully auto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4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that it is determined to be leakage as the linear increase changes when the sample changes position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3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109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890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53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94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: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1556793"/>
            <a:ext cx="10945216" cy="1010543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392" y="2852936"/>
            <a:ext cx="10945216" cy="7200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11DCB-4BF2-4CEB-997E-836AED5E1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383" y="908720"/>
            <a:ext cx="11137237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E92F-6C4F-40B9-A837-40E001D44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9: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1556793"/>
            <a:ext cx="10945216" cy="1010543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392" y="2852936"/>
            <a:ext cx="10945216" cy="7200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DB69D-9DF0-4950-A92F-7F3921D50B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383" y="908720"/>
            <a:ext cx="11137237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4" y="1844678"/>
            <a:ext cx="720112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312031" y="3660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90186-1645-4CD2-AE3E-3FB07EC0CB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66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051" y="908720"/>
            <a:ext cx="11137568" cy="720080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2" y="1844678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CDAFF-7BB4-461B-8309-F06BD616C5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051" y="908720"/>
            <a:ext cx="11137568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2" y="1844678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336D1-478E-4450-8E58-766CC6EB27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052" y="908720"/>
            <a:ext cx="11233579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2" y="1844678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E3453-90BD-4F52-ADAC-E1F601B0BD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383" y="908720"/>
            <a:ext cx="11137237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4" y="1844678"/>
            <a:ext cx="720112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312031" y="3660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156C1-4C42-46B8-8C00-70DB1FE984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383" y="864975"/>
            <a:ext cx="11115429" cy="835835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4" y="1844678"/>
            <a:ext cx="720112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9066D-70F4-436A-A8BC-DCC9ACB122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383" y="908720"/>
            <a:ext cx="11137237" cy="79208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F8D21-DABF-47AD-BB33-1299E7930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104"/>
            <a:ext cx="12191997" cy="68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230311"/>
            <a:ext cx="1344149" cy="569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6662293" y="260648"/>
            <a:ext cx="2794080" cy="52389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7021A61-915D-4A96-81BD-83C38DCD2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8077" y="65009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5CA283-A320-4455-8389-70D38851BC3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23" y="0"/>
            <a:ext cx="1395651" cy="980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5" y="3879"/>
            <a:ext cx="12177273" cy="68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230311"/>
            <a:ext cx="1344149" cy="569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6662293" y="260648"/>
            <a:ext cx="2794080" cy="5238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1920C-4015-470D-A1DD-CB0D900A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8077" y="65009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C59C6E5-DDE3-4435-A978-19B612FC4E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A44CDF9-0D3D-4C16-8259-B18CF5CBE6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23" y="0"/>
            <a:ext cx="1395651" cy="980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1700808"/>
            <a:ext cx="10945216" cy="864706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 magnetic field penetration results for Nb thin films with superconducting radiofrequency applications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392" y="2708310"/>
            <a:ext cx="10945216" cy="864706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Turner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Lancaster University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Daresbury Laboratory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daniel.turner@cockcroft.ac.uk</a:t>
            </a:r>
          </a:p>
        </p:txBody>
      </p:sp>
    </p:spTree>
    <p:extLst>
      <p:ext uri="{BB962C8B-B14F-4D97-AF65-F5344CB8AC3E}">
        <p14:creationId xmlns:p14="http://schemas.microsoft.com/office/powerpoint/2010/main" val="185952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55C2-264A-4C6F-944A-7A42D42407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8BD88F-FA01-4246-A90A-6AE7FD436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9" name="Picture 8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E959EF44-3789-4B6F-A66A-AB9AC959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516" r="7301" b="1762"/>
          <a:stretch/>
        </p:blipFill>
        <p:spPr>
          <a:xfrm>
            <a:off x="1865530" y="889135"/>
            <a:ext cx="8460940" cy="5956502"/>
          </a:xfrm>
          <a:prstGeom prst="rect">
            <a:avLst/>
          </a:prstGeom>
        </p:spPr>
      </p:pic>
      <p:pic>
        <p:nvPicPr>
          <p:cNvPr id="5" name="Picture 4" descr="Картинки по запросу stfc logo">
            <a:extLst>
              <a:ext uri="{FF2B5EF4-FFF2-40B4-BE49-F238E27FC236}">
                <a16:creationId xmlns:a16="http://schemas.microsoft.com/office/drawing/2014/main" id="{859347CD-11DD-49F0-8DE0-4D237E6FE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10020436" y="1247345"/>
            <a:ext cx="972108" cy="9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4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30CF-62E3-4602-934A-308CF142F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FA96A-9990-4918-9A3B-73FF6A076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87F0008-DEE9-4A39-8F2A-CE37C011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139" r="7301" b="2139"/>
          <a:stretch/>
        </p:blipFill>
        <p:spPr>
          <a:xfrm>
            <a:off x="1866645" y="879803"/>
            <a:ext cx="8423821" cy="5978197"/>
          </a:xfrm>
          <a:prstGeom prst="rect">
            <a:avLst/>
          </a:prstGeom>
        </p:spPr>
      </p:pic>
      <p:pic>
        <p:nvPicPr>
          <p:cNvPr id="5" name="Picture 4" descr="https://www.ganesha-mobility.de/wp-content/uploads/2017/03/Uni_Siegen.png">
            <a:extLst>
              <a:ext uri="{FF2B5EF4-FFF2-40B4-BE49-F238E27FC236}">
                <a16:creationId xmlns:a16="http://schemas.microsoft.com/office/drawing/2014/main" id="{9CDE5087-9F9C-4302-99C8-AF23EC0C6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10132717" y="1471023"/>
            <a:ext cx="1867939" cy="5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8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3D13-9C81-49F5-9296-12E5A8E26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1244" y="2111420"/>
            <a:ext cx="3214090" cy="957539"/>
          </a:xfrm>
        </p:spPr>
        <p:txBody>
          <a:bodyPr/>
          <a:lstStyle/>
          <a:p>
            <a:r>
              <a:rPr lang="en-GB" sz="2400" dirty="0"/>
              <a:t>Nb samples post laser polishing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7194F-7521-4149-A924-C76EA883D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0CA3EA8-A59F-4D81-9B92-132EC5A71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394" r="8000" b="1883"/>
          <a:stretch/>
        </p:blipFill>
        <p:spPr>
          <a:xfrm>
            <a:off x="495764" y="916102"/>
            <a:ext cx="8316924" cy="5950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673004-945F-4E6F-8A4F-CC565BD74E36}"/>
              </a:ext>
            </a:extLst>
          </p:cNvPr>
          <p:cNvSpPr txBox="1"/>
          <p:nvPr/>
        </p:nvSpPr>
        <p:spPr>
          <a:xfrm>
            <a:off x="8612966" y="3014099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Improvement of Mechanical and Magnetic Properties of Nb/Cu Structure by Laser Radiation for SRF Applications - </a:t>
            </a:r>
            <a:r>
              <a:rPr lang="en-GB" dirty="0" err="1"/>
              <a:t>Arturs</a:t>
            </a:r>
            <a:r>
              <a:rPr lang="en-GB" dirty="0"/>
              <a:t> </a:t>
            </a:r>
            <a:r>
              <a:rPr lang="en-GB" dirty="0" err="1"/>
              <a:t>Medvids</a:t>
            </a:r>
            <a:endParaRPr lang="en-GB" dirty="0"/>
          </a:p>
          <a:p>
            <a:r>
              <a:rPr lang="en-GB" dirty="0"/>
              <a:t>Tuesday 16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  <a:p>
            <a:endParaRPr lang="en-GB" dirty="0"/>
          </a:p>
        </p:txBody>
      </p:sp>
      <p:pic>
        <p:nvPicPr>
          <p:cNvPr id="6" name="Picture 2" descr="Картинки по запросу INFN LNL logo">
            <a:extLst>
              <a:ext uri="{FF2B5EF4-FFF2-40B4-BE49-F238E27FC236}">
                <a16:creationId xmlns:a16="http://schemas.microsoft.com/office/drawing/2014/main" id="{F6C2C628-0B61-4ECC-840F-BE1D08EA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71" y="1429784"/>
            <a:ext cx="1100778" cy="5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tu.lv/component/option,com_docman/task,doc_download/gid,1699/gerbonis_1.jpg">
            <a:extLst>
              <a:ext uri="{FF2B5EF4-FFF2-40B4-BE49-F238E27FC236}">
                <a16:creationId xmlns:a16="http://schemas.microsoft.com/office/drawing/2014/main" id="{FB963E6B-BFC7-4D99-A958-DE16B2C07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9872328" y="1410470"/>
            <a:ext cx="832183" cy="57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8D2A2-5018-458A-B5F4-846112C6F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962" y="4459164"/>
            <a:ext cx="3590375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3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5BC1-5E5F-4E36-B618-DAA6B601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3" y="1118412"/>
            <a:ext cx="11137237" cy="79208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surface treatment determined by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endParaRPr lang="en-GB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271F8-D0BC-442C-BE8A-952CACB813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490F422-B307-4428-9107-8C1DCE6C9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64983"/>
              </p:ext>
            </p:extLst>
          </p:nvPr>
        </p:nvGraphicFramePr>
        <p:xfrm>
          <a:off x="2032001" y="2304714"/>
          <a:ext cx="8816526" cy="22734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1791">
                  <a:extLst>
                    <a:ext uri="{9D8B030D-6E8A-4147-A177-3AD203B41FA5}">
                      <a16:colId xmlns:a16="http://schemas.microsoft.com/office/drawing/2014/main" val="313221688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17975673"/>
                    </a:ext>
                  </a:extLst>
                </a:gridCol>
                <a:gridCol w="4032447">
                  <a:extLst>
                    <a:ext uri="{9D8B030D-6E8A-4147-A177-3AD203B41FA5}">
                      <a16:colId xmlns:a16="http://schemas.microsoft.com/office/drawing/2014/main" val="3833042956"/>
                    </a:ext>
                  </a:extLst>
                </a:gridCol>
              </a:tblGrid>
              <a:tr h="404206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STFC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Siegen </a:t>
                      </a:r>
                      <a:r>
                        <a:rPr lang="en-GB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with laser treatment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948810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CERN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INFN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INFN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528391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604775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INFN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CERN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0445507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Tumbling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SUBU CERN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020455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 + SUBU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 + SUBU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 + SUBU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94746"/>
                  </a:ext>
                </a:extLst>
              </a:tr>
            </a:tbl>
          </a:graphicData>
        </a:graphic>
      </p:graphicFrame>
      <p:pic>
        <p:nvPicPr>
          <p:cNvPr id="5" name="Picture 4" descr="Картинки по запросу stfc logo">
            <a:extLst>
              <a:ext uri="{FF2B5EF4-FFF2-40B4-BE49-F238E27FC236}">
                <a16:creationId xmlns:a16="http://schemas.microsoft.com/office/drawing/2014/main" id="{7CBD801A-209C-4A1E-8BDF-5354D77F9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3647728" y="2304714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INFN LNL logo">
            <a:extLst>
              <a:ext uri="{FF2B5EF4-FFF2-40B4-BE49-F238E27FC236}">
                <a16:creationId xmlns:a16="http://schemas.microsoft.com/office/drawing/2014/main" id="{5EDEA2E8-A167-4EA8-9A64-61023FBF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43" y="2377933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tu.lv/component/option,com_docman/task,doc_download/gid,1699/gerbonis_1.jpg">
            <a:extLst>
              <a:ext uri="{FF2B5EF4-FFF2-40B4-BE49-F238E27FC236}">
                <a16:creationId xmlns:a16="http://schemas.microsoft.com/office/drawing/2014/main" id="{2B653459-A7F8-4031-B000-1F9680CC8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10247069" y="2301914"/>
            <a:ext cx="587898" cy="4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www.ganesha-mobility.de/wp-content/uploads/2017/03/Uni_Siegen.png">
            <a:extLst>
              <a:ext uri="{FF2B5EF4-FFF2-40B4-BE49-F238E27FC236}">
                <a16:creationId xmlns:a16="http://schemas.microsoft.com/office/drawing/2014/main" id="{9502343A-2E08-4B9E-9D5C-8CB5209B3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5846545" y="2377933"/>
            <a:ext cx="877918" cy="2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79D68-34A9-4383-A540-76A5E41B7F10}"/>
              </a:ext>
            </a:extLst>
          </p:cNvPr>
          <p:cNvSpPr txBox="1"/>
          <p:nvPr/>
        </p:nvSpPr>
        <p:spPr>
          <a:xfrm>
            <a:off x="527383" y="2308374"/>
            <a:ext cx="1663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Lowest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13158C80-CA28-46EC-863B-F351CCC88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3227" r="8000" b="6490"/>
          <a:stretch/>
        </p:blipFill>
        <p:spPr>
          <a:xfrm>
            <a:off x="2183278" y="881336"/>
            <a:ext cx="8784976" cy="597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3EE63-EB72-469D-85C3-DC8E03B08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STFC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677046-9FBA-4C93-9A45-0467A8513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9D4424-C036-45F5-8CF6-2693A0466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00760"/>
              </p:ext>
            </p:extLst>
          </p:nvPr>
        </p:nvGraphicFramePr>
        <p:xfrm>
          <a:off x="239348" y="2012227"/>
          <a:ext cx="1976655" cy="14968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4487">
                  <a:extLst>
                    <a:ext uri="{9D8B030D-6E8A-4147-A177-3AD203B41FA5}">
                      <a16:colId xmlns:a16="http://schemas.microsoft.com/office/drawing/2014/main" val="40511574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590183375"/>
                    </a:ext>
                  </a:extLst>
                </a:gridCol>
              </a:tblGrid>
              <a:tr h="3742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C7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 CERN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7212390"/>
                  </a:ext>
                </a:extLst>
              </a:tr>
              <a:tr h="3742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EP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4102646"/>
                  </a:ext>
                </a:extLst>
              </a:tr>
              <a:tr h="3742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EP + SUBU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91873"/>
                  </a:ext>
                </a:extLst>
              </a:tr>
              <a:tr h="3742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16361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E756BB-32B8-4161-B8DE-52F2506B4A78}"/>
              </a:ext>
            </a:extLst>
          </p:cNvPr>
          <p:cNvSpPr txBox="1"/>
          <p:nvPr/>
        </p:nvSpPr>
        <p:spPr>
          <a:xfrm>
            <a:off x="239348" y="3668412"/>
            <a:ext cx="1976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Measured in the field penetration facility at 4.2 K and not a calculated value</a:t>
            </a:r>
          </a:p>
        </p:txBody>
      </p:sp>
      <p:pic>
        <p:nvPicPr>
          <p:cNvPr id="7" name="Picture 6" descr="logo_ElU.jpg">
            <a:extLst>
              <a:ext uri="{FF2B5EF4-FFF2-40B4-BE49-F238E27FC236}">
                <a16:creationId xmlns:a16="http://schemas.microsoft.com/office/drawing/2014/main" id="{25CD21D5-BE7A-46DE-99D7-53834B62D0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8254" y="1186434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Картинки по запросу stfc logo">
            <a:extLst>
              <a:ext uri="{FF2B5EF4-FFF2-40B4-BE49-F238E27FC236}">
                <a16:creationId xmlns:a16="http://schemas.microsoft.com/office/drawing/2014/main" id="{69A59ED0-B64E-44C6-BB2B-AB0C385CB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1744114" y="881336"/>
            <a:ext cx="498122" cy="4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62426-BCC2-49E2-B750-41C0366A8109}"/>
              </a:ext>
            </a:extLst>
          </p:cNvPr>
          <p:cNvSpPr txBox="1"/>
          <p:nvPr/>
        </p:nvSpPr>
        <p:spPr>
          <a:xfrm>
            <a:off x="10697761" y="2207673"/>
            <a:ext cx="1494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VSM results courtesy of Eugen Seiler and Rastislav Ries (IEE)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0D37F-A27D-4F8F-83CA-8153D6703566}"/>
              </a:ext>
            </a:extLst>
          </p:cNvPr>
          <p:cNvSpPr txBox="1"/>
          <p:nvPr/>
        </p:nvSpPr>
        <p:spPr>
          <a:xfrm>
            <a:off x="8256240" y="1336663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IEE</a:t>
            </a:r>
          </a:p>
          <a:p>
            <a:r>
              <a:rPr lang="en-GB" dirty="0"/>
              <a:t>STFC</a:t>
            </a:r>
          </a:p>
        </p:txBody>
      </p:sp>
    </p:spTree>
    <p:extLst>
      <p:ext uri="{BB962C8B-B14F-4D97-AF65-F5344CB8AC3E}">
        <p14:creationId xmlns:p14="http://schemas.microsoft.com/office/powerpoint/2010/main" val="4255240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825C-D0A1-492C-B7C9-26617747F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3" y="1124744"/>
            <a:ext cx="11137237" cy="576064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79CAD-837A-4FF2-B393-796D41D4B9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15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FB535F-B403-496F-B52F-0739A74ED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31263"/>
              </p:ext>
            </p:extLst>
          </p:nvPr>
        </p:nvGraphicFramePr>
        <p:xfrm>
          <a:off x="263202" y="2547356"/>
          <a:ext cx="1728192" cy="18674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6101">
                  <a:extLst>
                    <a:ext uri="{9D8B030D-6E8A-4147-A177-3AD203B41FA5}">
                      <a16:colId xmlns:a16="http://schemas.microsoft.com/office/drawing/2014/main" val="3142467029"/>
                    </a:ext>
                  </a:extLst>
                </a:gridCol>
                <a:gridCol w="1322091">
                  <a:extLst>
                    <a:ext uri="{9D8B030D-6E8A-4147-A177-3AD203B41FA5}">
                      <a16:colId xmlns:a16="http://schemas.microsoft.com/office/drawing/2014/main" val="1504161240"/>
                    </a:ext>
                  </a:extLst>
                </a:gridCol>
              </a:tblGrid>
              <a:tr h="378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 CERN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90074"/>
                  </a:ext>
                </a:extLst>
              </a:tr>
              <a:tr h="378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 INFN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2978692"/>
                  </a:ext>
                </a:extLst>
              </a:tr>
              <a:tr h="378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Tumbling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901787"/>
                  </a:ext>
                </a:extLst>
              </a:tr>
              <a:tr h="378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EP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8661"/>
                  </a:ext>
                </a:extLst>
              </a:tr>
              <a:tr h="3531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L23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EP + SUBU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405601"/>
                  </a:ext>
                </a:extLst>
              </a:tr>
            </a:tbl>
          </a:graphicData>
        </a:graphic>
      </p:graphicFrame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F301CBD1-8FDA-4F4B-9EC9-C8878959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139" r="8000" b="6490"/>
          <a:stretch/>
        </p:blipFill>
        <p:spPr>
          <a:xfrm>
            <a:off x="2396449" y="908486"/>
            <a:ext cx="8640960" cy="594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C0CA5-5EBB-4C55-AB09-F5575AB0DD75}"/>
              </a:ext>
            </a:extLst>
          </p:cNvPr>
          <p:cNvSpPr txBox="1"/>
          <p:nvPr/>
        </p:nvSpPr>
        <p:spPr>
          <a:xfrm>
            <a:off x="14739" y="4607010"/>
            <a:ext cx="1976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Measured in the field penetration facility at 4.2 K and not a calculated value</a:t>
            </a:r>
          </a:p>
        </p:txBody>
      </p:sp>
      <p:pic>
        <p:nvPicPr>
          <p:cNvPr id="7" name="Picture 6" descr="logo_ElU.jpg">
            <a:extLst>
              <a:ext uri="{FF2B5EF4-FFF2-40B4-BE49-F238E27FC236}">
                <a16:creationId xmlns:a16="http://schemas.microsoft.com/office/drawing/2014/main" id="{FA7EA128-9B1C-4732-B255-FB8352EE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4554" y="1124744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www.ganesha-mobility.de/wp-content/uploads/2017/03/Uni_Siegen.png">
            <a:extLst>
              <a:ext uri="{FF2B5EF4-FFF2-40B4-BE49-F238E27FC236}">
                <a16:creationId xmlns:a16="http://schemas.microsoft.com/office/drawing/2014/main" id="{4F9AAECE-94CB-4B25-AE7E-7B12260BF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541014" y="1700808"/>
            <a:ext cx="1867939" cy="5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3B1150-2D14-49FF-A726-475B73ACAACD}"/>
              </a:ext>
            </a:extLst>
          </p:cNvPr>
          <p:cNvSpPr txBox="1"/>
          <p:nvPr/>
        </p:nvSpPr>
        <p:spPr>
          <a:xfrm>
            <a:off x="10637465" y="2188448"/>
            <a:ext cx="1494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VSM results courtesy of Eugen Seiler and Rastislav Ries (IEE)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836F3-738D-407E-A31D-48DA9784F577}"/>
              </a:ext>
            </a:extLst>
          </p:cNvPr>
          <p:cNvSpPr txBox="1"/>
          <p:nvPr/>
        </p:nvSpPr>
        <p:spPr>
          <a:xfrm>
            <a:off x="8328248" y="1412776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IEE</a:t>
            </a:r>
          </a:p>
          <a:p>
            <a:r>
              <a:rPr lang="en-GB" dirty="0"/>
              <a:t>STFC</a:t>
            </a:r>
          </a:p>
        </p:txBody>
      </p:sp>
    </p:spTree>
    <p:extLst>
      <p:ext uri="{BB962C8B-B14F-4D97-AF65-F5344CB8AC3E}">
        <p14:creationId xmlns:p14="http://schemas.microsoft.com/office/powerpoint/2010/main" val="72433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28D-ACFF-4079-94D3-D068A3C05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088AF-8A56-421C-AD3D-197DB2755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F8241B-423C-4ED4-8844-7E8BDE0AC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81480"/>
              </p:ext>
            </p:extLst>
          </p:nvPr>
        </p:nvGraphicFramePr>
        <p:xfrm>
          <a:off x="10062944" y="2329891"/>
          <a:ext cx="1976655" cy="17709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4487">
                  <a:extLst>
                    <a:ext uri="{9D8B030D-6E8A-4147-A177-3AD203B41FA5}">
                      <a16:colId xmlns:a16="http://schemas.microsoft.com/office/drawing/2014/main" val="19464225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683217693"/>
                    </a:ext>
                  </a:extLst>
                </a:gridCol>
              </a:tblGrid>
              <a:tr h="3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SUBU5 CERN + Laser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4057447"/>
                  </a:ext>
                </a:extLst>
              </a:tr>
              <a:tr h="3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Tumbling + Laser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8976474"/>
                  </a:ext>
                </a:extLst>
              </a:tr>
              <a:tr h="3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L16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EP + SUBU5 + Laser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9870984"/>
                  </a:ext>
                </a:extLst>
              </a:tr>
              <a:tr h="3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L20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SUBU5 INFN + Laser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5206952"/>
                  </a:ext>
                </a:extLst>
              </a:tr>
              <a:tr h="3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L21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EP + Laser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8860018"/>
                  </a:ext>
                </a:extLst>
              </a:tr>
            </a:tbl>
          </a:graphicData>
        </a:graphic>
      </p:graphicFrame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1616494-FF72-4B7D-B67D-35A070B0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139" r="8701" b="5401"/>
          <a:stretch/>
        </p:blipFill>
        <p:spPr>
          <a:xfrm>
            <a:off x="1658576" y="908720"/>
            <a:ext cx="8404368" cy="5903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EABEB-B3C0-44DB-B31D-C0BF50430CD1}"/>
              </a:ext>
            </a:extLst>
          </p:cNvPr>
          <p:cNvSpPr txBox="1"/>
          <p:nvPr/>
        </p:nvSpPr>
        <p:spPr>
          <a:xfrm>
            <a:off x="10061728" y="4221088"/>
            <a:ext cx="1976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Measured in the field penetration facility at 4.2 K and not a calculated value</a:t>
            </a:r>
          </a:p>
        </p:txBody>
      </p:sp>
      <p:pic>
        <p:nvPicPr>
          <p:cNvPr id="7" name="Picture 6" descr="logo_ElU.jpg">
            <a:extLst>
              <a:ext uri="{FF2B5EF4-FFF2-40B4-BE49-F238E27FC236}">
                <a16:creationId xmlns:a16="http://schemas.microsoft.com/office/drawing/2014/main" id="{E6AC6141-EC36-4A76-B15F-8D92DD5F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513" y="1302938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Картинки по запросу INFN LNL logo">
            <a:extLst>
              <a:ext uri="{FF2B5EF4-FFF2-40B4-BE49-F238E27FC236}">
                <a16:creationId xmlns:a16="http://schemas.microsoft.com/office/drawing/2014/main" id="{D84A6D06-F660-4E85-A6F1-AF1791C5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30" y="975312"/>
            <a:ext cx="890987" cy="45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rtu.lv/component/option,com_docman/task,doc_download/gid,1699/gerbonis_1.jpg">
            <a:extLst>
              <a:ext uri="{FF2B5EF4-FFF2-40B4-BE49-F238E27FC236}">
                <a16:creationId xmlns:a16="http://schemas.microsoft.com/office/drawing/2014/main" id="{E0DFD1AC-2DAD-4527-AD8F-3001D12CA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10087930" y="1492596"/>
            <a:ext cx="890986" cy="6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F0AF0E-E717-47C4-B2F6-B8B5C1C0DAED}"/>
              </a:ext>
            </a:extLst>
          </p:cNvPr>
          <p:cNvSpPr txBox="1"/>
          <p:nvPr/>
        </p:nvSpPr>
        <p:spPr>
          <a:xfrm>
            <a:off x="139351" y="2329890"/>
            <a:ext cx="1494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VSM results courtesy of Eugen Seiler and Rastislav Ries (IEE)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D280B-8D8D-41AB-817A-CF5571190394}"/>
              </a:ext>
            </a:extLst>
          </p:cNvPr>
          <p:cNvSpPr txBox="1"/>
          <p:nvPr/>
        </p:nvSpPr>
        <p:spPr>
          <a:xfrm>
            <a:off x="4223792" y="130293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IEE</a:t>
            </a:r>
          </a:p>
          <a:p>
            <a:r>
              <a:rPr lang="en-GB" dirty="0"/>
              <a:t>STFC</a:t>
            </a:r>
          </a:p>
        </p:txBody>
      </p:sp>
    </p:spTree>
    <p:extLst>
      <p:ext uri="{BB962C8B-B14F-4D97-AF65-F5344CB8AC3E}">
        <p14:creationId xmlns:p14="http://schemas.microsoft.com/office/powerpoint/2010/main" val="3865497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98A3-A1E5-44BE-81FA-94EEE931C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5A3F6-941D-4A33-88A7-0941F6EF4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739008EE-542F-4659-98CE-A58F66E84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3226" r="7301" b="1052"/>
          <a:stretch/>
        </p:blipFill>
        <p:spPr>
          <a:xfrm>
            <a:off x="1901534" y="864192"/>
            <a:ext cx="8388932" cy="6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055A3-5E5E-4086-B31E-337B0DFD3C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2A5C7-7C31-46D6-A4F8-DC4BF68F49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7C84402-6D00-4BC3-855E-0F166DC39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139" r="7301" b="1051"/>
          <a:stretch/>
        </p:blipFill>
        <p:spPr>
          <a:xfrm>
            <a:off x="1978234" y="850112"/>
            <a:ext cx="8235532" cy="60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3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E007-D569-4704-A7C4-A4FCAE9DB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1025607"/>
            <a:ext cx="11137237" cy="51588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future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A34EB-A564-4B34-A395-BCE32BEEE4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E8C22-17BE-4ABD-B3FC-261D961E5AE3}"/>
              </a:ext>
            </a:extLst>
          </p:cNvPr>
          <p:cNvSpPr txBox="1"/>
          <p:nvPr/>
        </p:nvSpPr>
        <p:spPr>
          <a:xfrm>
            <a:off x="191344" y="1565475"/>
            <a:ext cx="120006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cryogen free system has been designed, built and tested at Daresbury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Applies a local DC field, from one side to the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2.6 K, controlled by heaters.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612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I = 8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Nb samples have been tested, deposited at various institutes undergoing various treatments.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show that there is some difference of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VSM and the field penetration facility.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SUBU5 and EP seem to yield the highest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 + SUBU seems to yield the lowest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polished Nb with various intensities will also be tested.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Maximum: 53 mm ×53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Min: 35 mm×35 mm tested, reducing sample size to ensure results still reliable.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penetration facility demonstrated that it can be a new powerful instrument for characterising superconducting thin films.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Nb films as a function of film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 structures – Test thin films shielding substrate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9D83B-534A-4663-8211-6FA4BF6177CA}"/>
              </a:ext>
            </a:extLst>
          </p:cNvPr>
          <p:cNvSpPr txBox="1"/>
          <p:nvPr/>
        </p:nvSpPr>
        <p:spPr>
          <a:xfrm rot="10800000" flipV="1">
            <a:off x="6450049" y="6153759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B5121B"/>
                </a:solidFill>
              </a:rPr>
              <a:t>Looking for multilayers structures please email! </a:t>
            </a:r>
          </a:p>
          <a:p>
            <a:r>
              <a:rPr lang="en-GB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daniel.turner@cockcroft.ac.uk</a:t>
            </a:r>
            <a:endParaRPr lang="en-GB" dirty="0">
              <a:solidFill>
                <a:srgbClr val="B5121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EC33C-F737-4006-BA18-7A69353D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054" y="3482921"/>
            <a:ext cx="2363564" cy="18096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8EAB35-C664-4D97-9B38-96A062C864DE}"/>
              </a:ext>
            </a:extLst>
          </p:cNvPr>
          <p:cNvSpPr/>
          <p:nvPr/>
        </p:nvSpPr>
        <p:spPr>
          <a:xfrm>
            <a:off x="9624392" y="3573016"/>
            <a:ext cx="648072" cy="136815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6AC326-C059-4688-8615-A7DA173EB564}"/>
              </a:ext>
            </a:extLst>
          </p:cNvPr>
          <p:cNvCxnSpPr/>
          <p:nvPr/>
        </p:nvCxnSpPr>
        <p:spPr>
          <a:xfrm flipV="1">
            <a:off x="11136560" y="5229200"/>
            <a:ext cx="0" cy="1080120"/>
          </a:xfrm>
          <a:prstGeom prst="straightConnector1">
            <a:avLst/>
          </a:prstGeom>
          <a:ln w="76200">
            <a:solidFill>
              <a:srgbClr val="B512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16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C00EE2E-D892-4E56-AE1D-5EDCE4EB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01" y="3418078"/>
            <a:ext cx="2889914" cy="2212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002" y="1082731"/>
            <a:ext cx="8352928" cy="79208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0DCD57-F47D-4850-84F2-E23FBA2CA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430" y="1780724"/>
            <a:ext cx="6629198" cy="4752975"/>
          </a:xfrm>
        </p:spPr>
        <p:txBody>
          <a:bodyPr/>
          <a:lstStyle/>
          <a:p>
            <a:r>
              <a:rPr lang="en-GB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magnetometry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is applied over the whole sample.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Non-ellipsoidal/spherical samples will experience edge effects by field enhancement.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Vibrating sample magnetometry (VSM) measure the total superconducting volume of the sample.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normal component of the applied field will penetrate through the sample at a lower field.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applied field will penetrate through the insulating layers when using multilayer structures such that the screening effect will not be observed.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thin film is comparable to that of the London penetration depth, </a:t>
            </a:r>
            <a:r>
              <a:rPr lang="el-G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GB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different when the field is applied from both sides of a sample.</a:t>
            </a:r>
          </a:p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E638A-F0D6-415E-AAC3-FADF855F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7" t="53385" r="10294" b="16194"/>
          <a:stretch/>
        </p:blipFill>
        <p:spPr>
          <a:xfrm>
            <a:off x="9754322" y="1548243"/>
            <a:ext cx="2383128" cy="14043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B42579-1CC3-41C3-B0C2-1EC55B09BEB8}"/>
              </a:ext>
            </a:extLst>
          </p:cNvPr>
          <p:cNvSpPr txBox="1"/>
          <p:nvPr/>
        </p:nvSpPr>
        <p:spPr>
          <a:xfrm>
            <a:off x="7042627" y="2926700"/>
            <a:ext cx="5094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Junginger</a:t>
            </a:r>
            <a:r>
              <a:rPr lang="en-GB" sz="14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T., et al. (2018). Physical Review Accelerators and Beams, 21(3), 32002. </a:t>
            </a:r>
          </a:p>
          <a:p>
            <a:endParaRPr lang="en-GB" sz="1400" i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D440227-E45D-4EBD-B4F2-CD45277BB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63" r="7713" b="59165"/>
          <a:stretch/>
        </p:blipFill>
        <p:spPr>
          <a:xfrm>
            <a:off x="7042628" y="1590342"/>
            <a:ext cx="2597851" cy="13201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1F35-4857-4AD8-9809-A95C6EA60E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FC6D38C-D143-48B5-B090-30A7C0E9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737" y="3325490"/>
            <a:ext cx="2923287" cy="230517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A6AC251-81BD-4916-9EB9-6B0DFD7AFBE3}"/>
              </a:ext>
            </a:extLst>
          </p:cNvPr>
          <p:cNvSpPr txBox="1"/>
          <p:nvPr/>
        </p:nvSpPr>
        <p:spPr>
          <a:xfrm>
            <a:off x="7003003" y="5535288"/>
            <a:ext cx="254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Gurevich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, (2006)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88, 012511 </a:t>
            </a:r>
            <a:endParaRPr lang="en-GB" sz="1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F0726-402C-471D-ACB4-FA61EDF06568}"/>
              </a:ext>
            </a:extLst>
          </p:cNvPr>
          <p:cNvSpPr txBox="1"/>
          <p:nvPr/>
        </p:nvSpPr>
        <p:spPr>
          <a:xfrm>
            <a:off x="11150584" y="4806968"/>
            <a:ext cx="102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Schematic</a:t>
            </a:r>
          </a:p>
        </p:txBody>
      </p:sp>
    </p:spTree>
    <p:extLst>
      <p:ext uri="{BB962C8B-B14F-4D97-AF65-F5344CB8AC3E}">
        <p14:creationId xmlns:p14="http://schemas.microsoft.com/office/powerpoint/2010/main" val="3699118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F007-7CED-43FF-92E9-45A45A61F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1210650"/>
            <a:ext cx="11137237" cy="576064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3C409-9DD1-443F-A39E-16AB4E54D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07A25-203A-4E88-B216-8BCFD51EA8B2}"/>
              </a:ext>
            </a:extLst>
          </p:cNvPr>
          <p:cNvSpPr/>
          <p:nvPr/>
        </p:nvSpPr>
        <p:spPr>
          <a:xfrm>
            <a:off x="527381" y="1844824"/>
            <a:ext cx="108252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CERN: A. Sublet</a:t>
            </a: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IEE:  E. Seiler, R.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Ries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INFN: C. Pira, E.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Chyhyrynets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RTU: A.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Medvids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Onufrievs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Siegen University: M. Vogel, S. Leith</a:t>
            </a: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STFC/CI: O. Malyshev, R.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Valizadeh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Burt, K.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Dumbell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T. G. Wilson, J Conlon, L. Smith, </a:t>
            </a:r>
          </a:p>
          <a:p>
            <a:pPr marL="457200" indent="-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F. Lockwood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Estrin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Walk, N.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Pattalwar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Pattalwar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May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Victoria: T.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Junginger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research has been supported by European Commission’s ARIES collaboration H2020 Research and Innovation Programme under Grant Agreement no. 730871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C8D429-9A4B-474E-9CDA-7AFEFB2395F7}"/>
              </a:ext>
            </a:extLst>
          </p:cNvPr>
          <p:cNvSpPr txBox="1">
            <a:spLocks/>
          </p:cNvSpPr>
          <p:nvPr/>
        </p:nvSpPr>
        <p:spPr>
          <a:xfrm>
            <a:off x="538923" y="5251306"/>
            <a:ext cx="11137237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6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843470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DAE-83FE-4227-BD46-AB6B1D0613F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Superconducting joins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CFB1A-811E-4930-BD4F-783E539581C9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4" descr="A picture containing person, table, person, sitting&#10;&#10;Description automatically generated">
            <a:extLst>
              <a:ext uri="{FF2B5EF4-FFF2-40B4-BE49-F238E27FC236}">
                <a16:creationId xmlns:a16="http://schemas.microsoft.com/office/drawing/2014/main" id="{549317B0-F9A2-408C-8244-DE84B397D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734"/>
            <a:ext cx="6461596" cy="3634648"/>
          </a:xfrm>
          <a:prstGeom prst="rect">
            <a:avLst/>
          </a:prstGeom>
        </p:spPr>
      </p:pic>
      <p:pic>
        <p:nvPicPr>
          <p:cNvPr id="5" name="Picture 4" descr="A picture containing indoor, kitchen, table, window&#10;&#10;Description automatically generated">
            <a:extLst>
              <a:ext uri="{FF2B5EF4-FFF2-40B4-BE49-F238E27FC236}">
                <a16:creationId xmlns:a16="http://schemas.microsoft.com/office/drawing/2014/main" id="{F09210B4-30C9-4A3B-8F4E-C12AC42BF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96" y="2044295"/>
            <a:ext cx="5755602" cy="32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19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CE1E-D565-4980-BF3D-167AB342E32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24869163-E64E-4B3E-B20D-99D6229C97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B891B-85AD-4299-A803-283931BB1C5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F4FEB2-FDD9-4724-B757-DEF95832C8CF}"/>
              </a:ext>
            </a:extLst>
          </p:cNvPr>
          <p:cNvSpPr txBox="1">
            <a:spLocks/>
          </p:cNvSpPr>
          <p:nvPr/>
        </p:nvSpPr>
        <p:spPr>
          <a:xfrm>
            <a:off x="265085" y="836712"/>
            <a:ext cx="10501840" cy="762181"/>
          </a:xfrm>
        </p:spPr>
        <p:txBody>
          <a:bodyPr/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C00000"/>
                </a:solidFill>
              </a:rPr>
              <a:t>Determining </a:t>
            </a:r>
            <a:r>
              <a:rPr lang="en-GB" dirty="0" err="1">
                <a:solidFill>
                  <a:srgbClr val="C00000"/>
                </a:solidFill>
              </a:rPr>
              <a:t>H</a:t>
            </a:r>
            <a:r>
              <a:rPr lang="en-GB" baseline="-25000" dirty="0" err="1">
                <a:solidFill>
                  <a:srgbClr val="C00000"/>
                </a:solidFill>
              </a:rPr>
              <a:t>fp</a:t>
            </a: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314C2-1092-4982-8EE4-53BAE3231D99}"/>
                  </a:ext>
                </a:extLst>
              </p:cNvPr>
              <p:cNvSpPr txBox="1"/>
              <p:nvPr/>
            </p:nvSpPr>
            <p:spPr>
              <a:xfrm>
                <a:off x="0" y="1700808"/>
                <a:ext cx="4007768" cy="4564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H</a:t>
                </a:r>
                <a:r>
                  <a:rPr lang="en-GB" baseline="-25000" dirty="0" err="1"/>
                  <a:t>fp</a:t>
                </a:r>
                <a:r>
                  <a:rPr lang="en-GB" dirty="0"/>
                  <a:t> is the field of </a:t>
                </a:r>
                <a:r>
                  <a:rPr lang="en-GB" b="1" u="sng" dirty="0"/>
                  <a:t>full </a:t>
                </a:r>
                <a:r>
                  <a:rPr lang="en-GB" dirty="0"/>
                  <a:t>flux penetration, when the field has penetrated from one side of the sample through to the other.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The curve is normalised by using: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2 −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𝐿𝑒𝑎𝑘𝑎𝑔𝑒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Determined B field if a Cu sample was used, and found the relation between HP1 and HP2 using a constant.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Equation reduced down 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1×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The largest field where R&gt;0.99 is taken as </a:t>
                </a:r>
                <a:r>
                  <a:rPr lang="en-GB" dirty="0" err="1"/>
                  <a:t>H</a:t>
                </a:r>
                <a:r>
                  <a:rPr lang="en-GB" baseline="-25000" dirty="0" err="1"/>
                  <a:t>fp</a:t>
                </a:r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314C2-1092-4982-8EE4-53BAE3231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808"/>
                <a:ext cx="4007768" cy="4564968"/>
              </a:xfrm>
              <a:prstGeom prst="rect">
                <a:avLst/>
              </a:prstGeom>
              <a:blipFill>
                <a:blip r:embed="rId4"/>
                <a:stretch>
                  <a:fillRect l="-913" t="-668" r="-1979" b="-1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B67FB965-922C-4BFE-BFCB-B0566396E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2515" r="7600" b="2850"/>
          <a:stretch/>
        </p:blipFill>
        <p:spPr>
          <a:xfrm>
            <a:off x="4007767" y="1110880"/>
            <a:ext cx="8189757" cy="57460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8829D-38C8-46E4-9FBA-CA348B51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E92F-6C4F-40B9-A837-40E001D4494E}" type="slidenum">
              <a:rPr lang="en-GB" smtClean="0">
                <a:solidFill>
                  <a:schemeClr val="tx1"/>
                </a:solidFill>
              </a:rPr>
              <a:t>22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0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5" t="36040" r="22913" b="31426"/>
          <a:stretch/>
        </p:blipFill>
        <p:spPr>
          <a:xfrm>
            <a:off x="291692" y="1562557"/>
            <a:ext cx="2737331" cy="20970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B84466-8B20-4AB9-9F69-D4DC79E4041A}"/>
              </a:ext>
            </a:extLst>
          </p:cNvPr>
          <p:cNvCxnSpPr/>
          <p:nvPr/>
        </p:nvCxnSpPr>
        <p:spPr>
          <a:xfrm>
            <a:off x="623392" y="2563887"/>
            <a:ext cx="19776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C93049-072E-4B3B-834F-027A9D7B149A}"/>
              </a:ext>
            </a:extLst>
          </p:cNvPr>
          <p:cNvSpPr txBox="1"/>
          <p:nvPr/>
        </p:nvSpPr>
        <p:spPr>
          <a:xfrm>
            <a:off x="1192305" y="21299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40 mm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299249-C735-4F87-813D-7C22CD4F8369}"/>
              </a:ext>
            </a:extLst>
          </p:cNvPr>
          <p:cNvCxnSpPr>
            <a:cxnSpLocks/>
          </p:cNvCxnSpPr>
          <p:nvPr/>
        </p:nvCxnSpPr>
        <p:spPr>
          <a:xfrm>
            <a:off x="1559496" y="3020946"/>
            <a:ext cx="0" cy="4080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428767-3989-4524-B62E-4B562C8313F4}"/>
              </a:ext>
            </a:extLst>
          </p:cNvPr>
          <p:cNvCxnSpPr>
            <a:cxnSpLocks/>
          </p:cNvCxnSpPr>
          <p:nvPr/>
        </p:nvCxnSpPr>
        <p:spPr>
          <a:xfrm flipH="1">
            <a:off x="1631504" y="3020946"/>
            <a:ext cx="1" cy="4052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68CB5B4-AA54-43B0-8045-B75ADADD97A2}"/>
              </a:ext>
            </a:extLst>
          </p:cNvPr>
          <p:cNvSpPr txBox="1"/>
          <p:nvPr/>
        </p:nvSpPr>
        <p:spPr>
          <a:xfrm>
            <a:off x="1265839" y="3310972"/>
            <a:ext cx="9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B5121B"/>
                </a:solidFill>
              </a:rPr>
              <a:t>2mm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penetration experiment at Daresbury</a:t>
            </a:r>
          </a:p>
        </p:txBody>
      </p:sp>
      <p:pic>
        <p:nvPicPr>
          <p:cNvPr id="12" name="Picture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D411D55-95DB-4F8F-901B-DBB812491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12148" b="8328"/>
          <a:stretch/>
        </p:blipFill>
        <p:spPr>
          <a:xfrm>
            <a:off x="0" y="3665944"/>
            <a:ext cx="4868702" cy="3167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7F604-667A-47CA-9DB3-4486DD3D8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4723" b="9437"/>
          <a:stretch/>
        </p:blipFill>
        <p:spPr>
          <a:xfrm>
            <a:off x="0" y="3748852"/>
            <a:ext cx="4868702" cy="3001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A6C1D9-3273-4412-9456-74D2C2D06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44683" r="17694" b="9438"/>
          <a:stretch/>
        </p:blipFill>
        <p:spPr>
          <a:xfrm>
            <a:off x="23923" y="1633440"/>
            <a:ext cx="4715769" cy="2163081"/>
          </a:xfrm>
          <a:prstGeom prst="rect">
            <a:avLst/>
          </a:prstGeom>
          <a:ln w="28575">
            <a:solidFill>
              <a:srgbClr val="B5121B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3FC2BC-C68A-47D3-A370-89458B74C2E5}"/>
              </a:ext>
            </a:extLst>
          </p:cNvPr>
          <p:cNvSpPr txBox="1"/>
          <p:nvPr/>
        </p:nvSpPr>
        <p:spPr>
          <a:xfrm>
            <a:off x="2741784" y="6505206"/>
            <a:ext cx="108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B5121B"/>
                </a:solidFill>
              </a:rPr>
              <a:t>Sample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39EBF2-EECF-4CC2-A01A-5B6A1AF19269}"/>
              </a:ext>
            </a:extLst>
          </p:cNvPr>
          <p:cNvSpPr/>
          <p:nvPr/>
        </p:nvSpPr>
        <p:spPr>
          <a:xfrm>
            <a:off x="1514078" y="5871668"/>
            <a:ext cx="1086953" cy="878509"/>
          </a:xfrm>
          <a:prstGeom prst="rect">
            <a:avLst/>
          </a:prstGeom>
          <a:noFill/>
          <a:ln w="28575">
            <a:solidFill>
              <a:srgbClr val="B5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916972-8387-439F-9AD3-0B942073FB23}"/>
              </a:ext>
            </a:extLst>
          </p:cNvPr>
          <p:cNvCxnSpPr>
            <a:cxnSpLocks/>
          </p:cNvCxnSpPr>
          <p:nvPr/>
        </p:nvCxnSpPr>
        <p:spPr>
          <a:xfrm flipV="1">
            <a:off x="2041722" y="3887855"/>
            <a:ext cx="0" cy="1965623"/>
          </a:xfrm>
          <a:prstGeom prst="straightConnector1">
            <a:avLst/>
          </a:prstGeom>
          <a:ln w="57150">
            <a:solidFill>
              <a:srgbClr val="B512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indoor, dining table&#10;&#10;Description automatically generated">
            <a:extLst>
              <a:ext uri="{FF2B5EF4-FFF2-40B4-BE49-F238E27FC236}">
                <a16:creationId xmlns:a16="http://schemas.microsoft.com/office/drawing/2014/main" id="{2180D6AF-7F05-4140-A7C5-1B628E0090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21080" b="25333"/>
          <a:stretch/>
        </p:blipFill>
        <p:spPr>
          <a:xfrm>
            <a:off x="7810202" y="3943083"/>
            <a:ext cx="4205130" cy="2904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124725-4EC8-4811-8310-F1C885FF371E}"/>
              </a:ext>
            </a:extLst>
          </p:cNvPr>
          <p:cNvSpPr txBox="1"/>
          <p:nvPr/>
        </p:nvSpPr>
        <p:spPr>
          <a:xfrm>
            <a:off x="4913908" y="1700809"/>
            <a:ext cx="7201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magnetic field parallel to the surface applied from one side, similar to SRF cavity. Detection once field has penetrated through the sample.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local to the sample surface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edge effects.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the possibility of sample scanning.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3210AB-DE3E-4E90-A9A1-4BF2CE2AAB5E}"/>
              </a:ext>
            </a:extLst>
          </p:cNvPr>
          <p:cNvSpPr txBox="1"/>
          <p:nvPr/>
        </p:nvSpPr>
        <p:spPr>
          <a:xfrm>
            <a:off x="4913908" y="3887855"/>
            <a:ext cx="22622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and penetrated field measured by Hall probe sensors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050279-DF9B-4A99-A565-C545DC351BBF}"/>
              </a:ext>
            </a:extLst>
          </p:cNvPr>
          <p:cNvGrpSpPr/>
          <p:nvPr/>
        </p:nvGrpSpPr>
        <p:grpSpPr>
          <a:xfrm>
            <a:off x="10150278" y="2390197"/>
            <a:ext cx="1865054" cy="1378750"/>
            <a:chOff x="11294612" y="24093058"/>
            <a:chExt cx="2737331" cy="21195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18FFED-90C2-4EEA-8406-AD1EAAFDF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8"/>
              <a:ext cx="2737331" cy="209702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C118F2-8333-49D8-B147-4E6648913EF2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CFB171-8AAB-4B08-86D9-C53358BDF31F}"/>
                </a:ext>
              </a:extLst>
            </p:cNvPr>
            <p:cNvSpPr txBox="1"/>
            <p:nvPr/>
          </p:nvSpPr>
          <p:spPr>
            <a:xfrm>
              <a:off x="12741993" y="25402776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HP1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CABF35-98D2-4470-BF6F-494CB1834467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3564EA-3D97-4405-8C7B-72A64B08D247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DA7C5-2003-4A0E-8F09-D772AA6C37D6}"/>
                </a:ext>
              </a:extLst>
            </p:cNvPr>
            <p:cNvSpPr txBox="1"/>
            <p:nvPr/>
          </p:nvSpPr>
          <p:spPr>
            <a:xfrm>
              <a:off x="12723978" y="25843283"/>
              <a:ext cx="570991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HP2</a:t>
              </a:r>
            </a:p>
          </p:txBody>
        </p:sp>
      </p:grp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CDFC0399-AFD2-49F9-85F3-645BC49F6A86}"/>
              </a:ext>
            </a:extLst>
          </p:cNvPr>
          <p:cNvSpPr txBox="1">
            <a:spLocks/>
          </p:cNvSpPr>
          <p:nvPr/>
        </p:nvSpPr>
        <p:spPr>
          <a:xfrm>
            <a:off x="9457350" y="6615251"/>
            <a:ext cx="2743200" cy="269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540E92F-6C4F-40B9-A837-40E001D4494E}" type="slidenum">
              <a:rPr lang="en-GB" sz="1400" smtClean="0">
                <a:solidFill>
                  <a:schemeClr val="bg1"/>
                </a:solidFill>
              </a:rPr>
              <a:pPr algn="r"/>
              <a:t>3</a:t>
            </a:fld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5B2312-EBD4-421D-8014-D1F54E1180C8}"/>
              </a:ext>
            </a:extLst>
          </p:cNvPr>
          <p:cNvSpPr txBox="1"/>
          <p:nvPr/>
        </p:nvSpPr>
        <p:spPr>
          <a:xfrm>
            <a:off x="7859140" y="6150075"/>
            <a:ext cx="1537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Sample</a:t>
            </a:r>
          </a:p>
          <a:p>
            <a:r>
              <a:rPr lang="en-GB" dirty="0">
                <a:solidFill>
                  <a:schemeClr val="bg1"/>
                </a:solidFill>
              </a:rPr>
              <a:t>Thermometer</a:t>
            </a:r>
          </a:p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DE2EC-CA98-4549-AF5B-E253B37F0C2F}"/>
              </a:ext>
            </a:extLst>
          </p:cNvPr>
          <p:cNvSpPr txBox="1"/>
          <p:nvPr/>
        </p:nvSpPr>
        <p:spPr>
          <a:xfrm rot="20804954">
            <a:off x="10731531" y="6207532"/>
            <a:ext cx="15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Kapton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D325B7C-042C-4791-98CE-B6C0EC14D057}"/>
              </a:ext>
            </a:extLst>
          </p:cNvPr>
          <p:cNvCxnSpPr>
            <a:cxnSpLocks/>
          </p:cNvCxnSpPr>
          <p:nvPr/>
        </p:nvCxnSpPr>
        <p:spPr>
          <a:xfrm flipV="1">
            <a:off x="9281468" y="6409718"/>
            <a:ext cx="486940" cy="2801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BBAF4BD-89D3-415B-A466-09AF6A0C9E4D}"/>
              </a:ext>
            </a:extLst>
          </p:cNvPr>
          <p:cNvCxnSpPr>
            <a:cxnSpLocks/>
          </p:cNvCxnSpPr>
          <p:nvPr/>
        </p:nvCxnSpPr>
        <p:spPr>
          <a:xfrm flipV="1">
            <a:off x="8730801" y="6152248"/>
            <a:ext cx="807585" cy="2108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E112F01-882B-4B1C-BF9B-755B1219A21A}"/>
              </a:ext>
            </a:extLst>
          </p:cNvPr>
          <p:cNvCxnSpPr>
            <a:cxnSpLocks/>
          </p:cNvCxnSpPr>
          <p:nvPr/>
        </p:nvCxnSpPr>
        <p:spPr>
          <a:xfrm flipH="1" flipV="1">
            <a:off x="10828950" y="6150075"/>
            <a:ext cx="252468" cy="2130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09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360" y="908720"/>
            <a:ext cx="10501840" cy="762181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Facility</a:t>
            </a:r>
          </a:p>
        </p:txBody>
      </p:sp>
      <p:pic>
        <p:nvPicPr>
          <p:cNvPr id="16" name="Content Placeholder 4" descr="A picture containing indoor, table, sitting, cake&#10;&#10;Description automatically generated">
            <a:extLst>
              <a:ext uri="{FF2B5EF4-FFF2-40B4-BE49-F238E27FC236}">
                <a16:creationId xmlns:a16="http://schemas.microsoft.com/office/drawing/2014/main" id="{DA214E0A-1385-47B7-84F4-8AD7CA0D96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21281" r="12419" b="8880"/>
          <a:stretch/>
        </p:blipFill>
        <p:spPr>
          <a:xfrm>
            <a:off x="414325" y="1802472"/>
            <a:ext cx="3266163" cy="4835386"/>
          </a:xfrm>
        </p:spPr>
      </p:pic>
      <p:pic>
        <p:nvPicPr>
          <p:cNvPr id="8" name="Content Placeholder 4" descr="A picture containing indoor, dirty, cluttered&#10;&#10;Description automatically generated">
            <a:extLst>
              <a:ext uri="{FF2B5EF4-FFF2-40B4-BE49-F238E27FC236}">
                <a16:creationId xmlns:a16="http://schemas.microsoft.com/office/drawing/2014/main" id="{F05D2B5E-4E7F-4BDB-A5F9-7083C0302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19546" r="23865" b="28219"/>
          <a:stretch/>
        </p:blipFill>
        <p:spPr>
          <a:xfrm>
            <a:off x="9301882" y="2024740"/>
            <a:ext cx="2827585" cy="459812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C73084-BE62-4D70-BDD6-9446794A30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6" r="15779" b="12842"/>
          <a:stretch/>
        </p:blipFill>
        <p:spPr>
          <a:xfrm>
            <a:off x="3493033" y="2249850"/>
            <a:ext cx="2922433" cy="4596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77A04-6671-4965-9724-BDA798ECABFC}"/>
              </a:ext>
            </a:extLst>
          </p:cNvPr>
          <p:cNvSpPr txBox="1"/>
          <p:nvPr/>
        </p:nvSpPr>
        <p:spPr>
          <a:xfrm>
            <a:off x="338608" y="1682660"/>
            <a:ext cx="1109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stage is mounted directly onto the cold head, with 2 thermal radiation shields to reduce the heat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temperature of the sample is 2.6 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FA05D-FE79-4259-BA03-1E40C0571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6400" r="30478" b="26701"/>
          <a:stretch/>
        </p:blipFill>
        <p:spPr>
          <a:xfrm rot="5400000">
            <a:off x="7982759" y="3390835"/>
            <a:ext cx="4623485" cy="2288110"/>
          </a:xfrm>
          <a:prstGeom prst="rect">
            <a:avLst/>
          </a:prstGeom>
        </p:spPr>
      </p:pic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D7ECA1F4-9F09-4027-876D-B7A74236E4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0134" r="26900" b="23867"/>
          <a:stretch/>
        </p:blipFill>
        <p:spPr>
          <a:xfrm rot="5400000">
            <a:off x="5463659" y="3235563"/>
            <a:ext cx="4611726" cy="2610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1D68C-D3CA-4955-9092-44EB2043D505}"/>
              </a:ext>
            </a:extLst>
          </p:cNvPr>
          <p:cNvSpPr txBox="1"/>
          <p:nvPr/>
        </p:nvSpPr>
        <p:spPr>
          <a:xfrm>
            <a:off x="338608" y="2234906"/>
            <a:ext cx="3078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around: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Hours to change sample – Open, close and pump down.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Hours to cool down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day testing – depending on amount of temperature set points.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8-12 hours warm up.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814E7E3-6F1C-47AC-82CD-2206E1A590FB}"/>
              </a:ext>
            </a:extLst>
          </p:cNvPr>
          <p:cNvSpPr txBox="1">
            <a:spLocks/>
          </p:cNvSpPr>
          <p:nvPr/>
        </p:nvSpPr>
        <p:spPr>
          <a:xfrm>
            <a:off x="9428077" y="6596178"/>
            <a:ext cx="2743200" cy="269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540E92F-6C4F-40B9-A837-40E001D4494E}" type="slidenum">
              <a:rPr lang="en-GB" sz="1400" smtClean="0">
                <a:solidFill>
                  <a:schemeClr val="bg1"/>
                </a:solidFill>
              </a:rPr>
              <a:pPr algn="r"/>
              <a:t>4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1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E33A82D-0D74-45BE-A625-2FA519263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2074" r="8751" b="2452"/>
          <a:stretch/>
        </p:blipFill>
        <p:spPr>
          <a:xfrm>
            <a:off x="3719736" y="1042214"/>
            <a:ext cx="8423335" cy="5165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6F009-5943-4A97-9A39-2D0789CAB31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20576B7-1EC6-4224-BE99-D4187CC25E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11551-69EA-407F-99DC-A3A44D43AA4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ABEC8-F492-4CD3-AFA8-EBD8CA80C079}"/>
              </a:ext>
            </a:extLst>
          </p:cNvPr>
          <p:cNvSpPr txBox="1">
            <a:spLocks/>
          </p:cNvSpPr>
          <p:nvPr/>
        </p:nvSpPr>
        <p:spPr>
          <a:xfrm>
            <a:off x="623360" y="908720"/>
            <a:ext cx="10501840" cy="762181"/>
          </a:xfrm>
        </p:spPr>
        <p:txBody>
          <a:bodyPr/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482FE8-BA9F-47D9-91C4-10077F7BA66C}"/>
              </a:ext>
            </a:extLst>
          </p:cNvPr>
          <p:cNvSpPr txBox="1"/>
          <p:nvPr/>
        </p:nvSpPr>
        <p:spPr>
          <a:xfrm>
            <a:off x="263352" y="1916832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applied field (HP1) is increased, and the penetrated field (HP2) increases linearly with an initially small slope.  This linear increase is determined to be leakage around the sample.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full flux penetration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occurs when there is a sharp linear increase in HP2.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D6926-06AF-4822-9732-FFCBC831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E92F-6C4F-40B9-A837-40E001D4494E}" type="slidenum">
              <a:rPr lang="en-GB" smtClean="0"/>
              <a:t>5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31E07F-DE2B-45C2-8735-8E8F17D2A337}"/>
              </a:ext>
            </a:extLst>
          </p:cNvPr>
          <p:cNvGrpSpPr/>
          <p:nvPr/>
        </p:nvGrpSpPr>
        <p:grpSpPr>
          <a:xfrm>
            <a:off x="1032939" y="4886045"/>
            <a:ext cx="1917209" cy="1597412"/>
            <a:chOff x="11294612" y="24093055"/>
            <a:chExt cx="2737331" cy="21862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D16561-A3F8-41B6-B798-478B5905E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5"/>
              <a:ext cx="2737331" cy="20970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CD824B-2C17-4232-922F-77524BBA8A18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B899F5-F85E-46F8-BE76-7C6D64ED7453}"/>
                </a:ext>
              </a:extLst>
            </p:cNvPr>
            <p:cNvSpPr txBox="1"/>
            <p:nvPr/>
          </p:nvSpPr>
          <p:spPr>
            <a:xfrm>
              <a:off x="12741993" y="25402776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HP1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539306-3D49-41A4-B058-8200927906E4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DA561-5D37-4DE9-9739-58F4702DD9A4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9F2B37-45D5-42BB-9C57-9644FB710830}"/>
                </a:ext>
              </a:extLst>
            </p:cNvPr>
            <p:cNvSpPr txBox="1"/>
            <p:nvPr/>
          </p:nvSpPr>
          <p:spPr>
            <a:xfrm>
              <a:off x="12721969" y="2591001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HP2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315CD-02B8-4B0E-A36D-471271B681EB}"/>
              </a:ext>
            </a:extLst>
          </p:cNvPr>
          <p:cNvCxnSpPr>
            <a:cxnSpLocks/>
          </p:cNvCxnSpPr>
          <p:nvPr/>
        </p:nvCxnSpPr>
        <p:spPr>
          <a:xfrm flipV="1">
            <a:off x="4151784" y="5333152"/>
            <a:ext cx="7007277" cy="400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89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24869163-E64E-4B3E-B20D-99D6229C97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AF4FEB2-FDD9-4724-B757-DEF95832C8CF}"/>
              </a:ext>
            </a:extLst>
          </p:cNvPr>
          <p:cNvSpPr txBox="1">
            <a:spLocks/>
          </p:cNvSpPr>
          <p:nvPr/>
        </p:nvSpPr>
        <p:spPr>
          <a:xfrm>
            <a:off x="265085" y="836712"/>
            <a:ext cx="10501840" cy="762181"/>
          </a:xfrm>
        </p:spPr>
        <p:txBody>
          <a:bodyPr/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</a:t>
            </a:r>
            <a:r>
              <a:rPr lang="en-GB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</a:t>
            </a:r>
            <a:endParaRPr lang="en-GB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314C2-1092-4982-8EE4-53BAE3231D99}"/>
                  </a:ext>
                </a:extLst>
              </p:cNvPr>
              <p:cNvSpPr txBox="1"/>
              <p:nvPr/>
            </p:nvSpPr>
            <p:spPr>
              <a:xfrm>
                <a:off x="0" y="1700808"/>
                <a:ext cx="4007768" cy="4841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GB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field of </a:t>
                </a:r>
                <a:r>
                  <a:rPr lang="en-GB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 penetration, when the field has penetrated from one side of the sample through to the other.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curve is normalised by using: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2 −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𝐿𝑒𝑎𝑘𝑎𝑔𝑒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 B field if a Cu sample was used, and found the relation between HP1 and HP2 using a constant.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 reduced down 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1×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largest field where R&gt;0.99 is taken as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GB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314C2-1092-4982-8EE4-53BAE3231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808"/>
                <a:ext cx="4007768" cy="4841967"/>
              </a:xfrm>
              <a:prstGeom prst="rect">
                <a:avLst/>
              </a:prstGeom>
              <a:blipFill>
                <a:blip r:embed="rId4"/>
                <a:stretch>
                  <a:fillRect l="-913" t="-630" r="-2131" b="-1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37515557-A639-419F-AC6C-5D244B36A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3227" r="8702" b="2138"/>
          <a:stretch/>
        </p:blipFill>
        <p:spPr>
          <a:xfrm>
            <a:off x="4053619" y="972698"/>
            <a:ext cx="8117658" cy="58853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8829D-38C8-46E4-9FBA-CA348B51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E92F-6C4F-40B9-A837-40E001D4494E}" type="slidenum">
              <a:rPr lang="en-GB" smtClean="0">
                <a:solidFill>
                  <a:schemeClr val="tx1"/>
                </a:solidFill>
              </a:rPr>
              <a:t>6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5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5FEE-8365-4C77-8E17-C97B50249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1988840"/>
            <a:ext cx="10945216" cy="578496"/>
          </a:xfrm>
        </p:spPr>
        <p:txBody>
          <a:bodyPr/>
          <a:lstStyle/>
          <a:p>
            <a:pPr algn="ctr"/>
            <a:r>
              <a:rPr lang="en-GB" dirty="0"/>
              <a:t>Effect of Cu substrate polishing on Nb Thin films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03C23-F06D-433F-A1EE-691C69C88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872700-D8FA-4905-9D60-B8A14C5EF861}"/>
              </a:ext>
            </a:extLst>
          </p:cNvPr>
          <p:cNvSpPr txBox="1">
            <a:spLocks/>
          </p:cNvSpPr>
          <p:nvPr/>
        </p:nvSpPr>
        <p:spPr>
          <a:xfrm>
            <a:off x="9437262" y="65922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540E92F-6C4F-40B9-A837-40E001D4494E}" type="slidenum">
              <a:rPr lang="en-GB" sz="1400" smtClean="0">
                <a:solidFill>
                  <a:schemeClr val="bg2">
                    <a:lumMod val="10000"/>
                  </a:schemeClr>
                </a:solidFill>
              </a:rPr>
              <a:pPr algn="r"/>
              <a:t>7</a:t>
            </a:fld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3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5AB2-1BF6-43B2-851A-1CF3FCEE677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B1F7-AB7E-43F6-9278-462FDBDEE473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B1248-AEC5-4F05-9B08-90E833E8062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D7858-BCE5-44F2-B266-2A3B5655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E92F-6C4F-40B9-A837-40E001D4494E}" type="slidenum">
              <a:rPr lang="en-GB" smtClean="0"/>
              <a:t>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7FC2E4-DE6F-43EB-8C2A-97FE63DDDEED}"/>
              </a:ext>
            </a:extLst>
          </p:cNvPr>
          <p:cNvSpPr txBox="1">
            <a:spLocks/>
          </p:cNvSpPr>
          <p:nvPr/>
        </p:nvSpPr>
        <p:spPr>
          <a:xfrm>
            <a:off x="551384" y="836712"/>
            <a:ext cx="10501840" cy="762181"/>
          </a:xfrm>
        </p:spPr>
        <p:txBody>
          <a:bodyPr/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Substrate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4F853-6865-4319-ACE4-E1E56D78E998}"/>
              </a:ext>
            </a:extLst>
          </p:cNvPr>
          <p:cNvSpPr txBox="1"/>
          <p:nvPr/>
        </p:nvSpPr>
        <p:spPr>
          <a:xfrm>
            <a:off x="551384" y="1598893"/>
            <a:ext cx="113052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samples have been deposited on Cu at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Siegen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part of the ARIES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superconducting substrates have undergone various treatments such as SUBU from both INFN and CERN, tumbling, EP and EP+SUBU.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SUBU CERN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 minutes polishing by SUBU5.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minutes polishing, followed by pre-rinsing, rinsing, drying with N2, followed by another 35 minutes polish before further rinsing and drying.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Tumbling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 a solution composed by alumina, rinsing, followed by further tumbling using coconut powders as media.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 a solution composed by Phosphoric Acid (H3PO3 85%) and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Buthanol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(C4H10O 99%) in a ratio 3:2, at room temperature, without bath agitation.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B512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EP+SUBU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Electropolishing followed by 5 minutes of SUBU from INFN. (Note, not 2 runs here)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of these samples have been tested to determine the effect of each treatment.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polishing: Occurs on the surface of the Nb once already deposited.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SUBU5: sulfamic acid (H3NO3S, 5 g/l), hydrogen peroxide (H2O2, 5% vol), n-butanol (5% vol) and ammonium citrate (1 g/l) at 72°C (70-75°C) with bath agitation, 5 samples in a 10L beaker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6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CC50-9C9E-4C6B-A2AB-166ACC502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1127803"/>
            <a:ext cx="11137237" cy="79208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full flux penetration as a function of temperature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57CDA-45E0-4067-9E39-F21C0EA91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C6E5-DDE3-4435-A978-19B612FC4EC4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B678A22-B4FA-4CA9-82BF-6E8FB2AA3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427" r="8001" b="1762"/>
          <a:stretch/>
        </p:blipFill>
        <p:spPr>
          <a:xfrm>
            <a:off x="2477598" y="1700239"/>
            <a:ext cx="7236804" cy="5194158"/>
          </a:xfrm>
          <a:prstGeom prst="rect">
            <a:avLst/>
          </a:prstGeom>
        </p:spPr>
      </p:pic>
      <p:pic>
        <p:nvPicPr>
          <p:cNvPr id="5" name="Picture 4" descr="Картинки по запросу stfc logo">
            <a:extLst>
              <a:ext uri="{FF2B5EF4-FFF2-40B4-BE49-F238E27FC236}">
                <a16:creationId xmlns:a16="http://schemas.microsoft.com/office/drawing/2014/main" id="{9E219252-3002-41DC-917B-1D11DECC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9552384" y="2145380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INFN LNL logo">
            <a:extLst>
              <a:ext uri="{FF2B5EF4-FFF2-40B4-BE49-F238E27FC236}">
                <a16:creationId xmlns:a16="http://schemas.microsoft.com/office/drawing/2014/main" id="{CDF636CB-BE21-4752-B828-492B1E64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80" y="3516639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tu.lv/component/option,com_docman/task,doc_download/gid,1699/gerbonis_1.jpg">
            <a:extLst>
              <a:ext uri="{FF2B5EF4-FFF2-40B4-BE49-F238E27FC236}">
                <a16:creationId xmlns:a16="http://schemas.microsoft.com/office/drawing/2014/main" id="{41228E23-1FD0-4678-8909-91D46522C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10107506" y="3440620"/>
            <a:ext cx="587898" cy="4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ganesha-mobility.de/wp-content/uploads/2017/03/Uni_Siegen.png">
            <a:extLst>
              <a:ext uri="{FF2B5EF4-FFF2-40B4-BE49-F238E27FC236}">
                <a16:creationId xmlns:a16="http://schemas.microsoft.com/office/drawing/2014/main" id="{A6E58609-91A6-45BE-B3A0-1F950019F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9547976" y="2888495"/>
            <a:ext cx="792088" cy="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18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8C0E1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1A8BA1E043114380F8B46AE97D9BD3" ma:contentTypeVersion="13" ma:contentTypeDescription="Create a new document." ma:contentTypeScope="" ma:versionID="67a96e2a987e5d1fd9bb2963dcd9fbeb">
  <xsd:schema xmlns:xsd="http://www.w3.org/2001/XMLSchema" xmlns:xs="http://www.w3.org/2001/XMLSchema" xmlns:p="http://schemas.microsoft.com/office/2006/metadata/properties" xmlns:ns3="8f85048a-1711-4824-946c-e5c5cb2da52b" xmlns:ns4="f075eea5-0ff9-49bb-8711-68b077905ad2" targetNamespace="http://schemas.microsoft.com/office/2006/metadata/properties" ma:root="true" ma:fieldsID="5a9610a13977146959fe48bc5d6a01c4" ns3:_="" ns4:_="">
    <xsd:import namespace="8f85048a-1711-4824-946c-e5c5cb2da52b"/>
    <xsd:import namespace="f075eea5-0ff9-49bb-8711-68b077905a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5048a-1711-4824-946c-e5c5cb2da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5eea5-0ff9-49bb-8711-68b077905a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5A86E7-CB64-4D17-96F4-7807E97666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598DB1-3FA7-4544-BB67-68BFA868B7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5048a-1711-4824-946c-e5c5cb2da52b"/>
    <ds:schemaRef ds:uri="f075eea5-0ff9-49bb-8711-68b077905a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A8ED3A-684E-4384-9639-FBB20DD7939A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f075eea5-0ff9-49bb-8711-68b077905ad2"/>
    <ds:schemaRef ds:uri="8f85048a-1711-4824-946c-e5c5cb2da5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33753</TotalTime>
  <Words>1723</Words>
  <Application>Microsoft Office PowerPoint</Application>
  <PresentationFormat>Widescreen</PresentationFormat>
  <Paragraphs>230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Office Theme</vt:lpstr>
      <vt:lpstr>Slide 2: Text Only</vt:lpstr>
      <vt:lpstr>DC magnetic field penetration results for Nb thin films with superconducting radiofrequency applications </vt:lpstr>
      <vt:lpstr>Motivation</vt:lpstr>
      <vt:lpstr>Field penetration experiment at Daresbury</vt:lpstr>
      <vt:lpstr>Facility</vt:lpstr>
      <vt:lpstr>PowerPoint Presentation</vt:lpstr>
      <vt:lpstr>PowerPoint Presentation</vt:lpstr>
      <vt:lpstr>Effect of Cu substrate polishing on Nb Thin films</vt:lpstr>
      <vt:lpstr>PowerPoint Presentation</vt:lpstr>
      <vt:lpstr>Field of full flux penetration as a function of temperature</vt:lpstr>
      <vt:lpstr>PowerPoint Presentation</vt:lpstr>
      <vt:lpstr>PowerPoint Presentation</vt:lpstr>
      <vt:lpstr>Nb samples post laser polishing</vt:lpstr>
      <vt:lpstr>Best surface treatment determined by Hfp</vt:lpstr>
      <vt:lpstr>STFC</vt:lpstr>
      <vt:lpstr>Siegen</vt:lpstr>
      <vt:lpstr>PowerPoint Presentation</vt:lpstr>
      <vt:lpstr>PowerPoint Presentation</vt:lpstr>
      <vt:lpstr>PowerPoint Presentation</vt:lpstr>
      <vt:lpstr>Conclusion and future plans</vt:lpstr>
      <vt:lpstr>Acknowledgements </vt:lpstr>
      <vt:lpstr>Superconducting joins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wendy.gallagher</dc:creator>
  <cp:lastModifiedBy>Turner, Daniel (turnerd2) (Student)</cp:lastModifiedBy>
  <cp:revision>144</cp:revision>
  <dcterms:created xsi:type="dcterms:W3CDTF">2011-10-31T13:04:17Z</dcterms:created>
  <dcterms:modified xsi:type="dcterms:W3CDTF">2021-03-18T11:19:03Z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0x010100C21A8BA1E043114380F8B46AE97D9BD3</vt:lpwstr>
  </property>
</Properties>
</file>