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4" r:id="rId2"/>
    <p:sldId id="257" r:id="rId3"/>
    <p:sldId id="259" r:id="rId4"/>
    <p:sldId id="258" r:id="rId5"/>
    <p:sldId id="260" r:id="rId6"/>
    <p:sldId id="275" r:id="rId7"/>
    <p:sldId id="297" r:id="rId8"/>
    <p:sldId id="296" r:id="rId9"/>
    <p:sldId id="267" r:id="rId10"/>
    <p:sldId id="261" r:id="rId11"/>
    <p:sldId id="269" r:id="rId12"/>
    <p:sldId id="270" r:id="rId13"/>
    <p:sldId id="295" r:id="rId14"/>
    <p:sldId id="268" r:id="rId15"/>
    <p:sldId id="288" r:id="rId16"/>
    <p:sldId id="280" r:id="rId17"/>
    <p:sldId id="281" r:id="rId18"/>
    <p:sldId id="289" r:id="rId19"/>
    <p:sldId id="290" r:id="rId20"/>
    <p:sldId id="291" r:id="rId21"/>
    <p:sldId id="282" r:id="rId22"/>
    <p:sldId id="298" r:id="rId23"/>
    <p:sldId id="272" r:id="rId24"/>
    <p:sldId id="303" r:id="rId25"/>
    <p:sldId id="300" r:id="rId26"/>
    <p:sldId id="301" r:id="rId27"/>
    <p:sldId id="299" r:id="rId28"/>
    <p:sldId id="276" r:id="rId29"/>
    <p:sldId id="292" r:id="rId30"/>
    <p:sldId id="273" r:id="rId31"/>
    <p:sldId id="304" r:id="rId32"/>
    <p:sldId id="306" r:id="rId33"/>
    <p:sldId id="307" r:id="rId34"/>
    <p:sldId id="305" r:id="rId35"/>
    <p:sldId id="308" r:id="rId36"/>
    <p:sldId id="279" r:id="rId37"/>
    <p:sldId id="293" r:id="rId38"/>
    <p:sldId id="271" r:id="rId39"/>
    <p:sldId id="294" r:id="rId40"/>
    <p:sldId id="274" r:id="rId41"/>
    <p:sldId id="263" r:id="rId42"/>
    <p:sldId id="2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uard Chyhyrynets" initials="EC" lastIdx="1" clrIdx="0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4B"/>
    <a:srgbClr val="FFFFFF"/>
    <a:srgbClr val="4472C4"/>
    <a:srgbClr val="07314F"/>
    <a:srgbClr val="FF5050"/>
    <a:srgbClr val="45667C"/>
    <a:srgbClr val="FF0000"/>
    <a:srgbClr val="404040"/>
    <a:srgbClr val="FFB2B2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94EC5C-3DB3-494E-8FFF-7576817CC9D5}" v="435" dt="2021-03-14T20:53:17.478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Pira" userId="7124120c-9f6d-49e9-b601-7d0d6e76e5f5" providerId="ADAL" clId="{C7CD6685-61FF-4129-8B0C-B89670110C9C}"/>
    <pc:docChg chg="modSld sldOrd">
      <pc:chgData name="Cristian Pira" userId="7124120c-9f6d-49e9-b601-7d0d6e76e5f5" providerId="ADAL" clId="{C7CD6685-61FF-4129-8B0C-B89670110C9C}" dt="2021-03-14T17:25:29.203" v="1"/>
      <pc:docMkLst>
        <pc:docMk/>
      </pc:docMkLst>
      <pc:sldChg chg="ord">
        <pc:chgData name="Cristian Pira" userId="7124120c-9f6d-49e9-b601-7d0d6e76e5f5" providerId="ADAL" clId="{C7CD6685-61FF-4129-8B0C-B89670110C9C}" dt="2021-03-14T17:25:29.203" v="1"/>
        <pc:sldMkLst>
          <pc:docMk/>
          <pc:sldMk cId="282140546" sldId="257"/>
        </pc:sldMkLst>
      </pc:sldChg>
    </pc:docChg>
  </pc:docChgLst>
  <pc:docChgLst>
    <pc:chgData name="Utente guest" userId="S::urn:spo:anon#6b8698ffcb08aebac53f23b4e28f750b842b3838bbf5c8146df0d780363a578d::" providerId="AD" clId="Web-{5544CE20-D2B3-81F9-211A-AFE1B48B794B}"/>
    <pc:docChg chg="modSld sldOrd">
      <pc:chgData name="Utente guest" userId="S::urn:spo:anon#6b8698ffcb08aebac53f23b4e28f750b842b3838bbf5c8146df0d780363a578d::" providerId="AD" clId="Web-{5544CE20-D2B3-81F9-211A-AFE1B48B794B}" dt="2021-03-09T15:26:14.471" v="82" actId="20577"/>
      <pc:docMkLst>
        <pc:docMk/>
      </pc:docMkLst>
      <pc:sldChg chg="delSp">
        <pc:chgData name="Utente guest" userId="S::urn:spo:anon#6b8698ffcb08aebac53f23b4e28f750b842b3838bbf5c8146df0d780363a578d::" providerId="AD" clId="Web-{5544CE20-D2B3-81F9-211A-AFE1B48B794B}" dt="2021-03-09T14:43:11.041" v="0"/>
        <pc:sldMkLst>
          <pc:docMk/>
          <pc:sldMk cId="2560591671" sldId="258"/>
        </pc:sldMkLst>
        <pc:picChg chg="del">
          <ac:chgData name="Utente guest" userId="S::urn:spo:anon#6b8698ffcb08aebac53f23b4e28f750b842b3838bbf5c8146df0d780363a578d::" providerId="AD" clId="Web-{5544CE20-D2B3-81F9-211A-AFE1B48B794B}" dt="2021-03-09T14:43:11.041" v="0"/>
          <ac:picMkLst>
            <pc:docMk/>
            <pc:sldMk cId="2560591671" sldId="258"/>
            <ac:picMk id="1026" creationId="{90E36DB4-C1D7-49CD-AC13-08DAE9A0ECD7}"/>
          </ac:picMkLst>
        </pc:picChg>
      </pc:sldChg>
      <pc:sldChg chg="mod modShow">
        <pc:chgData name="Utente guest" userId="S::urn:spo:anon#6b8698ffcb08aebac53f23b4e28f750b842b3838bbf5c8146df0d780363a578d::" providerId="AD" clId="Web-{5544CE20-D2B3-81F9-211A-AFE1B48B794B}" dt="2021-03-09T15:22:46.482" v="1"/>
        <pc:sldMkLst>
          <pc:docMk/>
          <pc:sldMk cId="2090046443" sldId="263"/>
        </pc:sldMkLst>
      </pc:sldChg>
      <pc:sldChg chg="modSp">
        <pc:chgData name="Utente guest" userId="S::urn:spo:anon#6b8698ffcb08aebac53f23b4e28f750b842b3838bbf5c8146df0d780363a578d::" providerId="AD" clId="Web-{5544CE20-D2B3-81F9-211A-AFE1B48B794B}" dt="2021-03-09T15:26:14.471" v="82" actId="20577"/>
        <pc:sldMkLst>
          <pc:docMk/>
          <pc:sldMk cId="2824696452" sldId="280"/>
        </pc:sldMkLst>
        <pc:spChg chg="mod">
          <ac:chgData name="Utente guest" userId="S::urn:spo:anon#6b8698ffcb08aebac53f23b4e28f750b842b3838bbf5c8146df0d780363a578d::" providerId="AD" clId="Web-{5544CE20-D2B3-81F9-211A-AFE1B48B794B}" dt="2021-03-09T15:26:14.471" v="82" actId="20577"/>
          <ac:spMkLst>
            <pc:docMk/>
            <pc:sldMk cId="2824696452" sldId="280"/>
            <ac:spMk id="3" creationId="{EDA19E43-88D2-4578-8B25-282EC8A4E8F7}"/>
          </ac:spMkLst>
        </pc:spChg>
      </pc:sldChg>
      <pc:sldChg chg="ord">
        <pc:chgData name="Utente guest" userId="S::urn:spo:anon#6b8698ffcb08aebac53f23b4e28f750b842b3838bbf5c8146df0d780363a578d::" providerId="AD" clId="Web-{5544CE20-D2B3-81F9-211A-AFE1B48B794B}" dt="2021-03-09T15:24:24.875" v="2"/>
        <pc:sldMkLst>
          <pc:docMk/>
          <pc:sldMk cId="1483609337" sldId="281"/>
        </pc:sldMkLst>
      </pc:sldChg>
    </pc:docChg>
  </pc:docChgLst>
  <pc:docChgLst>
    <pc:chgData name="Eduard Chyhyrynets" userId="91559de2-2ebb-451e-a702-d0e5344da124" providerId="ADAL" clId="{0DEB116A-8719-430F-B960-CBB6A43A36C7}"/>
    <pc:docChg chg="undo custSel addSld modSld">
      <pc:chgData name="Eduard Chyhyrynets" userId="91559de2-2ebb-451e-a702-d0e5344da124" providerId="ADAL" clId="{0DEB116A-8719-430F-B960-CBB6A43A36C7}" dt="2021-03-08T15:02:37.391" v="251" actId="22"/>
      <pc:docMkLst>
        <pc:docMk/>
      </pc:docMkLst>
      <pc:sldChg chg="modAnim">
        <pc:chgData name="Eduard Chyhyrynets" userId="91559de2-2ebb-451e-a702-d0e5344da124" providerId="ADAL" clId="{0DEB116A-8719-430F-B960-CBB6A43A36C7}" dt="2021-03-08T14:20:23.392" v="250"/>
        <pc:sldMkLst>
          <pc:docMk/>
          <pc:sldMk cId="3968715258" sldId="259"/>
        </pc:sldMkLst>
      </pc:sldChg>
      <pc:sldChg chg="addSp delSp modSp mod">
        <pc:chgData name="Eduard Chyhyrynets" userId="91559de2-2ebb-451e-a702-d0e5344da124" providerId="ADAL" clId="{0DEB116A-8719-430F-B960-CBB6A43A36C7}" dt="2021-03-08T11:38:35.363" v="249" actId="1076"/>
        <pc:sldMkLst>
          <pc:docMk/>
          <pc:sldMk cId="2860353165" sldId="261"/>
        </pc:sldMkLst>
        <pc:spChg chg="add mod">
          <ac:chgData name="Eduard Chyhyrynets" userId="91559de2-2ebb-451e-a702-d0e5344da124" providerId="ADAL" clId="{0DEB116A-8719-430F-B960-CBB6A43A36C7}" dt="2021-03-08T11:38:27.334" v="248" actId="14100"/>
          <ac:spMkLst>
            <pc:docMk/>
            <pc:sldMk cId="2860353165" sldId="261"/>
            <ac:spMk id="9" creationId="{0292AB05-B22E-425D-B927-F672867C5EF4}"/>
          </ac:spMkLst>
        </pc:spChg>
        <pc:picChg chg="mod">
          <ac:chgData name="Eduard Chyhyrynets" userId="91559de2-2ebb-451e-a702-d0e5344da124" providerId="ADAL" clId="{0DEB116A-8719-430F-B960-CBB6A43A36C7}" dt="2021-03-08T11:38:35.363" v="249" actId="1076"/>
          <ac:picMkLst>
            <pc:docMk/>
            <pc:sldMk cId="2860353165" sldId="261"/>
            <ac:picMk id="6" creationId="{16E634BB-39E7-432B-9B55-78D87865E725}"/>
          </ac:picMkLst>
        </pc:picChg>
        <pc:picChg chg="mod">
          <ac:chgData name="Eduard Chyhyrynets" userId="91559de2-2ebb-451e-a702-d0e5344da124" providerId="ADAL" clId="{0DEB116A-8719-430F-B960-CBB6A43A36C7}" dt="2021-03-08T11:17:43.199" v="227" actId="1076"/>
          <ac:picMkLst>
            <pc:docMk/>
            <pc:sldMk cId="2860353165" sldId="261"/>
            <ac:picMk id="7" creationId="{7B7FA4AF-9DAB-463D-93B3-07A6A34FA43F}"/>
          </ac:picMkLst>
        </pc:picChg>
        <pc:picChg chg="del">
          <ac:chgData name="Eduard Chyhyrynets" userId="91559de2-2ebb-451e-a702-d0e5344da124" providerId="ADAL" clId="{0DEB116A-8719-430F-B960-CBB6A43A36C7}" dt="2021-03-08T11:17:38.163" v="224" actId="21"/>
          <ac:picMkLst>
            <pc:docMk/>
            <pc:sldMk cId="2860353165" sldId="261"/>
            <ac:picMk id="8" creationId="{4B02BF19-D85A-46FE-A926-626186F0DE34}"/>
          </ac:picMkLst>
        </pc:picChg>
      </pc:sldChg>
      <pc:sldChg chg="addSp mod">
        <pc:chgData name="Eduard Chyhyrynets" userId="91559de2-2ebb-451e-a702-d0e5344da124" providerId="ADAL" clId="{0DEB116A-8719-430F-B960-CBB6A43A36C7}" dt="2021-03-08T15:02:37.391" v="251" actId="22"/>
        <pc:sldMkLst>
          <pc:docMk/>
          <pc:sldMk cId="2090046443" sldId="263"/>
        </pc:sldMkLst>
        <pc:spChg chg="add">
          <ac:chgData name="Eduard Chyhyrynets" userId="91559de2-2ebb-451e-a702-d0e5344da124" providerId="ADAL" clId="{0DEB116A-8719-430F-B960-CBB6A43A36C7}" dt="2021-03-08T15:02:37.391" v="251" actId="22"/>
          <ac:spMkLst>
            <pc:docMk/>
            <pc:sldMk cId="2090046443" sldId="263"/>
            <ac:spMk id="5" creationId="{D060763D-8886-4954-9675-FD12D601F72E}"/>
          </ac:spMkLst>
        </pc:spChg>
      </pc:sldChg>
      <pc:sldChg chg="addSp modSp mod">
        <pc:chgData name="Eduard Chyhyrynets" userId="91559de2-2ebb-451e-a702-d0e5344da124" providerId="ADAL" clId="{0DEB116A-8719-430F-B960-CBB6A43A36C7}" dt="2021-03-08T11:23:35.409" v="238" actId="1076"/>
        <pc:sldMkLst>
          <pc:docMk/>
          <pc:sldMk cId="38175305" sldId="267"/>
        </pc:sldMkLst>
        <pc:spChg chg="mod">
          <ac:chgData name="Eduard Chyhyrynets" userId="91559de2-2ebb-451e-a702-d0e5344da124" providerId="ADAL" clId="{0DEB116A-8719-430F-B960-CBB6A43A36C7}" dt="2021-03-08T11:23:35.409" v="238" actId="1076"/>
          <ac:spMkLst>
            <pc:docMk/>
            <pc:sldMk cId="38175305" sldId="267"/>
            <ac:spMk id="6" creationId="{3114BEBA-2AF8-45E2-B002-AA093D0477C8}"/>
          </ac:spMkLst>
        </pc:spChg>
        <pc:spChg chg="add mod">
          <ac:chgData name="Eduard Chyhyrynets" userId="91559de2-2ebb-451e-a702-d0e5344da124" providerId="ADAL" clId="{0DEB116A-8719-430F-B960-CBB6A43A36C7}" dt="2021-03-08T11:23:26.649" v="236" actId="1076"/>
          <ac:spMkLst>
            <pc:docMk/>
            <pc:sldMk cId="38175305" sldId="267"/>
            <ac:spMk id="8" creationId="{2A94A1FD-E08F-4A68-A011-44A924913038}"/>
          </ac:spMkLst>
        </pc:spChg>
        <pc:graphicFrameChg chg="mod">
          <ac:chgData name="Eduard Chyhyrynets" userId="91559de2-2ebb-451e-a702-d0e5344da124" providerId="ADAL" clId="{0DEB116A-8719-430F-B960-CBB6A43A36C7}" dt="2021-03-08T11:23:35.409" v="238" actId="1076"/>
          <ac:graphicFrameMkLst>
            <pc:docMk/>
            <pc:sldMk cId="38175305" sldId="267"/>
            <ac:graphicFrameMk id="5" creationId="{F888FB4B-8480-4AEB-AFA4-BA85A2477DF5}"/>
          </ac:graphicFrameMkLst>
        </pc:graphicFrameChg>
        <pc:picChg chg="mod">
          <ac:chgData name="Eduard Chyhyrynets" userId="91559de2-2ebb-451e-a702-d0e5344da124" providerId="ADAL" clId="{0DEB116A-8719-430F-B960-CBB6A43A36C7}" dt="2021-03-08T11:23:29.009" v="237" actId="1076"/>
          <ac:picMkLst>
            <pc:docMk/>
            <pc:sldMk cId="38175305" sldId="267"/>
            <ac:picMk id="4" creationId="{2B86F5F0-96D4-4CA9-83FF-2C2C1E88255B}"/>
          </ac:picMkLst>
        </pc:picChg>
        <pc:picChg chg="mod">
          <ac:chgData name="Eduard Chyhyrynets" userId="91559de2-2ebb-451e-a702-d0e5344da124" providerId="ADAL" clId="{0DEB116A-8719-430F-B960-CBB6A43A36C7}" dt="2021-03-08T11:23:17.681" v="233" actId="1076"/>
          <ac:picMkLst>
            <pc:docMk/>
            <pc:sldMk cId="38175305" sldId="267"/>
            <ac:picMk id="7" creationId="{87FD35BE-9C93-4BAE-90DE-9576F142A52A}"/>
          </ac:picMkLst>
        </pc:picChg>
      </pc:sldChg>
      <pc:sldChg chg="delSp modSp mod">
        <pc:chgData name="Eduard Chyhyrynets" userId="91559de2-2ebb-451e-a702-d0e5344da124" providerId="ADAL" clId="{0DEB116A-8719-430F-B960-CBB6A43A36C7}" dt="2021-03-08T11:15:48.514" v="206" actId="1076"/>
        <pc:sldMkLst>
          <pc:docMk/>
          <pc:sldMk cId="2996869777" sldId="268"/>
        </pc:sldMkLst>
        <pc:spChg chg="del mod">
          <ac:chgData name="Eduard Chyhyrynets" userId="91559de2-2ebb-451e-a702-d0e5344da124" providerId="ADAL" clId="{0DEB116A-8719-430F-B960-CBB6A43A36C7}" dt="2021-03-08T11:15:45.040" v="205" actId="478"/>
          <ac:spMkLst>
            <pc:docMk/>
            <pc:sldMk cId="2996869777" sldId="268"/>
            <ac:spMk id="4" creationId="{92424BE7-210C-49D7-BAFF-C0DA18DFEC16}"/>
          </ac:spMkLst>
        </pc:spChg>
        <pc:spChg chg="mod">
          <ac:chgData name="Eduard Chyhyrynets" userId="91559de2-2ebb-451e-a702-d0e5344da124" providerId="ADAL" clId="{0DEB116A-8719-430F-B960-CBB6A43A36C7}" dt="2021-03-08T11:10:46.805" v="163" actId="1076"/>
          <ac:spMkLst>
            <pc:docMk/>
            <pc:sldMk cId="2996869777" sldId="268"/>
            <ac:spMk id="6" creationId="{7400F6FE-CAB6-4371-B837-7BB7D81F00F0}"/>
          </ac:spMkLst>
        </pc:spChg>
        <pc:spChg chg="mod">
          <ac:chgData name="Eduard Chyhyrynets" userId="91559de2-2ebb-451e-a702-d0e5344da124" providerId="ADAL" clId="{0DEB116A-8719-430F-B960-CBB6A43A36C7}" dt="2021-03-08T11:15:48.514" v="206" actId="1076"/>
          <ac:spMkLst>
            <pc:docMk/>
            <pc:sldMk cId="2996869777" sldId="268"/>
            <ac:spMk id="7" creationId="{1134E241-DA56-45A7-B1EF-CAEB7E5394E2}"/>
          </ac:spMkLst>
        </pc:spChg>
        <pc:graphicFrameChg chg="mod modGraphic">
          <ac:chgData name="Eduard Chyhyrynets" userId="91559de2-2ebb-451e-a702-d0e5344da124" providerId="ADAL" clId="{0DEB116A-8719-430F-B960-CBB6A43A36C7}" dt="2021-03-08T11:11:38.825" v="203" actId="20577"/>
          <ac:graphicFrameMkLst>
            <pc:docMk/>
            <pc:sldMk cId="2996869777" sldId="268"/>
            <ac:graphicFrameMk id="5" creationId="{F5BB4413-3166-487B-91CB-E3375F572585}"/>
          </ac:graphicFrameMkLst>
        </pc:graphicFrameChg>
      </pc:sldChg>
      <pc:sldChg chg="modSp mod">
        <pc:chgData name="Eduard Chyhyrynets" userId="91559de2-2ebb-451e-a702-d0e5344da124" providerId="ADAL" clId="{0DEB116A-8719-430F-B960-CBB6A43A36C7}" dt="2021-03-08T11:16:46.764" v="215" actId="14100"/>
        <pc:sldMkLst>
          <pc:docMk/>
          <pc:sldMk cId="463460682" sldId="269"/>
        </pc:sldMkLst>
        <pc:spChg chg="mod">
          <ac:chgData name="Eduard Chyhyrynets" userId="91559de2-2ebb-451e-a702-d0e5344da124" providerId="ADAL" clId="{0DEB116A-8719-430F-B960-CBB6A43A36C7}" dt="2021-03-08T11:16:46.764" v="215" actId="14100"/>
          <ac:spMkLst>
            <pc:docMk/>
            <pc:sldMk cId="463460682" sldId="269"/>
            <ac:spMk id="5" creationId="{CFFF2549-4EB5-4816-8ACC-00654223AED6}"/>
          </ac:spMkLst>
        </pc:spChg>
        <pc:spChg chg="mod">
          <ac:chgData name="Eduard Chyhyrynets" userId="91559de2-2ebb-451e-a702-d0e5344da124" providerId="ADAL" clId="{0DEB116A-8719-430F-B960-CBB6A43A36C7}" dt="2021-03-08T11:16:43.883" v="214" actId="14100"/>
          <ac:spMkLst>
            <pc:docMk/>
            <pc:sldMk cId="463460682" sldId="269"/>
            <ac:spMk id="7" creationId="{1A25F739-CE09-49BA-B842-987A7A411C6E}"/>
          </ac:spMkLst>
        </pc:spChg>
        <pc:spChg chg="mod">
          <ac:chgData name="Eduard Chyhyrynets" userId="91559de2-2ebb-451e-a702-d0e5344da124" providerId="ADAL" clId="{0DEB116A-8719-430F-B960-CBB6A43A36C7}" dt="2021-03-08T11:16:41.327" v="213" actId="14100"/>
          <ac:spMkLst>
            <pc:docMk/>
            <pc:sldMk cId="463460682" sldId="269"/>
            <ac:spMk id="9" creationId="{D5132B04-99B6-4121-9024-F89F1B561A0F}"/>
          </ac:spMkLst>
        </pc:spChg>
      </pc:sldChg>
      <pc:sldChg chg="delSp modSp mod">
        <pc:chgData name="Eduard Chyhyrynets" userId="91559de2-2ebb-451e-a702-d0e5344da124" providerId="ADAL" clId="{0DEB116A-8719-430F-B960-CBB6A43A36C7}" dt="2021-03-08T11:17:31.214" v="223" actId="2711"/>
        <pc:sldMkLst>
          <pc:docMk/>
          <pc:sldMk cId="4192415984" sldId="270"/>
        </pc:sldMkLst>
        <pc:spChg chg="del">
          <ac:chgData name="Eduard Chyhyrynets" userId="91559de2-2ebb-451e-a702-d0e5344da124" providerId="ADAL" clId="{0DEB116A-8719-430F-B960-CBB6A43A36C7}" dt="2021-03-08T11:16:52.922" v="216" actId="478"/>
          <ac:spMkLst>
            <pc:docMk/>
            <pc:sldMk cId="4192415984" sldId="270"/>
            <ac:spMk id="2" creationId="{19E72FA3-4369-414C-B381-DEBBA81F1AC1}"/>
          </ac:spMkLst>
        </pc:spChg>
        <pc:spChg chg="mod">
          <ac:chgData name="Eduard Chyhyrynets" userId="91559de2-2ebb-451e-a702-d0e5344da124" providerId="ADAL" clId="{0DEB116A-8719-430F-B960-CBB6A43A36C7}" dt="2021-03-08T11:17:31.214" v="223" actId="2711"/>
          <ac:spMkLst>
            <pc:docMk/>
            <pc:sldMk cId="4192415984" sldId="270"/>
            <ac:spMk id="7" creationId="{5AB57D66-615D-483D-8B7D-27BFE912BFF8}"/>
          </ac:spMkLst>
        </pc:spChg>
      </pc:sldChg>
      <pc:sldChg chg="modSp mod">
        <pc:chgData name="Eduard Chyhyrynets" userId="91559de2-2ebb-451e-a702-d0e5344da124" providerId="ADAL" clId="{0DEB116A-8719-430F-B960-CBB6A43A36C7}" dt="2021-03-08T09:57:04.848" v="0" actId="1076"/>
        <pc:sldMkLst>
          <pc:docMk/>
          <pc:sldMk cId="2090962127" sldId="271"/>
        </pc:sldMkLst>
        <pc:spChg chg="mod">
          <ac:chgData name="Eduard Chyhyrynets" userId="91559de2-2ebb-451e-a702-d0e5344da124" providerId="ADAL" clId="{0DEB116A-8719-430F-B960-CBB6A43A36C7}" dt="2021-03-08T09:57:04.848" v="0" actId="1076"/>
          <ac:spMkLst>
            <pc:docMk/>
            <pc:sldMk cId="2090962127" sldId="271"/>
            <ac:spMk id="2" creationId="{5EBBD624-286A-4E14-A1AA-C60BF03906AA}"/>
          </ac:spMkLst>
        </pc:spChg>
      </pc:sldChg>
      <pc:sldChg chg="addSp delSp modSp new mod">
        <pc:chgData name="Eduard Chyhyrynets" userId="91559de2-2ebb-451e-a702-d0e5344da124" providerId="ADAL" clId="{0DEB116A-8719-430F-B960-CBB6A43A36C7}" dt="2021-03-08T10:37:21.657" v="37" actId="1076"/>
        <pc:sldMkLst>
          <pc:docMk/>
          <pc:sldMk cId="4228828494" sldId="273"/>
        </pc:sldMkLst>
        <pc:spChg chg="del">
          <ac:chgData name="Eduard Chyhyrynets" userId="91559de2-2ebb-451e-a702-d0e5344da124" providerId="ADAL" clId="{0DEB116A-8719-430F-B960-CBB6A43A36C7}" dt="2021-03-08T10:32:06.190" v="3" actId="478"/>
          <ac:spMkLst>
            <pc:docMk/>
            <pc:sldMk cId="4228828494" sldId="273"/>
            <ac:spMk id="2" creationId="{FDF2AD51-DB2A-40ED-8889-8010C2FE6F67}"/>
          </ac:spMkLst>
        </pc:spChg>
        <pc:spChg chg="del">
          <ac:chgData name="Eduard Chyhyrynets" userId="91559de2-2ebb-451e-a702-d0e5344da124" providerId="ADAL" clId="{0DEB116A-8719-430F-B960-CBB6A43A36C7}" dt="2021-03-08T10:32:05.392" v="2" actId="478"/>
          <ac:spMkLst>
            <pc:docMk/>
            <pc:sldMk cId="4228828494" sldId="273"/>
            <ac:spMk id="3" creationId="{5404450A-15B9-4F3B-BDFE-BDBC857A5C18}"/>
          </ac:spMkLst>
        </pc:spChg>
        <pc:spChg chg="add mod">
          <ac:chgData name="Eduard Chyhyrynets" userId="91559de2-2ebb-451e-a702-d0e5344da124" providerId="ADAL" clId="{0DEB116A-8719-430F-B960-CBB6A43A36C7}" dt="2021-03-08T10:37:21.657" v="37" actId="1076"/>
          <ac:spMkLst>
            <pc:docMk/>
            <pc:sldMk cId="4228828494" sldId="273"/>
            <ac:spMk id="8" creationId="{2F40D9C4-9192-43E2-82C2-E652D29C7919}"/>
          </ac:spMkLst>
        </pc:spChg>
        <pc:picChg chg="add del">
          <ac:chgData name="Eduard Chyhyrynets" userId="91559de2-2ebb-451e-a702-d0e5344da124" providerId="ADAL" clId="{0DEB116A-8719-430F-B960-CBB6A43A36C7}" dt="2021-03-08T10:32:36.209" v="5"/>
          <ac:picMkLst>
            <pc:docMk/>
            <pc:sldMk cId="4228828494" sldId="273"/>
            <ac:picMk id="4" creationId="{DB93F7D8-4923-4C3D-B47A-B41D7AFF23F9}"/>
          </ac:picMkLst>
        </pc:picChg>
        <pc:picChg chg="add mod">
          <ac:chgData name="Eduard Chyhyrynets" userId="91559de2-2ebb-451e-a702-d0e5344da124" providerId="ADAL" clId="{0DEB116A-8719-430F-B960-CBB6A43A36C7}" dt="2021-03-08T10:36:31.144" v="18" actId="1076"/>
          <ac:picMkLst>
            <pc:docMk/>
            <pc:sldMk cId="4228828494" sldId="273"/>
            <ac:picMk id="5" creationId="{8559C83C-D2F4-477C-BBCE-C1441CA3C012}"/>
          </ac:picMkLst>
        </pc:picChg>
        <pc:picChg chg="add mod">
          <ac:chgData name="Eduard Chyhyrynets" userId="91559de2-2ebb-451e-a702-d0e5344da124" providerId="ADAL" clId="{0DEB116A-8719-430F-B960-CBB6A43A36C7}" dt="2021-03-08T10:36:31.144" v="18" actId="1076"/>
          <ac:picMkLst>
            <pc:docMk/>
            <pc:sldMk cId="4228828494" sldId="273"/>
            <ac:picMk id="6" creationId="{5F2AFC82-7383-457A-ACA5-F60280EEDA89}"/>
          </ac:picMkLst>
        </pc:picChg>
        <pc:picChg chg="add mod">
          <ac:chgData name="Eduard Chyhyrynets" userId="91559de2-2ebb-451e-a702-d0e5344da124" providerId="ADAL" clId="{0DEB116A-8719-430F-B960-CBB6A43A36C7}" dt="2021-03-08T10:36:31.144" v="18" actId="1076"/>
          <ac:picMkLst>
            <pc:docMk/>
            <pc:sldMk cId="4228828494" sldId="273"/>
            <ac:picMk id="7" creationId="{38505413-ECEA-4C9B-BE35-F7A9F81F60B5}"/>
          </ac:picMkLst>
        </pc:picChg>
        <pc:picChg chg="add del mod">
          <ac:chgData name="Eduard Chyhyrynets" userId="91559de2-2ebb-451e-a702-d0e5344da124" providerId="ADAL" clId="{0DEB116A-8719-430F-B960-CBB6A43A36C7}" dt="2021-03-08T10:36:48.171" v="24"/>
          <ac:picMkLst>
            <pc:docMk/>
            <pc:sldMk cId="4228828494" sldId="273"/>
            <ac:picMk id="9" creationId="{81494280-7A76-4F85-834D-121A5D150AF9}"/>
          </ac:picMkLst>
        </pc:picChg>
        <pc:picChg chg="add mod">
          <ac:chgData name="Eduard Chyhyrynets" userId="91559de2-2ebb-451e-a702-d0e5344da124" providerId="ADAL" clId="{0DEB116A-8719-430F-B960-CBB6A43A36C7}" dt="2021-03-08T10:37:16.854" v="34" actId="1076"/>
          <ac:picMkLst>
            <pc:docMk/>
            <pc:sldMk cId="4228828494" sldId="273"/>
            <ac:picMk id="10" creationId="{1D960727-88D3-4DAC-A3E6-D2361C722CAD}"/>
          </ac:picMkLst>
        </pc:picChg>
        <pc:picChg chg="add mod">
          <ac:chgData name="Eduard Chyhyrynets" userId="91559de2-2ebb-451e-a702-d0e5344da124" providerId="ADAL" clId="{0DEB116A-8719-430F-B960-CBB6A43A36C7}" dt="2021-03-08T10:37:18.392" v="35" actId="1076"/>
          <ac:picMkLst>
            <pc:docMk/>
            <pc:sldMk cId="4228828494" sldId="273"/>
            <ac:picMk id="11" creationId="{D8B5CEA6-43A3-48B7-9228-78DCDCB65E16}"/>
          </ac:picMkLst>
        </pc:picChg>
        <pc:picChg chg="add mod">
          <ac:chgData name="Eduard Chyhyrynets" userId="91559de2-2ebb-451e-a702-d0e5344da124" providerId="ADAL" clId="{0DEB116A-8719-430F-B960-CBB6A43A36C7}" dt="2021-03-08T10:37:19.657" v="36" actId="1076"/>
          <ac:picMkLst>
            <pc:docMk/>
            <pc:sldMk cId="4228828494" sldId="273"/>
            <ac:picMk id="12" creationId="{F0C121DC-F630-4765-B7BB-E0C6FA92F935}"/>
          </ac:picMkLst>
        </pc:picChg>
      </pc:sldChg>
      <pc:sldChg chg="delSp new mod">
        <pc:chgData name="Eduard Chyhyrynets" userId="91559de2-2ebb-451e-a702-d0e5344da124" providerId="ADAL" clId="{0DEB116A-8719-430F-B960-CBB6A43A36C7}" dt="2021-03-08T10:32:50.574" v="9" actId="478"/>
        <pc:sldMkLst>
          <pc:docMk/>
          <pc:sldMk cId="1840286632" sldId="274"/>
        </pc:sldMkLst>
        <pc:spChg chg="del">
          <ac:chgData name="Eduard Chyhyrynets" userId="91559de2-2ebb-451e-a702-d0e5344da124" providerId="ADAL" clId="{0DEB116A-8719-430F-B960-CBB6A43A36C7}" dt="2021-03-08T10:32:50.574" v="9" actId="478"/>
          <ac:spMkLst>
            <pc:docMk/>
            <pc:sldMk cId="1840286632" sldId="274"/>
            <ac:spMk id="2" creationId="{FCD5170D-18DD-4254-892A-58C619B4A5A8}"/>
          </ac:spMkLst>
        </pc:spChg>
        <pc:spChg chg="del">
          <ac:chgData name="Eduard Chyhyrynets" userId="91559de2-2ebb-451e-a702-d0e5344da124" providerId="ADAL" clId="{0DEB116A-8719-430F-B960-CBB6A43A36C7}" dt="2021-03-08T10:32:46.471" v="8" actId="478"/>
          <ac:spMkLst>
            <pc:docMk/>
            <pc:sldMk cId="1840286632" sldId="274"/>
            <ac:spMk id="3" creationId="{9B61CF55-85D9-4165-98DC-2C9A2B445E8D}"/>
          </ac:spMkLst>
        </pc:spChg>
      </pc:sldChg>
    </pc:docChg>
  </pc:docChgLst>
  <pc:docChgLst>
    <pc:chgData name="Cristian Pira" userId="7124120c-9f6d-49e9-b601-7d0d6e76e5f5" providerId="ADAL" clId="{FFBBAE90-FC38-4A29-AA90-D783E0AF5CC5}"/>
    <pc:docChg chg="sldOrd">
      <pc:chgData name="Cristian Pira" userId="7124120c-9f6d-49e9-b601-7d0d6e76e5f5" providerId="ADAL" clId="{FFBBAE90-FC38-4A29-AA90-D783E0AF5CC5}" dt="2021-03-11T17:37:05.442" v="0" actId="20578"/>
      <pc:docMkLst>
        <pc:docMk/>
      </pc:docMkLst>
      <pc:sldChg chg="ord">
        <pc:chgData name="Cristian Pira" userId="7124120c-9f6d-49e9-b601-7d0d6e76e5f5" providerId="ADAL" clId="{FFBBAE90-FC38-4A29-AA90-D783E0AF5CC5}" dt="2021-03-11T17:37:05.442" v="0" actId="20578"/>
        <pc:sldMkLst>
          <pc:docMk/>
          <pc:sldMk cId="282140546" sldId="257"/>
        </pc:sldMkLst>
      </pc:sldChg>
    </pc:docChg>
  </pc:docChgLst>
  <pc:docChgLst>
    <pc:chgData name="Eduard Chyhyrynets" userId="91559de2-2ebb-451e-a702-d0e5344da124" providerId="ADAL" clId="{5694EC5C-3DB3-494E-8FFF-7576817CC9D5}"/>
    <pc:docChg chg="undo custSel addSld delSld modSld sldOrd modMainMaster">
      <pc:chgData name="Eduard Chyhyrynets" userId="91559de2-2ebb-451e-a702-d0e5344da124" providerId="ADAL" clId="{5694EC5C-3DB3-494E-8FFF-7576817CC9D5}" dt="2021-03-14T21:16:07.117" v="7151" actId="1076"/>
      <pc:docMkLst>
        <pc:docMk/>
      </pc:docMkLst>
      <pc:sldChg chg="modSp mod">
        <pc:chgData name="Eduard Chyhyrynets" userId="91559de2-2ebb-451e-a702-d0e5344da124" providerId="ADAL" clId="{5694EC5C-3DB3-494E-8FFF-7576817CC9D5}" dt="2021-03-08T18:59:24.924" v="21" actId="27636"/>
        <pc:sldMkLst>
          <pc:docMk/>
          <pc:sldMk cId="615720927" sldId="256"/>
        </pc:sldMkLst>
        <pc:spChg chg="mod">
          <ac:chgData name="Eduard Chyhyrynets" userId="91559de2-2ebb-451e-a702-d0e5344da124" providerId="ADAL" clId="{5694EC5C-3DB3-494E-8FFF-7576817CC9D5}" dt="2021-03-08T18:57:18.759" v="13" actId="14100"/>
          <ac:spMkLst>
            <pc:docMk/>
            <pc:sldMk cId="615720927" sldId="256"/>
            <ac:spMk id="2" creationId="{006BD215-E68A-43B1-BC75-9BB27FA28401}"/>
          </ac:spMkLst>
        </pc:spChg>
        <pc:spChg chg="mod">
          <ac:chgData name="Eduard Chyhyrynets" userId="91559de2-2ebb-451e-a702-d0e5344da124" providerId="ADAL" clId="{5694EC5C-3DB3-494E-8FFF-7576817CC9D5}" dt="2021-03-08T18:59:24.924" v="21" actId="27636"/>
          <ac:spMkLst>
            <pc:docMk/>
            <pc:sldMk cId="615720927" sldId="256"/>
            <ac:spMk id="3" creationId="{10269EAF-D195-4EFA-B62F-EE70F64074A4}"/>
          </ac:spMkLst>
        </pc:spChg>
        <pc:spChg chg="mod">
          <ac:chgData name="Eduard Chyhyrynets" userId="91559de2-2ebb-451e-a702-d0e5344da124" providerId="ADAL" clId="{5694EC5C-3DB3-494E-8FFF-7576817CC9D5}" dt="2021-03-08T18:56:22.324" v="3" actId="14100"/>
          <ac:spMkLst>
            <pc:docMk/>
            <pc:sldMk cId="615720927" sldId="256"/>
            <ac:spMk id="10" creationId="{DEB7FF88-9057-4AFC-9D71-74A2EFBCAC10}"/>
          </ac:spMkLst>
        </pc:spChg>
        <pc:picChg chg="mod">
          <ac:chgData name="Eduard Chyhyrynets" userId="91559de2-2ebb-451e-a702-d0e5344da124" providerId="ADAL" clId="{5694EC5C-3DB3-494E-8FFF-7576817CC9D5}" dt="2021-03-08T18:56:26.231" v="4" actId="14100"/>
          <ac:picMkLst>
            <pc:docMk/>
            <pc:sldMk cId="615720927" sldId="256"/>
            <ac:picMk id="7" creationId="{C364D0D0-2134-45B2-8113-ABAF1B786F46}"/>
          </ac:picMkLst>
        </pc:picChg>
      </pc:sldChg>
      <pc:sldChg chg="addSp delSp modSp mod">
        <pc:chgData name="Eduard Chyhyrynets" userId="91559de2-2ebb-451e-a702-d0e5344da124" providerId="ADAL" clId="{5694EC5C-3DB3-494E-8FFF-7576817CC9D5}" dt="2021-03-11T20:28:57.532" v="3911" actId="1076"/>
        <pc:sldMkLst>
          <pc:docMk/>
          <pc:sldMk cId="2560591671" sldId="258"/>
        </pc:sldMkLst>
        <pc:spChg chg="mod">
          <ac:chgData name="Eduard Chyhyrynets" userId="91559de2-2ebb-451e-a702-d0e5344da124" providerId="ADAL" clId="{5694EC5C-3DB3-494E-8FFF-7576817CC9D5}" dt="2021-03-11T20:28:57.532" v="3911" actId="1076"/>
          <ac:spMkLst>
            <pc:docMk/>
            <pc:sldMk cId="2560591671" sldId="258"/>
            <ac:spMk id="2" creationId="{A92579BF-2044-4B80-9891-9E4D142D181B}"/>
          </ac:spMkLst>
        </pc:spChg>
        <pc:spChg chg="del">
          <ac:chgData name="Eduard Chyhyrynets" userId="91559de2-2ebb-451e-a702-d0e5344da124" providerId="ADAL" clId="{5694EC5C-3DB3-494E-8FFF-7576817CC9D5}" dt="2021-03-09T20:35:37.147" v="2673" actId="478"/>
          <ac:spMkLst>
            <pc:docMk/>
            <pc:sldMk cId="2560591671" sldId="258"/>
            <ac:spMk id="6" creationId="{8A410814-3E30-4673-BACE-90489D6B3B90}"/>
          </ac:spMkLst>
        </pc:spChg>
        <pc:spChg chg="add mod">
          <ac:chgData name="Eduard Chyhyrynets" userId="91559de2-2ebb-451e-a702-d0e5344da124" providerId="ADAL" clId="{5694EC5C-3DB3-494E-8FFF-7576817CC9D5}" dt="2021-03-11T20:28:34.172" v="3866" actId="207"/>
          <ac:spMkLst>
            <pc:docMk/>
            <pc:sldMk cId="2560591671" sldId="258"/>
            <ac:spMk id="8" creationId="{2F6B1BDE-1657-483F-8050-C1E353B26FF8}"/>
          </ac:spMkLst>
        </pc:spChg>
        <pc:spChg chg="add mod">
          <ac:chgData name="Eduard Chyhyrynets" userId="91559de2-2ebb-451e-a702-d0e5344da124" providerId="ADAL" clId="{5694EC5C-3DB3-494E-8FFF-7576817CC9D5}" dt="2021-03-11T20:18:03.273" v="3486" actId="692"/>
          <ac:spMkLst>
            <pc:docMk/>
            <pc:sldMk cId="2560591671" sldId="258"/>
            <ac:spMk id="12" creationId="{11E583D7-7AC3-4735-9CEB-54E741D50B32}"/>
          </ac:spMkLst>
        </pc:spChg>
        <pc:spChg chg="add del">
          <ac:chgData name="Eduard Chyhyrynets" userId="91559de2-2ebb-451e-a702-d0e5344da124" providerId="ADAL" clId="{5694EC5C-3DB3-494E-8FFF-7576817CC9D5}" dt="2021-03-11T20:14:35.499" v="3421" actId="478"/>
          <ac:spMkLst>
            <pc:docMk/>
            <pc:sldMk cId="2560591671" sldId="258"/>
            <ac:spMk id="17" creationId="{900473EE-4E61-4423-92BB-15C5F84FCA64}"/>
          </ac:spMkLst>
        </pc:spChg>
        <pc:spChg chg="add mod">
          <ac:chgData name="Eduard Chyhyrynets" userId="91559de2-2ebb-451e-a702-d0e5344da124" providerId="ADAL" clId="{5694EC5C-3DB3-494E-8FFF-7576817CC9D5}" dt="2021-03-11T20:18:18.959" v="3491" actId="692"/>
          <ac:spMkLst>
            <pc:docMk/>
            <pc:sldMk cId="2560591671" sldId="258"/>
            <ac:spMk id="19" creationId="{D9B849BA-CAA2-4E6B-9989-802E77B1662E}"/>
          </ac:spMkLst>
        </pc:spChg>
        <pc:spChg chg="add mod">
          <ac:chgData name="Eduard Chyhyrynets" userId="91559de2-2ebb-451e-a702-d0e5344da124" providerId="ADAL" clId="{5694EC5C-3DB3-494E-8FFF-7576817CC9D5}" dt="2021-03-11T20:15:31.549" v="3437" actId="1076"/>
          <ac:spMkLst>
            <pc:docMk/>
            <pc:sldMk cId="2560591671" sldId="258"/>
            <ac:spMk id="20" creationId="{8DD0BB25-2C7A-4396-835D-D3698B03056F}"/>
          </ac:spMkLst>
        </pc:spChg>
        <pc:spChg chg="add mod">
          <ac:chgData name="Eduard Chyhyrynets" userId="91559de2-2ebb-451e-a702-d0e5344da124" providerId="ADAL" clId="{5694EC5C-3DB3-494E-8FFF-7576817CC9D5}" dt="2021-03-11T20:25:42.532" v="3720" actId="692"/>
          <ac:spMkLst>
            <pc:docMk/>
            <pc:sldMk cId="2560591671" sldId="258"/>
            <ac:spMk id="23" creationId="{E8105275-F91E-4820-8C5D-7061CA9230E0}"/>
          </ac:spMkLst>
        </pc:spChg>
        <pc:spChg chg="add del mod">
          <ac:chgData name="Eduard Chyhyrynets" userId="91559de2-2ebb-451e-a702-d0e5344da124" providerId="ADAL" clId="{5694EC5C-3DB3-494E-8FFF-7576817CC9D5}" dt="2021-03-11T20:18:30.785" v="3497"/>
          <ac:spMkLst>
            <pc:docMk/>
            <pc:sldMk cId="2560591671" sldId="258"/>
            <ac:spMk id="24" creationId="{8CF05BFF-DA6F-48A1-BE4E-3096482BF970}"/>
          </ac:spMkLst>
        </pc:spChg>
        <pc:spChg chg="add mod">
          <ac:chgData name="Eduard Chyhyrynets" userId="91559de2-2ebb-451e-a702-d0e5344da124" providerId="ADAL" clId="{5694EC5C-3DB3-494E-8FFF-7576817CC9D5}" dt="2021-03-11T20:18:38.404" v="3499" actId="1076"/>
          <ac:spMkLst>
            <pc:docMk/>
            <pc:sldMk cId="2560591671" sldId="258"/>
            <ac:spMk id="25" creationId="{BA41FF7C-5C71-4328-8994-CF5D65BE63B1}"/>
          </ac:spMkLst>
        </pc:spChg>
        <pc:spChg chg="add mod">
          <ac:chgData name="Eduard Chyhyrynets" userId="91559de2-2ebb-451e-a702-d0e5344da124" providerId="ADAL" clId="{5694EC5C-3DB3-494E-8FFF-7576817CC9D5}" dt="2021-03-11T20:18:38.404" v="3499" actId="1076"/>
          <ac:spMkLst>
            <pc:docMk/>
            <pc:sldMk cId="2560591671" sldId="258"/>
            <ac:spMk id="26" creationId="{45CC1E41-EDF6-437B-8DBF-04B792D22676}"/>
          </ac:spMkLst>
        </pc:spChg>
        <pc:spChg chg="add del mod">
          <ac:chgData name="Eduard Chyhyrynets" userId="91559de2-2ebb-451e-a702-d0e5344da124" providerId="ADAL" clId="{5694EC5C-3DB3-494E-8FFF-7576817CC9D5}" dt="2021-03-11T20:18:43.470" v="3503"/>
          <ac:spMkLst>
            <pc:docMk/>
            <pc:sldMk cId="2560591671" sldId="258"/>
            <ac:spMk id="27" creationId="{921F9E3F-F5EA-43B4-AB4B-93B742453014}"/>
          </ac:spMkLst>
        </pc:spChg>
        <pc:spChg chg="add del mod">
          <ac:chgData name="Eduard Chyhyrynets" userId="91559de2-2ebb-451e-a702-d0e5344da124" providerId="ADAL" clId="{5694EC5C-3DB3-494E-8FFF-7576817CC9D5}" dt="2021-03-11T20:18:43.470" v="3503"/>
          <ac:spMkLst>
            <pc:docMk/>
            <pc:sldMk cId="2560591671" sldId="258"/>
            <ac:spMk id="28" creationId="{32127C73-47EE-40CF-A13A-BCDBC93B7E3C}"/>
          </ac:spMkLst>
        </pc:spChg>
        <pc:spChg chg="add mod">
          <ac:chgData name="Eduard Chyhyrynets" userId="91559de2-2ebb-451e-a702-d0e5344da124" providerId="ADAL" clId="{5694EC5C-3DB3-494E-8FFF-7576817CC9D5}" dt="2021-03-11T20:18:48.957" v="3505" actId="1076"/>
          <ac:spMkLst>
            <pc:docMk/>
            <pc:sldMk cId="2560591671" sldId="258"/>
            <ac:spMk id="29" creationId="{2842828B-4119-409F-B819-68D8C24F5078}"/>
          </ac:spMkLst>
        </pc:spChg>
        <pc:spChg chg="add mod">
          <ac:chgData name="Eduard Chyhyrynets" userId="91559de2-2ebb-451e-a702-d0e5344da124" providerId="ADAL" clId="{5694EC5C-3DB3-494E-8FFF-7576817CC9D5}" dt="2021-03-11T20:18:48.957" v="3505" actId="1076"/>
          <ac:spMkLst>
            <pc:docMk/>
            <pc:sldMk cId="2560591671" sldId="258"/>
            <ac:spMk id="30" creationId="{6FC45D2C-BA72-4EA3-94C6-5D3135CCA311}"/>
          </ac:spMkLst>
        </pc:spChg>
        <pc:spChg chg="add del mod">
          <ac:chgData name="Eduard Chyhyrynets" userId="91559de2-2ebb-451e-a702-d0e5344da124" providerId="ADAL" clId="{5694EC5C-3DB3-494E-8FFF-7576817CC9D5}" dt="2021-03-11T20:18:56.571" v="3509"/>
          <ac:spMkLst>
            <pc:docMk/>
            <pc:sldMk cId="2560591671" sldId="258"/>
            <ac:spMk id="31" creationId="{3BE4BF83-B64E-49AC-9CFA-1203DEF5E753}"/>
          </ac:spMkLst>
        </pc:spChg>
        <pc:spChg chg="add del mod">
          <ac:chgData name="Eduard Chyhyrynets" userId="91559de2-2ebb-451e-a702-d0e5344da124" providerId="ADAL" clId="{5694EC5C-3DB3-494E-8FFF-7576817CC9D5}" dt="2021-03-11T20:18:56.571" v="3509"/>
          <ac:spMkLst>
            <pc:docMk/>
            <pc:sldMk cId="2560591671" sldId="258"/>
            <ac:spMk id="32" creationId="{D56B2C09-B8E1-4B64-95B1-E22AC145970C}"/>
          </ac:spMkLst>
        </pc:spChg>
        <pc:spChg chg="add mod">
          <ac:chgData name="Eduard Chyhyrynets" userId="91559de2-2ebb-451e-a702-d0e5344da124" providerId="ADAL" clId="{5694EC5C-3DB3-494E-8FFF-7576817CC9D5}" dt="2021-03-11T20:19:00.876" v="3511" actId="1076"/>
          <ac:spMkLst>
            <pc:docMk/>
            <pc:sldMk cId="2560591671" sldId="258"/>
            <ac:spMk id="33" creationId="{F8D5EC99-E952-4CC8-A8C0-8AA0D8BE76C7}"/>
          </ac:spMkLst>
        </pc:spChg>
        <pc:spChg chg="add mod">
          <ac:chgData name="Eduard Chyhyrynets" userId="91559de2-2ebb-451e-a702-d0e5344da124" providerId="ADAL" clId="{5694EC5C-3DB3-494E-8FFF-7576817CC9D5}" dt="2021-03-11T20:19:00.876" v="3511" actId="1076"/>
          <ac:spMkLst>
            <pc:docMk/>
            <pc:sldMk cId="2560591671" sldId="258"/>
            <ac:spMk id="34" creationId="{A19FF448-68E9-47E8-82F3-1AB7EA6289C8}"/>
          </ac:spMkLst>
        </pc:spChg>
        <pc:spChg chg="add del mod">
          <ac:chgData name="Eduard Chyhyrynets" userId="91559de2-2ebb-451e-a702-d0e5344da124" providerId="ADAL" clId="{5694EC5C-3DB3-494E-8FFF-7576817CC9D5}" dt="2021-03-11T20:19:08.013" v="3515"/>
          <ac:spMkLst>
            <pc:docMk/>
            <pc:sldMk cId="2560591671" sldId="258"/>
            <ac:spMk id="35" creationId="{50A49A30-7473-4CFA-AC07-50BE18242899}"/>
          </ac:spMkLst>
        </pc:spChg>
        <pc:spChg chg="add del mod">
          <ac:chgData name="Eduard Chyhyrynets" userId="91559de2-2ebb-451e-a702-d0e5344da124" providerId="ADAL" clId="{5694EC5C-3DB3-494E-8FFF-7576817CC9D5}" dt="2021-03-11T20:19:08.013" v="3515"/>
          <ac:spMkLst>
            <pc:docMk/>
            <pc:sldMk cId="2560591671" sldId="258"/>
            <ac:spMk id="36" creationId="{1CF3C5E4-D266-4E2B-AAC6-AC069B5860BC}"/>
          </ac:spMkLst>
        </pc:spChg>
        <pc:spChg chg="add mod">
          <ac:chgData name="Eduard Chyhyrynets" userId="91559de2-2ebb-451e-a702-d0e5344da124" providerId="ADAL" clId="{5694EC5C-3DB3-494E-8FFF-7576817CC9D5}" dt="2021-03-11T20:19:10.987" v="3517" actId="1076"/>
          <ac:spMkLst>
            <pc:docMk/>
            <pc:sldMk cId="2560591671" sldId="258"/>
            <ac:spMk id="37" creationId="{023C9E50-10EB-4F50-ACB0-AA57899F1899}"/>
          </ac:spMkLst>
        </pc:spChg>
        <pc:spChg chg="add mod">
          <ac:chgData name="Eduard Chyhyrynets" userId="91559de2-2ebb-451e-a702-d0e5344da124" providerId="ADAL" clId="{5694EC5C-3DB3-494E-8FFF-7576817CC9D5}" dt="2021-03-11T20:19:10.987" v="3517" actId="1076"/>
          <ac:spMkLst>
            <pc:docMk/>
            <pc:sldMk cId="2560591671" sldId="258"/>
            <ac:spMk id="38" creationId="{DB386029-DEF1-4ACD-9188-1F68C1754BCA}"/>
          </ac:spMkLst>
        </pc:spChg>
        <pc:spChg chg="add mod">
          <ac:chgData name="Eduard Chyhyrynets" userId="91559de2-2ebb-451e-a702-d0e5344da124" providerId="ADAL" clId="{5694EC5C-3DB3-494E-8FFF-7576817CC9D5}" dt="2021-03-11T20:19:16.995" v="3519" actId="1076"/>
          <ac:spMkLst>
            <pc:docMk/>
            <pc:sldMk cId="2560591671" sldId="258"/>
            <ac:spMk id="39" creationId="{6940C29E-EE83-4C97-B79B-6E01FEAA0170}"/>
          </ac:spMkLst>
        </pc:spChg>
        <pc:spChg chg="add mod">
          <ac:chgData name="Eduard Chyhyrynets" userId="91559de2-2ebb-451e-a702-d0e5344da124" providerId="ADAL" clId="{5694EC5C-3DB3-494E-8FFF-7576817CC9D5}" dt="2021-03-11T20:19:16.995" v="3519" actId="1076"/>
          <ac:spMkLst>
            <pc:docMk/>
            <pc:sldMk cId="2560591671" sldId="258"/>
            <ac:spMk id="40" creationId="{69A8D68C-0EAB-45C4-9D3A-2D87D606530D}"/>
          </ac:spMkLst>
        </pc:spChg>
        <pc:spChg chg="add mod">
          <ac:chgData name="Eduard Chyhyrynets" userId="91559de2-2ebb-451e-a702-d0e5344da124" providerId="ADAL" clId="{5694EC5C-3DB3-494E-8FFF-7576817CC9D5}" dt="2021-03-11T20:19:21.564" v="3521" actId="1076"/>
          <ac:spMkLst>
            <pc:docMk/>
            <pc:sldMk cId="2560591671" sldId="258"/>
            <ac:spMk id="41" creationId="{76736B68-19DD-455C-8DAE-BB19E9569F22}"/>
          </ac:spMkLst>
        </pc:spChg>
        <pc:spChg chg="add mod">
          <ac:chgData name="Eduard Chyhyrynets" userId="91559de2-2ebb-451e-a702-d0e5344da124" providerId="ADAL" clId="{5694EC5C-3DB3-494E-8FFF-7576817CC9D5}" dt="2021-03-11T20:19:21.564" v="3521" actId="1076"/>
          <ac:spMkLst>
            <pc:docMk/>
            <pc:sldMk cId="2560591671" sldId="258"/>
            <ac:spMk id="42" creationId="{67F00543-6322-4A8A-8BD5-93A17EA3FD53}"/>
          </ac:spMkLst>
        </pc:spChg>
        <pc:spChg chg="add mod">
          <ac:chgData name="Eduard Chyhyrynets" userId="91559de2-2ebb-451e-a702-d0e5344da124" providerId="ADAL" clId="{5694EC5C-3DB3-494E-8FFF-7576817CC9D5}" dt="2021-03-11T20:28:52.731" v="3909" actId="14838"/>
          <ac:spMkLst>
            <pc:docMk/>
            <pc:sldMk cId="2560591671" sldId="258"/>
            <ac:spMk id="43" creationId="{B277C078-2A89-42AA-8B8A-EAD2810F19B2}"/>
          </ac:spMkLst>
        </pc:spChg>
        <pc:spChg chg="add mod">
          <ac:chgData name="Eduard Chyhyrynets" userId="91559de2-2ebb-451e-a702-d0e5344da124" providerId="ADAL" clId="{5694EC5C-3DB3-494E-8FFF-7576817CC9D5}" dt="2021-03-11T20:28:52.731" v="3909" actId="14838"/>
          <ac:spMkLst>
            <pc:docMk/>
            <pc:sldMk cId="2560591671" sldId="258"/>
            <ac:spMk id="45" creationId="{1861C402-033A-4BBA-BA79-6A0BA6D1944A}"/>
          </ac:spMkLst>
        </pc:spChg>
        <pc:spChg chg="add mod">
          <ac:chgData name="Eduard Chyhyrynets" userId="91559de2-2ebb-451e-a702-d0e5344da124" providerId="ADAL" clId="{5694EC5C-3DB3-494E-8FFF-7576817CC9D5}" dt="2021-03-11T20:28:52.731" v="3909" actId="14838"/>
          <ac:spMkLst>
            <pc:docMk/>
            <pc:sldMk cId="2560591671" sldId="258"/>
            <ac:spMk id="46" creationId="{7D0C2237-37F2-4697-B1A2-4BA4CAA21BB5}"/>
          </ac:spMkLst>
        </pc:spChg>
        <pc:spChg chg="add mod">
          <ac:chgData name="Eduard Chyhyrynets" userId="91559de2-2ebb-451e-a702-d0e5344da124" providerId="ADAL" clId="{5694EC5C-3DB3-494E-8FFF-7576817CC9D5}" dt="2021-03-11T20:28:52.731" v="3909" actId="14838"/>
          <ac:spMkLst>
            <pc:docMk/>
            <pc:sldMk cId="2560591671" sldId="258"/>
            <ac:spMk id="47" creationId="{68FE1AF3-90A3-4411-84D6-42F44F945B5C}"/>
          </ac:spMkLst>
        </pc:spChg>
        <pc:spChg chg="add mod">
          <ac:chgData name="Eduard Chyhyrynets" userId="91559de2-2ebb-451e-a702-d0e5344da124" providerId="ADAL" clId="{5694EC5C-3DB3-494E-8FFF-7576817CC9D5}" dt="2021-03-11T20:25:35.133" v="3682" actId="571"/>
          <ac:spMkLst>
            <pc:docMk/>
            <pc:sldMk cId="2560591671" sldId="258"/>
            <ac:spMk id="48" creationId="{1FA34652-7423-40E1-812C-B8777793F343}"/>
          </ac:spMkLst>
        </pc:spChg>
        <pc:spChg chg="add mod">
          <ac:chgData name="Eduard Chyhyrynets" userId="91559de2-2ebb-451e-a702-d0e5344da124" providerId="ADAL" clId="{5694EC5C-3DB3-494E-8FFF-7576817CC9D5}" dt="2021-03-11T20:26:19.988" v="3725" actId="1076"/>
          <ac:spMkLst>
            <pc:docMk/>
            <pc:sldMk cId="2560591671" sldId="258"/>
            <ac:spMk id="50" creationId="{2B6E504F-FEAD-423E-94ED-CADFE473E6F7}"/>
          </ac:spMkLst>
        </pc:spChg>
        <pc:picChg chg="add mod">
          <ac:chgData name="Eduard Chyhyrynets" userId="91559de2-2ebb-451e-a702-d0e5344da124" providerId="ADAL" clId="{5694EC5C-3DB3-494E-8FFF-7576817CC9D5}" dt="2021-03-09T20:34:15.891" v="2665" actId="1076"/>
          <ac:picMkLst>
            <pc:docMk/>
            <pc:sldMk cId="2560591671" sldId="258"/>
            <ac:picMk id="4" creationId="{9A6BB0C7-3858-4497-A8DC-281A52B7ECBF}"/>
          </ac:picMkLst>
        </pc:picChg>
        <pc:picChg chg="add mod">
          <ac:chgData name="Eduard Chyhyrynets" userId="91559de2-2ebb-451e-a702-d0e5344da124" providerId="ADAL" clId="{5694EC5C-3DB3-494E-8FFF-7576817CC9D5}" dt="2021-03-09T21:05:49.982" v="2861" actId="1076"/>
          <ac:picMkLst>
            <pc:docMk/>
            <pc:sldMk cId="2560591671" sldId="258"/>
            <ac:picMk id="5" creationId="{5EDCC9D7-F1F7-4609-9955-282840E68F03}"/>
          </ac:picMkLst>
        </pc:picChg>
        <pc:picChg chg="add del mod">
          <ac:chgData name="Eduard Chyhyrynets" userId="91559de2-2ebb-451e-a702-d0e5344da124" providerId="ADAL" clId="{5694EC5C-3DB3-494E-8FFF-7576817CC9D5}" dt="2021-03-11T20:25:27.594" v="3679" actId="478"/>
          <ac:picMkLst>
            <pc:docMk/>
            <pc:sldMk cId="2560591671" sldId="258"/>
            <ac:picMk id="6" creationId="{D8671194-A935-428E-8743-790629A2A0BD}"/>
          </ac:picMkLst>
        </pc:picChg>
        <pc:picChg chg="add mod">
          <ac:chgData name="Eduard Chyhyrynets" userId="91559de2-2ebb-451e-a702-d0e5344da124" providerId="ADAL" clId="{5694EC5C-3DB3-494E-8FFF-7576817CC9D5}" dt="2021-03-09T20:36:17.558" v="2679" actId="14100"/>
          <ac:picMkLst>
            <pc:docMk/>
            <pc:sldMk cId="2560591671" sldId="258"/>
            <ac:picMk id="7" creationId="{384B7E5C-BA0E-4111-938F-8478F54846C9}"/>
          </ac:picMkLst>
        </pc:picChg>
        <pc:picChg chg="add mod">
          <ac:chgData name="Eduard Chyhyrynets" userId="91559de2-2ebb-451e-a702-d0e5344da124" providerId="ADAL" clId="{5694EC5C-3DB3-494E-8FFF-7576817CC9D5}" dt="2021-03-09T21:07:34.305" v="2882" actId="1076"/>
          <ac:picMkLst>
            <pc:docMk/>
            <pc:sldMk cId="2560591671" sldId="258"/>
            <ac:picMk id="8" creationId="{93BAE838-F17E-4F82-9AD3-185345F71263}"/>
          </ac:picMkLst>
        </pc:picChg>
        <pc:picChg chg="add mod">
          <ac:chgData name="Eduard Chyhyrynets" userId="91559de2-2ebb-451e-a702-d0e5344da124" providerId="ADAL" clId="{5694EC5C-3DB3-494E-8FFF-7576817CC9D5}" dt="2021-03-09T20:38:04.625" v="2690" actId="1076"/>
          <ac:picMkLst>
            <pc:docMk/>
            <pc:sldMk cId="2560591671" sldId="258"/>
            <ac:picMk id="9" creationId="{7210C116-29FE-4A0A-B6DB-E792AC203EA5}"/>
          </ac:picMkLst>
        </pc:picChg>
        <pc:picChg chg="del">
          <ac:chgData name="Eduard Chyhyrynets" userId="91559de2-2ebb-451e-a702-d0e5344da124" providerId="ADAL" clId="{5694EC5C-3DB3-494E-8FFF-7576817CC9D5}" dt="2021-03-09T20:34:18.791" v="2666" actId="21"/>
          <ac:picMkLst>
            <pc:docMk/>
            <pc:sldMk cId="2560591671" sldId="258"/>
            <ac:picMk id="10" creationId="{9CE24DDF-DF36-485E-AB4C-6730239CC121}"/>
          </ac:picMkLst>
        </pc:picChg>
        <pc:picChg chg="add mod">
          <ac:chgData name="Eduard Chyhyrynets" userId="91559de2-2ebb-451e-a702-d0e5344da124" providerId="ADAL" clId="{5694EC5C-3DB3-494E-8FFF-7576817CC9D5}" dt="2021-03-09T21:05:52.324" v="2863" actId="1076"/>
          <ac:picMkLst>
            <pc:docMk/>
            <pc:sldMk cId="2560591671" sldId="258"/>
            <ac:picMk id="15" creationId="{92ABF159-9CC1-4FCC-BA74-5687E62EA4D6}"/>
          </ac:picMkLst>
        </pc:picChg>
        <pc:picChg chg="add mod">
          <ac:chgData name="Eduard Chyhyrynets" userId="91559de2-2ebb-451e-a702-d0e5344da124" providerId="ADAL" clId="{5694EC5C-3DB3-494E-8FFF-7576817CC9D5}" dt="2021-03-09T21:05:49.178" v="2860" actId="1076"/>
          <ac:picMkLst>
            <pc:docMk/>
            <pc:sldMk cId="2560591671" sldId="258"/>
            <ac:picMk id="16" creationId="{B3D7FDE1-9ECC-40A3-9F56-1497BEF62DED}"/>
          </ac:picMkLst>
        </pc:picChg>
        <pc:picChg chg="add mod">
          <ac:chgData name="Eduard Chyhyrynets" userId="91559de2-2ebb-451e-a702-d0e5344da124" providerId="ADAL" clId="{5694EC5C-3DB3-494E-8FFF-7576817CC9D5}" dt="2021-03-11T20:15:29.073" v="3436" actId="1076"/>
          <ac:picMkLst>
            <pc:docMk/>
            <pc:sldMk cId="2560591671" sldId="258"/>
            <ac:picMk id="18" creationId="{0F22E864-0930-498C-A29A-E0E62F5E3A59}"/>
          </ac:picMkLst>
        </pc:picChg>
        <pc:picChg chg="add del mod">
          <ac:chgData name="Eduard Chyhyrynets" userId="91559de2-2ebb-451e-a702-d0e5344da124" providerId="ADAL" clId="{5694EC5C-3DB3-494E-8FFF-7576817CC9D5}" dt="2021-03-11T20:14:53.759" v="3430" actId="478"/>
          <ac:picMkLst>
            <pc:docMk/>
            <pc:sldMk cId="2560591671" sldId="258"/>
            <ac:picMk id="1026" creationId="{D0522B57-FB15-4030-950A-3D1907569FA9}"/>
          </ac:picMkLst>
        </pc:picChg>
        <pc:cxnChg chg="add mod">
          <ac:chgData name="Eduard Chyhyrynets" userId="91559de2-2ebb-451e-a702-d0e5344da124" providerId="ADAL" clId="{5694EC5C-3DB3-494E-8FFF-7576817CC9D5}" dt="2021-03-11T20:16:53.128" v="3477" actId="692"/>
          <ac:cxnSpMkLst>
            <pc:docMk/>
            <pc:sldMk cId="2560591671" sldId="258"/>
            <ac:cxnSpMk id="11" creationId="{B21909BE-1232-4090-97A4-9A08D2F10D15}"/>
          </ac:cxnSpMkLst>
        </pc:cxnChg>
        <pc:cxnChg chg="add mod">
          <ac:chgData name="Eduard Chyhyrynets" userId="91559de2-2ebb-451e-a702-d0e5344da124" providerId="ADAL" clId="{5694EC5C-3DB3-494E-8FFF-7576817CC9D5}" dt="2021-03-11T20:17:03.066" v="3479" actId="1076"/>
          <ac:cxnSpMkLst>
            <pc:docMk/>
            <pc:sldMk cId="2560591671" sldId="258"/>
            <ac:cxnSpMk id="21" creationId="{753986B9-C039-4FC6-84CF-756DFD7D0708}"/>
          </ac:cxnSpMkLst>
        </pc:cxnChg>
        <pc:cxnChg chg="add mod">
          <ac:chgData name="Eduard Chyhyrynets" userId="91559de2-2ebb-451e-a702-d0e5344da124" providerId="ADAL" clId="{5694EC5C-3DB3-494E-8FFF-7576817CC9D5}" dt="2021-03-11T20:22:26.271" v="3539" actId="1076"/>
          <ac:cxnSpMkLst>
            <pc:docMk/>
            <pc:sldMk cId="2560591671" sldId="258"/>
            <ac:cxnSpMk id="22" creationId="{42FD0EF7-1FCE-4C2F-905C-9B2FBF646900}"/>
          </ac:cxnSpMkLst>
        </pc:cxnChg>
      </pc:sldChg>
      <pc:sldChg chg="addSp delSp modSp mod ord">
        <pc:chgData name="Eduard Chyhyrynets" userId="91559de2-2ebb-451e-a702-d0e5344da124" providerId="ADAL" clId="{5694EC5C-3DB3-494E-8FFF-7576817CC9D5}" dt="2021-03-12T08:38:35.085" v="4874"/>
        <pc:sldMkLst>
          <pc:docMk/>
          <pc:sldMk cId="3968715258" sldId="259"/>
        </pc:sldMkLst>
        <pc:spChg chg="mod">
          <ac:chgData name="Eduard Chyhyrynets" userId="91559de2-2ebb-451e-a702-d0e5344da124" providerId="ADAL" clId="{5694EC5C-3DB3-494E-8FFF-7576817CC9D5}" dt="2021-03-08T19:00:59.625" v="28" actId="1076"/>
          <ac:spMkLst>
            <pc:docMk/>
            <pc:sldMk cId="3968715258" sldId="259"/>
            <ac:spMk id="2" creationId="{850AAB85-3CF4-4331-ABF7-87EE14B498CC}"/>
          </ac:spMkLst>
        </pc:spChg>
        <pc:spChg chg="del">
          <ac:chgData name="Eduard Chyhyrynets" userId="91559de2-2ebb-451e-a702-d0e5344da124" providerId="ADAL" clId="{5694EC5C-3DB3-494E-8FFF-7576817CC9D5}" dt="2021-03-09T20:40:56.833" v="2706" actId="478"/>
          <ac:spMkLst>
            <pc:docMk/>
            <pc:sldMk cId="3968715258" sldId="259"/>
            <ac:spMk id="3" creationId="{A1DB504A-A3C7-4668-8B44-04F37D34095F}"/>
          </ac:spMkLst>
        </pc:spChg>
        <pc:spChg chg="mod">
          <ac:chgData name="Eduard Chyhyrynets" userId="91559de2-2ebb-451e-a702-d0e5344da124" providerId="ADAL" clId="{5694EC5C-3DB3-494E-8FFF-7576817CC9D5}" dt="2021-03-09T20:58:23.123" v="2856" actId="20577"/>
          <ac:spMkLst>
            <pc:docMk/>
            <pc:sldMk cId="3968715258" sldId="259"/>
            <ac:spMk id="4" creationId="{E5B52849-5C68-4146-AC92-3266F6AFDD74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5" creationId="{893926F2-070B-4F6B-AA60-DAA45AE37754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6" creationId="{AE4FB0E4-CB96-4486-A13E-01794C35FDF5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7" creationId="{FCA4A07E-2172-401C-881B-094597001131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8" creationId="{A00C1827-6522-4555-B874-7081CC523444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9" creationId="{99DB53AB-2F09-445D-A36B-E6D6C508F61E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0" creationId="{519D9744-F56C-4D19-B9B2-B51699D945DC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1" creationId="{44B647D5-E093-4275-AC2A-53B56DB7BC54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2" creationId="{E33B4598-B872-452C-AF0E-A5DD06C77679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3" creationId="{5F6275A8-30A2-420A-B5B9-95C15311908E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4" creationId="{FA211BA9-3EA2-4252-87D1-6508F9627335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5" creationId="{124BDF2E-C17F-4BDD-A5DA-2495C7575C64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6" creationId="{821DFD5C-B897-463F-A3F3-39191618C465}"/>
          </ac:spMkLst>
        </pc:spChg>
        <pc:spChg chg="add mod">
          <ac:chgData name="Eduard Chyhyrynets" userId="91559de2-2ebb-451e-a702-d0e5344da124" providerId="ADAL" clId="{5694EC5C-3DB3-494E-8FFF-7576817CC9D5}" dt="2021-03-11T21:34:56.660" v="4548" actId="1076"/>
          <ac:spMkLst>
            <pc:docMk/>
            <pc:sldMk cId="3968715258" sldId="259"/>
            <ac:spMk id="16" creationId="{A1762D48-E7F9-4ABD-85E4-23F8FB014288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8" creationId="{3D64C8E8-4063-4B13-8BAD-053C84AA3EFD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19" creationId="{6B0414D8-281F-4797-9B9C-AE00A46AD183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20" creationId="{6A50CDED-97FE-4CEE-9B9B-0A4DE86ACFBF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21" creationId="{87A14628-80E2-4045-B532-66CC71ABE73D}"/>
          </ac:spMkLst>
        </pc:spChg>
        <pc:spChg chg="del">
          <ac:chgData name="Eduard Chyhyrynets" userId="91559de2-2ebb-451e-a702-d0e5344da124" providerId="ADAL" clId="{5694EC5C-3DB3-494E-8FFF-7576817CC9D5}" dt="2021-03-09T21:06:24.016" v="2871" actId="478"/>
          <ac:spMkLst>
            <pc:docMk/>
            <pc:sldMk cId="3968715258" sldId="259"/>
            <ac:spMk id="22" creationId="{43A9D407-9DE1-4D62-A0A6-4C777ECCC48F}"/>
          </ac:spMkLst>
        </pc:spChg>
        <pc:spChg chg="del">
          <ac:chgData name="Eduard Chyhyrynets" userId="91559de2-2ebb-451e-a702-d0e5344da124" providerId="ADAL" clId="{5694EC5C-3DB3-494E-8FFF-7576817CC9D5}" dt="2021-03-09T21:06:16.499" v="2867" actId="478"/>
          <ac:spMkLst>
            <pc:docMk/>
            <pc:sldMk cId="3968715258" sldId="259"/>
            <ac:spMk id="27" creationId="{1EEFC26B-240C-452A-A587-00EA5DF82760}"/>
          </ac:spMkLst>
        </pc:spChg>
        <pc:spChg chg="del">
          <ac:chgData name="Eduard Chyhyrynets" userId="91559de2-2ebb-451e-a702-d0e5344da124" providerId="ADAL" clId="{5694EC5C-3DB3-494E-8FFF-7576817CC9D5}" dt="2021-03-09T21:06:20.193" v="2869" actId="478"/>
          <ac:spMkLst>
            <pc:docMk/>
            <pc:sldMk cId="3968715258" sldId="259"/>
            <ac:spMk id="30" creationId="{C001BDFF-E7D2-4130-9AFC-8D1956FBED9D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1" creationId="{EA65272D-729B-4E29-949E-BFD11B6FBF6A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2" creationId="{4F3F33A2-0275-4D4F-826A-D2DAA0F99216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3" creationId="{25501F9B-898B-4573-A270-DD47CA44D9B8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4" creationId="{E42AABB4-9501-438C-98C9-4F8D0750807F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5" creationId="{67B2CD89-05FB-4ED0-8726-ED38C759E676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6" creationId="{B55306B3-0C9E-4B75-ABF0-D29736EAC0A1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7" creationId="{825119CB-AE7A-467B-B510-C874596B2831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8" creationId="{9E3681D7-8ED1-4077-9552-DC6ABF61266B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39" creationId="{99BC9C93-DE70-438B-9FD4-C059C78ED463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0" creationId="{AD8BBDDA-CBF1-4436-A90B-4D340696E6FA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1" creationId="{BD69300D-44C8-4F06-9E96-87FA1983CE07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2" creationId="{5F266F5F-07C7-4F83-96CC-18A85AC12B9A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3" creationId="{90AF85BF-F82A-486D-BB83-0F35D465050D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4" creationId="{F1CBC28D-2CA3-4299-A149-EDF372E20B71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5" creationId="{16ADEBB9-DDF7-4D6F-85C6-0F4D3D97C6F6}"/>
          </ac:spMkLst>
        </pc:spChg>
        <pc:spChg chg="del">
          <ac:chgData name="Eduard Chyhyrynets" userId="91559de2-2ebb-451e-a702-d0e5344da124" providerId="ADAL" clId="{5694EC5C-3DB3-494E-8FFF-7576817CC9D5}" dt="2021-03-09T21:06:18.675" v="2868" actId="478"/>
          <ac:spMkLst>
            <pc:docMk/>
            <pc:sldMk cId="3968715258" sldId="259"/>
            <ac:spMk id="46" creationId="{2E509FAB-E1D4-40B1-98BA-248226EEBB59}"/>
          </ac:spMkLst>
        </pc:spChg>
        <pc:spChg chg="del">
          <ac:chgData name="Eduard Chyhyrynets" userId="91559de2-2ebb-451e-a702-d0e5344da124" providerId="ADAL" clId="{5694EC5C-3DB3-494E-8FFF-7576817CC9D5}" dt="2021-03-09T20:41:01.580" v="2710" actId="478"/>
          <ac:spMkLst>
            <pc:docMk/>
            <pc:sldMk cId="3968715258" sldId="259"/>
            <ac:spMk id="47" creationId="{83869E7F-A55D-463E-93ED-BCE9B910D9DA}"/>
          </ac:spMkLst>
        </pc:spChg>
        <pc:spChg chg="del">
          <ac:chgData name="Eduard Chyhyrynets" userId="91559de2-2ebb-451e-a702-d0e5344da124" providerId="ADAL" clId="{5694EC5C-3DB3-494E-8FFF-7576817CC9D5}" dt="2021-03-09T20:40:58.475" v="2708" actId="478"/>
          <ac:spMkLst>
            <pc:docMk/>
            <pc:sldMk cId="3968715258" sldId="259"/>
            <ac:spMk id="50" creationId="{54B67B4A-7C73-445A-8303-D3ADFEED8256}"/>
          </ac:spMkLst>
        </pc:spChg>
        <pc:spChg chg="add mod ord">
          <ac:chgData name="Eduard Chyhyrynets" userId="91559de2-2ebb-451e-a702-d0e5344da124" providerId="ADAL" clId="{5694EC5C-3DB3-494E-8FFF-7576817CC9D5}" dt="2021-03-11T21:35:04.272" v="4550" actId="166"/>
          <ac:spMkLst>
            <pc:docMk/>
            <pc:sldMk cId="3968715258" sldId="259"/>
            <ac:spMk id="52" creationId="{24D25EC4-F071-47C9-B407-973778480BEC}"/>
          </ac:spMkLst>
        </pc:spChg>
        <pc:spChg chg="mod">
          <ac:chgData name="Eduard Chyhyrynets" userId="91559de2-2ebb-451e-a702-d0e5344da124" providerId="ADAL" clId="{5694EC5C-3DB3-494E-8FFF-7576817CC9D5}" dt="2021-03-11T21:34:37.136" v="4543" actId="1076"/>
          <ac:spMkLst>
            <pc:docMk/>
            <pc:sldMk cId="3968715258" sldId="259"/>
            <ac:spMk id="53" creationId="{EFBAAB79-0E96-481B-A783-761AB8886FF2}"/>
          </ac:spMkLst>
        </pc:spChg>
        <pc:spChg chg="mod">
          <ac:chgData name="Eduard Chyhyrynets" userId="91559de2-2ebb-451e-a702-d0e5344da124" providerId="ADAL" clId="{5694EC5C-3DB3-494E-8FFF-7576817CC9D5}" dt="2021-03-11T21:34:15.677" v="4536" actId="1076"/>
          <ac:spMkLst>
            <pc:docMk/>
            <pc:sldMk cId="3968715258" sldId="259"/>
            <ac:spMk id="57" creationId="{91DF2EAA-1B5D-4990-AA91-66A437ADFB18}"/>
          </ac:spMkLst>
        </pc:spChg>
        <pc:picChg chg="add mod">
          <ac:chgData name="Eduard Chyhyrynets" userId="91559de2-2ebb-451e-a702-d0e5344da124" providerId="ADAL" clId="{5694EC5C-3DB3-494E-8FFF-7576817CC9D5}" dt="2021-03-11T21:34:58.613" v="4549" actId="14100"/>
          <ac:picMkLst>
            <pc:docMk/>
            <pc:sldMk cId="3968715258" sldId="259"/>
            <ac:picMk id="4" creationId="{15BDB748-462B-40BD-9FDD-78B4D1CA4415}"/>
          </ac:picMkLst>
        </pc:picChg>
        <pc:picChg chg="mod">
          <ac:chgData name="Eduard Chyhyrynets" userId="91559de2-2ebb-451e-a702-d0e5344da124" providerId="ADAL" clId="{5694EC5C-3DB3-494E-8FFF-7576817CC9D5}" dt="2021-03-11T21:33:37.104" v="4531" actId="1076"/>
          <ac:picMkLst>
            <pc:docMk/>
            <pc:sldMk cId="3968715258" sldId="259"/>
            <ac:picMk id="17" creationId="{164D3FF6-15D0-4EFF-92FB-02C3E6174315}"/>
          </ac:picMkLst>
        </pc:picChg>
        <pc:picChg chg="add mod">
          <ac:chgData name="Eduard Chyhyrynets" userId="91559de2-2ebb-451e-a702-d0e5344da124" providerId="ADAL" clId="{5694EC5C-3DB3-494E-8FFF-7576817CC9D5}" dt="2021-03-09T21:06:28.134" v="2874" actId="1076"/>
          <ac:picMkLst>
            <pc:docMk/>
            <pc:sldMk cId="3968715258" sldId="259"/>
            <ac:picMk id="23" creationId="{47830159-9D26-4D31-BEB5-C1F3CDAC7102}"/>
          </ac:picMkLst>
        </pc:picChg>
        <pc:picChg chg="del">
          <ac:chgData name="Eduard Chyhyrynets" userId="91559de2-2ebb-451e-a702-d0e5344da124" providerId="ADAL" clId="{5694EC5C-3DB3-494E-8FFF-7576817CC9D5}" dt="2021-03-09T20:40:57.329" v="2707" actId="478"/>
          <ac:picMkLst>
            <pc:docMk/>
            <pc:sldMk cId="3968715258" sldId="259"/>
            <ac:picMk id="24" creationId="{786DC8CC-B077-4E65-9BF6-4BE530DDCE0A}"/>
          </ac:picMkLst>
        </pc:picChg>
        <pc:picChg chg="mod">
          <ac:chgData name="Eduard Chyhyrynets" userId="91559de2-2ebb-451e-a702-d0e5344da124" providerId="ADAL" clId="{5694EC5C-3DB3-494E-8FFF-7576817CC9D5}" dt="2021-03-11T21:33:39.703" v="4532" actId="1076"/>
          <ac:picMkLst>
            <pc:docMk/>
            <pc:sldMk cId="3968715258" sldId="259"/>
            <ac:picMk id="25" creationId="{D78C1F72-7D45-4F18-A916-3AE3DA917B95}"/>
          </ac:picMkLst>
        </pc:picChg>
        <pc:picChg chg="add mod">
          <ac:chgData name="Eduard Chyhyrynets" userId="91559de2-2ebb-451e-a702-d0e5344da124" providerId="ADAL" clId="{5694EC5C-3DB3-494E-8FFF-7576817CC9D5}" dt="2021-03-09T21:29:22.419" v="3256" actId="1076"/>
          <ac:picMkLst>
            <pc:docMk/>
            <pc:sldMk cId="3968715258" sldId="259"/>
            <ac:picMk id="26" creationId="{9C2AD752-0DF0-4DE5-9C67-87880B32A4BC}"/>
          </ac:picMkLst>
        </pc:picChg>
        <pc:picChg chg="add mod ord">
          <ac:chgData name="Eduard Chyhyrynets" userId="91559de2-2ebb-451e-a702-d0e5344da124" providerId="ADAL" clId="{5694EC5C-3DB3-494E-8FFF-7576817CC9D5}" dt="2021-03-11T21:35:04.272" v="4550" actId="166"/>
          <ac:picMkLst>
            <pc:docMk/>
            <pc:sldMk cId="3968715258" sldId="259"/>
            <ac:picMk id="29" creationId="{C2E07249-D243-4A3F-B410-C648D2F93AE6}"/>
          </ac:picMkLst>
        </pc:picChg>
        <pc:picChg chg="del">
          <ac:chgData name="Eduard Chyhyrynets" userId="91559de2-2ebb-451e-a702-d0e5344da124" providerId="ADAL" clId="{5694EC5C-3DB3-494E-8FFF-7576817CC9D5}" dt="2021-03-09T20:40:58.913" v="2709" actId="478"/>
          <ac:picMkLst>
            <pc:docMk/>
            <pc:sldMk cId="3968715258" sldId="259"/>
            <ac:picMk id="49" creationId="{A9297E86-901E-43FF-BE6D-52AD91104A13}"/>
          </ac:picMkLst>
        </pc:picChg>
        <pc:picChg chg="mod ord">
          <ac:chgData name="Eduard Chyhyrynets" userId="91559de2-2ebb-451e-a702-d0e5344da124" providerId="ADAL" clId="{5694EC5C-3DB3-494E-8FFF-7576817CC9D5}" dt="2021-03-11T21:35:04.272" v="4550" actId="166"/>
          <ac:picMkLst>
            <pc:docMk/>
            <pc:sldMk cId="3968715258" sldId="259"/>
            <ac:picMk id="54" creationId="{A7053286-10C2-4098-9AE7-373263A28CD2}"/>
          </ac:picMkLst>
        </pc:picChg>
        <pc:picChg chg="mod ord">
          <ac:chgData name="Eduard Chyhyrynets" userId="91559de2-2ebb-451e-a702-d0e5344da124" providerId="ADAL" clId="{5694EC5C-3DB3-494E-8FFF-7576817CC9D5}" dt="2021-03-11T21:35:04.272" v="4550" actId="166"/>
          <ac:picMkLst>
            <pc:docMk/>
            <pc:sldMk cId="3968715258" sldId="259"/>
            <ac:picMk id="55" creationId="{3CB8C01B-5E81-4260-AA39-17E0EB8F3D62}"/>
          </ac:picMkLst>
        </pc:picChg>
      </pc:sldChg>
      <pc:sldChg chg="addSp delSp modSp mod">
        <pc:chgData name="Eduard Chyhyrynets" userId="91559de2-2ebb-451e-a702-d0e5344da124" providerId="ADAL" clId="{5694EC5C-3DB3-494E-8FFF-7576817CC9D5}" dt="2021-03-14T20:51:31.831" v="7112" actId="1076"/>
        <pc:sldMkLst>
          <pc:docMk/>
          <pc:sldMk cId="70452276" sldId="260"/>
        </pc:sldMkLst>
        <pc:spChg chg="mod">
          <ac:chgData name="Eduard Chyhyrynets" userId="91559de2-2ebb-451e-a702-d0e5344da124" providerId="ADAL" clId="{5694EC5C-3DB3-494E-8FFF-7576817CC9D5}" dt="2021-03-14T20:51:27.275" v="7111" actId="1076"/>
          <ac:spMkLst>
            <pc:docMk/>
            <pc:sldMk cId="70452276" sldId="260"/>
            <ac:spMk id="4" creationId="{1E75D3BE-A90D-4621-BA8F-01A989C6DA6A}"/>
          </ac:spMkLst>
        </pc:spChg>
        <pc:picChg chg="add mod ord">
          <ac:chgData name="Eduard Chyhyrynets" userId="91559de2-2ebb-451e-a702-d0e5344da124" providerId="ADAL" clId="{5694EC5C-3DB3-494E-8FFF-7576817CC9D5}" dt="2021-03-13T19:54:38.488" v="6200" actId="1076"/>
          <ac:picMkLst>
            <pc:docMk/>
            <pc:sldMk cId="70452276" sldId="260"/>
            <ac:picMk id="5" creationId="{5F46B7C6-4F12-4BDC-A389-F8586AAB8E03}"/>
          </ac:picMkLst>
        </pc:picChg>
        <pc:picChg chg="add del mod">
          <ac:chgData name="Eduard Chyhyrynets" userId="91559de2-2ebb-451e-a702-d0e5344da124" providerId="ADAL" clId="{5694EC5C-3DB3-494E-8FFF-7576817CC9D5}" dt="2021-03-11T20:42:53.173" v="4021" actId="478"/>
          <ac:picMkLst>
            <pc:docMk/>
            <pc:sldMk cId="70452276" sldId="260"/>
            <ac:picMk id="6" creationId="{B117202D-9F43-4018-A174-894B0A00DA7E}"/>
          </ac:picMkLst>
        </pc:picChg>
        <pc:picChg chg="add mod">
          <ac:chgData name="Eduard Chyhyrynets" userId="91559de2-2ebb-451e-a702-d0e5344da124" providerId="ADAL" clId="{5694EC5C-3DB3-494E-8FFF-7576817CC9D5}" dt="2021-03-14T20:51:31.831" v="7112" actId="1076"/>
          <ac:picMkLst>
            <pc:docMk/>
            <pc:sldMk cId="70452276" sldId="260"/>
            <ac:picMk id="8" creationId="{926A7780-B5D0-42BF-860D-AE989626DE35}"/>
          </ac:picMkLst>
        </pc:picChg>
        <pc:picChg chg="add mod">
          <ac:chgData name="Eduard Chyhyrynets" userId="91559de2-2ebb-451e-a702-d0e5344da124" providerId="ADAL" clId="{5694EC5C-3DB3-494E-8FFF-7576817CC9D5}" dt="2021-03-14T20:51:31.831" v="7112" actId="1076"/>
          <ac:picMkLst>
            <pc:docMk/>
            <pc:sldMk cId="70452276" sldId="260"/>
            <ac:picMk id="10" creationId="{F6FAB8A0-B4F6-4C79-A214-3DB81706FA4C}"/>
          </ac:picMkLst>
        </pc:picChg>
        <pc:picChg chg="add mod">
          <ac:chgData name="Eduard Chyhyrynets" userId="91559de2-2ebb-451e-a702-d0e5344da124" providerId="ADAL" clId="{5694EC5C-3DB3-494E-8FFF-7576817CC9D5}" dt="2021-03-14T20:51:31.831" v="7112" actId="1076"/>
          <ac:picMkLst>
            <pc:docMk/>
            <pc:sldMk cId="70452276" sldId="260"/>
            <ac:picMk id="12" creationId="{6A16EC78-DDC6-4976-860F-C3D9DA24F5B4}"/>
          </ac:picMkLst>
        </pc:picChg>
        <pc:picChg chg="add del mod">
          <ac:chgData name="Eduard Chyhyrynets" userId="91559de2-2ebb-451e-a702-d0e5344da124" providerId="ADAL" clId="{5694EC5C-3DB3-494E-8FFF-7576817CC9D5}" dt="2021-03-13T19:54:17.060" v="6194" actId="478"/>
          <ac:picMkLst>
            <pc:docMk/>
            <pc:sldMk cId="70452276" sldId="260"/>
            <ac:picMk id="14" creationId="{AE1C7373-1DD1-4BE3-ADFB-3654385DA90C}"/>
          </ac:picMkLst>
        </pc:picChg>
        <pc:picChg chg="add del mod">
          <ac:chgData name="Eduard Chyhyrynets" userId="91559de2-2ebb-451e-a702-d0e5344da124" providerId="ADAL" clId="{5694EC5C-3DB3-494E-8FFF-7576817CC9D5}" dt="2021-03-11T20:42:52.347" v="4020" actId="478"/>
          <ac:picMkLst>
            <pc:docMk/>
            <pc:sldMk cId="70452276" sldId="260"/>
            <ac:picMk id="16" creationId="{0C70BB77-68D4-49F0-BEB3-373FD8F0A2B6}"/>
          </ac:picMkLst>
        </pc:picChg>
        <pc:picChg chg="add del mod">
          <ac:chgData name="Eduard Chyhyrynets" userId="91559de2-2ebb-451e-a702-d0e5344da124" providerId="ADAL" clId="{5694EC5C-3DB3-494E-8FFF-7576817CC9D5}" dt="2021-03-13T19:49:52.673" v="6161" actId="478"/>
          <ac:picMkLst>
            <pc:docMk/>
            <pc:sldMk cId="70452276" sldId="260"/>
            <ac:picMk id="18" creationId="{E5411886-7014-497B-8722-891EDB11A00E}"/>
          </ac:picMkLst>
        </pc:picChg>
        <pc:picChg chg="add mod">
          <ac:chgData name="Eduard Chyhyrynets" userId="91559de2-2ebb-451e-a702-d0e5344da124" providerId="ADAL" clId="{5694EC5C-3DB3-494E-8FFF-7576817CC9D5}" dt="2021-03-14T20:51:31.831" v="7112" actId="1076"/>
          <ac:picMkLst>
            <pc:docMk/>
            <pc:sldMk cId="70452276" sldId="260"/>
            <ac:picMk id="20" creationId="{3D8BF680-4BAC-45F9-8C14-D44F0980D4BF}"/>
          </ac:picMkLst>
        </pc:picChg>
        <pc:picChg chg="add del mod">
          <ac:chgData name="Eduard Chyhyrynets" userId="91559de2-2ebb-451e-a702-d0e5344da124" providerId="ADAL" clId="{5694EC5C-3DB3-494E-8FFF-7576817CC9D5}" dt="2021-03-13T19:52:07.745" v="6177" actId="478"/>
          <ac:picMkLst>
            <pc:docMk/>
            <pc:sldMk cId="70452276" sldId="260"/>
            <ac:picMk id="22" creationId="{78EFE866-7DB0-4415-AFC6-1929B24531AB}"/>
          </ac:picMkLst>
        </pc:picChg>
        <pc:picChg chg="add mod">
          <ac:chgData name="Eduard Chyhyrynets" userId="91559de2-2ebb-451e-a702-d0e5344da124" providerId="ADAL" clId="{5694EC5C-3DB3-494E-8FFF-7576817CC9D5}" dt="2021-03-14T20:51:31.831" v="7112" actId="1076"/>
          <ac:picMkLst>
            <pc:docMk/>
            <pc:sldMk cId="70452276" sldId="260"/>
            <ac:picMk id="24" creationId="{C6507332-5758-4B41-A0CF-E4FDE6F4E2B4}"/>
          </ac:picMkLst>
        </pc:picChg>
        <pc:picChg chg="add del mod">
          <ac:chgData name="Eduard Chyhyrynets" userId="91559de2-2ebb-451e-a702-d0e5344da124" providerId="ADAL" clId="{5694EC5C-3DB3-494E-8FFF-7576817CC9D5}" dt="2021-03-13T19:52:26.446" v="6182" actId="478"/>
          <ac:picMkLst>
            <pc:docMk/>
            <pc:sldMk cId="70452276" sldId="260"/>
            <ac:picMk id="26" creationId="{558DD15F-F9E6-4A1F-9B07-65E58EE63B90}"/>
          </ac:picMkLst>
        </pc:picChg>
      </pc:sldChg>
      <pc:sldChg chg="addSp delSp modSp mod">
        <pc:chgData name="Eduard Chyhyrynets" userId="91559de2-2ebb-451e-a702-d0e5344da124" providerId="ADAL" clId="{5694EC5C-3DB3-494E-8FFF-7576817CC9D5}" dt="2021-03-12T09:06:10.477" v="4942" actId="1076"/>
        <pc:sldMkLst>
          <pc:docMk/>
          <pc:sldMk cId="2860353165" sldId="261"/>
        </pc:sldMkLst>
        <pc:spChg chg="add mod">
          <ac:chgData name="Eduard Chyhyrynets" userId="91559de2-2ebb-451e-a702-d0e5344da124" providerId="ADAL" clId="{5694EC5C-3DB3-494E-8FFF-7576817CC9D5}" dt="2021-03-09T21:23:52.635" v="3207" actId="164"/>
          <ac:spMkLst>
            <pc:docMk/>
            <pc:sldMk cId="2860353165" sldId="261"/>
            <ac:spMk id="2" creationId="{1059AFB2-5193-4097-A37F-CA650DDBD0B1}"/>
          </ac:spMkLst>
        </pc:spChg>
        <pc:spChg chg="add mod">
          <ac:chgData name="Eduard Chyhyrynets" userId="91559de2-2ebb-451e-a702-d0e5344da124" providerId="ADAL" clId="{5694EC5C-3DB3-494E-8FFF-7576817CC9D5}" dt="2021-03-08T19:56:05.766" v="156" actId="1076"/>
          <ac:spMkLst>
            <pc:docMk/>
            <pc:sldMk cId="2860353165" sldId="261"/>
            <ac:spMk id="2" creationId="{D39A2FB2-DD4F-42A7-84B3-61076DAD202B}"/>
          </ac:spMkLst>
        </pc:spChg>
        <pc:spChg chg="mod">
          <ac:chgData name="Eduard Chyhyrynets" userId="91559de2-2ebb-451e-a702-d0e5344da124" providerId="ADAL" clId="{5694EC5C-3DB3-494E-8FFF-7576817CC9D5}" dt="2021-03-08T19:59:05.130" v="213" actId="255"/>
          <ac:spMkLst>
            <pc:docMk/>
            <pc:sldMk cId="2860353165" sldId="261"/>
            <ac:spMk id="4" creationId="{B2E0FCA8-D3C0-4CFB-9125-F7FB4E5C6446}"/>
          </ac:spMkLst>
        </pc:spChg>
        <pc:spChg chg="add mod">
          <ac:chgData name="Eduard Chyhyrynets" userId="91559de2-2ebb-451e-a702-d0e5344da124" providerId="ADAL" clId="{5694EC5C-3DB3-494E-8FFF-7576817CC9D5}" dt="2021-03-09T21:23:52.635" v="3207" actId="164"/>
          <ac:spMkLst>
            <pc:docMk/>
            <pc:sldMk cId="2860353165" sldId="261"/>
            <ac:spMk id="8" creationId="{F9739BD0-1070-4080-B612-D7B394F2A31B}"/>
          </ac:spMkLst>
        </pc:spChg>
        <pc:spChg chg="mod">
          <ac:chgData name="Eduard Chyhyrynets" userId="91559de2-2ebb-451e-a702-d0e5344da124" providerId="ADAL" clId="{5694EC5C-3DB3-494E-8FFF-7576817CC9D5}" dt="2021-03-08T19:56:09.215" v="157" actId="1076"/>
          <ac:spMkLst>
            <pc:docMk/>
            <pc:sldMk cId="2860353165" sldId="261"/>
            <ac:spMk id="9" creationId="{0292AB05-B22E-425D-B927-F672867C5EF4}"/>
          </ac:spMkLst>
        </pc:spChg>
        <pc:spChg chg="add mod">
          <ac:chgData name="Eduard Chyhyrynets" userId="91559de2-2ebb-451e-a702-d0e5344da124" providerId="ADAL" clId="{5694EC5C-3DB3-494E-8FFF-7576817CC9D5}" dt="2021-03-09T21:23:52.635" v="3207" actId="164"/>
          <ac:spMkLst>
            <pc:docMk/>
            <pc:sldMk cId="2860353165" sldId="261"/>
            <ac:spMk id="10" creationId="{19D80F11-0033-4820-8C33-A98B17C63A09}"/>
          </ac:spMkLst>
        </pc:spChg>
        <pc:spChg chg="add mod">
          <ac:chgData name="Eduard Chyhyrynets" userId="91559de2-2ebb-451e-a702-d0e5344da124" providerId="ADAL" clId="{5694EC5C-3DB3-494E-8FFF-7576817CC9D5}" dt="2021-03-09T21:23:52.635" v="3207" actId="164"/>
          <ac:spMkLst>
            <pc:docMk/>
            <pc:sldMk cId="2860353165" sldId="261"/>
            <ac:spMk id="11" creationId="{16B472E0-5EB9-4E61-8CF1-332CC8FB3108}"/>
          </ac:spMkLst>
        </pc:spChg>
        <pc:spChg chg="add mod">
          <ac:chgData name="Eduard Chyhyrynets" userId="91559de2-2ebb-451e-a702-d0e5344da124" providerId="ADAL" clId="{5694EC5C-3DB3-494E-8FFF-7576817CC9D5}" dt="2021-03-09T21:23:52.635" v="3207" actId="164"/>
          <ac:spMkLst>
            <pc:docMk/>
            <pc:sldMk cId="2860353165" sldId="261"/>
            <ac:spMk id="12" creationId="{9E139A63-EBC4-4B0D-9BDF-83C81796FDF4}"/>
          </ac:spMkLst>
        </pc:spChg>
        <pc:spChg chg="add mod">
          <ac:chgData name="Eduard Chyhyrynets" userId="91559de2-2ebb-451e-a702-d0e5344da124" providerId="ADAL" clId="{5694EC5C-3DB3-494E-8FFF-7576817CC9D5}" dt="2021-03-12T09:06:10.477" v="4942" actId="1076"/>
          <ac:spMkLst>
            <pc:docMk/>
            <pc:sldMk cId="2860353165" sldId="261"/>
            <ac:spMk id="21" creationId="{F9E1760C-6659-42CF-989F-56BA9B536157}"/>
          </ac:spMkLst>
        </pc:spChg>
        <pc:grpChg chg="add mod">
          <ac:chgData name="Eduard Chyhyrynets" userId="91559de2-2ebb-451e-a702-d0e5344da124" providerId="ADAL" clId="{5694EC5C-3DB3-494E-8FFF-7576817CC9D5}" dt="2021-03-09T21:23:48.905" v="3206" actId="164"/>
          <ac:grpSpMkLst>
            <pc:docMk/>
            <pc:sldMk cId="2860353165" sldId="261"/>
            <ac:grpSpMk id="27" creationId="{AC231E11-991D-4CA6-B813-5A0CA1E24E5E}"/>
          </ac:grpSpMkLst>
        </pc:grpChg>
        <pc:grpChg chg="add mod">
          <ac:chgData name="Eduard Chyhyrynets" userId="91559de2-2ebb-451e-a702-d0e5344da124" providerId="ADAL" clId="{5694EC5C-3DB3-494E-8FFF-7576817CC9D5}" dt="2021-03-09T21:23:54.048" v="3208" actId="1076"/>
          <ac:grpSpMkLst>
            <pc:docMk/>
            <pc:sldMk cId="2860353165" sldId="261"/>
            <ac:grpSpMk id="28" creationId="{D03CD72C-A60A-4CCE-AE09-5B4428EC1687}"/>
          </ac:grpSpMkLst>
        </pc:grpChg>
        <pc:picChg chg="mod">
          <ac:chgData name="Eduard Chyhyrynets" userId="91559de2-2ebb-451e-a702-d0e5344da124" providerId="ADAL" clId="{5694EC5C-3DB3-494E-8FFF-7576817CC9D5}" dt="2021-03-09T21:23:52.635" v="3207" actId="164"/>
          <ac:picMkLst>
            <pc:docMk/>
            <pc:sldMk cId="2860353165" sldId="261"/>
            <ac:picMk id="5" creationId="{B7888A6F-788E-4F3B-9F7F-355B8396728F}"/>
          </ac:picMkLst>
        </pc:picChg>
        <pc:picChg chg="mod">
          <ac:chgData name="Eduard Chyhyrynets" userId="91559de2-2ebb-451e-a702-d0e5344da124" providerId="ADAL" clId="{5694EC5C-3DB3-494E-8FFF-7576817CC9D5}" dt="2021-03-08T19:56:13.185" v="158" actId="1076"/>
          <ac:picMkLst>
            <pc:docMk/>
            <pc:sldMk cId="2860353165" sldId="261"/>
            <ac:picMk id="6" creationId="{16E634BB-39E7-432B-9B55-78D87865E725}"/>
          </ac:picMkLst>
        </pc:picChg>
        <pc:picChg chg="del mod">
          <ac:chgData name="Eduard Chyhyrynets" userId="91559de2-2ebb-451e-a702-d0e5344da124" providerId="ADAL" clId="{5694EC5C-3DB3-494E-8FFF-7576817CC9D5}" dt="2021-03-08T19:58:48.741" v="210" actId="478"/>
          <ac:picMkLst>
            <pc:docMk/>
            <pc:sldMk cId="2860353165" sldId="261"/>
            <ac:picMk id="7" creationId="{7B7FA4AF-9DAB-463D-93B3-07A6A34FA43F}"/>
          </ac:picMkLst>
        </pc:picChg>
        <pc:cxnChg chg="add mod">
          <ac:chgData name="Eduard Chyhyrynets" userId="91559de2-2ebb-451e-a702-d0e5344da124" providerId="ADAL" clId="{5694EC5C-3DB3-494E-8FFF-7576817CC9D5}" dt="2021-03-09T21:23:52.635" v="3207" actId="164"/>
          <ac:cxnSpMkLst>
            <pc:docMk/>
            <pc:sldMk cId="2860353165" sldId="261"/>
            <ac:cxnSpMk id="13" creationId="{7335ADC7-C9F0-475D-9D27-505EDD8C97EE}"/>
          </ac:cxnSpMkLst>
        </pc:cxnChg>
        <pc:cxnChg chg="add mod">
          <ac:chgData name="Eduard Chyhyrynets" userId="91559de2-2ebb-451e-a702-d0e5344da124" providerId="ADAL" clId="{5694EC5C-3DB3-494E-8FFF-7576817CC9D5}" dt="2021-03-09T21:23:52.635" v="3207" actId="164"/>
          <ac:cxnSpMkLst>
            <pc:docMk/>
            <pc:sldMk cId="2860353165" sldId="261"/>
            <ac:cxnSpMk id="16" creationId="{80C5DB79-741B-4166-8E27-9F8B19DB61FC}"/>
          </ac:cxnSpMkLst>
        </pc:cxnChg>
        <pc:cxnChg chg="add mod">
          <ac:chgData name="Eduard Chyhyrynets" userId="91559de2-2ebb-451e-a702-d0e5344da124" providerId="ADAL" clId="{5694EC5C-3DB3-494E-8FFF-7576817CC9D5}" dt="2021-03-09T21:23:52.635" v="3207" actId="164"/>
          <ac:cxnSpMkLst>
            <pc:docMk/>
            <pc:sldMk cId="2860353165" sldId="261"/>
            <ac:cxnSpMk id="19" creationId="{B7E571F4-0572-4CA6-A729-34E6C1BEEBAE}"/>
          </ac:cxnSpMkLst>
        </pc:cxnChg>
        <pc:cxnChg chg="add mod">
          <ac:chgData name="Eduard Chyhyrynets" userId="91559de2-2ebb-451e-a702-d0e5344da124" providerId="ADAL" clId="{5694EC5C-3DB3-494E-8FFF-7576817CC9D5}" dt="2021-03-09T21:23:52.635" v="3207" actId="164"/>
          <ac:cxnSpMkLst>
            <pc:docMk/>
            <pc:sldMk cId="2860353165" sldId="261"/>
            <ac:cxnSpMk id="22" creationId="{B3BA9767-C051-4556-B6AD-63387BB5377F}"/>
          </ac:cxnSpMkLst>
        </pc:cxnChg>
        <pc:cxnChg chg="add mod">
          <ac:chgData name="Eduard Chyhyrynets" userId="91559de2-2ebb-451e-a702-d0e5344da124" providerId="ADAL" clId="{5694EC5C-3DB3-494E-8FFF-7576817CC9D5}" dt="2021-03-09T21:23:52.635" v="3207" actId="164"/>
          <ac:cxnSpMkLst>
            <pc:docMk/>
            <pc:sldMk cId="2860353165" sldId="261"/>
            <ac:cxnSpMk id="26" creationId="{4F275016-71F3-44CB-8D19-0E464EBD4C61}"/>
          </ac:cxnSpMkLst>
        </pc:cxnChg>
      </pc:sldChg>
      <pc:sldChg chg="del">
        <pc:chgData name="Eduard Chyhyrynets" userId="91559de2-2ebb-451e-a702-d0e5344da124" providerId="ADAL" clId="{5694EC5C-3DB3-494E-8FFF-7576817CC9D5}" dt="2021-03-08T21:48:35.096" v="2535" actId="2696"/>
        <pc:sldMkLst>
          <pc:docMk/>
          <pc:sldMk cId="3000322850" sldId="262"/>
        </pc:sldMkLst>
      </pc:sldChg>
      <pc:sldChg chg="addSp modSp mod ord">
        <pc:chgData name="Eduard Chyhyrynets" userId="91559de2-2ebb-451e-a702-d0e5344da124" providerId="ADAL" clId="{5694EC5C-3DB3-494E-8FFF-7576817CC9D5}" dt="2021-03-09T19:41:57.986" v="2538"/>
        <pc:sldMkLst>
          <pc:docMk/>
          <pc:sldMk cId="2090046443" sldId="263"/>
        </pc:sldMkLst>
        <pc:spChg chg="mod">
          <ac:chgData name="Eduard Chyhyrynets" userId="91559de2-2ebb-451e-a702-d0e5344da124" providerId="ADAL" clId="{5694EC5C-3DB3-494E-8FFF-7576817CC9D5}" dt="2021-03-08T19:05:23.906" v="44" actId="1076"/>
          <ac:spMkLst>
            <pc:docMk/>
            <pc:sldMk cId="2090046443" sldId="263"/>
            <ac:spMk id="5" creationId="{D060763D-8886-4954-9675-FD12D601F72E}"/>
          </ac:spMkLst>
        </pc:spChg>
        <pc:spChg chg="add mod">
          <ac:chgData name="Eduard Chyhyrynets" userId="91559de2-2ebb-451e-a702-d0e5344da124" providerId="ADAL" clId="{5694EC5C-3DB3-494E-8FFF-7576817CC9D5}" dt="2021-03-08T19:42:32.920" v="82"/>
          <ac:spMkLst>
            <pc:docMk/>
            <pc:sldMk cId="2090046443" sldId="263"/>
            <ac:spMk id="6" creationId="{4E79E086-1B4A-40C5-97C9-C276F0A71CC0}"/>
          </ac:spMkLst>
        </pc:spChg>
        <pc:picChg chg="mod">
          <ac:chgData name="Eduard Chyhyrynets" userId="91559de2-2ebb-451e-a702-d0e5344da124" providerId="ADAL" clId="{5694EC5C-3DB3-494E-8FFF-7576817CC9D5}" dt="2021-03-08T19:42:23.305" v="81" actId="1076"/>
          <ac:picMkLst>
            <pc:docMk/>
            <pc:sldMk cId="2090046443" sldId="263"/>
            <ac:picMk id="4" creationId="{90BFEAB7-DAAA-4DD0-9FDF-AAD5DD572508}"/>
          </ac:picMkLst>
        </pc:picChg>
      </pc:sldChg>
      <pc:sldChg chg="addSp delSp modSp mod delAnim modAnim">
        <pc:chgData name="Eduard Chyhyrynets" userId="91559de2-2ebb-451e-a702-d0e5344da124" providerId="ADAL" clId="{5694EC5C-3DB3-494E-8FFF-7576817CC9D5}" dt="2021-03-12T08:51:56.426" v="4926" actId="1076"/>
        <pc:sldMkLst>
          <pc:docMk/>
          <pc:sldMk cId="1005116443" sldId="266"/>
        </pc:sldMkLst>
        <pc:spChg chg="mod">
          <ac:chgData name="Eduard Chyhyrynets" userId="91559de2-2ebb-451e-a702-d0e5344da124" providerId="ADAL" clId="{5694EC5C-3DB3-494E-8FFF-7576817CC9D5}" dt="2021-03-11T20:53:11.150" v="4260" actId="1076"/>
          <ac:spMkLst>
            <pc:docMk/>
            <pc:sldMk cId="1005116443" sldId="266"/>
            <ac:spMk id="2" creationId="{85301864-6F74-49C4-95B1-2DE0F3F5F7A1}"/>
          </ac:spMkLst>
        </pc:spChg>
        <pc:spChg chg="add mod">
          <ac:chgData name="Eduard Chyhyrynets" userId="91559de2-2ebb-451e-a702-d0e5344da124" providerId="ADAL" clId="{5694EC5C-3DB3-494E-8FFF-7576817CC9D5}" dt="2021-03-09T21:15:45.474" v="2970" actId="20577"/>
          <ac:spMkLst>
            <pc:docMk/>
            <pc:sldMk cId="1005116443" sldId="266"/>
            <ac:spMk id="3" creationId="{11F2369B-1121-4A7B-A196-44C58C08BE18}"/>
          </ac:spMkLst>
        </pc:spChg>
        <pc:spChg chg="add mod">
          <ac:chgData name="Eduard Chyhyrynets" userId="91559de2-2ebb-451e-a702-d0e5344da124" providerId="ADAL" clId="{5694EC5C-3DB3-494E-8FFF-7576817CC9D5}" dt="2021-03-11T20:48:06.785" v="4069" actId="692"/>
          <ac:spMkLst>
            <pc:docMk/>
            <pc:sldMk cId="1005116443" sldId="266"/>
            <ac:spMk id="5" creationId="{18F74438-5E1F-4732-85B6-BA98E89C1EE8}"/>
          </ac:spMkLst>
        </pc:spChg>
        <pc:spChg chg="del mod">
          <ac:chgData name="Eduard Chyhyrynets" userId="91559de2-2ebb-451e-a702-d0e5344da124" providerId="ADAL" clId="{5694EC5C-3DB3-494E-8FFF-7576817CC9D5}" dt="2021-03-09T21:08:45.543" v="2906" actId="21"/>
          <ac:spMkLst>
            <pc:docMk/>
            <pc:sldMk cId="1005116443" sldId="266"/>
            <ac:spMk id="5" creationId="{98099F1E-471D-45F6-9DF5-C2575C3A59C0}"/>
          </ac:spMkLst>
        </pc:spChg>
        <pc:spChg chg="mod">
          <ac:chgData name="Eduard Chyhyrynets" userId="91559de2-2ebb-451e-a702-d0e5344da124" providerId="ADAL" clId="{5694EC5C-3DB3-494E-8FFF-7576817CC9D5}" dt="2021-03-09T21:08:51.581" v="2907" actId="207"/>
          <ac:spMkLst>
            <pc:docMk/>
            <pc:sldMk cId="1005116443" sldId="266"/>
            <ac:spMk id="6" creationId="{45C3CD20-DBBD-4706-9F3F-50F83A2C7CCE}"/>
          </ac:spMkLst>
        </pc:spChg>
        <pc:spChg chg="add mod">
          <ac:chgData name="Eduard Chyhyrynets" userId="91559de2-2ebb-451e-a702-d0e5344da124" providerId="ADAL" clId="{5694EC5C-3DB3-494E-8FFF-7576817CC9D5}" dt="2021-03-09T21:09:35.820" v="2913" actId="207"/>
          <ac:spMkLst>
            <pc:docMk/>
            <pc:sldMk cId="1005116443" sldId="266"/>
            <ac:spMk id="7" creationId="{A015AC16-DED5-42D9-AAFD-6190598310F2}"/>
          </ac:spMkLst>
        </pc:spChg>
        <pc:spChg chg="del ord">
          <ac:chgData name="Eduard Chyhyrynets" userId="91559de2-2ebb-451e-a702-d0e5344da124" providerId="ADAL" clId="{5694EC5C-3DB3-494E-8FFF-7576817CC9D5}" dt="2021-03-11T20:50:56.455" v="4152" actId="478"/>
          <ac:spMkLst>
            <pc:docMk/>
            <pc:sldMk cId="1005116443" sldId="266"/>
            <ac:spMk id="8" creationId="{D6ECF7F6-F2F3-4E67-BA26-8EF9B5B24B84}"/>
          </ac:spMkLst>
        </pc:spChg>
        <pc:spChg chg="add mod">
          <ac:chgData name="Eduard Chyhyrynets" userId="91559de2-2ebb-451e-a702-d0e5344da124" providerId="ADAL" clId="{5694EC5C-3DB3-494E-8FFF-7576817CC9D5}" dt="2021-03-09T21:12:36.339" v="2919" actId="692"/>
          <ac:spMkLst>
            <pc:docMk/>
            <pc:sldMk cId="1005116443" sldId="266"/>
            <ac:spMk id="9" creationId="{AAC9C0B6-F4E7-4020-AFD6-48D982492163}"/>
          </ac:spMkLst>
        </pc:spChg>
        <pc:spChg chg="add mod">
          <ac:chgData name="Eduard Chyhyrynets" userId="91559de2-2ebb-451e-a702-d0e5344da124" providerId="ADAL" clId="{5694EC5C-3DB3-494E-8FFF-7576817CC9D5}" dt="2021-03-09T21:09:41.614" v="2915" actId="1076"/>
          <ac:spMkLst>
            <pc:docMk/>
            <pc:sldMk cId="1005116443" sldId="266"/>
            <ac:spMk id="16" creationId="{CF943B4F-E7FB-4249-96B7-8DF2BD1BA907}"/>
          </ac:spMkLst>
        </pc:spChg>
        <pc:spChg chg="mod">
          <ac:chgData name="Eduard Chyhyrynets" userId="91559de2-2ebb-451e-a702-d0e5344da124" providerId="ADAL" clId="{5694EC5C-3DB3-494E-8FFF-7576817CC9D5}" dt="2021-03-08T19:01:21.290" v="33" actId="1076"/>
          <ac:spMkLst>
            <pc:docMk/>
            <pc:sldMk cId="1005116443" sldId="266"/>
            <ac:spMk id="18" creationId="{10742257-3980-4551-868A-26DC3CB821EE}"/>
          </ac:spMkLst>
        </pc:spChg>
        <pc:spChg chg="add mod">
          <ac:chgData name="Eduard Chyhyrynets" userId="91559de2-2ebb-451e-a702-d0e5344da124" providerId="ADAL" clId="{5694EC5C-3DB3-494E-8FFF-7576817CC9D5}" dt="2021-03-09T21:14:01.319" v="2948" actId="1076"/>
          <ac:spMkLst>
            <pc:docMk/>
            <pc:sldMk cId="1005116443" sldId="266"/>
            <ac:spMk id="23" creationId="{7E97E25D-00C5-4902-842B-066C9D6B8059}"/>
          </ac:spMkLst>
        </pc:spChg>
        <pc:spChg chg="add mod">
          <ac:chgData name="Eduard Chyhyrynets" userId="91559de2-2ebb-451e-a702-d0e5344da124" providerId="ADAL" clId="{5694EC5C-3DB3-494E-8FFF-7576817CC9D5}" dt="2021-03-09T21:14:06.846" v="2950" actId="1076"/>
          <ac:spMkLst>
            <pc:docMk/>
            <pc:sldMk cId="1005116443" sldId="266"/>
            <ac:spMk id="24" creationId="{3BAB1420-23FE-468B-948F-E6FDE7D4B35E}"/>
          </ac:spMkLst>
        </pc:spChg>
        <pc:spChg chg="add mod">
          <ac:chgData name="Eduard Chyhyrynets" userId="91559de2-2ebb-451e-a702-d0e5344da124" providerId="ADAL" clId="{5694EC5C-3DB3-494E-8FFF-7576817CC9D5}" dt="2021-03-09T21:14:02.907" v="2949" actId="1076"/>
          <ac:spMkLst>
            <pc:docMk/>
            <pc:sldMk cId="1005116443" sldId="266"/>
            <ac:spMk id="25" creationId="{FC36C977-A19B-4173-A9CD-69FEEF8CB1FF}"/>
          </ac:spMkLst>
        </pc:spChg>
        <pc:spChg chg="add mod">
          <ac:chgData name="Eduard Chyhyrynets" userId="91559de2-2ebb-451e-a702-d0e5344da124" providerId="ADAL" clId="{5694EC5C-3DB3-494E-8FFF-7576817CC9D5}" dt="2021-03-09T21:14:38.889" v="2952" actId="1076"/>
          <ac:spMkLst>
            <pc:docMk/>
            <pc:sldMk cId="1005116443" sldId="266"/>
            <ac:spMk id="26" creationId="{5A759169-071F-48A4-AAF6-6D0667B82E33}"/>
          </ac:spMkLst>
        </pc:spChg>
        <pc:spChg chg="add mod">
          <ac:chgData name="Eduard Chyhyrynets" userId="91559de2-2ebb-451e-a702-d0e5344da124" providerId="ADAL" clId="{5694EC5C-3DB3-494E-8FFF-7576817CC9D5}" dt="2021-03-09T21:14:38.889" v="2952" actId="1076"/>
          <ac:spMkLst>
            <pc:docMk/>
            <pc:sldMk cId="1005116443" sldId="266"/>
            <ac:spMk id="27" creationId="{9DB1A823-CF85-41F6-8490-45A460C8C4E5}"/>
          </ac:spMkLst>
        </pc:spChg>
        <pc:spChg chg="add mod">
          <ac:chgData name="Eduard Chyhyrynets" userId="91559de2-2ebb-451e-a702-d0e5344da124" providerId="ADAL" clId="{5694EC5C-3DB3-494E-8FFF-7576817CC9D5}" dt="2021-03-09T21:14:38.889" v="2952" actId="1076"/>
          <ac:spMkLst>
            <pc:docMk/>
            <pc:sldMk cId="1005116443" sldId="266"/>
            <ac:spMk id="28" creationId="{4DC1EDAB-B6C4-4352-BBF6-234C14900D29}"/>
          </ac:spMkLst>
        </pc:spChg>
        <pc:spChg chg="add mod">
          <ac:chgData name="Eduard Chyhyrynets" userId="91559de2-2ebb-451e-a702-d0e5344da124" providerId="ADAL" clId="{5694EC5C-3DB3-494E-8FFF-7576817CC9D5}" dt="2021-03-09T21:14:49.062" v="2954" actId="1076"/>
          <ac:spMkLst>
            <pc:docMk/>
            <pc:sldMk cId="1005116443" sldId="266"/>
            <ac:spMk id="29" creationId="{BA388567-33C8-4E07-BB71-743C7CD68ED7}"/>
          </ac:spMkLst>
        </pc:spChg>
        <pc:spChg chg="add mod">
          <ac:chgData name="Eduard Chyhyrynets" userId="91559de2-2ebb-451e-a702-d0e5344da124" providerId="ADAL" clId="{5694EC5C-3DB3-494E-8FFF-7576817CC9D5}" dt="2021-03-09T21:14:49.062" v="2954" actId="1076"/>
          <ac:spMkLst>
            <pc:docMk/>
            <pc:sldMk cId="1005116443" sldId="266"/>
            <ac:spMk id="30" creationId="{FB7E178D-452A-4F17-AD8E-0052DC9005D3}"/>
          </ac:spMkLst>
        </pc:spChg>
        <pc:spChg chg="add mod">
          <ac:chgData name="Eduard Chyhyrynets" userId="91559de2-2ebb-451e-a702-d0e5344da124" providerId="ADAL" clId="{5694EC5C-3DB3-494E-8FFF-7576817CC9D5}" dt="2021-03-09T21:15:13.955" v="2959" actId="20577"/>
          <ac:spMkLst>
            <pc:docMk/>
            <pc:sldMk cId="1005116443" sldId="266"/>
            <ac:spMk id="31" creationId="{B2DA0573-E694-4D76-921E-5668F7E64470}"/>
          </ac:spMkLst>
        </pc:spChg>
        <pc:spChg chg="add mod">
          <ac:chgData name="Eduard Chyhyrynets" userId="91559de2-2ebb-451e-a702-d0e5344da124" providerId="ADAL" clId="{5694EC5C-3DB3-494E-8FFF-7576817CC9D5}" dt="2021-03-09T21:15:33.835" v="2966" actId="1076"/>
          <ac:spMkLst>
            <pc:docMk/>
            <pc:sldMk cId="1005116443" sldId="266"/>
            <ac:spMk id="32" creationId="{1BEB3119-C437-4CE2-94E8-9683772E3D5A}"/>
          </ac:spMkLst>
        </pc:spChg>
        <pc:spChg chg="add mod">
          <ac:chgData name="Eduard Chyhyrynets" userId="91559de2-2ebb-451e-a702-d0e5344da124" providerId="ADAL" clId="{5694EC5C-3DB3-494E-8FFF-7576817CC9D5}" dt="2021-03-09T21:15:35.376" v="2967" actId="1076"/>
          <ac:spMkLst>
            <pc:docMk/>
            <pc:sldMk cId="1005116443" sldId="266"/>
            <ac:spMk id="33" creationId="{E034B0AF-ED9D-4267-914A-4BAFAFD1E45B}"/>
          </ac:spMkLst>
        </pc:spChg>
        <pc:spChg chg="add mod">
          <ac:chgData name="Eduard Chyhyrynets" userId="91559de2-2ebb-451e-a702-d0e5344da124" providerId="ADAL" clId="{5694EC5C-3DB3-494E-8FFF-7576817CC9D5}" dt="2021-03-09T21:15:26.426" v="2963" actId="1076"/>
          <ac:spMkLst>
            <pc:docMk/>
            <pc:sldMk cId="1005116443" sldId="266"/>
            <ac:spMk id="34" creationId="{310E2787-6B65-42D4-BF6F-8956AA69673F}"/>
          </ac:spMkLst>
        </pc:spChg>
        <pc:spChg chg="add mod">
          <ac:chgData name="Eduard Chyhyrynets" userId="91559de2-2ebb-451e-a702-d0e5344da124" providerId="ADAL" clId="{5694EC5C-3DB3-494E-8FFF-7576817CC9D5}" dt="2021-03-09T21:15:30.642" v="2965" actId="1076"/>
          <ac:spMkLst>
            <pc:docMk/>
            <pc:sldMk cId="1005116443" sldId="266"/>
            <ac:spMk id="35" creationId="{4C60C071-62EA-4A5B-BA73-141761423577}"/>
          </ac:spMkLst>
        </pc:spChg>
        <pc:spChg chg="add mod">
          <ac:chgData name="Eduard Chyhyrynets" userId="91559de2-2ebb-451e-a702-d0e5344da124" providerId="ADAL" clId="{5694EC5C-3DB3-494E-8FFF-7576817CC9D5}" dt="2021-03-09T21:15:42.773" v="2969" actId="1076"/>
          <ac:spMkLst>
            <pc:docMk/>
            <pc:sldMk cId="1005116443" sldId="266"/>
            <ac:spMk id="36" creationId="{C7B50D12-9A06-4463-965E-6B0EDE18D376}"/>
          </ac:spMkLst>
        </pc:spChg>
        <pc:spChg chg="add mod">
          <ac:chgData name="Eduard Chyhyrynets" userId="91559de2-2ebb-451e-a702-d0e5344da124" providerId="ADAL" clId="{5694EC5C-3DB3-494E-8FFF-7576817CC9D5}" dt="2021-03-09T21:15:42.773" v="2969" actId="1076"/>
          <ac:spMkLst>
            <pc:docMk/>
            <pc:sldMk cId="1005116443" sldId="266"/>
            <ac:spMk id="37" creationId="{445695F5-6355-4CB5-8A5E-7DA2607F53AB}"/>
          </ac:spMkLst>
        </pc:spChg>
        <pc:spChg chg="add mod">
          <ac:chgData name="Eduard Chyhyrynets" userId="91559de2-2ebb-451e-a702-d0e5344da124" providerId="ADAL" clId="{5694EC5C-3DB3-494E-8FFF-7576817CC9D5}" dt="2021-03-09T21:15:42.773" v="2969" actId="1076"/>
          <ac:spMkLst>
            <pc:docMk/>
            <pc:sldMk cId="1005116443" sldId="266"/>
            <ac:spMk id="38" creationId="{7B4A1CEF-0905-4AFB-AEF3-EAC71BD91487}"/>
          </ac:spMkLst>
        </pc:spChg>
        <pc:spChg chg="add mod">
          <ac:chgData name="Eduard Chyhyrynets" userId="91559de2-2ebb-451e-a702-d0e5344da124" providerId="ADAL" clId="{5694EC5C-3DB3-494E-8FFF-7576817CC9D5}" dt="2021-03-09T21:15:42.773" v="2969" actId="1076"/>
          <ac:spMkLst>
            <pc:docMk/>
            <pc:sldMk cId="1005116443" sldId="266"/>
            <ac:spMk id="39" creationId="{63F529B6-7E04-4BED-B807-0D637AB8E698}"/>
          </ac:spMkLst>
        </pc:spChg>
        <pc:spChg chg="add mod">
          <ac:chgData name="Eduard Chyhyrynets" userId="91559de2-2ebb-451e-a702-d0e5344da124" providerId="ADAL" clId="{5694EC5C-3DB3-494E-8FFF-7576817CC9D5}" dt="2021-03-09T21:15:42.773" v="2969" actId="1076"/>
          <ac:spMkLst>
            <pc:docMk/>
            <pc:sldMk cId="1005116443" sldId="266"/>
            <ac:spMk id="40" creationId="{E24632E9-94A2-4A91-80BE-95C7A82CC102}"/>
          </ac:spMkLst>
        </pc:spChg>
        <pc:spChg chg="add mod">
          <ac:chgData name="Eduard Chyhyrynets" userId="91559de2-2ebb-451e-a702-d0e5344da124" providerId="ADAL" clId="{5694EC5C-3DB3-494E-8FFF-7576817CC9D5}" dt="2021-03-09T21:15:42.773" v="2969" actId="1076"/>
          <ac:spMkLst>
            <pc:docMk/>
            <pc:sldMk cId="1005116443" sldId="266"/>
            <ac:spMk id="41" creationId="{339E401E-5DB9-4410-AEFB-B5796C1575C9}"/>
          </ac:spMkLst>
        </pc:spChg>
        <pc:spChg chg="add mod">
          <ac:chgData name="Eduard Chyhyrynets" userId="91559de2-2ebb-451e-a702-d0e5344da124" providerId="ADAL" clId="{5694EC5C-3DB3-494E-8FFF-7576817CC9D5}" dt="2021-03-09T21:15:52.660" v="2972" actId="1076"/>
          <ac:spMkLst>
            <pc:docMk/>
            <pc:sldMk cId="1005116443" sldId="266"/>
            <ac:spMk id="42" creationId="{43B05873-B2EA-4740-91C4-FB5C492BA926}"/>
          </ac:spMkLst>
        </pc:spChg>
        <pc:spChg chg="add mod">
          <ac:chgData name="Eduard Chyhyrynets" userId="91559de2-2ebb-451e-a702-d0e5344da124" providerId="ADAL" clId="{5694EC5C-3DB3-494E-8FFF-7576817CC9D5}" dt="2021-03-09T21:16:02.254" v="2976" actId="1076"/>
          <ac:spMkLst>
            <pc:docMk/>
            <pc:sldMk cId="1005116443" sldId="266"/>
            <ac:spMk id="43" creationId="{C2C2CAF8-2B87-4FBE-A6F5-9336C265EF74}"/>
          </ac:spMkLst>
        </pc:spChg>
        <pc:spChg chg="add mod">
          <ac:chgData name="Eduard Chyhyrynets" userId="91559de2-2ebb-451e-a702-d0e5344da124" providerId="ADAL" clId="{5694EC5C-3DB3-494E-8FFF-7576817CC9D5}" dt="2021-03-09T21:15:52.660" v="2972" actId="1076"/>
          <ac:spMkLst>
            <pc:docMk/>
            <pc:sldMk cId="1005116443" sldId="266"/>
            <ac:spMk id="44" creationId="{AF18522E-56DC-45FD-B777-2CDCAB9829F5}"/>
          </ac:spMkLst>
        </pc:spChg>
        <pc:spChg chg="add mod">
          <ac:chgData name="Eduard Chyhyrynets" userId="91559de2-2ebb-451e-a702-d0e5344da124" providerId="ADAL" clId="{5694EC5C-3DB3-494E-8FFF-7576817CC9D5}" dt="2021-03-09T21:15:52.660" v="2972" actId="1076"/>
          <ac:spMkLst>
            <pc:docMk/>
            <pc:sldMk cId="1005116443" sldId="266"/>
            <ac:spMk id="45" creationId="{530A9411-F8E9-42C9-96C0-FCFD3F584508}"/>
          </ac:spMkLst>
        </pc:spChg>
        <pc:spChg chg="add mod">
          <ac:chgData name="Eduard Chyhyrynets" userId="91559de2-2ebb-451e-a702-d0e5344da124" providerId="ADAL" clId="{5694EC5C-3DB3-494E-8FFF-7576817CC9D5}" dt="2021-03-09T21:15:52.660" v="2972" actId="1076"/>
          <ac:spMkLst>
            <pc:docMk/>
            <pc:sldMk cId="1005116443" sldId="266"/>
            <ac:spMk id="46" creationId="{80CA147C-44EC-4CB6-AE37-E6BF57BDF504}"/>
          </ac:spMkLst>
        </pc:spChg>
        <pc:spChg chg="add mod">
          <ac:chgData name="Eduard Chyhyrynets" userId="91559de2-2ebb-451e-a702-d0e5344da124" providerId="ADAL" clId="{5694EC5C-3DB3-494E-8FFF-7576817CC9D5}" dt="2021-03-09T21:15:52.660" v="2972" actId="1076"/>
          <ac:spMkLst>
            <pc:docMk/>
            <pc:sldMk cId="1005116443" sldId="266"/>
            <ac:spMk id="47" creationId="{14F52494-B99B-4ADB-BFF2-BEE086845624}"/>
          </ac:spMkLst>
        </pc:spChg>
        <pc:spChg chg="add mod">
          <ac:chgData name="Eduard Chyhyrynets" userId="91559de2-2ebb-451e-a702-d0e5344da124" providerId="ADAL" clId="{5694EC5C-3DB3-494E-8FFF-7576817CC9D5}" dt="2021-03-09T21:15:59.975" v="2974" actId="1076"/>
          <ac:spMkLst>
            <pc:docMk/>
            <pc:sldMk cId="1005116443" sldId="266"/>
            <ac:spMk id="48" creationId="{EA93B55A-55C2-4DB8-A189-351EC4CB276A}"/>
          </ac:spMkLst>
        </pc:spChg>
        <pc:spChg chg="add mod">
          <ac:chgData name="Eduard Chyhyrynets" userId="91559de2-2ebb-451e-a702-d0e5344da124" providerId="ADAL" clId="{5694EC5C-3DB3-494E-8FFF-7576817CC9D5}" dt="2021-03-09T21:15:59.975" v="2974" actId="1076"/>
          <ac:spMkLst>
            <pc:docMk/>
            <pc:sldMk cId="1005116443" sldId="266"/>
            <ac:spMk id="49" creationId="{A9522454-A96A-4ECD-9E98-566866161372}"/>
          </ac:spMkLst>
        </pc:spChg>
        <pc:spChg chg="add mod">
          <ac:chgData name="Eduard Chyhyrynets" userId="91559de2-2ebb-451e-a702-d0e5344da124" providerId="ADAL" clId="{5694EC5C-3DB3-494E-8FFF-7576817CC9D5}" dt="2021-03-09T21:15:59.975" v="2974" actId="1076"/>
          <ac:spMkLst>
            <pc:docMk/>
            <pc:sldMk cId="1005116443" sldId="266"/>
            <ac:spMk id="50" creationId="{215E9014-25CE-4539-8915-1B61AC7E94B1}"/>
          </ac:spMkLst>
        </pc:spChg>
        <pc:spChg chg="add mod">
          <ac:chgData name="Eduard Chyhyrynets" userId="91559de2-2ebb-451e-a702-d0e5344da124" providerId="ADAL" clId="{5694EC5C-3DB3-494E-8FFF-7576817CC9D5}" dt="2021-03-09T21:15:59.975" v="2974" actId="1076"/>
          <ac:spMkLst>
            <pc:docMk/>
            <pc:sldMk cId="1005116443" sldId="266"/>
            <ac:spMk id="51" creationId="{F314AB51-01B0-4614-B39F-15F071EAB1DC}"/>
          </ac:spMkLst>
        </pc:spChg>
        <pc:spChg chg="add mod">
          <ac:chgData name="Eduard Chyhyrynets" userId="91559de2-2ebb-451e-a702-d0e5344da124" providerId="ADAL" clId="{5694EC5C-3DB3-494E-8FFF-7576817CC9D5}" dt="2021-03-09T21:15:59.975" v="2974" actId="1076"/>
          <ac:spMkLst>
            <pc:docMk/>
            <pc:sldMk cId="1005116443" sldId="266"/>
            <ac:spMk id="52" creationId="{FF6D6078-0BA8-45C5-A826-F3F9FB2344AF}"/>
          </ac:spMkLst>
        </pc:spChg>
        <pc:spChg chg="add mod">
          <ac:chgData name="Eduard Chyhyrynets" userId="91559de2-2ebb-451e-a702-d0e5344da124" providerId="ADAL" clId="{5694EC5C-3DB3-494E-8FFF-7576817CC9D5}" dt="2021-03-09T21:15:59.975" v="2974" actId="1076"/>
          <ac:spMkLst>
            <pc:docMk/>
            <pc:sldMk cId="1005116443" sldId="266"/>
            <ac:spMk id="53" creationId="{A31F0D36-E1EA-43C6-A483-CB0856C0CE81}"/>
          </ac:spMkLst>
        </pc:spChg>
        <pc:spChg chg="add mod">
          <ac:chgData name="Eduard Chyhyrynets" userId="91559de2-2ebb-451e-a702-d0e5344da124" providerId="ADAL" clId="{5694EC5C-3DB3-494E-8FFF-7576817CC9D5}" dt="2021-03-09T21:17:31.189" v="3013" actId="20577"/>
          <ac:spMkLst>
            <pc:docMk/>
            <pc:sldMk cId="1005116443" sldId="266"/>
            <ac:spMk id="54" creationId="{12D80AFB-6E4D-4E32-9BB9-8CC5F4067856}"/>
          </ac:spMkLst>
        </pc:spChg>
        <pc:spChg chg="add mod">
          <ac:chgData name="Eduard Chyhyrynets" userId="91559de2-2ebb-451e-a702-d0e5344da124" providerId="ADAL" clId="{5694EC5C-3DB3-494E-8FFF-7576817CC9D5}" dt="2021-03-09T21:16:09.077" v="2978" actId="1076"/>
          <ac:spMkLst>
            <pc:docMk/>
            <pc:sldMk cId="1005116443" sldId="266"/>
            <ac:spMk id="55" creationId="{25F79576-3A27-497A-8767-470B8D43771A}"/>
          </ac:spMkLst>
        </pc:spChg>
        <pc:spChg chg="add mod">
          <ac:chgData name="Eduard Chyhyrynets" userId="91559de2-2ebb-451e-a702-d0e5344da124" providerId="ADAL" clId="{5694EC5C-3DB3-494E-8FFF-7576817CC9D5}" dt="2021-03-09T21:16:09.077" v="2978" actId="1076"/>
          <ac:spMkLst>
            <pc:docMk/>
            <pc:sldMk cId="1005116443" sldId="266"/>
            <ac:spMk id="56" creationId="{DF2F4FAB-DBD5-43E4-BBF1-E135876CE5DC}"/>
          </ac:spMkLst>
        </pc:spChg>
        <pc:spChg chg="add mod">
          <ac:chgData name="Eduard Chyhyrynets" userId="91559de2-2ebb-451e-a702-d0e5344da124" providerId="ADAL" clId="{5694EC5C-3DB3-494E-8FFF-7576817CC9D5}" dt="2021-03-09T21:16:09.077" v="2978" actId="1076"/>
          <ac:spMkLst>
            <pc:docMk/>
            <pc:sldMk cId="1005116443" sldId="266"/>
            <ac:spMk id="57" creationId="{46CF0445-22BE-486A-A1F2-7B88F0A30C87}"/>
          </ac:spMkLst>
        </pc:spChg>
        <pc:spChg chg="add mod">
          <ac:chgData name="Eduard Chyhyrynets" userId="91559de2-2ebb-451e-a702-d0e5344da124" providerId="ADAL" clId="{5694EC5C-3DB3-494E-8FFF-7576817CC9D5}" dt="2021-03-09T21:16:09.077" v="2978" actId="1076"/>
          <ac:spMkLst>
            <pc:docMk/>
            <pc:sldMk cId="1005116443" sldId="266"/>
            <ac:spMk id="58" creationId="{21A15483-68DC-452E-89FE-110654E00E67}"/>
          </ac:spMkLst>
        </pc:spChg>
        <pc:spChg chg="add mod">
          <ac:chgData name="Eduard Chyhyrynets" userId="91559de2-2ebb-451e-a702-d0e5344da124" providerId="ADAL" clId="{5694EC5C-3DB3-494E-8FFF-7576817CC9D5}" dt="2021-03-09T21:16:09.077" v="2978" actId="1076"/>
          <ac:spMkLst>
            <pc:docMk/>
            <pc:sldMk cId="1005116443" sldId="266"/>
            <ac:spMk id="59" creationId="{3153CE33-8498-4BFB-B034-2E2939573844}"/>
          </ac:spMkLst>
        </pc:spChg>
        <pc:spChg chg="add mod">
          <ac:chgData name="Eduard Chyhyrynets" userId="91559de2-2ebb-451e-a702-d0e5344da124" providerId="ADAL" clId="{5694EC5C-3DB3-494E-8FFF-7576817CC9D5}" dt="2021-03-09T21:16:12.246" v="2980" actId="1076"/>
          <ac:spMkLst>
            <pc:docMk/>
            <pc:sldMk cId="1005116443" sldId="266"/>
            <ac:spMk id="60" creationId="{C98445FE-0368-4354-B242-E88602AF9D7B}"/>
          </ac:spMkLst>
        </pc:spChg>
        <pc:spChg chg="add mod">
          <ac:chgData name="Eduard Chyhyrynets" userId="91559de2-2ebb-451e-a702-d0e5344da124" providerId="ADAL" clId="{5694EC5C-3DB3-494E-8FFF-7576817CC9D5}" dt="2021-03-09T21:16:12.246" v="2980" actId="1076"/>
          <ac:spMkLst>
            <pc:docMk/>
            <pc:sldMk cId="1005116443" sldId="266"/>
            <ac:spMk id="61" creationId="{A41B356C-BE29-426E-BF6C-6D339E777BDD}"/>
          </ac:spMkLst>
        </pc:spChg>
        <pc:spChg chg="add mod">
          <ac:chgData name="Eduard Chyhyrynets" userId="91559de2-2ebb-451e-a702-d0e5344da124" providerId="ADAL" clId="{5694EC5C-3DB3-494E-8FFF-7576817CC9D5}" dt="2021-03-09T21:16:12.246" v="2980" actId="1076"/>
          <ac:spMkLst>
            <pc:docMk/>
            <pc:sldMk cId="1005116443" sldId="266"/>
            <ac:spMk id="62" creationId="{F9C2615E-6828-4A18-8A3E-6D48733DBAB2}"/>
          </ac:spMkLst>
        </pc:spChg>
        <pc:spChg chg="add mod">
          <ac:chgData name="Eduard Chyhyrynets" userId="91559de2-2ebb-451e-a702-d0e5344da124" providerId="ADAL" clId="{5694EC5C-3DB3-494E-8FFF-7576817CC9D5}" dt="2021-03-09T21:16:12.246" v="2980" actId="1076"/>
          <ac:spMkLst>
            <pc:docMk/>
            <pc:sldMk cId="1005116443" sldId="266"/>
            <ac:spMk id="63" creationId="{8A444043-D07D-4DE5-A8D8-032571A983B3}"/>
          </ac:spMkLst>
        </pc:spChg>
        <pc:spChg chg="add mod">
          <ac:chgData name="Eduard Chyhyrynets" userId="91559de2-2ebb-451e-a702-d0e5344da124" providerId="ADAL" clId="{5694EC5C-3DB3-494E-8FFF-7576817CC9D5}" dt="2021-03-09T21:16:12.246" v="2980" actId="1076"/>
          <ac:spMkLst>
            <pc:docMk/>
            <pc:sldMk cId="1005116443" sldId="266"/>
            <ac:spMk id="64" creationId="{D7D138F7-8268-41D0-B511-BB808D2A7F57}"/>
          </ac:spMkLst>
        </pc:spChg>
        <pc:spChg chg="add mod">
          <ac:chgData name="Eduard Chyhyrynets" userId="91559de2-2ebb-451e-a702-d0e5344da124" providerId="ADAL" clId="{5694EC5C-3DB3-494E-8FFF-7576817CC9D5}" dt="2021-03-09T21:16:12.246" v="2980" actId="1076"/>
          <ac:spMkLst>
            <pc:docMk/>
            <pc:sldMk cId="1005116443" sldId="266"/>
            <ac:spMk id="65" creationId="{A8548E54-BB55-478D-B83D-60A26D5830B6}"/>
          </ac:spMkLst>
        </pc:spChg>
        <pc:spChg chg="add mod">
          <ac:chgData name="Eduard Chyhyrynets" userId="91559de2-2ebb-451e-a702-d0e5344da124" providerId="ADAL" clId="{5694EC5C-3DB3-494E-8FFF-7576817CC9D5}" dt="2021-03-09T21:16:15.789" v="2982" actId="1076"/>
          <ac:spMkLst>
            <pc:docMk/>
            <pc:sldMk cId="1005116443" sldId="266"/>
            <ac:spMk id="66" creationId="{33D96855-9B31-4939-BC88-7E713FA31851}"/>
          </ac:spMkLst>
        </pc:spChg>
        <pc:spChg chg="add mod">
          <ac:chgData name="Eduard Chyhyrynets" userId="91559de2-2ebb-451e-a702-d0e5344da124" providerId="ADAL" clId="{5694EC5C-3DB3-494E-8FFF-7576817CC9D5}" dt="2021-03-09T21:16:15.789" v="2982" actId="1076"/>
          <ac:spMkLst>
            <pc:docMk/>
            <pc:sldMk cId="1005116443" sldId="266"/>
            <ac:spMk id="67" creationId="{F92510C8-0A67-471B-ACFE-B2EB71DBDB21}"/>
          </ac:spMkLst>
        </pc:spChg>
        <pc:spChg chg="add mod">
          <ac:chgData name="Eduard Chyhyrynets" userId="91559de2-2ebb-451e-a702-d0e5344da124" providerId="ADAL" clId="{5694EC5C-3DB3-494E-8FFF-7576817CC9D5}" dt="2021-03-09T21:16:15.789" v="2982" actId="1076"/>
          <ac:spMkLst>
            <pc:docMk/>
            <pc:sldMk cId="1005116443" sldId="266"/>
            <ac:spMk id="68" creationId="{CD0CB4AE-BCCC-4F1C-978D-BDB05D447CC2}"/>
          </ac:spMkLst>
        </pc:spChg>
        <pc:spChg chg="add mod">
          <ac:chgData name="Eduard Chyhyrynets" userId="91559de2-2ebb-451e-a702-d0e5344da124" providerId="ADAL" clId="{5694EC5C-3DB3-494E-8FFF-7576817CC9D5}" dt="2021-03-09T21:16:15.789" v="2982" actId="1076"/>
          <ac:spMkLst>
            <pc:docMk/>
            <pc:sldMk cId="1005116443" sldId="266"/>
            <ac:spMk id="69" creationId="{B76F8254-E768-4019-A6A5-1324180A4D5E}"/>
          </ac:spMkLst>
        </pc:spChg>
        <pc:spChg chg="add mod">
          <ac:chgData name="Eduard Chyhyrynets" userId="91559de2-2ebb-451e-a702-d0e5344da124" providerId="ADAL" clId="{5694EC5C-3DB3-494E-8FFF-7576817CC9D5}" dt="2021-03-09T21:16:15.789" v="2982" actId="1076"/>
          <ac:spMkLst>
            <pc:docMk/>
            <pc:sldMk cId="1005116443" sldId="266"/>
            <ac:spMk id="70" creationId="{9EA45736-262F-48D9-ACC4-BCB5B5256166}"/>
          </ac:spMkLst>
        </pc:spChg>
        <pc:spChg chg="add mod">
          <ac:chgData name="Eduard Chyhyrynets" userId="91559de2-2ebb-451e-a702-d0e5344da124" providerId="ADAL" clId="{5694EC5C-3DB3-494E-8FFF-7576817CC9D5}" dt="2021-03-09T21:16:15.789" v="2982" actId="1076"/>
          <ac:spMkLst>
            <pc:docMk/>
            <pc:sldMk cId="1005116443" sldId="266"/>
            <ac:spMk id="71" creationId="{9C14832A-F4C4-4C9E-8F1E-5CCF5A5E17FF}"/>
          </ac:spMkLst>
        </pc:spChg>
        <pc:spChg chg="add mod">
          <ac:chgData name="Eduard Chyhyrynets" userId="91559de2-2ebb-451e-a702-d0e5344da124" providerId="ADAL" clId="{5694EC5C-3DB3-494E-8FFF-7576817CC9D5}" dt="2021-03-09T21:16:19.618" v="2984" actId="1076"/>
          <ac:spMkLst>
            <pc:docMk/>
            <pc:sldMk cId="1005116443" sldId="266"/>
            <ac:spMk id="72" creationId="{575FC55F-0E4C-4FED-ABC5-BF903D57B559}"/>
          </ac:spMkLst>
        </pc:spChg>
        <pc:spChg chg="add mod">
          <ac:chgData name="Eduard Chyhyrynets" userId="91559de2-2ebb-451e-a702-d0e5344da124" providerId="ADAL" clId="{5694EC5C-3DB3-494E-8FFF-7576817CC9D5}" dt="2021-03-09T21:16:19.618" v="2984" actId="1076"/>
          <ac:spMkLst>
            <pc:docMk/>
            <pc:sldMk cId="1005116443" sldId="266"/>
            <ac:spMk id="73" creationId="{FA5482C5-0CE4-434E-94C5-B7D7C0EE5B18}"/>
          </ac:spMkLst>
        </pc:spChg>
        <pc:spChg chg="add mod">
          <ac:chgData name="Eduard Chyhyrynets" userId="91559de2-2ebb-451e-a702-d0e5344da124" providerId="ADAL" clId="{5694EC5C-3DB3-494E-8FFF-7576817CC9D5}" dt="2021-03-09T21:16:19.618" v="2984" actId="1076"/>
          <ac:spMkLst>
            <pc:docMk/>
            <pc:sldMk cId="1005116443" sldId="266"/>
            <ac:spMk id="74" creationId="{499F6FC6-44EF-487F-B402-1FC7D125AE17}"/>
          </ac:spMkLst>
        </pc:spChg>
        <pc:spChg chg="add del mod">
          <ac:chgData name="Eduard Chyhyrynets" userId="91559de2-2ebb-451e-a702-d0e5344da124" providerId="ADAL" clId="{5694EC5C-3DB3-494E-8FFF-7576817CC9D5}" dt="2021-03-09T21:16:49.299" v="2996" actId="478"/>
          <ac:spMkLst>
            <pc:docMk/>
            <pc:sldMk cId="1005116443" sldId="266"/>
            <ac:spMk id="75" creationId="{C6C5F44B-944F-4A16-9B67-C5068F5E5DBD}"/>
          </ac:spMkLst>
        </pc:spChg>
        <pc:spChg chg="add mod">
          <ac:chgData name="Eduard Chyhyrynets" userId="91559de2-2ebb-451e-a702-d0e5344da124" providerId="ADAL" clId="{5694EC5C-3DB3-494E-8FFF-7576817CC9D5}" dt="2021-03-09T21:16:19.618" v="2984" actId="1076"/>
          <ac:spMkLst>
            <pc:docMk/>
            <pc:sldMk cId="1005116443" sldId="266"/>
            <ac:spMk id="76" creationId="{1BE034CD-5300-4FF1-9882-2778A4D314AB}"/>
          </ac:spMkLst>
        </pc:spChg>
        <pc:spChg chg="add mod">
          <ac:chgData name="Eduard Chyhyrynets" userId="91559de2-2ebb-451e-a702-d0e5344da124" providerId="ADAL" clId="{5694EC5C-3DB3-494E-8FFF-7576817CC9D5}" dt="2021-03-09T21:16:19.618" v="2984" actId="1076"/>
          <ac:spMkLst>
            <pc:docMk/>
            <pc:sldMk cId="1005116443" sldId="266"/>
            <ac:spMk id="77" creationId="{FE72DB89-9940-4AFD-915C-2AF1258D7A55}"/>
          </ac:spMkLst>
        </pc:spChg>
        <pc:spChg chg="add mod">
          <ac:chgData name="Eduard Chyhyrynets" userId="91559de2-2ebb-451e-a702-d0e5344da124" providerId="ADAL" clId="{5694EC5C-3DB3-494E-8FFF-7576817CC9D5}" dt="2021-03-09T21:16:26.331" v="2986" actId="1076"/>
          <ac:spMkLst>
            <pc:docMk/>
            <pc:sldMk cId="1005116443" sldId="266"/>
            <ac:spMk id="78" creationId="{5B19395C-3DB3-4006-BF29-93413DB78B43}"/>
          </ac:spMkLst>
        </pc:spChg>
        <pc:spChg chg="add mod">
          <ac:chgData name="Eduard Chyhyrynets" userId="91559de2-2ebb-451e-a702-d0e5344da124" providerId="ADAL" clId="{5694EC5C-3DB3-494E-8FFF-7576817CC9D5}" dt="2021-03-09T21:16:26.331" v="2986" actId="1076"/>
          <ac:spMkLst>
            <pc:docMk/>
            <pc:sldMk cId="1005116443" sldId="266"/>
            <ac:spMk id="79" creationId="{A90EA626-5C2A-4A30-BAC2-8DF4C56C580E}"/>
          </ac:spMkLst>
        </pc:spChg>
        <pc:spChg chg="add mod">
          <ac:chgData name="Eduard Chyhyrynets" userId="91559de2-2ebb-451e-a702-d0e5344da124" providerId="ADAL" clId="{5694EC5C-3DB3-494E-8FFF-7576817CC9D5}" dt="2021-03-09T21:16:26.331" v="2986" actId="1076"/>
          <ac:spMkLst>
            <pc:docMk/>
            <pc:sldMk cId="1005116443" sldId="266"/>
            <ac:spMk id="80" creationId="{9424C5C9-1C65-42DB-98DB-FCD86B646B7F}"/>
          </ac:spMkLst>
        </pc:spChg>
        <pc:spChg chg="add mod">
          <ac:chgData name="Eduard Chyhyrynets" userId="91559de2-2ebb-451e-a702-d0e5344da124" providerId="ADAL" clId="{5694EC5C-3DB3-494E-8FFF-7576817CC9D5}" dt="2021-03-09T21:16:29.149" v="2988" actId="1076"/>
          <ac:spMkLst>
            <pc:docMk/>
            <pc:sldMk cId="1005116443" sldId="266"/>
            <ac:spMk id="81" creationId="{D559653C-D0C8-4D79-8E33-263197C619B8}"/>
          </ac:spMkLst>
        </pc:spChg>
        <pc:spChg chg="add mod">
          <ac:chgData name="Eduard Chyhyrynets" userId="91559de2-2ebb-451e-a702-d0e5344da124" providerId="ADAL" clId="{5694EC5C-3DB3-494E-8FFF-7576817CC9D5}" dt="2021-03-09T21:16:29.149" v="2988" actId="1076"/>
          <ac:spMkLst>
            <pc:docMk/>
            <pc:sldMk cId="1005116443" sldId="266"/>
            <ac:spMk id="82" creationId="{57361EBA-C30C-4863-9A9D-D3A7C2F91B7F}"/>
          </ac:spMkLst>
        </pc:spChg>
        <pc:spChg chg="add mod">
          <ac:chgData name="Eduard Chyhyrynets" userId="91559de2-2ebb-451e-a702-d0e5344da124" providerId="ADAL" clId="{5694EC5C-3DB3-494E-8FFF-7576817CC9D5}" dt="2021-03-09T21:16:29.149" v="2988" actId="1076"/>
          <ac:spMkLst>
            <pc:docMk/>
            <pc:sldMk cId="1005116443" sldId="266"/>
            <ac:spMk id="83" creationId="{B7E606CA-0B35-4008-B1CE-6123CDCD7EE5}"/>
          </ac:spMkLst>
        </pc:spChg>
        <pc:spChg chg="add mod">
          <ac:chgData name="Eduard Chyhyrynets" userId="91559de2-2ebb-451e-a702-d0e5344da124" providerId="ADAL" clId="{5694EC5C-3DB3-494E-8FFF-7576817CC9D5}" dt="2021-03-09T21:16:31.498" v="2990" actId="1076"/>
          <ac:spMkLst>
            <pc:docMk/>
            <pc:sldMk cId="1005116443" sldId="266"/>
            <ac:spMk id="84" creationId="{B31B07DF-50F3-42D1-AA14-69BDC2F8FDA5}"/>
          </ac:spMkLst>
        </pc:spChg>
        <pc:spChg chg="add mod">
          <ac:chgData name="Eduard Chyhyrynets" userId="91559de2-2ebb-451e-a702-d0e5344da124" providerId="ADAL" clId="{5694EC5C-3DB3-494E-8FFF-7576817CC9D5}" dt="2021-03-09T21:16:31.498" v="2990" actId="1076"/>
          <ac:spMkLst>
            <pc:docMk/>
            <pc:sldMk cId="1005116443" sldId="266"/>
            <ac:spMk id="85" creationId="{894257FF-E9C5-4D86-92B0-813773C3C940}"/>
          </ac:spMkLst>
        </pc:spChg>
        <pc:spChg chg="add mod">
          <ac:chgData name="Eduard Chyhyrynets" userId="91559de2-2ebb-451e-a702-d0e5344da124" providerId="ADAL" clId="{5694EC5C-3DB3-494E-8FFF-7576817CC9D5}" dt="2021-03-09T21:16:31.498" v="2990" actId="1076"/>
          <ac:spMkLst>
            <pc:docMk/>
            <pc:sldMk cId="1005116443" sldId="266"/>
            <ac:spMk id="86" creationId="{8E24E02D-8D44-48F2-9A64-BE7159AFDB41}"/>
          </ac:spMkLst>
        </pc:spChg>
        <pc:spChg chg="add mod">
          <ac:chgData name="Eduard Chyhyrynets" userId="91559de2-2ebb-451e-a702-d0e5344da124" providerId="ADAL" clId="{5694EC5C-3DB3-494E-8FFF-7576817CC9D5}" dt="2021-03-09T21:16:35.072" v="2992" actId="1076"/>
          <ac:spMkLst>
            <pc:docMk/>
            <pc:sldMk cId="1005116443" sldId="266"/>
            <ac:spMk id="87" creationId="{040086DC-6435-491C-A115-73720517CE35}"/>
          </ac:spMkLst>
        </pc:spChg>
        <pc:spChg chg="add mod">
          <ac:chgData name="Eduard Chyhyrynets" userId="91559de2-2ebb-451e-a702-d0e5344da124" providerId="ADAL" clId="{5694EC5C-3DB3-494E-8FFF-7576817CC9D5}" dt="2021-03-09T21:17:42.290" v="3019" actId="20577"/>
          <ac:spMkLst>
            <pc:docMk/>
            <pc:sldMk cId="1005116443" sldId="266"/>
            <ac:spMk id="88" creationId="{453AEC53-8E30-482F-83F5-0CC406B53C4E}"/>
          </ac:spMkLst>
        </pc:spChg>
        <pc:spChg chg="add mod">
          <ac:chgData name="Eduard Chyhyrynets" userId="91559de2-2ebb-451e-a702-d0e5344da124" providerId="ADAL" clId="{5694EC5C-3DB3-494E-8FFF-7576817CC9D5}" dt="2021-03-09T21:16:35.072" v="2992" actId="1076"/>
          <ac:spMkLst>
            <pc:docMk/>
            <pc:sldMk cId="1005116443" sldId="266"/>
            <ac:spMk id="89" creationId="{7D99C33D-8668-447E-8FDE-CB6976259C98}"/>
          </ac:spMkLst>
        </pc:spChg>
        <pc:spChg chg="add mod">
          <ac:chgData name="Eduard Chyhyrynets" userId="91559de2-2ebb-451e-a702-d0e5344da124" providerId="ADAL" clId="{5694EC5C-3DB3-494E-8FFF-7576817CC9D5}" dt="2021-03-09T21:16:45.119" v="2994" actId="1076"/>
          <ac:spMkLst>
            <pc:docMk/>
            <pc:sldMk cId="1005116443" sldId="266"/>
            <ac:spMk id="90" creationId="{6D06A75F-5F2B-422E-8787-D929FB280B0A}"/>
          </ac:spMkLst>
        </pc:spChg>
        <pc:spChg chg="add mod">
          <ac:chgData name="Eduard Chyhyrynets" userId="91559de2-2ebb-451e-a702-d0e5344da124" providerId="ADAL" clId="{5694EC5C-3DB3-494E-8FFF-7576817CC9D5}" dt="2021-03-09T21:16:45.119" v="2994" actId="1076"/>
          <ac:spMkLst>
            <pc:docMk/>
            <pc:sldMk cId="1005116443" sldId="266"/>
            <ac:spMk id="91" creationId="{F55187ED-3564-4E16-A6D0-174CB0C5D945}"/>
          </ac:spMkLst>
        </pc:spChg>
        <pc:spChg chg="add mod">
          <ac:chgData name="Eduard Chyhyrynets" userId="91559de2-2ebb-451e-a702-d0e5344da124" providerId="ADAL" clId="{5694EC5C-3DB3-494E-8FFF-7576817CC9D5}" dt="2021-03-09T21:16:57.220" v="2998" actId="1076"/>
          <ac:spMkLst>
            <pc:docMk/>
            <pc:sldMk cId="1005116443" sldId="266"/>
            <ac:spMk id="92" creationId="{A333FA1E-7D0C-42C8-9B1F-7924836FAF74}"/>
          </ac:spMkLst>
        </pc:spChg>
        <pc:spChg chg="add mod">
          <ac:chgData name="Eduard Chyhyrynets" userId="91559de2-2ebb-451e-a702-d0e5344da124" providerId="ADAL" clId="{5694EC5C-3DB3-494E-8FFF-7576817CC9D5}" dt="2021-03-09T21:17:05.556" v="3001" actId="1076"/>
          <ac:spMkLst>
            <pc:docMk/>
            <pc:sldMk cId="1005116443" sldId="266"/>
            <ac:spMk id="93" creationId="{41E17780-42F5-48C3-9986-896024CBFAD9}"/>
          </ac:spMkLst>
        </pc:spChg>
        <pc:spChg chg="add mod">
          <ac:chgData name="Eduard Chyhyrynets" userId="91559de2-2ebb-451e-a702-d0e5344da124" providerId="ADAL" clId="{5694EC5C-3DB3-494E-8FFF-7576817CC9D5}" dt="2021-03-09T21:17:11.830" v="3003" actId="1076"/>
          <ac:spMkLst>
            <pc:docMk/>
            <pc:sldMk cId="1005116443" sldId="266"/>
            <ac:spMk id="94" creationId="{A38ACF75-9BE5-4A04-AE5F-9E7DBE361EC5}"/>
          </ac:spMkLst>
        </pc:spChg>
        <pc:spChg chg="add mod">
          <ac:chgData name="Eduard Chyhyrynets" userId="91559de2-2ebb-451e-a702-d0e5344da124" providerId="ADAL" clId="{5694EC5C-3DB3-494E-8FFF-7576817CC9D5}" dt="2021-03-09T21:17:11.830" v="3003" actId="1076"/>
          <ac:spMkLst>
            <pc:docMk/>
            <pc:sldMk cId="1005116443" sldId="266"/>
            <ac:spMk id="95" creationId="{8DBE835F-7E2A-4156-8808-7A749DFA7BBA}"/>
          </ac:spMkLst>
        </pc:spChg>
        <pc:spChg chg="add mod">
          <ac:chgData name="Eduard Chyhyrynets" userId="91559de2-2ebb-451e-a702-d0e5344da124" providerId="ADAL" clId="{5694EC5C-3DB3-494E-8FFF-7576817CC9D5}" dt="2021-03-09T21:17:14.457" v="3005" actId="1076"/>
          <ac:spMkLst>
            <pc:docMk/>
            <pc:sldMk cId="1005116443" sldId="266"/>
            <ac:spMk id="96" creationId="{0B27A22F-FBFA-47AE-9F09-1113F35AC32D}"/>
          </ac:spMkLst>
        </pc:spChg>
        <pc:spChg chg="add mod">
          <ac:chgData name="Eduard Chyhyrynets" userId="91559de2-2ebb-451e-a702-d0e5344da124" providerId="ADAL" clId="{5694EC5C-3DB3-494E-8FFF-7576817CC9D5}" dt="2021-03-09T21:17:14.457" v="3005" actId="1076"/>
          <ac:spMkLst>
            <pc:docMk/>
            <pc:sldMk cId="1005116443" sldId="266"/>
            <ac:spMk id="97" creationId="{06628EB4-066F-492E-9294-1A9A52C093AE}"/>
          </ac:spMkLst>
        </pc:spChg>
        <pc:spChg chg="add mod">
          <ac:chgData name="Eduard Chyhyrynets" userId="91559de2-2ebb-451e-a702-d0e5344da124" providerId="ADAL" clId="{5694EC5C-3DB3-494E-8FFF-7576817CC9D5}" dt="2021-03-09T21:17:17.799" v="3007" actId="1076"/>
          <ac:spMkLst>
            <pc:docMk/>
            <pc:sldMk cId="1005116443" sldId="266"/>
            <ac:spMk id="98" creationId="{1CE7D039-806B-4A26-ACE8-C34DCE629768}"/>
          </ac:spMkLst>
        </pc:spChg>
        <pc:spChg chg="add mod">
          <ac:chgData name="Eduard Chyhyrynets" userId="91559de2-2ebb-451e-a702-d0e5344da124" providerId="ADAL" clId="{5694EC5C-3DB3-494E-8FFF-7576817CC9D5}" dt="2021-03-09T21:17:17.799" v="3007" actId="1076"/>
          <ac:spMkLst>
            <pc:docMk/>
            <pc:sldMk cId="1005116443" sldId="266"/>
            <ac:spMk id="99" creationId="{88C16610-45D2-43F7-9BA1-0AD4FBB45797}"/>
          </ac:spMkLst>
        </pc:spChg>
        <pc:spChg chg="add mod">
          <ac:chgData name="Eduard Chyhyrynets" userId="91559de2-2ebb-451e-a702-d0e5344da124" providerId="ADAL" clId="{5694EC5C-3DB3-494E-8FFF-7576817CC9D5}" dt="2021-03-09T21:17:23.511" v="3009" actId="1076"/>
          <ac:spMkLst>
            <pc:docMk/>
            <pc:sldMk cId="1005116443" sldId="266"/>
            <ac:spMk id="100" creationId="{D530BB3B-90C8-4C81-8273-4035D7F5DF09}"/>
          </ac:spMkLst>
        </pc:spChg>
        <pc:spChg chg="add mod">
          <ac:chgData name="Eduard Chyhyrynets" userId="91559de2-2ebb-451e-a702-d0e5344da124" providerId="ADAL" clId="{5694EC5C-3DB3-494E-8FFF-7576817CC9D5}" dt="2021-03-09T21:17:26.059" v="3011" actId="1076"/>
          <ac:spMkLst>
            <pc:docMk/>
            <pc:sldMk cId="1005116443" sldId="266"/>
            <ac:spMk id="101" creationId="{68195704-2FD6-4635-83A7-9B558B95D6C9}"/>
          </ac:spMkLst>
        </pc:spChg>
        <pc:spChg chg="add mod">
          <ac:chgData name="Eduard Chyhyrynets" userId="91559de2-2ebb-451e-a702-d0e5344da124" providerId="ADAL" clId="{5694EC5C-3DB3-494E-8FFF-7576817CC9D5}" dt="2021-03-09T21:17:35.452" v="3015" actId="1076"/>
          <ac:spMkLst>
            <pc:docMk/>
            <pc:sldMk cId="1005116443" sldId="266"/>
            <ac:spMk id="102" creationId="{96BC3E3A-E587-42B9-9038-29569555E53D}"/>
          </ac:spMkLst>
        </pc:spChg>
        <pc:spChg chg="add mod">
          <ac:chgData name="Eduard Chyhyrynets" userId="91559de2-2ebb-451e-a702-d0e5344da124" providerId="ADAL" clId="{5694EC5C-3DB3-494E-8FFF-7576817CC9D5}" dt="2021-03-09T21:17:39.232" v="3017" actId="1076"/>
          <ac:spMkLst>
            <pc:docMk/>
            <pc:sldMk cId="1005116443" sldId="266"/>
            <ac:spMk id="103" creationId="{EC0A00E4-45B3-4AB0-85C3-4BFC39864A4D}"/>
          </ac:spMkLst>
        </pc:spChg>
        <pc:spChg chg="add mod">
          <ac:chgData name="Eduard Chyhyrynets" userId="91559de2-2ebb-451e-a702-d0e5344da124" providerId="ADAL" clId="{5694EC5C-3DB3-494E-8FFF-7576817CC9D5}" dt="2021-03-09T21:17:46.762" v="3021" actId="1076"/>
          <ac:spMkLst>
            <pc:docMk/>
            <pc:sldMk cId="1005116443" sldId="266"/>
            <ac:spMk id="104" creationId="{35709732-7E16-43D0-A40F-AAB4205EE8D4}"/>
          </ac:spMkLst>
        </pc:spChg>
        <pc:spChg chg="add mod">
          <ac:chgData name="Eduard Chyhyrynets" userId="91559de2-2ebb-451e-a702-d0e5344da124" providerId="ADAL" clId="{5694EC5C-3DB3-494E-8FFF-7576817CC9D5}" dt="2021-03-09T21:19:05.973" v="3026" actId="692"/>
          <ac:spMkLst>
            <pc:docMk/>
            <pc:sldMk cId="1005116443" sldId="266"/>
            <ac:spMk id="105" creationId="{6BA424C5-0F63-4339-B905-3ACB84904857}"/>
          </ac:spMkLst>
        </pc:spChg>
        <pc:spChg chg="add">
          <ac:chgData name="Eduard Chyhyrynets" userId="91559de2-2ebb-451e-a702-d0e5344da124" providerId="ADAL" clId="{5694EC5C-3DB3-494E-8FFF-7576817CC9D5}" dt="2021-03-09T21:18:27.861" v="3023" actId="11529"/>
          <ac:spMkLst>
            <pc:docMk/>
            <pc:sldMk cId="1005116443" sldId="266"/>
            <ac:spMk id="106" creationId="{E9505053-A71E-4489-B673-B72A0053D33C}"/>
          </ac:spMkLst>
        </pc:spChg>
        <pc:spChg chg="add mod">
          <ac:chgData name="Eduard Chyhyrynets" userId="91559de2-2ebb-451e-a702-d0e5344da124" providerId="ADAL" clId="{5694EC5C-3DB3-494E-8FFF-7576817CC9D5}" dt="2021-03-11T20:49:41.502" v="4126" actId="1076"/>
          <ac:spMkLst>
            <pc:docMk/>
            <pc:sldMk cId="1005116443" sldId="266"/>
            <ac:spMk id="109" creationId="{FB17BCAA-8F71-45AE-8FCB-9211513E7A82}"/>
          </ac:spMkLst>
        </pc:spChg>
        <pc:spChg chg="add mod">
          <ac:chgData name="Eduard Chyhyrynets" userId="91559de2-2ebb-451e-a702-d0e5344da124" providerId="ADAL" clId="{5694EC5C-3DB3-494E-8FFF-7576817CC9D5}" dt="2021-03-11T20:49:55.282" v="4139" actId="20577"/>
          <ac:spMkLst>
            <pc:docMk/>
            <pc:sldMk cId="1005116443" sldId="266"/>
            <ac:spMk id="110" creationId="{8CD73C99-17E2-463E-90B8-4D0336B3610A}"/>
          </ac:spMkLst>
        </pc:spChg>
        <pc:spChg chg="add mod">
          <ac:chgData name="Eduard Chyhyrynets" userId="91559de2-2ebb-451e-a702-d0e5344da124" providerId="ADAL" clId="{5694EC5C-3DB3-494E-8FFF-7576817CC9D5}" dt="2021-03-12T08:51:53.993" v="4925" actId="1076"/>
          <ac:spMkLst>
            <pc:docMk/>
            <pc:sldMk cId="1005116443" sldId="266"/>
            <ac:spMk id="111" creationId="{57F8F92B-EA9E-4B24-BA7A-50D26739B7C7}"/>
          </ac:spMkLst>
        </pc:spChg>
        <pc:spChg chg="add mod">
          <ac:chgData name="Eduard Chyhyrynets" userId="91559de2-2ebb-451e-a702-d0e5344da124" providerId="ADAL" clId="{5694EC5C-3DB3-494E-8FFF-7576817CC9D5}" dt="2021-03-11T20:52:22.482" v="4199" actId="1076"/>
          <ac:spMkLst>
            <pc:docMk/>
            <pc:sldMk cId="1005116443" sldId="266"/>
            <ac:spMk id="112" creationId="{CB0384F1-5CBC-4BAA-B6AD-B703BCC975E4}"/>
          </ac:spMkLst>
        </pc:spChg>
        <pc:spChg chg="add mod">
          <ac:chgData name="Eduard Chyhyrynets" userId="91559de2-2ebb-451e-a702-d0e5344da124" providerId="ADAL" clId="{5694EC5C-3DB3-494E-8FFF-7576817CC9D5}" dt="2021-03-11T20:52:33.974" v="4216" actId="1076"/>
          <ac:spMkLst>
            <pc:docMk/>
            <pc:sldMk cId="1005116443" sldId="266"/>
            <ac:spMk id="113" creationId="{26421B28-3758-45AC-8C82-6D88231FCE67}"/>
          </ac:spMkLst>
        </pc:spChg>
        <pc:spChg chg="add mod">
          <ac:chgData name="Eduard Chyhyrynets" userId="91559de2-2ebb-451e-a702-d0e5344da124" providerId="ADAL" clId="{5694EC5C-3DB3-494E-8FFF-7576817CC9D5}" dt="2021-03-11T20:52:50.349" v="4233" actId="1076"/>
          <ac:spMkLst>
            <pc:docMk/>
            <pc:sldMk cId="1005116443" sldId="266"/>
            <ac:spMk id="114" creationId="{E9B10EDE-9F04-43CE-981F-616AC8EB4343}"/>
          </ac:spMkLst>
        </pc:spChg>
        <pc:spChg chg="add mod">
          <ac:chgData name="Eduard Chyhyrynets" userId="91559de2-2ebb-451e-a702-d0e5344da124" providerId="ADAL" clId="{5694EC5C-3DB3-494E-8FFF-7576817CC9D5}" dt="2021-03-11T20:53:06.055" v="4259" actId="1076"/>
          <ac:spMkLst>
            <pc:docMk/>
            <pc:sldMk cId="1005116443" sldId="266"/>
            <ac:spMk id="115" creationId="{23526BFD-6646-4C1B-87CB-9D5D68B337AD}"/>
          </ac:spMkLst>
        </pc:spChg>
        <pc:spChg chg="add mod">
          <ac:chgData name="Eduard Chyhyrynets" userId="91559de2-2ebb-451e-a702-d0e5344da124" providerId="ADAL" clId="{5694EC5C-3DB3-494E-8FFF-7576817CC9D5}" dt="2021-03-11T20:57:10.955" v="4292" actId="1076"/>
          <ac:spMkLst>
            <pc:docMk/>
            <pc:sldMk cId="1005116443" sldId="266"/>
            <ac:spMk id="116" creationId="{A8601054-3695-4F16-A82B-E0E317F67C6A}"/>
          </ac:spMkLst>
        </pc:spChg>
        <pc:spChg chg="add mod">
          <ac:chgData name="Eduard Chyhyrynets" userId="91559de2-2ebb-451e-a702-d0e5344da124" providerId="ADAL" clId="{5694EC5C-3DB3-494E-8FFF-7576817CC9D5}" dt="2021-03-12T08:51:56.426" v="4926" actId="1076"/>
          <ac:spMkLst>
            <pc:docMk/>
            <pc:sldMk cId="1005116443" sldId="266"/>
            <ac:spMk id="117" creationId="{103D0921-6112-46D8-9AA8-0676AC129CC8}"/>
          </ac:spMkLst>
        </pc:spChg>
        <pc:spChg chg="add mod">
          <ac:chgData name="Eduard Chyhyrynets" userId="91559de2-2ebb-451e-a702-d0e5344da124" providerId="ADAL" clId="{5694EC5C-3DB3-494E-8FFF-7576817CC9D5}" dt="2021-03-11T20:55:28.465" v="4281" actId="14100"/>
          <ac:spMkLst>
            <pc:docMk/>
            <pc:sldMk cId="1005116443" sldId="266"/>
            <ac:spMk id="118" creationId="{BA1B311B-8861-460C-B6E1-7C6FF2B64EA7}"/>
          </ac:spMkLst>
        </pc:spChg>
        <pc:spChg chg="add mod">
          <ac:chgData name="Eduard Chyhyrynets" userId="91559de2-2ebb-451e-a702-d0e5344da124" providerId="ADAL" clId="{5694EC5C-3DB3-494E-8FFF-7576817CC9D5}" dt="2021-03-11T20:57:22.204" v="4297" actId="1076"/>
          <ac:spMkLst>
            <pc:docMk/>
            <pc:sldMk cId="1005116443" sldId="266"/>
            <ac:spMk id="119" creationId="{10E3A5EB-2B2F-40E8-BABB-6E09508D1DD0}"/>
          </ac:spMkLst>
        </pc:spChg>
        <pc:spChg chg="add mod">
          <ac:chgData name="Eduard Chyhyrynets" userId="91559de2-2ebb-451e-a702-d0e5344da124" providerId="ADAL" clId="{5694EC5C-3DB3-494E-8FFF-7576817CC9D5}" dt="2021-03-11T21:01:51.674" v="4354" actId="1076"/>
          <ac:spMkLst>
            <pc:docMk/>
            <pc:sldMk cId="1005116443" sldId="266"/>
            <ac:spMk id="120" creationId="{1F2E72EF-3AC9-47B1-B127-DBDC6E0EEC13}"/>
          </ac:spMkLst>
        </pc:spChg>
        <pc:picChg chg="mod">
          <ac:chgData name="Eduard Chyhyrynets" userId="91559de2-2ebb-451e-a702-d0e5344da124" providerId="ADAL" clId="{5694EC5C-3DB3-494E-8FFF-7576817CC9D5}" dt="2021-03-11T20:49:08.965" v="4095" actId="14100"/>
          <ac:picMkLst>
            <pc:docMk/>
            <pc:sldMk cId="1005116443" sldId="266"/>
            <ac:picMk id="19" creationId="{00000000-0000-0000-0000-000000000000}"/>
          </ac:picMkLst>
        </pc:picChg>
        <pc:picChg chg="del mod ord">
          <ac:chgData name="Eduard Chyhyrynets" userId="91559de2-2ebb-451e-a702-d0e5344da124" providerId="ADAL" clId="{5694EC5C-3DB3-494E-8FFF-7576817CC9D5}" dt="2021-03-11T20:56:59.546" v="4286" actId="478"/>
          <ac:picMkLst>
            <pc:docMk/>
            <pc:sldMk cId="1005116443" sldId="266"/>
            <ac:picMk id="20" creationId="{00000000-0000-0000-0000-000000000000}"/>
          </ac:picMkLst>
        </pc:picChg>
        <pc:cxnChg chg="mod">
          <ac:chgData name="Eduard Chyhyrynets" userId="91559de2-2ebb-451e-a702-d0e5344da124" providerId="ADAL" clId="{5694EC5C-3DB3-494E-8FFF-7576817CC9D5}" dt="2021-03-11T20:50:30.715" v="4150" actId="108"/>
          <ac:cxnSpMkLst>
            <pc:docMk/>
            <pc:sldMk cId="1005116443" sldId="266"/>
            <ac:cxnSpMk id="4" creationId="{B4B6615F-606F-4C7A-8757-2B0B0A841BE0}"/>
          </ac:cxnSpMkLst>
        </pc:cxnChg>
        <pc:cxnChg chg="mod">
          <ac:chgData name="Eduard Chyhyrynets" userId="91559de2-2ebb-451e-a702-d0e5344da124" providerId="ADAL" clId="{5694EC5C-3DB3-494E-8FFF-7576817CC9D5}" dt="2021-03-11T20:50:24.767" v="4149" actId="692"/>
          <ac:cxnSpMkLst>
            <pc:docMk/>
            <pc:sldMk cId="1005116443" sldId="266"/>
            <ac:cxnSpMk id="11" creationId="{F47AE249-8600-4E09-B34C-3785DB86B07F}"/>
          </ac:cxnSpMkLst>
        </pc:cxnChg>
        <pc:cxnChg chg="mod">
          <ac:chgData name="Eduard Chyhyrynets" userId="91559de2-2ebb-451e-a702-d0e5344da124" providerId="ADAL" clId="{5694EC5C-3DB3-494E-8FFF-7576817CC9D5}" dt="2021-03-11T20:50:24.767" v="4149" actId="692"/>
          <ac:cxnSpMkLst>
            <pc:docMk/>
            <pc:sldMk cId="1005116443" sldId="266"/>
            <ac:cxnSpMk id="12" creationId="{8E91451B-E5C3-45D0-9CDD-314B435B21A5}"/>
          </ac:cxnSpMkLst>
        </pc:cxnChg>
        <pc:cxnChg chg="mod">
          <ac:chgData name="Eduard Chyhyrynets" userId="91559de2-2ebb-451e-a702-d0e5344da124" providerId="ADAL" clId="{5694EC5C-3DB3-494E-8FFF-7576817CC9D5}" dt="2021-03-11T20:50:24.767" v="4149" actId="692"/>
          <ac:cxnSpMkLst>
            <pc:docMk/>
            <pc:sldMk cId="1005116443" sldId="266"/>
            <ac:cxnSpMk id="13" creationId="{D6F10205-40ED-495D-BC0D-7031BF02B4DD}"/>
          </ac:cxnSpMkLst>
        </pc:cxnChg>
        <pc:cxnChg chg="add del">
          <ac:chgData name="Eduard Chyhyrynets" userId="91559de2-2ebb-451e-a702-d0e5344da124" providerId="ADAL" clId="{5694EC5C-3DB3-494E-8FFF-7576817CC9D5}" dt="2021-03-09T21:12:47.384" v="2921" actId="11529"/>
          <ac:cxnSpMkLst>
            <pc:docMk/>
            <pc:sldMk cId="1005116443" sldId="266"/>
            <ac:cxnSpMk id="14" creationId="{FC765CFB-3E1B-4B65-B33A-04289CB048F1}"/>
          </ac:cxnSpMkLst>
        </pc:cxnChg>
        <pc:cxnChg chg="add mod">
          <ac:chgData name="Eduard Chyhyrynets" userId="91559de2-2ebb-451e-a702-d0e5344da124" providerId="ADAL" clId="{5694EC5C-3DB3-494E-8FFF-7576817CC9D5}" dt="2021-03-11T20:48:41.603" v="4088" actId="692"/>
          <ac:cxnSpMkLst>
            <pc:docMk/>
            <pc:sldMk cId="1005116443" sldId="266"/>
            <ac:cxnSpMk id="15" creationId="{D03BDCCC-44AC-4C71-9277-EDF6A0D046AD}"/>
          </ac:cxnSpMkLst>
        </pc:cxnChg>
        <pc:cxnChg chg="add mod">
          <ac:chgData name="Eduard Chyhyrynets" userId="91559de2-2ebb-451e-a702-d0e5344da124" providerId="ADAL" clId="{5694EC5C-3DB3-494E-8FFF-7576817CC9D5}" dt="2021-03-09T21:13:08.603" v="2937" actId="14100"/>
          <ac:cxnSpMkLst>
            <pc:docMk/>
            <pc:sldMk cId="1005116443" sldId="266"/>
            <ac:cxnSpMk id="17" creationId="{C79289A6-1CD5-4631-8746-1EF0B494DE1D}"/>
          </ac:cxnSpMkLst>
        </pc:cxnChg>
        <pc:cxnChg chg="add mod">
          <ac:chgData name="Eduard Chyhyrynets" userId="91559de2-2ebb-451e-a702-d0e5344da124" providerId="ADAL" clId="{5694EC5C-3DB3-494E-8FFF-7576817CC9D5}" dt="2021-03-12T08:51:50.370" v="4923" actId="1076"/>
          <ac:cxnSpMkLst>
            <pc:docMk/>
            <pc:sldMk cId="1005116443" sldId="266"/>
            <ac:cxnSpMk id="107" creationId="{0E86A65A-A74B-4313-9EE2-248A6125EF97}"/>
          </ac:cxnSpMkLst>
        </pc:cxnChg>
      </pc:sldChg>
      <pc:sldChg chg="addSp modSp mod">
        <pc:chgData name="Eduard Chyhyrynets" userId="91559de2-2ebb-451e-a702-d0e5344da124" providerId="ADAL" clId="{5694EC5C-3DB3-494E-8FFF-7576817CC9D5}" dt="2021-03-14T16:39:35.875" v="7080" actId="20577"/>
        <pc:sldMkLst>
          <pc:docMk/>
          <pc:sldMk cId="38175305" sldId="267"/>
        </pc:sldMkLst>
        <pc:spChg chg="mod">
          <ac:chgData name="Eduard Chyhyrynets" userId="91559de2-2ebb-451e-a702-d0e5344da124" providerId="ADAL" clId="{5694EC5C-3DB3-494E-8FFF-7576817CC9D5}" dt="2021-03-11T21:04:25.589" v="4369" actId="2711"/>
          <ac:spMkLst>
            <pc:docMk/>
            <pc:sldMk cId="38175305" sldId="267"/>
            <ac:spMk id="6" creationId="{3114BEBA-2AF8-45E2-B002-AA093D0477C8}"/>
          </ac:spMkLst>
        </pc:spChg>
        <pc:spChg chg="mod">
          <ac:chgData name="Eduard Chyhyrynets" userId="91559de2-2ebb-451e-a702-d0e5344da124" providerId="ADAL" clId="{5694EC5C-3DB3-494E-8FFF-7576817CC9D5}" dt="2021-03-08T19:50:33.126" v="109" actId="1076"/>
          <ac:spMkLst>
            <pc:docMk/>
            <pc:sldMk cId="38175305" sldId="267"/>
            <ac:spMk id="8" creationId="{2A94A1FD-E08F-4A68-A011-44A924913038}"/>
          </ac:spMkLst>
        </pc:spChg>
        <pc:spChg chg="add mod">
          <ac:chgData name="Eduard Chyhyrynets" userId="91559de2-2ebb-451e-a702-d0e5344da124" providerId="ADAL" clId="{5694EC5C-3DB3-494E-8FFF-7576817CC9D5}" dt="2021-03-08T19:52:14.973" v="142" actId="1076"/>
          <ac:spMkLst>
            <pc:docMk/>
            <pc:sldMk cId="38175305" sldId="267"/>
            <ac:spMk id="9" creationId="{CEEEF845-94C9-4E02-AC21-4CA204101B47}"/>
          </ac:spMkLst>
        </pc:spChg>
        <pc:graphicFrameChg chg="mod modGraphic">
          <ac:chgData name="Eduard Chyhyrynets" userId="91559de2-2ebb-451e-a702-d0e5344da124" providerId="ADAL" clId="{5694EC5C-3DB3-494E-8FFF-7576817CC9D5}" dt="2021-03-14T16:39:35.875" v="7080" actId="20577"/>
          <ac:graphicFrameMkLst>
            <pc:docMk/>
            <pc:sldMk cId="38175305" sldId="267"/>
            <ac:graphicFrameMk id="5" creationId="{F888FB4B-8480-4AEB-AFA4-BA85A2477DF5}"/>
          </ac:graphicFrameMkLst>
        </pc:graphicFrameChg>
        <pc:picChg chg="mod">
          <ac:chgData name="Eduard Chyhyrynets" userId="91559de2-2ebb-451e-a702-d0e5344da124" providerId="ADAL" clId="{5694EC5C-3DB3-494E-8FFF-7576817CC9D5}" dt="2021-03-08T19:52:16.587" v="143" actId="1076"/>
          <ac:picMkLst>
            <pc:docMk/>
            <pc:sldMk cId="38175305" sldId="267"/>
            <ac:picMk id="4" creationId="{2B86F5F0-96D4-4CA9-83FF-2C2C1E88255B}"/>
          </ac:picMkLst>
        </pc:picChg>
        <pc:picChg chg="mod">
          <ac:chgData name="Eduard Chyhyrynets" userId="91559de2-2ebb-451e-a702-d0e5344da124" providerId="ADAL" clId="{5694EC5C-3DB3-494E-8FFF-7576817CC9D5}" dt="2021-03-11T21:04:08.992" v="4368" actId="1076"/>
          <ac:picMkLst>
            <pc:docMk/>
            <pc:sldMk cId="38175305" sldId="267"/>
            <ac:picMk id="7" creationId="{87FD35BE-9C93-4BAE-90DE-9576F142A52A}"/>
          </ac:picMkLst>
        </pc:picChg>
      </pc:sldChg>
      <pc:sldChg chg="modSp mod">
        <pc:chgData name="Eduard Chyhyrynets" userId="91559de2-2ebb-451e-a702-d0e5344da124" providerId="ADAL" clId="{5694EC5C-3DB3-494E-8FFF-7576817CC9D5}" dt="2021-03-14T20:53:49.926" v="7114" actId="207"/>
        <pc:sldMkLst>
          <pc:docMk/>
          <pc:sldMk cId="2996869777" sldId="268"/>
        </pc:sldMkLst>
        <pc:spChg chg="mod">
          <ac:chgData name="Eduard Chyhyrynets" userId="91559de2-2ebb-451e-a702-d0e5344da124" providerId="ADAL" clId="{5694EC5C-3DB3-494E-8FFF-7576817CC9D5}" dt="2021-03-13T14:17:12.448" v="4983" actId="20577"/>
          <ac:spMkLst>
            <pc:docMk/>
            <pc:sldMk cId="2996869777" sldId="268"/>
            <ac:spMk id="2" creationId="{6B4A6CD9-FA75-45E1-ADF5-6F3C8D9B0BF4}"/>
          </ac:spMkLst>
        </pc:spChg>
        <pc:spChg chg="mod">
          <ac:chgData name="Eduard Chyhyrynets" userId="91559de2-2ebb-451e-a702-d0e5344da124" providerId="ADAL" clId="{5694EC5C-3DB3-494E-8FFF-7576817CC9D5}" dt="2021-03-08T20:18:32.837" v="639" actId="1076"/>
          <ac:spMkLst>
            <pc:docMk/>
            <pc:sldMk cId="2996869777" sldId="268"/>
            <ac:spMk id="6" creationId="{7400F6FE-CAB6-4371-B837-7BB7D81F00F0}"/>
          </ac:spMkLst>
        </pc:spChg>
        <pc:spChg chg="mod">
          <ac:chgData name="Eduard Chyhyrynets" userId="91559de2-2ebb-451e-a702-d0e5344da124" providerId="ADAL" clId="{5694EC5C-3DB3-494E-8FFF-7576817CC9D5}" dt="2021-03-08T20:18:34.158" v="640" actId="1076"/>
          <ac:spMkLst>
            <pc:docMk/>
            <pc:sldMk cId="2996869777" sldId="268"/>
            <ac:spMk id="7" creationId="{1134E241-DA56-45A7-B1EF-CAEB7E5394E2}"/>
          </ac:spMkLst>
        </pc:spChg>
        <pc:graphicFrameChg chg="mod modGraphic">
          <ac:chgData name="Eduard Chyhyrynets" userId="91559de2-2ebb-451e-a702-d0e5344da124" providerId="ADAL" clId="{5694EC5C-3DB3-494E-8FFF-7576817CC9D5}" dt="2021-03-14T20:53:49.926" v="7114" actId="207"/>
          <ac:graphicFrameMkLst>
            <pc:docMk/>
            <pc:sldMk cId="2996869777" sldId="268"/>
            <ac:graphicFrameMk id="5" creationId="{F5BB4413-3166-487B-91CB-E3375F572585}"/>
          </ac:graphicFrameMkLst>
        </pc:graphicFrameChg>
      </pc:sldChg>
      <pc:sldChg chg="addSp delSp modSp mod ord">
        <pc:chgData name="Eduard Chyhyrynets" userId="91559de2-2ebb-451e-a702-d0e5344da124" providerId="ADAL" clId="{5694EC5C-3DB3-494E-8FFF-7576817CC9D5}" dt="2021-03-13T19:57:26.242" v="6220" actId="2711"/>
        <pc:sldMkLst>
          <pc:docMk/>
          <pc:sldMk cId="463460682" sldId="269"/>
        </pc:sldMkLst>
        <pc:spChg chg="add del mod">
          <ac:chgData name="Eduard Chyhyrynets" userId="91559de2-2ebb-451e-a702-d0e5344da124" providerId="ADAL" clId="{5694EC5C-3DB3-494E-8FFF-7576817CC9D5}" dt="2021-03-13T19:57:26.242" v="6220" actId="2711"/>
          <ac:spMkLst>
            <pc:docMk/>
            <pc:sldMk cId="463460682" sldId="269"/>
            <ac:spMk id="5" creationId="{CFFF2549-4EB5-4816-8ACC-00654223AED6}"/>
          </ac:spMkLst>
        </pc:spChg>
        <pc:spChg chg="del mod">
          <ac:chgData name="Eduard Chyhyrynets" userId="91559de2-2ebb-451e-a702-d0e5344da124" providerId="ADAL" clId="{5694EC5C-3DB3-494E-8FFF-7576817CC9D5}" dt="2021-03-08T20:04:54.029" v="294" actId="478"/>
          <ac:spMkLst>
            <pc:docMk/>
            <pc:sldMk cId="463460682" sldId="269"/>
            <ac:spMk id="7" creationId="{1A25F739-CE09-49BA-B842-987A7A411C6E}"/>
          </ac:spMkLst>
        </pc:spChg>
        <pc:spChg chg="add del mod">
          <ac:chgData name="Eduard Chyhyrynets" userId="91559de2-2ebb-451e-a702-d0e5344da124" providerId="ADAL" clId="{5694EC5C-3DB3-494E-8FFF-7576817CC9D5}" dt="2021-03-08T20:04:44.391" v="290" actId="478"/>
          <ac:spMkLst>
            <pc:docMk/>
            <pc:sldMk cId="463460682" sldId="269"/>
            <ac:spMk id="9" creationId="{D5132B04-99B6-4121-9024-F89F1B561A0F}"/>
          </ac:spMkLst>
        </pc:spChg>
        <pc:spChg chg="add mod">
          <ac:chgData name="Eduard Chyhyrynets" userId="91559de2-2ebb-451e-a702-d0e5344da124" providerId="ADAL" clId="{5694EC5C-3DB3-494E-8FFF-7576817CC9D5}" dt="2021-03-08T19:58:21.065" v="189" actId="20577"/>
          <ac:spMkLst>
            <pc:docMk/>
            <pc:sldMk cId="463460682" sldId="269"/>
            <ac:spMk id="10" creationId="{51074289-C84C-4932-BFC4-29FDAE546AD2}"/>
          </ac:spMkLst>
        </pc:spChg>
        <pc:spChg chg="add del mod">
          <ac:chgData name="Eduard Chyhyrynets" userId="91559de2-2ebb-451e-a702-d0e5344da124" providerId="ADAL" clId="{5694EC5C-3DB3-494E-8FFF-7576817CC9D5}" dt="2021-03-08T20:04:21.101" v="282" actId="478"/>
          <ac:spMkLst>
            <pc:docMk/>
            <pc:sldMk cId="463460682" sldId="269"/>
            <ac:spMk id="11" creationId="{3CE2F024-322A-4FF6-92C8-4D0CEE65CE8F}"/>
          </ac:spMkLst>
        </pc:spChg>
        <pc:spChg chg="add del mod">
          <ac:chgData name="Eduard Chyhyrynets" userId="91559de2-2ebb-451e-a702-d0e5344da124" providerId="ADAL" clId="{5694EC5C-3DB3-494E-8FFF-7576817CC9D5}" dt="2021-03-09T21:24:32.491" v="3209" actId="21"/>
          <ac:spMkLst>
            <pc:docMk/>
            <pc:sldMk cId="463460682" sldId="269"/>
            <ac:spMk id="12" creationId="{0588C824-6207-4098-8410-D3E093E4DAE8}"/>
          </ac:spMkLst>
        </pc:spChg>
        <pc:picChg chg="add del mod">
          <ac:chgData name="Eduard Chyhyrynets" userId="91559de2-2ebb-451e-a702-d0e5344da124" providerId="ADAL" clId="{5694EC5C-3DB3-494E-8FFF-7576817CC9D5}" dt="2021-03-08T20:02:34.612" v="270"/>
          <ac:picMkLst>
            <pc:docMk/>
            <pc:sldMk cId="463460682" sldId="269"/>
            <ac:picMk id="2" creationId="{E4854CBC-96B7-40C5-AB03-FFEC98E58A73}"/>
          </ac:picMkLst>
        </pc:picChg>
        <pc:picChg chg="add mod">
          <ac:chgData name="Eduard Chyhyrynets" userId="91559de2-2ebb-451e-a702-d0e5344da124" providerId="ADAL" clId="{5694EC5C-3DB3-494E-8FFF-7576817CC9D5}" dt="2021-03-08T20:08:08.248" v="439" actId="1076"/>
          <ac:picMkLst>
            <pc:docMk/>
            <pc:sldMk cId="463460682" sldId="269"/>
            <ac:picMk id="3" creationId="{C15486DE-410F-44AA-92D6-729C501F956C}"/>
          </ac:picMkLst>
        </pc:picChg>
        <pc:picChg chg="del mod">
          <ac:chgData name="Eduard Chyhyrynets" userId="91559de2-2ebb-451e-a702-d0e5344da124" providerId="ADAL" clId="{5694EC5C-3DB3-494E-8FFF-7576817CC9D5}" dt="2021-03-08T20:07:34.045" v="430" actId="478"/>
          <ac:picMkLst>
            <pc:docMk/>
            <pc:sldMk cId="463460682" sldId="269"/>
            <ac:picMk id="4" creationId="{2FE3AF94-4CD8-421C-9BA0-CA505BA1BE43}"/>
          </ac:picMkLst>
        </pc:picChg>
      </pc:sldChg>
      <pc:sldChg chg="addSp delSp modSp mod ord setBg addAnim delAnim modAnim">
        <pc:chgData name="Eduard Chyhyrynets" userId="91559de2-2ebb-451e-a702-d0e5344da124" providerId="ADAL" clId="{5694EC5C-3DB3-494E-8FFF-7576817CC9D5}" dt="2021-03-14T20:53:17.478" v="7113"/>
        <pc:sldMkLst>
          <pc:docMk/>
          <pc:sldMk cId="4192415984" sldId="270"/>
        </pc:sldMkLst>
        <pc:spChg chg="add mod">
          <ac:chgData name="Eduard Chyhyrynets" userId="91559de2-2ebb-451e-a702-d0e5344da124" providerId="ADAL" clId="{5694EC5C-3DB3-494E-8FFF-7576817CC9D5}" dt="2021-03-09T21:26:18.067" v="3216" actId="20577"/>
          <ac:spMkLst>
            <pc:docMk/>
            <pc:sldMk cId="4192415984" sldId="270"/>
            <ac:spMk id="2" creationId="{E0772DEB-0D2F-46AE-8BFA-9DF4ED318908}"/>
          </ac:spMkLst>
        </pc:spChg>
        <pc:spChg chg="add del">
          <ac:chgData name="Eduard Chyhyrynets" userId="91559de2-2ebb-451e-a702-d0e5344da124" providerId="ADAL" clId="{5694EC5C-3DB3-494E-8FFF-7576817CC9D5}" dt="2021-03-08T20:02:38.075" v="272" actId="21"/>
          <ac:spMkLst>
            <pc:docMk/>
            <pc:sldMk cId="4192415984" sldId="270"/>
            <ac:spMk id="7" creationId="{5AB57D66-615D-483D-8B7D-27BFE912BFF8}"/>
          </ac:spMkLst>
        </pc:spChg>
        <pc:spChg chg="add mod">
          <ac:chgData name="Eduard Chyhyrynets" userId="91559de2-2ebb-451e-a702-d0e5344da124" providerId="ADAL" clId="{5694EC5C-3DB3-494E-8FFF-7576817CC9D5}" dt="2021-03-08T20:09:48.379" v="592" actId="26606"/>
          <ac:spMkLst>
            <pc:docMk/>
            <pc:sldMk cId="4192415984" sldId="270"/>
            <ac:spMk id="8" creationId="{D167AB35-EC13-479D-9509-EAB6EDD71280}"/>
          </ac:spMkLst>
        </pc:spChg>
        <pc:spChg chg="add mod">
          <ac:chgData name="Eduard Chyhyrynets" userId="91559de2-2ebb-451e-a702-d0e5344da124" providerId="ADAL" clId="{5694EC5C-3DB3-494E-8FFF-7576817CC9D5}" dt="2021-03-11T21:08:46.739" v="4375" actId="113"/>
          <ac:spMkLst>
            <pc:docMk/>
            <pc:sldMk cId="4192415984" sldId="270"/>
            <ac:spMk id="9" creationId="{7908E33A-0142-46F0-9744-C1D2D255D5C6}"/>
          </ac:spMkLst>
        </pc:spChg>
        <pc:spChg chg="add del">
          <ac:chgData name="Eduard Chyhyrynets" userId="91559de2-2ebb-451e-a702-d0e5344da124" providerId="ADAL" clId="{5694EC5C-3DB3-494E-8FFF-7576817CC9D5}" dt="2021-03-08T20:09:48.379" v="592" actId="26606"/>
          <ac:spMkLst>
            <pc:docMk/>
            <pc:sldMk cId="4192415984" sldId="270"/>
            <ac:spMk id="15" creationId="{A8CCCB6D-5162-4AAE-A5E3-3AC55410DBCE}"/>
          </ac:spMkLst>
        </pc:spChg>
        <pc:spChg chg="add del">
          <ac:chgData name="Eduard Chyhyrynets" userId="91559de2-2ebb-451e-a702-d0e5344da124" providerId="ADAL" clId="{5694EC5C-3DB3-494E-8FFF-7576817CC9D5}" dt="2021-03-08T20:09:48.379" v="592" actId="26606"/>
          <ac:spMkLst>
            <pc:docMk/>
            <pc:sldMk cId="4192415984" sldId="270"/>
            <ac:spMk id="17" creationId="{0BCD8C04-CC7B-40EF-82EB-E9821F79BB86}"/>
          </ac:spMkLst>
        </pc:spChg>
        <pc:spChg chg="add mod">
          <ac:chgData name="Eduard Chyhyrynets" userId="91559de2-2ebb-451e-a702-d0e5344da124" providerId="ADAL" clId="{5694EC5C-3DB3-494E-8FFF-7576817CC9D5}" dt="2021-03-08T20:37:13.287" v="878" actId="14100"/>
          <ac:spMkLst>
            <pc:docMk/>
            <pc:sldMk cId="4192415984" sldId="270"/>
            <ac:spMk id="18" creationId="{AC85C390-7195-4EEE-936C-3C32FB3B09DA}"/>
          </ac:spMkLst>
        </pc:spChg>
        <pc:picChg chg="add del mod">
          <ac:chgData name="Eduard Chyhyrynets" userId="91559de2-2ebb-451e-a702-d0e5344da124" providerId="ADAL" clId="{5694EC5C-3DB3-494E-8FFF-7576817CC9D5}" dt="2021-03-09T21:26:22.497" v="3218" actId="21"/>
          <ac:picMkLst>
            <pc:docMk/>
            <pc:sldMk cId="4192415984" sldId="270"/>
            <ac:picMk id="4" creationId="{83EDE76D-F25A-4FA7-AD5F-8890F739B8C6}"/>
          </ac:picMkLst>
        </pc:picChg>
        <pc:picChg chg="del">
          <ac:chgData name="Eduard Chyhyrynets" userId="91559de2-2ebb-451e-a702-d0e5344da124" providerId="ADAL" clId="{5694EC5C-3DB3-494E-8FFF-7576817CC9D5}" dt="2021-03-08T20:07:14.166" v="425" actId="478"/>
          <ac:picMkLst>
            <pc:docMk/>
            <pc:sldMk cId="4192415984" sldId="270"/>
            <ac:picMk id="4" creationId="{BB82535D-BD25-4262-90CE-30A880550C6F}"/>
          </ac:picMkLst>
        </pc:picChg>
        <pc:picChg chg="del">
          <ac:chgData name="Eduard Chyhyrynets" userId="91559de2-2ebb-451e-a702-d0e5344da124" providerId="ADAL" clId="{5694EC5C-3DB3-494E-8FFF-7576817CC9D5}" dt="2021-03-08T20:07:22.834" v="426" actId="21"/>
          <ac:picMkLst>
            <pc:docMk/>
            <pc:sldMk cId="4192415984" sldId="270"/>
            <ac:picMk id="5" creationId="{7500AFC9-2A71-40A3-BB20-E1B46329E920}"/>
          </ac:picMkLst>
        </pc:picChg>
        <pc:picChg chg="add mod">
          <ac:chgData name="Eduard Chyhyrynets" userId="91559de2-2ebb-451e-a702-d0e5344da124" providerId="ADAL" clId="{5694EC5C-3DB3-494E-8FFF-7576817CC9D5}" dt="2021-03-09T21:26:03.346" v="3212" actId="1076"/>
          <ac:picMkLst>
            <pc:docMk/>
            <pc:sldMk cId="4192415984" sldId="270"/>
            <ac:picMk id="6" creationId="{A6A1EA55-2F8E-4ABA-8168-B452C1F58F1B}"/>
          </ac:picMkLst>
        </pc:picChg>
        <pc:picChg chg="del">
          <ac:chgData name="Eduard Chyhyrynets" userId="91559de2-2ebb-451e-a702-d0e5344da124" providerId="ADAL" clId="{5694EC5C-3DB3-494E-8FFF-7576817CC9D5}" dt="2021-03-08T20:07:22.834" v="426" actId="21"/>
          <ac:picMkLst>
            <pc:docMk/>
            <pc:sldMk cId="4192415984" sldId="270"/>
            <ac:picMk id="6" creationId="{F1C29A76-C343-45CB-9119-2EBF18018E0F}"/>
          </ac:picMkLst>
        </pc:picChg>
        <pc:picChg chg="add del">
          <ac:chgData name="Eduard Chyhyrynets" userId="91559de2-2ebb-451e-a702-d0e5344da124" providerId="ADAL" clId="{5694EC5C-3DB3-494E-8FFF-7576817CC9D5}" dt="2021-03-08T20:09:48.379" v="592" actId="26606"/>
          <ac:picMkLst>
            <pc:docMk/>
            <pc:sldMk cId="4192415984" sldId="270"/>
            <ac:picMk id="11" creationId="{1CEE3C2B-E0EF-4725-B4C0-D90EA00EC29F}"/>
          </ac:picMkLst>
        </pc:picChg>
        <pc:picChg chg="add mod">
          <ac:chgData name="Eduard Chyhyrynets" userId="91559de2-2ebb-451e-a702-d0e5344da124" providerId="ADAL" clId="{5694EC5C-3DB3-494E-8FFF-7576817CC9D5}" dt="2021-03-09T21:26:20.398" v="3217" actId="1076"/>
          <ac:picMkLst>
            <pc:docMk/>
            <pc:sldMk cId="4192415984" sldId="270"/>
            <ac:picMk id="11" creationId="{23444BD2-BB1F-4D31-BBA1-FD2AACA5075C}"/>
          </ac:picMkLst>
        </pc:picChg>
        <pc:picChg chg="add mod ord">
          <ac:chgData name="Eduard Chyhyrynets" userId="91559de2-2ebb-451e-a702-d0e5344da124" providerId="ADAL" clId="{5694EC5C-3DB3-494E-8FFF-7576817CC9D5}" dt="2021-03-11T21:08:59.042" v="4376" actId="166"/>
          <ac:picMkLst>
            <pc:docMk/>
            <pc:sldMk cId="4192415984" sldId="270"/>
            <ac:picMk id="19" creationId="{1F76C819-173C-4CF7-9324-C02CB655125E}"/>
          </ac:picMkLst>
        </pc:picChg>
        <pc:cxnChg chg="add mod">
          <ac:chgData name="Eduard Chyhyrynets" userId="91559de2-2ebb-451e-a702-d0e5344da124" providerId="ADAL" clId="{5694EC5C-3DB3-494E-8FFF-7576817CC9D5}" dt="2021-03-08T20:11:10.845" v="608" actId="14100"/>
          <ac:cxnSpMkLst>
            <pc:docMk/>
            <pc:sldMk cId="4192415984" sldId="270"/>
            <ac:cxnSpMk id="10" creationId="{4BB0877D-4C45-4CF7-A88F-5A23A8EB7F27}"/>
          </ac:cxnSpMkLst>
        </pc:cxnChg>
      </pc:sldChg>
      <pc:sldChg chg="modSp mod ord">
        <pc:chgData name="Eduard Chyhyrynets" userId="91559de2-2ebb-451e-a702-d0e5344da124" providerId="ADAL" clId="{5694EC5C-3DB3-494E-8FFF-7576817CC9D5}" dt="2021-03-08T20:53:17.277" v="1397" actId="20577"/>
        <pc:sldMkLst>
          <pc:docMk/>
          <pc:sldMk cId="2090962127" sldId="271"/>
        </pc:sldMkLst>
        <pc:spChg chg="mod">
          <ac:chgData name="Eduard Chyhyrynets" userId="91559de2-2ebb-451e-a702-d0e5344da124" providerId="ADAL" clId="{5694EC5C-3DB3-494E-8FFF-7576817CC9D5}" dt="2021-03-08T20:53:17.277" v="1397" actId="20577"/>
          <ac:spMkLst>
            <pc:docMk/>
            <pc:sldMk cId="2090962127" sldId="271"/>
            <ac:spMk id="2" creationId="{5EBBD624-286A-4E14-A1AA-C60BF03906AA}"/>
          </ac:spMkLst>
        </pc:spChg>
      </pc:sldChg>
      <pc:sldChg chg="addSp delSp modSp mod">
        <pc:chgData name="Eduard Chyhyrynets" userId="91559de2-2ebb-451e-a702-d0e5344da124" providerId="ADAL" clId="{5694EC5C-3DB3-494E-8FFF-7576817CC9D5}" dt="2021-03-13T14:38:32.270" v="5387" actId="2165"/>
        <pc:sldMkLst>
          <pc:docMk/>
          <pc:sldMk cId="2815787428" sldId="272"/>
        </pc:sldMkLst>
        <pc:spChg chg="mod">
          <ac:chgData name="Eduard Chyhyrynets" userId="91559de2-2ebb-451e-a702-d0e5344da124" providerId="ADAL" clId="{5694EC5C-3DB3-494E-8FFF-7576817CC9D5}" dt="2021-03-08T20:40:18.385" v="905" actId="20577"/>
          <ac:spMkLst>
            <pc:docMk/>
            <pc:sldMk cId="2815787428" sldId="272"/>
            <ac:spMk id="2" creationId="{B31222C7-63AA-47D6-8C11-02341BE9D3B7}"/>
          </ac:spMkLst>
        </pc:spChg>
        <pc:spChg chg="mod">
          <ac:chgData name="Eduard Chyhyrynets" userId="91559de2-2ebb-451e-a702-d0e5344da124" providerId="ADAL" clId="{5694EC5C-3DB3-494E-8FFF-7576817CC9D5}" dt="2021-03-08T20:49:11.875" v="1315" actId="1076"/>
          <ac:spMkLst>
            <pc:docMk/>
            <pc:sldMk cId="2815787428" sldId="272"/>
            <ac:spMk id="3" creationId="{C963D329-E742-4952-A195-8B5819AE23F9}"/>
          </ac:spMkLst>
        </pc:spChg>
        <pc:spChg chg="add">
          <ac:chgData name="Eduard Chyhyrynets" userId="91559de2-2ebb-451e-a702-d0e5344da124" providerId="ADAL" clId="{5694EC5C-3DB3-494E-8FFF-7576817CC9D5}" dt="2021-03-08T20:49:24.671" v="1317" actId="11529"/>
          <ac:spMkLst>
            <pc:docMk/>
            <pc:sldMk cId="2815787428" sldId="272"/>
            <ac:spMk id="5" creationId="{E026FD0A-BDC7-4434-A016-DBB9B15C7DDF}"/>
          </ac:spMkLst>
        </pc:spChg>
        <pc:spChg chg="add mod">
          <ac:chgData name="Eduard Chyhyrynets" userId="91559de2-2ebb-451e-a702-d0e5344da124" providerId="ADAL" clId="{5694EC5C-3DB3-494E-8FFF-7576817CC9D5}" dt="2021-03-08T20:49:29.293" v="1319" actId="1076"/>
          <ac:spMkLst>
            <pc:docMk/>
            <pc:sldMk cId="2815787428" sldId="272"/>
            <ac:spMk id="6" creationId="{9732E7C0-527E-4D6E-BB21-66165F439A8A}"/>
          </ac:spMkLst>
        </pc:spChg>
        <pc:spChg chg="add mod">
          <ac:chgData name="Eduard Chyhyrynets" userId="91559de2-2ebb-451e-a702-d0e5344da124" providerId="ADAL" clId="{5694EC5C-3DB3-494E-8FFF-7576817CC9D5}" dt="2021-03-08T20:49:32.571" v="1321" actId="1076"/>
          <ac:spMkLst>
            <pc:docMk/>
            <pc:sldMk cId="2815787428" sldId="272"/>
            <ac:spMk id="7" creationId="{6B50F26D-5E29-478A-996F-4EE0F23A0328}"/>
          </ac:spMkLst>
        </pc:spChg>
        <pc:spChg chg="add mod">
          <ac:chgData name="Eduard Chyhyrynets" userId="91559de2-2ebb-451e-a702-d0e5344da124" providerId="ADAL" clId="{5694EC5C-3DB3-494E-8FFF-7576817CC9D5}" dt="2021-03-08T20:49:35.085" v="1323" actId="1076"/>
          <ac:spMkLst>
            <pc:docMk/>
            <pc:sldMk cId="2815787428" sldId="272"/>
            <ac:spMk id="8" creationId="{1062ECE1-73DD-47B5-B360-A8147BF7518C}"/>
          </ac:spMkLst>
        </pc:spChg>
        <pc:spChg chg="add del mod">
          <ac:chgData name="Eduard Chyhyrynets" userId="91559de2-2ebb-451e-a702-d0e5344da124" providerId="ADAL" clId="{5694EC5C-3DB3-494E-8FFF-7576817CC9D5}" dt="2021-03-11T21:11:23.269" v="4416" actId="478"/>
          <ac:spMkLst>
            <pc:docMk/>
            <pc:sldMk cId="2815787428" sldId="272"/>
            <ac:spMk id="9" creationId="{5FF85155-8A69-4518-A5FA-51B7DD1A9BFC}"/>
          </ac:spMkLst>
        </pc:spChg>
        <pc:spChg chg="add mod">
          <ac:chgData name="Eduard Chyhyrynets" userId="91559de2-2ebb-451e-a702-d0e5344da124" providerId="ADAL" clId="{5694EC5C-3DB3-494E-8FFF-7576817CC9D5}" dt="2021-03-08T20:49:56.672" v="1338" actId="20577"/>
          <ac:spMkLst>
            <pc:docMk/>
            <pc:sldMk cId="2815787428" sldId="272"/>
            <ac:spMk id="10" creationId="{4354C1CC-F5CA-433F-9E65-398746E3308D}"/>
          </ac:spMkLst>
        </pc:spChg>
        <pc:spChg chg="add del mod">
          <ac:chgData name="Eduard Chyhyrynets" userId="91559de2-2ebb-451e-a702-d0e5344da124" providerId="ADAL" clId="{5694EC5C-3DB3-494E-8FFF-7576817CC9D5}" dt="2021-03-13T14:28:13.688" v="5256" actId="478"/>
          <ac:spMkLst>
            <pc:docMk/>
            <pc:sldMk cId="2815787428" sldId="272"/>
            <ac:spMk id="11" creationId="{5DA1F2C4-A9FA-4868-A96F-16EF997F9230}"/>
          </ac:spMkLst>
        </pc:spChg>
        <pc:spChg chg="add del mod">
          <ac:chgData name="Eduard Chyhyrynets" userId="91559de2-2ebb-451e-a702-d0e5344da124" providerId="ADAL" clId="{5694EC5C-3DB3-494E-8FFF-7576817CC9D5}" dt="2021-03-13T14:28:13.688" v="5256" actId="478"/>
          <ac:spMkLst>
            <pc:docMk/>
            <pc:sldMk cId="2815787428" sldId="272"/>
            <ac:spMk id="12" creationId="{AD14AC0B-A5E5-41B0-AFB5-1B835BB0633B}"/>
          </ac:spMkLst>
        </pc:spChg>
        <pc:spChg chg="del">
          <ac:chgData name="Eduard Chyhyrynets" userId="91559de2-2ebb-451e-a702-d0e5344da124" providerId="ADAL" clId="{5694EC5C-3DB3-494E-8FFF-7576817CC9D5}" dt="2021-03-13T14:28:13.688" v="5256" actId="478"/>
          <ac:spMkLst>
            <pc:docMk/>
            <pc:sldMk cId="2815787428" sldId="272"/>
            <ac:spMk id="16" creationId="{F19BF15A-F481-4857-A848-141D687A2BCE}"/>
          </ac:spMkLst>
        </pc:spChg>
        <pc:spChg chg="del">
          <ac:chgData name="Eduard Chyhyrynets" userId="91559de2-2ebb-451e-a702-d0e5344da124" providerId="ADAL" clId="{5694EC5C-3DB3-494E-8FFF-7576817CC9D5}" dt="2021-03-13T14:28:13.688" v="5256" actId="478"/>
          <ac:spMkLst>
            <pc:docMk/>
            <pc:sldMk cId="2815787428" sldId="272"/>
            <ac:spMk id="19" creationId="{E3E2337F-E046-424B-8F08-8899BF149E41}"/>
          </ac:spMkLst>
        </pc:spChg>
        <pc:spChg chg="add del mod">
          <ac:chgData name="Eduard Chyhyrynets" userId="91559de2-2ebb-451e-a702-d0e5344da124" providerId="ADAL" clId="{5694EC5C-3DB3-494E-8FFF-7576817CC9D5}" dt="2021-03-13T14:28:13.688" v="5256" actId="478"/>
          <ac:spMkLst>
            <pc:docMk/>
            <pc:sldMk cId="2815787428" sldId="272"/>
            <ac:spMk id="20" creationId="{76F1E075-CCC9-4DAB-B142-878AF16989C7}"/>
          </ac:spMkLst>
        </pc:spChg>
        <pc:spChg chg="del">
          <ac:chgData name="Eduard Chyhyrynets" userId="91559de2-2ebb-451e-a702-d0e5344da124" providerId="ADAL" clId="{5694EC5C-3DB3-494E-8FFF-7576817CC9D5}" dt="2021-03-13T14:28:13.688" v="5256" actId="478"/>
          <ac:spMkLst>
            <pc:docMk/>
            <pc:sldMk cId="2815787428" sldId="272"/>
            <ac:spMk id="21" creationId="{9810055C-28F4-4285-BDC8-B23EAB231685}"/>
          </ac:spMkLst>
        </pc:spChg>
        <pc:graphicFrameChg chg="add mod modGraphic">
          <ac:chgData name="Eduard Chyhyrynets" userId="91559de2-2ebb-451e-a702-d0e5344da124" providerId="ADAL" clId="{5694EC5C-3DB3-494E-8FFF-7576817CC9D5}" dt="2021-03-13T14:38:32.270" v="5387" actId="2165"/>
          <ac:graphicFrameMkLst>
            <pc:docMk/>
            <pc:sldMk cId="2815787428" sldId="272"/>
            <ac:graphicFrameMk id="4" creationId="{046CDE6E-2C67-44CF-9B5D-F9BF6A24C0FC}"/>
          </ac:graphicFrameMkLst>
        </pc:graphicFrameChg>
        <pc:picChg chg="del mod">
          <ac:chgData name="Eduard Chyhyrynets" userId="91559de2-2ebb-451e-a702-d0e5344da124" providerId="ADAL" clId="{5694EC5C-3DB3-494E-8FFF-7576817CC9D5}" dt="2021-03-13T14:28:13.688" v="5256" actId="478"/>
          <ac:picMkLst>
            <pc:docMk/>
            <pc:sldMk cId="2815787428" sldId="272"/>
            <ac:picMk id="13" creationId="{24A27665-98ED-4971-8DAB-031333215FE6}"/>
          </ac:picMkLst>
        </pc:picChg>
        <pc:picChg chg="del">
          <ac:chgData name="Eduard Chyhyrynets" userId="91559de2-2ebb-451e-a702-d0e5344da124" providerId="ADAL" clId="{5694EC5C-3DB3-494E-8FFF-7576817CC9D5}" dt="2021-03-13T14:28:13.688" v="5256" actId="478"/>
          <ac:picMkLst>
            <pc:docMk/>
            <pc:sldMk cId="2815787428" sldId="272"/>
            <ac:picMk id="14" creationId="{3EA30206-0EF7-47CE-AC0D-85E0A293DB0B}"/>
          </ac:picMkLst>
        </pc:picChg>
        <pc:picChg chg="del">
          <ac:chgData name="Eduard Chyhyrynets" userId="91559de2-2ebb-451e-a702-d0e5344da124" providerId="ADAL" clId="{5694EC5C-3DB3-494E-8FFF-7576817CC9D5}" dt="2021-03-13T14:28:13.688" v="5256" actId="478"/>
          <ac:picMkLst>
            <pc:docMk/>
            <pc:sldMk cId="2815787428" sldId="272"/>
            <ac:picMk id="15" creationId="{A46797B3-A7FC-4AAE-A0C1-30CADC418ACE}"/>
          </ac:picMkLst>
        </pc:picChg>
        <pc:picChg chg="del">
          <ac:chgData name="Eduard Chyhyrynets" userId="91559de2-2ebb-451e-a702-d0e5344da124" providerId="ADAL" clId="{5694EC5C-3DB3-494E-8FFF-7576817CC9D5}" dt="2021-03-13T14:28:13.688" v="5256" actId="478"/>
          <ac:picMkLst>
            <pc:docMk/>
            <pc:sldMk cId="2815787428" sldId="272"/>
            <ac:picMk id="17" creationId="{4789E15E-CEC2-4CF1-AE19-C6D631B37669}"/>
          </ac:picMkLst>
        </pc:picChg>
        <pc:picChg chg="del">
          <ac:chgData name="Eduard Chyhyrynets" userId="91559de2-2ebb-451e-a702-d0e5344da124" providerId="ADAL" clId="{5694EC5C-3DB3-494E-8FFF-7576817CC9D5}" dt="2021-03-13T14:28:13.688" v="5256" actId="478"/>
          <ac:picMkLst>
            <pc:docMk/>
            <pc:sldMk cId="2815787428" sldId="272"/>
            <ac:picMk id="18" creationId="{E1C1FC6A-7205-4A0E-A0EF-6D26F3EFDC69}"/>
          </ac:picMkLst>
        </pc:picChg>
      </pc:sldChg>
      <pc:sldChg chg="addSp modSp mod ord">
        <pc:chgData name="Eduard Chyhyrynets" userId="91559de2-2ebb-451e-a702-d0e5344da124" providerId="ADAL" clId="{5694EC5C-3DB3-494E-8FFF-7576817CC9D5}" dt="2021-03-14T21:13:53.193" v="7145" actId="1076"/>
        <pc:sldMkLst>
          <pc:docMk/>
          <pc:sldMk cId="4228828494" sldId="273"/>
        </pc:sldMkLst>
        <pc:spChg chg="mod">
          <ac:chgData name="Eduard Chyhyrynets" userId="91559de2-2ebb-451e-a702-d0e5344da124" providerId="ADAL" clId="{5694EC5C-3DB3-494E-8FFF-7576817CC9D5}" dt="2021-03-08T20:52:56.680" v="1388" actId="1076"/>
          <ac:spMkLst>
            <pc:docMk/>
            <pc:sldMk cId="4228828494" sldId="273"/>
            <ac:spMk id="8" creationId="{2F40D9C4-9192-43E2-82C2-E652D29C7919}"/>
          </ac:spMkLst>
        </pc:spChg>
        <pc:spChg chg="add mod">
          <ac:chgData name="Eduard Chyhyrynets" userId="91559de2-2ebb-451e-a702-d0e5344da124" providerId="ADAL" clId="{5694EC5C-3DB3-494E-8FFF-7576817CC9D5}" dt="2021-03-08T20:53:10.133" v="1394" actId="404"/>
          <ac:spMkLst>
            <pc:docMk/>
            <pc:sldMk cId="4228828494" sldId="273"/>
            <ac:spMk id="9" creationId="{11845BE4-BA08-4931-827E-4980BF9BBA8C}"/>
          </ac:spMkLst>
        </pc:spChg>
        <pc:spChg chg="mod">
          <ac:chgData name="Eduard Chyhyrynets" userId="91559de2-2ebb-451e-a702-d0e5344da124" providerId="ADAL" clId="{5694EC5C-3DB3-494E-8FFF-7576817CC9D5}" dt="2021-03-14T21:13:53.193" v="7145" actId="1076"/>
          <ac:spMkLst>
            <pc:docMk/>
            <pc:sldMk cId="4228828494" sldId="273"/>
            <ac:spMk id="13" creationId="{D9429108-CB57-40B0-9E0A-C1919E7818F0}"/>
          </ac:spMkLst>
        </pc:spChg>
        <pc:spChg chg="mod">
          <ac:chgData name="Eduard Chyhyrynets" userId="91559de2-2ebb-451e-a702-d0e5344da124" providerId="ADAL" clId="{5694EC5C-3DB3-494E-8FFF-7576817CC9D5}" dt="2021-03-14T21:13:50.383" v="7144" actId="1076"/>
          <ac:spMkLst>
            <pc:docMk/>
            <pc:sldMk cId="4228828494" sldId="273"/>
            <ac:spMk id="14" creationId="{8891CA64-639B-4CEA-B826-417D5DD4A8D7}"/>
          </ac:spMkLst>
        </pc:spChg>
        <pc:spChg chg="mod">
          <ac:chgData name="Eduard Chyhyrynets" userId="91559de2-2ebb-451e-a702-d0e5344da124" providerId="ADAL" clId="{5694EC5C-3DB3-494E-8FFF-7576817CC9D5}" dt="2021-03-14T21:13:46.077" v="7143" actId="1076"/>
          <ac:spMkLst>
            <pc:docMk/>
            <pc:sldMk cId="4228828494" sldId="273"/>
            <ac:spMk id="15" creationId="{07CC4932-0CF0-4AE3-B71D-27E209A8E7A6}"/>
          </ac:spMkLst>
        </pc:spChg>
        <pc:spChg chg="mod">
          <ac:chgData name="Eduard Chyhyrynets" userId="91559de2-2ebb-451e-a702-d0e5344da124" providerId="ADAL" clId="{5694EC5C-3DB3-494E-8FFF-7576817CC9D5}" dt="2021-03-14T21:13:33.836" v="7140" actId="1076"/>
          <ac:spMkLst>
            <pc:docMk/>
            <pc:sldMk cId="4228828494" sldId="273"/>
            <ac:spMk id="16" creationId="{5F69B0A3-5C48-44F6-A24D-C10D4406F604}"/>
          </ac:spMkLst>
        </pc:spChg>
        <pc:spChg chg="mod">
          <ac:chgData name="Eduard Chyhyrynets" userId="91559de2-2ebb-451e-a702-d0e5344da124" providerId="ADAL" clId="{5694EC5C-3DB3-494E-8FFF-7576817CC9D5}" dt="2021-03-14T21:13:37.250" v="7141" actId="1076"/>
          <ac:spMkLst>
            <pc:docMk/>
            <pc:sldMk cId="4228828494" sldId="273"/>
            <ac:spMk id="17" creationId="{C06893B2-9757-424E-9F10-8B3748319504}"/>
          </ac:spMkLst>
        </pc:spChg>
        <pc:spChg chg="mod">
          <ac:chgData name="Eduard Chyhyrynets" userId="91559de2-2ebb-451e-a702-d0e5344da124" providerId="ADAL" clId="{5694EC5C-3DB3-494E-8FFF-7576817CC9D5}" dt="2021-03-14T21:13:42.294" v="7142" actId="1076"/>
          <ac:spMkLst>
            <pc:docMk/>
            <pc:sldMk cId="4228828494" sldId="273"/>
            <ac:spMk id="18" creationId="{9E91EE39-3170-49FE-8EF0-DE626633A23B}"/>
          </ac:spMkLst>
        </pc:spChg>
        <pc:picChg chg="add mod">
          <ac:chgData name="Eduard Chyhyrynets" userId="91559de2-2ebb-451e-a702-d0e5344da124" providerId="ADAL" clId="{5694EC5C-3DB3-494E-8FFF-7576817CC9D5}" dt="2021-03-08T20:52:56.680" v="1388" actId="1076"/>
          <ac:picMkLst>
            <pc:docMk/>
            <pc:sldMk cId="4228828494" sldId="273"/>
            <ac:picMk id="2" creationId="{F1648D0A-FA81-41E7-82C5-833B904BF020}"/>
          </ac:picMkLst>
        </pc:picChg>
        <pc:picChg chg="mod">
          <ac:chgData name="Eduard Chyhyrynets" userId="91559de2-2ebb-451e-a702-d0e5344da124" providerId="ADAL" clId="{5694EC5C-3DB3-494E-8FFF-7576817CC9D5}" dt="2021-03-14T21:13:28.256" v="7139" actId="408"/>
          <ac:picMkLst>
            <pc:docMk/>
            <pc:sldMk cId="4228828494" sldId="273"/>
            <ac:picMk id="5" creationId="{8559C83C-D2F4-477C-BBCE-C1441CA3C012}"/>
          </ac:picMkLst>
        </pc:picChg>
        <pc:picChg chg="mod">
          <ac:chgData name="Eduard Chyhyrynets" userId="91559de2-2ebb-451e-a702-d0e5344da124" providerId="ADAL" clId="{5694EC5C-3DB3-494E-8FFF-7576817CC9D5}" dt="2021-03-14T21:13:28.256" v="7139" actId="408"/>
          <ac:picMkLst>
            <pc:docMk/>
            <pc:sldMk cId="4228828494" sldId="273"/>
            <ac:picMk id="6" creationId="{5F2AFC82-7383-457A-ACA5-F60280EEDA89}"/>
          </ac:picMkLst>
        </pc:picChg>
        <pc:picChg chg="mod">
          <ac:chgData name="Eduard Chyhyrynets" userId="91559de2-2ebb-451e-a702-d0e5344da124" providerId="ADAL" clId="{5694EC5C-3DB3-494E-8FFF-7576817CC9D5}" dt="2021-03-14T21:13:28.256" v="7139" actId="408"/>
          <ac:picMkLst>
            <pc:docMk/>
            <pc:sldMk cId="4228828494" sldId="273"/>
            <ac:picMk id="7" creationId="{38505413-ECEA-4C9B-BE35-F7A9F81F60B5}"/>
          </ac:picMkLst>
        </pc:picChg>
        <pc:picChg chg="mod">
          <ac:chgData name="Eduard Chyhyrynets" userId="91559de2-2ebb-451e-a702-d0e5344da124" providerId="ADAL" clId="{5694EC5C-3DB3-494E-8FFF-7576817CC9D5}" dt="2021-03-14T21:13:20.632" v="7138" actId="408"/>
          <ac:picMkLst>
            <pc:docMk/>
            <pc:sldMk cId="4228828494" sldId="273"/>
            <ac:picMk id="10" creationId="{1D960727-88D3-4DAC-A3E6-D2361C722CAD}"/>
          </ac:picMkLst>
        </pc:picChg>
        <pc:picChg chg="mod">
          <ac:chgData name="Eduard Chyhyrynets" userId="91559de2-2ebb-451e-a702-d0e5344da124" providerId="ADAL" clId="{5694EC5C-3DB3-494E-8FFF-7576817CC9D5}" dt="2021-03-14T21:13:20.632" v="7138" actId="408"/>
          <ac:picMkLst>
            <pc:docMk/>
            <pc:sldMk cId="4228828494" sldId="273"/>
            <ac:picMk id="11" creationId="{D8B5CEA6-43A3-48B7-9228-78DCDCB65E16}"/>
          </ac:picMkLst>
        </pc:picChg>
        <pc:picChg chg="mod">
          <ac:chgData name="Eduard Chyhyrynets" userId="91559de2-2ebb-451e-a702-d0e5344da124" providerId="ADAL" clId="{5694EC5C-3DB3-494E-8FFF-7576817CC9D5}" dt="2021-03-14T21:13:20.632" v="7138" actId="408"/>
          <ac:picMkLst>
            <pc:docMk/>
            <pc:sldMk cId="4228828494" sldId="273"/>
            <ac:picMk id="12" creationId="{F0C121DC-F630-4765-B7BB-E0C6FA92F935}"/>
          </ac:picMkLst>
        </pc:picChg>
      </pc:sldChg>
      <pc:sldChg chg="addSp delSp modSp mod">
        <pc:chgData name="Eduard Chyhyrynets" userId="91559de2-2ebb-451e-a702-d0e5344da124" providerId="ADAL" clId="{5694EC5C-3DB3-494E-8FFF-7576817CC9D5}" dt="2021-03-14T15:10:41.028" v="7078" actId="1076"/>
        <pc:sldMkLst>
          <pc:docMk/>
          <pc:sldMk cId="1840286632" sldId="274"/>
        </pc:sldMkLst>
        <pc:spChg chg="add mod">
          <ac:chgData name="Eduard Chyhyrynets" userId="91559de2-2ebb-451e-a702-d0e5344da124" providerId="ADAL" clId="{5694EC5C-3DB3-494E-8FFF-7576817CC9D5}" dt="2021-03-08T21:34:03.017" v="1685" actId="20577"/>
          <ac:spMkLst>
            <pc:docMk/>
            <pc:sldMk cId="1840286632" sldId="274"/>
            <ac:spMk id="2" creationId="{E020DDBF-10F4-4D05-B2BE-AA0F74EFDD55}"/>
          </ac:spMkLst>
        </pc:spChg>
        <pc:spChg chg="add mod">
          <ac:chgData name="Eduard Chyhyrynets" userId="91559de2-2ebb-451e-a702-d0e5344da124" providerId="ADAL" clId="{5694EC5C-3DB3-494E-8FFF-7576817CC9D5}" dt="2021-03-08T21:38:40.723" v="2111" actId="403"/>
          <ac:spMkLst>
            <pc:docMk/>
            <pc:sldMk cId="1840286632" sldId="274"/>
            <ac:spMk id="3" creationId="{0EC05FDA-FDB9-40D4-B555-140960B28B28}"/>
          </ac:spMkLst>
        </pc:spChg>
        <pc:spChg chg="mod">
          <ac:chgData name="Eduard Chyhyrynets" userId="91559de2-2ebb-451e-a702-d0e5344da124" providerId="ADAL" clId="{5694EC5C-3DB3-494E-8FFF-7576817CC9D5}" dt="2021-03-09T21:32:52.896" v="3399" actId="20577"/>
          <ac:spMkLst>
            <pc:docMk/>
            <pc:sldMk cId="1840286632" sldId="274"/>
            <ac:spMk id="8" creationId="{AADBB806-E480-41E9-AE9A-A2098E201A23}"/>
          </ac:spMkLst>
        </pc:spChg>
        <pc:spChg chg="mod">
          <ac:chgData name="Eduard Chyhyrynets" userId="91559de2-2ebb-451e-a702-d0e5344da124" providerId="ADAL" clId="{5694EC5C-3DB3-494E-8FFF-7576817CC9D5}" dt="2021-03-14T15:10:41.028" v="7078" actId="1076"/>
          <ac:spMkLst>
            <pc:docMk/>
            <pc:sldMk cId="1840286632" sldId="274"/>
            <ac:spMk id="11" creationId="{04DA62CF-3382-4E0D-BD99-E2FCCFD01913}"/>
          </ac:spMkLst>
        </pc:spChg>
        <pc:grpChg chg="add del mod">
          <ac:chgData name="Eduard Chyhyrynets" userId="91559de2-2ebb-451e-a702-d0e5344da124" providerId="ADAL" clId="{5694EC5C-3DB3-494E-8FFF-7576817CC9D5}" dt="2021-03-09T21:32:51.752" v="3398" actId="1076"/>
          <ac:grpSpMkLst>
            <pc:docMk/>
            <pc:sldMk cId="1840286632" sldId="274"/>
            <ac:grpSpMk id="22" creationId="{6345FD2A-6A97-4A0F-8C0D-A649719B2BD4}"/>
          </ac:grpSpMkLst>
        </pc:grpChg>
        <pc:picChg chg="mod">
          <ac:chgData name="Eduard Chyhyrynets" userId="91559de2-2ebb-451e-a702-d0e5344da124" providerId="ADAL" clId="{5694EC5C-3DB3-494E-8FFF-7576817CC9D5}" dt="2021-03-09T21:32:59.787" v="3405" actId="1035"/>
          <ac:picMkLst>
            <pc:docMk/>
            <pc:sldMk cId="1840286632" sldId="274"/>
            <ac:picMk id="10" creationId="{FBE02694-881F-4537-B453-93CB957A9205}"/>
          </ac:picMkLst>
        </pc:picChg>
        <pc:picChg chg="del">
          <ac:chgData name="Eduard Chyhyrynets" userId="91559de2-2ebb-451e-a702-d0e5344da124" providerId="ADAL" clId="{5694EC5C-3DB3-494E-8FFF-7576817CC9D5}" dt="2021-03-09T21:31:46.962" v="3262" actId="478"/>
          <ac:picMkLst>
            <pc:docMk/>
            <pc:sldMk cId="1840286632" sldId="274"/>
            <ac:picMk id="12" creationId="{B4A0A568-0C03-4FCD-A074-CD50B9A6E41C}"/>
          </ac:picMkLst>
        </pc:picChg>
        <pc:picChg chg="del">
          <ac:chgData name="Eduard Chyhyrynets" userId="91559de2-2ebb-451e-a702-d0e5344da124" providerId="ADAL" clId="{5694EC5C-3DB3-494E-8FFF-7576817CC9D5}" dt="2021-03-09T21:31:40.130" v="3258" actId="478"/>
          <ac:picMkLst>
            <pc:docMk/>
            <pc:sldMk cId="1840286632" sldId="274"/>
            <ac:picMk id="13" creationId="{30EEA358-4510-4408-AB9E-2E866551E8CD}"/>
          </ac:picMkLst>
        </pc:picChg>
      </pc:sldChg>
      <pc:sldChg chg="addSp modSp new mod">
        <pc:chgData name="Eduard Chyhyrynets" userId="91559de2-2ebb-451e-a702-d0e5344da124" providerId="ADAL" clId="{5694EC5C-3DB3-494E-8FFF-7576817CC9D5}" dt="2021-03-13T14:14:26.742" v="4958" actId="403"/>
        <pc:sldMkLst>
          <pc:docMk/>
          <pc:sldMk cId="2016109081" sldId="275"/>
        </pc:sldMkLst>
        <pc:spChg chg="mod">
          <ac:chgData name="Eduard Chyhyrynets" userId="91559de2-2ebb-451e-a702-d0e5344da124" providerId="ADAL" clId="{5694EC5C-3DB3-494E-8FFF-7576817CC9D5}" dt="2021-03-08T19:09:03.365" v="80" actId="20577"/>
          <ac:spMkLst>
            <pc:docMk/>
            <pc:sldMk cId="2016109081" sldId="275"/>
            <ac:spMk id="2" creationId="{F5994656-8A3F-4E4D-9461-119FA010B9B5}"/>
          </ac:spMkLst>
        </pc:spChg>
        <pc:spChg chg="add mod">
          <ac:chgData name="Eduard Chyhyrynets" userId="91559de2-2ebb-451e-a702-d0e5344da124" providerId="ADAL" clId="{5694EC5C-3DB3-494E-8FFF-7576817CC9D5}" dt="2021-03-12T08:48:12.517" v="4919" actId="313"/>
          <ac:spMkLst>
            <pc:docMk/>
            <pc:sldMk cId="2016109081" sldId="275"/>
            <ac:spMk id="3" creationId="{5BD01607-8420-4A2E-B62C-F6A33DA01B6A}"/>
          </ac:spMkLst>
        </pc:spChg>
        <pc:spChg chg="mod">
          <ac:chgData name="Eduard Chyhyrynets" userId="91559de2-2ebb-451e-a702-d0e5344da124" providerId="ADAL" clId="{5694EC5C-3DB3-494E-8FFF-7576817CC9D5}" dt="2021-03-11T20:45:58.125" v="4048" actId="20577"/>
          <ac:spMkLst>
            <pc:docMk/>
            <pc:sldMk cId="2016109081" sldId="275"/>
            <ac:spMk id="7" creationId="{341A2854-D9A0-48EA-8116-E67F55A03E66}"/>
          </ac:spMkLst>
        </pc:spChg>
        <pc:spChg chg="mod">
          <ac:chgData name="Eduard Chyhyrynets" userId="91559de2-2ebb-451e-a702-d0e5344da124" providerId="ADAL" clId="{5694EC5C-3DB3-494E-8FFF-7576817CC9D5}" dt="2021-03-11T20:46:11.011" v="4053" actId="20577"/>
          <ac:spMkLst>
            <pc:docMk/>
            <pc:sldMk cId="2016109081" sldId="275"/>
            <ac:spMk id="9" creationId="{CBC01EE4-3744-4F28-B24F-A4C068A85CAF}"/>
          </ac:spMkLst>
        </pc:spChg>
        <pc:spChg chg="mod">
          <ac:chgData name="Eduard Chyhyrynets" userId="91559de2-2ebb-451e-a702-d0e5344da124" providerId="ADAL" clId="{5694EC5C-3DB3-494E-8FFF-7576817CC9D5}" dt="2021-03-11T20:46:21.688" v="4058" actId="1076"/>
          <ac:spMkLst>
            <pc:docMk/>
            <pc:sldMk cId="2016109081" sldId="275"/>
            <ac:spMk id="11" creationId="{B006160F-90C8-4808-AFC5-D44826639E0D}"/>
          </ac:spMkLst>
        </pc:spChg>
        <pc:spChg chg="mod">
          <ac:chgData name="Eduard Chyhyrynets" userId="91559de2-2ebb-451e-a702-d0e5344da124" providerId="ADAL" clId="{5694EC5C-3DB3-494E-8FFF-7576817CC9D5}" dt="2021-03-11T20:46:36.938" v="4061" actId="1076"/>
          <ac:spMkLst>
            <pc:docMk/>
            <pc:sldMk cId="2016109081" sldId="275"/>
            <ac:spMk id="12" creationId="{62DD7CE5-36CA-40BC-A38C-CFB23689C8C9}"/>
          </ac:spMkLst>
        </pc:spChg>
        <pc:spChg chg="mod">
          <ac:chgData name="Eduard Chyhyrynets" userId="91559de2-2ebb-451e-a702-d0e5344da124" providerId="ADAL" clId="{5694EC5C-3DB3-494E-8FFF-7576817CC9D5}" dt="2021-03-13T14:14:26.742" v="4958" actId="403"/>
          <ac:spMkLst>
            <pc:docMk/>
            <pc:sldMk cId="2016109081" sldId="275"/>
            <ac:spMk id="16" creationId="{CB17C9FB-AF3E-4B42-9888-9D9BDAAB453D}"/>
          </ac:spMkLst>
        </pc:spChg>
        <pc:spChg chg="mod">
          <ac:chgData name="Eduard Chyhyrynets" userId="91559de2-2ebb-451e-a702-d0e5344da124" providerId="ADAL" clId="{5694EC5C-3DB3-494E-8FFF-7576817CC9D5}" dt="2021-03-13T14:14:19.608" v="4950" actId="403"/>
          <ac:spMkLst>
            <pc:docMk/>
            <pc:sldMk cId="2016109081" sldId="275"/>
            <ac:spMk id="17" creationId="{E39F5129-D3D9-4955-9CFF-C242067C591A}"/>
          </ac:spMkLst>
        </pc:spChg>
        <pc:spChg chg="mod">
          <ac:chgData name="Eduard Chyhyrynets" userId="91559de2-2ebb-451e-a702-d0e5344da124" providerId="ADAL" clId="{5694EC5C-3DB3-494E-8FFF-7576817CC9D5}" dt="2021-03-13T14:14:23.887" v="4955" actId="404"/>
          <ac:spMkLst>
            <pc:docMk/>
            <pc:sldMk cId="2016109081" sldId="275"/>
            <ac:spMk id="22" creationId="{FA552B9B-AB67-4701-BC43-FA2A0367B53F}"/>
          </ac:spMkLst>
        </pc:spChg>
        <pc:spChg chg="mod">
          <ac:chgData name="Eduard Chyhyrynets" userId="91559de2-2ebb-451e-a702-d0e5344da124" providerId="ADAL" clId="{5694EC5C-3DB3-494E-8FFF-7576817CC9D5}" dt="2021-03-13T14:14:10.277" v="4945" actId="403"/>
          <ac:spMkLst>
            <pc:docMk/>
            <pc:sldMk cId="2016109081" sldId="275"/>
            <ac:spMk id="24" creationId="{04AE864F-F220-498C-B1C2-35369B761ADA}"/>
          </ac:spMkLst>
        </pc:spChg>
        <pc:cxnChg chg="mod">
          <ac:chgData name="Eduard Chyhyrynets" userId="91559de2-2ebb-451e-a702-d0e5344da124" providerId="ADAL" clId="{5694EC5C-3DB3-494E-8FFF-7576817CC9D5}" dt="2021-03-13T14:14:15.458" v="4947" actId="1076"/>
          <ac:cxnSpMkLst>
            <pc:docMk/>
            <pc:sldMk cId="2016109081" sldId="275"/>
            <ac:cxnSpMk id="14" creationId="{41F075E8-BD6B-4D8B-9554-E9C371533424}"/>
          </ac:cxnSpMkLst>
        </pc:cxnChg>
        <pc:cxnChg chg="mod">
          <ac:chgData name="Eduard Chyhyrynets" userId="91559de2-2ebb-451e-a702-d0e5344da124" providerId="ADAL" clId="{5694EC5C-3DB3-494E-8FFF-7576817CC9D5}" dt="2021-03-13T14:14:15.458" v="4947" actId="1076"/>
          <ac:cxnSpMkLst>
            <pc:docMk/>
            <pc:sldMk cId="2016109081" sldId="275"/>
            <ac:cxnSpMk id="19" creationId="{4CE1D034-6458-4529-833B-C76503F4DFF0}"/>
          </ac:cxnSpMkLst>
        </pc:cxnChg>
        <pc:cxnChg chg="mod">
          <ac:chgData name="Eduard Chyhyrynets" userId="91559de2-2ebb-451e-a702-d0e5344da124" providerId="ADAL" clId="{5694EC5C-3DB3-494E-8FFF-7576817CC9D5}" dt="2021-03-13T14:14:15.458" v="4947" actId="1076"/>
          <ac:cxnSpMkLst>
            <pc:docMk/>
            <pc:sldMk cId="2016109081" sldId="275"/>
            <ac:cxnSpMk id="20" creationId="{0E1D8251-8A8A-4178-9215-7EAF6B1102E9}"/>
          </ac:cxnSpMkLst>
        </pc:cxnChg>
      </pc:sldChg>
      <pc:sldChg chg="addSp delSp modSp new mod modAnim">
        <pc:chgData name="Eduard Chyhyrynets" userId="91559de2-2ebb-451e-a702-d0e5344da124" providerId="ADAL" clId="{5694EC5C-3DB3-494E-8FFF-7576817CC9D5}" dt="2021-03-14T15:09:08.720" v="7072" actId="1076"/>
        <pc:sldMkLst>
          <pc:docMk/>
          <pc:sldMk cId="1891416536" sldId="276"/>
        </pc:sldMkLst>
        <pc:spChg chg="mod">
          <ac:chgData name="Eduard Chyhyrynets" userId="91559de2-2ebb-451e-a702-d0e5344da124" providerId="ADAL" clId="{5694EC5C-3DB3-494E-8FFF-7576817CC9D5}" dt="2021-03-08T20:51:04.348" v="1360"/>
          <ac:spMkLst>
            <pc:docMk/>
            <pc:sldMk cId="1891416536" sldId="276"/>
            <ac:spMk id="2" creationId="{2DDFEBFF-EC7D-48C8-8E32-34B8074DD101}"/>
          </ac:spMkLst>
        </pc:spChg>
        <pc:spChg chg="del">
          <ac:chgData name="Eduard Chyhyrynets" userId="91559de2-2ebb-451e-a702-d0e5344da124" providerId="ADAL" clId="{5694EC5C-3DB3-494E-8FFF-7576817CC9D5}" dt="2021-03-08T20:50:59.717" v="1359" actId="478"/>
          <ac:spMkLst>
            <pc:docMk/>
            <pc:sldMk cId="1891416536" sldId="276"/>
            <ac:spMk id="3" creationId="{D5C3BB60-B3A3-4959-B7FB-2B94C7F94F1C}"/>
          </ac:spMkLst>
        </pc:spChg>
        <pc:spChg chg="add mod">
          <ac:chgData name="Eduard Chyhyrynets" userId="91559de2-2ebb-451e-a702-d0e5344da124" providerId="ADAL" clId="{5694EC5C-3DB3-494E-8FFF-7576817CC9D5}" dt="2021-03-08T20:51:14.032" v="1362" actId="14100"/>
          <ac:spMkLst>
            <pc:docMk/>
            <pc:sldMk cId="1891416536" sldId="276"/>
            <ac:spMk id="4" creationId="{300EAD41-E6E2-49AD-A6CB-EB75EDE43374}"/>
          </ac:spMkLst>
        </pc:spChg>
        <pc:spChg chg="add del mod">
          <ac:chgData name="Eduard Chyhyrynets" userId="91559de2-2ebb-451e-a702-d0e5344da124" providerId="ADAL" clId="{5694EC5C-3DB3-494E-8FFF-7576817CC9D5}" dt="2021-03-09T19:43:07.711" v="2543" actId="478"/>
          <ac:spMkLst>
            <pc:docMk/>
            <pc:sldMk cId="1891416536" sldId="276"/>
            <ac:spMk id="7" creationId="{7454B4B7-BE14-4820-A78C-EF54964CED4E}"/>
          </ac:spMkLst>
        </pc:spChg>
        <pc:spChg chg="add mod">
          <ac:chgData name="Eduard Chyhyrynets" userId="91559de2-2ebb-451e-a702-d0e5344da124" providerId="ADAL" clId="{5694EC5C-3DB3-494E-8FFF-7576817CC9D5}" dt="2021-03-09T19:43:34.729" v="2554" actId="1076"/>
          <ac:spMkLst>
            <pc:docMk/>
            <pc:sldMk cId="1891416536" sldId="276"/>
            <ac:spMk id="8" creationId="{2CD9B075-DF0B-4D0F-89E2-D9BBEB1311D0}"/>
          </ac:spMkLst>
        </pc:spChg>
        <pc:spChg chg="mod">
          <ac:chgData name="Eduard Chyhyrynets" userId="91559de2-2ebb-451e-a702-d0e5344da124" providerId="ADAL" clId="{5694EC5C-3DB3-494E-8FFF-7576817CC9D5}" dt="2021-03-14T15:02:43.893" v="6999" actId="1076"/>
          <ac:spMkLst>
            <pc:docMk/>
            <pc:sldMk cId="1891416536" sldId="276"/>
            <ac:spMk id="18" creationId="{0AF49D2C-59A7-4750-A996-2B8E45FAFF51}"/>
          </ac:spMkLst>
        </pc:spChg>
        <pc:spChg chg="mod">
          <ac:chgData name="Eduard Chyhyrynets" userId="91559de2-2ebb-451e-a702-d0e5344da124" providerId="ADAL" clId="{5694EC5C-3DB3-494E-8FFF-7576817CC9D5}" dt="2021-03-14T15:02:43.893" v="6999" actId="1076"/>
          <ac:spMkLst>
            <pc:docMk/>
            <pc:sldMk cId="1891416536" sldId="276"/>
            <ac:spMk id="19" creationId="{AE87922B-C217-4C3F-AA51-CC2C36DDBAF8}"/>
          </ac:spMkLst>
        </pc:spChg>
        <pc:spChg chg="mod">
          <ac:chgData name="Eduard Chyhyrynets" userId="91559de2-2ebb-451e-a702-d0e5344da124" providerId="ADAL" clId="{5694EC5C-3DB3-494E-8FFF-7576817CC9D5}" dt="2021-03-14T15:02:43.893" v="6999" actId="1076"/>
          <ac:spMkLst>
            <pc:docMk/>
            <pc:sldMk cId="1891416536" sldId="276"/>
            <ac:spMk id="20" creationId="{C4E3DAA6-A385-4B34-B7F2-1036AB2FF361}"/>
          </ac:spMkLst>
        </pc:spChg>
        <pc:spChg chg="mod">
          <ac:chgData name="Eduard Chyhyrynets" userId="91559de2-2ebb-451e-a702-d0e5344da124" providerId="ADAL" clId="{5694EC5C-3DB3-494E-8FFF-7576817CC9D5}" dt="2021-03-14T15:02:43.893" v="6999" actId="1076"/>
          <ac:spMkLst>
            <pc:docMk/>
            <pc:sldMk cId="1891416536" sldId="276"/>
            <ac:spMk id="21" creationId="{11BB0429-9F66-4CEC-B5F4-2BA1FC019789}"/>
          </ac:spMkLst>
        </pc:spChg>
        <pc:picChg chg="add mod">
          <ac:chgData name="Eduard Chyhyrynets" userId="91559de2-2ebb-451e-a702-d0e5344da124" providerId="ADAL" clId="{5694EC5C-3DB3-494E-8FFF-7576817CC9D5}" dt="2021-03-09T19:43:24.601" v="2549" actId="1076"/>
          <ac:picMkLst>
            <pc:docMk/>
            <pc:sldMk cId="1891416536" sldId="276"/>
            <ac:picMk id="3" creationId="{6E9C0451-99BB-4DE1-B7AE-9D014A0AB2A5}"/>
          </ac:picMkLst>
        </pc:picChg>
        <pc:picChg chg="add mod">
          <ac:chgData name="Eduard Chyhyrynets" userId="91559de2-2ebb-451e-a702-d0e5344da124" providerId="ADAL" clId="{5694EC5C-3DB3-494E-8FFF-7576817CC9D5}" dt="2021-03-09T19:43:32.704" v="2553" actId="14100"/>
          <ac:picMkLst>
            <pc:docMk/>
            <pc:sldMk cId="1891416536" sldId="276"/>
            <ac:picMk id="5" creationId="{5833D89F-C8EE-48B8-8363-FEAB11253725}"/>
          </ac:picMkLst>
        </pc:picChg>
        <pc:picChg chg="add mod">
          <ac:chgData name="Eduard Chyhyrynets" userId="91559de2-2ebb-451e-a702-d0e5344da124" providerId="ADAL" clId="{5694EC5C-3DB3-494E-8FFF-7576817CC9D5}" dt="2021-03-09T19:43:27.335" v="2551" actId="1076"/>
          <ac:picMkLst>
            <pc:docMk/>
            <pc:sldMk cId="1891416536" sldId="276"/>
            <ac:picMk id="6" creationId="{E3D13BFC-6011-4355-9AA4-7B5FF919C08F}"/>
          </ac:picMkLst>
        </pc:picChg>
        <pc:picChg chg="mod">
          <ac:chgData name="Eduard Chyhyrynets" userId="91559de2-2ebb-451e-a702-d0e5344da124" providerId="ADAL" clId="{5694EC5C-3DB3-494E-8FFF-7576817CC9D5}" dt="2021-03-14T15:09:08.720" v="7072" actId="1076"/>
          <ac:picMkLst>
            <pc:docMk/>
            <pc:sldMk cId="1891416536" sldId="276"/>
            <ac:picMk id="17" creationId="{FFBC1B50-9BB0-4438-BECC-426585E2BB27}"/>
          </ac:picMkLst>
        </pc:picChg>
      </pc:sldChg>
      <pc:sldChg chg="addSp delSp modSp add del mod ord">
        <pc:chgData name="Eduard Chyhyrynets" userId="91559de2-2ebb-451e-a702-d0e5344da124" providerId="ADAL" clId="{5694EC5C-3DB3-494E-8FFF-7576817CC9D5}" dt="2021-03-13T19:24:27.393" v="5952" actId="2696"/>
        <pc:sldMkLst>
          <pc:docMk/>
          <pc:sldMk cId="3290504605" sldId="277"/>
        </pc:sldMkLst>
        <pc:spChg chg="mod">
          <ac:chgData name="Eduard Chyhyrynets" userId="91559de2-2ebb-451e-a702-d0e5344da124" providerId="ADAL" clId="{5694EC5C-3DB3-494E-8FFF-7576817CC9D5}" dt="2021-03-08T21:05:29.912" v="1586" actId="20577"/>
          <ac:spMkLst>
            <pc:docMk/>
            <pc:sldMk cId="3290504605" sldId="277"/>
            <ac:spMk id="3" creationId="{C963D329-E742-4952-A195-8B5819AE23F9}"/>
          </ac:spMkLst>
        </pc:spChg>
        <pc:spChg chg="del">
          <ac:chgData name="Eduard Chyhyrynets" userId="91559de2-2ebb-451e-a702-d0e5344da124" providerId="ADAL" clId="{5694EC5C-3DB3-494E-8FFF-7576817CC9D5}" dt="2021-03-09T20:05:43.796" v="2614" actId="478"/>
          <ac:spMkLst>
            <pc:docMk/>
            <pc:sldMk cId="3290504605" sldId="277"/>
            <ac:spMk id="5" creationId="{E026FD0A-BDC7-4434-A016-DBB9B15C7DDF}"/>
          </ac:spMkLst>
        </pc:spChg>
        <pc:spChg chg="del">
          <ac:chgData name="Eduard Chyhyrynets" userId="91559de2-2ebb-451e-a702-d0e5344da124" providerId="ADAL" clId="{5694EC5C-3DB3-494E-8FFF-7576817CC9D5}" dt="2021-03-09T20:04:51.287" v="2597" actId="478"/>
          <ac:spMkLst>
            <pc:docMk/>
            <pc:sldMk cId="3290504605" sldId="277"/>
            <ac:spMk id="6" creationId="{9732E7C0-527E-4D6E-BB21-66165F439A8A}"/>
          </ac:spMkLst>
        </pc:spChg>
        <pc:spChg chg="del">
          <ac:chgData name="Eduard Chyhyrynets" userId="91559de2-2ebb-451e-a702-d0e5344da124" providerId="ADAL" clId="{5694EC5C-3DB3-494E-8FFF-7576817CC9D5}" dt="2021-03-09T20:08:46.692" v="2660" actId="21"/>
          <ac:spMkLst>
            <pc:docMk/>
            <pc:sldMk cId="3290504605" sldId="277"/>
            <ac:spMk id="7" creationId="{6B50F26D-5E29-478A-996F-4EE0F23A0328}"/>
          </ac:spMkLst>
        </pc:spChg>
        <pc:spChg chg="del">
          <ac:chgData name="Eduard Chyhyrynets" userId="91559de2-2ebb-451e-a702-d0e5344da124" providerId="ADAL" clId="{5694EC5C-3DB3-494E-8FFF-7576817CC9D5}" dt="2021-03-09T20:07:36.010" v="2641" actId="478"/>
          <ac:spMkLst>
            <pc:docMk/>
            <pc:sldMk cId="3290504605" sldId="277"/>
            <ac:spMk id="8" creationId="{1062ECE1-73DD-47B5-B360-A8147BF7518C}"/>
          </ac:spMkLst>
        </pc:spChg>
        <pc:spChg chg="mod ord">
          <ac:chgData name="Eduard Chyhyrynets" userId="91559de2-2ebb-451e-a702-d0e5344da124" providerId="ADAL" clId="{5694EC5C-3DB3-494E-8FFF-7576817CC9D5}" dt="2021-03-09T20:06:00.141" v="2621" actId="166"/>
          <ac:spMkLst>
            <pc:docMk/>
            <pc:sldMk cId="3290504605" sldId="277"/>
            <ac:spMk id="9" creationId="{5FF85155-8A69-4518-A5FA-51B7DD1A9BFC}"/>
          </ac:spMkLst>
        </pc:spChg>
        <pc:spChg chg="mod ord">
          <ac:chgData name="Eduard Chyhyrynets" userId="91559de2-2ebb-451e-a702-d0e5344da124" providerId="ADAL" clId="{5694EC5C-3DB3-494E-8FFF-7576817CC9D5}" dt="2021-03-09T20:05:15.453" v="2607" actId="1076"/>
          <ac:spMkLst>
            <pc:docMk/>
            <pc:sldMk cId="3290504605" sldId="277"/>
            <ac:spMk id="10" creationId="{4354C1CC-F5CA-433F-9E65-398746E3308D}"/>
          </ac:spMkLst>
        </pc:spChg>
        <pc:spChg chg="mod">
          <ac:chgData name="Eduard Chyhyrynets" userId="91559de2-2ebb-451e-a702-d0e5344da124" providerId="ADAL" clId="{5694EC5C-3DB3-494E-8FFF-7576817CC9D5}" dt="2021-03-09T20:02:14.662" v="2574" actId="1076"/>
          <ac:spMkLst>
            <pc:docMk/>
            <pc:sldMk cId="3290504605" sldId="277"/>
            <ac:spMk id="11" creationId="{5DA1F2C4-A9FA-4868-A96F-16EF997F9230}"/>
          </ac:spMkLst>
        </pc:spChg>
        <pc:spChg chg="mod">
          <ac:chgData name="Eduard Chyhyrynets" userId="91559de2-2ebb-451e-a702-d0e5344da124" providerId="ADAL" clId="{5694EC5C-3DB3-494E-8FFF-7576817CC9D5}" dt="2021-03-09T20:02:16.366" v="2575" actId="1076"/>
          <ac:spMkLst>
            <pc:docMk/>
            <pc:sldMk cId="3290504605" sldId="277"/>
            <ac:spMk id="12" creationId="{AD14AC0B-A5E5-41B0-AFB5-1B835BB0633B}"/>
          </ac:spMkLst>
        </pc:spChg>
        <pc:spChg chg="mod">
          <ac:chgData name="Eduard Chyhyrynets" userId="91559de2-2ebb-451e-a702-d0e5344da124" providerId="ADAL" clId="{5694EC5C-3DB3-494E-8FFF-7576817CC9D5}" dt="2021-03-11T21:14:38.777" v="4446" actId="1076"/>
          <ac:spMkLst>
            <pc:docMk/>
            <pc:sldMk cId="3290504605" sldId="277"/>
            <ac:spMk id="25" creationId="{629C2C3A-1B8C-4D56-9887-28B99136C716}"/>
          </ac:spMkLst>
        </pc:spChg>
        <pc:graphicFrameChg chg="mod modGraphic">
          <ac:chgData name="Eduard Chyhyrynets" userId="91559de2-2ebb-451e-a702-d0e5344da124" providerId="ADAL" clId="{5694EC5C-3DB3-494E-8FFF-7576817CC9D5}" dt="2021-03-09T20:04:33.064" v="2596" actId="798"/>
          <ac:graphicFrameMkLst>
            <pc:docMk/>
            <pc:sldMk cId="3290504605" sldId="277"/>
            <ac:graphicFrameMk id="4" creationId="{046CDE6E-2C67-44CF-9B5D-F9BF6A24C0FC}"/>
          </ac:graphicFrameMkLst>
        </pc:graphicFrameChg>
        <pc:graphicFrameChg chg="modGraphic">
          <ac:chgData name="Eduard Chyhyrynets" userId="91559de2-2ebb-451e-a702-d0e5344da124" providerId="ADAL" clId="{5694EC5C-3DB3-494E-8FFF-7576817CC9D5}" dt="2021-03-11T21:52:35.159" v="4865" actId="20577"/>
          <ac:graphicFrameMkLst>
            <pc:docMk/>
            <pc:sldMk cId="3290504605" sldId="277"/>
            <ac:graphicFrameMk id="24" creationId="{3220E765-E027-430A-8AFE-F067881B4657}"/>
          </ac:graphicFrameMkLst>
        </pc:graphicFrameChg>
        <pc:picChg chg="add mod ord modCrop">
          <ac:chgData name="Eduard Chyhyrynets" userId="91559de2-2ebb-451e-a702-d0e5344da124" providerId="ADAL" clId="{5694EC5C-3DB3-494E-8FFF-7576817CC9D5}" dt="2021-03-11T21:14:36.130" v="4445" actId="167"/>
          <ac:picMkLst>
            <pc:docMk/>
            <pc:sldMk cId="3290504605" sldId="277"/>
            <ac:picMk id="6" creationId="{8665102F-C135-491C-A980-306685D42F06}"/>
          </ac:picMkLst>
        </pc:picChg>
        <pc:picChg chg="add mod modCrop">
          <ac:chgData name="Eduard Chyhyrynets" userId="91559de2-2ebb-451e-a702-d0e5344da124" providerId="ADAL" clId="{5694EC5C-3DB3-494E-8FFF-7576817CC9D5}" dt="2021-03-09T20:07:54.156" v="2650"/>
          <ac:picMkLst>
            <pc:docMk/>
            <pc:sldMk cId="3290504605" sldId="277"/>
            <ac:picMk id="13" creationId="{F10E263C-15B9-4200-9CFB-EB071B396504}"/>
          </ac:picMkLst>
        </pc:picChg>
        <pc:picChg chg="add mod modCrop">
          <ac:chgData name="Eduard Chyhyrynets" userId="91559de2-2ebb-451e-a702-d0e5344da124" providerId="ADAL" clId="{5694EC5C-3DB3-494E-8FFF-7576817CC9D5}" dt="2021-03-09T20:08:23.811" v="2659"/>
          <ac:picMkLst>
            <pc:docMk/>
            <pc:sldMk cId="3290504605" sldId="277"/>
            <ac:picMk id="14" creationId="{EEE1D692-BC36-4940-8BE0-4FC4213A059B}"/>
          </ac:picMkLst>
        </pc:picChg>
        <pc:picChg chg="add del mod modCrop">
          <ac:chgData name="Eduard Chyhyrynets" userId="91559de2-2ebb-451e-a702-d0e5344da124" providerId="ADAL" clId="{5694EC5C-3DB3-494E-8FFF-7576817CC9D5}" dt="2021-03-09T20:07:38.377" v="2642" actId="1076"/>
          <ac:picMkLst>
            <pc:docMk/>
            <pc:sldMk cId="3290504605" sldId="277"/>
            <ac:picMk id="15" creationId="{CE0BDB46-3F82-45AB-B986-E6755D645917}"/>
          </ac:picMkLst>
        </pc:picChg>
        <pc:picChg chg="del">
          <ac:chgData name="Eduard Chyhyrynets" userId="91559de2-2ebb-451e-a702-d0e5344da124" providerId="ADAL" clId="{5694EC5C-3DB3-494E-8FFF-7576817CC9D5}" dt="2021-03-13T19:10:37.890" v="5822" actId="21"/>
          <ac:picMkLst>
            <pc:docMk/>
            <pc:sldMk cId="3290504605" sldId="277"/>
            <ac:picMk id="17" creationId="{800623D5-6AC1-4295-A306-4E05D565C6A3}"/>
          </ac:picMkLst>
        </pc:picChg>
        <pc:picChg chg="del">
          <ac:chgData name="Eduard Chyhyrynets" userId="91559de2-2ebb-451e-a702-d0e5344da124" providerId="ADAL" clId="{5694EC5C-3DB3-494E-8FFF-7576817CC9D5}" dt="2021-03-11T21:13:10.328" v="4423" actId="478"/>
          <ac:picMkLst>
            <pc:docMk/>
            <pc:sldMk cId="3290504605" sldId="277"/>
            <ac:picMk id="23" creationId="{E4EE0550-F675-4BE5-B6AA-756D31793091}"/>
          </ac:picMkLst>
        </pc:picChg>
        <pc:picChg chg="mod">
          <ac:chgData name="Eduard Chyhyrynets" userId="91559de2-2ebb-451e-a702-d0e5344da124" providerId="ADAL" clId="{5694EC5C-3DB3-494E-8FFF-7576817CC9D5}" dt="2021-03-11T21:15:41.911" v="4447" actId="1076"/>
          <ac:picMkLst>
            <pc:docMk/>
            <pc:sldMk cId="3290504605" sldId="277"/>
            <ac:picMk id="34" creationId="{6FE8931E-F5C2-475D-888F-39AD024E40BE}"/>
          </ac:picMkLst>
        </pc:picChg>
      </pc:sldChg>
      <pc:sldChg chg="delSp new del mod">
        <pc:chgData name="Eduard Chyhyrynets" userId="91559de2-2ebb-451e-a702-d0e5344da124" providerId="ADAL" clId="{5694EC5C-3DB3-494E-8FFF-7576817CC9D5}" dt="2021-03-08T21:48:51.250" v="2536" actId="2696"/>
        <pc:sldMkLst>
          <pc:docMk/>
          <pc:sldMk cId="3785558183" sldId="278"/>
        </pc:sldMkLst>
        <pc:spChg chg="del">
          <ac:chgData name="Eduard Chyhyrynets" userId="91559de2-2ebb-451e-a702-d0e5344da124" providerId="ADAL" clId="{5694EC5C-3DB3-494E-8FFF-7576817CC9D5}" dt="2021-03-08T21:30:41.852" v="1660" actId="478"/>
          <ac:spMkLst>
            <pc:docMk/>
            <pc:sldMk cId="3785558183" sldId="278"/>
            <ac:spMk id="3" creationId="{6CDC6D1E-6F0F-4953-AB2F-701599BD246C}"/>
          </ac:spMkLst>
        </pc:spChg>
      </pc:sldChg>
      <pc:sldChg chg="addSp delSp modSp add mod modAnim">
        <pc:chgData name="Eduard Chyhyrynets" userId="91559de2-2ebb-451e-a702-d0e5344da124" providerId="ADAL" clId="{5694EC5C-3DB3-494E-8FFF-7576817CC9D5}" dt="2021-03-14T21:16:07.117" v="7151" actId="1076"/>
        <pc:sldMkLst>
          <pc:docMk/>
          <pc:sldMk cId="2256470353" sldId="279"/>
        </pc:sldMkLst>
        <pc:spChg chg="mod">
          <ac:chgData name="Eduard Chyhyrynets" userId="91559de2-2ebb-451e-a702-d0e5344da124" providerId="ADAL" clId="{5694EC5C-3DB3-494E-8FFF-7576817CC9D5}" dt="2021-03-08T21:31:18.056" v="1665" actId="20577"/>
          <ac:spMkLst>
            <pc:docMk/>
            <pc:sldMk cId="2256470353" sldId="279"/>
            <ac:spMk id="4" creationId="{300EAD41-E6E2-49AD-A6CB-EB75EDE43374}"/>
          </ac:spMkLst>
        </pc:spChg>
        <pc:spChg chg="del">
          <ac:chgData name="Eduard Chyhyrynets" userId="91559de2-2ebb-451e-a702-d0e5344da124" providerId="ADAL" clId="{5694EC5C-3DB3-494E-8FFF-7576817CC9D5}" dt="2021-03-09T20:01:05.645" v="2558" actId="478"/>
          <ac:spMkLst>
            <pc:docMk/>
            <pc:sldMk cId="2256470353" sldId="279"/>
            <ac:spMk id="8" creationId="{2CD9B075-DF0B-4D0F-89E2-D9BBEB1311D0}"/>
          </ac:spMkLst>
        </pc:spChg>
        <pc:spChg chg="mod">
          <ac:chgData name="Eduard Chyhyrynets" userId="91559de2-2ebb-451e-a702-d0e5344da124" providerId="ADAL" clId="{5694EC5C-3DB3-494E-8FFF-7576817CC9D5}" dt="2021-03-14T21:16:07.117" v="7151" actId="1076"/>
          <ac:spMkLst>
            <pc:docMk/>
            <pc:sldMk cId="2256470353" sldId="279"/>
            <ac:spMk id="12" creationId="{F4B480B3-77E0-4C7B-9D6F-E61155A1804A}"/>
          </ac:spMkLst>
        </pc:spChg>
        <pc:spChg chg="mod">
          <ac:chgData name="Eduard Chyhyrynets" userId="91559de2-2ebb-451e-a702-d0e5344da124" providerId="ADAL" clId="{5694EC5C-3DB3-494E-8FFF-7576817CC9D5}" dt="2021-03-14T15:00:41.639" v="6940" actId="1076"/>
          <ac:spMkLst>
            <pc:docMk/>
            <pc:sldMk cId="2256470353" sldId="279"/>
            <ac:spMk id="13" creationId="{71F6F76E-7BC3-4873-A6C9-235AA9E9B033}"/>
          </ac:spMkLst>
        </pc:spChg>
        <pc:spChg chg="mod">
          <ac:chgData name="Eduard Chyhyrynets" userId="91559de2-2ebb-451e-a702-d0e5344da124" providerId="ADAL" clId="{5694EC5C-3DB3-494E-8FFF-7576817CC9D5}" dt="2021-03-14T15:00:41.639" v="6940" actId="1076"/>
          <ac:spMkLst>
            <pc:docMk/>
            <pc:sldMk cId="2256470353" sldId="279"/>
            <ac:spMk id="14" creationId="{F287EBC7-2F05-4400-8318-CF7216A78856}"/>
          </ac:spMkLst>
        </pc:spChg>
        <pc:spChg chg="mod">
          <ac:chgData name="Eduard Chyhyrynets" userId="91559de2-2ebb-451e-a702-d0e5344da124" providerId="ADAL" clId="{5694EC5C-3DB3-494E-8FFF-7576817CC9D5}" dt="2021-03-14T15:00:41.639" v="6940" actId="1076"/>
          <ac:spMkLst>
            <pc:docMk/>
            <pc:sldMk cId="2256470353" sldId="279"/>
            <ac:spMk id="15" creationId="{AF789B05-4735-4EF6-856F-01708D9533D1}"/>
          </ac:spMkLst>
        </pc:spChg>
        <pc:picChg chg="add mod">
          <ac:chgData name="Eduard Chyhyrynets" userId="91559de2-2ebb-451e-a702-d0e5344da124" providerId="ADAL" clId="{5694EC5C-3DB3-494E-8FFF-7576817CC9D5}" dt="2021-03-09T20:01:30.689" v="2568" actId="1076"/>
          <ac:picMkLst>
            <pc:docMk/>
            <pc:sldMk cId="2256470353" sldId="279"/>
            <ac:picMk id="3" creationId="{5E081D59-06B0-4028-864F-02B5729EB542}"/>
          </ac:picMkLst>
        </pc:picChg>
        <pc:picChg chg="del">
          <ac:chgData name="Eduard Chyhyrynets" userId="91559de2-2ebb-451e-a702-d0e5344da124" providerId="ADAL" clId="{5694EC5C-3DB3-494E-8FFF-7576817CC9D5}" dt="2021-03-08T21:31:24.835" v="1667" actId="478"/>
          <ac:picMkLst>
            <pc:docMk/>
            <pc:sldMk cId="2256470353" sldId="279"/>
            <ac:picMk id="5" creationId="{5833D89F-C8EE-48B8-8363-FEAB11253725}"/>
          </ac:picMkLst>
        </pc:picChg>
        <pc:picChg chg="del">
          <ac:chgData name="Eduard Chyhyrynets" userId="91559de2-2ebb-451e-a702-d0e5344da124" providerId="ADAL" clId="{5694EC5C-3DB3-494E-8FFF-7576817CC9D5}" dt="2021-03-08T21:31:24.295" v="1666" actId="478"/>
          <ac:picMkLst>
            <pc:docMk/>
            <pc:sldMk cId="2256470353" sldId="279"/>
            <ac:picMk id="6" creationId="{E3D13BFC-6011-4355-9AA4-7B5FF919C08F}"/>
          </ac:picMkLst>
        </pc:picChg>
        <pc:picChg chg="add mod">
          <ac:chgData name="Eduard Chyhyrynets" userId="91559de2-2ebb-451e-a702-d0e5344da124" providerId="ADAL" clId="{5694EC5C-3DB3-494E-8FFF-7576817CC9D5}" dt="2021-03-09T20:01:40.033" v="2571" actId="14100"/>
          <ac:picMkLst>
            <pc:docMk/>
            <pc:sldMk cId="2256470353" sldId="279"/>
            <ac:picMk id="9" creationId="{A5CA9BF7-B8E7-47D1-B3EF-7D24BA330D92}"/>
          </ac:picMkLst>
        </pc:picChg>
        <pc:picChg chg="add mod">
          <ac:chgData name="Eduard Chyhyrynets" userId="91559de2-2ebb-451e-a702-d0e5344da124" providerId="ADAL" clId="{5694EC5C-3DB3-494E-8FFF-7576817CC9D5}" dt="2021-03-09T20:01:22.620" v="2565" actId="1076"/>
          <ac:picMkLst>
            <pc:docMk/>
            <pc:sldMk cId="2256470353" sldId="279"/>
            <ac:picMk id="10" creationId="{F77C5478-C452-4CEC-81C2-46E6844B86CA}"/>
          </ac:picMkLst>
        </pc:picChg>
        <pc:picChg chg="mod ord">
          <ac:chgData name="Eduard Chyhyrynets" userId="91559de2-2ebb-451e-a702-d0e5344da124" providerId="ADAL" clId="{5694EC5C-3DB3-494E-8FFF-7576817CC9D5}" dt="2021-03-14T21:16:03.932" v="7150" actId="1076"/>
          <ac:picMkLst>
            <pc:docMk/>
            <pc:sldMk cId="2256470353" sldId="279"/>
            <ac:picMk id="20" creationId="{DFC6EA41-4436-47A2-BBE3-99B263074111}"/>
          </ac:picMkLst>
        </pc:picChg>
      </pc:sldChg>
      <pc:sldChg chg="addSp delSp modSp new mod">
        <pc:chgData name="Eduard Chyhyrynets" userId="91559de2-2ebb-451e-a702-d0e5344da124" providerId="ADAL" clId="{5694EC5C-3DB3-494E-8FFF-7576817CC9D5}" dt="2021-03-13T14:19:51.721" v="4995" actId="1076"/>
        <pc:sldMkLst>
          <pc:docMk/>
          <pc:sldMk cId="2824696452" sldId="280"/>
        </pc:sldMkLst>
        <pc:spChg chg="mod">
          <ac:chgData name="Eduard Chyhyrynets" userId="91559de2-2ebb-451e-a702-d0e5344da124" providerId="ADAL" clId="{5694EC5C-3DB3-494E-8FFF-7576817CC9D5}" dt="2021-03-08T21:39:38.141" v="2151" actId="20577"/>
          <ac:spMkLst>
            <pc:docMk/>
            <pc:sldMk cId="2824696452" sldId="280"/>
            <ac:spMk id="2" creationId="{1CE4871F-608F-42C5-971C-9A2E0600E684}"/>
          </ac:spMkLst>
        </pc:spChg>
        <pc:spChg chg="mod">
          <ac:chgData name="Eduard Chyhyrynets" userId="91559de2-2ebb-451e-a702-d0e5344da124" providerId="ADAL" clId="{5694EC5C-3DB3-494E-8FFF-7576817CC9D5}" dt="2021-03-13T14:19:33.120" v="4990" actId="20577"/>
          <ac:spMkLst>
            <pc:docMk/>
            <pc:sldMk cId="2824696452" sldId="280"/>
            <ac:spMk id="3" creationId="{EDA19E43-88D2-4578-8B25-282EC8A4E8F7}"/>
          </ac:spMkLst>
        </pc:spChg>
        <pc:spChg chg="add mod">
          <ac:chgData name="Eduard Chyhyrynets" userId="91559de2-2ebb-451e-a702-d0e5344da124" providerId="ADAL" clId="{5694EC5C-3DB3-494E-8FFF-7576817CC9D5}" dt="2021-03-11T21:45:45.599" v="4783" actId="1076"/>
          <ac:spMkLst>
            <pc:docMk/>
            <pc:sldMk cId="2824696452" sldId="280"/>
            <ac:spMk id="4" creationId="{27E1E594-6D33-49A5-8269-BCCF78541B47}"/>
          </ac:spMkLst>
        </pc:spChg>
        <pc:spChg chg="add mod">
          <ac:chgData name="Eduard Chyhyrynets" userId="91559de2-2ebb-451e-a702-d0e5344da124" providerId="ADAL" clId="{5694EC5C-3DB3-494E-8FFF-7576817CC9D5}" dt="2021-03-11T21:46:23.564" v="4823" actId="692"/>
          <ac:spMkLst>
            <pc:docMk/>
            <pc:sldMk cId="2824696452" sldId="280"/>
            <ac:spMk id="6" creationId="{406E96A2-A839-4AE3-A03A-049E06F51680}"/>
          </ac:spMkLst>
        </pc:spChg>
        <pc:picChg chg="add mod">
          <ac:chgData name="Eduard Chyhyrynets" userId="91559de2-2ebb-451e-a702-d0e5344da124" providerId="ADAL" clId="{5694EC5C-3DB3-494E-8FFF-7576817CC9D5}" dt="2021-03-13T14:19:43.084" v="4991" actId="1076"/>
          <ac:picMkLst>
            <pc:docMk/>
            <pc:sldMk cId="2824696452" sldId="280"/>
            <ac:picMk id="5" creationId="{FCFEAD2F-EEA6-4DFC-B1C7-6E62757E6588}"/>
          </ac:picMkLst>
        </pc:picChg>
        <pc:picChg chg="add mod">
          <ac:chgData name="Eduard Chyhyrynets" userId="91559de2-2ebb-451e-a702-d0e5344da124" providerId="ADAL" clId="{5694EC5C-3DB3-494E-8FFF-7576817CC9D5}" dt="2021-03-13T14:19:51.721" v="4995" actId="1076"/>
          <ac:picMkLst>
            <pc:docMk/>
            <pc:sldMk cId="2824696452" sldId="280"/>
            <ac:picMk id="7" creationId="{23CD87AB-F146-4BE0-BC0F-33457D7AA568}"/>
          </ac:picMkLst>
        </pc:picChg>
        <pc:picChg chg="add mod">
          <ac:chgData name="Eduard Chyhyrynets" userId="91559de2-2ebb-451e-a702-d0e5344da124" providerId="ADAL" clId="{5694EC5C-3DB3-494E-8FFF-7576817CC9D5}" dt="2021-03-13T14:19:49.608" v="4994" actId="1076"/>
          <ac:picMkLst>
            <pc:docMk/>
            <pc:sldMk cId="2824696452" sldId="280"/>
            <ac:picMk id="9" creationId="{8423B488-48DE-4F5E-9F10-1199BEB86EAE}"/>
          </ac:picMkLst>
        </pc:picChg>
        <pc:picChg chg="add del mod">
          <ac:chgData name="Eduard Chyhyrynets" userId="91559de2-2ebb-451e-a702-d0e5344da124" providerId="ADAL" clId="{5694EC5C-3DB3-494E-8FFF-7576817CC9D5}" dt="2021-03-08T21:46:22.001" v="2519" actId="478"/>
          <ac:picMkLst>
            <pc:docMk/>
            <pc:sldMk cId="2824696452" sldId="280"/>
            <ac:picMk id="11" creationId="{2C036DA6-8C2E-41F8-91AD-7D721FAC19CC}"/>
          </ac:picMkLst>
        </pc:picChg>
        <pc:picChg chg="add mod">
          <ac:chgData name="Eduard Chyhyrynets" userId="91559de2-2ebb-451e-a702-d0e5344da124" providerId="ADAL" clId="{5694EC5C-3DB3-494E-8FFF-7576817CC9D5}" dt="2021-03-13T14:19:46.120" v="4992" actId="1076"/>
          <ac:picMkLst>
            <pc:docMk/>
            <pc:sldMk cId="2824696452" sldId="280"/>
            <ac:picMk id="13" creationId="{0EDC1FDB-92A5-4D88-8EB5-731CE6BAD93E}"/>
          </ac:picMkLst>
        </pc:picChg>
        <pc:picChg chg="add mod">
          <ac:chgData name="Eduard Chyhyrynets" userId="91559de2-2ebb-451e-a702-d0e5344da124" providerId="ADAL" clId="{5694EC5C-3DB3-494E-8FFF-7576817CC9D5}" dt="2021-03-13T14:19:47.669" v="4993" actId="1076"/>
          <ac:picMkLst>
            <pc:docMk/>
            <pc:sldMk cId="2824696452" sldId="280"/>
            <ac:picMk id="15" creationId="{D3FEBD48-4F34-4CD4-BD60-93CB095C2DCE}"/>
          </ac:picMkLst>
        </pc:picChg>
        <pc:picChg chg="add mod">
          <ac:chgData name="Eduard Chyhyrynets" userId="91559de2-2ebb-451e-a702-d0e5344da124" providerId="ADAL" clId="{5694EC5C-3DB3-494E-8FFF-7576817CC9D5}" dt="2021-03-13T14:19:43.084" v="4991" actId="1076"/>
          <ac:picMkLst>
            <pc:docMk/>
            <pc:sldMk cId="2824696452" sldId="280"/>
            <ac:picMk id="17" creationId="{D9DA59C2-BF95-44FC-8C4D-0FC4FFBA6FBC}"/>
          </ac:picMkLst>
        </pc:picChg>
      </pc:sldChg>
      <pc:sldChg chg="delSp modSp new mod">
        <pc:chgData name="Eduard Chyhyrynets" userId="91559de2-2ebb-451e-a702-d0e5344da124" providerId="ADAL" clId="{5694EC5C-3DB3-494E-8FFF-7576817CC9D5}" dt="2021-03-11T21:22:30.508" v="4490" actId="20577"/>
        <pc:sldMkLst>
          <pc:docMk/>
          <pc:sldMk cId="1483609337" sldId="281"/>
        </pc:sldMkLst>
        <pc:spChg chg="mod">
          <ac:chgData name="Eduard Chyhyrynets" userId="91559de2-2ebb-451e-a702-d0e5344da124" providerId="ADAL" clId="{5694EC5C-3DB3-494E-8FFF-7576817CC9D5}" dt="2021-03-08T21:41:26.403" v="2376" actId="20577"/>
          <ac:spMkLst>
            <pc:docMk/>
            <pc:sldMk cId="1483609337" sldId="281"/>
            <ac:spMk id="2" creationId="{52739215-C26C-44AD-8FB5-5D68DBD3C926}"/>
          </ac:spMkLst>
        </pc:spChg>
        <pc:spChg chg="del">
          <ac:chgData name="Eduard Chyhyrynets" userId="91559de2-2ebb-451e-a702-d0e5344da124" providerId="ADAL" clId="{5694EC5C-3DB3-494E-8FFF-7576817CC9D5}" dt="2021-03-08T21:41:30.148" v="2377" actId="478"/>
          <ac:spMkLst>
            <pc:docMk/>
            <pc:sldMk cId="1483609337" sldId="281"/>
            <ac:spMk id="3" creationId="{1C1BF5E8-8E86-4FC2-9E74-9BEBCEBF1815}"/>
          </ac:spMkLst>
        </pc:spChg>
        <pc:spChg chg="mod">
          <ac:chgData name="Eduard Chyhyrynets" userId="91559de2-2ebb-451e-a702-d0e5344da124" providerId="ADAL" clId="{5694EC5C-3DB3-494E-8FFF-7576817CC9D5}" dt="2021-03-11T21:22:30.508" v="4490" actId="20577"/>
          <ac:spMkLst>
            <pc:docMk/>
            <pc:sldMk cId="1483609337" sldId="281"/>
            <ac:spMk id="8" creationId="{315B760C-9A1E-4760-A6DD-094410473C0C}"/>
          </ac:spMkLst>
        </pc:spChg>
        <pc:spChg chg="mod">
          <ac:chgData name="Eduard Chyhyrynets" userId="91559de2-2ebb-451e-a702-d0e5344da124" providerId="ADAL" clId="{5694EC5C-3DB3-494E-8FFF-7576817CC9D5}" dt="2021-03-11T21:22:20.818" v="4489" actId="20577"/>
          <ac:spMkLst>
            <pc:docMk/>
            <pc:sldMk cId="1483609337" sldId="281"/>
            <ac:spMk id="9" creationId="{C06A3B96-D2F4-4F8C-9C49-DEC1C32D3A1D}"/>
          </ac:spMkLst>
        </pc:spChg>
        <pc:spChg chg="mod">
          <ac:chgData name="Eduard Chyhyrynets" userId="91559de2-2ebb-451e-a702-d0e5344da124" providerId="ADAL" clId="{5694EC5C-3DB3-494E-8FFF-7576817CC9D5}" dt="2021-03-11T21:22:10.996" v="4487" actId="20577"/>
          <ac:spMkLst>
            <pc:docMk/>
            <pc:sldMk cId="1483609337" sldId="281"/>
            <ac:spMk id="11" creationId="{A4C9D781-8009-4FD8-8856-B805D3B29247}"/>
          </ac:spMkLst>
        </pc:spChg>
        <pc:spChg chg="mod">
          <ac:chgData name="Eduard Chyhyrynets" userId="91559de2-2ebb-451e-a702-d0e5344da124" providerId="ADAL" clId="{5694EC5C-3DB3-494E-8FFF-7576817CC9D5}" dt="2021-03-11T21:09:52.698" v="4380" actId="20577"/>
          <ac:spMkLst>
            <pc:docMk/>
            <pc:sldMk cId="1483609337" sldId="281"/>
            <ac:spMk id="17" creationId="{818F1790-0B2C-434E-AC0B-3405A768780F}"/>
          </ac:spMkLst>
        </pc:spChg>
      </pc:sldChg>
      <pc:sldChg chg="addSp delSp modSp new mod">
        <pc:chgData name="Eduard Chyhyrynets" userId="91559de2-2ebb-451e-a702-d0e5344da124" providerId="ADAL" clId="{5694EC5C-3DB3-494E-8FFF-7576817CC9D5}" dt="2021-03-14T21:08:42.185" v="7132" actId="14100"/>
        <pc:sldMkLst>
          <pc:docMk/>
          <pc:sldMk cId="4096676997" sldId="282"/>
        </pc:sldMkLst>
        <pc:spChg chg="mod">
          <ac:chgData name="Eduard Chyhyrynets" userId="91559de2-2ebb-451e-a702-d0e5344da124" providerId="ADAL" clId="{5694EC5C-3DB3-494E-8FFF-7576817CC9D5}" dt="2021-03-09T21:27:31.401" v="3245" actId="20577"/>
          <ac:spMkLst>
            <pc:docMk/>
            <pc:sldMk cId="4096676997" sldId="282"/>
            <ac:spMk id="2" creationId="{631E7508-DBBC-46C8-9CB8-B558D9A8ADFD}"/>
          </ac:spMkLst>
        </pc:spChg>
        <pc:spChg chg="del">
          <ac:chgData name="Eduard Chyhyrynets" userId="91559de2-2ebb-451e-a702-d0e5344da124" providerId="ADAL" clId="{5694EC5C-3DB3-494E-8FFF-7576817CC9D5}" dt="2021-03-09T21:27:35.687" v="3246" actId="478"/>
          <ac:spMkLst>
            <pc:docMk/>
            <pc:sldMk cId="4096676997" sldId="282"/>
            <ac:spMk id="3" creationId="{9BAED69C-5E82-4139-A7E4-3E8F180EF88B}"/>
          </ac:spMkLst>
        </pc:spChg>
        <pc:spChg chg="add mod">
          <ac:chgData name="Eduard Chyhyrynets" userId="91559de2-2ebb-451e-a702-d0e5344da124" providerId="ADAL" clId="{5694EC5C-3DB3-494E-8FFF-7576817CC9D5}" dt="2021-03-14T15:05:43.148" v="7042" actId="20577"/>
          <ac:spMkLst>
            <pc:docMk/>
            <pc:sldMk cId="4096676997" sldId="282"/>
            <ac:spMk id="39" creationId="{A64D6A7F-6C9E-4438-B16C-A877306B525B}"/>
          </ac:spMkLst>
        </pc:spChg>
        <pc:grpChg chg="del">
          <ac:chgData name="Eduard Chyhyrynets" userId="91559de2-2ebb-451e-a702-d0e5344da124" providerId="ADAL" clId="{5694EC5C-3DB3-494E-8FFF-7576817CC9D5}" dt="2021-03-13T14:22:25.501" v="5002" actId="478"/>
          <ac:grpSpMkLst>
            <pc:docMk/>
            <pc:sldMk cId="4096676997" sldId="282"/>
            <ac:grpSpMk id="10" creationId="{FE3B0FEA-4A26-43D7-A0FA-338BE155E5AF}"/>
          </ac:grpSpMkLst>
        </pc:grp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1" creationId="{75B3C9A7-6DB5-472E-8B4D-33B1C9470E5E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3" creationId="{3C5C8887-DECF-4170-AE64-5BC75BCBFF5B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4" creationId="{767B3744-01E7-4AFA-A03D-954295B78AA4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5" creationId="{82D27F50-1094-4832-B8CA-EB696F5AD17E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6" creationId="{610A191A-B178-4BF2-AF09-60F92B993237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7" creationId="{A3D87663-4C33-42FD-A79C-A00320D82CBD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8" creationId="{1AB3004D-5AC4-4972-9799-35403DF18DBB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19" creationId="{78C0CAEC-F1D7-4135-B31E-3E9D4A54970F}"/>
          </ac:picMkLst>
        </pc:picChg>
        <pc:picChg chg="mod">
          <ac:chgData name="Eduard Chyhyrynets" userId="91559de2-2ebb-451e-a702-d0e5344da124" providerId="ADAL" clId="{5694EC5C-3DB3-494E-8FFF-7576817CC9D5}" dt="2021-03-14T21:08:42.185" v="7132" actId="14100"/>
          <ac:picMkLst>
            <pc:docMk/>
            <pc:sldMk cId="4096676997" sldId="282"/>
            <ac:picMk id="24" creationId="{F2E88FFA-CE1C-4D47-ABC8-22AECB4BF731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27" creationId="{D2A029F0-BBBC-45A1-AA87-8A5C3E6193DF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44" creationId="{58DE875E-09B1-449B-B3B0-ED7DD19311BC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45" creationId="{CE6F07E5-0657-46E3-A5E8-6E096C5C5F7D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47" creationId="{D15BCCA7-47A6-4D41-A7EA-DD3664350844}"/>
          </ac:picMkLst>
        </pc:picChg>
        <pc:picChg chg="del">
          <ac:chgData name="Eduard Chyhyrynets" userId="91559de2-2ebb-451e-a702-d0e5344da124" providerId="ADAL" clId="{5694EC5C-3DB3-494E-8FFF-7576817CC9D5}" dt="2021-03-13T14:22:25.501" v="5002" actId="478"/>
          <ac:picMkLst>
            <pc:docMk/>
            <pc:sldMk cId="4096676997" sldId="282"/>
            <ac:picMk id="49" creationId="{E31EC0C7-DF7B-422F-A731-45702CB5E818}"/>
          </ac:picMkLst>
        </pc:picChg>
      </pc:sldChg>
      <pc:sldChg chg="modSp mod">
        <pc:chgData name="Eduard Chyhyrynets" userId="91559de2-2ebb-451e-a702-d0e5344da124" providerId="ADAL" clId="{5694EC5C-3DB3-494E-8FFF-7576817CC9D5}" dt="2021-03-11T21:23:17.769" v="4493" actId="2711"/>
        <pc:sldMkLst>
          <pc:docMk/>
          <pc:sldMk cId="3811045224" sldId="284"/>
        </pc:sldMkLst>
        <pc:spChg chg="mod">
          <ac:chgData name="Eduard Chyhyrynets" userId="91559de2-2ebb-451e-a702-d0e5344da124" providerId="ADAL" clId="{5694EC5C-3DB3-494E-8FFF-7576817CC9D5}" dt="2021-03-11T21:23:17.769" v="4493" actId="2711"/>
          <ac:spMkLst>
            <pc:docMk/>
            <pc:sldMk cId="3811045224" sldId="284"/>
            <ac:spMk id="19" creationId="{C99FA815-6EF6-4628-8EC9-388FF5B9EBD2}"/>
          </ac:spMkLst>
        </pc:spChg>
        <pc:spChg chg="mod">
          <ac:chgData name="Eduard Chyhyrynets" userId="91559de2-2ebb-451e-a702-d0e5344da124" providerId="ADAL" clId="{5694EC5C-3DB3-494E-8FFF-7576817CC9D5}" dt="2021-03-11T21:23:08.345" v="4492" actId="1076"/>
          <ac:spMkLst>
            <pc:docMk/>
            <pc:sldMk cId="3811045224" sldId="284"/>
            <ac:spMk id="22" creationId="{1C8FE639-1550-42C0-991F-0C399A2B69C2}"/>
          </ac:spMkLst>
        </pc:spChg>
        <pc:picChg chg="mod ord">
          <ac:chgData name="Eduard Chyhyrynets" userId="91559de2-2ebb-451e-a702-d0e5344da124" providerId="ADAL" clId="{5694EC5C-3DB3-494E-8FFF-7576817CC9D5}" dt="2021-03-11T19:53:54.878" v="3417" actId="1076"/>
          <ac:picMkLst>
            <pc:docMk/>
            <pc:sldMk cId="3811045224" sldId="284"/>
            <ac:picMk id="5" creationId="{326631EE-8E2C-4866-A64A-5C251CCBD6B5}"/>
          </ac:picMkLst>
        </pc:picChg>
        <pc:picChg chg="mod">
          <ac:chgData name="Eduard Chyhyrynets" userId="91559de2-2ebb-451e-a702-d0e5344da124" providerId="ADAL" clId="{5694EC5C-3DB3-494E-8FFF-7576817CC9D5}" dt="2021-03-11T21:23:02.326" v="4491" actId="1076"/>
          <ac:picMkLst>
            <pc:docMk/>
            <pc:sldMk cId="3811045224" sldId="284"/>
            <ac:picMk id="10" creationId="{55F1B09E-D205-4717-990F-72711B35C834}"/>
          </ac:picMkLst>
        </pc:picChg>
      </pc:sldChg>
      <pc:sldChg chg="addSp delSp modSp del mod">
        <pc:chgData name="Eduard Chyhyrynets" userId="91559de2-2ebb-451e-a702-d0e5344da124" providerId="ADAL" clId="{5694EC5C-3DB3-494E-8FFF-7576817CC9D5}" dt="2021-03-13T19:08:14.195" v="5799" actId="2696"/>
        <pc:sldMkLst>
          <pc:docMk/>
          <pc:sldMk cId="183389905" sldId="285"/>
        </pc:sldMkLst>
        <pc:spChg chg="mod">
          <ac:chgData name="Eduard Chyhyrynets" userId="91559de2-2ebb-451e-a702-d0e5344da124" providerId="ADAL" clId="{5694EC5C-3DB3-494E-8FFF-7576817CC9D5}" dt="2021-03-11T21:16:43.561" v="4462" actId="20577"/>
          <ac:spMkLst>
            <pc:docMk/>
            <pc:sldMk cId="183389905" sldId="285"/>
            <ac:spMk id="10" creationId="{4354C1CC-F5CA-433F-9E65-398746E3308D}"/>
          </ac:spMkLst>
        </pc:spChg>
        <pc:spChg chg="del">
          <ac:chgData name="Eduard Chyhyrynets" userId="91559de2-2ebb-451e-a702-d0e5344da124" providerId="ADAL" clId="{5694EC5C-3DB3-494E-8FFF-7576817CC9D5}" dt="2021-03-11T21:15:54.438" v="4451" actId="478"/>
          <ac:spMkLst>
            <pc:docMk/>
            <pc:sldMk cId="183389905" sldId="285"/>
            <ac:spMk id="11" creationId="{5DA1F2C4-A9FA-4868-A96F-16EF997F9230}"/>
          </ac:spMkLst>
        </pc:spChg>
        <pc:spChg chg="del">
          <ac:chgData name="Eduard Chyhyrynets" userId="91559de2-2ebb-451e-a702-d0e5344da124" providerId="ADAL" clId="{5694EC5C-3DB3-494E-8FFF-7576817CC9D5}" dt="2021-03-11T21:15:52.879" v="4450" actId="478"/>
          <ac:spMkLst>
            <pc:docMk/>
            <pc:sldMk cId="183389905" sldId="285"/>
            <ac:spMk id="12" creationId="{AD14AC0B-A5E5-41B0-AFB5-1B835BB0633B}"/>
          </ac:spMkLst>
        </pc:spChg>
        <pc:spChg chg="add mod">
          <ac:chgData name="Eduard Chyhyrynets" userId="91559de2-2ebb-451e-a702-d0e5344da124" providerId="ADAL" clId="{5694EC5C-3DB3-494E-8FFF-7576817CC9D5}" dt="2021-03-11T21:15:55.983" v="4452"/>
          <ac:spMkLst>
            <pc:docMk/>
            <pc:sldMk cId="183389905" sldId="285"/>
            <ac:spMk id="17" creationId="{956E4CA3-EB4B-4F44-AE40-6E919CDE1EF2}"/>
          </ac:spMkLst>
        </pc:spChg>
        <pc:spChg chg="add mod">
          <ac:chgData name="Eduard Chyhyrynets" userId="91559de2-2ebb-451e-a702-d0e5344da124" providerId="ADAL" clId="{5694EC5C-3DB3-494E-8FFF-7576817CC9D5}" dt="2021-03-11T21:15:55.983" v="4452"/>
          <ac:spMkLst>
            <pc:docMk/>
            <pc:sldMk cId="183389905" sldId="285"/>
            <ac:spMk id="19" creationId="{C24AD78A-9BAA-43BA-BBF3-6A08F97DB26D}"/>
          </ac:spMkLst>
        </pc:spChg>
        <pc:graphicFrameChg chg="ord modGraphic">
          <ac:chgData name="Eduard Chyhyrynets" userId="91559de2-2ebb-451e-a702-d0e5344da124" providerId="ADAL" clId="{5694EC5C-3DB3-494E-8FFF-7576817CC9D5}" dt="2021-03-11T21:52:43.855" v="4872" actId="20577"/>
          <ac:graphicFrameMkLst>
            <pc:docMk/>
            <pc:sldMk cId="183389905" sldId="285"/>
            <ac:graphicFrameMk id="4" creationId="{046CDE6E-2C67-44CF-9B5D-F9BF6A24C0FC}"/>
          </ac:graphicFrameMkLst>
        </pc:graphicFrameChg>
        <pc:picChg chg="ord">
          <ac:chgData name="Eduard Chyhyrynets" userId="91559de2-2ebb-451e-a702-d0e5344da124" providerId="ADAL" clId="{5694EC5C-3DB3-494E-8FFF-7576817CC9D5}" dt="2021-03-11T21:16:18.421" v="4460" actId="171"/>
          <ac:picMkLst>
            <pc:docMk/>
            <pc:sldMk cId="183389905" sldId="285"/>
            <ac:picMk id="13" creationId="{F10E263C-15B9-4200-9CFB-EB071B396504}"/>
          </ac:picMkLst>
        </pc:picChg>
        <pc:picChg chg="add mod">
          <ac:chgData name="Eduard Chyhyrynets" userId="91559de2-2ebb-451e-a702-d0e5344da124" providerId="ADAL" clId="{5694EC5C-3DB3-494E-8FFF-7576817CC9D5}" dt="2021-03-11T21:15:55.983" v="4452"/>
          <ac:picMkLst>
            <pc:docMk/>
            <pc:sldMk cId="183389905" sldId="285"/>
            <ac:picMk id="14" creationId="{8A88BAEC-A585-4B1D-805F-8D180937290F}"/>
          </ac:picMkLst>
        </pc:picChg>
        <pc:picChg chg="del">
          <ac:chgData name="Eduard Chyhyrynets" userId="91559de2-2ebb-451e-a702-d0e5344da124" providerId="ADAL" clId="{5694EC5C-3DB3-494E-8FFF-7576817CC9D5}" dt="2021-03-11T21:15:51.768" v="4449" actId="478"/>
          <ac:picMkLst>
            <pc:docMk/>
            <pc:sldMk cId="183389905" sldId="285"/>
            <ac:picMk id="15" creationId="{CE0BDB46-3F82-45AB-B986-E6755D645917}"/>
          </ac:picMkLst>
        </pc:picChg>
        <pc:picChg chg="add mod ord">
          <ac:chgData name="Eduard Chyhyrynets" userId="91559de2-2ebb-451e-a702-d0e5344da124" providerId="ADAL" clId="{5694EC5C-3DB3-494E-8FFF-7576817CC9D5}" dt="2021-03-11T21:16:11.855" v="4459" actId="171"/>
          <ac:picMkLst>
            <pc:docMk/>
            <pc:sldMk cId="183389905" sldId="285"/>
            <ac:picMk id="16" creationId="{2FBBFD03-5BCC-4EF1-94C9-BDAE57AA350C}"/>
          </ac:picMkLst>
        </pc:picChg>
        <pc:picChg chg="del">
          <ac:chgData name="Eduard Chyhyrynets" userId="91559de2-2ebb-451e-a702-d0e5344da124" providerId="ADAL" clId="{5694EC5C-3DB3-494E-8FFF-7576817CC9D5}" dt="2021-03-11T21:15:50.902" v="4448" actId="478"/>
          <ac:picMkLst>
            <pc:docMk/>
            <pc:sldMk cId="183389905" sldId="285"/>
            <ac:picMk id="18" creationId="{4D0B6CBF-4551-466B-A327-6EEE1477E555}"/>
          </ac:picMkLst>
        </pc:picChg>
        <pc:picChg chg="mod">
          <ac:chgData name="Eduard Chyhyrynets" userId="91559de2-2ebb-451e-a702-d0e5344da124" providerId="ADAL" clId="{5694EC5C-3DB3-494E-8FFF-7576817CC9D5}" dt="2021-03-11T21:16:57.876" v="4465" actId="1076"/>
          <ac:picMkLst>
            <pc:docMk/>
            <pc:sldMk cId="183389905" sldId="285"/>
            <ac:picMk id="20" creationId="{086A9842-ECBB-4280-9CC8-CDB48B042588}"/>
          </ac:picMkLst>
        </pc:picChg>
      </pc:sldChg>
      <pc:sldChg chg="modSp del mod ord modShow">
        <pc:chgData name="Eduard Chyhyrynets" userId="91559de2-2ebb-451e-a702-d0e5344da124" providerId="ADAL" clId="{5694EC5C-3DB3-494E-8FFF-7576817CC9D5}" dt="2021-03-14T09:55:21.238" v="6812" actId="2696"/>
        <pc:sldMkLst>
          <pc:docMk/>
          <pc:sldMk cId="288459336" sldId="286"/>
        </pc:sldMkLst>
        <pc:spChg chg="mod">
          <ac:chgData name="Eduard Chyhyrynets" userId="91559de2-2ebb-451e-a702-d0e5344da124" providerId="ADAL" clId="{5694EC5C-3DB3-494E-8FFF-7576817CC9D5}" dt="2021-03-11T21:11:18.845" v="4415" actId="1076"/>
          <ac:spMkLst>
            <pc:docMk/>
            <pc:sldMk cId="288459336" sldId="286"/>
            <ac:spMk id="9" creationId="{5FF85155-8A69-4518-A5FA-51B7DD1A9BFC}"/>
          </ac:spMkLst>
        </pc:spChg>
      </pc:sldChg>
      <pc:sldChg chg="new del">
        <pc:chgData name="Eduard Chyhyrynets" userId="91559de2-2ebb-451e-a702-d0e5344da124" providerId="ADAL" clId="{5694EC5C-3DB3-494E-8FFF-7576817CC9D5}" dt="2021-03-11T19:54:21.833" v="3418" actId="2696"/>
        <pc:sldMkLst>
          <pc:docMk/>
          <pc:sldMk cId="621387535" sldId="287"/>
        </pc:sldMkLst>
      </pc:sldChg>
      <pc:sldChg chg="addSp delSp modSp new mod modShow">
        <pc:chgData name="Eduard Chyhyrynets" userId="91559de2-2ebb-451e-a702-d0e5344da124" providerId="ADAL" clId="{5694EC5C-3DB3-494E-8FFF-7576817CC9D5}" dt="2021-03-11T21:52:00.962" v="4860" actId="729"/>
        <pc:sldMkLst>
          <pc:docMk/>
          <pc:sldMk cId="3851632858" sldId="287"/>
        </pc:sldMkLst>
        <pc:spChg chg="mod">
          <ac:chgData name="Eduard Chyhyrynets" userId="91559de2-2ebb-451e-a702-d0e5344da124" providerId="ADAL" clId="{5694EC5C-3DB3-494E-8FFF-7576817CC9D5}" dt="2021-03-11T21:18:12.237" v="4485" actId="20577"/>
          <ac:spMkLst>
            <pc:docMk/>
            <pc:sldMk cId="3851632858" sldId="287"/>
            <ac:spMk id="2" creationId="{F4EEB132-3313-48F3-8551-D8728A89C1F9}"/>
          </ac:spMkLst>
        </pc:spChg>
        <pc:spChg chg="del">
          <ac:chgData name="Eduard Chyhyrynets" userId="91559de2-2ebb-451e-a702-d0e5344da124" providerId="ADAL" clId="{5694EC5C-3DB3-494E-8FFF-7576817CC9D5}" dt="2021-03-11T21:18:14.566" v="4486" actId="478"/>
          <ac:spMkLst>
            <pc:docMk/>
            <pc:sldMk cId="3851632858" sldId="287"/>
            <ac:spMk id="3" creationId="{A573495F-BB43-468F-9766-B4E6EC54F5A1}"/>
          </ac:spMkLst>
        </pc:spChg>
        <pc:spChg chg="add mod">
          <ac:chgData name="Eduard Chyhyrynets" userId="91559de2-2ebb-451e-a702-d0e5344da124" providerId="ADAL" clId="{5694EC5C-3DB3-494E-8FFF-7576817CC9D5}" dt="2021-03-11T21:49:31.795" v="4843" actId="947"/>
          <ac:spMkLst>
            <pc:docMk/>
            <pc:sldMk cId="3851632858" sldId="287"/>
            <ac:spMk id="5" creationId="{90DF2BEC-10D4-454B-8045-2E66F52087BE}"/>
          </ac:spMkLst>
        </pc:spChg>
        <pc:spChg chg="add mod">
          <ac:chgData name="Eduard Chyhyrynets" userId="91559de2-2ebb-451e-a702-d0e5344da124" providerId="ADAL" clId="{5694EC5C-3DB3-494E-8FFF-7576817CC9D5}" dt="2021-03-11T21:40:47.987" v="4656" actId="1076"/>
          <ac:spMkLst>
            <pc:docMk/>
            <pc:sldMk cId="3851632858" sldId="287"/>
            <ac:spMk id="7" creationId="{7690E3D9-F374-46A0-AB0B-50CCA50BF216}"/>
          </ac:spMkLst>
        </pc:spChg>
        <pc:spChg chg="add mod">
          <ac:chgData name="Eduard Chyhyrynets" userId="91559de2-2ebb-451e-a702-d0e5344da124" providerId="ADAL" clId="{5694EC5C-3DB3-494E-8FFF-7576817CC9D5}" dt="2021-03-11T21:38:54.862" v="4614" actId="1076"/>
          <ac:spMkLst>
            <pc:docMk/>
            <pc:sldMk cId="3851632858" sldId="287"/>
            <ac:spMk id="9" creationId="{E00CE4C6-9165-4BCD-977F-3FE68DF3903A}"/>
          </ac:spMkLst>
        </pc:spChg>
        <pc:spChg chg="add del">
          <ac:chgData name="Eduard Chyhyrynets" userId="91559de2-2ebb-451e-a702-d0e5344da124" providerId="ADAL" clId="{5694EC5C-3DB3-494E-8FFF-7576817CC9D5}" dt="2021-03-11T21:30:41.247" v="4517" actId="22"/>
          <ac:spMkLst>
            <pc:docMk/>
            <pc:sldMk cId="3851632858" sldId="287"/>
            <ac:spMk id="11" creationId="{E6F80DD8-EFFD-4989-A4DC-2EB02ADFBCD7}"/>
          </ac:spMkLst>
        </pc:spChg>
        <pc:spChg chg="add del">
          <ac:chgData name="Eduard Chyhyrynets" userId="91559de2-2ebb-451e-a702-d0e5344da124" providerId="ADAL" clId="{5694EC5C-3DB3-494E-8FFF-7576817CC9D5}" dt="2021-03-11T21:30:47.483" v="4519" actId="22"/>
          <ac:spMkLst>
            <pc:docMk/>
            <pc:sldMk cId="3851632858" sldId="287"/>
            <ac:spMk id="13" creationId="{B01C10EF-BDAD-4F70-BFE3-0A9669A758B0}"/>
          </ac:spMkLst>
        </pc:spChg>
        <pc:spChg chg="add mod">
          <ac:chgData name="Eduard Chyhyrynets" userId="91559de2-2ebb-451e-a702-d0e5344da124" providerId="ADAL" clId="{5694EC5C-3DB3-494E-8FFF-7576817CC9D5}" dt="2021-03-11T21:35:23.277" v="4569" actId="20577"/>
          <ac:spMkLst>
            <pc:docMk/>
            <pc:sldMk cId="3851632858" sldId="287"/>
            <ac:spMk id="14" creationId="{0B3D7ABB-89B8-4084-9C32-BE65F79F8375}"/>
          </ac:spMkLst>
        </pc:spChg>
        <pc:spChg chg="add mod">
          <ac:chgData name="Eduard Chyhyrynets" userId="91559de2-2ebb-451e-a702-d0e5344da124" providerId="ADAL" clId="{5694EC5C-3DB3-494E-8FFF-7576817CC9D5}" dt="2021-03-11T21:40:44.294" v="4655" actId="1076"/>
          <ac:spMkLst>
            <pc:docMk/>
            <pc:sldMk cId="3851632858" sldId="287"/>
            <ac:spMk id="16" creationId="{8A27FECB-4AEA-491F-931A-704F4C39E26B}"/>
          </ac:spMkLst>
        </pc:spChg>
        <pc:spChg chg="add mod">
          <ac:chgData name="Eduard Chyhyrynets" userId="91559de2-2ebb-451e-a702-d0e5344da124" providerId="ADAL" clId="{5694EC5C-3DB3-494E-8FFF-7576817CC9D5}" dt="2021-03-11T21:38:20.430" v="4610" actId="947"/>
          <ac:spMkLst>
            <pc:docMk/>
            <pc:sldMk cId="3851632858" sldId="287"/>
            <ac:spMk id="18" creationId="{7E2B13DF-B035-4754-A6BE-F4D7D57506FE}"/>
          </ac:spMkLst>
        </pc:spChg>
        <pc:spChg chg="add mod">
          <ac:chgData name="Eduard Chyhyrynets" userId="91559de2-2ebb-451e-a702-d0e5344da124" providerId="ADAL" clId="{5694EC5C-3DB3-494E-8FFF-7576817CC9D5}" dt="2021-03-11T21:39:46.284" v="4639" actId="20577"/>
          <ac:spMkLst>
            <pc:docMk/>
            <pc:sldMk cId="3851632858" sldId="287"/>
            <ac:spMk id="20" creationId="{D61C71CD-0604-454F-95E7-CF8D54B39B4D}"/>
          </ac:spMkLst>
        </pc:spChg>
        <pc:spChg chg="add mod">
          <ac:chgData name="Eduard Chyhyrynets" userId="91559de2-2ebb-451e-a702-d0e5344da124" providerId="ADAL" clId="{5694EC5C-3DB3-494E-8FFF-7576817CC9D5}" dt="2021-03-11T21:39:50.440" v="4640"/>
          <ac:spMkLst>
            <pc:docMk/>
            <pc:sldMk cId="3851632858" sldId="287"/>
            <ac:spMk id="28" creationId="{306459E1-4F50-4D0A-B385-A28F4DE90774}"/>
          </ac:spMkLst>
        </pc:spChg>
        <pc:spChg chg="add mod">
          <ac:chgData name="Eduard Chyhyrynets" userId="91559de2-2ebb-451e-a702-d0e5344da124" providerId="ADAL" clId="{5694EC5C-3DB3-494E-8FFF-7576817CC9D5}" dt="2021-03-11T21:40:40.835" v="4654" actId="1076"/>
          <ac:spMkLst>
            <pc:docMk/>
            <pc:sldMk cId="3851632858" sldId="287"/>
            <ac:spMk id="36" creationId="{ED713D7C-7364-43F0-A115-5E2C9B64722C}"/>
          </ac:spMkLst>
        </pc:spChg>
        <pc:spChg chg="add mod">
          <ac:chgData name="Eduard Chyhyrynets" userId="91559de2-2ebb-451e-a702-d0e5344da124" providerId="ADAL" clId="{5694EC5C-3DB3-494E-8FFF-7576817CC9D5}" dt="2021-03-11T21:49:20.564" v="4841" actId="1076"/>
          <ac:spMkLst>
            <pc:docMk/>
            <pc:sldMk cId="3851632858" sldId="287"/>
            <ac:spMk id="38" creationId="{D624A71C-4E55-4545-9A6D-228C2B91519E}"/>
          </ac:spMkLst>
        </pc:spChg>
        <pc:spChg chg="add mod">
          <ac:chgData name="Eduard Chyhyrynets" userId="91559de2-2ebb-451e-a702-d0e5344da124" providerId="ADAL" clId="{5694EC5C-3DB3-494E-8FFF-7576817CC9D5}" dt="2021-03-11T21:50:55.966" v="4854" actId="1076"/>
          <ac:spMkLst>
            <pc:docMk/>
            <pc:sldMk cId="3851632858" sldId="287"/>
            <ac:spMk id="40" creationId="{968BD83A-39A0-4D12-9C27-162A8AB014B3}"/>
          </ac:spMkLst>
        </pc:spChg>
        <pc:cxnChg chg="add mod">
          <ac:chgData name="Eduard Chyhyrynets" userId="91559de2-2ebb-451e-a702-d0e5344da124" providerId="ADAL" clId="{5694EC5C-3DB3-494E-8FFF-7576817CC9D5}" dt="2021-03-11T21:38:56.221" v="4615" actId="14100"/>
          <ac:cxnSpMkLst>
            <pc:docMk/>
            <pc:sldMk cId="3851632858" sldId="287"/>
            <ac:cxnSpMk id="22" creationId="{23DEB3B2-2ED9-485E-AC22-0A3873661ED5}"/>
          </ac:cxnSpMkLst>
        </pc:cxnChg>
        <pc:cxnChg chg="add mod">
          <ac:chgData name="Eduard Chyhyrynets" userId="91559de2-2ebb-451e-a702-d0e5344da124" providerId="ADAL" clId="{5694EC5C-3DB3-494E-8FFF-7576817CC9D5}" dt="2021-03-11T21:39:46.284" v="4639" actId="20577"/>
          <ac:cxnSpMkLst>
            <pc:docMk/>
            <pc:sldMk cId="3851632858" sldId="287"/>
            <ac:cxnSpMk id="23" creationId="{A749489A-83C1-448E-BC3A-8F9E8D3C4620}"/>
          </ac:cxnSpMkLst>
        </pc:cxnChg>
        <pc:cxnChg chg="add mod">
          <ac:chgData name="Eduard Chyhyrynets" userId="91559de2-2ebb-451e-a702-d0e5344da124" providerId="ADAL" clId="{5694EC5C-3DB3-494E-8FFF-7576817CC9D5}" dt="2021-03-11T21:39:16.681" v="4620" actId="14100"/>
          <ac:cxnSpMkLst>
            <pc:docMk/>
            <pc:sldMk cId="3851632858" sldId="287"/>
            <ac:cxnSpMk id="31" creationId="{94A6CA8B-8EAB-4543-B1B5-8271363FFCA6}"/>
          </ac:cxnSpMkLst>
        </pc:cxnChg>
        <pc:cxnChg chg="add mod">
          <ac:chgData name="Eduard Chyhyrynets" userId="91559de2-2ebb-451e-a702-d0e5344da124" providerId="ADAL" clId="{5694EC5C-3DB3-494E-8FFF-7576817CC9D5}" dt="2021-03-11T21:51:05.987" v="4856" actId="692"/>
          <ac:cxnSpMkLst>
            <pc:docMk/>
            <pc:sldMk cId="3851632858" sldId="287"/>
            <ac:cxnSpMk id="42" creationId="{E7E9F1FD-6703-4C4E-8407-93A4AA0411F8}"/>
          </ac:cxnSpMkLst>
        </pc:cxnChg>
        <pc:cxnChg chg="add mod">
          <ac:chgData name="Eduard Chyhyrynets" userId="91559de2-2ebb-451e-a702-d0e5344da124" providerId="ADAL" clId="{5694EC5C-3DB3-494E-8FFF-7576817CC9D5}" dt="2021-03-11T21:51:12.672" v="4859" actId="14100"/>
          <ac:cxnSpMkLst>
            <pc:docMk/>
            <pc:sldMk cId="3851632858" sldId="287"/>
            <ac:cxnSpMk id="43" creationId="{5F565139-E44A-4C9E-A318-EA49259B2315}"/>
          </ac:cxnSpMkLst>
        </pc:cxnChg>
      </pc:sldChg>
      <pc:sldChg chg="modSp mod">
        <pc:chgData name="Eduard Chyhyrynets" userId="91559de2-2ebb-451e-a702-d0e5344da124" providerId="ADAL" clId="{5694EC5C-3DB3-494E-8FFF-7576817CC9D5}" dt="2021-03-14T20:54:14.587" v="7115" actId="20577"/>
        <pc:sldMkLst>
          <pc:docMk/>
          <pc:sldMk cId="1849084957" sldId="288"/>
        </pc:sldMkLst>
        <pc:spChg chg="mod">
          <ac:chgData name="Eduard Chyhyrynets" userId="91559de2-2ebb-451e-a702-d0e5344da124" providerId="ADAL" clId="{5694EC5C-3DB3-494E-8FFF-7576817CC9D5}" dt="2021-03-14T20:54:14.587" v="7115" actId="20577"/>
          <ac:spMkLst>
            <pc:docMk/>
            <pc:sldMk cId="1849084957" sldId="288"/>
            <ac:spMk id="7" creationId="{83EA00ED-6FE8-4B01-A8C5-5FE6DF15A1AB}"/>
          </ac:spMkLst>
        </pc:spChg>
        <pc:spChg chg="mod">
          <ac:chgData name="Eduard Chyhyrynets" userId="91559de2-2ebb-451e-a702-d0e5344da124" providerId="ADAL" clId="{5694EC5C-3DB3-494E-8FFF-7576817CC9D5}" dt="2021-03-14T20:31:28.504" v="7109" actId="20577"/>
          <ac:spMkLst>
            <pc:docMk/>
            <pc:sldMk cId="1849084957" sldId="288"/>
            <ac:spMk id="8" creationId="{34160A45-3395-4B77-98C5-DDDFCFA9A40A}"/>
          </ac:spMkLst>
        </pc:spChg>
      </pc:sldChg>
      <pc:sldChg chg="modSp mod">
        <pc:chgData name="Eduard Chyhyrynets" userId="91559de2-2ebb-451e-a702-d0e5344da124" providerId="ADAL" clId="{5694EC5C-3DB3-494E-8FFF-7576817CC9D5}" dt="2021-03-13T14:21:26.081" v="4998" actId="113"/>
        <pc:sldMkLst>
          <pc:docMk/>
          <pc:sldMk cId="4032191670" sldId="289"/>
        </pc:sldMkLst>
        <pc:spChg chg="mod">
          <ac:chgData name="Eduard Chyhyrynets" userId="91559de2-2ebb-451e-a702-d0e5344da124" providerId="ADAL" clId="{5694EC5C-3DB3-494E-8FFF-7576817CC9D5}" dt="2021-03-13T14:21:26.081" v="4998" actId="113"/>
          <ac:spMkLst>
            <pc:docMk/>
            <pc:sldMk cId="4032191670" sldId="289"/>
            <ac:spMk id="11" creationId="{A4C9D781-8009-4FD8-8856-B805D3B29247}"/>
          </ac:spMkLst>
        </pc:spChg>
      </pc:sldChg>
      <pc:sldChg chg="modSp mod">
        <pc:chgData name="Eduard Chyhyrynets" userId="91559de2-2ebb-451e-a702-d0e5344da124" providerId="ADAL" clId="{5694EC5C-3DB3-494E-8FFF-7576817CC9D5}" dt="2021-03-14T21:07:13.415" v="7116" actId="20577"/>
        <pc:sldMkLst>
          <pc:docMk/>
          <pc:sldMk cId="268908927" sldId="290"/>
        </pc:sldMkLst>
        <pc:spChg chg="mod">
          <ac:chgData name="Eduard Chyhyrynets" userId="91559de2-2ebb-451e-a702-d0e5344da124" providerId="ADAL" clId="{5694EC5C-3DB3-494E-8FFF-7576817CC9D5}" dt="2021-03-13T14:21:30.882" v="4999" actId="113"/>
          <ac:spMkLst>
            <pc:docMk/>
            <pc:sldMk cId="268908927" sldId="290"/>
            <ac:spMk id="11" creationId="{A4C9D781-8009-4FD8-8856-B805D3B29247}"/>
          </ac:spMkLst>
        </pc:spChg>
        <pc:spChg chg="mod">
          <ac:chgData name="Eduard Chyhyrynets" userId="91559de2-2ebb-451e-a702-d0e5344da124" providerId="ADAL" clId="{5694EC5C-3DB3-494E-8FFF-7576817CC9D5}" dt="2021-03-14T21:07:13.415" v="7116" actId="20577"/>
          <ac:spMkLst>
            <pc:docMk/>
            <pc:sldMk cId="268908927" sldId="290"/>
            <ac:spMk id="12" creationId="{EFA3AC65-C48F-4CAB-AE1D-38EBACC9D23E}"/>
          </ac:spMkLst>
        </pc:spChg>
      </pc:sldChg>
      <pc:sldChg chg="modSp mod">
        <pc:chgData name="Eduard Chyhyrynets" userId="91559de2-2ebb-451e-a702-d0e5344da124" providerId="ADAL" clId="{5694EC5C-3DB3-494E-8FFF-7576817CC9D5}" dt="2021-03-14T21:07:20.803" v="7117" actId="20577"/>
        <pc:sldMkLst>
          <pc:docMk/>
          <pc:sldMk cId="2186568893" sldId="291"/>
        </pc:sldMkLst>
        <pc:spChg chg="mod">
          <ac:chgData name="Eduard Chyhyrynets" userId="91559de2-2ebb-451e-a702-d0e5344da124" providerId="ADAL" clId="{5694EC5C-3DB3-494E-8FFF-7576817CC9D5}" dt="2021-03-13T14:21:20.426" v="4997" actId="113"/>
          <ac:spMkLst>
            <pc:docMk/>
            <pc:sldMk cId="2186568893" sldId="291"/>
            <ac:spMk id="11" creationId="{A4C9D781-8009-4FD8-8856-B805D3B29247}"/>
          </ac:spMkLst>
        </pc:spChg>
        <pc:spChg chg="mod">
          <ac:chgData name="Eduard Chyhyrynets" userId="91559de2-2ebb-451e-a702-d0e5344da124" providerId="ADAL" clId="{5694EC5C-3DB3-494E-8FFF-7576817CC9D5}" dt="2021-03-14T21:07:20.803" v="7117" actId="20577"/>
          <ac:spMkLst>
            <pc:docMk/>
            <pc:sldMk cId="2186568893" sldId="291"/>
            <ac:spMk id="12" creationId="{EFA3AC65-C48F-4CAB-AE1D-38EBACC9D23E}"/>
          </ac:spMkLst>
        </pc:spChg>
      </pc:sldChg>
      <pc:sldChg chg="modSp mod">
        <pc:chgData name="Eduard Chyhyrynets" userId="91559de2-2ebb-451e-a702-d0e5344da124" providerId="ADAL" clId="{5694EC5C-3DB3-494E-8FFF-7576817CC9D5}" dt="2021-03-14T15:02:29.722" v="6996" actId="20577"/>
        <pc:sldMkLst>
          <pc:docMk/>
          <pc:sldMk cId="833082719" sldId="292"/>
        </pc:sldMkLst>
        <pc:spChg chg="mod">
          <ac:chgData name="Eduard Chyhyrynets" userId="91559de2-2ebb-451e-a702-d0e5344da124" providerId="ADAL" clId="{5694EC5C-3DB3-494E-8FFF-7576817CC9D5}" dt="2021-03-14T15:02:29.722" v="6996" actId="20577"/>
          <ac:spMkLst>
            <pc:docMk/>
            <pc:sldMk cId="833082719" sldId="292"/>
            <ac:spMk id="13" creationId="{F7CD5976-B238-4A6E-BF47-F9ABB3F75BBD}"/>
          </ac:spMkLst>
        </pc:spChg>
        <pc:spChg chg="mod">
          <ac:chgData name="Eduard Chyhyrynets" userId="91559de2-2ebb-451e-a702-d0e5344da124" providerId="ADAL" clId="{5694EC5C-3DB3-494E-8FFF-7576817CC9D5}" dt="2021-03-14T15:02:27.872" v="6995" actId="20577"/>
          <ac:spMkLst>
            <pc:docMk/>
            <pc:sldMk cId="833082719" sldId="292"/>
            <ac:spMk id="14" creationId="{15537BD8-FACA-4E20-9514-E0CBF3B5141E}"/>
          </ac:spMkLst>
        </pc:spChg>
        <pc:spChg chg="mod">
          <ac:chgData name="Eduard Chyhyrynets" userId="91559de2-2ebb-451e-a702-d0e5344da124" providerId="ADAL" clId="{5694EC5C-3DB3-494E-8FFF-7576817CC9D5}" dt="2021-03-14T15:02:26.182" v="6994" actId="20577"/>
          <ac:spMkLst>
            <pc:docMk/>
            <pc:sldMk cId="833082719" sldId="292"/>
            <ac:spMk id="15" creationId="{4A580B41-67B5-4953-AAD8-1EBEDE2330AC}"/>
          </ac:spMkLst>
        </pc:spChg>
        <pc:picChg chg="mod">
          <ac:chgData name="Eduard Chyhyrynets" userId="91559de2-2ebb-451e-a702-d0e5344da124" providerId="ADAL" clId="{5694EC5C-3DB3-494E-8FFF-7576817CC9D5}" dt="2021-03-13T14:59:08.740" v="5769" actId="14826"/>
          <ac:picMkLst>
            <pc:docMk/>
            <pc:sldMk cId="833082719" sldId="292"/>
            <ac:picMk id="11" creationId="{DCBFA69A-70BC-455D-B939-75D57286C218}"/>
          </ac:picMkLst>
        </pc:picChg>
      </pc:sldChg>
      <pc:sldChg chg="modSp mod">
        <pc:chgData name="Eduard Chyhyrynets" userId="91559de2-2ebb-451e-a702-d0e5344da124" providerId="ADAL" clId="{5694EC5C-3DB3-494E-8FFF-7576817CC9D5}" dt="2021-03-14T09:59:47.668" v="6918" actId="1076"/>
        <pc:sldMkLst>
          <pc:docMk/>
          <pc:sldMk cId="2488480256" sldId="293"/>
        </pc:sldMkLst>
        <pc:spChg chg="mod">
          <ac:chgData name="Eduard Chyhyrynets" userId="91559de2-2ebb-451e-a702-d0e5344da124" providerId="ADAL" clId="{5694EC5C-3DB3-494E-8FFF-7576817CC9D5}" dt="2021-03-14T09:59:38.435" v="6915" actId="20577"/>
          <ac:spMkLst>
            <pc:docMk/>
            <pc:sldMk cId="2488480256" sldId="293"/>
            <ac:spMk id="13" creationId="{71F6F76E-7BC3-4873-A6C9-235AA9E9B033}"/>
          </ac:spMkLst>
        </pc:spChg>
        <pc:spChg chg="mod">
          <ac:chgData name="Eduard Chyhyrynets" userId="91559de2-2ebb-451e-a702-d0e5344da124" providerId="ADAL" clId="{5694EC5C-3DB3-494E-8FFF-7576817CC9D5}" dt="2021-03-14T09:59:34.214" v="6913" actId="20577"/>
          <ac:spMkLst>
            <pc:docMk/>
            <pc:sldMk cId="2488480256" sldId="293"/>
            <ac:spMk id="14" creationId="{F287EBC7-2F05-4400-8318-CF7216A78856}"/>
          </ac:spMkLst>
        </pc:spChg>
        <pc:spChg chg="mod">
          <ac:chgData name="Eduard Chyhyrynets" userId="91559de2-2ebb-451e-a702-d0e5344da124" providerId="ADAL" clId="{5694EC5C-3DB3-494E-8FFF-7576817CC9D5}" dt="2021-03-14T09:59:41.824" v="6917" actId="20577"/>
          <ac:spMkLst>
            <pc:docMk/>
            <pc:sldMk cId="2488480256" sldId="293"/>
            <ac:spMk id="15" creationId="{AF789B05-4735-4EF6-856F-01708D9533D1}"/>
          </ac:spMkLst>
        </pc:spChg>
        <pc:spChg chg="mod">
          <ac:chgData name="Eduard Chyhyrynets" userId="91559de2-2ebb-451e-a702-d0e5344da124" providerId="ADAL" clId="{5694EC5C-3DB3-494E-8FFF-7576817CC9D5}" dt="2021-03-14T09:59:47.668" v="6918" actId="1076"/>
          <ac:spMkLst>
            <pc:docMk/>
            <pc:sldMk cId="2488480256" sldId="293"/>
            <ac:spMk id="16" creationId="{874AE168-D042-40D2-81C7-3ACD71739A79}"/>
          </ac:spMkLst>
        </pc:spChg>
        <pc:spChg chg="mod">
          <ac:chgData name="Eduard Chyhyrynets" userId="91559de2-2ebb-451e-a702-d0e5344da124" providerId="ADAL" clId="{5694EC5C-3DB3-494E-8FFF-7576817CC9D5}" dt="2021-03-14T09:59:26.914" v="6911" actId="1076"/>
          <ac:spMkLst>
            <pc:docMk/>
            <pc:sldMk cId="2488480256" sldId="293"/>
            <ac:spMk id="18" creationId="{E552E5EB-0B51-4BB5-9C7E-854E05A99238}"/>
          </ac:spMkLst>
        </pc:spChg>
        <pc:picChg chg="ord">
          <ac:chgData name="Eduard Chyhyrynets" userId="91559de2-2ebb-451e-a702-d0e5344da124" providerId="ADAL" clId="{5694EC5C-3DB3-494E-8FFF-7576817CC9D5}" dt="2021-03-13T19:20:08.303" v="5925" actId="167"/>
          <ac:picMkLst>
            <pc:docMk/>
            <pc:sldMk cId="2488480256" sldId="293"/>
            <ac:picMk id="7" creationId="{EA409425-88C1-4050-A11C-3D6E7D55F306}"/>
          </ac:picMkLst>
        </pc:picChg>
      </pc:sldChg>
      <pc:sldChg chg="addSp delSp modSp mod modClrScheme delDesignElem chgLayout">
        <pc:chgData name="Eduard Chyhyrynets" userId="91559de2-2ebb-451e-a702-d0e5344da124" providerId="ADAL" clId="{5694EC5C-3DB3-494E-8FFF-7576817CC9D5}" dt="2021-03-14T11:21:37.373" v="6938" actId="29295"/>
        <pc:sldMkLst>
          <pc:docMk/>
          <pc:sldMk cId="2993357393" sldId="294"/>
        </pc:sldMkLst>
        <pc:spChg chg="mod ord">
          <ac:chgData name="Eduard Chyhyrynets" userId="91559de2-2ebb-451e-a702-d0e5344da124" providerId="ADAL" clId="{5694EC5C-3DB3-494E-8FFF-7576817CC9D5}" dt="2021-03-14T09:57:05.764" v="6877" actId="1076"/>
          <ac:spMkLst>
            <pc:docMk/>
            <pc:sldMk cId="2993357393" sldId="294"/>
            <ac:spMk id="2" creationId="{08EAF047-52F8-4669-A106-FED938A3D625}"/>
          </ac:spMkLst>
        </pc:spChg>
        <pc:spChg chg="mod ord">
          <ac:chgData name="Eduard Chyhyrynets" userId="91559de2-2ebb-451e-a702-d0e5344da124" providerId="ADAL" clId="{5694EC5C-3DB3-494E-8FFF-7576817CC9D5}" dt="2021-03-14T09:56:56.393" v="6875" actId="1076"/>
          <ac:spMkLst>
            <pc:docMk/>
            <pc:sldMk cId="2993357393" sldId="294"/>
            <ac:spMk id="4" creationId="{30B2D184-73F6-40F8-9AD3-E3E973D53A72}"/>
          </ac:spMkLst>
        </pc:spChg>
        <pc:spChg chg="mod">
          <ac:chgData name="Eduard Chyhyrynets" userId="91559de2-2ebb-451e-a702-d0e5344da124" providerId="ADAL" clId="{5694EC5C-3DB3-494E-8FFF-7576817CC9D5}" dt="2021-03-14T09:58:45.754" v="6899" actId="1076"/>
          <ac:spMkLst>
            <pc:docMk/>
            <pc:sldMk cId="2993357393" sldId="294"/>
            <ac:spMk id="5" creationId="{B8BD9FBA-2F6C-4941-BA88-B76E3A016058}"/>
          </ac:spMkLst>
        </pc:spChg>
        <pc:picChg chg="mod">
          <ac:chgData name="Eduard Chyhyrynets" userId="91559de2-2ebb-451e-a702-d0e5344da124" providerId="ADAL" clId="{5694EC5C-3DB3-494E-8FFF-7576817CC9D5}" dt="2021-03-14T11:21:37.373" v="6938" actId="29295"/>
          <ac:picMkLst>
            <pc:docMk/>
            <pc:sldMk cId="2993357393" sldId="294"/>
            <ac:picMk id="7" creationId="{D662641A-796F-451D-BB17-A38C839B5861}"/>
          </ac:picMkLst>
        </pc:picChg>
        <pc:picChg chg="add">
          <ac:chgData name="Eduard Chyhyrynets" userId="91559de2-2ebb-451e-a702-d0e5344da124" providerId="ADAL" clId="{5694EC5C-3DB3-494E-8FFF-7576817CC9D5}" dt="2021-03-14T09:56:25.631" v="6866" actId="26606"/>
          <ac:picMkLst>
            <pc:docMk/>
            <pc:sldMk cId="2993357393" sldId="294"/>
            <ac:picMk id="9" creationId="{54DDEBDD-D8BD-41A6-8A0D-B00E3768B0F9}"/>
          </ac:picMkLst>
        </pc:picChg>
        <pc:picChg chg="del">
          <ac:chgData name="Eduard Chyhyrynets" userId="91559de2-2ebb-451e-a702-d0e5344da124" providerId="ADAL" clId="{5694EC5C-3DB3-494E-8FFF-7576817CC9D5}" dt="2021-03-14T09:56:14.796" v="6865" actId="700"/>
          <ac:picMkLst>
            <pc:docMk/>
            <pc:sldMk cId="2993357393" sldId="294"/>
            <ac:picMk id="12" creationId="{54DDEBDD-D8BD-41A6-8A0D-B00E3768B0F9}"/>
          </ac:picMkLst>
        </pc:picChg>
      </pc:sldChg>
      <pc:sldChg chg="modSp mod">
        <pc:chgData name="Eduard Chyhyrynets" userId="91559de2-2ebb-451e-a702-d0e5344da124" providerId="ADAL" clId="{5694EC5C-3DB3-494E-8FFF-7576817CC9D5}" dt="2021-03-14T20:31:17.542" v="7107" actId="20577"/>
        <pc:sldMkLst>
          <pc:docMk/>
          <pc:sldMk cId="2447016393" sldId="295"/>
        </pc:sldMkLst>
        <pc:spChg chg="mod">
          <ac:chgData name="Eduard Chyhyrynets" userId="91559de2-2ebb-451e-a702-d0e5344da124" providerId="ADAL" clId="{5694EC5C-3DB3-494E-8FFF-7576817CC9D5}" dt="2021-03-14T20:31:17.542" v="7107" actId="20577"/>
          <ac:spMkLst>
            <pc:docMk/>
            <pc:sldMk cId="2447016393" sldId="295"/>
            <ac:spMk id="9" creationId="{7908E33A-0142-46F0-9744-C1D2D255D5C6}"/>
          </ac:spMkLst>
        </pc:spChg>
      </pc:sldChg>
      <pc:sldChg chg="modAnim">
        <pc:chgData name="Eduard Chyhyrynets" userId="91559de2-2ebb-451e-a702-d0e5344da124" providerId="ADAL" clId="{5694EC5C-3DB3-494E-8FFF-7576817CC9D5}" dt="2021-03-13T19:55:26.867" v="6202"/>
        <pc:sldMkLst>
          <pc:docMk/>
          <pc:sldMk cId="3978960000" sldId="297"/>
        </pc:sldMkLst>
      </pc:sldChg>
      <pc:sldChg chg="addSp delSp modSp add mod">
        <pc:chgData name="Eduard Chyhyrynets" userId="91559de2-2ebb-451e-a702-d0e5344da124" providerId="ADAL" clId="{5694EC5C-3DB3-494E-8FFF-7576817CC9D5}" dt="2021-03-14T21:08:17.231" v="7124" actId="167"/>
        <pc:sldMkLst>
          <pc:docMk/>
          <pc:sldMk cId="2521477637" sldId="298"/>
        </pc:sldMkLst>
        <pc:spChg chg="mod">
          <ac:chgData name="Eduard Chyhyrynets" userId="91559de2-2ebb-451e-a702-d0e5344da124" providerId="ADAL" clId="{5694EC5C-3DB3-494E-8FFF-7576817CC9D5}" dt="2021-03-13T14:22:34.714" v="5004" actId="1076"/>
          <ac:spMkLst>
            <pc:docMk/>
            <pc:sldMk cId="2521477637" sldId="298"/>
            <ac:spMk id="2" creationId="{631E7508-DBBC-46C8-9CB8-B558D9A8ADFD}"/>
          </ac:spMkLst>
        </pc:spChg>
        <pc:spChg chg="add mod">
          <ac:chgData name="Eduard Chyhyrynets" userId="91559de2-2ebb-451e-a702-d0e5344da124" providerId="ADAL" clId="{5694EC5C-3DB3-494E-8FFF-7576817CC9D5}" dt="2021-03-14T15:06:14.729" v="7071" actId="20577"/>
          <ac:spMkLst>
            <pc:docMk/>
            <pc:sldMk cId="2521477637" sldId="298"/>
            <ac:spMk id="5" creationId="{B2558221-FDFE-414F-9B13-B5E3A0F7CE58}"/>
          </ac:spMkLst>
        </pc:spChg>
        <pc:picChg chg="mod">
          <ac:chgData name="Eduard Chyhyrynets" userId="91559de2-2ebb-451e-a702-d0e5344da124" providerId="ADAL" clId="{5694EC5C-3DB3-494E-8FFF-7576817CC9D5}" dt="2021-03-14T21:07:51.815" v="7119" actId="14100"/>
          <ac:picMkLst>
            <pc:docMk/>
            <pc:sldMk cId="2521477637" sldId="298"/>
            <ac:picMk id="11" creationId="{75B3C9A7-6DB5-472E-8B4D-33B1C9470E5E}"/>
          </ac:picMkLst>
        </pc:picChg>
        <pc:picChg chg="mod">
          <ac:chgData name="Eduard Chyhyrynets" userId="91559de2-2ebb-451e-a702-d0e5344da124" providerId="ADAL" clId="{5694EC5C-3DB3-494E-8FFF-7576817CC9D5}" dt="2021-03-14T21:08:01.464" v="7122" actId="1076"/>
          <ac:picMkLst>
            <pc:docMk/>
            <pc:sldMk cId="2521477637" sldId="298"/>
            <ac:picMk id="17" creationId="{A3D87663-4C33-42FD-A79C-A00320D82CBD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21" creationId="{C3687B2E-E07E-4652-8A40-E12267F003C5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22" creationId="{516AB0B2-44E5-4C6B-BDF1-C7AE6E49C3C9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23" creationId="{D6E6472D-716D-4D4E-A82A-3D450EDBC921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24" creationId="{F2E88FFA-CE1C-4D47-ABC8-22AECB4BF731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26" creationId="{1098F439-945A-40A4-90E4-BF1D06D2E1CE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28" creationId="{97E6597B-AB98-4AE4-B397-0861B3A37307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31" creationId="{68174B9A-53FF-40C7-B8C5-6A7523A1625C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33" creationId="{B8A1D611-B672-4E60-ADB6-98832FAA6932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35" creationId="{4D4B1A1D-D4C7-4699-A5A2-2353E06DDA26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37" creationId="{D30780EC-FCB2-4FC9-9B2E-C0919A7F6429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38" creationId="{1F6A5B5E-4B9F-41D7-A83E-B2CC86DB8233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40" creationId="{7CC299A6-93F0-47F9-99CC-029663928613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41" creationId="{7DFE4A08-E8ED-4ADD-8CF3-7D5E7ADFCC4B}"/>
          </ac:picMkLst>
        </pc:picChg>
        <pc:picChg chg="del">
          <ac:chgData name="Eduard Chyhyrynets" userId="91559de2-2ebb-451e-a702-d0e5344da124" providerId="ADAL" clId="{5694EC5C-3DB3-494E-8FFF-7576817CC9D5}" dt="2021-03-13T14:22:41.010" v="5006" actId="478"/>
          <ac:picMkLst>
            <pc:docMk/>
            <pc:sldMk cId="2521477637" sldId="298"/>
            <ac:picMk id="42" creationId="{7C060717-2B4C-4FCF-A500-582663CA14B1}"/>
          </ac:picMkLst>
        </pc:picChg>
        <pc:picChg chg="del">
          <ac:chgData name="Eduard Chyhyrynets" userId="91559de2-2ebb-451e-a702-d0e5344da124" providerId="ADAL" clId="{5694EC5C-3DB3-494E-8FFF-7576817CC9D5}" dt="2021-03-13T14:22:38.877" v="5005" actId="478"/>
          <ac:picMkLst>
            <pc:docMk/>
            <pc:sldMk cId="2521477637" sldId="298"/>
            <ac:picMk id="43" creationId="{38BAD14E-639E-43E6-91B3-0A4F97CFB1BC}"/>
          </ac:picMkLst>
        </pc:picChg>
        <pc:picChg chg="mod ord">
          <ac:chgData name="Eduard Chyhyrynets" userId="91559de2-2ebb-451e-a702-d0e5344da124" providerId="ADAL" clId="{5694EC5C-3DB3-494E-8FFF-7576817CC9D5}" dt="2021-03-14T21:08:17.231" v="7124" actId="167"/>
          <ac:picMkLst>
            <pc:docMk/>
            <pc:sldMk cId="2521477637" sldId="298"/>
            <ac:picMk id="47" creationId="{D15BCCA7-47A6-4D41-A7EA-DD3664350844}"/>
          </ac:picMkLst>
        </pc:picChg>
      </pc:sldChg>
      <pc:sldChg chg="addSp delSp modSp add mod">
        <pc:chgData name="Eduard Chyhyrynets" userId="91559de2-2ebb-451e-a702-d0e5344da124" providerId="ADAL" clId="{5694EC5C-3DB3-494E-8FFF-7576817CC9D5}" dt="2021-03-14T15:03:06.378" v="7002" actId="1076"/>
        <pc:sldMkLst>
          <pc:docMk/>
          <pc:sldMk cId="2531007047" sldId="299"/>
        </pc:sldMkLst>
        <pc:spChg chg="add del mod">
          <ac:chgData name="Eduard Chyhyrynets" userId="91559de2-2ebb-451e-a702-d0e5344da124" providerId="ADAL" clId="{5694EC5C-3DB3-494E-8FFF-7576817CC9D5}" dt="2021-03-13T19:44:31.713" v="6007" actId="478"/>
          <ac:spMkLst>
            <pc:docMk/>
            <pc:sldMk cId="2531007047" sldId="299"/>
            <ac:spMk id="6" creationId="{E5CBF919-4DFF-4948-B683-8B4F31BE5AE4}"/>
          </ac:spMkLst>
        </pc:spChg>
        <pc:spChg chg="mod">
          <ac:chgData name="Eduard Chyhyrynets" userId="91559de2-2ebb-451e-a702-d0e5344da124" providerId="ADAL" clId="{5694EC5C-3DB3-494E-8FFF-7576817CC9D5}" dt="2021-03-13T19:47:48.624" v="6070" actId="1076"/>
          <ac:spMkLst>
            <pc:docMk/>
            <pc:sldMk cId="2531007047" sldId="299"/>
            <ac:spMk id="11" creationId="{5DA1F2C4-A9FA-4868-A96F-16EF997F9230}"/>
          </ac:spMkLst>
        </pc:spChg>
        <pc:spChg chg="mod">
          <ac:chgData name="Eduard Chyhyrynets" userId="91559de2-2ebb-451e-a702-d0e5344da124" providerId="ADAL" clId="{5694EC5C-3DB3-494E-8FFF-7576817CC9D5}" dt="2021-03-13T19:48:04.424" v="6078" actId="1076"/>
          <ac:spMkLst>
            <pc:docMk/>
            <pc:sldMk cId="2531007047" sldId="299"/>
            <ac:spMk id="12" creationId="{AD14AC0B-A5E5-41B0-AFB5-1B835BB0633B}"/>
          </ac:spMkLst>
        </pc:spChg>
        <pc:spChg chg="del mod">
          <ac:chgData name="Eduard Chyhyrynets" userId="91559de2-2ebb-451e-a702-d0e5344da124" providerId="ADAL" clId="{5694EC5C-3DB3-494E-8FFF-7576817CC9D5}" dt="2021-03-13T19:47:21.111" v="6061" actId="478"/>
          <ac:spMkLst>
            <pc:docMk/>
            <pc:sldMk cId="2531007047" sldId="299"/>
            <ac:spMk id="16" creationId="{F19BF15A-F481-4857-A848-141D687A2BCE}"/>
          </ac:spMkLst>
        </pc:spChg>
        <pc:spChg chg="mod">
          <ac:chgData name="Eduard Chyhyrynets" userId="91559de2-2ebb-451e-a702-d0e5344da124" providerId="ADAL" clId="{5694EC5C-3DB3-494E-8FFF-7576817CC9D5}" dt="2021-03-13T19:48:00.173" v="6076" actId="1076"/>
          <ac:spMkLst>
            <pc:docMk/>
            <pc:sldMk cId="2531007047" sldId="299"/>
            <ac:spMk id="19" creationId="{E3E2337F-E046-424B-8F08-8899BF149E41}"/>
          </ac:spMkLst>
        </pc:spChg>
        <pc:spChg chg="del mod">
          <ac:chgData name="Eduard Chyhyrynets" userId="91559de2-2ebb-451e-a702-d0e5344da124" providerId="ADAL" clId="{5694EC5C-3DB3-494E-8FFF-7576817CC9D5}" dt="2021-03-13T14:48:37.321" v="5633"/>
          <ac:spMkLst>
            <pc:docMk/>
            <pc:sldMk cId="2531007047" sldId="299"/>
            <ac:spMk id="20" creationId="{76F1E075-CCC9-4DAB-B142-878AF16989C7}"/>
          </ac:spMkLst>
        </pc:spChg>
        <pc:spChg chg="mod">
          <ac:chgData name="Eduard Chyhyrynets" userId="91559de2-2ebb-451e-a702-d0e5344da124" providerId="ADAL" clId="{5694EC5C-3DB3-494E-8FFF-7576817CC9D5}" dt="2021-03-13T19:46:39.090" v="6057" actId="1076"/>
          <ac:spMkLst>
            <pc:docMk/>
            <pc:sldMk cId="2531007047" sldId="299"/>
            <ac:spMk id="21" creationId="{9810055C-28F4-4285-BDC8-B23EAB231685}"/>
          </ac:spMkLst>
        </pc:spChg>
        <pc:spChg chg="add del">
          <ac:chgData name="Eduard Chyhyrynets" userId="91559de2-2ebb-451e-a702-d0e5344da124" providerId="ADAL" clId="{5694EC5C-3DB3-494E-8FFF-7576817CC9D5}" dt="2021-03-13T14:51:37.354" v="5654" actId="22"/>
          <ac:spMkLst>
            <pc:docMk/>
            <pc:sldMk cId="2531007047" sldId="299"/>
            <ac:spMk id="22" creationId="{590DC760-5182-4D3E-BEE5-299954562602}"/>
          </ac:spMkLst>
        </pc:spChg>
        <pc:spChg chg="add del mod">
          <ac:chgData name="Eduard Chyhyrynets" userId="91559de2-2ebb-451e-a702-d0e5344da124" providerId="ADAL" clId="{5694EC5C-3DB3-494E-8FFF-7576817CC9D5}" dt="2021-03-13T19:44:29.321" v="6006" actId="478"/>
          <ac:spMkLst>
            <pc:docMk/>
            <pc:sldMk cId="2531007047" sldId="299"/>
            <ac:spMk id="23" creationId="{9825BF6F-E6E6-4A0C-9136-D0F97497B554}"/>
          </ac:spMkLst>
        </pc:spChg>
        <pc:spChg chg="add del mod">
          <ac:chgData name="Eduard Chyhyrynets" userId="91559de2-2ebb-451e-a702-d0e5344da124" providerId="ADAL" clId="{5694EC5C-3DB3-494E-8FFF-7576817CC9D5}" dt="2021-03-13T19:44:32.678" v="6008" actId="478"/>
          <ac:spMkLst>
            <pc:docMk/>
            <pc:sldMk cId="2531007047" sldId="299"/>
            <ac:spMk id="24" creationId="{A1A5EC12-65B6-4C08-BAA1-3D7A02D79336}"/>
          </ac:spMkLst>
        </pc:spChg>
        <pc:spChg chg="add del mod">
          <ac:chgData name="Eduard Chyhyrynets" userId="91559de2-2ebb-451e-a702-d0e5344da124" providerId="ADAL" clId="{5694EC5C-3DB3-494E-8FFF-7576817CC9D5}" dt="2021-03-13T14:52:16.959" v="5669"/>
          <ac:spMkLst>
            <pc:docMk/>
            <pc:sldMk cId="2531007047" sldId="299"/>
            <ac:spMk id="25" creationId="{4E6EE6E1-DC4E-46C5-A126-F6BAF0A71665}"/>
          </ac:spMkLst>
        </pc:spChg>
        <pc:spChg chg="add del mod">
          <ac:chgData name="Eduard Chyhyrynets" userId="91559de2-2ebb-451e-a702-d0e5344da124" providerId="ADAL" clId="{5694EC5C-3DB3-494E-8FFF-7576817CC9D5}" dt="2021-03-13T19:44:33.512" v="6009" actId="478"/>
          <ac:spMkLst>
            <pc:docMk/>
            <pc:sldMk cId="2531007047" sldId="299"/>
            <ac:spMk id="26" creationId="{6E64B6FF-894B-46E7-91D0-B6B8616E046A}"/>
          </ac:spMkLst>
        </pc:spChg>
        <pc:spChg chg="add mod">
          <ac:chgData name="Eduard Chyhyrynets" userId="91559de2-2ebb-451e-a702-d0e5344da124" providerId="ADAL" clId="{5694EC5C-3DB3-494E-8FFF-7576817CC9D5}" dt="2021-03-14T09:46:50.393" v="6651" actId="20577"/>
          <ac:spMkLst>
            <pc:docMk/>
            <pc:sldMk cId="2531007047" sldId="299"/>
            <ac:spMk id="28" creationId="{12BE0B30-DEE4-46E6-8E00-2A1EAC42D7EA}"/>
          </ac:spMkLst>
        </pc:spChg>
        <pc:spChg chg="add mod">
          <ac:chgData name="Eduard Chyhyrynets" userId="91559de2-2ebb-451e-a702-d0e5344da124" providerId="ADAL" clId="{5694EC5C-3DB3-494E-8FFF-7576817CC9D5}" dt="2021-03-14T15:03:06.378" v="7002" actId="1076"/>
          <ac:spMkLst>
            <pc:docMk/>
            <pc:sldMk cId="2531007047" sldId="299"/>
            <ac:spMk id="29" creationId="{21B6CFA6-A925-4FD2-9FF3-D6080798ECB5}"/>
          </ac:spMkLst>
        </pc:spChg>
        <pc:graphicFrameChg chg="del">
          <ac:chgData name="Eduard Chyhyrynets" userId="91559de2-2ebb-451e-a702-d0e5344da124" providerId="ADAL" clId="{5694EC5C-3DB3-494E-8FFF-7576817CC9D5}" dt="2021-03-13T14:28:01.039" v="5254" actId="478"/>
          <ac:graphicFrameMkLst>
            <pc:docMk/>
            <pc:sldMk cId="2531007047" sldId="299"/>
            <ac:graphicFrameMk id="4" creationId="{046CDE6E-2C67-44CF-9B5D-F9BF6A24C0FC}"/>
          </ac:graphicFrameMkLst>
        </pc:graphicFrameChg>
        <pc:graphicFrameChg chg="add del mod">
          <ac:chgData name="Eduard Chyhyrynets" userId="91559de2-2ebb-451e-a702-d0e5344da124" providerId="ADAL" clId="{5694EC5C-3DB3-494E-8FFF-7576817CC9D5}" dt="2021-03-13T20:12:49.763" v="6493" actId="478"/>
          <ac:graphicFrameMkLst>
            <pc:docMk/>
            <pc:sldMk cId="2531007047" sldId="299"/>
            <ac:graphicFrameMk id="4" creationId="{1D96B152-E143-45E8-93D5-960CA10856AA}"/>
          </ac:graphicFrameMkLst>
        </pc:graphicFrameChg>
        <pc:picChg chg="add del mod">
          <ac:chgData name="Eduard Chyhyrynets" userId="91559de2-2ebb-451e-a702-d0e5344da124" providerId="ADAL" clId="{5694EC5C-3DB3-494E-8FFF-7576817CC9D5}" dt="2021-03-13T14:50:25.887" v="5644" actId="478"/>
          <ac:picMkLst>
            <pc:docMk/>
            <pc:sldMk cId="2531007047" sldId="299"/>
            <ac:picMk id="7" creationId="{BEB7DE5E-177C-41F8-A2A9-F3B5C3C2FF44}"/>
          </ac:picMkLst>
        </pc:picChg>
        <pc:picChg chg="add del mod">
          <ac:chgData name="Eduard Chyhyrynets" userId="91559de2-2ebb-451e-a702-d0e5344da124" providerId="ADAL" clId="{5694EC5C-3DB3-494E-8FFF-7576817CC9D5}" dt="2021-03-13T14:51:40.056" v="5656"/>
          <ac:picMkLst>
            <pc:docMk/>
            <pc:sldMk cId="2531007047" sldId="299"/>
            <ac:picMk id="8" creationId="{756E4C75-521B-4B6B-BA8C-BEAE5A233AC0}"/>
          </ac:picMkLst>
        </pc:picChg>
        <pc:picChg chg="mod modCrop">
          <ac:chgData name="Eduard Chyhyrynets" userId="91559de2-2ebb-451e-a702-d0e5344da124" providerId="ADAL" clId="{5694EC5C-3DB3-494E-8FFF-7576817CC9D5}" dt="2021-03-13T19:46:16.071" v="6052" actId="1076"/>
          <ac:picMkLst>
            <pc:docMk/>
            <pc:sldMk cId="2531007047" sldId="299"/>
            <ac:picMk id="13" creationId="{24A27665-98ED-4971-8DAB-031333215FE6}"/>
          </ac:picMkLst>
        </pc:picChg>
        <pc:picChg chg="mod">
          <ac:chgData name="Eduard Chyhyrynets" userId="91559de2-2ebb-451e-a702-d0e5344da124" providerId="ADAL" clId="{5694EC5C-3DB3-494E-8FFF-7576817CC9D5}" dt="2021-03-13T19:47:03.063" v="6059" actId="1076"/>
          <ac:picMkLst>
            <pc:docMk/>
            <pc:sldMk cId="2531007047" sldId="299"/>
            <ac:picMk id="14" creationId="{3EA30206-0EF7-47CE-AC0D-85E0A293DB0B}"/>
          </ac:picMkLst>
        </pc:picChg>
        <pc:picChg chg="del mod modCrop">
          <ac:chgData name="Eduard Chyhyrynets" userId="91559de2-2ebb-451e-a702-d0e5344da124" providerId="ADAL" clId="{5694EC5C-3DB3-494E-8FFF-7576817CC9D5}" dt="2021-03-13T19:47:19.211" v="6060" actId="478"/>
          <ac:picMkLst>
            <pc:docMk/>
            <pc:sldMk cId="2531007047" sldId="299"/>
            <ac:picMk id="15" creationId="{A46797B3-A7FC-4AAE-A0C1-30CADC418ACE}"/>
          </ac:picMkLst>
        </pc:picChg>
        <pc:picChg chg="mod">
          <ac:chgData name="Eduard Chyhyrynets" userId="91559de2-2ebb-451e-a702-d0e5344da124" providerId="ADAL" clId="{5694EC5C-3DB3-494E-8FFF-7576817CC9D5}" dt="2021-03-13T19:48:13.253" v="6089" actId="1035"/>
          <ac:picMkLst>
            <pc:docMk/>
            <pc:sldMk cId="2531007047" sldId="299"/>
            <ac:picMk id="17" creationId="{4789E15E-CEC2-4CF1-AE19-C6D631B37669}"/>
          </ac:picMkLst>
        </pc:picChg>
        <pc:picChg chg="mod">
          <ac:chgData name="Eduard Chyhyrynets" userId="91559de2-2ebb-451e-a702-d0e5344da124" providerId="ADAL" clId="{5694EC5C-3DB3-494E-8FFF-7576817CC9D5}" dt="2021-03-13T19:48:15.376" v="6099" actId="1035"/>
          <ac:picMkLst>
            <pc:docMk/>
            <pc:sldMk cId="2531007047" sldId="299"/>
            <ac:picMk id="18" creationId="{E1C1FC6A-7205-4A0E-A0EF-6D26F3EFDC69}"/>
          </ac:picMkLst>
        </pc:picChg>
        <pc:picChg chg="add mod ord modCrop">
          <ac:chgData name="Eduard Chyhyrynets" userId="91559de2-2ebb-451e-a702-d0e5344da124" providerId="ADAL" clId="{5694EC5C-3DB3-494E-8FFF-7576817CC9D5}" dt="2021-03-13T19:48:11.871" v="6084" actId="1035"/>
          <ac:picMkLst>
            <pc:docMk/>
            <pc:sldMk cId="2531007047" sldId="299"/>
            <ac:picMk id="27" creationId="{F10198B9-A725-4B81-A24F-2150D038CAEF}"/>
          </ac:picMkLst>
        </pc:picChg>
        <pc:cxnChg chg="add mod">
          <ac:chgData name="Eduard Chyhyrynets" userId="91559de2-2ebb-451e-a702-d0e5344da124" providerId="ADAL" clId="{5694EC5C-3DB3-494E-8FFF-7576817CC9D5}" dt="2021-03-13T19:46:17.853" v="6053" actId="1076"/>
          <ac:cxnSpMkLst>
            <pc:docMk/>
            <pc:sldMk cId="2531007047" sldId="299"/>
            <ac:cxnSpMk id="20" creationId="{BFA9EA29-D1F0-455C-9092-28A830466D43}"/>
          </ac:cxnSpMkLst>
        </pc:cxnChg>
        <pc:cxnChg chg="add mod">
          <ac:chgData name="Eduard Chyhyrynets" userId="91559de2-2ebb-451e-a702-d0e5344da124" providerId="ADAL" clId="{5694EC5C-3DB3-494E-8FFF-7576817CC9D5}" dt="2021-03-13T19:42:12.594" v="5967" actId="1076"/>
          <ac:cxnSpMkLst>
            <pc:docMk/>
            <pc:sldMk cId="2531007047" sldId="299"/>
            <ac:cxnSpMk id="22" creationId="{D66B9F85-EB59-4BA2-AA8E-DCBA86879AED}"/>
          </ac:cxnSpMkLst>
        </pc:cxnChg>
        <pc:cxnChg chg="add mod">
          <ac:chgData name="Eduard Chyhyrynets" userId="91559de2-2ebb-451e-a702-d0e5344da124" providerId="ADAL" clId="{5694EC5C-3DB3-494E-8FFF-7576817CC9D5}" dt="2021-03-13T19:47:45.961" v="6069" actId="1076"/>
          <ac:cxnSpMkLst>
            <pc:docMk/>
            <pc:sldMk cId="2531007047" sldId="299"/>
            <ac:cxnSpMk id="25" creationId="{181AF5B0-763F-4040-B1E0-9B65A6601BBB}"/>
          </ac:cxnSpMkLst>
        </pc:cxnChg>
      </pc:sldChg>
      <pc:sldChg chg="add del">
        <pc:chgData name="Eduard Chyhyrynets" userId="91559de2-2ebb-451e-a702-d0e5344da124" providerId="ADAL" clId="{5694EC5C-3DB3-494E-8FFF-7576817CC9D5}" dt="2021-03-13T14:27:51.261" v="5252" actId="2696"/>
        <pc:sldMkLst>
          <pc:docMk/>
          <pc:sldMk cId="3143192018" sldId="299"/>
        </pc:sldMkLst>
      </pc:sldChg>
      <pc:sldChg chg="addSp modSp add mod">
        <pc:chgData name="Eduard Chyhyrynets" userId="91559de2-2ebb-451e-a702-d0e5344da124" providerId="ADAL" clId="{5694EC5C-3DB3-494E-8FFF-7576817CC9D5}" dt="2021-03-14T20:31:57.628" v="7110" actId="20577"/>
        <pc:sldMkLst>
          <pc:docMk/>
          <pc:sldMk cId="1008250679" sldId="300"/>
        </pc:sldMkLst>
        <pc:spChg chg="add mod">
          <ac:chgData name="Eduard Chyhyrynets" userId="91559de2-2ebb-451e-a702-d0e5344da124" providerId="ADAL" clId="{5694EC5C-3DB3-494E-8FFF-7576817CC9D5}" dt="2021-03-13T14:42:46.802" v="5602" actId="20577"/>
          <ac:spMkLst>
            <pc:docMk/>
            <pc:sldMk cId="1008250679" sldId="300"/>
            <ac:spMk id="6" creationId="{524A9FFF-A0F1-4F88-A47B-BCAEA1D66241}"/>
          </ac:spMkLst>
        </pc:spChg>
        <pc:graphicFrameChg chg="modGraphic">
          <ac:chgData name="Eduard Chyhyrynets" userId="91559de2-2ebb-451e-a702-d0e5344da124" providerId="ADAL" clId="{5694EC5C-3DB3-494E-8FFF-7576817CC9D5}" dt="2021-03-14T20:31:57.628" v="7110" actId="20577"/>
          <ac:graphicFrameMkLst>
            <pc:docMk/>
            <pc:sldMk cId="1008250679" sldId="300"/>
            <ac:graphicFrameMk id="4" creationId="{046CDE6E-2C67-44CF-9B5D-F9BF6A24C0FC}"/>
          </ac:graphicFrameMkLst>
        </pc:graphicFrameChg>
      </pc:sldChg>
      <pc:sldChg chg="addSp delSp modSp add mod">
        <pc:chgData name="Eduard Chyhyrynets" userId="91559de2-2ebb-451e-a702-d0e5344da124" providerId="ADAL" clId="{5694EC5C-3DB3-494E-8FFF-7576817CC9D5}" dt="2021-03-14T15:03:25.014" v="7003" actId="20577"/>
        <pc:sldMkLst>
          <pc:docMk/>
          <pc:sldMk cId="1746136062" sldId="301"/>
        </pc:sldMkLst>
        <pc:spChg chg="add mod">
          <ac:chgData name="Eduard Chyhyrynets" userId="91559de2-2ebb-451e-a702-d0e5344da124" providerId="ADAL" clId="{5694EC5C-3DB3-494E-8FFF-7576817CC9D5}" dt="2021-03-14T09:54:52.629" v="6811" actId="14100"/>
          <ac:spMkLst>
            <pc:docMk/>
            <pc:sldMk cId="1746136062" sldId="301"/>
            <ac:spMk id="7" creationId="{98180A39-7F4B-434C-B62D-FA0A35D2BC34}"/>
          </ac:spMkLst>
        </pc:spChg>
        <pc:graphicFrameChg chg="modGraphic">
          <ac:chgData name="Eduard Chyhyrynets" userId="91559de2-2ebb-451e-a702-d0e5344da124" providerId="ADAL" clId="{5694EC5C-3DB3-494E-8FFF-7576817CC9D5}" dt="2021-03-14T15:03:25.014" v="7003" actId="20577"/>
          <ac:graphicFrameMkLst>
            <pc:docMk/>
            <pc:sldMk cId="1746136062" sldId="301"/>
            <ac:graphicFrameMk id="4" creationId="{046CDE6E-2C67-44CF-9B5D-F9BF6A24C0FC}"/>
          </ac:graphicFrameMkLst>
        </pc:graphicFrameChg>
        <pc:picChg chg="add del mod">
          <ac:chgData name="Eduard Chyhyrynets" userId="91559de2-2ebb-451e-a702-d0e5344da124" providerId="ADAL" clId="{5694EC5C-3DB3-494E-8FFF-7576817CC9D5}" dt="2021-03-14T09:53:12.784" v="6791" actId="478"/>
          <ac:picMkLst>
            <pc:docMk/>
            <pc:sldMk cId="1746136062" sldId="301"/>
            <ac:picMk id="6" creationId="{FC0E9389-6BF1-48A2-B7CB-83F212E6337B}"/>
          </ac:picMkLst>
        </pc:picChg>
        <pc:picChg chg="add mod">
          <ac:chgData name="Eduard Chyhyrynets" userId="91559de2-2ebb-451e-a702-d0e5344da124" providerId="ADAL" clId="{5694EC5C-3DB3-494E-8FFF-7576817CC9D5}" dt="2021-03-14T09:54:18.330" v="6798" actId="1076"/>
          <ac:picMkLst>
            <pc:docMk/>
            <pc:sldMk cId="1746136062" sldId="301"/>
            <ac:picMk id="8" creationId="{A15FCA67-9F6A-4841-A3A9-9E99AE728801}"/>
          </ac:picMkLst>
        </pc:picChg>
      </pc:sldChg>
      <pc:sldChg chg="addSp delSp modSp add del mod">
        <pc:chgData name="Eduard Chyhyrynets" userId="91559de2-2ebb-451e-a702-d0e5344da124" providerId="ADAL" clId="{5694EC5C-3DB3-494E-8FFF-7576817CC9D5}" dt="2021-03-13T20:16:45.549" v="6520" actId="2696"/>
        <pc:sldMkLst>
          <pc:docMk/>
          <pc:sldMk cId="701686857" sldId="302"/>
        </pc:sldMkLst>
        <pc:spChg chg="add del mod">
          <ac:chgData name="Eduard Chyhyrynets" userId="91559de2-2ebb-451e-a702-d0e5344da124" providerId="ADAL" clId="{5694EC5C-3DB3-494E-8FFF-7576817CC9D5}" dt="2021-03-13T20:08:03.712" v="6411" actId="478"/>
          <ac:spMkLst>
            <pc:docMk/>
            <pc:sldMk cId="701686857" sldId="302"/>
            <ac:spMk id="6" creationId="{4BC5BC01-DDCC-467B-8AD1-C66AFD3EB73F}"/>
          </ac:spMkLst>
        </pc:spChg>
        <pc:graphicFrameChg chg="mod modGraphic">
          <ac:chgData name="Eduard Chyhyrynets" userId="91559de2-2ebb-451e-a702-d0e5344da124" providerId="ADAL" clId="{5694EC5C-3DB3-494E-8FFF-7576817CC9D5}" dt="2021-03-13T20:08:31.893" v="6417" actId="20577"/>
          <ac:graphicFrameMkLst>
            <pc:docMk/>
            <pc:sldMk cId="701686857" sldId="302"/>
            <ac:graphicFrameMk id="4" creationId="{046CDE6E-2C67-44CF-9B5D-F9BF6A24C0FC}"/>
          </ac:graphicFrameMkLst>
        </pc:graphicFrameChg>
      </pc:sldChg>
      <pc:sldChg chg="addSp modSp add mod">
        <pc:chgData name="Eduard Chyhyrynets" userId="91559de2-2ebb-451e-a702-d0e5344da124" providerId="ADAL" clId="{5694EC5C-3DB3-494E-8FFF-7576817CC9D5}" dt="2021-03-13T14:44:29.843" v="5616" actId="20577"/>
        <pc:sldMkLst>
          <pc:docMk/>
          <pc:sldMk cId="2883651125" sldId="303"/>
        </pc:sldMkLst>
        <pc:spChg chg="add mod">
          <ac:chgData name="Eduard Chyhyrynets" userId="91559de2-2ebb-451e-a702-d0e5344da124" providerId="ADAL" clId="{5694EC5C-3DB3-494E-8FFF-7576817CC9D5}" dt="2021-03-13T14:44:29.843" v="5616" actId="20577"/>
          <ac:spMkLst>
            <pc:docMk/>
            <pc:sldMk cId="2883651125" sldId="303"/>
            <ac:spMk id="6" creationId="{49B1695A-4C56-4E86-AC9B-601540438B0F}"/>
          </ac:spMkLst>
        </pc:spChg>
        <pc:graphicFrameChg chg="modGraphic">
          <ac:chgData name="Eduard Chyhyrynets" userId="91559de2-2ebb-451e-a702-d0e5344da124" providerId="ADAL" clId="{5694EC5C-3DB3-494E-8FFF-7576817CC9D5}" dt="2021-03-13T14:44:19.619" v="5614" actId="20577"/>
          <ac:graphicFrameMkLst>
            <pc:docMk/>
            <pc:sldMk cId="2883651125" sldId="303"/>
            <ac:graphicFrameMk id="4" creationId="{046CDE6E-2C67-44CF-9B5D-F9BF6A24C0FC}"/>
          </ac:graphicFrameMkLst>
        </pc:graphicFrameChg>
      </pc:sldChg>
      <pc:sldChg chg="addSp delSp modSp add mod ord">
        <pc:chgData name="Eduard Chyhyrynets" userId="91559de2-2ebb-451e-a702-d0e5344da124" providerId="ADAL" clId="{5694EC5C-3DB3-494E-8FFF-7576817CC9D5}" dt="2021-03-13T20:04:01.728" v="6320" actId="2165"/>
        <pc:sldMkLst>
          <pc:docMk/>
          <pc:sldMk cId="3148392416" sldId="304"/>
        </pc:sldMkLst>
        <pc:spChg chg="del">
          <ac:chgData name="Eduard Chyhyrynets" userId="91559de2-2ebb-451e-a702-d0e5344da124" providerId="ADAL" clId="{5694EC5C-3DB3-494E-8FFF-7576817CC9D5}" dt="2021-03-13T19:09:51.881" v="5811" actId="478"/>
          <ac:spMkLst>
            <pc:docMk/>
            <pc:sldMk cId="3148392416" sldId="304"/>
            <ac:spMk id="9" creationId="{5FF85155-8A69-4518-A5FA-51B7DD1A9BFC}"/>
          </ac:spMkLst>
        </pc:spChg>
        <pc:spChg chg="del">
          <ac:chgData name="Eduard Chyhyrynets" userId="91559de2-2ebb-451e-a702-d0e5344da124" providerId="ADAL" clId="{5694EC5C-3DB3-494E-8FFF-7576817CC9D5}" dt="2021-03-13T19:09:55.333" v="5815" actId="478"/>
          <ac:spMkLst>
            <pc:docMk/>
            <pc:sldMk cId="3148392416" sldId="304"/>
            <ac:spMk id="10" creationId="{4354C1CC-F5CA-433F-9E65-398746E3308D}"/>
          </ac:spMkLst>
        </pc:spChg>
        <pc:spChg chg="del">
          <ac:chgData name="Eduard Chyhyrynets" userId="91559de2-2ebb-451e-a702-d0e5344da124" providerId="ADAL" clId="{5694EC5C-3DB3-494E-8FFF-7576817CC9D5}" dt="2021-03-13T19:09:53.631" v="5813" actId="478"/>
          <ac:spMkLst>
            <pc:docMk/>
            <pc:sldMk cId="3148392416" sldId="304"/>
            <ac:spMk id="17" creationId="{956E4CA3-EB4B-4F44-AE40-6E919CDE1EF2}"/>
          </ac:spMkLst>
        </pc:spChg>
        <pc:spChg chg="del">
          <ac:chgData name="Eduard Chyhyrynets" userId="91559de2-2ebb-451e-a702-d0e5344da124" providerId="ADAL" clId="{5694EC5C-3DB3-494E-8FFF-7576817CC9D5}" dt="2021-03-13T19:09:57.059" v="5817" actId="478"/>
          <ac:spMkLst>
            <pc:docMk/>
            <pc:sldMk cId="3148392416" sldId="304"/>
            <ac:spMk id="19" creationId="{C24AD78A-9BAA-43BA-BBF3-6A08F97DB26D}"/>
          </ac:spMkLst>
        </pc:spChg>
        <pc:graphicFrameChg chg="add mod modGraphic">
          <ac:chgData name="Eduard Chyhyrynets" userId="91559de2-2ebb-451e-a702-d0e5344da124" providerId="ADAL" clId="{5694EC5C-3DB3-494E-8FFF-7576817CC9D5}" dt="2021-03-13T20:04:01.728" v="6320" actId="2165"/>
          <ac:graphicFrameMkLst>
            <pc:docMk/>
            <pc:sldMk cId="3148392416" sldId="304"/>
            <ac:graphicFrameMk id="18" creationId="{7D8039BD-E83A-4725-BA9A-1073FB2E48F3}"/>
          </ac:graphicFrameMkLst>
        </pc:graphicFrameChg>
        <pc:graphicFrameChg chg="del mod modGraphic">
          <ac:chgData name="Eduard Chyhyrynets" userId="91559de2-2ebb-451e-a702-d0e5344da124" providerId="ADAL" clId="{5694EC5C-3DB3-494E-8FFF-7576817CC9D5}" dt="2021-03-13T20:03:54.037" v="6318" actId="478"/>
          <ac:graphicFrameMkLst>
            <pc:docMk/>
            <pc:sldMk cId="3148392416" sldId="304"/>
            <ac:graphicFrameMk id="21" creationId="{4219A010-3E8B-4BB0-BAE1-3E2F53F31997}"/>
          </ac:graphicFrameMkLst>
        </pc:graphicFrameChg>
        <pc:picChg chg="add mod">
          <ac:chgData name="Eduard Chyhyrynets" userId="91559de2-2ebb-451e-a702-d0e5344da124" providerId="ADAL" clId="{5694EC5C-3DB3-494E-8FFF-7576817CC9D5}" dt="2021-03-13T19:10:41.479" v="5824" actId="1076"/>
          <ac:picMkLst>
            <pc:docMk/>
            <pc:sldMk cId="3148392416" sldId="304"/>
            <ac:picMk id="4" creationId="{B4FA1199-0E3B-458C-A1A1-50B336D0E688}"/>
          </ac:picMkLst>
        </pc:picChg>
        <pc:picChg chg="del">
          <ac:chgData name="Eduard Chyhyrynets" userId="91559de2-2ebb-451e-a702-d0e5344da124" providerId="ADAL" clId="{5694EC5C-3DB3-494E-8FFF-7576817CC9D5}" dt="2021-03-13T19:09:50.767" v="5810" actId="478"/>
          <ac:picMkLst>
            <pc:docMk/>
            <pc:sldMk cId="3148392416" sldId="304"/>
            <ac:picMk id="6" creationId="{40739124-1BA3-42B4-8C8D-7EA7C3FEAE3E}"/>
          </ac:picMkLst>
        </pc:picChg>
        <pc:picChg chg="del">
          <ac:chgData name="Eduard Chyhyrynets" userId="91559de2-2ebb-451e-a702-d0e5344da124" providerId="ADAL" clId="{5694EC5C-3DB3-494E-8FFF-7576817CC9D5}" dt="2021-03-13T19:09:54.353" v="5814" actId="478"/>
          <ac:picMkLst>
            <pc:docMk/>
            <pc:sldMk cId="3148392416" sldId="304"/>
            <ac:picMk id="13" creationId="{F10E263C-15B9-4200-9CFB-EB071B396504}"/>
          </ac:picMkLst>
        </pc:picChg>
        <pc:picChg chg="del">
          <ac:chgData name="Eduard Chyhyrynets" userId="91559de2-2ebb-451e-a702-d0e5344da124" providerId="ADAL" clId="{5694EC5C-3DB3-494E-8FFF-7576817CC9D5}" dt="2021-03-13T19:09:52.532" v="5812" actId="478"/>
          <ac:picMkLst>
            <pc:docMk/>
            <pc:sldMk cId="3148392416" sldId="304"/>
            <ac:picMk id="14" creationId="{8A88BAEC-A585-4B1D-805F-8D180937290F}"/>
          </ac:picMkLst>
        </pc:picChg>
        <pc:picChg chg="del">
          <ac:chgData name="Eduard Chyhyrynets" userId="91559de2-2ebb-451e-a702-d0e5344da124" providerId="ADAL" clId="{5694EC5C-3DB3-494E-8FFF-7576817CC9D5}" dt="2021-03-13T19:09:55.981" v="5816" actId="478"/>
          <ac:picMkLst>
            <pc:docMk/>
            <pc:sldMk cId="3148392416" sldId="304"/>
            <ac:picMk id="16" creationId="{2FBBFD03-5BCC-4EF1-94C9-BDAE57AA350C}"/>
          </ac:picMkLst>
        </pc:picChg>
        <pc:picChg chg="del">
          <ac:chgData name="Eduard Chyhyrynets" userId="91559de2-2ebb-451e-a702-d0e5344da124" providerId="ADAL" clId="{5694EC5C-3DB3-494E-8FFF-7576817CC9D5}" dt="2021-03-13T19:09:49.947" v="5809" actId="478"/>
          <ac:picMkLst>
            <pc:docMk/>
            <pc:sldMk cId="3148392416" sldId="304"/>
            <ac:picMk id="20" creationId="{086A9842-ECBB-4280-9CC8-CDB48B042588}"/>
          </ac:picMkLst>
        </pc:picChg>
      </pc:sldChg>
      <pc:sldChg chg="addSp delSp modSp add mod">
        <pc:chgData name="Eduard Chyhyrynets" userId="91559de2-2ebb-451e-a702-d0e5344da124" providerId="ADAL" clId="{5694EC5C-3DB3-494E-8FFF-7576817CC9D5}" dt="2021-03-14T15:01:21.362" v="6946" actId="20577"/>
        <pc:sldMkLst>
          <pc:docMk/>
          <pc:sldMk cId="424988161" sldId="305"/>
        </pc:sldMkLst>
        <pc:spChg chg="add mod">
          <ac:chgData name="Eduard Chyhyrynets" userId="91559de2-2ebb-451e-a702-d0e5344da124" providerId="ADAL" clId="{5694EC5C-3DB3-494E-8FFF-7576817CC9D5}" dt="2021-03-14T09:54:43.211" v="6808" actId="1076"/>
          <ac:spMkLst>
            <pc:docMk/>
            <pc:sldMk cId="424988161" sldId="305"/>
            <ac:spMk id="9" creationId="{1BBE2B79-300F-49B9-A1BE-F8576AAD8C88}"/>
          </ac:spMkLst>
        </pc:spChg>
        <pc:spChg chg="del">
          <ac:chgData name="Eduard Chyhyrynets" userId="91559de2-2ebb-451e-a702-d0e5344da124" providerId="ADAL" clId="{5694EC5C-3DB3-494E-8FFF-7576817CC9D5}" dt="2021-03-13T19:16:50.945" v="5893" actId="478"/>
          <ac:spMkLst>
            <pc:docMk/>
            <pc:sldMk cId="424988161" sldId="305"/>
            <ac:spMk id="9" creationId="{5FF85155-8A69-4518-A5FA-51B7DD1A9BFC}"/>
          </ac:spMkLst>
        </pc:spChg>
        <pc:spChg chg="del">
          <ac:chgData name="Eduard Chyhyrynets" userId="91559de2-2ebb-451e-a702-d0e5344da124" providerId="ADAL" clId="{5694EC5C-3DB3-494E-8FFF-7576817CC9D5}" dt="2021-03-13T19:16:55.381" v="5898" actId="478"/>
          <ac:spMkLst>
            <pc:docMk/>
            <pc:sldMk cId="424988161" sldId="305"/>
            <ac:spMk id="10" creationId="{4354C1CC-F5CA-433F-9E65-398746E3308D}"/>
          </ac:spMkLst>
        </pc:spChg>
        <pc:spChg chg="del">
          <ac:chgData name="Eduard Chyhyrynets" userId="91559de2-2ebb-451e-a702-d0e5344da124" providerId="ADAL" clId="{5694EC5C-3DB3-494E-8FFF-7576817CC9D5}" dt="2021-03-13T19:16:53.482" v="5896" actId="478"/>
          <ac:spMkLst>
            <pc:docMk/>
            <pc:sldMk cId="424988161" sldId="305"/>
            <ac:spMk id="17" creationId="{956E4CA3-EB4B-4F44-AE40-6E919CDE1EF2}"/>
          </ac:spMkLst>
        </pc:spChg>
        <pc:spChg chg="del">
          <ac:chgData name="Eduard Chyhyrynets" userId="91559de2-2ebb-451e-a702-d0e5344da124" providerId="ADAL" clId="{5694EC5C-3DB3-494E-8FFF-7576817CC9D5}" dt="2021-03-13T19:16:56.994" v="5900" actId="478"/>
          <ac:spMkLst>
            <pc:docMk/>
            <pc:sldMk cId="424988161" sldId="305"/>
            <ac:spMk id="19" creationId="{C24AD78A-9BAA-43BA-BBF3-6A08F97DB26D}"/>
          </ac:spMkLst>
        </pc:spChg>
        <pc:graphicFrameChg chg="mod modGraphic">
          <ac:chgData name="Eduard Chyhyrynets" userId="91559de2-2ebb-451e-a702-d0e5344da124" providerId="ADAL" clId="{5694EC5C-3DB3-494E-8FFF-7576817CC9D5}" dt="2021-03-14T15:01:21.362" v="6946" actId="20577"/>
          <ac:graphicFrameMkLst>
            <pc:docMk/>
            <pc:sldMk cId="424988161" sldId="305"/>
            <ac:graphicFrameMk id="21" creationId="{4219A010-3E8B-4BB0-BAE1-3E2F53F31997}"/>
          </ac:graphicFrameMkLst>
        </pc:graphicFrameChg>
        <pc:picChg chg="add del">
          <ac:chgData name="Eduard Chyhyrynets" userId="91559de2-2ebb-451e-a702-d0e5344da124" providerId="ADAL" clId="{5694EC5C-3DB3-494E-8FFF-7576817CC9D5}" dt="2021-03-14T09:52:33.788" v="6763" actId="478"/>
          <ac:picMkLst>
            <pc:docMk/>
            <pc:sldMk cId="424988161" sldId="305"/>
            <ac:picMk id="4" creationId="{52F9DB45-3EF3-4491-920F-CC7E2E09408E}"/>
          </ac:picMkLst>
        </pc:picChg>
        <pc:picChg chg="add mod">
          <ac:chgData name="Eduard Chyhyrynets" userId="91559de2-2ebb-451e-a702-d0e5344da124" providerId="ADAL" clId="{5694EC5C-3DB3-494E-8FFF-7576817CC9D5}" dt="2021-03-14T09:54:27.014" v="6800" actId="1076"/>
          <ac:picMkLst>
            <pc:docMk/>
            <pc:sldMk cId="424988161" sldId="305"/>
            <ac:picMk id="6" creationId="{1A4D5BCD-A367-4BD7-9D28-35B0AF7A0884}"/>
          </ac:picMkLst>
        </pc:picChg>
        <pc:picChg chg="del">
          <ac:chgData name="Eduard Chyhyrynets" userId="91559de2-2ebb-451e-a702-d0e5344da124" providerId="ADAL" clId="{5694EC5C-3DB3-494E-8FFF-7576817CC9D5}" dt="2021-03-13T19:16:51.523" v="5894" actId="478"/>
          <ac:picMkLst>
            <pc:docMk/>
            <pc:sldMk cId="424988161" sldId="305"/>
            <ac:picMk id="6" creationId="{40739124-1BA3-42B4-8C8D-7EA7C3FEAE3E}"/>
          </ac:picMkLst>
        </pc:picChg>
        <pc:picChg chg="add del mod">
          <ac:chgData name="Eduard Chyhyrynets" userId="91559de2-2ebb-451e-a702-d0e5344da124" providerId="ADAL" clId="{5694EC5C-3DB3-494E-8FFF-7576817CC9D5}" dt="2021-03-14T09:52:36.984" v="6766" actId="478"/>
          <ac:picMkLst>
            <pc:docMk/>
            <pc:sldMk cId="424988161" sldId="305"/>
            <ac:picMk id="8" creationId="{ED1C3D69-51F5-433B-AEC5-83B6586F07BD}"/>
          </ac:picMkLst>
        </pc:picChg>
        <pc:picChg chg="del">
          <ac:chgData name="Eduard Chyhyrynets" userId="91559de2-2ebb-451e-a702-d0e5344da124" providerId="ADAL" clId="{5694EC5C-3DB3-494E-8FFF-7576817CC9D5}" dt="2021-03-13T19:16:54.057" v="5897" actId="478"/>
          <ac:picMkLst>
            <pc:docMk/>
            <pc:sldMk cId="424988161" sldId="305"/>
            <ac:picMk id="13" creationId="{F10E263C-15B9-4200-9CFB-EB071B396504}"/>
          </ac:picMkLst>
        </pc:picChg>
        <pc:picChg chg="del">
          <ac:chgData name="Eduard Chyhyrynets" userId="91559de2-2ebb-451e-a702-d0e5344da124" providerId="ADAL" clId="{5694EC5C-3DB3-494E-8FFF-7576817CC9D5}" dt="2021-03-13T19:16:52.042" v="5895" actId="478"/>
          <ac:picMkLst>
            <pc:docMk/>
            <pc:sldMk cId="424988161" sldId="305"/>
            <ac:picMk id="14" creationId="{8A88BAEC-A585-4B1D-805F-8D180937290F}"/>
          </ac:picMkLst>
        </pc:picChg>
        <pc:picChg chg="del">
          <ac:chgData name="Eduard Chyhyrynets" userId="91559de2-2ebb-451e-a702-d0e5344da124" providerId="ADAL" clId="{5694EC5C-3DB3-494E-8FFF-7576817CC9D5}" dt="2021-03-13T19:16:56.099" v="5899" actId="478"/>
          <ac:picMkLst>
            <pc:docMk/>
            <pc:sldMk cId="424988161" sldId="305"/>
            <ac:picMk id="16" creationId="{2FBBFD03-5BCC-4EF1-94C9-BDAE57AA350C}"/>
          </ac:picMkLst>
        </pc:picChg>
        <pc:picChg chg="del">
          <ac:chgData name="Eduard Chyhyrynets" userId="91559de2-2ebb-451e-a702-d0e5344da124" providerId="ADAL" clId="{5694EC5C-3DB3-494E-8FFF-7576817CC9D5}" dt="2021-03-13T19:16:50.297" v="5892" actId="478"/>
          <ac:picMkLst>
            <pc:docMk/>
            <pc:sldMk cId="424988161" sldId="305"/>
            <ac:picMk id="20" creationId="{086A9842-ECBB-4280-9CC8-CDB48B042588}"/>
          </ac:picMkLst>
        </pc:picChg>
      </pc:sldChg>
      <pc:sldChg chg="add del">
        <pc:chgData name="Eduard Chyhyrynets" userId="91559de2-2ebb-451e-a702-d0e5344da124" providerId="ADAL" clId="{5694EC5C-3DB3-494E-8FFF-7576817CC9D5}" dt="2021-03-13T19:09:43.503" v="5807" actId="2696"/>
        <pc:sldMkLst>
          <pc:docMk/>
          <pc:sldMk cId="3349749174" sldId="305"/>
        </pc:sldMkLst>
      </pc:sldChg>
      <pc:sldChg chg="addSp delSp modSp add mod ord">
        <pc:chgData name="Eduard Chyhyrynets" userId="91559de2-2ebb-451e-a702-d0e5344da124" providerId="ADAL" clId="{5694EC5C-3DB3-494E-8FFF-7576817CC9D5}" dt="2021-03-14T15:03:46.974" v="7005" actId="20577"/>
        <pc:sldMkLst>
          <pc:docMk/>
          <pc:sldMk cId="1754749897" sldId="306"/>
        </pc:sldMkLst>
        <pc:spChg chg="del">
          <ac:chgData name="Eduard Chyhyrynets" userId="91559de2-2ebb-451e-a702-d0e5344da124" providerId="ADAL" clId="{5694EC5C-3DB3-494E-8FFF-7576817CC9D5}" dt="2021-03-13T19:11:05.745" v="5830" actId="478"/>
          <ac:spMkLst>
            <pc:docMk/>
            <pc:sldMk cId="1754749897" sldId="306"/>
            <ac:spMk id="9" creationId="{5FF85155-8A69-4518-A5FA-51B7DD1A9BFC}"/>
          </ac:spMkLst>
        </pc:spChg>
        <pc:spChg chg="del mod">
          <ac:chgData name="Eduard Chyhyrynets" userId="91559de2-2ebb-451e-a702-d0e5344da124" providerId="ADAL" clId="{5694EC5C-3DB3-494E-8FFF-7576817CC9D5}" dt="2021-03-13T19:11:08.893" v="5835" actId="478"/>
          <ac:spMkLst>
            <pc:docMk/>
            <pc:sldMk cId="1754749897" sldId="306"/>
            <ac:spMk id="10" creationId="{4354C1CC-F5CA-433F-9E65-398746E3308D}"/>
          </ac:spMkLst>
        </pc:spChg>
        <pc:spChg chg="add mod">
          <ac:chgData name="Eduard Chyhyrynets" userId="91559de2-2ebb-451e-a702-d0e5344da124" providerId="ADAL" clId="{5694EC5C-3DB3-494E-8FFF-7576817CC9D5}" dt="2021-03-13T19:13:06.688" v="5859" actId="20577"/>
          <ac:spMkLst>
            <pc:docMk/>
            <pc:sldMk cId="1754749897" sldId="306"/>
            <ac:spMk id="15" creationId="{150D7F7C-AF5C-403B-A72A-4844D7EAB8B0}"/>
          </ac:spMkLst>
        </pc:spChg>
        <pc:spChg chg="del">
          <ac:chgData name="Eduard Chyhyrynets" userId="91559de2-2ebb-451e-a702-d0e5344da124" providerId="ADAL" clId="{5694EC5C-3DB3-494E-8FFF-7576817CC9D5}" dt="2021-03-13T19:11:07.370" v="5832" actId="478"/>
          <ac:spMkLst>
            <pc:docMk/>
            <pc:sldMk cId="1754749897" sldId="306"/>
            <ac:spMk id="17" creationId="{956E4CA3-EB4B-4F44-AE40-6E919CDE1EF2}"/>
          </ac:spMkLst>
        </pc:spChg>
        <pc:spChg chg="del">
          <ac:chgData name="Eduard Chyhyrynets" userId="91559de2-2ebb-451e-a702-d0e5344da124" providerId="ADAL" clId="{5694EC5C-3DB3-494E-8FFF-7576817CC9D5}" dt="2021-03-13T19:11:10.419" v="5837" actId="478"/>
          <ac:spMkLst>
            <pc:docMk/>
            <pc:sldMk cId="1754749897" sldId="306"/>
            <ac:spMk id="19" creationId="{C24AD78A-9BAA-43BA-BBF3-6A08F97DB26D}"/>
          </ac:spMkLst>
        </pc:spChg>
        <pc:graphicFrameChg chg="add mod modGraphic">
          <ac:chgData name="Eduard Chyhyrynets" userId="91559de2-2ebb-451e-a702-d0e5344da124" providerId="ADAL" clId="{5694EC5C-3DB3-494E-8FFF-7576817CC9D5}" dt="2021-03-14T15:03:46.974" v="7005" actId="20577"/>
          <ac:graphicFrameMkLst>
            <pc:docMk/>
            <pc:sldMk cId="1754749897" sldId="306"/>
            <ac:graphicFrameMk id="18" creationId="{681BC8A9-D06F-4AB3-B28B-157143814850}"/>
          </ac:graphicFrameMkLst>
        </pc:graphicFrameChg>
        <pc:graphicFrameChg chg="del modGraphic">
          <ac:chgData name="Eduard Chyhyrynets" userId="91559de2-2ebb-451e-a702-d0e5344da124" providerId="ADAL" clId="{5694EC5C-3DB3-494E-8FFF-7576817CC9D5}" dt="2021-03-13T20:03:41.777" v="6315" actId="478"/>
          <ac:graphicFrameMkLst>
            <pc:docMk/>
            <pc:sldMk cId="1754749897" sldId="306"/>
            <ac:graphicFrameMk id="21" creationId="{4219A010-3E8B-4BB0-BAE1-3E2F53F31997}"/>
          </ac:graphicFrameMkLst>
        </pc:graphicFrameChg>
        <pc:picChg chg="del">
          <ac:chgData name="Eduard Chyhyrynets" userId="91559de2-2ebb-451e-a702-d0e5344da124" providerId="ADAL" clId="{5694EC5C-3DB3-494E-8FFF-7576817CC9D5}" dt="2021-03-13T19:11:04.752" v="5829" actId="478"/>
          <ac:picMkLst>
            <pc:docMk/>
            <pc:sldMk cId="1754749897" sldId="306"/>
            <ac:picMk id="6" creationId="{40739124-1BA3-42B4-8C8D-7EA7C3FEAE3E}"/>
          </ac:picMkLst>
        </pc:picChg>
        <pc:picChg chg="del">
          <ac:chgData name="Eduard Chyhyrynets" userId="91559de2-2ebb-451e-a702-d0e5344da124" providerId="ADAL" clId="{5694EC5C-3DB3-494E-8FFF-7576817CC9D5}" dt="2021-03-13T19:11:07.936" v="5833" actId="478"/>
          <ac:picMkLst>
            <pc:docMk/>
            <pc:sldMk cId="1754749897" sldId="306"/>
            <ac:picMk id="13" creationId="{F10E263C-15B9-4200-9CFB-EB071B396504}"/>
          </ac:picMkLst>
        </pc:picChg>
        <pc:picChg chg="del">
          <ac:chgData name="Eduard Chyhyrynets" userId="91559de2-2ebb-451e-a702-d0e5344da124" providerId="ADAL" clId="{5694EC5C-3DB3-494E-8FFF-7576817CC9D5}" dt="2021-03-13T19:11:06.379" v="5831" actId="478"/>
          <ac:picMkLst>
            <pc:docMk/>
            <pc:sldMk cId="1754749897" sldId="306"/>
            <ac:picMk id="14" creationId="{8A88BAEC-A585-4B1D-805F-8D180937290F}"/>
          </ac:picMkLst>
        </pc:picChg>
        <pc:picChg chg="del">
          <ac:chgData name="Eduard Chyhyrynets" userId="91559de2-2ebb-451e-a702-d0e5344da124" providerId="ADAL" clId="{5694EC5C-3DB3-494E-8FFF-7576817CC9D5}" dt="2021-03-13T19:11:09.437" v="5836" actId="478"/>
          <ac:picMkLst>
            <pc:docMk/>
            <pc:sldMk cId="1754749897" sldId="306"/>
            <ac:picMk id="16" creationId="{2FBBFD03-5BCC-4EF1-94C9-BDAE57AA350C}"/>
          </ac:picMkLst>
        </pc:picChg>
        <pc:picChg chg="del">
          <ac:chgData name="Eduard Chyhyrynets" userId="91559de2-2ebb-451e-a702-d0e5344da124" providerId="ADAL" clId="{5694EC5C-3DB3-494E-8FFF-7576817CC9D5}" dt="2021-03-13T19:11:04.218" v="5828" actId="478"/>
          <ac:picMkLst>
            <pc:docMk/>
            <pc:sldMk cId="1754749897" sldId="306"/>
            <ac:picMk id="20" creationId="{086A9842-ECBB-4280-9CC8-CDB48B042588}"/>
          </ac:picMkLst>
        </pc:picChg>
      </pc:sldChg>
      <pc:sldChg chg="addSp delSp modSp add mod ord">
        <pc:chgData name="Eduard Chyhyrynets" userId="91559de2-2ebb-451e-a702-d0e5344da124" providerId="ADAL" clId="{5694EC5C-3DB3-494E-8FFF-7576817CC9D5}" dt="2021-03-14T15:01:29.970" v="6948" actId="20577"/>
        <pc:sldMkLst>
          <pc:docMk/>
          <pc:sldMk cId="3446116215" sldId="307"/>
        </pc:sldMkLst>
        <pc:spChg chg="del">
          <ac:chgData name="Eduard Chyhyrynets" userId="91559de2-2ebb-451e-a702-d0e5344da124" providerId="ADAL" clId="{5694EC5C-3DB3-494E-8FFF-7576817CC9D5}" dt="2021-03-13T19:14:01.641" v="5873" actId="478"/>
          <ac:spMkLst>
            <pc:docMk/>
            <pc:sldMk cId="3446116215" sldId="307"/>
            <ac:spMk id="9" creationId="{5FF85155-8A69-4518-A5FA-51B7DD1A9BFC}"/>
          </ac:spMkLst>
        </pc:spChg>
        <pc:spChg chg="del">
          <ac:chgData name="Eduard Chyhyrynets" userId="91559de2-2ebb-451e-a702-d0e5344da124" providerId="ADAL" clId="{5694EC5C-3DB3-494E-8FFF-7576817CC9D5}" dt="2021-03-13T19:13:57.946" v="5870" actId="478"/>
          <ac:spMkLst>
            <pc:docMk/>
            <pc:sldMk cId="3446116215" sldId="307"/>
            <ac:spMk id="10" creationId="{4354C1CC-F5CA-433F-9E65-398746E3308D}"/>
          </ac:spMkLst>
        </pc:spChg>
        <pc:spChg chg="del">
          <ac:chgData name="Eduard Chyhyrynets" userId="91559de2-2ebb-451e-a702-d0e5344da124" providerId="ADAL" clId="{5694EC5C-3DB3-494E-8FFF-7576817CC9D5}" dt="2021-03-13T19:13:59.515" v="5871" actId="478"/>
          <ac:spMkLst>
            <pc:docMk/>
            <pc:sldMk cId="3446116215" sldId="307"/>
            <ac:spMk id="17" creationId="{956E4CA3-EB4B-4F44-AE40-6E919CDE1EF2}"/>
          </ac:spMkLst>
        </pc:spChg>
        <pc:spChg chg="add mod">
          <ac:chgData name="Eduard Chyhyrynets" userId="91559de2-2ebb-451e-a702-d0e5344da124" providerId="ADAL" clId="{5694EC5C-3DB3-494E-8FFF-7576817CC9D5}" dt="2021-03-13T19:14:34.851" v="5884" actId="20577"/>
          <ac:spMkLst>
            <pc:docMk/>
            <pc:sldMk cId="3446116215" sldId="307"/>
            <ac:spMk id="18" creationId="{835EB06B-6719-479B-B65D-755ED9207FD3}"/>
          </ac:spMkLst>
        </pc:spChg>
        <pc:spChg chg="del">
          <ac:chgData name="Eduard Chyhyrynets" userId="91559de2-2ebb-451e-a702-d0e5344da124" providerId="ADAL" clId="{5694EC5C-3DB3-494E-8FFF-7576817CC9D5}" dt="2021-03-13T19:13:56.500" v="5869" actId="478"/>
          <ac:spMkLst>
            <pc:docMk/>
            <pc:sldMk cId="3446116215" sldId="307"/>
            <ac:spMk id="19" creationId="{C24AD78A-9BAA-43BA-BBF3-6A08F97DB26D}"/>
          </ac:spMkLst>
        </pc:spChg>
        <pc:graphicFrameChg chg="del modGraphic">
          <ac:chgData name="Eduard Chyhyrynets" userId="91559de2-2ebb-451e-a702-d0e5344da124" providerId="ADAL" clId="{5694EC5C-3DB3-494E-8FFF-7576817CC9D5}" dt="2021-03-13T20:03:22.138" v="6312" actId="478"/>
          <ac:graphicFrameMkLst>
            <pc:docMk/>
            <pc:sldMk cId="3446116215" sldId="307"/>
            <ac:graphicFrameMk id="21" creationId="{4219A010-3E8B-4BB0-BAE1-3E2F53F31997}"/>
          </ac:graphicFrameMkLst>
        </pc:graphicFrameChg>
        <pc:graphicFrameChg chg="add mod modGraphic">
          <ac:chgData name="Eduard Chyhyrynets" userId="91559de2-2ebb-451e-a702-d0e5344da124" providerId="ADAL" clId="{5694EC5C-3DB3-494E-8FFF-7576817CC9D5}" dt="2021-03-14T15:01:29.970" v="6948" actId="20577"/>
          <ac:graphicFrameMkLst>
            <pc:docMk/>
            <pc:sldMk cId="3446116215" sldId="307"/>
            <ac:graphicFrameMk id="22" creationId="{D5DA1B54-EA18-412C-A0DA-C556FCFC9017}"/>
          </ac:graphicFrameMkLst>
        </pc:graphicFrameChg>
        <pc:picChg chg="add del mod">
          <ac:chgData name="Eduard Chyhyrynets" userId="91559de2-2ebb-451e-a702-d0e5344da124" providerId="ADAL" clId="{5694EC5C-3DB3-494E-8FFF-7576817CC9D5}" dt="2021-03-13T19:14:29.818" v="5879"/>
          <ac:picMkLst>
            <pc:docMk/>
            <pc:sldMk cId="3446116215" sldId="307"/>
            <ac:picMk id="4" creationId="{FFF082E2-1569-4231-8D05-CCA3A78C404E}"/>
          </ac:picMkLst>
        </pc:picChg>
        <pc:picChg chg="del">
          <ac:chgData name="Eduard Chyhyrynets" userId="91559de2-2ebb-451e-a702-d0e5344da124" providerId="ADAL" clId="{5694EC5C-3DB3-494E-8FFF-7576817CC9D5}" dt="2021-03-13T19:14:00.079" v="5872" actId="478"/>
          <ac:picMkLst>
            <pc:docMk/>
            <pc:sldMk cId="3446116215" sldId="307"/>
            <ac:picMk id="6" creationId="{40739124-1BA3-42B4-8C8D-7EA7C3FEAE3E}"/>
          </ac:picMkLst>
        </pc:picChg>
        <pc:picChg chg="del">
          <ac:chgData name="Eduard Chyhyrynets" userId="91559de2-2ebb-451e-a702-d0e5344da124" providerId="ADAL" clId="{5694EC5C-3DB3-494E-8FFF-7576817CC9D5}" dt="2021-03-13T19:13:54.599" v="5867" actId="478"/>
          <ac:picMkLst>
            <pc:docMk/>
            <pc:sldMk cId="3446116215" sldId="307"/>
            <ac:picMk id="13" creationId="{F10E263C-15B9-4200-9CFB-EB071B396504}"/>
          </ac:picMkLst>
        </pc:picChg>
        <pc:picChg chg="del">
          <ac:chgData name="Eduard Chyhyrynets" userId="91559de2-2ebb-451e-a702-d0e5344da124" providerId="ADAL" clId="{5694EC5C-3DB3-494E-8FFF-7576817CC9D5}" dt="2021-03-13T19:13:54.078" v="5866" actId="478"/>
          <ac:picMkLst>
            <pc:docMk/>
            <pc:sldMk cId="3446116215" sldId="307"/>
            <ac:picMk id="14" creationId="{8A88BAEC-A585-4B1D-805F-8D180937290F}"/>
          </ac:picMkLst>
        </pc:picChg>
        <pc:picChg chg="del">
          <ac:chgData name="Eduard Chyhyrynets" userId="91559de2-2ebb-451e-a702-d0e5344da124" providerId="ADAL" clId="{5694EC5C-3DB3-494E-8FFF-7576817CC9D5}" dt="2021-03-13T19:13:55.108" v="5868" actId="478"/>
          <ac:picMkLst>
            <pc:docMk/>
            <pc:sldMk cId="3446116215" sldId="307"/>
            <ac:picMk id="16" creationId="{2FBBFD03-5BCC-4EF1-94C9-BDAE57AA350C}"/>
          </ac:picMkLst>
        </pc:picChg>
        <pc:picChg chg="del">
          <ac:chgData name="Eduard Chyhyrynets" userId="91559de2-2ebb-451e-a702-d0e5344da124" providerId="ADAL" clId="{5694EC5C-3DB3-494E-8FFF-7576817CC9D5}" dt="2021-03-13T19:13:53.572" v="5865" actId="478"/>
          <ac:picMkLst>
            <pc:docMk/>
            <pc:sldMk cId="3446116215" sldId="307"/>
            <ac:picMk id="20" creationId="{086A9842-ECBB-4280-9CC8-CDB48B042588}"/>
          </ac:picMkLst>
        </pc:picChg>
      </pc:sldChg>
      <pc:sldChg chg="addSp delSp modSp add mod">
        <pc:chgData name="Eduard Chyhyrynets" userId="91559de2-2ebb-451e-a702-d0e5344da124" providerId="ADAL" clId="{5694EC5C-3DB3-494E-8FFF-7576817CC9D5}" dt="2021-03-14T21:15:36.590" v="7148" actId="20577"/>
        <pc:sldMkLst>
          <pc:docMk/>
          <pc:sldMk cId="636422008" sldId="308"/>
        </pc:sldMkLst>
        <pc:spChg chg="mod">
          <ac:chgData name="Eduard Chyhyrynets" userId="91559de2-2ebb-451e-a702-d0e5344da124" providerId="ADAL" clId="{5694EC5C-3DB3-494E-8FFF-7576817CC9D5}" dt="2021-03-14T21:15:36.590" v="7148" actId="20577"/>
          <ac:spMkLst>
            <pc:docMk/>
            <pc:sldMk cId="636422008" sldId="308"/>
            <ac:spMk id="9" creationId="{5FF85155-8A69-4518-A5FA-51B7DD1A9BFC}"/>
          </ac:spMkLst>
        </pc:spChg>
        <pc:spChg chg="mod">
          <ac:chgData name="Eduard Chyhyrynets" userId="91559de2-2ebb-451e-a702-d0e5344da124" providerId="ADAL" clId="{5694EC5C-3DB3-494E-8FFF-7576817CC9D5}" dt="2021-03-14T09:59:55.323" v="6920" actId="1076"/>
          <ac:spMkLst>
            <pc:docMk/>
            <pc:sldMk cId="636422008" sldId="308"/>
            <ac:spMk id="10" creationId="{4354C1CC-F5CA-433F-9E65-398746E3308D}"/>
          </ac:spMkLst>
        </pc:spChg>
        <pc:spChg chg="add del mod">
          <ac:chgData name="Eduard Chyhyrynets" userId="91559de2-2ebb-451e-a702-d0e5344da124" providerId="ADAL" clId="{5694EC5C-3DB3-494E-8FFF-7576817CC9D5}" dt="2021-03-13T19:43:18.576" v="5997" actId="478"/>
          <ac:spMkLst>
            <pc:docMk/>
            <pc:sldMk cId="636422008" sldId="308"/>
            <ac:spMk id="15" creationId="{B217B33E-1372-4FCB-87A0-3E429D174F8A}"/>
          </ac:spMkLst>
        </pc:spChg>
        <pc:spChg chg="mod">
          <ac:chgData name="Eduard Chyhyrynets" userId="91559de2-2ebb-451e-a702-d0e5344da124" providerId="ADAL" clId="{5694EC5C-3DB3-494E-8FFF-7576817CC9D5}" dt="2021-03-14T09:59:52.445" v="6919" actId="1076"/>
          <ac:spMkLst>
            <pc:docMk/>
            <pc:sldMk cId="636422008" sldId="308"/>
            <ac:spMk id="17" creationId="{956E4CA3-EB4B-4F44-AE40-6E919CDE1EF2}"/>
          </ac:spMkLst>
        </pc:spChg>
        <pc:spChg chg="add del mod">
          <ac:chgData name="Eduard Chyhyrynets" userId="91559de2-2ebb-451e-a702-d0e5344da124" providerId="ADAL" clId="{5694EC5C-3DB3-494E-8FFF-7576817CC9D5}" dt="2021-03-13T19:43:11.914" v="5995" actId="478"/>
          <ac:spMkLst>
            <pc:docMk/>
            <pc:sldMk cId="636422008" sldId="308"/>
            <ac:spMk id="18" creationId="{24A58512-CEE0-4289-AFC7-61EE554A3315}"/>
          </ac:spMkLst>
        </pc:spChg>
        <pc:spChg chg="add mod">
          <ac:chgData name="Eduard Chyhyrynets" userId="91559de2-2ebb-451e-a702-d0e5344da124" providerId="ADAL" clId="{5694EC5C-3DB3-494E-8FFF-7576817CC9D5}" dt="2021-03-14T09:47:49.530" v="6664" actId="20577"/>
          <ac:spMkLst>
            <pc:docMk/>
            <pc:sldMk cId="636422008" sldId="308"/>
            <ac:spMk id="18" creationId="{7E0F9343-FE2C-4CF7-99C0-7FE38F4C2C0B}"/>
          </ac:spMkLst>
        </pc:spChg>
        <pc:spChg chg="mod">
          <ac:chgData name="Eduard Chyhyrynets" userId="91559de2-2ebb-451e-a702-d0e5344da124" providerId="ADAL" clId="{5694EC5C-3DB3-494E-8FFF-7576817CC9D5}" dt="2021-03-14T09:47:55.524" v="6665" actId="1076"/>
          <ac:spMkLst>
            <pc:docMk/>
            <pc:sldMk cId="636422008" sldId="308"/>
            <ac:spMk id="19" creationId="{C24AD78A-9BAA-43BA-BBF3-6A08F97DB26D}"/>
          </ac:spMkLst>
        </pc:spChg>
        <pc:spChg chg="add del mod">
          <ac:chgData name="Eduard Chyhyrynets" userId="91559de2-2ebb-451e-a702-d0e5344da124" providerId="ADAL" clId="{5694EC5C-3DB3-494E-8FFF-7576817CC9D5}" dt="2021-03-13T19:42:47.191" v="5985" actId="478"/>
          <ac:spMkLst>
            <pc:docMk/>
            <pc:sldMk cId="636422008" sldId="308"/>
            <ac:spMk id="22" creationId="{5267934D-FE9D-471E-8C28-CFFCB000D3F9}"/>
          </ac:spMkLst>
        </pc:spChg>
        <pc:spChg chg="add del mod">
          <ac:chgData name="Eduard Chyhyrynets" userId="91559de2-2ebb-451e-a702-d0e5344da124" providerId="ADAL" clId="{5694EC5C-3DB3-494E-8FFF-7576817CC9D5}" dt="2021-03-13T19:42:53.527" v="5987" actId="478"/>
          <ac:spMkLst>
            <pc:docMk/>
            <pc:sldMk cId="636422008" sldId="308"/>
            <ac:spMk id="23" creationId="{7AF56C33-E3CE-44F8-8CC7-D74045FE3E97}"/>
          </ac:spMkLst>
        </pc:spChg>
        <pc:graphicFrameChg chg="add del">
          <ac:chgData name="Eduard Chyhyrynets" userId="91559de2-2ebb-451e-a702-d0e5344da124" providerId="ADAL" clId="{5694EC5C-3DB3-494E-8FFF-7576817CC9D5}" dt="2021-03-14T09:45:11.146" v="6626" actId="478"/>
          <ac:graphicFrameMkLst>
            <pc:docMk/>
            <pc:sldMk cId="636422008" sldId="308"/>
            <ac:graphicFrameMk id="11" creationId="{FEB2407E-2D79-421D-8CFA-ACF540249B9C}"/>
          </ac:graphicFrameMkLst>
        </pc:graphicFrameChg>
        <pc:graphicFrameChg chg="del modGraphic">
          <ac:chgData name="Eduard Chyhyrynets" userId="91559de2-2ebb-451e-a702-d0e5344da124" providerId="ADAL" clId="{5694EC5C-3DB3-494E-8FFF-7576817CC9D5}" dt="2021-03-13T19:17:37.974" v="5915" actId="478"/>
          <ac:graphicFrameMkLst>
            <pc:docMk/>
            <pc:sldMk cId="636422008" sldId="308"/>
            <ac:graphicFrameMk id="21" creationId="{4219A010-3E8B-4BB0-BAE1-3E2F53F31997}"/>
          </ac:graphicFrameMkLst>
        </pc:graphicFrameChg>
        <pc:picChg chg="mod">
          <ac:chgData name="Eduard Chyhyrynets" userId="91559de2-2ebb-451e-a702-d0e5344da124" providerId="ADAL" clId="{5694EC5C-3DB3-494E-8FFF-7576817CC9D5}" dt="2021-03-13T20:17:14.233" v="6524" actId="1076"/>
          <ac:picMkLst>
            <pc:docMk/>
            <pc:sldMk cId="636422008" sldId="308"/>
            <ac:picMk id="6" creationId="{40739124-1BA3-42B4-8C8D-7EA7C3FEAE3E}"/>
          </ac:picMkLst>
        </pc:picChg>
        <pc:picChg chg="mod">
          <ac:chgData name="Eduard Chyhyrynets" userId="91559de2-2ebb-451e-a702-d0e5344da124" providerId="ADAL" clId="{5694EC5C-3DB3-494E-8FFF-7576817CC9D5}" dt="2021-03-14T09:48:51.663" v="6754" actId="339"/>
          <ac:picMkLst>
            <pc:docMk/>
            <pc:sldMk cId="636422008" sldId="308"/>
            <ac:picMk id="13" creationId="{F10E263C-15B9-4200-9CFB-EB071B396504}"/>
          </ac:picMkLst>
        </pc:picChg>
        <pc:picChg chg="mod">
          <ac:chgData name="Eduard Chyhyrynets" userId="91559de2-2ebb-451e-a702-d0e5344da124" providerId="ADAL" clId="{5694EC5C-3DB3-494E-8FFF-7576817CC9D5}" dt="2021-03-14T09:42:48.435" v="6573" actId="1076"/>
          <ac:picMkLst>
            <pc:docMk/>
            <pc:sldMk cId="636422008" sldId="308"/>
            <ac:picMk id="14" creationId="{8A88BAEC-A585-4B1D-805F-8D180937290F}"/>
          </ac:picMkLst>
        </pc:picChg>
        <pc:picChg chg="mod">
          <ac:chgData name="Eduard Chyhyrynets" userId="91559de2-2ebb-451e-a702-d0e5344da124" providerId="ADAL" clId="{5694EC5C-3DB3-494E-8FFF-7576817CC9D5}" dt="2021-03-14T09:47:55.524" v="6665" actId="1076"/>
          <ac:picMkLst>
            <pc:docMk/>
            <pc:sldMk cId="636422008" sldId="308"/>
            <ac:picMk id="16" creationId="{2FBBFD03-5BCC-4EF1-94C9-BDAE57AA350C}"/>
          </ac:picMkLst>
        </pc:picChg>
        <pc:picChg chg="mod">
          <ac:chgData name="Eduard Chyhyrynets" userId="91559de2-2ebb-451e-a702-d0e5344da124" providerId="ADAL" clId="{5694EC5C-3DB3-494E-8FFF-7576817CC9D5}" dt="2021-03-13T20:17:22.118" v="6528" actId="1076"/>
          <ac:picMkLst>
            <pc:docMk/>
            <pc:sldMk cId="636422008" sldId="308"/>
            <ac:picMk id="20" creationId="{086A9842-ECBB-4280-9CC8-CDB48B042588}"/>
          </ac:picMkLst>
        </pc:picChg>
        <pc:cxnChg chg="add mod">
          <ac:chgData name="Eduard Chyhyrynets" userId="91559de2-2ebb-451e-a702-d0e5344da124" providerId="ADAL" clId="{5694EC5C-3DB3-494E-8FFF-7576817CC9D5}" dt="2021-03-14T15:00:58.306" v="6942" actId="14100"/>
          <ac:cxnSpMkLst>
            <pc:docMk/>
            <pc:sldMk cId="636422008" sldId="308"/>
            <ac:cxnSpMk id="24" creationId="{6F1A00B4-9AE8-4BBF-A885-8FB1BE062231}"/>
          </ac:cxnSpMkLst>
        </pc:cxnChg>
        <pc:cxnChg chg="add mod">
          <ac:chgData name="Eduard Chyhyrynets" userId="91559de2-2ebb-451e-a702-d0e5344da124" providerId="ADAL" clId="{5694EC5C-3DB3-494E-8FFF-7576817CC9D5}" dt="2021-03-14T15:01:01.177" v="6943" actId="14100"/>
          <ac:cxnSpMkLst>
            <pc:docMk/>
            <pc:sldMk cId="636422008" sldId="308"/>
            <ac:cxnSpMk id="25" creationId="{81D2CF39-EA90-4BA7-86E3-741C8F7CC53F}"/>
          </ac:cxnSpMkLst>
        </pc:cxnChg>
        <pc:cxnChg chg="add mod">
          <ac:chgData name="Eduard Chyhyrynets" userId="91559de2-2ebb-451e-a702-d0e5344da124" providerId="ADAL" clId="{5694EC5C-3DB3-494E-8FFF-7576817CC9D5}" dt="2021-03-14T15:01:03.799" v="6944" actId="14100"/>
          <ac:cxnSpMkLst>
            <pc:docMk/>
            <pc:sldMk cId="636422008" sldId="308"/>
            <ac:cxnSpMk id="26" creationId="{239234E1-E15D-46B7-BC34-B8A992F0F79F}"/>
          </ac:cxnSpMkLst>
        </pc:cxnChg>
        <pc:cxnChg chg="add del mod">
          <ac:chgData name="Eduard Chyhyrynets" userId="91559de2-2ebb-451e-a702-d0e5344da124" providerId="ADAL" clId="{5694EC5C-3DB3-494E-8FFF-7576817CC9D5}" dt="2021-03-13T19:42:39.288" v="5981" actId="478"/>
          <ac:cxnSpMkLst>
            <pc:docMk/>
            <pc:sldMk cId="636422008" sldId="308"/>
            <ac:cxnSpMk id="27" creationId="{3E848FEE-333F-4FF6-BD37-96BBA70EC70D}"/>
          </ac:cxnSpMkLst>
        </pc:cxnChg>
      </pc:sldChg>
      <pc:sldMasterChg chg="modSldLayout">
        <pc:chgData name="Eduard Chyhyrynets" userId="91559de2-2ebb-451e-a702-d0e5344da124" providerId="ADAL" clId="{5694EC5C-3DB3-494E-8FFF-7576817CC9D5}" dt="2021-03-09T21:33:20.294" v="3409" actId="403"/>
        <pc:sldMasterMkLst>
          <pc:docMk/>
          <pc:sldMasterMk cId="2437318197" sldId="2147483648"/>
        </pc:sldMasterMkLst>
        <pc:sldLayoutChg chg="modSp mod">
          <pc:chgData name="Eduard Chyhyrynets" userId="91559de2-2ebb-451e-a702-d0e5344da124" providerId="ADAL" clId="{5694EC5C-3DB3-494E-8FFF-7576817CC9D5}" dt="2021-03-09T21:33:20.294" v="3409" actId="403"/>
          <pc:sldLayoutMkLst>
            <pc:docMk/>
            <pc:sldMasterMk cId="2437318197" sldId="2147483648"/>
            <pc:sldLayoutMk cId="2792884691" sldId="2147483650"/>
          </pc:sldLayoutMkLst>
          <pc:spChg chg="mod">
            <ac:chgData name="Eduard Chyhyrynets" userId="91559de2-2ebb-451e-a702-d0e5344da124" providerId="ADAL" clId="{5694EC5C-3DB3-494E-8FFF-7576817CC9D5}" dt="2021-03-08T19:01:09.684" v="31" actId="14100"/>
            <ac:spMkLst>
              <pc:docMk/>
              <pc:sldMasterMk cId="2437318197" sldId="2147483648"/>
              <pc:sldLayoutMk cId="2792884691" sldId="2147483650"/>
              <ac:spMk id="2" creationId="{42DCF000-EFDA-40FE-B7FC-48158BBCF7DA}"/>
            </ac:spMkLst>
          </pc:spChg>
          <pc:spChg chg="mod">
            <ac:chgData name="Eduard Chyhyrynets" userId="91559de2-2ebb-451e-a702-d0e5344da124" providerId="ADAL" clId="{5694EC5C-3DB3-494E-8FFF-7576817CC9D5}" dt="2021-03-09T21:33:20.294" v="3409" actId="403"/>
            <ac:spMkLst>
              <pc:docMk/>
              <pc:sldMasterMk cId="2437318197" sldId="2147483648"/>
              <pc:sldLayoutMk cId="2792884691" sldId="2147483650"/>
              <ac:spMk id="12" creationId="{2E42F530-880A-47B2-9A6E-C2E00350B4F1}"/>
            </ac:spMkLst>
          </pc:spChg>
        </pc:sldLayoutChg>
      </pc:sldMasterChg>
    </pc:docChg>
  </pc:docChgLst>
  <pc:docChgLst>
    <pc:chgData name="Eduard Chyhyrynets" userId="91559de2-2ebb-451e-a702-d0e5344da124" providerId="ADAL" clId="{AF4C60F4-5DAF-4C57-80B5-677B87F9A633}"/>
    <pc:docChg chg="undo redo custSel addSld delSld modSld sldOrd modMainMaster">
      <pc:chgData name="Eduard Chyhyrynets" userId="91559de2-2ebb-451e-a702-d0e5344da124" providerId="ADAL" clId="{AF4C60F4-5DAF-4C57-80B5-677B87F9A633}" dt="2021-03-15T09:04:04.906" v="5730" actId="20577"/>
      <pc:docMkLst>
        <pc:docMk/>
      </pc:docMkLst>
      <pc:sldChg chg="addSp delSp modSp del mod">
        <pc:chgData name="Eduard Chyhyrynets" userId="91559de2-2ebb-451e-a702-d0e5344da124" providerId="ADAL" clId="{AF4C60F4-5DAF-4C57-80B5-677B87F9A633}" dt="2021-03-11T10:43:30.835" v="3704" actId="2696"/>
        <pc:sldMkLst>
          <pc:docMk/>
          <pc:sldMk cId="615720927" sldId="256"/>
        </pc:sldMkLst>
        <pc:spChg chg="mod">
          <ac:chgData name="Eduard Chyhyrynets" userId="91559de2-2ebb-451e-a702-d0e5344da124" providerId="ADAL" clId="{AF4C60F4-5DAF-4C57-80B5-677B87F9A633}" dt="2021-03-09T09:11:28.723" v="183" actId="14100"/>
          <ac:spMkLst>
            <pc:docMk/>
            <pc:sldMk cId="615720927" sldId="256"/>
            <ac:spMk id="2" creationId="{006BD215-E68A-43B1-BC75-9BB27FA28401}"/>
          </ac:spMkLst>
        </pc:spChg>
        <pc:spChg chg="mod">
          <ac:chgData name="Eduard Chyhyrynets" userId="91559de2-2ebb-451e-a702-d0e5344da124" providerId="ADAL" clId="{AF4C60F4-5DAF-4C57-80B5-677B87F9A633}" dt="2021-03-10T10:57:31.736" v="1505" actId="1076"/>
          <ac:spMkLst>
            <pc:docMk/>
            <pc:sldMk cId="615720927" sldId="256"/>
            <ac:spMk id="3" creationId="{10269EAF-D195-4EFA-B62F-EE70F64074A4}"/>
          </ac:spMkLst>
        </pc:spChg>
        <pc:spChg chg="mod">
          <ac:chgData name="Eduard Chyhyrynets" userId="91559de2-2ebb-451e-a702-d0e5344da124" providerId="ADAL" clId="{AF4C60F4-5DAF-4C57-80B5-677B87F9A633}" dt="2021-03-10T10:58:00.914" v="1507" actId="14100"/>
          <ac:spMkLst>
            <pc:docMk/>
            <pc:sldMk cId="615720927" sldId="256"/>
            <ac:spMk id="10" creationId="{DEB7FF88-9057-4AFC-9D71-74A2EFBCAC10}"/>
          </ac:spMkLst>
        </pc:spChg>
        <pc:picChg chg="add del">
          <ac:chgData name="Eduard Chyhyrynets" userId="91559de2-2ebb-451e-a702-d0e5344da124" providerId="ADAL" clId="{AF4C60F4-5DAF-4C57-80B5-677B87F9A633}" dt="2021-03-09T09:09:20.835" v="160" actId="478"/>
          <ac:picMkLst>
            <pc:docMk/>
            <pc:sldMk cId="615720927" sldId="256"/>
            <ac:picMk id="4" creationId="{6F340BE8-549A-430E-AAF8-5BDB88DFA608}"/>
          </ac:picMkLst>
        </pc:picChg>
        <pc:picChg chg="del">
          <ac:chgData name="Eduard Chyhyrynets" userId="91559de2-2ebb-451e-a702-d0e5344da124" providerId="ADAL" clId="{AF4C60F4-5DAF-4C57-80B5-677B87F9A633}" dt="2021-03-09T09:10:12.734" v="168" actId="478"/>
          <ac:picMkLst>
            <pc:docMk/>
            <pc:sldMk cId="615720927" sldId="256"/>
            <ac:picMk id="5" creationId="{7FB0D877-7F0D-45CA-A333-C9D2759B7BBD}"/>
          </ac:picMkLst>
        </pc:picChg>
        <pc:picChg chg="add del">
          <ac:chgData name="Eduard Chyhyrynets" userId="91559de2-2ebb-451e-a702-d0e5344da124" providerId="ADAL" clId="{AF4C60F4-5DAF-4C57-80B5-677B87F9A633}" dt="2021-03-09T09:09:55.946" v="162"/>
          <ac:picMkLst>
            <pc:docMk/>
            <pc:sldMk cId="615720927" sldId="256"/>
            <ac:picMk id="6" creationId="{0C11EFDB-6831-475E-8992-58D5AA7154EE}"/>
          </ac:picMkLst>
        </pc:picChg>
        <pc:picChg chg="mod">
          <ac:chgData name="Eduard Chyhyrynets" userId="91559de2-2ebb-451e-a702-d0e5344da124" providerId="ADAL" clId="{AF4C60F4-5DAF-4C57-80B5-677B87F9A633}" dt="2021-03-09T09:10:25.452" v="174" actId="1076"/>
          <ac:picMkLst>
            <pc:docMk/>
            <pc:sldMk cId="615720927" sldId="256"/>
            <ac:picMk id="7" creationId="{C364D0D0-2134-45B2-8113-ABAF1B786F46}"/>
          </ac:picMkLst>
        </pc:picChg>
        <pc:picChg chg="add mod">
          <ac:chgData name="Eduard Chyhyrynets" userId="91559de2-2ebb-451e-a702-d0e5344da124" providerId="ADAL" clId="{AF4C60F4-5DAF-4C57-80B5-677B87F9A633}" dt="2021-03-09T09:10:28.820" v="175" actId="14100"/>
          <ac:picMkLst>
            <pc:docMk/>
            <pc:sldMk cId="615720927" sldId="256"/>
            <ac:picMk id="11" creationId="{FFD76EB1-9C09-4B93-A9AB-3DC2AC714B31}"/>
          </ac:picMkLst>
        </pc:picChg>
      </pc:sldChg>
      <pc:sldChg chg="modSp mod">
        <pc:chgData name="Eduard Chyhyrynets" userId="91559de2-2ebb-451e-a702-d0e5344da124" providerId="ADAL" clId="{AF4C60F4-5DAF-4C57-80B5-677B87F9A633}" dt="2021-03-12T13:33:21.714" v="4894" actId="1076"/>
        <pc:sldMkLst>
          <pc:docMk/>
          <pc:sldMk cId="282140546" sldId="257"/>
        </pc:sldMkLst>
        <pc:spChg chg="mod">
          <ac:chgData name="Eduard Chyhyrynets" userId="91559de2-2ebb-451e-a702-d0e5344da124" providerId="ADAL" clId="{AF4C60F4-5DAF-4C57-80B5-677B87F9A633}" dt="2021-03-09T09:13:37.133" v="202" actId="108"/>
          <ac:spMkLst>
            <pc:docMk/>
            <pc:sldMk cId="282140546" sldId="257"/>
            <ac:spMk id="7" creationId="{51301B79-2456-43D4-AAC2-0348EEB9673E}"/>
          </ac:spMkLst>
        </pc:spChg>
        <pc:spChg chg="mod">
          <ac:chgData name="Eduard Chyhyrynets" userId="91559de2-2ebb-451e-a702-d0e5344da124" providerId="ADAL" clId="{AF4C60F4-5DAF-4C57-80B5-677B87F9A633}" dt="2021-03-09T09:13:34.620" v="201" actId="207"/>
          <ac:spMkLst>
            <pc:docMk/>
            <pc:sldMk cId="282140546" sldId="257"/>
            <ac:spMk id="8" creationId="{DE7C92B0-C26C-4741-9CD0-CDE5B6887E2C}"/>
          </ac:spMkLst>
        </pc:spChg>
        <pc:picChg chg="mod">
          <ac:chgData name="Eduard Chyhyrynets" userId="91559de2-2ebb-451e-a702-d0e5344da124" providerId="ADAL" clId="{AF4C60F4-5DAF-4C57-80B5-677B87F9A633}" dt="2021-03-12T13:33:21.714" v="4894" actId="1076"/>
          <ac:picMkLst>
            <pc:docMk/>
            <pc:sldMk cId="282140546" sldId="257"/>
            <ac:picMk id="5" creationId="{82A87016-3E31-4852-B459-B58CFC94E82A}"/>
          </ac:picMkLst>
        </pc:picChg>
        <pc:picChg chg="mod">
          <ac:chgData name="Eduard Chyhyrynets" userId="91559de2-2ebb-451e-a702-d0e5344da124" providerId="ADAL" clId="{AF4C60F4-5DAF-4C57-80B5-677B87F9A633}" dt="2021-03-09T08:56:50.861" v="2" actId="1076"/>
          <ac:picMkLst>
            <pc:docMk/>
            <pc:sldMk cId="282140546" sldId="257"/>
            <ac:picMk id="10" creationId="{6E3C3782-83E9-48CD-80EC-DE2808715DA6}"/>
          </ac:picMkLst>
        </pc:picChg>
      </pc:sldChg>
      <pc:sldChg chg="addSp delSp modSp mod">
        <pc:chgData name="Eduard Chyhyrynets" userId="91559de2-2ebb-451e-a702-d0e5344da124" providerId="ADAL" clId="{AF4C60F4-5DAF-4C57-80B5-677B87F9A633}" dt="2021-03-12T14:49:14.587" v="4899" actId="1076"/>
        <pc:sldMkLst>
          <pc:docMk/>
          <pc:sldMk cId="2560591671" sldId="258"/>
        </pc:sldMkLst>
        <pc:spChg chg="mod">
          <ac:chgData name="Eduard Chyhyrynets" userId="91559de2-2ebb-451e-a702-d0e5344da124" providerId="ADAL" clId="{AF4C60F4-5DAF-4C57-80B5-677B87F9A633}" dt="2021-03-09T09:14:01.934" v="209" actId="1076"/>
          <ac:spMkLst>
            <pc:docMk/>
            <pc:sldMk cId="2560591671" sldId="258"/>
            <ac:spMk id="2" creationId="{A92579BF-2044-4B80-9891-9E4D142D181B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" creationId="{CA54E984-FF34-4536-B703-353618BDC430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6" creationId="{411B7965-8E20-4213-8B06-4458CD74526D}"/>
          </ac:spMkLst>
        </pc:spChg>
        <pc:spChg chg="mod">
          <ac:chgData name="Eduard Chyhyrynets" userId="91559de2-2ebb-451e-a702-d0e5344da124" providerId="ADAL" clId="{AF4C60F4-5DAF-4C57-80B5-677B87F9A633}" dt="2021-03-09T10:07:17.109" v="704" actId="108"/>
          <ac:spMkLst>
            <pc:docMk/>
            <pc:sldMk cId="2560591671" sldId="258"/>
            <ac:spMk id="6" creationId="{8A410814-3E30-4673-BACE-90489D6B3B90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8" creationId="{2F6B1BDE-1657-483F-8050-C1E353B26FF8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10" creationId="{B62B58C2-0D4D-4796-B496-8D34259F2D44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12" creationId="{11E583D7-7AC3-4735-9CEB-54E741D50B32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17" creationId="{2DB1FE8B-FFE7-4294-A776-55BBA245B273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19" creationId="{D9B849BA-CAA2-4E6B-9989-802E77B1662E}"/>
          </ac:spMkLst>
        </pc:spChg>
        <pc:spChg chg="mod">
          <ac:chgData name="Eduard Chyhyrynets" userId="91559de2-2ebb-451e-a702-d0e5344da124" providerId="ADAL" clId="{AF4C60F4-5DAF-4C57-80B5-677B87F9A633}" dt="2021-03-12T14:49:14.587" v="4899" actId="1076"/>
          <ac:spMkLst>
            <pc:docMk/>
            <pc:sldMk cId="2560591671" sldId="258"/>
            <ac:spMk id="20" creationId="{8DD0BB25-2C7A-4396-835D-D3698B03056F}"/>
          </ac:spMkLst>
        </pc:spChg>
        <pc:spChg chg="del mod">
          <ac:chgData name="Eduard Chyhyrynets" userId="91559de2-2ebb-451e-a702-d0e5344da124" providerId="ADAL" clId="{AF4C60F4-5DAF-4C57-80B5-677B87F9A633}" dt="2021-03-12T13:09:53.618" v="4853" actId="478"/>
          <ac:spMkLst>
            <pc:docMk/>
            <pc:sldMk cId="2560591671" sldId="258"/>
            <ac:spMk id="23" creationId="{E8105275-F91E-4820-8C5D-7061CA9230E0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24" creationId="{D2D341E4-AFE2-487F-AC64-D2740D35501D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25" creationId="{BA41FF7C-5C71-4328-8994-CF5D65BE63B1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26" creationId="{45CC1E41-EDF6-437B-8DBF-04B792D22676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27" creationId="{6E126244-620A-4F23-B683-2CDDBDCC3A63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28" creationId="{986AC090-BB69-4616-9372-F670E6D0959E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29" creationId="{2842828B-4119-409F-B819-68D8C24F5078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0" creationId="{6FC45D2C-BA72-4EA3-94C6-5D3135CCA311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3" creationId="{F8D5EC99-E952-4CC8-A8C0-8AA0D8BE76C7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4" creationId="{A19FF448-68E9-47E8-82F3-1AB7EA6289C8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7" creationId="{023C9E50-10EB-4F50-ACB0-AA57899F1899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8" creationId="{DB386029-DEF1-4ACD-9188-1F68C1754BCA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39" creationId="{6940C29E-EE83-4C97-B79B-6E01FEAA0170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0" creationId="{69A8D68C-0EAB-45C4-9D3A-2D87D606530D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1" creationId="{76736B68-19DD-455C-8DAE-BB19E9569F22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2" creationId="{67F00543-6322-4A8A-8BD5-93A17EA3FD53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3" creationId="{B277C078-2A89-42AA-8B8A-EAD2810F19B2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4" creationId="{0FFFD306-3349-4E4D-8E04-3EB3BCAD5DEB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5" creationId="{1861C402-033A-4BBA-BA79-6A0BA6D1944A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6" creationId="{7D0C2237-37F2-4697-B1A2-4BA4CAA21BB5}"/>
          </ac:spMkLst>
        </pc:spChg>
        <pc:spChg chg="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7" creationId="{68FE1AF3-90A3-4411-84D6-42F44F945B5C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8" creationId="{DEF2DC3A-5D5D-44AA-9E75-0DDBA4AB048B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49" creationId="{85073575-E992-4470-B800-2A1C791EC1B4}"/>
          </ac:spMkLst>
        </pc:spChg>
        <pc:spChg chg="mod">
          <ac:chgData name="Eduard Chyhyrynets" userId="91559de2-2ebb-451e-a702-d0e5344da124" providerId="ADAL" clId="{AF4C60F4-5DAF-4C57-80B5-677B87F9A633}" dt="2021-03-12T14:49:08.697" v="4897" actId="1076"/>
          <ac:spMkLst>
            <pc:docMk/>
            <pc:sldMk cId="2560591671" sldId="258"/>
            <ac:spMk id="50" creationId="{2B6E504F-FEAD-423E-94ED-CADFE473E6F7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1" creationId="{B3ED01D9-45FC-4CA0-AD89-DBE45F1032EB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2" creationId="{4DC12217-4B42-4933-9500-280DA06EB4FB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3" creationId="{68B3B05A-5385-47AE-AB87-BF4484C78C14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4" creationId="{A587FE3C-873B-4BD6-B623-E873C54642E4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5" creationId="{6E58C13C-2490-40F7-B7C6-446DF21CEB60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6" creationId="{E210B2BD-73E0-483A-B103-30F00E95BAE2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7" creationId="{16A577F5-E42E-439A-815C-8AAEB61E0887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8" creationId="{59800E43-60F8-4361-A41D-35B5EACA89A6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59" creationId="{01D8D67D-CA98-4DA7-BEDB-ED58579B0067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60" creationId="{2A08E12A-C5DE-4597-BB7E-3A4E8823CF68}"/>
          </ac:spMkLst>
        </pc:spChg>
        <pc:spChg chg="add mod">
          <ac:chgData name="Eduard Chyhyrynets" userId="91559de2-2ebb-451e-a702-d0e5344da124" providerId="ADAL" clId="{AF4C60F4-5DAF-4C57-80B5-677B87F9A633}" dt="2021-03-12T14:49:02.880" v="4895" actId="164"/>
          <ac:spMkLst>
            <pc:docMk/>
            <pc:sldMk cId="2560591671" sldId="258"/>
            <ac:spMk id="61" creationId="{C731EFEA-B58C-4D36-83FE-2831D5D5E04E}"/>
          </ac:spMkLst>
        </pc:spChg>
        <pc:grpChg chg="add del mod">
          <ac:chgData name="Eduard Chyhyrynets" userId="91559de2-2ebb-451e-a702-d0e5344da124" providerId="ADAL" clId="{AF4C60F4-5DAF-4C57-80B5-677B87F9A633}" dt="2021-03-10T16:34:29.367" v="3115" actId="165"/>
          <ac:grpSpMkLst>
            <pc:docMk/>
            <pc:sldMk cId="2560591671" sldId="258"/>
            <ac:grpSpMk id="3" creationId="{1E3831D3-F9E9-4D22-ABB8-0293AEF01915}"/>
          </ac:grpSpMkLst>
        </pc:grpChg>
        <pc:grpChg chg="add mod">
          <ac:chgData name="Eduard Chyhyrynets" userId="91559de2-2ebb-451e-a702-d0e5344da124" providerId="ADAL" clId="{AF4C60F4-5DAF-4C57-80B5-677B87F9A633}" dt="2021-03-12T14:49:05.043" v="4896" actId="1076"/>
          <ac:grpSpMkLst>
            <pc:docMk/>
            <pc:sldMk cId="2560591671" sldId="258"/>
            <ac:grpSpMk id="23" creationId="{68242CED-4A32-4180-B249-48FEB4EC93BE}"/>
          </ac:grpSpMkLst>
        </pc:grpChg>
        <pc:picChg chg="mod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4" creationId="{9A6BB0C7-3858-4497-A8DC-281A52B7ECBF}"/>
          </ac:picMkLst>
        </pc:picChg>
        <pc:picChg chg="mod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5" creationId="{5EDCC9D7-F1F7-4609-9955-282840E68F03}"/>
          </ac:picMkLst>
        </pc:picChg>
        <pc:picChg chg="mod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7" creationId="{384B7E5C-BA0E-4111-938F-8478F54846C9}"/>
          </ac:picMkLst>
        </pc:picChg>
        <pc:picChg chg="del mod">
          <ac:chgData name="Eduard Chyhyrynets" userId="91559de2-2ebb-451e-a702-d0e5344da124" providerId="ADAL" clId="{AF4C60F4-5DAF-4C57-80B5-677B87F9A633}" dt="2021-03-10T16:34:52.314" v="3128" actId="478"/>
          <ac:picMkLst>
            <pc:docMk/>
            <pc:sldMk cId="2560591671" sldId="258"/>
            <ac:picMk id="8" creationId="{93BAE838-F17E-4F82-9AD3-185345F71263}"/>
          </ac:picMkLst>
        </pc:picChg>
        <pc:picChg chg="mod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9" creationId="{7210C116-29FE-4A0A-B6DB-E792AC203EA5}"/>
          </ac:picMkLst>
        </pc:picChg>
        <pc:picChg chg="mod">
          <ac:chgData name="Eduard Chyhyrynets" userId="91559de2-2ebb-451e-a702-d0e5344da124" providerId="ADAL" clId="{AF4C60F4-5DAF-4C57-80B5-677B87F9A633}" dt="2021-03-09T09:14:09.692" v="212" actId="1076"/>
          <ac:picMkLst>
            <pc:docMk/>
            <pc:sldMk cId="2560591671" sldId="258"/>
            <ac:picMk id="10" creationId="{9CE24DDF-DF36-485E-AB4C-6730239CC121}"/>
          </ac:picMkLst>
        </pc:picChg>
        <pc:picChg chg="del mod topLvl">
          <ac:chgData name="Eduard Chyhyrynets" userId="91559de2-2ebb-451e-a702-d0e5344da124" providerId="ADAL" clId="{AF4C60F4-5DAF-4C57-80B5-677B87F9A633}" dt="2021-03-10T16:34:31.816" v="3116" actId="478"/>
          <ac:picMkLst>
            <pc:docMk/>
            <pc:sldMk cId="2560591671" sldId="258"/>
            <ac:picMk id="11" creationId="{336BFC04-9F59-47F6-BFF4-0442A44A774B}"/>
          </ac:picMkLst>
        </pc:picChg>
        <pc:picChg chg="del mod topLvl">
          <ac:chgData name="Eduard Chyhyrynets" userId="91559de2-2ebb-451e-a702-d0e5344da124" providerId="ADAL" clId="{AF4C60F4-5DAF-4C57-80B5-677B87F9A633}" dt="2021-03-10T16:34:32.137" v="3117" actId="478"/>
          <ac:picMkLst>
            <pc:docMk/>
            <pc:sldMk cId="2560591671" sldId="258"/>
            <ac:picMk id="12" creationId="{404C82AC-7808-49B3-9ADB-3A6ED3A94B1A}"/>
          </ac:picMkLst>
        </pc:picChg>
        <pc:picChg chg="mod topLvl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13" creationId="{EAABCB4F-2621-4865-82C0-36656D9CE0F7}"/>
          </ac:picMkLst>
        </pc:picChg>
        <pc:picChg chg="mod topLvl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14" creationId="{926CB2D3-7A2A-4A62-86A9-D0E1833B1CE4}"/>
          </ac:picMkLst>
        </pc:picChg>
        <pc:picChg chg="mod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15" creationId="{92ABF159-9CC1-4FCC-BA74-5687E62EA4D6}"/>
          </ac:picMkLst>
        </pc:picChg>
        <pc:picChg chg="mod">
          <ac:chgData name="Eduard Chyhyrynets" userId="91559de2-2ebb-451e-a702-d0e5344da124" providerId="ADAL" clId="{AF4C60F4-5DAF-4C57-80B5-677B87F9A633}" dt="2021-03-12T13:32:45.491" v="4892" actId="1035"/>
          <ac:picMkLst>
            <pc:docMk/>
            <pc:sldMk cId="2560591671" sldId="258"/>
            <ac:picMk id="16" creationId="{B3D7FDE1-9ECC-40A3-9F56-1497BEF62DED}"/>
          </ac:picMkLst>
        </pc:picChg>
        <pc:picChg chg="mod">
          <ac:chgData name="Eduard Chyhyrynets" userId="91559de2-2ebb-451e-a702-d0e5344da124" providerId="ADAL" clId="{AF4C60F4-5DAF-4C57-80B5-677B87F9A633}" dt="2021-03-12T13:32:21.605" v="4890" actId="1076"/>
          <ac:picMkLst>
            <pc:docMk/>
            <pc:sldMk cId="2560591671" sldId="258"/>
            <ac:picMk id="18" creationId="{0F22E864-0930-498C-A29A-E0E62F5E3A59}"/>
          </ac:picMkLst>
        </pc:picChg>
        <pc:cxnChg chg="mod">
          <ac:chgData name="Eduard Chyhyrynets" userId="91559de2-2ebb-451e-a702-d0e5344da124" providerId="ADAL" clId="{AF4C60F4-5DAF-4C57-80B5-677B87F9A633}" dt="2021-03-12T14:49:02.880" v="4895" actId="164"/>
          <ac:cxnSpMkLst>
            <pc:docMk/>
            <pc:sldMk cId="2560591671" sldId="258"/>
            <ac:cxnSpMk id="11" creationId="{B21909BE-1232-4090-97A4-9A08D2F10D15}"/>
          </ac:cxnSpMkLst>
        </pc:cxnChg>
        <pc:cxnChg chg="mod">
          <ac:chgData name="Eduard Chyhyrynets" userId="91559de2-2ebb-451e-a702-d0e5344da124" providerId="ADAL" clId="{AF4C60F4-5DAF-4C57-80B5-677B87F9A633}" dt="2021-03-12T14:49:02.880" v="4895" actId="164"/>
          <ac:cxnSpMkLst>
            <pc:docMk/>
            <pc:sldMk cId="2560591671" sldId="258"/>
            <ac:cxnSpMk id="21" creationId="{753986B9-C039-4FC6-84CF-756DFD7D0708}"/>
          </ac:cxnSpMkLst>
        </pc:cxnChg>
        <pc:cxnChg chg="mod">
          <ac:chgData name="Eduard Chyhyrynets" userId="91559de2-2ebb-451e-a702-d0e5344da124" providerId="ADAL" clId="{AF4C60F4-5DAF-4C57-80B5-677B87F9A633}" dt="2021-03-12T14:49:02.880" v="4895" actId="164"/>
          <ac:cxnSpMkLst>
            <pc:docMk/>
            <pc:sldMk cId="2560591671" sldId="258"/>
            <ac:cxnSpMk id="22" creationId="{42FD0EF7-1FCE-4C2F-905C-9B2FBF646900}"/>
          </ac:cxnSpMkLst>
        </pc:cxnChg>
      </pc:sldChg>
      <pc:sldChg chg="addSp delSp modSp mod">
        <pc:chgData name="Eduard Chyhyrynets" userId="91559de2-2ebb-451e-a702-d0e5344da124" providerId="ADAL" clId="{AF4C60F4-5DAF-4C57-80B5-677B87F9A633}" dt="2021-03-12T16:06:26.566" v="5696" actId="166"/>
        <pc:sldMkLst>
          <pc:docMk/>
          <pc:sldMk cId="3968715258" sldId="259"/>
        </pc:sldMkLst>
        <pc:spChg chg="add mod">
          <ac:chgData name="Eduard Chyhyrynets" userId="91559de2-2ebb-451e-a702-d0e5344da124" providerId="ADAL" clId="{AF4C60F4-5DAF-4C57-80B5-677B87F9A633}" dt="2021-03-09T09:15:13.788" v="248" actId="113"/>
          <ac:spMkLst>
            <pc:docMk/>
            <pc:sldMk cId="3968715258" sldId="259"/>
            <ac:spMk id="3" creationId="{A1DB504A-A3C7-4668-8B44-04F37D34095F}"/>
          </ac:spMkLst>
        </pc:spChg>
        <pc:spChg chg="del">
          <ac:chgData name="Eduard Chyhyrynets" userId="91559de2-2ebb-451e-a702-d0e5344da124" providerId="ADAL" clId="{AF4C60F4-5DAF-4C57-80B5-677B87F9A633}" dt="2021-03-10T16:28:17.249" v="3050" actId="478"/>
          <ac:spMkLst>
            <pc:docMk/>
            <pc:sldMk cId="3968715258" sldId="259"/>
            <ac:spMk id="4" creationId="{E5B52849-5C68-4146-AC92-3266F6AFDD74}"/>
          </ac:spMkLst>
        </pc:spChg>
        <pc:spChg chg="mod">
          <ac:chgData name="Eduard Chyhyrynets" userId="91559de2-2ebb-451e-a702-d0e5344da124" providerId="ADAL" clId="{AF4C60F4-5DAF-4C57-80B5-677B87F9A633}" dt="2021-03-09T09:35:46.802" v="274" actId="1038"/>
          <ac:spMkLst>
            <pc:docMk/>
            <pc:sldMk cId="3968715258" sldId="259"/>
            <ac:spMk id="11" creationId="{44B647D5-E093-4275-AC2A-53B56DB7BC54}"/>
          </ac:spMkLst>
        </pc:spChg>
        <pc:spChg chg="mod">
          <ac:chgData name="Eduard Chyhyrynets" userId="91559de2-2ebb-451e-a702-d0e5344da124" providerId="ADAL" clId="{AF4C60F4-5DAF-4C57-80B5-677B87F9A633}" dt="2021-03-09T09:14:23.028" v="213" actId="1076"/>
          <ac:spMkLst>
            <pc:docMk/>
            <pc:sldMk cId="3968715258" sldId="259"/>
            <ac:spMk id="47" creationId="{83869E7F-A55D-463E-93ED-BCE9B910D9DA}"/>
          </ac:spMkLst>
        </pc:spChg>
        <pc:spChg chg="add mod">
          <ac:chgData name="Eduard Chyhyrynets" userId="91559de2-2ebb-451e-a702-d0e5344da124" providerId="ADAL" clId="{AF4C60F4-5DAF-4C57-80B5-677B87F9A633}" dt="2021-03-09T09:15:27.044" v="258" actId="20577"/>
          <ac:spMkLst>
            <pc:docMk/>
            <pc:sldMk cId="3968715258" sldId="259"/>
            <ac:spMk id="50" creationId="{54B67B4A-7C73-445A-8303-D3ADFEED8256}"/>
          </ac:spMkLst>
        </pc:spChg>
        <pc:spChg chg="add mod">
          <ac:chgData name="Eduard Chyhyrynets" userId="91559de2-2ebb-451e-a702-d0e5344da124" providerId="ADAL" clId="{AF4C60F4-5DAF-4C57-80B5-677B87F9A633}" dt="2021-03-10T16:28:08.703" v="3047" actId="1076"/>
          <ac:spMkLst>
            <pc:docMk/>
            <pc:sldMk cId="3968715258" sldId="259"/>
            <ac:spMk id="51" creationId="{5140EBEF-122A-4600-9D50-0DD00EDFAC80}"/>
          </ac:spMkLst>
        </pc:spChg>
        <pc:spChg chg="mod ord">
          <ac:chgData name="Eduard Chyhyrynets" userId="91559de2-2ebb-451e-a702-d0e5344da124" providerId="ADAL" clId="{AF4C60F4-5DAF-4C57-80B5-677B87F9A633}" dt="2021-03-11T10:44:38.084" v="3714" actId="1076"/>
          <ac:spMkLst>
            <pc:docMk/>
            <pc:sldMk cId="3968715258" sldId="259"/>
            <ac:spMk id="52" creationId="{24D25EC4-F071-47C9-B407-973778480BEC}"/>
          </ac:spMkLst>
        </pc:spChg>
        <pc:spChg chg="add mod ord">
          <ac:chgData name="Eduard Chyhyrynets" userId="91559de2-2ebb-451e-a702-d0e5344da124" providerId="ADAL" clId="{AF4C60F4-5DAF-4C57-80B5-677B87F9A633}" dt="2021-03-12T16:06:26.566" v="5696" actId="166"/>
          <ac:spMkLst>
            <pc:docMk/>
            <pc:sldMk cId="3968715258" sldId="259"/>
            <ac:spMk id="53" creationId="{EFBAAB79-0E96-481B-A783-761AB8886FF2}"/>
          </ac:spMkLst>
        </pc:spChg>
        <pc:spChg chg="add mod">
          <ac:chgData name="Eduard Chyhyrynets" userId="91559de2-2ebb-451e-a702-d0e5344da124" providerId="ADAL" clId="{AF4C60F4-5DAF-4C57-80B5-677B87F9A633}" dt="2021-03-11T10:44:29.880" v="3713" actId="1076"/>
          <ac:spMkLst>
            <pc:docMk/>
            <pc:sldMk cId="3968715258" sldId="259"/>
            <ac:spMk id="57" creationId="{91DF2EAA-1B5D-4990-AA91-66A437ADFB18}"/>
          </ac:spMkLst>
        </pc:spChg>
        <pc:picChg chg="mod">
          <ac:chgData name="Eduard Chyhyrynets" userId="91559de2-2ebb-451e-a702-d0e5344da124" providerId="ADAL" clId="{AF4C60F4-5DAF-4C57-80B5-677B87F9A633}" dt="2021-03-12T16:06:23.130" v="5695" actId="1076"/>
          <ac:picMkLst>
            <pc:docMk/>
            <pc:sldMk cId="3968715258" sldId="259"/>
            <ac:picMk id="4" creationId="{15BDB748-462B-40BD-9FDD-78B4D1CA4415}"/>
          </ac:picMkLst>
        </pc:picChg>
        <pc:picChg chg="add mod">
          <ac:chgData name="Eduard Chyhyrynets" userId="91559de2-2ebb-451e-a702-d0e5344da124" providerId="ADAL" clId="{AF4C60F4-5DAF-4C57-80B5-677B87F9A633}" dt="2021-03-11T10:44:19.450" v="3712" actId="1076"/>
          <ac:picMkLst>
            <pc:docMk/>
            <pc:sldMk cId="3968715258" sldId="259"/>
            <ac:picMk id="17" creationId="{164D3FF6-15D0-4EFF-92FB-02C3E6174315}"/>
          </ac:picMkLst>
        </pc:picChg>
        <pc:picChg chg="mod">
          <ac:chgData name="Eduard Chyhyrynets" userId="91559de2-2ebb-451e-a702-d0e5344da124" providerId="ADAL" clId="{AF4C60F4-5DAF-4C57-80B5-677B87F9A633}" dt="2021-03-10T10:58:22.589" v="1509" actId="14100"/>
          <ac:picMkLst>
            <pc:docMk/>
            <pc:sldMk cId="3968715258" sldId="259"/>
            <ac:picMk id="23" creationId="{47830159-9D26-4D31-BEB5-C1F3CDAC7102}"/>
          </ac:picMkLst>
        </pc:picChg>
        <pc:picChg chg="mod">
          <ac:chgData name="Eduard Chyhyrynets" userId="91559de2-2ebb-451e-a702-d0e5344da124" providerId="ADAL" clId="{AF4C60F4-5DAF-4C57-80B5-677B87F9A633}" dt="2021-03-09T09:15:17.438" v="249" actId="1076"/>
          <ac:picMkLst>
            <pc:docMk/>
            <pc:sldMk cId="3968715258" sldId="259"/>
            <ac:picMk id="24" creationId="{786DC8CC-B077-4E65-9BF6-4BE530DDCE0A}"/>
          </ac:picMkLst>
        </pc:picChg>
        <pc:picChg chg="add mod">
          <ac:chgData name="Eduard Chyhyrynets" userId="91559de2-2ebb-451e-a702-d0e5344da124" providerId="ADAL" clId="{AF4C60F4-5DAF-4C57-80B5-677B87F9A633}" dt="2021-03-12T16:06:10.894" v="5693" actId="1076"/>
          <ac:picMkLst>
            <pc:docMk/>
            <pc:sldMk cId="3968715258" sldId="259"/>
            <ac:picMk id="25" creationId="{D78C1F72-7D45-4F18-A916-3AE3DA917B95}"/>
          </ac:picMkLst>
        </pc:picChg>
        <pc:picChg chg="mod">
          <ac:chgData name="Eduard Chyhyrynets" userId="91559de2-2ebb-451e-a702-d0e5344da124" providerId="ADAL" clId="{AF4C60F4-5DAF-4C57-80B5-677B87F9A633}" dt="2021-03-10T16:28:20.165" v="3052" actId="1076"/>
          <ac:picMkLst>
            <pc:docMk/>
            <pc:sldMk cId="3968715258" sldId="259"/>
            <ac:picMk id="26" creationId="{9C2AD752-0DF0-4DE5-9C67-87880B32A4BC}"/>
          </ac:picMkLst>
        </pc:picChg>
        <pc:picChg chg="mod">
          <ac:chgData name="Eduard Chyhyrynets" userId="91559de2-2ebb-451e-a702-d0e5344da124" providerId="ADAL" clId="{AF4C60F4-5DAF-4C57-80B5-677B87F9A633}" dt="2021-03-11T10:44:38.084" v="3714" actId="1076"/>
          <ac:picMkLst>
            <pc:docMk/>
            <pc:sldMk cId="3968715258" sldId="259"/>
            <ac:picMk id="29" creationId="{C2E07249-D243-4A3F-B410-C648D2F93AE6}"/>
          </ac:picMkLst>
        </pc:picChg>
        <pc:picChg chg="del mod">
          <ac:chgData name="Eduard Chyhyrynets" userId="91559de2-2ebb-451e-a702-d0e5344da124" providerId="ADAL" clId="{AF4C60F4-5DAF-4C57-80B5-677B87F9A633}" dt="2021-03-10T16:28:14.441" v="3049" actId="478"/>
          <ac:picMkLst>
            <pc:docMk/>
            <pc:sldMk cId="3968715258" sldId="259"/>
            <ac:picMk id="48" creationId="{F1A36B78-6B8D-4D7B-B7D3-408E3F41A362}"/>
          </ac:picMkLst>
        </pc:picChg>
        <pc:picChg chg="mod">
          <ac:chgData name="Eduard Chyhyrynets" userId="91559de2-2ebb-451e-a702-d0e5344da124" providerId="ADAL" clId="{AF4C60F4-5DAF-4C57-80B5-677B87F9A633}" dt="2021-03-09T09:14:31.769" v="215" actId="1076"/>
          <ac:picMkLst>
            <pc:docMk/>
            <pc:sldMk cId="3968715258" sldId="259"/>
            <ac:picMk id="49" creationId="{A9297E86-901E-43FF-BE6D-52AD91104A13}"/>
          </ac:picMkLst>
        </pc:picChg>
        <pc:picChg chg="add mod modCrop">
          <ac:chgData name="Eduard Chyhyrynets" userId="91559de2-2ebb-451e-a702-d0e5344da124" providerId="ADAL" clId="{AF4C60F4-5DAF-4C57-80B5-677B87F9A633}" dt="2021-03-11T10:44:29.880" v="3713" actId="1076"/>
          <ac:picMkLst>
            <pc:docMk/>
            <pc:sldMk cId="3968715258" sldId="259"/>
            <ac:picMk id="54" creationId="{A7053286-10C2-4098-9AE7-373263A28CD2}"/>
          </ac:picMkLst>
        </pc:picChg>
        <pc:picChg chg="add mod modCrop">
          <ac:chgData name="Eduard Chyhyrynets" userId="91559de2-2ebb-451e-a702-d0e5344da124" providerId="ADAL" clId="{AF4C60F4-5DAF-4C57-80B5-677B87F9A633}" dt="2021-03-11T10:44:29.880" v="3713" actId="1076"/>
          <ac:picMkLst>
            <pc:docMk/>
            <pc:sldMk cId="3968715258" sldId="259"/>
            <ac:picMk id="55" creationId="{3CB8C01B-5E81-4260-AA39-17E0EB8F3D62}"/>
          </ac:picMkLst>
        </pc:picChg>
      </pc:sldChg>
      <pc:sldChg chg="modSp mod">
        <pc:chgData name="Eduard Chyhyrynets" userId="91559de2-2ebb-451e-a702-d0e5344da124" providerId="ADAL" clId="{AF4C60F4-5DAF-4C57-80B5-677B87F9A633}" dt="2021-03-09T09:21:24.612" v="263" actId="14100"/>
        <pc:sldMkLst>
          <pc:docMk/>
          <pc:sldMk cId="70452276" sldId="260"/>
        </pc:sldMkLst>
        <pc:spChg chg="mod">
          <ac:chgData name="Eduard Chyhyrynets" userId="91559de2-2ebb-451e-a702-d0e5344da124" providerId="ADAL" clId="{AF4C60F4-5DAF-4C57-80B5-677B87F9A633}" dt="2021-03-09T09:21:24.612" v="263" actId="14100"/>
          <ac:spMkLst>
            <pc:docMk/>
            <pc:sldMk cId="70452276" sldId="260"/>
            <ac:spMk id="4" creationId="{1E75D3BE-A90D-4621-BA8F-01A989C6DA6A}"/>
          </ac:spMkLst>
        </pc:spChg>
      </pc:sldChg>
      <pc:sldChg chg="addSp delSp modSp mod">
        <pc:chgData name="Eduard Chyhyrynets" userId="91559de2-2ebb-451e-a702-d0e5344da124" providerId="ADAL" clId="{AF4C60F4-5DAF-4C57-80B5-677B87F9A633}" dt="2021-03-11T13:43:31.206" v="4375" actId="1076"/>
        <pc:sldMkLst>
          <pc:docMk/>
          <pc:sldMk cId="2860353165" sldId="261"/>
        </pc:sldMkLst>
        <pc:spChg chg="del">
          <ac:chgData name="Eduard Chyhyrynets" userId="91559de2-2ebb-451e-a702-d0e5344da124" providerId="ADAL" clId="{AF4C60F4-5DAF-4C57-80B5-677B87F9A633}" dt="2021-03-09T14:10:36.878" v="1436" actId="478"/>
          <ac:spMkLst>
            <pc:docMk/>
            <pc:sldMk cId="2860353165" sldId="261"/>
            <ac:spMk id="2" creationId="{D39A2FB2-DD4F-42A7-84B3-61076DAD202B}"/>
          </ac:spMkLst>
        </pc:spChg>
        <pc:spChg chg="add mod">
          <ac:chgData name="Eduard Chyhyrynets" userId="91559de2-2ebb-451e-a702-d0e5344da124" providerId="ADAL" clId="{AF4C60F4-5DAF-4C57-80B5-677B87F9A633}" dt="2021-03-11T13:42:57.976" v="4320" actId="1076"/>
          <ac:spMkLst>
            <pc:docMk/>
            <pc:sldMk cId="2860353165" sldId="261"/>
            <ac:spMk id="3" creationId="{BE6D3337-FF53-49CB-9522-389744F610B6}"/>
          </ac:spMkLst>
        </pc:spChg>
        <pc:spChg chg="mod">
          <ac:chgData name="Eduard Chyhyrynets" userId="91559de2-2ebb-451e-a702-d0e5344da124" providerId="ADAL" clId="{AF4C60F4-5DAF-4C57-80B5-677B87F9A633}" dt="2021-03-10T13:57:39.255" v="2440" actId="20577"/>
          <ac:spMkLst>
            <pc:docMk/>
            <pc:sldMk cId="2860353165" sldId="261"/>
            <ac:spMk id="4" creationId="{B2E0FCA8-D3C0-4CFB-9125-F7FB4E5C6446}"/>
          </ac:spMkLst>
        </pc:spChg>
        <pc:spChg chg="mod">
          <ac:chgData name="Eduard Chyhyrynets" userId="91559de2-2ebb-451e-a702-d0e5344da124" providerId="ADAL" clId="{AF4C60F4-5DAF-4C57-80B5-677B87F9A633}" dt="2021-03-10T13:57:13.242" v="2416" actId="14100"/>
          <ac:spMkLst>
            <pc:docMk/>
            <pc:sldMk cId="2860353165" sldId="261"/>
            <ac:spMk id="9" creationId="{0292AB05-B22E-425D-B927-F672867C5EF4}"/>
          </ac:spMkLst>
        </pc:spChg>
        <pc:spChg chg="add mod">
          <ac:chgData name="Eduard Chyhyrynets" userId="91559de2-2ebb-451e-a702-d0e5344da124" providerId="ADAL" clId="{AF4C60F4-5DAF-4C57-80B5-677B87F9A633}" dt="2021-03-11T13:43:31.206" v="4375" actId="1076"/>
          <ac:spMkLst>
            <pc:docMk/>
            <pc:sldMk cId="2860353165" sldId="261"/>
            <ac:spMk id="14" creationId="{687F836D-BB7E-42F5-9375-B8404A77E8F9}"/>
          </ac:spMkLst>
        </pc:spChg>
        <pc:spChg chg="add del">
          <ac:chgData name="Eduard Chyhyrynets" userId="91559de2-2ebb-451e-a702-d0e5344da124" providerId="ADAL" clId="{AF4C60F4-5DAF-4C57-80B5-677B87F9A633}" dt="2021-03-11T13:42:41.559" v="4309" actId="22"/>
          <ac:spMkLst>
            <pc:docMk/>
            <pc:sldMk cId="2860353165" sldId="261"/>
            <ac:spMk id="20" creationId="{5FD13D38-60D8-4E05-8CC5-CABBB60F8893}"/>
          </ac:spMkLst>
        </pc:spChg>
        <pc:grpChg chg="mod">
          <ac:chgData name="Eduard Chyhyrynets" userId="91559de2-2ebb-451e-a702-d0e5344da124" providerId="ADAL" clId="{AF4C60F4-5DAF-4C57-80B5-677B87F9A633}" dt="2021-03-11T13:31:05.706" v="4209" actId="1076"/>
          <ac:grpSpMkLst>
            <pc:docMk/>
            <pc:sldMk cId="2860353165" sldId="261"/>
            <ac:grpSpMk id="28" creationId="{D03CD72C-A60A-4CCE-AE09-5B4428EC1687}"/>
          </ac:grpSpMkLst>
        </pc:grpChg>
        <pc:picChg chg="add mod modCrop">
          <ac:chgData name="Eduard Chyhyrynets" userId="91559de2-2ebb-451e-a702-d0e5344da124" providerId="ADAL" clId="{AF4C60F4-5DAF-4C57-80B5-677B87F9A633}" dt="2021-03-09T14:10:38.957" v="1437" actId="1076"/>
          <ac:picMkLst>
            <pc:docMk/>
            <pc:sldMk cId="2860353165" sldId="261"/>
            <ac:picMk id="5" creationId="{B7888A6F-788E-4F3B-9F7F-355B8396728F}"/>
          </ac:picMkLst>
        </pc:picChg>
        <pc:picChg chg="mod">
          <ac:chgData name="Eduard Chyhyrynets" userId="91559de2-2ebb-451e-a702-d0e5344da124" providerId="ADAL" clId="{AF4C60F4-5DAF-4C57-80B5-677B87F9A633}" dt="2021-03-11T13:42:52.766" v="4317" actId="1076"/>
          <ac:picMkLst>
            <pc:docMk/>
            <pc:sldMk cId="2860353165" sldId="261"/>
            <ac:picMk id="6" creationId="{16E634BB-39E7-432B-9B55-78D87865E725}"/>
          </ac:picMkLst>
        </pc:picChg>
        <pc:picChg chg="add mod">
          <ac:chgData name="Eduard Chyhyrynets" userId="91559de2-2ebb-451e-a702-d0e5344da124" providerId="ADAL" clId="{AF4C60F4-5DAF-4C57-80B5-677B87F9A633}" dt="2021-03-11T13:42:50.172" v="4316" actId="1076"/>
          <ac:picMkLst>
            <pc:docMk/>
            <pc:sldMk cId="2860353165" sldId="261"/>
            <ac:picMk id="1026" creationId="{357256E7-AA50-4EE2-B430-F787B8F93082}"/>
          </ac:picMkLst>
        </pc:picChg>
        <pc:picChg chg="add mod">
          <ac:chgData name="Eduard Chyhyrynets" userId="91559de2-2ebb-451e-a702-d0e5344da124" providerId="ADAL" clId="{AF4C60F4-5DAF-4C57-80B5-677B87F9A633}" dt="2021-03-11T13:42:49.321" v="4315" actId="1076"/>
          <ac:picMkLst>
            <pc:docMk/>
            <pc:sldMk cId="2860353165" sldId="261"/>
            <ac:picMk id="1027" creationId="{B95C3496-EEC1-400E-82E6-9C8FFE66F5F2}"/>
          </ac:picMkLst>
        </pc:picChg>
      </pc:sldChg>
      <pc:sldChg chg="modSp mod">
        <pc:chgData name="Eduard Chyhyrynets" userId="91559de2-2ebb-451e-a702-d0e5344da124" providerId="ADAL" clId="{AF4C60F4-5DAF-4C57-80B5-677B87F9A633}" dt="2021-03-09T10:07:35.876" v="709" actId="1076"/>
        <pc:sldMkLst>
          <pc:docMk/>
          <pc:sldMk cId="2090046443" sldId="263"/>
        </pc:sldMkLst>
        <pc:spChg chg="mod">
          <ac:chgData name="Eduard Chyhyrynets" userId="91559de2-2ebb-451e-a702-d0e5344da124" providerId="ADAL" clId="{AF4C60F4-5DAF-4C57-80B5-677B87F9A633}" dt="2021-03-09T10:07:32.064" v="708" actId="1076"/>
          <ac:spMkLst>
            <pc:docMk/>
            <pc:sldMk cId="2090046443" sldId="263"/>
            <ac:spMk id="5" creationId="{D060763D-8886-4954-9675-FD12D601F72E}"/>
          </ac:spMkLst>
        </pc:spChg>
        <pc:picChg chg="mod">
          <ac:chgData name="Eduard Chyhyrynets" userId="91559de2-2ebb-451e-a702-d0e5344da124" providerId="ADAL" clId="{AF4C60F4-5DAF-4C57-80B5-677B87F9A633}" dt="2021-03-09T10:07:35.876" v="709" actId="1076"/>
          <ac:picMkLst>
            <pc:docMk/>
            <pc:sldMk cId="2090046443" sldId="263"/>
            <ac:picMk id="4" creationId="{90BFEAB7-DAAA-4DD0-9FDF-AAD5DD572508}"/>
          </ac:picMkLst>
        </pc:picChg>
      </pc:sldChg>
      <pc:sldChg chg="addSp delSp modSp del mod delAnim modAnim">
        <pc:chgData name="Eduard Chyhyrynets" userId="91559de2-2ebb-451e-a702-d0e5344da124" providerId="ADAL" clId="{AF4C60F4-5DAF-4C57-80B5-677B87F9A633}" dt="2021-03-12T16:05:10.474" v="5679" actId="47"/>
        <pc:sldMkLst>
          <pc:docMk/>
          <pc:sldMk cId="1005116443" sldId="266"/>
        </pc:sldMkLst>
        <pc:spChg chg="add mod ord">
          <ac:chgData name="Eduard Chyhyrynets" userId="91559de2-2ebb-451e-a702-d0e5344da124" providerId="ADAL" clId="{AF4C60F4-5DAF-4C57-80B5-677B87F9A633}" dt="2021-03-09T14:11:00.973" v="1438" actId="1076"/>
          <ac:spMkLst>
            <pc:docMk/>
            <pc:sldMk cId="1005116443" sldId="266"/>
            <ac:spMk id="2" creationId="{85301864-6F74-49C4-95B1-2DE0F3F5F7A1}"/>
          </ac:spMkLst>
        </pc:spChg>
        <pc:spChg chg="add mod">
          <ac:chgData name="Eduard Chyhyrynets" userId="91559de2-2ebb-451e-a702-d0e5344da124" providerId="ADAL" clId="{AF4C60F4-5DAF-4C57-80B5-677B87F9A633}" dt="2021-03-09T14:13:47.180" v="1444" actId="1076"/>
          <ac:spMkLst>
            <pc:docMk/>
            <pc:sldMk cId="1005116443" sldId="266"/>
            <ac:spMk id="5" creationId="{98099F1E-471D-45F6-9DF5-C2575C3A59C0}"/>
          </ac:spMkLst>
        </pc:spChg>
        <pc:spChg chg="add mod">
          <ac:chgData name="Eduard Chyhyrynets" userId="91559de2-2ebb-451e-a702-d0e5344da124" providerId="ADAL" clId="{AF4C60F4-5DAF-4C57-80B5-677B87F9A633}" dt="2021-03-09T14:13:45.815" v="1443" actId="1076"/>
          <ac:spMkLst>
            <pc:docMk/>
            <pc:sldMk cId="1005116443" sldId="266"/>
            <ac:spMk id="6" creationId="{45C3CD20-DBBD-4706-9F3F-50F83A2C7CCE}"/>
          </ac:spMkLst>
        </pc:spChg>
        <pc:spChg chg="add mod">
          <ac:chgData name="Eduard Chyhyrynets" userId="91559de2-2ebb-451e-a702-d0e5344da124" providerId="ADAL" clId="{AF4C60F4-5DAF-4C57-80B5-677B87F9A633}" dt="2021-03-09T14:11:00.973" v="1438" actId="1076"/>
          <ac:spMkLst>
            <pc:docMk/>
            <pc:sldMk cId="1005116443" sldId="266"/>
            <ac:spMk id="8" creationId="{D6ECF7F6-F2F3-4E67-BA26-8EF9B5B24B84}"/>
          </ac:spMkLst>
        </pc:spChg>
        <pc:spChg chg="mod">
          <ac:chgData name="Eduard Chyhyrynets" userId="91559de2-2ebb-451e-a702-d0e5344da124" providerId="ADAL" clId="{AF4C60F4-5DAF-4C57-80B5-677B87F9A633}" dt="2021-03-12T14:53:00.895" v="4932" actId="14100"/>
          <ac:spMkLst>
            <pc:docMk/>
            <pc:sldMk cId="1005116443" sldId="266"/>
            <ac:spMk id="21" creationId="{00000000-0000-0000-0000-000000000000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3" creationId="{7E97E25D-00C5-4902-842B-066C9D6B805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4" creationId="{3BAB1420-23FE-468B-948F-E6FDE7D4B35E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5" creationId="{FC36C977-A19B-4173-A9CD-69FEEF8CB1FF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6" creationId="{5A759169-071F-48A4-AAF6-6D0667B82E33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7" creationId="{9DB1A823-CF85-41F6-8490-45A460C8C4E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8" creationId="{4DC1EDAB-B6C4-4352-BBF6-234C14900D2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29" creationId="{BA388567-33C8-4E07-BB71-743C7CD68ED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0" creationId="{FB7E178D-452A-4F17-AD8E-0052DC9005D3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1" creationId="{B2DA0573-E694-4D76-921E-5668F7E64470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2" creationId="{1BEB3119-C437-4CE2-94E8-9683772E3D5A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3" creationId="{E034B0AF-ED9D-4267-914A-4BAFAFD1E45B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4" creationId="{310E2787-6B65-42D4-BF6F-8956AA69673F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5" creationId="{4C60C071-62EA-4A5B-BA73-14176142357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6" creationId="{C7B50D12-9A06-4463-965E-6B0EDE18D376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7" creationId="{445695F5-6355-4CB5-8A5E-7DA2607F53AB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8" creationId="{7B4A1CEF-0905-4AFB-AEF3-EAC71BD9148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39" creationId="{63F529B6-7E04-4BED-B807-0D637AB8E698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0" creationId="{E24632E9-94A2-4A91-80BE-95C7A82CC102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1" creationId="{339E401E-5DB9-4410-AEFB-B5796C1575C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2" creationId="{43B05873-B2EA-4740-91C4-FB5C492BA926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3" creationId="{C2C2CAF8-2B87-4FBE-A6F5-9336C265EF74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4" creationId="{AF18522E-56DC-45FD-B777-2CDCAB9829F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5" creationId="{530A9411-F8E9-42C9-96C0-FCFD3F584508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6" creationId="{80CA147C-44EC-4CB6-AE37-E6BF57BDF504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7" creationId="{14F52494-B99B-4ADB-BFF2-BEE086845624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8" creationId="{EA93B55A-55C2-4DB8-A189-351EC4CB276A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49" creationId="{A9522454-A96A-4ECD-9E98-566866161372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0" creationId="{215E9014-25CE-4539-8915-1B61AC7E94B1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1" creationId="{F314AB51-01B0-4614-B39F-15F071EAB1DC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2" creationId="{FF6D6078-0BA8-45C5-A826-F3F9FB2344AF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3" creationId="{A31F0D36-E1EA-43C6-A483-CB0856C0CE81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4" creationId="{12D80AFB-6E4D-4E32-9BB9-8CC5F4067856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5" creationId="{25F79576-3A27-497A-8767-470B8D43771A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6" creationId="{DF2F4FAB-DBD5-43E4-BBF1-E135876CE5DC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7" creationId="{46CF0445-22BE-486A-A1F2-7B88F0A30C8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8" creationId="{21A15483-68DC-452E-89FE-110654E00E6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59" creationId="{3153CE33-8498-4BFB-B034-2E2939573844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0" creationId="{C98445FE-0368-4354-B242-E88602AF9D7B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1" creationId="{A41B356C-BE29-426E-BF6C-6D339E777BDD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2" creationId="{F9C2615E-6828-4A18-8A3E-6D48733DBAB2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3" creationId="{8A444043-D07D-4DE5-A8D8-032571A983B3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4" creationId="{D7D138F7-8268-41D0-B511-BB808D2A7F5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5" creationId="{A8548E54-BB55-478D-B83D-60A26D5830B6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6" creationId="{33D96855-9B31-4939-BC88-7E713FA31851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7" creationId="{F92510C8-0A67-471B-ACFE-B2EB71DBDB21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8" creationId="{CD0CB4AE-BCCC-4F1C-978D-BDB05D447CC2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69" creationId="{B76F8254-E768-4019-A6A5-1324180A4D5E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0" creationId="{9EA45736-262F-48D9-ACC4-BCB5B5256166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1" creationId="{9C14832A-F4C4-4C9E-8F1E-5CCF5A5E17FF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2" creationId="{575FC55F-0E4C-4FED-ABC5-BF903D57B55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3" creationId="{FA5482C5-0CE4-434E-94C5-B7D7C0EE5B18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4" creationId="{499F6FC6-44EF-487F-B402-1FC7D125AE1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6" creationId="{1BE034CD-5300-4FF1-9882-2778A4D314AB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7" creationId="{FE72DB89-9940-4AFD-915C-2AF1258D7A5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8" creationId="{5B19395C-3DB3-4006-BF29-93413DB78B43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79" creationId="{A90EA626-5C2A-4A30-BAC2-8DF4C56C580E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0" creationId="{9424C5C9-1C65-42DB-98DB-FCD86B646B7F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1" creationId="{D559653C-D0C8-4D79-8E33-263197C619B8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2" creationId="{57361EBA-C30C-4863-9A9D-D3A7C2F91B7F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3" creationId="{B7E606CA-0B35-4008-B1CE-6123CDCD7EE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4" creationId="{B31B07DF-50F3-42D1-AA14-69BDC2F8FDA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5" creationId="{894257FF-E9C5-4D86-92B0-813773C3C940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6" creationId="{8E24E02D-8D44-48F2-9A64-BE7159AFDB41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7" creationId="{040086DC-6435-491C-A115-73720517CE3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8" creationId="{453AEC53-8E30-482F-83F5-0CC406B53C4E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89" creationId="{7D99C33D-8668-447E-8FDE-CB6976259C98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0" creationId="{6D06A75F-5F2B-422E-8787-D929FB280B0A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1" creationId="{F55187ED-3564-4E16-A6D0-174CB0C5D94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2" creationId="{A333FA1E-7D0C-42C8-9B1F-7924836FAF74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3" creationId="{41E17780-42F5-48C3-9986-896024CBFAD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4" creationId="{A38ACF75-9BE5-4A04-AE5F-9E7DBE361EC5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5" creationId="{8DBE835F-7E2A-4156-8808-7A749DFA7BBA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6" creationId="{0B27A22F-FBFA-47AE-9F09-1113F35AC32D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7" creationId="{06628EB4-066F-492E-9294-1A9A52C093AE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8" creationId="{1CE7D039-806B-4A26-ACE8-C34DCE629768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99" creationId="{88C16610-45D2-43F7-9BA1-0AD4FBB45797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100" creationId="{D530BB3B-90C8-4C81-8273-4035D7F5DF0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101" creationId="{68195704-2FD6-4635-83A7-9B558B95D6C9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102" creationId="{96BC3E3A-E587-42B9-9038-29569555E53D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103" creationId="{EC0A00E4-45B3-4AB0-85C3-4BFC39864A4D}"/>
          </ac:spMkLst>
        </pc:spChg>
        <pc:spChg chg="mod">
          <ac:chgData name="Eduard Chyhyrynets" userId="91559de2-2ebb-451e-a702-d0e5344da124" providerId="ADAL" clId="{AF4C60F4-5DAF-4C57-80B5-677B87F9A633}" dt="2021-03-10T13:58:15.838" v="2441" actId="164"/>
          <ac:spMkLst>
            <pc:docMk/>
            <pc:sldMk cId="1005116443" sldId="266"/>
            <ac:spMk id="104" creationId="{35709732-7E16-43D0-A40F-AAB4205EE8D4}"/>
          </ac:spMkLst>
        </pc:spChg>
        <pc:spChg chg="mod">
          <ac:chgData name="Eduard Chyhyrynets" userId="91559de2-2ebb-451e-a702-d0e5344da124" providerId="ADAL" clId="{AF4C60F4-5DAF-4C57-80B5-677B87F9A633}" dt="2021-03-12T14:52:53.673" v="4931" actId="20577"/>
          <ac:spMkLst>
            <pc:docMk/>
            <pc:sldMk cId="1005116443" sldId="266"/>
            <ac:spMk id="112" creationId="{CB0384F1-5CBC-4BAA-B6AD-B703BCC975E4}"/>
          </ac:spMkLst>
        </pc:spChg>
        <pc:grpChg chg="add mod">
          <ac:chgData name="Eduard Chyhyrynets" userId="91559de2-2ebb-451e-a702-d0e5344da124" providerId="ADAL" clId="{AF4C60F4-5DAF-4C57-80B5-677B87F9A633}" dt="2021-03-10T13:58:15.838" v="2441" actId="164"/>
          <ac:grpSpMkLst>
            <pc:docMk/>
            <pc:sldMk cId="1005116443" sldId="266"/>
            <ac:grpSpMk id="10" creationId="{ED541D75-FBC5-4293-BDA0-6EA104468413}"/>
          </ac:grpSpMkLst>
        </pc:grpChg>
        <pc:picChg chg="mod">
          <ac:chgData name="Eduard Chyhyrynets" userId="91559de2-2ebb-451e-a702-d0e5344da124" providerId="ADAL" clId="{AF4C60F4-5DAF-4C57-80B5-677B87F9A633}" dt="2021-03-11T16:00:27.849" v="4516" actId="1076"/>
          <ac:picMkLst>
            <pc:docMk/>
            <pc:sldMk cId="1005116443" sldId="266"/>
            <ac:picMk id="19" creationId="{00000000-0000-0000-0000-000000000000}"/>
          </ac:picMkLst>
        </pc:picChg>
        <pc:picChg chg="mod ord">
          <ac:chgData name="Eduard Chyhyrynets" userId="91559de2-2ebb-451e-a702-d0e5344da124" providerId="ADAL" clId="{AF4C60F4-5DAF-4C57-80B5-677B87F9A633}" dt="2021-03-11T16:00:46.043" v="4523" actId="1076"/>
          <ac:picMkLst>
            <pc:docMk/>
            <pc:sldMk cId="1005116443" sldId="266"/>
            <ac:picMk id="20" creationId="{00000000-0000-0000-0000-000000000000}"/>
          </ac:picMkLst>
        </pc:picChg>
        <pc:picChg chg="del">
          <ac:chgData name="Eduard Chyhyrynets" userId="91559de2-2ebb-451e-a702-d0e5344da124" providerId="ADAL" clId="{AF4C60F4-5DAF-4C57-80B5-677B87F9A633}" dt="2021-03-09T10:32:05.477" v="785" actId="478"/>
          <ac:picMkLst>
            <pc:docMk/>
            <pc:sldMk cId="1005116443" sldId="266"/>
            <ac:picMk id="24" creationId="{00000000-0000-0000-0000-000000000000}"/>
          </ac:picMkLst>
        </pc:picChg>
        <pc:cxnChg chg="add mod">
          <ac:chgData name="Eduard Chyhyrynets" userId="91559de2-2ebb-451e-a702-d0e5344da124" providerId="ADAL" clId="{AF4C60F4-5DAF-4C57-80B5-677B87F9A633}" dt="2021-03-09T14:11:00.973" v="1438" actId="1076"/>
          <ac:cxnSpMkLst>
            <pc:docMk/>
            <pc:sldMk cId="1005116443" sldId="266"/>
            <ac:cxnSpMk id="4" creationId="{B4B6615F-606F-4C7A-8757-2B0B0A841BE0}"/>
          </ac:cxnSpMkLst>
        </pc:cxnChg>
        <pc:cxnChg chg="add mod">
          <ac:chgData name="Eduard Chyhyrynets" userId="91559de2-2ebb-451e-a702-d0e5344da124" providerId="ADAL" clId="{AF4C60F4-5DAF-4C57-80B5-677B87F9A633}" dt="2021-03-11T16:01:22.432" v="4524" actId="1076"/>
          <ac:cxnSpMkLst>
            <pc:docMk/>
            <pc:sldMk cId="1005116443" sldId="266"/>
            <ac:cxnSpMk id="11" creationId="{F47AE249-8600-4E09-B34C-3785DB86B07F}"/>
          </ac:cxnSpMkLst>
        </pc:cxnChg>
        <pc:cxnChg chg="add mod">
          <ac:chgData name="Eduard Chyhyrynets" userId="91559de2-2ebb-451e-a702-d0e5344da124" providerId="ADAL" clId="{AF4C60F4-5DAF-4C57-80B5-677B87F9A633}" dt="2021-03-11T16:01:31.243" v="4525" actId="1076"/>
          <ac:cxnSpMkLst>
            <pc:docMk/>
            <pc:sldMk cId="1005116443" sldId="266"/>
            <ac:cxnSpMk id="12" creationId="{8E91451B-E5C3-45D0-9CDD-314B435B21A5}"/>
          </ac:cxnSpMkLst>
        </pc:cxnChg>
        <pc:cxnChg chg="add mod">
          <ac:chgData name="Eduard Chyhyrynets" userId="91559de2-2ebb-451e-a702-d0e5344da124" providerId="ADAL" clId="{AF4C60F4-5DAF-4C57-80B5-677B87F9A633}" dt="2021-03-09T14:11:00.973" v="1438" actId="1076"/>
          <ac:cxnSpMkLst>
            <pc:docMk/>
            <pc:sldMk cId="1005116443" sldId="266"/>
            <ac:cxnSpMk id="13" creationId="{D6F10205-40ED-495D-BC0D-7031BF02B4DD}"/>
          </ac:cxnSpMkLst>
        </pc:cxnChg>
      </pc:sldChg>
      <pc:sldChg chg="modSp mod">
        <pc:chgData name="Eduard Chyhyrynets" userId="91559de2-2ebb-451e-a702-d0e5344da124" providerId="ADAL" clId="{AF4C60F4-5DAF-4C57-80B5-677B87F9A633}" dt="2021-03-09T10:33:53.211" v="793" actId="1076"/>
        <pc:sldMkLst>
          <pc:docMk/>
          <pc:sldMk cId="38175305" sldId="267"/>
        </pc:sldMkLst>
        <pc:spChg chg="mod">
          <ac:chgData name="Eduard Chyhyrynets" userId="91559de2-2ebb-451e-a702-d0e5344da124" providerId="ADAL" clId="{AF4C60F4-5DAF-4C57-80B5-677B87F9A633}" dt="2021-03-09T10:33:49.796" v="791" actId="1076"/>
          <ac:spMkLst>
            <pc:docMk/>
            <pc:sldMk cId="38175305" sldId="267"/>
            <ac:spMk id="8" creationId="{2A94A1FD-E08F-4A68-A011-44A924913038}"/>
          </ac:spMkLst>
        </pc:spChg>
        <pc:spChg chg="mod">
          <ac:chgData name="Eduard Chyhyrynets" userId="91559de2-2ebb-451e-a702-d0e5344da124" providerId="ADAL" clId="{AF4C60F4-5DAF-4C57-80B5-677B87F9A633}" dt="2021-03-09T10:33:53.211" v="793" actId="1076"/>
          <ac:spMkLst>
            <pc:docMk/>
            <pc:sldMk cId="38175305" sldId="267"/>
            <ac:spMk id="9" creationId="{CEEEF845-94C9-4E02-AC21-4CA204101B47}"/>
          </ac:spMkLst>
        </pc:spChg>
        <pc:picChg chg="mod">
          <ac:chgData name="Eduard Chyhyrynets" userId="91559de2-2ebb-451e-a702-d0e5344da124" providerId="ADAL" clId="{AF4C60F4-5DAF-4C57-80B5-677B87F9A633}" dt="2021-03-09T10:33:51.704" v="792" actId="1076"/>
          <ac:picMkLst>
            <pc:docMk/>
            <pc:sldMk cId="38175305" sldId="267"/>
            <ac:picMk id="4" creationId="{2B86F5F0-96D4-4CA9-83FF-2C2C1E88255B}"/>
          </ac:picMkLst>
        </pc:picChg>
        <pc:picChg chg="mod">
          <ac:chgData name="Eduard Chyhyrynets" userId="91559de2-2ebb-451e-a702-d0e5344da124" providerId="ADAL" clId="{AF4C60F4-5DAF-4C57-80B5-677B87F9A633}" dt="2021-03-09T10:33:47.179" v="790" actId="1076"/>
          <ac:picMkLst>
            <pc:docMk/>
            <pc:sldMk cId="38175305" sldId="267"/>
            <ac:picMk id="7" creationId="{87FD35BE-9C93-4BAE-90DE-9576F142A52A}"/>
          </ac:picMkLst>
        </pc:picChg>
      </pc:sldChg>
      <pc:sldChg chg="delSp modSp mod">
        <pc:chgData name="Eduard Chyhyrynets" userId="91559de2-2ebb-451e-a702-d0e5344da124" providerId="ADAL" clId="{AF4C60F4-5DAF-4C57-80B5-677B87F9A633}" dt="2021-03-12T15:39:12.610" v="5081" actId="1076"/>
        <pc:sldMkLst>
          <pc:docMk/>
          <pc:sldMk cId="2996869777" sldId="268"/>
        </pc:sldMkLst>
        <pc:spChg chg="del mod">
          <ac:chgData name="Eduard Chyhyrynets" userId="91559de2-2ebb-451e-a702-d0e5344da124" providerId="ADAL" clId="{AF4C60F4-5DAF-4C57-80B5-677B87F9A633}" dt="2021-03-12T15:39:01.140" v="5077" actId="478"/>
          <ac:spMkLst>
            <pc:docMk/>
            <pc:sldMk cId="2996869777" sldId="268"/>
            <ac:spMk id="6" creationId="{7400F6FE-CAB6-4371-B837-7BB7D81F00F0}"/>
          </ac:spMkLst>
        </pc:spChg>
        <pc:spChg chg="del mod">
          <ac:chgData name="Eduard Chyhyrynets" userId="91559de2-2ebb-451e-a702-d0e5344da124" providerId="ADAL" clId="{AF4C60F4-5DAF-4C57-80B5-677B87F9A633}" dt="2021-03-12T15:39:02.174" v="5078" actId="478"/>
          <ac:spMkLst>
            <pc:docMk/>
            <pc:sldMk cId="2996869777" sldId="268"/>
            <ac:spMk id="7" creationId="{1134E241-DA56-45A7-B1EF-CAEB7E5394E2}"/>
          </ac:spMkLst>
        </pc:spChg>
        <pc:graphicFrameChg chg="mod modGraphic">
          <ac:chgData name="Eduard Chyhyrynets" userId="91559de2-2ebb-451e-a702-d0e5344da124" providerId="ADAL" clId="{AF4C60F4-5DAF-4C57-80B5-677B87F9A633}" dt="2021-03-12T15:39:12.610" v="5081" actId="1076"/>
          <ac:graphicFrameMkLst>
            <pc:docMk/>
            <pc:sldMk cId="2996869777" sldId="268"/>
            <ac:graphicFrameMk id="5" creationId="{F5BB4413-3166-487B-91CB-E3375F572585}"/>
          </ac:graphicFrameMkLst>
        </pc:graphicFrameChg>
      </pc:sldChg>
      <pc:sldChg chg="addSp delSp modSp mod">
        <pc:chgData name="Eduard Chyhyrynets" userId="91559de2-2ebb-451e-a702-d0e5344da124" providerId="ADAL" clId="{AF4C60F4-5DAF-4C57-80B5-677B87F9A633}" dt="2021-03-10T13:56:55.842" v="2411" actId="1076"/>
        <pc:sldMkLst>
          <pc:docMk/>
          <pc:sldMk cId="463460682" sldId="269"/>
        </pc:sldMkLst>
        <pc:spChg chg="mod">
          <ac:chgData name="Eduard Chyhyrynets" userId="91559de2-2ebb-451e-a702-d0e5344da124" providerId="ADAL" clId="{AF4C60F4-5DAF-4C57-80B5-677B87F9A633}" dt="2021-03-10T13:56:39.728" v="2410" actId="20577"/>
          <ac:spMkLst>
            <pc:docMk/>
            <pc:sldMk cId="463460682" sldId="269"/>
            <ac:spMk id="5" creationId="{CFFF2549-4EB5-4816-8ACC-00654223AED6}"/>
          </ac:spMkLst>
        </pc:spChg>
        <pc:spChg chg="add del mod">
          <ac:chgData name="Eduard Chyhyrynets" userId="91559de2-2ebb-451e-a702-d0e5344da124" providerId="ADAL" clId="{AF4C60F4-5DAF-4C57-80B5-677B87F9A633}" dt="2021-03-09T12:44:55.424" v="1418" actId="478"/>
          <ac:spMkLst>
            <pc:docMk/>
            <pc:sldMk cId="463460682" sldId="269"/>
            <ac:spMk id="13" creationId="{EF784BBD-5C85-4326-B929-2B4000F94D2F}"/>
          </ac:spMkLst>
        </pc:spChg>
        <pc:picChg chg="add mod">
          <ac:chgData name="Eduard Chyhyrynets" userId="91559de2-2ebb-451e-a702-d0e5344da124" providerId="ADAL" clId="{AF4C60F4-5DAF-4C57-80B5-677B87F9A633}" dt="2021-03-09T12:45:00.645" v="1420" actId="1076"/>
          <ac:picMkLst>
            <pc:docMk/>
            <pc:sldMk cId="463460682" sldId="269"/>
            <ac:picMk id="2" creationId="{4D0BEFE4-2CF0-4911-92BC-6275DB4E9971}"/>
          </ac:picMkLst>
        </pc:picChg>
        <pc:picChg chg="del mod">
          <ac:chgData name="Eduard Chyhyrynets" userId="91559de2-2ebb-451e-a702-d0e5344da124" providerId="ADAL" clId="{AF4C60F4-5DAF-4C57-80B5-677B87F9A633}" dt="2021-03-09T12:44:41.623" v="1415" actId="478"/>
          <ac:picMkLst>
            <pc:docMk/>
            <pc:sldMk cId="463460682" sldId="269"/>
            <ac:picMk id="3" creationId="{C15486DE-410F-44AA-92D6-729C501F956C}"/>
          </ac:picMkLst>
        </pc:picChg>
        <pc:picChg chg="mod">
          <ac:chgData name="Eduard Chyhyrynets" userId="91559de2-2ebb-451e-a702-d0e5344da124" providerId="ADAL" clId="{AF4C60F4-5DAF-4C57-80B5-677B87F9A633}" dt="2021-03-10T13:56:55.842" v="2411" actId="1076"/>
          <ac:picMkLst>
            <pc:docMk/>
            <pc:sldMk cId="463460682" sldId="269"/>
            <ac:picMk id="6" creationId="{2EC0B117-C178-4A4B-A7C3-AC9E194DE42F}"/>
          </ac:picMkLst>
        </pc:picChg>
        <pc:picChg chg="add mod">
          <ac:chgData name="Eduard Chyhyrynets" userId="91559de2-2ebb-451e-a702-d0e5344da124" providerId="ADAL" clId="{AF4C60F4-5DAF-4C57-80B5-677B87F9A633}" dt="2021-03-09T12:45:02.389" v="1421" actId="1076"/>
          <ac:picMkLst>
            <pc:docMk/>
            <pc:sldMk cId="463460682" sldId="269"/>
            <ac:picMk id="7" creationId="{00AD28A7-9ADD-4DAC-9CFA-F9D97AC126BC}"/>
          </ac:picMkLst>
        </pc:picChg>
        <pc:picChg chg="mod">
          <ac:chgData name="Eduard Chyhyrynets" userId="91559de2-2ebb-451e-a702-d0e5344da124" providerId="ADAL" clId="{AF4C60F4-5DAF-4C57-80B5-677B87F9A633}" dt="2021-03-09T12:45:50.690" v="1427" actId="1076"/>
          <ac:picMkLst>
            <pc:docMk/>
            <pc:sldMk cId="463460682" sldId="269"/>
            <ac:picMk id="8" creationId="{9F7E0F09-EAF8-475D-A9B3-BCEFA8C8AADB}"/>
          </ac:picMkLst>
        </pc:picChg>
        <pc:picChg chg="add mod">
          <ac:chgData name="Eduard Chyhyrynets" userId="91559de2-2ebb-451e-a702-d0e5344da124" providerId="ADAL" clId="{AF4C60F4-5DAF-4C57-80B5-677B87F9A633}" dt="2021-03-09T12:45:45.722" v="1426" actId="14100"/>
          <ac:picMkLst>
            <pc:docMk/>
            <pc:sldMk cId="463460682" sldId="269"/>
            <ac:picMk id="14" creationId="{5E25A817-2370-4253-87E6-A9DEA235C82B}"/>
          </ac:picMkLst>
        </pc:picChg>
      </pc:sldChg>
      <pc:sldChg chg="modSp mod modAnim">
        <pc:chgData name="Eduard Chyhyrynets" userId="91559de2-2ebb-451e-a702-d0e5344da124" providerId="ADAL" clId="{AF4C60F4-5DAF-4C57-80B5-677B87F9A633}" dt="2021-03-12T15:51:12.983" v="5202"/>
        <pc:sldMkLst>
          <pc:docMk/>
          <pc:sldMk cId="4192415984" sldId="270"/>
        </pc:sldMkLst>
        <pc:spChg chg="mod">
          <ac:chgData name="Eduard Chyhyrynets" userId="91559de2-2ebb-451e-a702-d0e5344da124" providerId="ADAL" clId="{AF4C60F4-5DAF-4C57-80B5-677B87F9A633}" dt="2021-03-09T10:35:22.546" v="805" actId="1076"/>
          <ac:spMkLst>
            <pc:docMk/>
            <pc:sldMk cId="4192415984" sldId="270"/>
            <ac:spMk id="2" creationId="{E0772DEB-0D2F-46AE-8BFA-9DF4ED318908}"/>
          </ac:spMkLst>
        </pc:spChg>
        <pc:spChg chg="mod">
          <ac:chgData name="Eduard Chyhyrynets" userId="91559de2-2ebb-451e-a702-d0e5344da124" providerId="ADAL" clId="{AF4C60F4-5DAF-4C57-80B5-677B87F9A633}" dt="2021-03-09T10:35:33.807" v="810" actId="20577"/>
          <ac:spMkLst>
            <pc:docMk/>
            <pc:sldMk cId="4192415984" sldId="270"/>
            <ac:spMk id="9" creationId="{7908E33A-0142-46F0-9744-C1D2D255D5C6}"/>
          </ac:spMkLst>
        </pc:spChg>
        <pc:spChg chg="mod">
          <ac:chgData name="Eduard Chyhyrynets" userId="91559de2-2ebb-451e-a702-d0e5344da124" providerId="ADAL" clId="{AF4C60F4-5DAF-4C57-80B5-677B87F9A633}" dt="2021-03-09T10:34:38.129" v="800" actId="1076"/>
          <ac:spMkLst>
            <pc:docMk/>
            <pc:sldMk cId="4192415984" sldId="270"/>
            <ac:spMk id="18" creationId="{AC85C390-7195-4EEE-936C-3C32FB3B09DA}"/>
          </ac:spMkLst>
        </pc:spChg>
        <pc:picChg chg="mod ord">
          <ac:chgData name="Eduard Chyhyrynets" userId="91559de2-2ebb-451e-a702-d0e5344da124" providerId="ADAL" clId="{AF4C60F4-5DAF-4C57-80B5-677B87F9A633}" dt="2021-03-09T10:35:52.408" v="819" actId="166"/>
          <ac:picMkLst>
            <pc:docMk/>
            <pc:sldMk cId="4192415984" sldId="270"/>
            <ac:picMk id="19" creationId="{1F76C819-173C-4CF7-9324-C02CB655125E}"/>
          </ac:picMkLst>
        </pc:picChg>
        <pc:cxnChg chg="mod">
          <ac:chgData name="Eduard Chyhyrynets" userId="91559de2-2ebb-451e-a702-d0e5344da124" providerId="ADAL" clId="{AF4C60F4-5DAF-4C57-80B5-677B87F9A633}" dt="2021-03-09T10:35:45.109" v="817" actId="692"/>
          <ac:cxnSpMkLst>
            <pc:docMk/>
            <pc:sldMk cId="4192415984" sldId="270"/>
            <ac:cxnSpMk id="10" creationId="{4BB0877D-4C45-4CF7-A88F-5A23A8EB7F27}"/>
          </ac:cxnSpMkLst>
        </pc:cxnChg>
      </pc:sldChg>
      <pc:sldChg chg="addSp delSp modSp mod">
        <pc:chgData name="Eduard Chyhyrynets" userId="91559de2-2ebb-451e-a702-d0e5344da124" providerId="ADAL" clId="{AF4C60F4-5DAF-4C57-80B5-677B87F9A633}" dt="2021-03-11T13:43:53.292" v="4376" actId="108"/>
        <pc:sldMkLst>
          <pc:docMk/>
          <pc:sldMk cId="2090962127" sldId="271"/>
        </pc:sldMkLst>
        <pc:spChg chg="mod">
          <ac:chgData name="Eduard Chyhyrynets" userId="91559de2-2ebb-451e-a702-d0e5344da124" providerId="ADAL" clId="{AF4C60F4-5DAF-4C57-80B5-677B87F9A633}" dt="2021-03-11T13:43:53.292" v="4376" actId="108"/>
          <ac:spMkLst>
            <pc:docMk/>
            <pc:sldMk cId="2090962127" sldId="271"/>
            <ac:spMk id="2" creationId="{5EBBD624-286A-4E14-A1AA-C60BF03906AA}"/>
          </ac:spMkLst>
        </pc:spChg>
        <pc:spChg chg="del">
          <ac:chgData name="Eduard Chyhyrynets" userId="91559de2-2ebb-451e-a702-d0e5344da124" providerId="ADAL" clId="{AF4C60F4-5DAF-4C57-80B5-677B87F9A633}" dt="2021-03-10T16:37:49.392" v="3138" actId="478"/>
          <ac:spMkLst>
            <pc:docMk/>
            <pc:sldMk cId="2090962127" sldId="271"/>
            <ac:spMk id="10" creationId="{84B03FED-84DC-4DD3-AA1F-EA3925907ED3}"/>
          </ac:spMkLst>
        </pc:spChg>
        <pc:spChg chg="del">
          <ac:chgData name="Eduard Chyhyrynets" userId="91559de2-2ebb-451e-a702-d0e5344da124" providerId="ADAL" clId="{AF4C60F4-5DAF-4C57-80B5-677B87F9A633}" dt="2021-03-10T16:37:49.977" v="3139" actId="478"/>
          <ac:spMkLst>
            <pc:docMk/>
            <pc:sldMk cId="2090962127" sldId="271"/>
            <ac:spMk id="11" creationId="{DD21C066-4C5A-45B0-B6E6-5644D8E017FD}"/>
          </ac:spMkLst>
        </pc:spChg>
        <pc:spChg chg="add mod">
          <ac:chgData name="Eduard Chyhyrynets" userId="91559de2-2ebb-451e-a702-d0e5344da124" providerId="ADAL" clId="{AF4C60F4-5DAF-4C57-80B5-677B87F9A633}" dt="2021-03-10T13:49:40.754" v="2340" actId="207"/>
          <ac:spMkLst>
            <pc:docMk/>
            <pc:sldMk cId="2090962127" sldId="271"/>
            <ac:spMk id="12" creationId="{A3E3F901-A86C-4970-A0A0-0948E9110DD8}"/>
          </ac:spMkLst>
        </pc:spChg>
        <pc:spChg chg="add mod">
          <ac:chgData name="Eduard Chyhyrynets" userId="91559de2-2ebb-451e-a702-d0e5344da124" providerId="ADAL" clId="{AF4C60F4-5DAF-4C57-80B5-677B87F9A633}" dt="2021-03-10T13:49:40.754" v="2340" actId="207"/>
          <ac:spMkLst>
            <pc:docMk/>
            <pc:sldMk cId="2090962127" sldId="271"/>
            <ac:spMk id="13" creationId="{9096F93E-6E97-4C28-A6D0-3375728166F1}"/>
          </ac:spMkLst>
        </pc:spChg>
        <pc:spChg chg="add mod">
          <ac:chgData name="Eduard Chyhyrynets" userId="91559de2-2ebb-451e-a702-d0e5344da124" providerId="ADAL" clId="{AF4C60F4-5DAF-4C57-80B5-677B87F9A633}" dt="2021-03-10T13:49:40.754" v="2340" actId="207"/>
          <ac:spMkLst>
            <pc:docMk/>
            <pc:sldMk cId="2090962127" sldId="271"/>
            <ac:spMk id="14" creationId="{60E69437-343E-4684-AAF8-A05162823085}"/>
          </ac:spMkLst>
        </pc:spChg>
        <pc:spChg chg="add mod">
          <ac:chgData name="Eduard Chyhyrynets" userId="91559de2-2ebb-451e-a702-d0e5344da124" providerId="ADAL" clId="{AF4C60F4-5DAF-4C57-80B5-677B87F9A633}" dt="2021-03-10T13:49:40.754" v="2340" actId="207"/>
          <ac:spMkLst>
            <pc:docMk/>
            <pc:sldMk cId="2090962127" sldId="271"/>
            <ac:spMk id="15" creationId="{B0FCCAE5-898A-4606-B174-6ACD64CE493E}"/>
          </ac:spMkLst>
        </pc:spChg>
        <pc:spChg chg="add mod">
          <ac:chgData name="Eduard Chyhyrynets" userId="91559de2-2ebb-451e-a702-d0e5344da124" providerId="ADAL" clId="{AF4C60F4-5DAF-4C57-80B5-677B87F9A633}" dt="2021-03-10T13:49:40.754" v="2340" actId="207"/>
          <ac:spMkLst>
            <pc:docMk/>
            <pc:sldMk cId="2090962127" sldId="271"/>
            <ac:spMk id="16" creationId="{5B33C48C-BE55-47B0-8BEA-29012E6A6F70}"/>
          </ac:spMkLst>
        </pc:spChg>
        <pc:spChg chg="add mod">
          <ac:chgData name="Eduard Chyhyrynets" userId="91559de2-2ebb-451e-a702-d0e5344da124" providerId="ADAL" clId="{AF4C60F4-5DAF-4C57-80B5-677B87F9A633}" dt="2021-03-10T13:49:40.754" v="2340" actId="207"/>
          <ac:spMkLst>
            <pc:docMk/>
            <pc:sldMk cId="2090962127" sldId="271"/>
            <ac:spMk id="17" creationId="{E4EC310E-F800-4DB1-8C22-FAC42A43D08E}"/>
          </ac:spMkLst>
        </pc:spChg>
        <pc:picChg chg="mod">
          <ac:chgData name="Eduard Chyhyrynets" userId="91559de2-2ebb-451e-a702-d0e5344da124" providerId="ADAL" clId="{AF4C60F4-5DAF-4C57-80B5-677B87F9A633}" dt="2021-03-10T11:21:10.604" v="1636" actId="1035"/>
          <ac:picMkLst>
            <pc:docMk/>
            <pc:sldMk cId="2090962127" sldId="271"/>
            <ac:picMk id="4" creationId="{7638DC01-8014-4F18-9827-D1578A074175}"/>
          </ac:picMkLst>
        </pc:picChg>
        <pc:picChg chg="mod">
          <ac:chgData name="Eduard Chyhyrynets" userId="91559de2-2ebb-451e-a702-d0e5344da124" providerId="ADAL" clId="{AF4C60F4-5DAF-4C57-80B5-677B87F9A633}" dt="2021-03-10T11:21:16.252" v="1641" actId="1038"/>
          <ac:picMkLst>
            <pc:docMk/>
            <pc:sldMk cId="2090962127" sldId="271"/>
            <ac:picMk id="5" creationId="{1E5AC1E6-496A-4A20-AE73-D70C30F79D0D}"/>
          </ac:picMkLst>
        </pc:picChg>
        <pc:picChg chg="mod">
          <ac:chgData name="Eduard Chyhyrynets" userId="91559de2-2ebb-451e-a702-d0e5344da124" providerId="ADAL" clId="{AF4C60F4-5DAF-4C57-80B5-677B87F9A633}" dt="2021-03-10T13:33:08.107" v="2247" actId="1076"/>
          <ac:picMkLst>
            <pc:docMk/>
            <pc:sldMk cId="2090962127" sldId="271"/>
            <ac:picMk id="6" creationId="{2FC4BCA7-2547-4BA1-B087-D4A1541DFD66}"/>
          </ac:picMkLst>
        </pc:picChg>
        <pc:picChg chg="mod">
          <ac:chgData name="Eduard Chyhyrynets" userId="91559de2-2ebb-451e-a702-d0e5344da124" providerId="ADAL" clId="{AF4C60F4-5DAF-4C57-80B5-677B87F9A633}" dt="2021-03-10T11:21:10.604" v="1636" actId="1035"/>
          <ac:picMkLst>
            <pc:docMk/>
            <pc:sldMk cId="2090962127" sldId="271"/>
            <ac:picMk id="7" creationId="{29CAE75A-F94F-4BA0-A4BC-BFE3EDE12EAF}"/>
          </ac:picMkLst>
        </pc:picChg>
        <pc:picChg chg="mod">
          <ac:chgData name="Eduard Chyhyrynets" userId="91559de2-2ebb-451e-a702-d0e5344da124" providerId="ADAL" clId="{AF4C60F4-5DAF-4C57-80B5-677B87F9A633}" dt="2021-03-10T11:21:16.252" v="1641" actId="1038"/>
          <ac:picMkLst>
            <pc:docMk/>
            <pc:sldMk cId="2090962127" sldId="271"/>
            <ac:picMk id="8" creationId="{8AF52999-B77D-4F07-9B5F-CA5A74B6EE36}"/>
          </ac:picMkLst>
        </pc:picChg>
        <pc:picChg chg="mod">
          <ac:chgData name="Eduard Chyhyrynets" userId="91559de2-2ebb-451e-a702-d0e5344da124" providerId="ADAL" clId="{AF4C60F4-5DAF-4C57-80B5-677B87F9A633}" dt="2021-03-10T11:21:10.604" v="1636" actId="1035"/>
          <ac:picMkLst>
            <pc:docMk/>
            <pc:sldMk cId="2090962127" sldId="271"/>
            <ac:picMk id="9" creationId="{06B2C708-28D5-47FC-9DB2-B21011DE43BE}"/>
          </ac:picMkLst>
        </pc:picChg>
      </pc:sldChg>
      <pc:sldChg chg="addSp delSp modSp mod">
        <pc:chgData name="Eduard Chyhyrynets" userId="91559de2-2ebb-451e-a702-d0e5344da124" providerId="ADAL" clId="{AF4C60F4-5DAF-4C57-80B5-677B87F9A633}" dt="2021-03-12T16:08:10.714" v="5713"/>
        <pc:sldMkLst>
          <pc:docMk/>
          <pc:sldMk cId="2815787428" sldId="272"/>
        </pc:sldMkLst>
        <pc:spChg chg="mod">
          <ac:chgData name="Eduard Chyhyrynets" userId="91559de2-2ebb-451e-a702-d0e5344da124" providerId="ADAL" clId="{AF4C60F4-5DAF-4C57-80B5-677B87F9A633}" dt="2021-03-09T11:07:13.978" v="1344" actId="20577"/>
          <ac:spMkLst>
            <pc:docMk/>
            <pc:sldMk cId="2815787428" sldId="272"/>
            <ac:spMk id="2" creationId="{B31222C7-63AA-47D6-8C11-02341BE9D3B7}"/>
          </ac:spMkLst>
        </pc:spChg>
        <pc:spChg chg="mod">
          <ac:chgData name="Eduard Chyhyrynets" userId="91559de2-2ebb-451e-a702-d0e5344da124" providerId="ADAL" clId="{AF4C60F4-5DAF-4C57-80B5-677B87F9A633}" dt="2021-03-10T15:32:26.997" v="2456" actId="1076"/>
          <ac:spMkLst>
            <pc:docMk/>
            <pc:sldMk cId="2815787428" sldId="272"/>
            <ac:spMk id="3" creationId="{C963D329-E742-4952-A195-8B5819AE23F9}"/>
          </ac:spMkLst>
        </pc:spChg>
        <pc:spChg chg="del mod">
          <ac:chgData name="Eduard Chyhyrynets" userId="91559de2-2ebb-451e-a702-d0e5344da124" providerId="ADAL" clId="{AF4C60F4-5DAF-4C57-80B5-677B87F9A633}" dt="2021-03-10T12:56:11.392" v="1798" actId="478"/>
          <ac:spMkLst>
            <pc:docMk/>
            <pc:sldMk cId="2815787428" sldId="272"/>
            <ac:spMk id="5" creationId="{E026FD0A-BDC7-4434-A016-DBB9B15C7DDF}"/>
          </ac:spMkLst>
        </pc:spChg>
        <pc:spChg chg="del mod">
          <ac:chgData name="Eduard Chyhyrynets" userId="91559de2-2ebb-451e-a702-d0e5344da124" providerId="ADAL" clId="{AF4C60F4-5DAF-4C57-80B5-677B87F9A633}" dt="2021-03-10T12:58:31.564" v="1832" actId="478"/>
          <ac:spMkLst>
            <pc:docMk/>
            <pc:sldMk cId="2815787428" sldId="272"/>
            <ac:spMk id="6" creationId="{9732E7C0-527E-4D6E-BB21-66165F439A8A}"/>
          </ac:spMkLst>
        </pc:spChg>
        <pc:spChg chg="del mod">
          <ac:chgData name="Eduard Chyhyrynets" userId="91559de2-2ebb-451e-a702-d0e5344da124" providerId="ADAL" clId="{AF4C60F4-5DAF-4C57-80B5-677B87F9A633}" dt="2021-03-10T13:04:06.236" v="1882" actId="478"/>
          <ac:spMkLst>
            <pc:docMk/>
            <pc:sldMk cId="2815787428" sldId="272"/>
            <ac:spMk id="7" creationId="{6B50F26D-5E29-478A-996F-4EE0F23A0328}"/>
          </ac:spMkLst>
        </pc:spChg>
        <pc:spChg chg="del mod">
          <ac:chgData name="Eduard Chyhyrynets" userId="91559de2-2ebb-451e-a702-d0e5344da124" providerId="ADAL" clId="{AF4C60F4-5DAF-4C57-80B5-677B87F9A633}" dt="2021-03-10T13:05:06.581" v="1912" actId="478"/>
          <ac:spMkLst>
            <pc:docMk/>
            <pc:sldMk cId="2815787428" sldId="272"/>
            <ac:spMk id="8" creationId="{1062ECE1-73DD-47B5-B360-A8147BF7518C}"/>
          </ac:spMkLst>
        </pc:spChg>
        <pc:spChg chg="mod">
          <ac:chgData name="Eduard Chyhyrynets" userId="91559de2-2ebb-451e-a702-d0e5344da124" providerId="ADAL" clId="{AF4C60F4-5DAF-4C57-80B5-677B87F9A633}" dt="2021-03-10T13:50:07.636" v="2342" actId="207"/>
          <ac:spMkLst>
            <pc:docMk/>
            <pc:sldMk cId="2815787428" sldId="272"/>
            <ac:spMk id="9" creationId="{5FF85155-8A69-4518-A5FA-51B7DD1A9BFC}"/>
          </ac:spMkLst>
        </pc:spChg>
        <pc:spChg chg="del mod">
          <ac:chgData name="Eduard Chyhyrynets" userId="91559de2-2ebb-451e-a702-d0e5344da124" providerId="ADAL" clId="{AF4C60F4-5DAF-4C57-80B5-677B87F9A633}" dt="2021-03-11T16:14:18.485" v="4637" actId="478"/>
          <ac:spMkLst>
            <pc:docMk/>
            <pc:sldMk cId="2815787428" sldId="272"/>
            <ac:spMk id="10" creationId="{4354C1CC-F5CA-433F-9E65-398746E3308D}"/>
          </ac:spMkLst>
        </pc:spChg>
        <pc:spChg chg="mod">
          <ac:chgData name="Eduard Chyhyrynets" userId="91559de2-2ebb-451e-a702-d0e5344da124" providerId="ADAL" clId="{AF4C60F4-5DAF-4C57-80B5-677B87F9A633}" dt="2021-03-11T16:10:07.735" v="4571" actId="1076"/>
          <ac:spMkLst>
            <pc:docMk/>
            <pc:sldMk cId="2815787428" sldId="272"/>
            <ac:spMk id="11" creationId="{5DA1F2C4-A9FA-4868-A96F-16EF997F9230}"/>
          </ac:spMkLst>
        </pc:spChg>
        <pc:spChg chg="mod">
          <ac:chgData name="Eduard Chyhyrynets" userId="91559de2-2ebb-451e-a702-d0e5344da124" providerId="ADAL" clId="{AF4C60F4-5DAF-4C57-80B5-677B87F9A633}" dt="2021-03-11T16:07:03.375" v="4533" actId="1076"/>
          <ac:spMkLst>
            <pc:docMk/>
            <pc:sldMk cId="2815787428" sldId="272"/>
            <ac:spMk id="12" creationId="{AD14AC0B-A5E5-41B0-AFB5-1B835BB0633B}"/>
          </ac:spMkLst>
        </pc:spChg>
        <pc:spChg chg="add mod">
          <ac:chgData name="Eduard Chyhyrynets" userId="91559de2-2ebb-451e-a702-d0e5344da124" providerId="ADAL" clId="{AF4C60F4-5DAF-4C57-80B5-677B87F9A633}" dt="2021-03-11T16:10:22.930" v="4582" actId="20577"/>
          <ac:spMkLst>
            <pc:docMk/>
            <pc:sldMk cId="2815787428" sldId="272"/>
            <ac:spMk id="16" creationId="{F19BF15A-F481-4857-A848-141D687A2BCE}"/>
          </ac:spMkLst>
        </pc:spChg>
        <pc:spChg chg="add mod">
          <ac:chgData name="Eduard Chyhyrynets" userId="91559de2-2ebb-451e-a702-d0e5344da124" providerId="ADAL" clId="{AF4C60F4-5DAF-4C57-80B5-677B87F9A633}" dt="2021-03-11T16:07:15.789" v="4536" actId="1076"/>
          <ac:spMkLst>
            <pc:docMk/>
            <pc:sldMk cId="2815787428" sldId="272"/>
            <ac:spMk id="19" creationId="{E3E2337F-E046-424B-8F08-8899BF149E41}"/>
          </ac:spMkLst>
        </pc:spChg>
        <pc:spChg chg="add del mod">
          <ac:chgData name="Eduard Chyhyrynets" userId="91559de2-2ebb-451e-a702-d0e5344da124" providerId="ADAL" clId="{AF4C60F4-5DAF-4C57-80B5-677B87F9A633}" dt="2021-03-11T16:14:19.696" v="4638" actId="478"/>
          <ac:spMkLst>
            <pc:docMk/>
            <pc:sldMk cId="2815787428" sldId="272"/>
            <ac:spMk id="20" creationId="{4A43051E-8C9E-407A-B333-DD736C57999F}"/>
          </ac:spMkLst>
        </pc:spChg>
        <pc:spChg chg="add mod">
          <ac:chgData name="Eduard Chyhyrynets" userId="91559de2-2ebb-451e-a702-d0e5344da124" providerId="ADAL" clId="{AF4C60F4-5DAF-4C57-80B5-677B87F9A633}" dt="2021-03-11T16:14:20.605" v="4639"/>
          <ac:spMkLst>
            <pc:docMk/>
            <pc:sldMk cId="2815787428" sldId="272"/>
            <ac:spMk id="21" creationId="{9810055C-28F4-4285-BDC8-B23EAB231685}"/>
          </ac:spMkLst>
        </pc:spChg>
        <pc:graphicFrameChg chg="mod modGraphic">
          <ac:chgData name="Eduard Chyhyrynets" userId="91559de2-2ebb-451e-a702-d0e5344da124" providerId="ADAL" clId="{AF4C60F4-5DAF-4C57-80B5-677B87F9A633}" dt="2021-03-12T16:08:10.714" v="5713"/>
          <ac:graphicFrameMkLst>
            <pc:docMk/>
            <pc:sldMk cId="2815787428" sldId="272"/>
            <ac:graphicFrameMk id="4" creationId="{046CDE6E-2C67-44CF-9B5D-F9BF6A24C0FC}"/>
          </ac:graphicFrameMkLst>
        </pc:graphicFrameChg>
        <pc:picChg chg="add mod ord modCrop">
          <ac:chgData name="Eduard Chyhyrynets" userId="91559de2-2ebb-451e-a702-d0e5344da124" providerId="ADAL" clId="{AF4C60F4-5DAF-4C57-80B5-677B87F9A633}" dt="2021-03-10T13:08:09.113" v="1915" actId="1076"/>
          <ac:picMkLst>
            <pc:docMk/>
            <pc:sldMk cId="2815787428" sldId="272"/>
            <ac:picMk id="13" creationId="{24A27665-98ED-4971-8DAB-031333215FE6}"/>
          </ac:picMkLst>
        </pc:picChg>
        <pc:picChg chg="add mod ord modCrop">
          <ac:chgData name="Eduard Chyhyrynets" userId="91559de2-2ebb-451e-a702-d0e5344da124" providerId="ADAL" clId="{AF4C60F4-5DAF-4C57-80B5-677B87F9A633}" dt="2021-03-10T13:08:13.651" v="1916" actId="1076"/>
          <ac:picMkLst>
            <pc:docMk/>
            <pc:sldMk cId="2815787428" sldId="272"/>
            <ac:picMk id="14" creationId="{3EA30206-0EF7-47CE-AC0D-85E0A293DB0B}"/>
          </ac:picMkLst>
        </pc:picChg>
        <pc:picChg chg="add mod ord modCrop">
          <ac:chgData name="Eduard Chyhyrynets" userId="91559de2-2ebb-451e-a702-d0e5344da124" providerId="ADAL" clId="{AF4C60F4-5DAF-4C57-80B5-677B87F9A633}" dt="2021-03-10T13:08:19.293" v="1917" actId="1076"/>
          <ac:picMkLst>
            <pc:docMk/>
            <pc:sldMk cId="2815787428" sldId="272"/>
            <ac:picMk id="15" creationId="{A46797B3-A7FC-4AAE-A0C1-30CADC418ACE}"/>
          </ac:picMkLst>
        </pc:picChg>
        <pc:picChg chg="add mod ord modCrop">
          <ac:chgData name="Eduard Chyhyrynets" userId="91559de2-2ebb-451e-a702-d0e5344da124" providerId="ADAL" clId="{AF4C60F4-5DAF-4C57-80B5-677B87F9A633}" dt="2021-03-10T13:10:47.107" v="1944" actId="167"/>
          <ac:picMkLst>
            <pc:docMk/>
            <pc:sldMk cId="2815787428" sldId="272"/>
            <ac:picMk id="17" creationId="{4789E15E-CEC2-4CF1-AE19-C6D631B37669}"/>
          </ac:picMkLst>
        </pc:picChg>
        <pc:picChg chg="add mod modCrop">
          <ac:chgData name="Eduard Chyhyrynets" userId="91559de2-2ebb-451e-a702-d0e5344da124" providerId="ADAL" clId="{AF4C60F4-5DAF-4C57-80B5-677B87F9A633}" dt="2021-03-10T13:13:34.872" v="1986" actId="1076"/>
          <ac:picMkLst>
            <pc:docMk/>
            <pc:sldMk cId="2815787428" sldId="272"/>
            <ac:picMk id="18" creationId="{E1C1FC6A-7205-4A0E-A0EF-6D26F3EFDC69}"/>
          </ac:picMkLst>
        </pc:picChg>
        <pc:picChg chg="add del mod modCrop">
          <ac:chgData name="Eduard Chyhyrynets" userId="91559de2-2ebb-451e-a702-d0e5344da124" providerId="ADAL" clId="{AF4C60F4-5DAF-4C57-80B5-677B87F9A633}" dt="2021-03-10T13:24:11.415" v="2051" actId="21"/>
          <ac:picMkLst>
            <pc:docMk/>
            <pc:sldMk cId="2815787428" sldId="272"/>
            <ac:picMk id="20" creationId="{DFF2C76A-F3FE-4D28-AF32-83F158BDA2EE}"/>
          </ac:picMkLst>
        </pc:picChg>
      </pc:sldChg>
      <pc:sldChg chg="addSp delSp modSp mod">
        <pc:chgData name="Eduard Chyhyrynets" userId="91559de2-2ebb-451e-a702-d0e5344da124" providerId="ADAL" clId="{AF4C60F4-5DAF-4C57-80B5-677B87F9A633}" dt="2021-03-12T16:10:07.223" v="5720" actId="207"/>
        <pc:sldMkLst>
          <pc:docMk/>
          <pc:sldMk cId="4228828494" sldId="273"/>
        </pc:sldMkLst>
        <pc:spChg chg="del">
          <ac:chgData name="Eduard Chyhyrynets" userId="91559de2-2ebb-451e-a702-d0e5344da124" providerId="ADAL" clId="{AF4C60F4-5DAF-4C57-80B5-677B87F9A633}" dt="2021-03-10T16:37:53.569" v="3140" actId="478"/>
          <ac:spMkLst>
            <pc:docMk/>
            <pc:sldMk cId="4228828494" sldId="273"/>
            <ac:spMk id="8" creationId="{2F40D9C4-9192-43E2-82C2-E652D29C7919}"/>
          </ac:spMkLst>
        </pc:spChg>
        <pc:spChg chg="mod">
          <ac:chgData name="Eduard Chyhyrynets" userId="91559de2-2ebb-451e-a702-d0e5344da124" providerId="ADAL" clId="{AF4C60F4-5DAF-4C57-80B5-677B87F9A633}" dt="2021-03-09T11:07:04.228" v="1336" actId="108"/>
          <ac:spMkLst>
            <pc:docMk/>
            <pc:sldMk cId="4228828494" sldId="273"/>
            <ac:spMk id="9" creationId="{11845BE4-BA08-4931-827E-4980BF9BBA8C}"/>
          </ac:spMkLst>
        </pc:spChg>
        <pc:spChg chg="add mod">
          <ac:chgData name="Eduard Chyhyrynets" userId="91559de2-2ebb-451e-a702-d0e5344da124" providerId="ADAL" clId="{AF4C60F4-5DAF-4C57-80B5-677B87F9A633}" dt="2021-03-12T16:10:00.435" v="5719" actId="207"/>
          <ac:spMkLst>
            <pc:docMk/>
            <pc:sldMk cId="4228828494" sldId="273"/>
            <ac:spMk id="13" creationId="{D9429108-CB57-40B0-9E0A-C1919E7818F0}"/>
          </ac:spMkLst>
        </pc:spChg>
        <pc:spChg chg="add mod">
          <ac:chgData name="Eduard Chyhyrynets" userId="91559de2-2ebb-451e-a702-d0e5344da124" providerId="ADAL" clId="{AF4C60F4-5DAF-4C57-80B5-677B87F9A633}" dt="2021-03-12T16:10:07.223" v="5720" actId="207"/>
          <ac:spMkLst>
            <pc:docMk/>
            <pc:sldMk cId="4228828494" sldId="273"/>
            <ac:spMk id="14" creationId="{8891CA64-639B-4CEA-B826-417D5DD4A8D7}"/>
          </ac:spMkLst>
        </pc:spChg>
        <pc:spChg chg="add mod">
          <ac:chgData name="Eduard Chyhyrynets" userId="91559de2-2ebb-451e-a702-d0e5344da124" providerId="ADAL" clId="{AF4C60F4-5DAF-4C57-80B5-677B87F9A633}" dt="2021-03-12T16:10:07.223" v="5720" actId="207"/>
          <ac:spMkLst>
            <pc:docMk/>
            <pc:sldMk cId="4228828494" sldId="273"/>
            <ac:spMk id="15" creationId="{07CC4932-0CF0-4AE3-B71D-27E209A8E7A6}"/>
          </ac:spMkLst>
        </pc:spChg>
        <pc:spChg chg="add mod">
          <ac:chgData name="Eduard Chyhyrynets" userId="91559de2-2ebb-451e-a702-d0e5344da124" providerId="ADAL" clId="{AF4C60F4-5DAF-4C57-80B5-677B87F9A633}" dt="2021-03-12T16:10:07.223" v="5720" actId="207"/>
          <ac:spMkLst>
            <pc:docMk/>
            <pc:sldMk cId="4228828494" sldId="273"/>
            <ac:spMk id="16" creationId="{5F69B0A3-5C48-44F6-A24D-C10D4406F604}"/>
          </ac:spMkLst>
        </pc:spChg>
        <pc:spChg chg="add mod">
          <ac:chgData name="Eduard Chyhyrynets" userId="91559de2-2ebb-451e-a702-d0e5344da124" providerId="ADAL" clId="{AF4C60F4-5DAF-4C57-80B5-677B87F9A633}" dt="2021-03-12T16:10:07.223" v="5720" actId="207"/>
          <ac:spMkLst>
            <pc:docMk/>
            <pc:sldMk cId="4228828494" sldId="273"/>
            <ac:spMk id="17" creationId="{C06893B2-9757-424E-9F10-8B3748319504}"/>
          </ac:spMkLst>
        </pc:spChg>
        <pc:spChg chg="add mod">
          <ac:chgData name="Eduard Chyhyrynets" userId="91559de2-2ebb-451e-a702-d0e5344da124" providerId="ADAL" clId="{AF4C60F4-5DAF-4C57-80B5-677B87F9A633}" dt="2021-03-12T16:10:07.223" v="5720" actId="207"/>
          <ac:spMkLst>
            <pc:docMk/>
            <pc:sldMk cId="4228828494" sldId="273"/>
            <ac:spMk id="18" creationId="{9E91EE39-3170-49FE-8EF0-DE626633A23B}"/>
          </ac:spMkLst>
        </pc:spChg>
        <pc:picChg chg="del">
          <ac:chgData name="Eduard Chyhyrynets" userId="91559de2-2ebb-451e-a702-d0e5344da124" providerId="ADAL" clId="{AF4C60F4-5DAF-4C57-80B5-677B87F9A633}" dt="2021-03-10T16:37:54.185" v="3141" actId="478"/>
          <ac:picMkLst>
            <pc:docMk/>
            <pc:sldMk cId="4228828494" sldId="273"/>
            <ac:picMk id="2" creationId="{F1648D0A-FA81-41E7-82C5-833B904BF020}"/>
          </ac:picMkLst>
        </pc:picChg>
        <pc:picChg chg="mod">
          <ac:chgData name="Eduard Chyhyrynets" userId="91559de2-2ebb-451e-a702-d0e5344da124" providerId="ADAL" clId="{AF4C60F4-5DAF-4C57-80B5-677B87F9A633}" dt="2021-03-09T10:40:03.465" v="847" actId="1076"/>
          <ac:picMkLst>
            <pc:docMk/>
            <pc:sldMk cId="4228828494" sldId="273"/>
            <ac:picMk id="5" creationId="{8559C83C-D2F4-477C-BBCE-C1441CA3C012}"/>
          </ac:picMkLst>
        </pc:picChg>
        <pc:picChg chg="mod">
          <ac:chgData name="Eduard Chyhyrynets" userId="91559de2-2ebb-451e-a702-d0e5344da124" providerId="ADAL" clId="{AF4C60F4-5DAF-4C57-80B5-677B87F9A633}" dt="2021-03-09T10:40:03.465" v="847" actId="1076"/>
          <ac:picMkLst>
            <pc:docMk/>
            <pc:sldMk cId="4228828494" sldId="273"/>
            <ac:picMk id="6" creationId="{5F2AFC82-7383-457A-ACA5-F60280EEDA89}"/>
          </ac:picMkLst>
        </pc:picChg>
        <pc:picChg chg="mod">
          <ac:chgData name="Eduard Chyhyrynets" userId="91559de2-2ebb-451e-a702-d0e5344da124" providerId="ADAL" clId="{AF4C60F4-5DAF-4C57-80B5-677B87F9A633}" dt="2021-03-09T10:40:03.465" v="847" actId="1076"/>
          <ac:picMkLst>
            <pc:docMk/>
            <pc:sldMk cId="4228828494" sldId="273"/>
            <ac:picMk id="7" creationId="{38505413-ECEA-4C9B-BE35-F7A9F81F60B5}"/>
          </ac:picMkLst>
        </pc:picChg>
      </pc:sldChg>
      <pc:sldChg chg="addSp delSp modSp mod delAnim modAnim">
        <pc:chgData name="Eduard Chyhyrynets" userId="91559de2-2ebb-451e-a702-d0e5344da124" providerId="ADAL" clId="{AF4C60F4-5DAF-4C57-80B5-677B87F9A633}" dt="2021-03-12T15:59:04.735" v="5460" actId="20577"/>
        <pc:sldMkLst>
          <pc:docMk/>
          <pc:sldMk cId="1840286632" sldId="274"/>
        </pc:sldMkLst>
        <pc:spChg chg="mod">
          <ac:chgData name="Eduard Chyhyrynets" userId="91559de2-2ebb-451e-a702-d0e5344da124" providerId="ADAL" clId="{AF4C60F4-5DAF-4C57-80B5-677B87F9A633}" dt="2021-03-12T15:59:04.735" v="5460" actId="20577"/>
          <ac:spMkLst>
            <pc:docMk/>
            <pc:sldMk cId="1840286632" sldId="274"/>
            <ac:spMk id="3" creationId="{0EC05FDA-FDB9-40D4-B555-140960B28B28}"/>
          </ac:spMkLst>
        </pc:spChg>
        <pc:spChg chg="add mod">
          <ac:chgData name="Eduard Chyhyrynets" userId="91559de2-2ebb-451e-a702-d0e5344da124" providerId="ADAL" clId="{AF4C60F4-5DAF-4C57-80B5-677B87F9A633}" dt="2021-03-11T13:35:20.869" v="4288" actId="20577"/>
          <ac:spMkLst>
            <pc:docMk/>
            <pc:sldMk cId="1840286632" sldId="274"/>
            <ac:spMk id="8" creationId="{AADBB806-E480-41E9-AE9A-A2098E201A23}"/>
          </ac:spMkLst>
        </pc:spChg>
        <pc:spChg chg="add mod">
          <ac:chgData name="Eduard Chyhyrynets" userId="91559de2-2ebb-451e-a702-d0e5344da124" providerId="ADAL" clId="{AF4C60F4-5DAF-4C57-80B5-677B87F9A633}" dt="2021-03-12T13:29:58.265" v="4889" actId="1076"/>
          <ac:spMkLst>
            <pc:docMk/>
            <pc:sldMk cId="1840286632" sldId="274"/>
            <ac:spMk id="11" creationId="{04DA62CF-3382-4E0D-BD99-E2FCCFD01913}"/>
          </ac:spMkLst>
        </pc:spChg>
        <pc:grpChg chg="add mod">
          <ac:chgData name="Eduard Chyhyrynets" userId="91559de2-2ebb-451e-a702-d0e5344da124" providerId="ADAL" clId="{AF4C60F4-5DAF-4C57-80B5-677B87F9A633}" dt="2021-03-09T10:57:18.442" v="1323" actId="1076"/>
          <ac:grpSpMkLst>
            <pc:docMk/>
            <pc:sldMk cId="1840286632" sldId="274"/>
            <ac:grpSpMk id="22" creationId="{6345FD2A-6A97-4A0F-8C0D-A649719B2BD4}"/>
          </ac:grpSpMkLst>
        </pc:grpChg>
        <pc:picChg chg="add mod">
          <ac:chgData name="Eduard Chyhyrynets" userId="91559de2-2ebb-451e-a702-d0e5344da124" providerId="ADAL" clId="{AF4C60F4-5DAF-4C57-80B5-677B87F9A633}" dt="2021-03-11T15:49:18.667" v="4469" actId="1440"/>
          <ac:picMkLst>
            <pc:docMk/>
            <pc:sldMk cId="1840286632" sldId="274"/>
            <ac:picMk id="4" creationId="{63EACBF3-08D3-4B75-8E50-8785CBDAF8DE}"/>
          </ac:picMkLst>
        </pc:picChg>
        <pc:picChg chg="add del mod">
          <ac:chgData name="Eduard Chyhyrynets" userId="91559de2-2ebb-451e-a702-d0e5344da124" providerId="ADAL" clId="{AF4C60F4-5DAF-4C57-80B5-677B87F9A633}" dt="2021-03-09T10:45:57.579" v="920" actId="478"/>
          <ac:picMkLst>
            <pc:docMk/>
            <pc:sldMk cId="1840286632" sldId="274"/>
            <ac:picMk id="5" creationId="{17B5EC9E-A014-4670-B2FE-ABECCEC8F9D4}"/>
          </ac:picMkLst>
        </pc:picChg>
        <pc:picChg chg="add del mod">
          <ac:chgData name="Eduard Chyhyrynets" userId="91559de2-2ebb-451e-a702-d0e5344da124" providerId="ADAL" clId="{AF4C60F4-5DAF-4C57-80B5-677B87F9A633}" dt="2021-03-11T10:03:15.281" v="3299" actId="478"/>
          <ac:picMkLst>
            <pc:docMk/>
            <pc:sldMk cId="1840286632" sldId="274"/>
            <ac:picMk id="7" creationId="{50781FD3-DCA7-4850-865F-E77C6BD3572D}"/>
          </ac:picMkLst>
        </pc:picChg>
        <pc:picChg chg="add mod">
          <ac:chgData name="Eduard Chyhyrynets" userId="91559de2-2ebb-451e-a702-d0e5344da124" providerId="ADAL" clId="{AF4C60F4-5DAF-4C57-80B5-677B87F9A633}" dt="2021-03-11T13:35:16.165" v="4287" actId="1036"/>
          <ac:picMkLst>
            <pc:docMk/>
            <pc:sldMk cId="1840286632" sldId="274"/>
            <ac:picMk id="9" creationId="{5D55BC6E-F932-4095-A505-73D2EF57CFAA}"/>
          </ac:picMkLst>
        </pc:picChg>
        <pc:picChg chg="add mod">
          <ac:chgData name="Eduard Chyhyrynets" userId="91559de2-2ebb-451e-a702-d0e5344da124" providerId="ADAL" clId="{AF4C60F4-5DAF-4C57-80B5-677B87F9A633}" dt="2021-03-09T10:57:16.741" v="1322" actId="164"/>
          <ac:picMkLst>
            <pc:docMk/>
            <pc:sldMk cId="1840286632" sldId="274"/>
            <ac:picMk id="10" creationId="{FBE02694-881F-4537-B453-93CB957A9205}"/>
          </ac:picMkLst>
        </pc:picChg>
        <pc:picChg chg="add mod">
          <ac:chgData name="Eduard Chyhyrynets" userId="91559de2-2ebb-451e-a702-d0e5344da124" providerId="ADAL" clId="{AF4C60F4-5DAF-4C57-80B5-677B87F9A633}" dt="2021-03-09T10:57:16.741" v="1322" actId="164"/>
          <ac:picMkLst>
            <pc:docMk/>
            <pc:sldMk cId="1840286632" sldId="274"/>
            <ac:picMk id="12" creationId="{B4A0A568-0C03-4FCD-A074-CD50B9A6E41C}"/>
          </ac:picMkLst>
        </pc:picChg>
        <pc:picChg chg="add mod">
          <ac:chgData name="Eduard Chyhyrynets" userId="91559de2-2ebb-451e-a702-d0e5344da124" providerId="ADAL" clId="{AF4C60F4-5DAF-4C57-80B5-677B87F9A633}" dt="2021-03-09T10:57:16.741" v="1322" actId="164"/>
          <ac:picMkLst>
            <pc:docMk/>
            <pc:sldMk cId="1840286632" sldId="274"/>
            <ac:picMk id="13" creationId="{30EEA358-4510-4408-AB9E-2E866551E8CD}"/>
          </ac:picMkLst>
        </pc:picChg>
        <pc:picChg chg="add del mod">
          <ac:chgData name="Eduard Chyhyrynets" userId="91559de2-2ebb-451e-a702-d0e5344da124" providerId="ADAL" clId="{AF4C60F4-5DAF-4C57-80B5-677B87F9A633}" dt="2021-03-09T14:22:29.955" v="1500" actId="478"/>
          <ac:picMkLst>
            <pc:docMk/>
            <pc:sldMk cId="1840286632" sldId="274"/>
            <ac:picMk id="14" creationId="{F9426492-48FA-47F9-BB85-66149395D0D3}"/>
          </ac:picMkLst>
        </pc:picChg>
        <pc:picChg chg="add del mod">
          <ac:chgData name="Eduard Chyhyrynets" userId="91559de2-2ebb-451e-a702-d0e5344da124" providerId="ADAL" clId="{AF4C60F4-5DAF-4C57-80B5-677B87F9A633}" dt="2021-03-09T14:22:31.219" v="1501" actId="478"/>
          <ac:picMkLst>
            <pc:docMk/>
            <pc:sldMk cId="1840286632" sldId="274"/>
            <ac:picMk id="15" creationId="{AAA2D97D-97C3-4397-A5C1-CF612BA467A2}"/>
          </ac:picMkLst>
        </pc:picChg>
        <pc:picChg chg="add mod ord">
          <ac:chgData name="Eduard Chyhyrynets" userId="91559de2-2ebb-451e-a702-d0e5344da124" providerId="ADAL" clId="{AF4C60F4-5DAF-4C57-80B5-677B87F9A633}" dt="2021-03-09T10:55:35.551" v="1313" actId="207"/>
          <ac:picMkLst>
            <pc:docMk/>
            <pc:sldMk cId="1840286632" sldId="274"/>
            <ac:picMk id="17" creationId="{1452ECAA-60E6-4382-AA4B-5191E59C6CBC}"/>
          </ac:picMkLst>
        </pc:picChg>
        <pc:picChg chg="add del mod">
          <ac:chgData name="Eduard Chyhyrynets" userId="91559de2-2ebb-451e-a702-d0e5344da124" providerId="ADAL" clId="{AF4C60F4-5DAF-4C57-80B5-677B87F9A633}" dt="2021-03-09T10:56:19.549" v="1316" actId="478"/>
          <ac:picMkLst>
            <pc:docMk/>
            <pc:sldMk cId="1840286632" sldId="274"/>
            <ac:picMk id="19" creationId="{9EC205EA-1C9C-415D-BEE4-56B3F3E838CE}"/>
          </ac:picMkLst>
        </pc:picChg>
        <pc:picChg chg="add del mod">
          <ac:chgData name="Eduard Chyhyrynets" userId="91559de2-2ebb-451e-a702-d0e5344da124" providerId="ADAL" clId="{AF4C60F4-5DAF-4C57-80B5-677B87F9A633}" dt="2021-03-09T10:56:40.885" v="1318" actId="478"/>
          <ac:picMkLst>
            <pc:docMk/>
            <pc:sldMk cId="1840286632" sldId="274"/>
            <ac:picMk id="21" creationId="{E717B33A-7C04-4F07-AE4D-E3DB62AD45B1}"/>
          </ac:picMkLst>
        </pc:picChg>
      </pc:sldChg>
      <pc:sldChg chg="addSp delSp modSp mod addCm delCm modCm modNotesTx">
        <pc:chgData name="Eduard Chyhyrynets" userId="91559de2-2ebb-451e-a702-d0e5344da124" providerId="ADAL" clId="{AF4C60F4-5DAF-4C57-80B5-677B87F9A633}" dt="2021-03-12T15:52:41.304" v="5215" actId="1076"/>
        <pc:sldMkLst>
          <pc:docMk/>
          <pc:sldMk cId="2016109081" sldId="275"/>
        </pc:sldMkLst>
        <pc:spChg chg="del">
          <ac:chgData name="Eduard Chyhyrynets" userId="91559de2-2ebb-451e-a702-d0e5344da124" providerId="ADAL" clId="{AF4C60F4-5DAF-4C57-80B5-677B87F9A633}" dt="2021-03-09T09:21:40.011" v="264" actId="478"/>
          <ac:spMkLst>
            <pc:docMk/>
            <pc:sldMk cId="2016109081" sldId="275"/>
            <ac:spMk id="3" creationId="{27D3B868-4D8F-4F30-84FE-72E0D7E7EB87}"/>
          </ac:spMkLst>
        </pc:spChg>
        <pc:spChg chg="mod">
          <ac:chgData name="Eduard Chyhyrynets" userId="91559de2-2ebb-451e-a702-d0e5344da124" providerId="ADAL" clId="{AF4C60F4-5DAF-4C57-80B5-677B87F9A633}" dt="2021-03-12T14:52:08.395" v="4918" actId="1076"/>
          <ac:spMkLst>
            <pc:docMk/>
            <pc:sldMk cId="2016109081" sldId="275"/>
            <ac:spMk id="3" creationId="{5BD01607-8420-4A2E-B62C-F6A33DA01B6A}"/>
          </ac:spMkLst>
        </pc:spChg>
        <pc:spChg chg="add del mod">
          <ac:chgData name="Eduard Chyhyrynets" userId="91559de2-2ebb-451e-a702-d0e5344da124" providerId="ADAL" clId="{AF4C60F4-5DAF-4C57-80B5-677B87F9A633}" dt="2021-03-09T09:58:05.530" v="592"/>
          <ac:spMkLst>
            <pc:docMk/>
            <pc:sldMk cId="2016109081" sldId="275"/>
            <ac:spMk id="5" creationId="{2DFC0BDF-3B08-4347-A1D0-BE7BB15EBF3E}"/>
          </ac:spMkLst>
        </pc:spChg>
        <pc:spChg chg="add mod">
          <ac:chgData name="Eduard Chyhyrynets" userId="91559de2-2ebb-451e-a702-d0e5344da124" providerId="ADAL" clId="{AF4C60F4-5DAF-4C57-80B5-677B87F9A633}" dt="2021-03-12T14:52:03.653" v="4917" actId="1076"/>
          <ac:spMkLst>
            <pc:docMk/>
            <pc:sldMk cId="2016109081" sldId="275"/>
            <ac:spMk id="7" creationId="{341A2854-D9A0-48EA-8116-E67F55A03E66}"/>
          </ac:spMkLst>
        </pc:spChg>
        <pc:spChg chg="add mod">
          <ac:chgData name="Eduard Chyhyrynets" userId="91559de2-2ebb-451e-a702-d0e5344da124" providerId="ADAL" clId="{AF4C60F4-5DAF-4C57-80B5-677B87F9A633}" dt="2021-03-12T14:51:56.833" v="4915" actId="1076"/>
          <ac:spMkLst>
            <pc:docMk/>
            <pc:sldMk cId="2016109081" sldId="275"/>
            <ac:spMk id="9" creationId="{CBC01EE4-3744-4F28-B24F-A4C068A85CAF}"/>
          </ac:spMkLst>
        </pc:spChg>
        <pc:spChg chg="add mod">
          <ac:chgData name="Eduard Chyhyrynets" userId="91559de2-2ebb-451e-a702-d0e5344da124" providerId="ADAL" clId="{AF4C60F4-5DAF-4C57-80B5-677B87F9A633}" dt="2021-03-12T15:52:41.304" v="5215" actId="1076"/>
          <ac:spMkLst>
            <pc:docMk/>
            <pc:sldMk cId="2016109081" sldId="275"/>
            <ac:spMk id="11" creationId="{B006160F-90C8-4808-AFC5-D44826639E0D}"/>
          </ac:spMkLst>
        </pc:spChg>
        <pc:spChg chg="add mod">
          <ac:chgData name="Eduard Chyhyrynets" userId="91559de2-2ebb-451e-a702-d0e5344da124" providerId="ADAL" clId="{AF4C60F4-5DAF-4C57-80B5-677B87F9A633}" dt="2021-03-12T15:52:34.265" v="5214" actId="1076"/>
          <ac:spMkLst>
            <pc:docMk/>
            <pc:sldMk cId="2016109081" sldId="275"/>
            <ac:spMk id="12" creationId="{62DD7CE5-36CA-40BC-A38C-CFB23689C8C9}"/>
          </ac:spMkLst>
        </pc:spChg>
        <pc:spChg chg="add mod">
          <ac:chgData name="Eduard Chyhyrynets" userId="91559de2-2ebb-451e-a702-d0e5344da124" providerId="ADAL" clId="{AF4C60F4-5DAF-4C57-80B5-677B87F9A633}" dt="2021-03-12T15:52:27.039" v="5211" actId="1076"/>
          <ac:spMkLst>
            <pc:docMk/>
            <pc:sldMk cId="2016109081" sldId="275"/>
            <ac:spMk id="16" creationId="{CB17C9FB-AF3E-4B42-9888-9D9BDAAB453D}"/>
          </ac:spMkLst>
        </pc:spChg>
        <pc:spChg chg="add mod">
          <ac:chgData name="Eduard Chyhyrynets" userId="91559de2-2ebb-451e-a702-d0e5344da124" providerId="ADAL" clId="{AF4C60F4-5DAF-4C57-80B5-677B87F9A633}" dt="2021-03-12T14:50:18.611" v="4912" actId="1076"/>
          <ac:spMkLst>
            <pc:docMk/>
            <pc:sldMk cId="2016109081" sldId="275"/>
            <ac:spMk id="17" creationId="{E39F5129-D3D9-4955-9CFF-C242067C591A}"/>
          </ac:spMkLst>
        </pc:spChg>
        <pc:spChg chg="add mod">
          <ac:chgData name="Eduard Chyhyrynets" userId="91559de2-2ebb-451e-a702-d0e5344da124" providerId="ADAL" clId="{AF4C60F4-5DAF-4C57-80B5-677B87F9A633}" dt="2021-03-12T14:50:02.469" v="4907" actId="14100"/>
          <ac:spMkLst>
            <pc:docMk/>
            <pc:sldMk cId="2016109081" sldId="275"/>
            <ac:spMk id="22" creationId="{FA552B9B-AB67-4701-BC43-FA2A0367B53F}"/>
          </ac:spMkLst>
        </pc:spChg>
        <pc:spChg chg="add mod">
          <ac:chgData name="Eduard Chyhyrynets" userId="91559de2-2ebb-451e-a702-d0e5344da124" providerId="ADAL" clId="{AF4C60F4-5DAF-4C57-80B5-677B87F9A633}" dt="2021-03-12T14:49:40.735" v="4902" actId="1076"/>
          <ac:spMkLst>
            <pc:docMk/>
            <pc:sldMk cId="2016109081" sldId="275"/>
            <ac:spMk id="24" creationId="{04AE864F-F220-498C-B1C2-35369B761ADA}"/>
          </ac:spMkLst>
        </pc:spChg>
        <pc:cxnChg chg="add mod">
          <ac:chgData name="Eduard Chyhyrynets" userId="91559de2-2ebb-451e-a702-d0e5344da124" providerId="ADAL" clId="{AF4C60F4-5DAF-4C57-80B5-677B87F9A633}" dt="2021-03-12T14:50:02.469" v="4907" actId="14100"/>
          <ac:cxnSpMkLst>
            <pc:docMk/>
            <pc:sldMk cId="2016109081" sldId="275"/>
            <ac:cxnSpMk id="14" creationId="{41F075E8-BD6B-4D8B-9554-E9C371533424}"/>
          </ac:cxnSpMkLst>
        </pc:cxnChg>
        <pc:cxnChg chg="add mod">
          <ac:chgData name="Eduard Chyhyrynets" userId="91559de2-2ebb-451e-a702-d0e5344da124" providerId="ADAL" clId="{AF4C60F4-5DAF-4C57-80B5-677B87F9A633}" dt="2021-03-12T14:50:21.017" v="4913" actId="14100"/>
          <ac:cxnSpMkLst>
            <pc:docMk/>
            <pc:sldMk cId="2016109081" sldId="275"/>
            <ac:cxnSpMk id="19" creationId="{4CE1D034-6458-4529-833B-C76503F4DFF0}"/>
          </ac:cxnSpMkLst>
        </pc:cxnChg>
        <pc:cxnChg chg="add mod">
          <ac:chgData name="Eduard Chyhyrynets" userId="91559de2-2ebb-451e-a702-d0e5344da124" providerId="ADAL" clId="{AF4C60F4-5DAF-4C57-80B5-677B87F9A633}" dt="2021-03-12T15:52:29.109" v="5212" actId="14100"/>
          <ac:cxnSpMkLst>
            <pc:docMk/>
            <pc:sldMk cId="2016109081" sldId="275"/>
            <ac:cxnSpMk id="20" creationId="{0E1D8251-8A8A-4178-9215-7EAF6B1102E9}"/>
          </ac:cxnSpMkLst>
        </pc:cxnChg>
      </pc:sldChg>
      <pc:sldChg chg="addSp delSp modSp mod modAnim">
        <pc:chgData name="Eduard Chyhyrynets" userId="91559de2-2ebb-451e-a702-d0e5344da124" providerId="ADAL" clId="{AF4C60F4-5DAF-4C57-80B5-677B87F9A633}" dt="2021-03-12T15:48:25.072" v="5160" actId="1076"/>
        <pc:sldMkLst>
          <pc:docMk/>
          <pc:sldMk cId="1891416536" sldId="276"/>
        </pc:sldMkLst>
        <pc:spChg chg="mod">
          <ac:chgData name="Eduard Chyhyrynets" userId="91559de2-2ebb-451e-a702-d0e5344da124" providerId="ADAL" clId="{AF4C60F4-5DAF-4C57-80B5-677B87F9A633}" dt="2021-03-09T11:07:08.724" v="1340" actId="20577"/>
          <ac:spMkLst>
            <pc:docMk/>
            <pc:sldMk cId="1891416536" sldId="276"/>
            <ac:spMk id="2" creationId="{2DDFEBFF-EC7D-48C8-8E32-34B8074DD101}"/>
          </ac:spMkLst>
        </pc:spChg>
        <pc:spChg chg="mod">
          <ac:chgData name="Eduard Chyhyrynets" userId="91559de2-2ebb-451e-a702-d0e5344da124" providerId="ADAL" clId="{AF4C60F4-5DAF-4C57-80B5-677B87F9A633}" dt="2021-03-09T10:39:48.223" v="846" actId="1076"/>
          <ac:spMkLst>
            <pc:docMk/>
            <pc:sldMk cId="1891416536" sldId="276"/>
            <ac:spMk id="7" creationId="{7454B4B7-BE14-4820-A78C-EF54964CED4E}"/>
          </ac:spMkLst>
        </pc:spChg>
        <pc:spChg chg="del mod">
          <ac:chgData name="Eduard Chyhyrynets" userId="91559de2-2ebb-451e-a702-d0e5344da124" providerId="ADAL" clId="{AF4C60F4-5DAF-4C57-80B5-677B87F9A633}" dt="2021-03-10T11:03:30.572" v="1550" actId="478"/>
          <ac:spMkLst>
            <pc:docMk/>
            <pc:sldMk cId="1891416536" sldId="276"/>
            <ac:spMk id="8" creationId="{2CD9B075-DF0B-4D0F-89E2-D9BBEB1311D0}"/>
          </ac:spMkLst>
        </pc:spChg>
        <pc:spChg chg="add mod topLvl">
          <ac:chgData name="Eduard Chyhyrynets" userId="91559de2-2ebb-451e-a702-d0e5344da124" providerId="ADAL" clId="{AF4C60F4-5DAF-4C57-80B5-677B87F9A633}" dt="2021-03-10T11:22:28.354" v="1657" actId="164"/>
          <ac:spMkLst>
            <pc:docMk/>
            <pc:sldMk cId="1891416536" sldId="276"/>
            <ac:spMk id="9" creationId="{22B9C331-6108-490C-AD4A-CCEFA32492A0}"/>
          </ac:spMkLst>
        </pc:spChg>
        <pc:spChg chg="add del mod">
          <ac:chgData name="Eduard Chyhyrynets" userId="91559de2-2ebb-451e-a702-d0e5344da124" providerId="ADAL" clId="{AF4C60F4-5DAF-4C57-80B5-677B87F9A633}" dt="2021-03-12T15:48:04.842" v="5155" actId="478"/>
          <ac:spMkLst>
            <pc:docMk/>
            <pc:sldMk cId="1891416536" sldId="276"/>
            <ac:spMk id="13" creationId="{F7CD5976-B238-4A6E-BF47-F9ABB3F75BBD}"/>
          </ac:spMkLst>
        </pc:spChg>
        <pc:spChg chg="add del mod">
          <ac:chgData name="Eduard Chyhyrynets" userId="91559de2-2ebb-451e-a702-d0e5344da124" providerId="ADAL" clId="{AF4C60F4-5DAF-4C57-80B5-677B87F9A633}" dt="2021-03-12T15:48:00.066" v="5153" actId="478"/>
          <ac:spMkLst>
            <pc:docMk/>
            <pc:sldMk cId="1891416536" sldId="276"/>
            <ac:spMk id="14" creationId="{15537BD8-FACA-4E20-9514-E0CBF3B5141E}"/>
          </ac:spMkLst>
        </pc:spChg>
        <pc:spChg chg="add del mod">
          <ac:chgData name="Eduard Chyhyrynets" userId="91559de2-2ebb-451e-a702-d0e5344da124" providerId="ADAL" clId="{AF4C60F4-5DAF-4C57-80B5-677B87F9A633}" dt="2021-03-12T15:47:56.700" v="5152" actId="478"/>
          <ac:spMkLst>
            <pc:docMk/>
            <pc:sldMk cId="1891416536" sldId="276"/>
            <ac:spMk id="15" creationId="{4A580B41-67B5-4953-AAD8-1EBEDE2330AC}"/>
          </ac:spMkLst>
        </pc:spChg>
        <pc:spChg chg="add del mod">
          <ac:chgData name="Eduard Chyhyrynets" userId="91559de2-2ebb-451e-a702-d0e5344da124" providerId="ADAL" clId="{AF4C60F4-5DAF-4C57-80B5-677B87F9A633}" dt="2021-03-12T15:47:54.835" v="5151" actId="478"/>
          <ac:spMkLst>
            <pc:docMk/>
            <pc:sldMk cId="1891416536" sldId="276"/>
            <ac:spMk id="16" creationId="{43E75772-C255-4644-81F9-059F5DDB0FD5}"/>
          </ac:spMkLst>
        </pc:spChg>
        <pc:spChg chg="add mod ord">
          <ac:chgData name="Eduard Chyhyrynets" userId="91559de2-2ebb-451e-a702-d0e5344da124" providerId="ADAL" clId="{AF4C60F4-5DAF-4C57-80B5-677B87F9A633}" dt="2021-03-12T15:48:08.502" v="5156" actId="1076"/>
          <ac:spMkLst>
            <pc:docMk/>
            <pc:sldMk cId="1891416536" sldId="276"/>
            <ac:spMk id="18" creationId="{0AF49D2C-59A7-4750-A996-2B8E45FAFF51}"/>
          </ac:spMkLst>
        </pc:spChg>
        <pc:spChg chg="add mod ord">
          <ac:chgData name="Eduard Chyhyrynets" userId="91559de2-2ebb-451e-a702-d0e5344da124" providerId="ADAL" clId="{AF4C60F4-5DAF-4C57-80B5-677B87F9A633}" dt="2021-03-12T15:48:13.831" v="5157" actId="1076"/>
          <ac:spMkLst>
            <pc:docMk/>
            <pc:sldMk cId="1891416536" sldId="276"/>
            <ac:spMk id="19" creationId="{AE87922B-C217-4C3F-AA51-CC2C36DDBAF8}"/>
          </ac:spMkLst>
        </pc:spChg>
        <pc:spChg chg="add mod ord">
          <ac:chgData name="Eduard Chyhyrynets" userId="91559de2-2ebb-451e-a702-d0e5344da124" providerId="ADAL" clId="{AF4C60F4-5DAF-4C57-80B5-677B87F9A633}" dt="2021-03-12T15:48:19.580" v="5159" actId="1076"/>
          <ac:spMkLst>
            <pc:docMk/>
            <pc:sldMk cId="1891416536" sldId="276"/>
            <ac:spMk id="20" creationId="{C4E3DAA6-A385-4B34-B7F2-1036AB2FF361}"/>
          </ac:spMkLst>
        </pc:spChg>
        <pc:spChg chg="add mod ord">
          <ac:chgData name="Eduard Chyhyrynets" userId="91559de2-2ebb-451e-a702-d0e5344da124" providerId="ADAL" clId="{AF4C60F4-5DAF-4C57-80B5-677B87F9A633}" dt="2021-03-12T15:48:25.072" v="5160" actId="1076"/>
          <ac:spMkLst>
            <pc:docMk/>
            <pc:sldMk cId="1891416536" sldId="276"/>
            <ac:spMk id="21" creationId="{11BB0429-9F66-4CEC-B5F4-2BA1FC019789}"/>
          </ac:spMkLst>
        </pc:spChg>
        <pc:grpChg chg="add del mod">
          <ac:chgData name="Eduard Chyhyrynets" userId="91559de2-2ebb-451e-a702-d0e5344da124" providerId="ADAL" clId="{AF4C60F4-5DAF-4C57-80B5-677B87F9A633}" dt="2021-03-10T11:22:18.351" v="1655" actId="165"/>
          <ac:grpSpMkLst>
            <pc:docMk/>
            <pc:sldMk cId="1891416536" sldId="276"/>
            <ac:grpSpMk id="10" creationId="{67D5497F-5447-488F-8D9D-14A887C683BF}"/>
          </ac:grpSpMkLst>
        </pc:grpChg>
        <pc:grpChg chg="add del mod">
          <ac:chgData name="Eduard Chyhyrynets" userId="91559de2-2ebb-451e-a702-d0e5344da124" providerId="ADAL" clId="{AF4C60F4-5DAF-4C57-80B5-677B87F9A633}" dt="2021-03-12T15:47:53.122" v="5150" actId="478"/>
          <ac:grpSpMkLst>
            <pc:docMk/>
            <pc:sldMk cId="1891416536" sldId="276"/>
            <ac:grpSpMk id="12" creationId="{26B8B9AD-49E9-4D0D-BD9C-0EF7ECD67018}"/>
          </ac:grpSpMkLst>
        </pc:grpChg>
        <pc:picChg chg="del mod modCrop">
          <ac:chgData name="Eduard Chyhyrynets" userId="91559de2-2ebb-451e-a702-d0e5344da124" providerId="ADAL" clId="{AF4C60F4-5DAF-4C57-80B5-677B87F9A633}" dt="2021-03-12T15:47:53.122" v="5150" actId="478"/>
          <ac:picMkLst>
            <pc:docMk/>
            <pc:sldMk cId="1891416536" sldId="276"/>
            <ac:picMk id="3" creationId="{6E9C0451-99BB-4DE1-B7AE-9D014A0AB2A5}"/>
          </ac:picMkLst>
        </pc:picChg>
        <pc:picChg chg="mod topLvl modCrop">
          <ac:chgData name="Eduard Chyhyrynets" userId="91559de2-2ebb-451e-a702-d0e5344da124" providerId="ADAL" clId="{AF4C60F4-5DAF-4C57-80B5-677B87F9A633}" dt="2021-03-10T11:22:28.354" v="1657" actId="164"/>
          <ac:picMkLst>
            <pc:docMk/>
            <pc:sldMk cId="1891416536" sldId="276"/>
            <ac:picMk id="5" creationId="{5833D89F-C8EE-48B8-8363-FEAB11253725}"/>
          </ac:picMkLst>
        </pc:picChg>
        <pc:picChg chg="del mod modCrop">
          <ac:chgData name="Eduard Chyhyrynets" userId="91559de2-2ebb-451e-a702-d0e5344da124" providerId="ADAL" clId="{AF4C60F4-5DAF-4C57-80B5-677B87F9A633}" dt="2021-03-12T15:47:53.122" v="5150" actId="478"/>
          <ac:picMkLst>
            <pc:docMk/>
            <pc:sldMk cId="1891416536" sldId="276"/>
            <ac:picMk id="6" creationId="{E3D13BFC-6011-4355-9AA4-7B5FF919C08F}"/>
          </ac:picMkLst>
        </pc:picChg>
        <pc:picChg chg="add del mod modCrop">
          <ac:chgData name="Eduard Chyhyrynets" userId="91559de2-2ebb-451e-a702-d0e5344da124" providerId="ADAL" clId="{AF4C60F4-5DAF-4C57-80B5-677B87F9A633}" dt="2021-03-12T15:47:53.122" v="5150" actId="478"/>
          <ac:picMkLst>
            <pc:docMk/>
            <pc:sldMk cId="1891416536" sldId="276"/>
            <ac:picMk id="11" creationId="{DCBFA69A-70BC-455D-B939-75D57286C218}"/>
          </ac:picMkLst>
        </pc:picChg>
        <pc:picChg chg="add mod ord">
          <ac:chgData name="Eduard Chyhyrynets" userId="91559de2-2ebb-451e-a702-d0e5344da124" providerId="ADAL" clId="{AF4C60F4-5DAF-4C57-80B5-677B87F9A633}" dt="2021-03-12T15:47:48.942" v="5149" actId="167"/>
          <ac:picMkLst>
            <pc:docMk/>
            <pc:sldMk cId="1891416536" sldId="276"/>
            <ac:picMk id="17" creationId="{FFBC1B50-9BB0-4438-BECC-426585E2BB27}"/>
          </ac:picMkLst>
        </pc:picChg>
        <pc:picChg chg="add del mod ord">
          <ac:chgData name="Eduard Chyhyrynets" userId="91559de2-2ebb-451e-a702-d0e5344da124" providerId="ADAL" clId="{AF4C60F4-5DAF-4C57-80B5-677B87F9A633}" dt="2021-03-12T15:48:02.181" v="5154" actId="478"/>
          <ac:picMkLst>
            <pc:docMk/>
            <pc:sldMk cId="1891416536" sldId="276"/>
            <ac:picMk id="22" creationId="{805EA679-E835-4CE9-AC1C-942DC5D8A0EC}"/>
          </ac:picMkLst>
        </pc:picChg>
      </pc:sldChg>
      <pc:sldChg chg="addSp delSp modSp mod">
        <pc:chgData name="Eduard Chyhyrynets" userId="91559de2-2ebb-451e-a702-d0e5344da124" providerId="ADAL" clId="{AF4C60F4-5DAF-4C57-80B5-677B87F9A633}" dt="2021-03-12T13:25:56.157" v="4883" actId="120"/>
        <pc:sldMkLst>
          <pc:docMk/>
          <pc:sldMk cId="3290504605" sldId="277"/>
        </pc:sldMkLst>
        <pc:spChg chg="mod">
          <ac:chgData name="Eduard Chyhyrynets" userId="91559de2-2ebb-451e-a702-d0e5344da124" providerId="ADAL" clId="{AF4C60F4-5DAF-4C57-80B5-677B87F9A633}" dt="2021-03-09T11:06:54.822" v="1335" actId="20577"/>
          <ac:spMkLst>
            <pc:docMk/>
            <pc:sldMk cId="3290504605" sldId="277"/>
            <ac:spMk id="2" creationId="{B31222C7-63AA-47D6-8C11-02341BE9D3B7}"/>
          </ac:spMkLst>
        </pc:spChg>
        <pc:spChg chg="del mod">
          <ac:chgData name="Eduard Chyhyrynets" userId="91559de2-2ebb-451e-a702-d0e5344da124" providerId="ADAL" clId="{AF4C60F4-5DAF-4C57-80B5-677B87F9A633}" dt="2021-03-11T13:25:36.409" v="4197" actId="478"/>
          <ac:spMkLst>
            <pc:docMk/>
            <pc:sldMk cId="3290504605" sldId="277"/>
            <ac:spMk id="3" creationId="{C963D329-E742-4952-A195-8B5819AE23F9}"/>
          </ac:spMkLst>
        </pc:spChg>
        <pc:spChg chg="add del mod">
          <ac:chgData name="Eduard Chyhyrynets" userId="91559de2-2ebb-451e-a702-d0e5344da124" providerId="ADAL" clId="{AF4C60F4-5DAF-4C57-80B5-677B87F9A633}" dt="2021-03-11T13:25:39.463" v="4198" actId="478"/>
          <ac:spMkLst>
            <pc:docMk/>
            <pc:sldMk cId="3290504605" sldId="277"/>
            <ac:spMk id="6" creationId="{9035A8D3-8035-4BB6-BA9E-A1343F2C46FA}"/>
          </ac:spMkLst>
        </pc:spChg>
        <pc:spChg chg="del mod">
          <ac:chgData name="Eduard Chyhyrynets" userId="91559de2-2ebb-451e-a702-d0e5344da124" providerId="ADAL" clId="{AF4C60F4-5DAF-4C57-80B5-677B87F9A633}" dt="2021-03-11T13:24:07.577" v="4179" actId="478"/>
          <ac:spMkLst>
            <pc:docMk/>
            <pc:sldMk cId="3290504605" sldId="277"/>
            <ac:spMk id="9" creationId="{5FF85155-8A69-4518-A5FA-51B7DD1A9BFC}"/>
          </ac:spMkLst>
        </pc:spChg>
        <pc:spChg chg="add del mod">
          <ac:chgData name="Eduard Chyhyrynets" userId="91559de2-2ebb-451e-a702-d0e5344da124" providerId="ADAL" clId="{AF4C60F4-5DAF-4C57-80B5-677B87F9A633}" dt="2021-03-11T11:23:53.106" v="3733" actId="478"/>
          <ac:spMkLst>
            <pc:docMk/>
            <pc:sldMk cId="3290504605" sldId="277"/>
            <ac:spMk id="10" creationId="{4354C1CC-F5CA-433F-9E65-398746E3308D}"/>
          </ac:spMkLst>
        </pc:spChg>
        <pc:spChg chg="del mod">
          <ac:chgData name="Eduard Chyhyrynets" userId="91559de2-2ebb-451e-a702-d0e5344da124" providerId="ADAL" clId="{AF4C60F4-5DAF-4C57-80B5-677B87F9A633}" dt="2021-03-11T13:24:07.577" v="4179" actId="478"/>
          <ac:spMkLst>
            <pc:docMk/>
            <pc:sldMk cId="3290504605" sldId="277"/>
            <ac:spMk id="11" creationId="{5DA1F2C4-A9FA-4868-A96F-16EF997F9230}"/>
          </ac:spMkLst>
        </pc:spChg>
        <pc:spChg chg="del mod">
          <ac:chgData name="Eduard Chyhyrynets" userId="91559de2-2ebb-451e-a702-d0e5344da124" providerId="ADAL" clId="{AF4C60F4-5DAF-4C57-80B5-677B87F9A633}" dt="2021-03-11T13:24:07.577" v="4179" actId="478"/>
          <ac:spMkLst>
            <pc:docMk/>
            <pc:sldMk cId="3290504605" sldId="277"/>
            <ac:spMk id="12" creationId="{AD14AC0B-A5E5-41B0-AFB5-1B835BB0633B}"/>
          </ac:spMkLst>
        </pc:spChg>
        <pc:spChg chg="add mod">
          <ac:chgData name="Eduard Chyhyrynets" userId="91559de2-2ebb-451e-a702-d0e5344da124" providerId="ADAL" clId="{AF4C60F4-5DAF-4C57-80B5-677B87F9A633}" dt="2021-03-11T13:25:00.388" v="4186" actId="207"/>
          <ac:spMkLst>
            <pc:docMk/>
            <pc:sldMk cId="3290504605" sldId="277"/>
            <ac:spMk id="25" creationId="{629C2C3A-1B8C-4D56-9887-28B99136C716}"/>
          </ac:spMkLst>
        </pc:spChg>
        <pc:spChg chg="add mod">
          <ac:chgData name="Eduard Chyhyrynets" userId="91559de2-2ebb-451e-a702-d0e5344da124" providerId="ADAL" clId="{AF4C60F4-5DAF-4C57-80B5-677B87F9A633}" dt="2021-03-11T13:24:20.235" v="4181"/>
          <ac:spMkLst>
            <pc:docMk/>
            <pc:sldMk cId="3290504605" sldId="277"/>
            <ac:spMk id="26" creationId="{AF2A9CE3-4955-44B8-8808-DDF5F91658DC}"/>
          </ac:spMkLst>
        </pc:spChg>
        <pc:spChg chg="add del mod">
          <ac:chgData name="Eduard Chyhyrynets" userId="91559de2-2ebb-451e-a702-d0e5344da124" providerId="ADAL" clId="{AF4C60F4-5DAF-4C57-80B5-677B87F9A633}" dt="2021-03-11T13:24:44.285" v="4185" actId="478"/>
          <ac:spMkLst>
            <pc:docMk/>
            <pc:sldMk cId="3290504605" sldId="277"/>
            <ac:spMk id="28" creationId="{EA412E10-08B6-40B8-97D3-068312F0BA58}"/>
          </ac:spMkLst>
        </pc:spChg>
        <pc:spChg chg="add mod ord">
          <ac:chgData name="Eduard Chyhyrynets" userId="91559de2-2ebb-451e-a702-d0e5344da124" providerId="ADAL" clId="{AF4C60F4-5DAF-4C57-80B5-677B87F9A633}" dt="2021-03-11T16:21:02.616" v="4689" actId="166"/>
          <ac:spMkLst>
            <pc:docMk/>
            <pc:sldMk cId="3290504605" sldId="277"/>
            <ac:spMk id="30" creationId="{CEA8981D-225E-46AF-98CD-5C8FBC30F55E}"/>
          </ac:spMkLst>
        </pc:spChg>
        <pc:spChg chg="add mod">
          <ac:chgData name="Eduard Chyhyrynets" userId="91559de2-2ebb-451e-a702-d0e5344da124" providerId="ADAL" clId="{AF4C60F4-5DAF-4C57-80B5-677B87F9A633}" dt="2021-03-11T15:46:49.524" v="4458" actId="20577"/>
          <ac:spMkLst>
            <pc:docMk/>
            <pc:sldMk cId="3290504605" sldId="277"/>
            <ac:spMk id="31" creationId="{8A403686-3984-49BE-B53A-B45B22E80995}"/>
          </ac:spMkLst>
        </pc:spChg>
        <pc:spChg chg="add del mod">
          <ac:chgData name="Eduard Chyhyrynets" userId="91559de2-2ebb-451e-a702-d0e5344da124" providerId="ADAL" clId="{AF4C60F4-5DAF-4C57-80B5-677B87F9A633}" dt="2021-03-11T15:46:39.593" v="4444"/>
          <ac:spMkLst>
            <pc:docMk/>
            <pc:sldMk cId="3290504605" sldId="277"/>
            <ac:spMk id="32" creationId="{39480FFA-D7A8-48BA-9CD2-AD50DD1ADA12}"/>
          </ac:spMkLst>
        </pc:spChg>
        <pc:spChg chg="add del mod">
          <ac:chgData name="Eduard Chyhyrynets" userId="91559de2-2ebb-451e-a702-d0e5344da124" providerId="ADAL" clId="{AF4C60F4-5DAF-4C57-80B5-677B87F9A633}" dt="2021-03-11T15:46:39.142" v="4443"/>
          <ac:spMkLst>
            <pc:docMk/>
            <pc:sldMk cId="3290504605" sldId="277"/>
            <ac:spMk id="33" creationId="{90CC2BA5-CA7A-4DAF-BB2D-7046C9FB56FB}"/>
          </ac:spMkLst>
        </pc:spChg>
        <pc:graphicFrameChg chg="add del mod modGraphic">
          <ac:chgData name="Eduard Chyhyrynets" userId="91559de2-2ebb-451e-a702-d0e5344da124" providerId="ADAL" clId="{AF4C60F4-5DAF-4C57-80B5-677B87F9A633}" dt="2021-03-11T13:24:02.660" v="4178" actId="478"/>
          <ac:graphicFrameMkLst>
            <pc:docMk/>
            <pc:sldMk cId="3290504605" sldId="277"/>
            <ac:graphicFrameMk id="4" creationId="{046CDE6E-2C67-44CF-9B5D-F9BF6A24C0FC}"/>
          </ac:graphicFrameMkLst>
        </pc:graphicFrameChg>
        <pc:graphicFrameChg chg="add mod modGraphic">
          <ac:chgData name="Eduard Chyhyrynets" userId="91559de2-2ebb-451e-a702-d0e5344da124" providerId="ADAL" clId="{AF4C60F4-5DAF-4C57-80B5-677B87F9A633}" dt="2021-03-12T13:25:56.157" v="4883" actId="120"/>
          <ac:graphicFrameMkLst>
            <pc:docMk/>
            <pc:sldMk cId="3290504605" sldId="277"/>
            <ac:graphicFrameMk id="24" creationId="{3220E765-E027-430A-8AFE-F067881B4657}"/>
          </ac:graphicFrameMkLst>
        </pc:graphicFrameChg>
        <pc:picChg chg="mod">
          <ac:chgData name="Eduard Chyhyrynets" userId="91559de2-2ebb-451e-a702-d0e5344da124" providerId="ADAL" clId="{AF4C60F4-5DAF-4C57-80B5-677B87F9A633}" dt="2021-03-12T13:25:38.811" v="4881" actId="14100"/>
          <ac:picMkLst>
            <pc:docMk/>
            <pc:sldMk cId="3290504605" sldId="277"/>
            <ac:picMk id="6" creationId="{8665102F-C135-491C-A980-306685D42F06}"/>
          </ac:picMkLst>
        </pc:picChg>
        <pc:picChg chg="add del">
          <ac:chgData name="Eduard Chyhyrynets" userId="91559de2-2ebb-451e-a702-d0e5344da124" providerId="ADAL" clId="{AF4C60F4-5DAF-4C57-80B5-677B87F9A633}" dt="2021-03-11T15:46:36.015" v="4439"/>
          <ac:picMkLst>
            <pc:docMk/>
            <pc:sldMk cId="3290504605" sldId="277"/>
            <ac:picMk id="7" creationId="{C7D1FF70-68AA-4C52-A487-92C3DAE1C965}"/>
          </ac:picMkLst>
        </pc:picChg>
        <pc:picChg chg="add del mod">
          <ac:chgData name="Eduard Chyhyrynets" userId="91559de2-2ebb-451e-a702-d0e5344da124" providerId="ADAL" clId="{AF4C60F4-5DAF-4C57-80B5-677B87F9A633}" dt="2021-03-11T11:23:51.747" v="3732" actId="478"/>
          <ac:picMkLst>
            <pc:docMk/>
            <pc:sldMk cId="3290504605" sldId="277"/>
            <ac:picMk id="13" creationId="{F10E263C-15B9-4200-9CFB-EB071B396504}"/>
          </ac:picMkLst>
        </pc:picChg>
        <pc:picChg chg="add del mod">
          <ac:chgData name="Eduard Chyhyrynets" userId="91559de2-2ebb-451e-a702-d0e5344da124" providerId="ADAL" clId="{AF4C60F4-5DAF-4C57-80B5-677B87F9A633}" dt="2021-03-12T13:25:19.928" v="4877"/>
          <ac:picMkLst>
            <pc:docMk/>
            <pc:sldMk cId="3290504605" sldId="277"/>
            <ac:picMk id="14" creationId="{42C7F0B1-B20B-4338-8B78-136877E2493B}"/>
          </ac:picMkLst>
        </pc:picChg>
        <pc:picChg chg="del mod">
          <ac:chgData name="Eduard Chyhyrynets" userId="91559de2-2ebb-451e-a702-d0e5344da124" providerId="ADAL" clId="{AF4C60F4-5DAF-4C57-80B5-677B87F9A633}" dt="2021-03-11T13:24:07.577" v="4179" actId="478"/>
          <ac:picMkLst>
            <pc:docMk/>
            <pc:sldMk cId="3290504605" sldId="277"/>
            <ac:picMk id="14" creationId="{EEE1D692-BC36-4940-8BE0-4FC4213A059B}"/>
          </ac:picMkLst>
        </pc:picChg>
        <pc:picChg chg="add del mod">
          <ac:chgData name="Eduard Chyhyrynets" userId="91559de2-2ebb-451e-a702-d0e5344da124" providerId="ADAL" clId="{AF4C60F4-5DAF-4C57-80B5-677B87F9A633}" dt="2021-03-12T13:25:19.928" v="4877"/>
          <ac:picMkLst>
            <pc:docMk/>
            <pc:sldMk cId="3290504605" sldId="277"/>
            <ac:picMk id="15" creationId="{346CDBBC-F8B6-4989-B457-36E862B86897}"/>
          </ac:picMkLst>
        </pc:picChg>
        <pc:picChg chg="del mod ord">
          <ac:chgData name="Eduard Chyhyrynets" userId="91559de2-2ebb-451e-a702-d0e5344da124" providerId="ADAL" clId="{AF4C60F4-5DAF-4C57-80B5-677B87F9A633}" dt="2021-03-11T13:24:08.366" v="4180" actId="478"/>
          <ac:picMkLst>
            <pc:docMk/>
            <pc:sldMk cId="3290504605" sldId="277"/>
            <ac:picMk id="15" creationId="{CE0BDB46-3F82-45AB-B986-E6755D645917}"/>
          </ac:picMkLst>
        </pc:picChg>
        <pc:picChg chg="add del mod ord modCrop">
          <ac:chgData name="Eduard Chyhyrynets" userId="91559de2-2ebb-451e-a702-d0e5344da124" providerId="ADAL" clId="{AF4C60F4-5DAF-4C57-80B5-677B87F9A633}" dt="2021-03-11T13:24:07.577" v="4179" actId="478"/>
          <ac:picMkLst>
            <pc:docMk/>
            <pc:sldMk cId="3290504605" sldId="277"/>
            <ac:picMk id="16" creationId="{1EEEAAF2-EE51-405A-954F-6BC481737F71}"/>
          </ac:picMkLst>
        </pc:picChg>
        <pc:picChg chg="add mod ord">
          <ac:chgData name="Eduard Chyhyrynets" userId="91559de2-2ebb-451e-a702-d0e5344da124" providerId="ADAL" clId="{AF4C60F4-5DAF-4C57-80B5-677B87F9A633}" dt="2021-03-12T13:25:27.369" v="4879" actId="167"/>
          <ac:picMkLst>
            <pc:docMk/>
            <pc:sldMk cId="3290504605" sldId="277"/>
            <ac:picMk id="16" creationId="{A4C88FCB-84B8-4D4D-A71C-D80B7E914FBB}"/>
          </ac:picMkLst>
        </pc:picChg>
        <pc:picChg chg="add del mod">
          <ac:chgData name="Eduard Chyhyrynets" userId="91559de2-2ebb-451e-a702-d0e5344da124" providerId="ADAL" clId="{AF4C60F4-5DAF-4C57-80B5-677B87F9A633}" dt="2021-03-10T12:51:54.604" v="1734" actId="478"/>
          <ac:picMkLst>
            <pc:docMk/>
            <pc:sldMk cId="3290504605" sldId="277"/>
            <ac:picMk id="17" creationId="{3F526DF2-692D-40C4-8874-90257E983CE6}"/>
          </ac:picMkLst>
        </pc:picChg>
        <pc:picChg chg="add mod">
          <ac:chgData name="Eduard Chyhyrynets" userId="91559de2-2ebb-451e-a702-d0e5344da124" providerId="ADAL" clId="{AF4C60F4-5DAF-4C57-80B5-677B87F9A633}" dt="2021-03-12T13:24:21.515" v="4860" actId="1076"/>
          <ac:picMkLst>
            <pc:docMk/>
            <pc:sldMk cId="3290504605" sldId="277"/>
            <ac:picMk id="17" creationId="{800623D5-6AC1-4295-A306-4E05D565C6A3}"/>
          </ac:picMkLst>
        </pc:picChg>
        <pc:picChg chg="add del mod ord modCrop">
          <ac:chgData name="Eduard Chyhyrynets" userId="91559de2-2ebb-451e-a702-d0e5344da124" providerId="ADAL" clId="{AF4C60F4-5DAF-4C57-80B5-677B87F9A633}" dt="2021-03-11T13:24:07.577" v="4179" actId="478"/>
          <ac:picMkLst>
            <pc:docMk/>
            <pc:sldMk cId="3290504605" sldId="277"/>
            <ac:picMk id="18" creationId="{4D0B6CBF-4551-466B-A327-6EEE1477E555}"/>
          </ac:picMkLst>
        </pc:picChg>
        <pc:picChg chg="add del mod modCrop">
          <ac:chgData name="Eduard Chyhyrynets" userId="91559de2-2ebb-451e-a702-d0e5344da124" providerId="ADAL" clId="{AF4C60F4-5DAF-4C57-80B5-677B87F9A633}" dt="2021-03-10T13:27:05.554" v="2111" actId="478"/>
          <ac:picMkLst>
            <pc:docMk/>
            <pc:sldMk cId="3290504605" sldId="277"/>
            <ac:picMk id="19" creationId="{16468400-3AE2-463A-AF4D-B54EF5632B16}"/>
          </ac:picMkLst>
        </pc:picChg>
        <pc:picChg chg="add del mod">
          <ac:chgData name="Eduard Chyhyrynets" userId="91559de2-2ebb-451e-a702-d0e5344da124" providerId="ADAL" clId="{AF4C60F4-5DAF-4C57-80B5-677B87F9A633}" dt="2021-03-12T13:25:31.265" v="4880" actId="1076"/>
          <ac:picMkLst>
            <pc:docMk/>
            <pc:sldMk cId="3290504605" sldId="277"/>
            <ac:picMk id="19" creationId="{649DCB0C-FCC9-498C-A735-F8C66E9BB8FD}"/>
          </ac:picMkLst>
        </pc:picChg>
        <pc:picChg chg="add del mod ord modCrop">
          <ac:chgData name="Eduard Chyhyrynets" userId="91559de2-2ebb-451e-a702-d0e5344da124" providerId="ADAL" clId="{AF4C60F4-5DAF-4C57-80B5-677B87F9A633}" dt="2021-03-11T13:24:07.577" v="4179" actId="478"/>
          <ac:picMkLst>
            <pc:docMk/>
            <pc:sldMk cId="3290504605" sldId="277"/>
            <ac:picMk id="20" creationId="{086A9842-ECBB-4280-9CC8-CDB48B042588}"/>
          </ac:picMkLst>
        </pc:picChg>
        <pc:picChg chg="add del mod">
          <ac:chgData name="Eduard Chyhyrynets" userId="91559de2-2ebb-451e-a702-d0e5344da124" providerId="ADAL" clId="{AF4C60F4-5DAF-4C57-80B5-677B87F9A633}" dt="2021-03-11T16:20:51.569" v="4685" actId="478"/>
          <ac:picMkLst>
            <pc:docMk/>
            <pc:sldMk cId="3290504605" sldId="277"/>
            <ac:picMk id="21" creationId="{7778D90F-0843-4D21-98B5-E391FC73CB61}"/>
          </ac:picMkLst>
        </pc:picChg>
        <pc:picChg chg="add mod">
          <ac:chgData name="Eduard Chyhyrynets" userId="91559de2-2ebb-451e-a702-d0e5344da124" providerId="ADAL" clId="{AF4C60F4-5DAF-4C57-80B5-677B87F9A633}" dt="2021-03-11T13:24:20.235" v="4181"/>
          <ac:picMkLst>
            <pc:docMk/>
            <pc:sldMk cId="3290504605" sldId="277"/>
            <ac:picMk id="22" creationId="{15622EBB-98F8-4247-95A0-7A42246AC124}"/>
          </ac:picMkLst>
        </pc:picChg>
        <pc:picChg chg="add mod">
          <ac:chgData name="Eduard Chyhyrynets" userId="91559de2-2ebb-451e-a702-d0e5344da124" providerId="ADAL" clId="{AF4C60F4-5DAF-4C57-80B5-677B87F9A633}" dt="2021-03-11T13:24:20.235" v="4181"/>
          <ac:picMkLst>
            <pc:docMk/>
            <pc:sldMk cId="3290504605" sldId="277"/>
            <ac:picMk id="23" creationId="{E4EE0550-F675-4BE5-B6AA-756D31793091}"/>
          </ac:picMkLst>
        </pc:picChg>
        <pc:picChg chg="add del mod">
          <ac:chgData name="Eduard Chyhyrynets" userId="91559de2-2ebb-451e-a702-d0e5344da124" providerId="ADAL" clId="{AF4C60F4-5DAF-4C57-80B5-677B87F9A633}" dt="2021-03-11T13:24:42.693" v="4183" actId="478"/>
          <ac:picMkLst>
            <pc:docMk/>
            <pc:sldMk cId="3290504605" sldId="277"/>
            <ac:picMk id="27" creationId="{FA27EBB0-7E87-46E2-A4EC-4BCB2BD59C6C}"/>
          </ac:picMkLst>
        </pc:picChg>
        <pc:picChg chg="add del mod">
          <ac:chgData name="Eduard Chyhyrynets" userId="91559de2-2ebb-451e-a702-d0e5344da124" providerId="ADAL" clId="{AF4C60F4-5DAF-4C57-80B5-677B87F9A633}" dt="2021-03-11T16:20:52.331" v="4686" actId="478"/>
          <ac:picMkLst>
            <pc:docMk/>
            <pc:sldMk cId="3290504605" sldId="277"/>
            <ac:picMk id="29" creationId="{ABDC62AE-5017-437F-9FFA-6B42967D763A}"/>
          </ac:picMkLst>
        </pc:picChg>
        <pc:picChg chg="add del mod">
          <ac:chgData name="Eduard Chyhyrynets" userId="91559de2-2ebb-451e-a702-d0e5344da124" providerId="ADAL" clId="{AF4C60F4-5DAF-4C57-80B5-677B87F9A633}" dt="2021-03-12T13:25:16.618" v="4875" actId="478"/>
          <ac:picMkLst>
            <pc:docMk/>
            <pc:sldMk cId="3290504605" sldId="277"/>
            <ac:picMk id="34" creationId="{6FE8931E-F5C2-475D-888F-39AD024E40BE}"/>
          </ac:picMkLst>
        </pc:picChg>
      </pc:sldChg>
      <pc:sldChg chg="addSp delSp modSp mod setBg modAnim">
        <pc:chgData name="Eduard Chyhyrynets" userId="91559de2-2ebb-451e-a702-d0e5344da124" providerId="ADAL" clId="{AF4C60F4-5DAF-4C57-80B5-677B87F9A633}" dt="2021-03-12T15:49:46.974" v="5185" actId="1076"/>
        <pc:sldMkLst>
          <pc:docMk/>
          <pc:sldMk cId="2256470353" sldId="279"/>
        </pc:sldMkLst>
        <pc:spChg chg="mod">
          <ac:chgData name="Eduard Chyhyrynets" userId="91559de2-2ebb-451e-a702-d0e5344da124" providerId="ADAL" clId="{AF4C60F4-5DAF-4C57-80B5-677B87F9A633}" dt="2021-03-12T13:06:40.967" v="4825" actId="26606"/>
          <ac:spMkLst>
            <pc:docMk/>
            <pc:sldMk cId="2256470353" sldId="279"/>
            <ac:spMk id="2" creationId="{2DDFEBFF-EC7D-48C8-8E32-34B8074DD101}"/>
          </ac:spMkLst>
        </pc:spChg>
        <pc:spChg chg="mod ord">
          <ac:chgData name="Eduard Chyhyrynets" userId="91559de2-2ebb-451e-a702-d0e5344da124" providerId="ADAL" clId="{AF4C60F4-5DAF-4C57-80B5-677B87F9A633}" dt="2021-03-12T13:06:40.967" v="4825" actId="26606"/>
          <ac:spMkLst>
            <pc:docMk/>
            <pc:sldMk cId="2256470353" sldId="279"/>
            <ac:spMk id="4" creationId="{300EAD41-E6E2-49AD-A6CB-EB75EDE43374}"/>
          </ac:spMkLst>
        </pc:spChg>
        <pc:spChg chg="del mod">
          <ac:chgData name="Eduard Chyhyrynets" userId="91559de2-2ebb-451e-a702-d0e5344da124" providerId="ADAL" clId="{AF4C60F4-5DAF-4C57-80B5-677B87F9A633}" dt="2021-03-10T11:00:19.083" v="1513" actId="478"/>
          <ac:spMkLst>
            <pc:docMk/>
            <pc:sldMk cId="2256470353" sldId="279"/>
            <ac:spMk id="7" creationId="{7454B4B7-BE14-4820-A78C-EF54964CED4E}"/>
          </ac:spMkLst>
        </pc:spChg>
        <pc:spChg chg="mod">
          <ac:chgData name="Eduard Chyhyrynets" userId="91559de2-2ebb-451e-a702-d0e5344da124" providerId="ADAL" clId="{AF4C60F4-5DAF-4C57-80B5-677B87F9A633}" dt="2021-03-09T10:40:10.825" v="849" actId="1076"/>
          <ac:spMkLst>
            <pc:docMk/>
            <pc:sldMk cId="2256470353" sldId="279"/>
            <ac:spMk id="8" creationId="{2CD9B075-DF0B-4D0F-89E2-D9BBEB1311D0}"/>
          </ac:spMkLst>
        </pc:spChg>
        <pc:spChg chg="add mod">
          <ac:chgData name="Eduard Chyhyrynets" userId="91559de2-2ebb-451e-a702-d0e5344da124" providerId="ADAL" clId="{AF4C60F4-5DAF-4C57-80B5-677B87F9A633}" dt="2021-03-12T15:49:20.966" v="5169" actId="1076"/>
          <ac:spMkLst>
            <pc:docMk/>
            <pc:sldMk cId="2256470353" sldId="279"/>
            <ac:spMk id="12" creationId="{F4B480B3-77E0-4C7B-9D6F-E61155A1804A}"/>
          </ac:spMkLst>
        </pc:spChg>
        <pc:spChg chg="add mod">
          <ac:chgData name="Eduard Chyhyrynets" userId="91559de2-2ebb-451e-a702-d0e5344da124" providerId="ADAL" clId="{AF4C60F4-5DAF-4C57-80B5-677B87F9A633}" dt="2021-03-12T15:49:37.928" v="5181" actId="1076"/>
          <ac:spMkLst>
            <pc:docMk/>
            <pc:sldMk cId="2256470353" sldId="279"/>
            <ac:spMk id="13" creationId="{71F6F76E-7BC3-4873-A6C9-235AA9E9B033}"/>
          </ac:spMkLst>
        </pc:spChg>
        <pc:spChg chg="add mod">
          <ac:chgData name="Eduard Chyhyrynets" userId="91559de2-2ebb-451e-a702-d0e5344da124" providerId="ADAL" clId="{AF4C60F4-5DAF-4C57-80B5-677B87F9A633}" dt="2021-03-12T15:49:46.974" v="5185" actId="1076"/>
          <ac:spMkLst>
            <pc:docMk/>
            <pc:sldMk cId="2256470353" sldId="279"/>
            <ac:spMk id="14" creationId="{F287EBC7-2F05-4400-8318-CF7216A78856}"/>
          </ac:spMkLst>
        </pc:spChg>
        <pc:spChg chg="add mod">
          <ac:chgData name="Eduard Chyhyrynets" userId="91559de2-2ebb-451e-a702-d0e5344da124" providerId="ADAL" clId="{AF4C60F4-5DAF-4C57-80B5-677B87F9A633}" dt="2021-03-12T15:49:43.192" v="5184" actId="1076"/>
          <ac:spMkLst>
            <pc:docMk/>
            <pc:sldMk cId="2256470353" sldId="279"/>
            <ac:spMk id="15" creationId="{AF789B05-4735-4EF6-856F-01708D9533D1}"/>
          </ac:spMkLst>
        </pc:spChg>
        <pc:spChg chg="add del mod">
          <ac:chgData name="Eduard Chyhyrynets" userId="91559de2-2ebb-451e-a702-d0e5344da124" providerId="ADAL" clId="{AF4C60F4-5DAF-4C57-80B5-677B87F9A633}" dt="2021-03-10T11:28:29.312" v="1703"/>
          <ac:spMkLst>
            <pc:docMk/>
            <pc:sldMk cId="2256470353" sldId="279"/>
            <ac:spMk id="16" creationId="{149C6D67-BC4D-4540-A035-2838D060A035}"/>
          </ac:spMkLst>
        </pc:spChg>
        <pc:spChg chg="add del mod">
          <ac:chgData name="Eduard Chyhyrynets" userId="91559de2-2ebb-451e-a702-d0e5344da124" providerId="ADAL" clId="{AF4C60F4-5DAF-4C57-80B5-677B87F9A633}" dt="2021-03-12T15:49:30.381" v="5176" actId="478"/>
          <ac:spMkLst>
            <pc:docMk/>
            <pc:sldMk cId="2256470353" sldId="279"/>
            <ac:spMk id="16" creationId="{874AE168-D042-40D2-81C7-3ACD71739A79}"/>
          </ac:spMkLst>
        </pc:spChg>
        <pc:spChg chg="add del mod">
          <ac:chgData name="Eduard Chyhyrynets" userId="91559de2-2ebb-451e-a702-d0e5344da124" providerId="ADAL" clId="{AF4C60F4-5DAF-4C57-80B5-677B87F9A633}" dt="2021-03-12T15:49:29.242" v="5175" actId="478"/>
          <ac:spMkLst>
            <pc:docMk/>
            <pc:sldMk cId="2256470353" sldId="279"/>
            <ac:spMk id="17" creationId="{AA6CE84A-8062-425B-A2A4-26476EC064D3}"/>
          </ac:spMkLst>
        </pc:spChg>
        <pc:spChg chg="add del mod">
          <ac:chgData name="Eduard Chyhyrynets" userId="91559de2-2ebb-451e-a702-d0e5344da124" providerId="ADAL" clId="{AF4C60F4-5DAF-4C57-80B5-677B87F9A633}" dt="2021-03-12T15:49:31.977" v="5177" actId="478"/>
          <ac:spMkLst>
            <pc:docMk/>
            <pc:sldMk cId="2256470353" sldId="279"/>
            <ac:spMk id="18" creationId="{E552E5EB-0B51-4BB5-9C7E-854E05A99238}"/>
          </ac:spMkLst>
        </pc:spChg>
        <pc:spChg chg="add del mod">
          <ac:chgData name="Eduard Chyhyrynets" userId="91559de2-2ebb-451e-a702-d0e5344da124" providerId="ADAL" clId="{AF4C60F4-5DAF-4C57-80B5-677B87F9A633}" dt="2021-03-12T15:49:33.188" v="5178" actId="478"/>
          <ac:spMkLst>
            <pc:docMk/>
            <pc:sldMk cId="2256470353" sldId="279"/>
            <ac:spMk id="19" creationId="{629C724C-20DE-4609-AB1C-F8F2ACDFAE7C}"/>
          </ac:spMkLst>
        </pc:spChg>
        <pc:picChg chg="del mod modCrop">
          <ac:chgData name="Eduard Chyhyrynets" userId="91559de2-2ebb-451e-a702-d0e5344da124" providerId="ADAL" clId="{AF4C60F4-5DAF-4C57-80B5-677B87F9A633}" dt="2021-03-12T15:49:15.342" v="5166" actId="478"/>
          <ac:picMkLst>
            <pc:docMk/>
            <pc:sldMk cId="2256470353" sldId="279"/>
            <ac:picMk id="3" creationId="{5E081D59-06B0-4028-864F-02B5729EB542}"/>
          </ac:picMkLst>
        </pc:picChg>
        <pc:picChg chg="add del mod modCrop">
          <ac:chgData name="Eduard Chyhyrynets" userId="91559de2-2ebb-451e-a702-d0e5344da124" providerId="ADAL" clId="{AF4C60F4-5DAF-4C57-80B5-677B87F9A633}" dt="2021-03-12T13:06:29.783" v="4821" actId="478"/>
          <ac:picMkLst>
            <pc:docMk/>
            <pc:sldMk cId="2256470353" sldId="279"/>
            <ac:picMk id="5" creationId="{AB76D30C-B694-4E71-838E-55C5DF03E461}"/>
          </ac:picMkLst>
        </pc:picChg>
        <pc:picChg chg="add del mod ord modCrop">
          <ac:chgData name="Eduard Chyhyrynets" userId="91559de2-2ebb-451e-a702-d0e5344da124" providerId="ADAL" clId="{AF4C60F4-5DAF-4C57-80B5-677B87F9A633}" dt="2021-03-12T15:49:16.060" v="5167" actId="478"/>
          <ac:picMkLst>
            <pc:docMk/>
            <pc:sldMk cId="2256470353" sldId="279"/>
            <ac:picMk id="6" creationId="{A2F6B6F8-016E-4322-AD1D-F7CB327D557C}"/>
          </ac:picMkLst>
        </pc:picChg>
        <pc:picChg chg="add del mod ord modCrop">
          <ac:chgData name="Eduard Chyhyrynets" userId="91559de2-2ebb-451e-a702-d0e5344da124" providerId="ADAL" clId="{AF4C60F4-5DAF-4C57-80B5-677B87F9A633}" dt="2021-03-12T15:49:14.799" v="5165" actId="478"/>
          <ac:picMkLst>
            <pc:docMk/>
            <pc:sldMk cId="2256470353" sldId="279"/>
            <ac:picMk id="7" creationId="{EA409425-88C1-4050-A11C-3D6E7D55F306}"/>
          </ac:picMkLst>
        </pc:picChg>
        <pc:picChg chg="add del mod ord modCrop">
          <ac:chgData name="Eduard Chyhyrynets" userId="91559de2-2ebb-451e-a702-d0e5344da124" providerId="ADAL" clId="{AF4C60F4-5DAF-4C57-80B5-677B87F9A633}" dt="2021-03-12T15:49:17.317" v="5168" actId="478"/>
          <ac:picMkLst>
            <pc:docMk/>
            <pc:sldMk cId="2256470353" sldId="279"/>
            <ac:picMk id="8" creationId="{72AB93EF-BD3F-4425-A200-B11922506EDE}"/>
          </ac:picMkLst>
        </pc:picChg>
        <pc:picChg chg="del mod">
          <ac:chgData name="Eduard Chyhyrynets" userId="91559de2-2ebb-451e-a702-d0e5344da124" providerId="ADAL" clId="{AF4C60F4-5DAF-4C57-80B5-677B87F9A633}" dt="2021-03-10T11:01:52.361" v="1539" actId="478"/>
          <ac:picMkLst>
            <pc:docMk/>
            <pc:sldMk cId="2256470353" sldId="279"/>
            <ac:picMk id="9" creationId="{A5CA9BF7-B8E7-47D1-B3EF-7D24BA330D92}"/>
          </ac:picMkLst>
        </pc:picChg>
        <pc:picChg chg="del mod">
          <ac:chgData name="Eduard Chyhyrynets" userId="91559de2-2ebb-451e-a702-d0e5344da124" providerId="ADAL" clId="{AF4C60F4-5DAF-4C57-80B5-677B87F9A633}" dt="2021-03-10T13:31:53.930" v="2205" actId="478"/>
          <ac:picMkLst>
            <pc:docMk/>
            <pc:sldMk cId="2256470353" sldId="279"/>
            <ac:picMk id="10" creationId="{F77C5478-C452-4CEC-81C2-46E6844B86CA}"/>
          </ac:picMkLst>
        </pc:picChg>
        <pc:picChg chg="add del mod">
          <ac:chgData name="Eduard Chyhyrynets" userId="91559de2-2ebb-451e-a702-d0e5344da124" providerId="ADAL" clId="{AF4C60F4-5DAF-4C57-80B5-677B87F9A633}" dt="2021-03-12T13:07:39.697" v="4837" actId="478"/>
          <ac:picMkLst>
            <pc:docMk/>
            <pc:sldMk cId="2256470353" sldId="279"/>
            <ac:picMk id="10" creationId="{FFFAC13F-8A36-4428-92C6-81C330F30A82}"/>
          </ac:picMkLst>
        </pc:picChg>
        <pc:picChg chg="add del mod modCrop">
          <ac:chgData name="Eduard Chyhyrynets" userId="91559de2-2ebb-451e-a702-d0e5344da124" providerId="ADAL" clId="{AF4C60F4-5DAF-4C57-80B5-677B87F9A633}" dt="2021-03-12T15:49:14.290" v="5164" actId="478"/>
          <ac:picMkLst>
            <pc:docMk/>
            <pc:sldMk cId="2256470353" sldId="279"/>
            <ac:picMk id="11" creationId="{9873991E-640C-4B6E-B616-F562AD004D94}"/>
          </ac:picMkLst>
        </pc:picChg>
        <pc:picChg chg="add mod ord">
          <ac:chgData name="Eduard Chyhyrynets" userId="91559de2-2ebb-451e-a702-d0e5344da124" providerId="ADAL" clId="{AF4C60F4-5DAF-4C57-80B5-677B87F9A633}" dt="2021-03-12T15:49:13.413" v="5163" actId="167"/>
          <ac:picMkLst>
            <pc:docMk/>
            <pc:sldMk cId="2256470353" sldId="279"/>
            <ac:picMk id="20" creationId="{DFC6EA41-4436-47A2-BBE3-99B263074111}"/>
          </ac:picMkLst>
        </pc:picChg>
        <pc:cxnChg chg="add del">
          <ac:chgData name="Eduard Chyhyrynets" userId="91559de2-2ebb-451e-a702-d0e5344da124" providerId="ADAL" clId="{AF4C60F4-5DAF-4C57-80B5-677B87F9A633}" dt="2021-03-12T13:06:40.967" v="4825" actId="26606"/>
          <ac:cxnSpMkLst>
            <pc:docMk/>
            <pc:sldMk cId="2256470353" sldId="279"/>
            <ac:cxnSpMk id="25" creationId="{822A5670-0F7B-4199-AEAB-33FBA9CEA44D}"/>
          </ac:cxnSpMkLst>
        </pc:cxnChg>
        <pc:cxnChg chg="add del">
          <ac:chgData name="Eduard Chyhyrynets" userId="91559de2-2ebb-451e-a702-d0e5344da124" providerId="ADAL" clId="{AF4C60F4-5DAF-4C57-80B5-677B87F9A633}" dt="2021-03-12T13:06:40.967" v="4825" actId="26606"/>
          <ac:cxnSpMkLst>
            <pc:docMk/>
            <pc:sldMk cId="2256470353" sldId="279"/>
            <ac:cxnSpMk id="27" creationId="{8BB1744D-A7DF-4B65-B6E3-DCF12BB2D869}"/>
          </ac:cxnSpMkLst>
        </pc:cxnChg>
        <pc:cxnChg chg="add del">
          <ac:chgData name="Eduard Chyhyrynets" userId="91559de2-2ebb-451e-a702-d0e5344da124" providerId="ADAL" clId="{AF4C60F4-5DAF-4C57-80B5-677B87F9A633}" dt="2021-03-12T13:06:40.967" v="4825" actId="26606"/>
          <ac:cxnSpMkLst>
            <pc:docMk/>
            <pc:sldMk cId="2256470353" sldId="279"/>
            <ac:cxnSpMk id="29" creationId="{882DD753-EA38-4E86-91FB-05041A44A28E}"/>
          </ac:cxnSpMkLst>
        </pc:cxnChg>
        <pc:cxnChg chg="add del">
          <ac:chgData name="Eduard Chyhyrynets" userId="91559de2-2ebb-451e-a702-d0e5344da124" providerId="ADAL" clId="{AF4C60F4-5DAF-4C57-80B5-677B87F9A633}" dt="2021-03-12T13:06:40.967" v="4825" actId="26606"/>
          <ac:cxnSpMkLst>
            <pc:docMk/>
            <pc:sldMk cId="2256470353" sldId="279"/>
            <ac:cxnSpMk id="31" creationId="{6DA63E78-7704-45EF-B5D3-EADDF5D82674}"/>
          </ac:cxnSpMkLst>
        </pc:cxnChg>
      </pc:sldChg>
      <pc:sldChg chg="modSp mod">
        <pc:chgData name="Eduard Chyhyrynets" userId="91559de2-2ebb-451e-a702-d0e5344da124" providerId="ADAL" clId="{AF4C60F4-5DAF-4C57-80B5-677B87F9A633}" dt="2021-03-12T15:37:44.153" v="5057" actId="113"/>
        <pc:sldMkLst>
          <pc:docMk/>
          <pc:sldMk cId="2824696452" sldId="280"/>
        </pc:sldMkLst>
        <pc:spChg chg="mod">
          <ac:chgData name="Eduard Chyhyrynets" userId="91559de2-2ebb-451e-a702-d0e5344da124" providerId="ADAL" clId="{AF4C60F4-5DAF-4C57-80B5-677B87F9A633}" dt="2021-03-12T15:35:47.107" v="4943" actId="27636"/>
          <ac:spMkLst>
            <pc:docMk/>
            <pc:sldMk cId="2824696452" sldId="280"/>
            <ac:spMk id="2" creationId="{1CE4871F-608F-42C5-971C-9A2E0600E684}"/>
          </ac:spMkLst>
        </pc:spChg>
        <pc:spChg chg="mod">
          <ac:chgData name="Eduard Chyhyrynets" userId="91559de2-2ebb-451e-a702-d0e5344da124" providerId="ADAL" clId="{AF4C60F4-5DAF-4C57-80B5-677B87F9A633}" dt="2021-03-12T15:37:44.153" v="5057" actId="113"/>
          <ac:spMkLst>
            <pc:docMk/>
            <pc:sldMk cId="2824696452" sldId="280"/>
            <ac:spMk id="3" creationId="{EDA19E43-88D2-4578-8B25-282EC8A4E8F7}"/>
          </ac:spMkLst>
        </pc:spChg>
        <pc:picChg chg="mod">
          <ac:chgData name="Eduard Chyhyrynets" userId="91559de2-2ebb-451e-a702-d0e5344da124" providerId="ADAL" clId="{AF4C60F4-5DAF-4C57-80B5-677B87F9A633}" dt="2021-03-09T11:07:49.882" v="1350" actId="1076"/>
          <ac:picMkLst>
            <pc:docMk/>
            <pc:sldMk cId="2824696452" sldId="280"/>
            <ac:picMk id="5" creationId="{FCFEAD2F-EEA6-4DFC-B1C7-6E62757E6588}"/>
          </ac:picMkLst>
        </pc:picChg>
        <pc:picChg chg="mod">
          <ac:chgData name="Eduard Chyhyrynets" userId="91559de2-2ebb-451e-a702-d0e5344da124" providerId="ADAL" clId="{AF4C60F4-5DAF-4C57-80B5-677B87F9A633}" dt="2021-03-09T10:39:00.264" v="833" actId="1076"/>
          <ac:picMkLst>
            <pc:docMk/>
            <pc:sldMk cId="2824696452" sldId="280"/>
            <ac:picMk id="7" creationId="{23CD87AB-F146-4BE0-BC0F-33457D7AA568}"/>
          </ac:picMkLst>
        </pc:picChg>
        <pc:picChg chg="mod">
          <ac:chgData name="Eduard Chyhyrynets" userId="91559de2-2ebb-451e-a702-d0e5344da124" providerId="ADAL" clId="{AF4C60F4-5DAF-4C57-80B5-677B87F9A633}" dt="2021-03-09T10:38:58.616" v="832" actId="1076"/>
          <ac:picMkLst>
            <pc:docMk/>
            <pc:sldMk cId="2824696452" sldId="280"/>
            <ac:picMk id="9" creationId="{8423B488-48DE-4F5E-9F10-1199BEB86EAE}"/>
          </ac:picMkLst>
        </pc:picChg>
        <pc:picChg chg="mod">
          <ac:chgData name="Eduard Chyhyrynets" userId="91559de2-2ebb-451e-a702-d0e5344da124" providerId="ADAL" clId="{AF4C60F4-5DAF-4C57-80B5-677B87F9A633}" dt="2021-03-09T11:07:42.250" v="1348" actId="1076"/>
          <ac:picMkLst>
            <pc:docMk/>
            <pc:sldMk cId="2824696452" sldId="280"/>
            <ac:picMk id="13" creationId="{0EDC1FDB-92A5-4D88-8EB5-731CE6BAD93E}"/>
          </ac:picMkLst>
        </pc:picChg>
        <pc:picChg chg="mod">
          <ac:chgData name="Eduard Chyhyrynets" userId="91559de2-2ebb-451e-a702-d0e5344da124" providerId="ADAL" clId="{AF4C60F4-5DAF-4C57-80B5-677B87F9A633}" dt="2021-03-09T11:07:42.250" v="1348" actId="1076"/>
          <ac:picMkLst>
            <pc:docMk/>
            <pc:sldMk cId="2824696452" sldId="280"/>
            <ac:picMk id="15" creationId="{D3FEBD48-4F34-4CD4-BD60-93CB095C2DCE}"/>
          </ac:picMkLst>
        </pc:picChg>
        <pc:picChg chg="mod">
          <ac:chgData name="Eduard Chyhyrynets" userId="91559de2-2ebb-451e-a702-d0e5344da124" providerId="ADAL" clId="{AF4C60F4-5DAF-4C57-80B5-677B87F9A633}" dt="2021-03-09T11:07:48.737" v="1349" actId="1076"/>
          <ac:picMkLst>
            <pc:docMk/>
            <pc:sldMk cId="2824696452" sldId="280"/>
            <ac:picMk id="17" creationId="{D9DA59C2-BF95-44FC-8C4D-0FC4FFBA6FBC}"/>
          </ac:picMkLst>
        </pc:picChg>
      </pc:sldChg>
      <pc:sldChg chg="addSp delSp modSp mod ord">
        <pc:chgData name="Eduard Chyhyrynets" userId="91559de2-2ebb-451e-a702-d0e5344da124" providerId="ADAL" clId="{AF4C60F4-5DAF-4C57-80B5-677B87F9A633}" dt="2021-03-12T15:40:39.070" v="5105" actId="478"/>
        <pc:sldMkLst>
          <pc:docMk/>
          <pc:sldMk cId="1483609337" sldId="281"/>
        </pc:sldMkLst>
        <pc:spChg chg="add mod ord">
          <ac:chgData name="Eduard Chyhyrynets" userId="91559de2-2ebb-451e-a702-d0e5344da124" providerId="ADAL" clId="{AF4C60F4-5DAF-4C57-80B5-677B87F9A633}" dt="2021-03-11T10:30:50.285" v="3399" actId="207"/>
          <ac:spMkLst>
            <pc:docMk/>
            <pc:sldMk cId="1483609337" sldId="281"/>
            <ac:spMk id="3" creationId="{08D24B0C-AA51-45D2-AA50-C855B769E4FE}"/>
          </ac:spMkLst>
        </pc:spChg>
        <pc:spChg chg="add del mod">
          <ac:chgData name="Eduard Chyhyrynets" userId="91559de2-2ebb-451e-a702-d0e5344da124" providerId="ADAL" clId="{AF4C60F4-5DAF-4C57-80B5-677B87F9A633}" dt="2021-03-10T15:55:07.093" v="2684" actId="478"/>
          <ac:spMkLst>
            <pc:docMk/>
            <pc:sldMk cId="1483609337" sldId="281"/>
            <ac:spMk id="3" creationId="{FA738273-1FF6-4876-8164-86C56759A044}"/>
          </ac:spMkLst>
        </pc:spChg>
        <pc:spChg chg="add del mod">
          <ac:chgData name="Eduard Chyhyrynets" userId="91559de2-2ebb-451e-a702-d0e5344da124" providerId="ADAL" clId="{AF4C60F4-5DAF-4C57-80B5-677B87F9A633}" dt="2021-03-10T15:49:07.331" v="2627"/>
          <ac:spMkLst>
            <pc:docMk/>
            <pc:sldMk cId="1483609337" sldId="281"/>
            <ac:spMk id="4" creationId="{4874C2FF-7E2D-45DF-B9B8-23840F721884}"/>
          </ac:spMkLst>
        </pc:spChg>
        <pc:spChg chg="add mod">
          <ac:chgData name="Eduard Chyhyrynets" userId="91559de2-2ebb-451e-a702-d0e5344da124" providerId="ADAL" clId="{AF4C60F4-5DAF-4C57-80B5-677B87F9A633}" dt="2021-03-11T13:39:09.978" v="4306" actId="2711"/>
          <ac:spMkLst>
            <pc:docMk/>
            <pc:sldMk cId="1483609337" sldId="281"/>
            <ac:spMk id="5" creationId="{B3DBD0EF-AD20-46A0-A4A0-17695D5BE732}"/>
          </ac:spMkLst>
        </pc:spChg>
        <pc:spChg chg="add mod">
          <ac:chgData name="Eduard Chyhyrynets" userId="91559de2-2ebb-451e-a702-d0e5344da124" providerId="ADAL" clId="{AF4C60F4-5DAF-4C57-80B5-677B87F9A633}" dt="2021-03-11T13:39:09.978" v="4306" actId="2711"/>
          <ac:spMkLst>
            <pc:docMk/>
            <pc:sldMk cId="1483609337" sldId="281"/>
            <ac:spMk id="6" creationId="{79EF1112-2F04-4D06-852D-A588D84C9E5F}"/>
          </ac:spMkLst>
        </pc:spChg>
        <pc:spChg chg="add mod">
          <ac:chgData name="Eduard Chyhyrynets" userId="91559de2-2ebb-451e-a702-d0e5344da124" providerId="ADAL" clId="{AF4C60F4-5DAF-4C57-80B5-677B87F9A633}" dt="2021-03-11T13:39:09.978" v="4306" actId="2711"/>
          <ac:spMkLst>
            <pc:docMk/>
            <pc:sldMk cId="1483609337" sldId="281"/>
            <ac:spMk id="7" creationId="{51A4CC40-218B-4587-87BB-9EF3E4FC69C8}"/>
          </ac:spMkLst>
        </pc:spChg>
        <pc:spChg chg="add del mod">
          <ac:chgData name="Eduard Chyhyrynets" userId="91559de2-2ebb-451e-a702-d0e5344da124" providerId="ADAL" clId="{AF4C60F4-5DAF-4C57-80B5-677B87F9A633}" dt="2021-03-12T15:40:13.503" v="5086" actId="478"/>
          <ac:spMkLst>
            <pc:docMk/>
            <pc:sldMk cId="1483609337" sldId="281"/>
            <ac:spMk id="8" creationId="{315B760C-9A1E-4760-A6DD-094410473C0C}"/>
          </ac:spMkLst>
        </pc:spChg>
        <pc:spChg chg="add del mod">
          <ac:chgData name="Eduard Chyhyrynets" userId="91559de2-2ebb-451e-a702-d0e5344da124" providerId="ADAL" clId="{AF4C60F4-5DAF-4C57-80B5-677B87F9A633}" dt="2021-03-12T15:40:12.293" v="5085" actId="478"/>
          <ac:spMkLst>
            <pc:docMk/>
            <pc:sldMk cId="1483609337" sldId="281"/>
            <ac:spMk id="9" creationId="{C06A3B96-D2F4-4F8C-9C49-DEC1C32D3A1D}"/>
          </ac:spMkLst>
        </pc:spChg>
        <pc:spChg chg="add del mod">
          <ac:chgData name="Eduard Chyhyrynets" userId="91559de2-2ebb-451e-a702-d0e5344da124" providerId="ADAL" clId="{AF4C60F4-5DAF-4C57-80B5-677B87F9A633}" dt="2021-03-12T15:40:14.876" v="5087" actId="478"/>
          <ac:spMkLst>
            <pc:docMk/>
            <pc:sldMk cId="1483609337" sldId="281"/>
            <ac:spMk id="10" creationId="{7A7EADB2-0D5C-4FC2-A8F3-BB92474A1EA6}"/>
          </ac:spMkLst>
        </pc:spChg>
        <pc:spChg chg="add del mod">
          <ac:chgData name="Eduard Chyhyrynets" userId="91559de2-2ebb-451e-a702-d0e5344da124" providerId="ADAL" clId="{AF4C60F4-5DAF-4C57-80B5-677B87F9A633}" dt="2021-03-12T15:40:10.189" v="5084" actId="478"/>
          <ac:spMkLst>
            <pc:docMk/>
            <pc:sldMk cId="1483609337" sldId="281"/>
            <ac:spMk id="11" creationId="{A4C9D781-8009-4FD8-8856-B805D3B29247}"/>
          </ac:spMkLst>
        </pc:spChg>
        <pc:spChg chg="add del mod">
          <ac:chgData name="Eduard Chyhyrynets" userId="91559de2-2ebb-451e-a702-d0e5344da124" providerId="ADAL" clId="{AF4C60F4-5DAF-4C57-80B5-677B87F9A633}" dt="2021-03-12T15:40:17.736" v="5088" actId="478"/>
          <ac:spMkLst>
            <pc:docMk/>
            <pc:sldMk cId="1483609337" sldId="281"/>
            <ac:spMk id="12" creationId="{EFA3AC65-C48F-4CAB-AE1D-38EBACC9D23E}"/>
          </ac:spMkLst>
        </pc:spChg>
        <pc:spChg chg="add del mod">
          <ac:chgData name="Eduard Chyhyrynets" userId="91559de2-2ebb-451e-a702-d0e5344da124" providerId="ADAL" clId="{AF4C60F4-5DAF-4C57-80B5-677B87F9A633}" dt="2021-03-12T15:40:23.968" v="5094" actId="478"/>
          <ac:spMkLst>
            <pc:docMk/>
            <pc:sldMk cId="1483609337" sldId="281"/>
            <ac:spMk id="13" creationId="{431BF27D-8FB1-47B5-A86E-ECD6ADA280D5}"/>
          </ac:spMkLst>
        </pc:spChg>
        <pc:spChg chg="add del mod">
          <ac:chgData name="Eduard Chyhyrynets" userId="91559de2-2ebb-451e-a702-d0e5344da124" providerId="ADAL" clId="{AF4C60F4-5DAF-4C57-80B5-677B87F9A633}" dt="2021-03-12T15:40:21.017" v="5090" actId="478"/>
          <ac:spMkLst>
            <pc:docMk/>
            <pc:sldMk cId="1483609337" sldId="281"/>
            <ac:spMk id="14" creationId="{E5934D93-B56D-4361-A361-3FCB2537C831}"/>
          </ac:spMkLst>
        </pc:spChg>
        <pc:spChg chg="add del mod">
          <ac:chgData name="Eduard Chyhyrynets" userId="91559de2-2ebb-451e-a702-d0e5344da124" providerId="ADAL" clId="{AF4C60F4-5DAF-4C57-80B5-677B87F9A633}" dt="2021-03-12T15:40:26.716" v="5098" actId="478"/>
          <ac:spMkLst>
            <pc:docMk/>
            <pc:sldMk cId="1483609337" sldId="281"/>
            <ac:spMk id="15" creationId="{5777B5DC-B68A-474F-82D3-A94F00CEC68B}"/>
          </ac:spMkLst>
        </pc:spChg>
        <pc:spChg chg="add del mod">
          <ac:chgData name="Eduard Chyhyrynets" userId="91559de2-2ebb-451e-a702-d0e5344da124" providerId="ADAL" clId="{AF4C60F4-5DAF-4C57-80B5-677B87F9A633}" dt="2021-03-12T15:40:34.414" v="5102" actId="478"/>
          <ac:spMkLst>
            <pc:docMk/>
            <pc:sldMk cId="1483609337" sldId="281"/>
            <ac:spMk id="16" creationId="{DFD7DF8B-EC70-4D4F-BF40-1F50AA59AD1B}"/>
          </ac:spMkLst>
        </pc:spChg>
        <pc:spChg chg="add del mod">
          <ac:chgData name="Eduard Chyhyrynets" userId="91559de2-2ebb-451e-a702-d0e5344da124" providerId="ADAL" clId="{AF4C60F4-5DAF-4C57-80B5-677B87F9A633}" dt="2021-03-12T15:40:36.261" v="5103" actId="478"/>
          <ac:spMkLst>
            <pc:docMk/>
            <pc:sldMk cId="1483609337" sldId="281"/>
            <ac:spMk id="17" creationId="{818F1790-0B2C-434E-AC0B-3405A768780F}"/>
          </ac:spMkLst>
        </pc:spChg>
        <pc:spChg chg="add del mod">
          <ac:chgData name="Eduard Chyhyrynets" userId="91559de2-2ebb-451e-a702-d0e5344da124" providerId="ADAL" clId="{AF4C60F4-5DAF-4C57-80B5-677B87F9A633}" dt="2021-03-12T15:40:39.070" v="5105" actId="478"/>
          <ac:spMkLst>
            <pc:docMk/>
            <pc:sldMk cId="1483609337" sldId="281"/>
            <ac:spMk id="18" creationId="{5B148CB0-9039-4E27-8266-A66EF871CE14}"/>
          </ac:spMkLst>
        </pc:spChg>
        <pc:spChg chg="add del mod">
          <ac:chgData name="Eduard Chyhyrynets" userId="91559de2-2ebb-451e-a702-d0e5344da124" providerId="ADAL" clId="{AF4C60F4-5DAF-4C57-80B5-677B87F9A633}" dt="2021-03-12T15:40:37.991" v="5104" actId="478"/>
          <ac:spMkLst>
            <pc:docMk/>
            <pc:sldMk cId="1483609337" sldId="281"/>
            <ac:spMk id="19" creationId="{E74FB49B-1C1A-44F5-B6FA-C1DEBADB6AE4}"/>
          </ac:spMkLst>
        </pc:spChg>
        <pc:spChg chg="add del">
          <ac:chgData name="Eduard Chyhyrynets" userId="91559de2-2ebb-451e-a702-d0e5344da124" providerId="ADAL" clId="{AF4C60F4-5DAF-4C57-80B5-677B87F9A633}" dt="2021-03-10T16:15:48.957" v="2976"/>
          <ac:spMkLst>
            <pc:docMk/>
            <pc:sldMk cId="1483609337" sldId="281"/>
            <ac:spMk id="26" creationId="{94B8C090-8AB6-46B6-A33F-0ED6EE9EC234}"/>
          </ac:spMkLst>
        </pc:spChg>
        <pc:spChg chg="add mod ord">
          <ac:chgData name="Eduard Chyhyrynets" userId="91559de2-2ebb-451e-a702-d0e5344da124" providerId="ADAL" clId="{AF4C60F4-5DAF-4C57-80B5-677B87F9A633}" dt="2021-03-11T10:34:39.953" v="3569" actId="207"/>
          <ac:spMkLst>
            <pc:docMk/>
            <pc:sldMk cId="1483609337" sldId="281"/>
            <ac:spMk id="31" creationId="{EE581866-1EA3-4E15-8151-FDC13E7622A3}"/>
          </ac:spMkLst>
        </pc:spChg>
        <pc:picChg chg="add del">
          <ac:chgData name="Eduard Chyhyrynets" userId="91559de2-2ebb-451e-a702-d0e5344da124" providerId="ADAL" clId="{AF4C60F4-5DAF-4C57-80B5-677B87F9A633}" dt="2021-03-10T16:09:00.757" v="2948"/>
          <ac:picMkLst>
            <pc:docMk/>
            <pc:sldMk cId="1483609337" sldId="281"/>
            <ac:picMk id="23" creationId="{8C003271-E2F8-4D82-BA76-6BA31CE5FED8}"/>
          </ac:picMkLst>
        </pc:picChg>
        <pc:picChg chg="add del">
          <ac:chgData name="Eduard Chyhyrynets" userId="91559de2-2ebb-451e-a702-d0e5344da124" providerId="ADAL" clId="{AF4C60F4-5DAF-4C57-80B5-677B87F9A633}" dt="2021-03-10T16:09:47.317" v="2954"/>
          <ac:picMkLst>
            <pc:docMk/>
            <pc:sldMk cId="1483609337" sldId="281"/>
            <ac:picMk id="24" creationId="{A2F027CD-32BA-4039-B5A0-BFA4895EB731}"/>
          </ac:picMkLst>
        </pc:picChg>
        <pc:picChg chg="add del">
          <ac:chgData name="Eduard Chyhyrynets" userId="91559de2-2ebb-451e-a702-d0e5344da124" providerId="ADAL" clId="{AF4C60F4-5DAF-4C57-80B5-677B87F9A633}" dt="2021-03-10T16:15:41.253" v="2974"/>
          <ac:picMkLst>
            <pc:docMk/>
            <pc:sldMk cId="1483609337" sldId="281"/>
            <ac:picMk id="25" creationId="{35CB299A-4A6F-4C61-B34B-EB0358CEF1CB}"/>
          </ac:picMkLst>
        </pc:picChg>
        <pc:picChg chg="add del">
          <ac:chgData name="Eduard Chyhyrynets" userId="91559de2-2ebb-451e-a702-d0e5344da124" providerId="ADAL" clId="{AF4C60F4-5DAF-4C57-80B5-677B87F9A633}" dt="2021-03-10T16:16:14.653" v="2978"/>
          <ac:picMkLst>
            <pc:docMk/>
            <pc:sldMk cId="1483609337" sldId="281"/>
            <ac:picMk id="27" creationId="{7BED5670-2F0D-46C3-89C9-C301FA1DB249}"/>
          </ac:picMkLst>
        </pc:picChg>
        <pc:picChg chg="add del mod">
          <ac:chgData name="Eduard Chyhyrynets" userId="91559de2-2ebb-451e-a702-d0e5344da124" providerId="ADAL" clId="{AF4C60F4-5DAF-4C57-80B5-677B87F9A633}" dt="2021-03-12T15:40:21.591" v="5091" actId="478"/>
          <ac:picMkLst>
            <pc:docMk/>
            <pc:sldMk cId="1483609337" sldId="281"/>
            <ac:picMk id="28" creationId="{EB39EAB2-1E98-4956-ABF1-1ACA2C12E3C0}"/>
          </ac:picMkLst>
        </pc:picChg>
        <pc:picChg chg="add del mod">
          <ac:chgData name="Eduard Chyhyrynets" userId="91559de2-2ebb-451e-a702-d0e5344da124" providerId="ADAL" clId="{AF4C60F4-5DAF-4C57-80B5-677B87F9A633}" dt="2021-03-12T15:40:22.113" v="5092" actId="478"/>
          <ac:picMkLst>
            <pc:docMk/>
            <pc:sldMk cId="1483609337" sldId="281"/>
            <ac:picMk id="29" creationId="{422E294D-A219-40CE-90E4-452560DF4EB9}"/>
          </ac:picMkLst>
        </pc:picChg>
        <pc:picChg chg="add del mod modCrop">
          <ac:chgData name="Eduard Chyhyrynets" userId="91559de2-2ebb-451e-a702-d0e5344da124" providerId="ADAL" clId="{AF4C60F4-5DAF-4C57-80B5-677B87F9A633}" dt="2021-03-12T15:40:28.086" v="5099" actId="478"/>
          <ac:picMkLst>
            <pc:docMk/>
            <pc:sldMk cId="1483609337" sldId="281"/>
            <ac:picMk id="30" creationId="{0B3BA297-11F7-411F-8551-BFF67D717D72}"/>
          </ac:picMkLst>
        </pc:picChg>
        <pc:picChg chg="add del mod">
          <ac:chgData name="Eduard Chyhyrynets" userId="91559de2-2ebb-451e-a702-d0e5344da124" providerId="ADAL" clId="{AF4C60F4-5DAF-4C57-80B5-677B87F9A633}" dt="2021-03-12T15:40:22.686" v="5093" actId="478"/>
          <ac:picMkLst>
            <pc:docMk/>
            <pc:sldMk cId="1483609337" sldId="281"/>
            <ac:picMk id="32" creationId="{18663AF1-5FE2-423A-9D36-DD2E01E0FD46}"/>
          </ac:picMkLst>
        </pc:picChg>
        <pc:picChg chg="add del mod">
          <ac:chgData name="Eduard Chyhyrynets" userId="91559de2-2ebb-451e-a702-d0e5344da124" providerId="ADAL" clId="{AF4C60F4-5DAF-4C57-80B5-677B87F9A633}" dt="2021-03-12T15:40:24.557" v="5095" actId="478"/>
          <ac:picMkLst>
            <pc:docMk/>
            <pc:sldMk cId="1483609337" sldId="281"/>
            <ac:picMk id="1026" creationId="{CAB8FBB3-69C0-46DA-9677-C4A6FD3CD7CE}"/>
          </ac:picMkLst>
        </pc:picChg>
        <pc:picChg chg="add del mod">
          <ac:chgData name="Eduard Chyhyrynets" userId="91559de2-2ebb-451e-a702-d0e5344da124" providerId="ADAL" clId="{AF4C60F4-5DAF-4C57-80B5-677B87F9A633}" dt="2021-03-12T15:40:24.942" v="5096" actId="478"/>
          <ac:picMkLst>
            <pc:docMk/>
            <pc:sldMk cId="1483609337" sldId="281"/>
            <ac:picMk id="1028" creationId="{5C848C8F-5EE8-4EFC-892A-4E7522BD2A34}"/>
          </ac:picMkLst>
        </pc:picChg>
        <pc:picChg chg="add del mod">
          <ac:chgData name="Eduard Chyhyrynets" userId="91559de2-2ebb-451e-a702-d0e5344da124" providerId="ADAL" clId="{AF4C60F4-5DAF-4C57-80B5-677B87F9A633}" dt="2021-03-12T15:40:25.343" v="5097" actId="478"/>
          <ac:picMkLst>
            <pc:docMk/>
            <pc:sldMk cId="1483609337" sldId="281"/>
            <ac:picMk id="1030" creationId="{5C3FD80A-E4AE-4D87-BA5B-B80426C762AB}"/>
          </ac:picMkLst>
        </pc:picChg>
        <pc:picChg chg="add del mod">
          <ac:chgData name="Eduard Chyhyrynets" userId="91559de2-2ebb-451e-a702-d0e5344da124" providerId="ADAL" clId="{AF4C60F4-5DAF-4C57-80B5-677B87F9A633}" dt="2021-03-12T15:40:18.334" v="5089" actId="478"/>
          <ac:picMkLst>
            <pc:docMk/>
            <pc:sldMk cId="1483609337" sldId="281"/>
            <ac:picMk id="1034" creationId="{45C7A9ED-49FA-40FD-8429-84CA99B2385D}"/>
          </ac:picMkLst>
        </pc:picChg>
        <pc:cxnChg chg="add mod ord">
          <ac:chgData name="Eduard Chyhyrynets" userId="91559de2-2ebb-451e-a702-d0e5344da124" providerId="ADAL" clId="{AF4C60F4-5DAF-4C57-80B5-677B87F9A633}" dt="2021-03-10T16:05:14.652" v="2944" actId="1076"/>
          <ac:cxnSpMkLst>
            <pc:docMk/>
            <pc:sldMk cId="1483609337" sldId="281"/>
            <ac:cxnSpMk id="21" creationId="{88B57AAF-F7E5-4FEA-B961-126DFDEB393B}"/>
          </ac:cxnSpMkLst>
        </pc:cxnChg>
        <pc:cxnChg chg="add mod ord">
          <ac:chgData name="Eduard Chyhyrynets" userId="91559de2-2ebb-451e-a702-d0e5344da124" providerId="ADAL" clId="{AF4C60F4-5DAF-4C57-80B5-677B87F9A633}" dt="2021-03-10T16:17:20.108" v="2986" actId="1076"/>
          <ac:cxnSpMkLst>
            <pc:docMk/>
            <pc:sldMk cId="1483609337" sldId="281"/>
            <ac:cxnSpMk id="22" creationId="{6F9C2DCE-9611-4808-BCC4-6334AC906A50}"/>
          </ac:cxnSpMkLst>
        </pc:cxnChg>
      </pc:sldChg>
      <pc:sldChg chg="addSp delSp modSp mod">
        <pc:chgData name="Eduard Chyhyrynets" userId="91559de2-2ebb-451e-a702-d0e5344da124" providerId="ADAL" clId="{AF4C60F4-5DAF-4C57-80B5-677B87F9A633}" dt="2021-03-11T13:10:23.112" v="4074" actId="14100"/>
        <pc:sldMkLst>
          <pc:docMk/>
          <pc:sldMk cId="4096676997" sldId="282"/>
        </pc:sldMkLst>
        <pc:spChg chg="mod">
          <ac:chgData name="Eduard Chyhyrynets" userId="91559de2-2ebb-451e-a702-d0e5344da124" providerId="ADAL" clId="{AF4C60F4-5DAF-4C57-80B5-677B87F9A633}" dt="2021-03-11T13:10:05.403" v="4072" actId="20577"/>
          <ac:spMkLst>
            <pc:docMk/>
            <pc:sldMk cId="4096676997" sldId="282"/>
            <ac:spMk id="2" creationId="{631E7508-DBBC-46C8-9CB8-B558D9A8ADFD}"/>
          </ac:spMkLst>
        </pc:spChg>
        <pc:grpChg chg="add mod">
          <ac:chgData name="Eduard Chyhyrynets" userId="91559de2-2ebb-451e-a702-d0e5344da124" providerId="ADAL" clId="{AF4C60F4-5DAF-4C57-80B5-677B87F9A633}" dt="2021-03-11T13:10:23.112" v="4074" actId="14100"/>
          <ac:grpSpMkLst>
            <pc:docMk/>
            <pc:sldMk cId="4096676997" sldId="282"/>
            <ac:grpSpMk id="10" creationId="{FE3B0FEA-4A26-43D7-A0FA-338BE155E5AF}"/>
          </ac:grpSpMkLst>
        </pc:grpChg>
        <pc:picChg chg="add del">
          <ac:chgData name="Eduard Chyhyrynets" userId="91559de2-2ebb-451e-a702-d0e5344da124" providerId="ADAL" clId="{AF4C60F4-5DAF-4C57-80B5-677B87F9A633}" dt="2021-03-10T16:25:48.875" v="2994" actId="21"/>
          <ac:picMkLst>
            <pc:docMk/>
            <pc:sldMk cId="4096676997" sldId="282"/>
            <ac:picMk id="3" creationId="{4F97967B-D338-48F8-B106-E61E6CD920F2}"/>
          </ac:picMkLst>
        </pc:picChg>
        <pc:picChg chg="add del mod">
          <ac:chgData name="Eduard Chyhyrynets" userId="91559de2-2ebb-451e-a702-d0e5344da124" providerId="ADAL" clId="{AF4C60F4-5DAF-4C57-80B5-677B87F9A633}" dt="2021-03-11T11:29:43.502" v="3759" actId="478"/>
          <ac:picMkLst>
            <pc:docMk/>
            <pc:sldMk cId="4096676997" sldId="282"/>
            <ac:picMk id="5" creationId="{7C498C95-3E6D-4623-9A52-559BC3480E30}"/>
          </ac:picMkLst>
        </pc:picChg>
        <pc:picChg chg="add mod modCrop">
          <ac:chgData name="Eduard Chyhyrynets" userId="91559de2-2ebb-451e-a702-d0e5344da124" providerId="ADAL" clId="{AF4C60F4-5DAF-4C57-80B5-677B87F9A633}" dt="2021-03-11T11:30:53.851" v="3780" actId="164"/>
          <ac:picMkLst>
            <pc:docMk/>
            <pc:sldMk cId="4096676997" sldId="282"/>
            <ac:picMk id="6" creationId="{F16E9A09-E61B-4563-AF26-04842A71CDC4}"/>
          </ac:picMkLst>
        </pc:picChg>
        <pc:picChg chg="add mod ord modCrop">
          <ac:chgData name="Eduard Chyhyrynets" userId="91559de2-2ebb-451e-a702-d0e5344da124" providerId="ADAL" clId="{AF4C60F4-5DAF-4C57-80B5-677B87F9A633}" dt="2021-03-11T11:30:53.851" v="3780" actId="164"/>
          <ac:picMkLst>
            <pc:docMk/>
            <pc:sldMk cId="4096676997" sldId="282"/>
            <ac:picMk id="7" creationId="{B7FFFF34-3949-49F4-A176-2540AA6253D2}"/>
          </ac:picMkLst>
        </pc:picChg>
        <pc:picChg chg="add mod">
          <ac:chgData name="Eduard Chyhyrynets" userId="91559de2-2ebb-451e-a702-d0e5344da124" providerId="ADAL" clId="{AF4C60F4-5DAF-4C57-80B5-677B87F9A633}" dt="2021-03-11T11:30:53.851" v="3780" actId="164"/>
          <ac:picMkLst>
            <pc:docMk/>
            <pc:sldMk cId="4096676997" sldId="282"/>
            <ac:picMk id="8" creationId="{E7CCD202-117A-458F-9E0F-CF5F41B4E1D7}"/>
          </ac:picMkLst>
        </pc:picChg>
        <pc:picChg chg="add mod">
          <ac:chgData name="Eduard Chyhyrynets" userId="91559de2-2ebb-451e-a702-d0e5344da124" providerId="ADAL" clId="{AF4C60F4-5DAF-4C57-80B5-677B87F9A633}" dt="2021-03-11T11:30:53.851" v="3780" actId="164"/>
          <ac:picMkLst>
            <pc:docMk/>
            <pc:sldMk cId="4096676997" sldId="282"/>
            <ac:picMk id="9" creationId="{5C0049E3-988D-446F-8CBD-9DF6F78B4136}"/>
          </ac:picMkLst>
        </pc:picChg>
        <pc:picChg chg="add mod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1" creationId="{75B3C9A7-6DB5-472E-8B4D-33B1C9470E5E}"/>
          </ac:picMkLst>
        </pc:picChg>
        <pc:picChg chg="add del mod">
          <ac:chgData name="Eduard Chyhyrynets" userId="91559de2-2ebb-451e-a702-d0e5344da124" providerId="ADAL" clId="{AF4C60F4-5DAF-4C57-80B5-677B87F9A633}" dt="2021-03-11T11:32:42.531" v="3786" actId="21"/>
          <ac:picMkLst>
            <pc:docMk/>
            <pc:sldMk cId="4096676997" sldId="282"/>
            <ac:picMk id="12" creationId="{773D2782-CB58-4AAA-9861-1DAB64E62985}"/>
          </ac:picMkLst>
        </pc:picChg>
        <pc:picChg chg="add mod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3" creationId="{3C5C8887-DECF-4170-AE64-5BC75BCBFF5B}"/>
          </ac:picMkLst>
        </pc:picChg>
        <pc:picChg chg="add mo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4" creationId="{767B3744-01E7-4AFA-A03D-954295B78AA4}"/>
          </ac:picMkLst>
        </pc:picChg>
        <pc:picChg chg="add mod or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5" creationId="{82D27F50-1094-4832-B8CA-EB696F5AD17E}"/>
          </ac:picMkLst>
        </pc:picChg>
        <pc:picChg chg="add mod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6" creationId="{610A191A-B178-4BF2-AF09-60F92B993237}"/>
          </ac:picMkLst>
        </pc:picChg>
        <pc:picChg chg="add mod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7" creationId="{A3D87663-4C33-42FD-A79C-A00320D82CBD}"/>
          </ac:picMkLst>
        </pc:picChg>
        <pc:picChg chg="add mo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8" creationId="{1AB3004D-5AC4-4972-9799-35403DF18DBB}"/>
          </ac:picMkLst>
        </pc:picChg>
        <pc:picChg chg="add mod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19" creationId="{78C0CAEC-F1D7-4135-B31E-3E9D4A54970F}"/>
          </ac:picMkLst>
        </pc:picChg>
        <pc:picChg chg="add del mod modCrop">
          <ac:chgData name="Eduard Chyhyrynets" userId="91559de2-2ebb-451e-a702-d0e5344da124" providerId="ADAL" clId="{AF4C60F4-5DAF-4C57-80B5-677B87F9A633}" dt="2021-03-11T11:36:52.063" v="3830" actId="478"/>
          <ac:picMkLst>
            <pc:docMk/>
            <pc:sldMk cId="4096676997" sldId="282"/>
            <ac:picMk id="20" creationId="{19560FA0-9188-449D-93B2-A33F363CDF42}"/>
          </ac:picMkLst>
        </pc:picChg>
        <pc:picChg chg="add mod">
          <ac:chgData name="Eduard Chyhyrynets" userId="91559de2-2ebb-451e-a702-d0e5344da124" providerId="ADAL" clId="{AF4C60F4-5DAF-4C57-80B5-677B87F9A633}" dt="2021-03-11T11:52:16.881" v="3982" actId="1076"/>
          <ac:picMkLst>
            <pc:docMk/>
            <pc:sldMk cId="4096676997" sldId="282"/>
            <ac:picMk id="21" creationId="{C3687B2E-E07E-4652-8A40-E12267F003C5}"/>
          </ac:picMkLst>
        </pc:picChg>
        <pc:picChg chg="add mod">
          <ac:chgData name="Eduard Chyhyrynets" userId="91559de2-2ebb-451e-a702-d0e5344da124" providerId="ADAL" clId="{AF4C60F4-5DAF-4C57-80B5-677B87F9A633}" dt="2021-03-11T11:52:47.959" v="3998" actId="14100"/>
          <ac:picMkLst>
            <pc:docMk/>
            <pc:sldMk cId="4096676997" sldId="282"/>
            <ac:picMk id="22" creationId="{516AB0B2-44E5-4C6B-BDF1-C7AE6E49C3C9}"/>
          </ac:picMkLst>
        </pc:picChg>
        <pc:picChg chg="add mod">
          <ac:chgData name="Eduard Chyhyrynets" userId="91559de2-2ebb-451e-a702-d0e5344da124" providerId="ADAL" clId="{AF4C60F4-5DAF-4C57-80B5-677B87F9A633}" dt="2021-03-11T11:52:39.442" v="3993" actId="1076"/>
          <ac:picMkLst>
            <pc:docMk/>
            <pc:sldMk cId="4096676997" sldId="282"/>
            <ac:picMk id="23" creationId="{D6E6472D-716D-4D4E-A82A-3D450EDBC921}"/>
          </ac:picMkLst>
        </pc:picChg>
        <pc:picChg chg="add mod modCrop">
          <ac:chgData name="Eduard Chyhyrynets" userId="91559de2-2ebb-451e-a702-d0e5344da124" providerId="ADAL" clId="{AF4C60F4-5DAF-4C57-80B5-677B87F9A633}" dt="2021-03-11T11:52:12.205" v="3980" actId="1076"/>
          <ac:picMkLst>
            <pc:docMk/>
            <pc:sldMk cId="4096676997" sldId="282"/>
            <ac:picMk id="24" creationId="{F2E88FFA-CE1C-4D47-ABC8-22AECB4BF731}"/>
          </ac:picMkLst>
        </pc:picChg>
        <pc:picChg chg="add del">
          <ac:chgData name="Eduard Chyhyrynets" userId="91559de2-2ebb-451e-a702-d0e5344da124" providerId="ADAL" clId="{AF4C60F4-5DAF-4C57-80B5-677B87F9A633}" dt="2021-03-11T11:38:51.935" v="3847" actId="478"/>
          <ac:picMkLst>
            <pc:docMk/>
            <pc:sldMk cId="4096676997" sldId="282"/>
            <ac:picMk id="25" creationId="{38F4D84D-C919-4546-9F9B-6AD944F1078F}"/>
          </ac:picMkLst>
        </pc:picChg>
        <pc:picChg chg="add mod modCrop">
          <ac:chgData name="Eduard Chyhyrynets" userId="91559de2-2ebb-451e-a702-d0e5344da124" providerId="ADAL" clId="{AF4C60F4-5DAF-4C57-80B5-677B87F9A633}" dt="2021-03-11T11:52:51.238" v="3999" actId="1076"/>
          <ac:picMkLst>
            <pc:docMk/>
            <pc:sldMk cId="4096676997" sldId="282"/>
            <ac:picMk id="26" creationId="{1098F439-945A-40A4-90E4-BF1D06D2E1CE}"/>
          </ac:picMkLst>
        </pc:picChg>
        <pc:picChg chg="add mod ord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27" creationId="{D2A029F0-BBBC-45A1-AA87-8A5C3E6193DF}"/>
          </ac:picMkLst>
        </pc:picChg>
        <pc:picChg chg="add mod">
          <ac:chgData name="Eduard Chyhyrynets" userId="91559de2-2ebb-451e-a702-d0e5344da124" providerId="ADAL" clId="{AF4C60F4-5DAF-4C57-80B5-677B87F9A633}" dt="2021-03-11T11:53:05.069" v="4006" actId="1076"/>
          <ac:picMkLst>
            <pc:docMk/>
            <pc:sldMk cId="4096676997" sldId="282"/>
            <ac:picMk id="28" creationId="{97E6597B-AB98-4AE4-B397-0861B3A37307}"/>
          </ac:picMkLst>
        </pc:picChg>
        <pc:picChg chg="add del mod ord modCrop">
          <ac:chgData name="Eduard Chyhyrynets" userId="91559de2-2ebb-451e-a702-d0e5344da124" providerId="ADAL" clId="{AF4C60F4-5DAF-4C57-80B5-677B87F9A633}" dt="2021-03-11T11:50:33.750" v="3964" actId="478"/>
          <ac:picMkLst>
            <pc:docMk/>
            <pc:sldMk cId="4096676997" sldId="282"/>
            <ac:picMk id="29" creationId="{2BDBFC07-D0F1-4EA2-8E01-194D3401104B}"/>
          </ac:picMkLst>
        </pc:picChg>
        <pc:picChg chg="add del">
          <ac:chgData name="Eduard Chyhyrynets" userId="91559de2-2ebb-451e-a702-d0e5344da124" providerId="ADAL" clId="{AF4C60F4-5DAF-4C57-80B5-677B87F9A633}" dt="2021-03-11T11:42:31.079" v="3866"/>
          <ac:picMkLst>
            <pc:docMk/>
            <pc:sldMk cId="4096676997" sldId="282"/>
            <ac:picMk id="30" creationId="{97695A43-8528-4481-8116-8637FD5E3FDB}"/>
          </ac:picMkLst>
        </pc:picChg>
        <pc:picChg chg="add mod modCrop">
          <ac:chgData name="Eduard Chyhyrynets" userId="91559de2-2ebb-451e-a702-d0e5344da124" providerId="ADAL" clId="{AF4C60F4-5DAF-4C57-80B5-677B87F9A633}" dt="2021-03-11T11:53:09.115" v="4009" actId="1076"/>
          <ac:picMkLst>
            <pc:docMk/>
            <pc:sldMk cId="4096676997" sldId="282"/>
            <ac:picMk id="31" creationId="{68174B9A-53FF-40C7-B8C5-6A7523A1625C}"/>
          </ac:picMkLst>
        </pc:picChg>
        <pc:picChg chg="add del mod">
          <ac:chgData name="Eduard Chyhyrynets" userId="91559de2-2ebb-451e-a702-d0e5344da124" providerId="ADAL" clId="{AF4C60F4-5DAF-4C57-80B5-677B87F9A633}" dt="2021-03-11T11:42:36.458" v="3868" actId="478"/>
          <ac:picMkLst>
            <pc:docMk/>
            <pc:sldMk cId="4096676997" sldId="282"/>
            <ac:picMk id="32" creationId="{EF04B2BE-DEE7-4015-A100-C54AC6AFB631}"/>
          </ac:picMkLst>
        </pc:picChg>
        <pc:picChg chg="add mod modCrop">
          <ac:chgData name="Eduard Chyhyrynets" userId="91559de2-2ebb-451e-a702-d0e5344da124" providerId="ADAL" clId="{AF4C60F4-5DAF-4C57-80B5-677B87F9A633}" dt="2021-03-11T11:52:52.701" v="4000" actId="1076"/>
          <ac:picMkLst>
            <pc:docMk/>
            <pc:sldMk cId="4096676997" sldId="282"/>
            <ac:picMk id="33" creationId="{B8A1D611-B672-4E60-ADB6-98832FAA6932}"/>
          </ac:picMkLst>
        </pc:picChg>
        <pc:picChg chg="add del mod">
          <ac:chgData name="Eduard Chyhyrynets" userId="91559de2-2ebb-451e-a702-d0e5344da124" providerId="ADAL" clId="{AF4C60F4-5DAF-4C57-80B5-677B87F9A633}" dt="2021-03-11T11:42:37.205" v="3869" actId="478"/>
          <ac:picMkLst>
            <pc:docMk/>
            <pc:sldMk cId="4096676997" sldId="282"/>
            <ac:picMk id="34" creationId="{06EED047-8648-4E36-B784-60DB6C0C10CA}"/>
          </ac:picMkLst>
        </pc:picChg>
        <pc:picChg chg="add mod">
          <ac:chgData name="Eduard Chyhyrynets" userId="91559de2-2ebb-451e-a702-d0e5344da124" providerId="ADAL" clId="{AF4C60F4-5DAF-4C57-80B5-677B87F9A633}" dt="2021-03-11T11:52:54.825" v="4001" actId="1076"/>
          <ac:picMkLst>
            <pc:docMk/>
            <pc:sldMk cId="4096676997" sldId="282"/>
            <ac:picMk id="35" creationId="{4D4B1A1D-D4C7-4699-A5A2-2353E06DDA26}"/>
          </ac:picMkLst>
        </pc:picChg>
        <pc:picChg chg="add del mod">
          <ac:chgData name="Eduard Chyhyrynets" userId="91559de2-2ebb-451e-a702-d0e5344da124" providerId="ADAL" clId="{AF4C60F4-5DAF-4C57-80B5-677B87F9A633}" dt="2021-03-11T11:45:21.646" v="3897" actId="478"/>
          <ac:picMkLst>
            <pc:docMk/>
            <pc:sldMk cId="4096676997" sldId="282"/>
            <ac:picMk id="36" creationId="{731401E6-02CC-4E02-B5FE-8A3E79498B40}"/>
          </ac:picMkLst>
        </pc:picChg>
        <pc:picChg chg="add mod modCrop">
          <ac:chgData name="Eduard Chyhyrynets" userId="91559de2-2ebb-451e-a702-d0e5344da124" providerId="ADAL" clId="{AF4C60F4-5DAF-4C57-80B5-677B87F9A633}" dt="2021-03-11T11:52:58.242" v="4004" actId="1076"/>
          <ac:picMkLst>
            <pc:docMk/>
            <pc:sldMk cId="4096676997" sldId="282"/>
            <ac:picMk id="37" creationId="{D30780EC-FCB2-4FC9-9B2E-C0919A7F6429}"/>
          </ac:picMkLst>
        </pc:picChg>
        <pc:picChg chg="add mod modCrop">
          <ac:chgData name="Eduard Chyhyrynets" userId="91559de2-2ebb-451e-a702-d0e5344da124" providerId="ADAL" clId="{AF4C60F4-5DAF-4C57-80B5-677B87F9A633}" dt="2021-03-11T11:53:01.426" v="4005" actId="1076"/>
          <ac:picMkLst>
            <pc:docMk/>
            <pc:sldMk cId="4096676997" sldId="282"/>
            <ac:picMk id="38" creationId="{1F6A5B5E-4B9F-41D7-A83E-B2CC86DB8233}"/>
          </ac:picMkLst>
        </pc:picChg>
        <pc:picChg chg="add del mod modCrop">
          <ac:chgData name="Eduard Chyhyrynets" userId="91559de2-2ebb-451e-a702-d0e5344da124" providerId="ADAL" clId="{AF4C60F4-5DAF-4C57-80B5-677B87F9A633}" dt="2021-03-11T11:46:05.606" v="3917" actId="478"/>
          <ac:picMkLst>
            <pc:docMk/>
            <pc:sldMk cId="4096676997" sldId="282"/>
            <ac:picMk id="39" creationId="{6B03DCE7-BC4F-43A4-AB00-01094F1FD1D3}"/>
          </ac:picMkLst>
        </pc:picChg>
        <pc:picChg chg="add mod modCrop">
          <ac:chgData name="Eduard Chyhyrynets" userId="91559de2-2ebb-451e-a702-d0e5344da124" providerId="ADAL" clId="{AF4C60F4-5DAF-4C57-80B5-677B87F9A633}" dt="2021-03-11T11:53:06.079" v="4007" actId="1076"/>
          <ac:picMkLst>
            <pc:docMk/>
            <pc:sldMk cId="4096676997" sldId="282"/>
            <ac:picMk id="40" creationId="{7CC299A6-93F0-47F9-99CC-029663928613}"/>
          </ac:picMkLst>
        </pc:picChg>
        <pc:picChg chg="add mod modCrop">
          <ac:chgData name="Eduard Chyhyrynets" userId="91559de2-2ebb-451e-a702-d0e5344da124" providerId="ADAL" clId="{AF4C60F4-5DAF-4C57-80B5-677B87F9A633}" dt="2021-03-11T11:53:11.550" v="4010" actId="1076"/>
          <ac:picMkLst>
            <pc:docMk/>
            <pc:sldMk cId="4096676997" sldId="282"/>
            <ac:picMk id="41" creationId="{7DFE4A08-E8ED-4ADD-8CF3-7D5E7ADFCC4B}"/>
          </ac:picMkLst>
        </pc:picChg>
        <pc:picChg chg="add mod modCrop">
          <ac:chgData name="Eduard Chyhyrynets" userId="91559de2-2ebb-451e-a702-d0e5344da124" providerId="ADAL" clId="{AF4C60F4-5DAF-4C57-80B5-677B87F9A633}" dt="2021-03-11T11:53:12.622" v="4011" actId="1076"/>
          <ac:picMkLst>
            <pc:docMk/>
            <pc:sldMk cId="4096676997" sldId="282"/>
            <ac:picMk id="42" creationId="{7C060717-2B4C-4FCF-A500-582663CA14B1}"/>
          </ac:picMkLst>
        </pc:picChg>
        <pc:picChg chg="add mod ord modCrop">
          <ac:chgData name="Eduard Chyhyrynets" userId="91559de2-2ebb-451e-a702-d0e5344da124" providerId="ADAL" clId="{AF4C60F4-5DAF-4C57-80B5-677B87F9A633}" dt="2021-03-11T11:53:30.795" v="4017" actId="167"/>
          <ac:picMkLst>
            <pc:docMk/>
            <pc:sldMk cId="4096676997" sldId="282"/>
            <ac:picMk id="43" creationId="{38BAD14E-639E-43E6-91B3-0A4F97CFB1BC}"/>
          </ac:picMkLst>
        </pc:picChg>
        <pc:picChg chg="add mo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44" creationId="{58DE875E-09B1-449B-B3B0-ED7DD19311BC}"/>
          </ac:picMkLst>
        </pc:picChg>
        <pc:picChg chg="add mo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45" creationId="{CE6F07E5-0657-46E3-A5E8-6E096C5C5F7D}"/>
          </ac:picMkLst>
        </pc:picChg>
        <pc:picChg chg="add mo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47" creationId="{D15BCCA7-47A6-4D41-A7EA-DD3664350844}"/>
          </ac:picMkLst>
        </pc:picChg>
        <pc:picChg chg="add mod modCrop">
          <ac:chgData name="Eduard Chyhyrynets" userId="91559de2-2ebb-451e-a702-d0e5344da124" providerId="ADAL" clId="{AF4C60F4-5DAF-4C57-80B5-677B87F9A633}" dt="2021-03-11T13:10:14.331" v="4073" actId="1076"/>
          <ac:picMkLst>
            <pc:docMk/>
            <pc:sldMk cId="4096676997" sldId="282"/>
            <ac:picMk id="49" creationId="{E31EC0C7-DF7B-422F-A731-45702CB5E818}"/>
          </ac:picMkLst>
        </pc:picChg>
        <pc:cxnChg chg="add mod">
          <ac:chgData name="Eduard Chyhyrynets" userId="91559de2-2ebb-451e-a702-d0e5344da124" providerId="ADAL" clId="{AF4C60F4-5DAF-4C57-80B5-677B87F9A633}" dt="2021-03-11T11:24:44.821" v="3752" actId="1076"/>
          <ac:cxnSpMkLst>
            <pc:docMk/>
            <pc:sldMk cId="4096676997" sldId="282"/>
            <ac:cxnSpMk id="4" creationId="{5046875D-10A1-4DD9-8963-CA645540D03A}"/>
          </ac:cxnSpMkLst>
        </pc:cxnChg>
      </pc:sldChg>
      <pc:sldChg chg="addSp delSp modSp new del mod modClrScheme chgLayout">
        <pc:chgData name="Eduard Chyhyrynets" userId="91559de2-2ebb-451e-a702-d0e5344da124" providerId="ADAL" clId="{AF4C60F4-5DAF-4C57-80B5-677B87F9A633}" dt="2021-03-11T10:43:33.651" v="3705" actId="2696"/>
        <pc:sldMkLst>
          <pc:docMk/>
          <pc:sldMk cId="3863890136" sldId="283"/>
        </pc:sldMkLst>
        <pc:spChg chg="del">
          <ac:chgData name="Eduard Chyhyrynets" userId="91559de2-2ebb-451e-a702-d0e5344da124" providerId="ADAL" clId="{AF4C60F4-5DAF-4C57-80B5-677B87F9A633}" dt="2021-03-11T09:46:19.588" v="3144" actId="700"/>
          <ac:spMkLst>
            <pc:docMk/>
            <pc:sldMk cId="3863890136" sldId="283"/>
            <ac:spMk id="2" creationId="{B7A3A999-783F-4155-BE10-44A04CADC8B5}"/>
          </ac:spMkLst>
        </pc:spChg>
        <pc:spChg chg="del">
          <ac:chgData name="Eduard Chyhyrynets" userId="91559de2-2ebb-451e-a702-d0e5344da124" providerId="ADAL" clId="{AF4C60F4-5DAF-4C57-80B5-677B87F9A633}" dt="2021-03-11T09:46:16.608" v="3143" actId="478"/>
          <ac:spMkLst>
            <pc:docMk/>
            <pc:sldMk cId="3863890136" sldId="283"/>
            <ac:spMk id="3" creationId="{E7488BB7-7E27-48F9-BD0E-B103AF7A47C2}"/>
          </ac:spMkLst>
        </pc:spChg>
        <pc:spChg chg="add del mod">
          <ac:chgData name="Eduard Chyhyrynets" userId="91559de2-2ebb-451e-a702-d0e5344da124" providerId="ADAL" clId="{AF4C60F4-5DAF-4C57-80B5-677B87F9A633}" dt="2021-03-11T09:46:21.094" v="3145" actId="478"/>
          <ac:spMkLst>
            <pc:docMk/>
            <pc:sldMk cId="3863890136" sldId="283"/>
            <ac:spMk id="4" creationId="{3CC8D421-A1B2-4A8B-9DD2-BAD888769EB1}"/>
          </ac:spMkLst>
        </pc:spChg>
        <pc:spChg chg="add del mod">
          <ac:chgData name="Eduard Chyhyrynets" userId="91559de2-2ebb-451e-a702-d0e5344da124" providerId="ADAL" clId="{AF4C60F4-5DAF-4C57-80B5-677B87F9A633}" dt="2021-03-11T09:49:00.564" v="3172" actId="21"/>
          <ac:spMkLst>
            <pc:docMk/>
            <pc:sldMk cId="3863890136" sldId="283"/>
            <ac:spMk id="9" creationId="{04567AF3-3445-4A67-A3EF-794D57E62A09}"/>
          </ac:spMkLst>
        </pc:spChg>
        <pc:spChg chg="add del mod ord">
          <ac:chgData name="Eduard Chyhyrynets" userId="91559de2-2ebb-451e-a702-d0e5344da124" providerId="ADAL" clId="{AF4C60F4-5DAF-4C57-80B5-677B87F9A633}" dt="2021-03-11T09:49:01.979" v="3173"/>
          <ac:spMkLst>
            <pc:docMk/>
            <pc:sldMk cId="3863890136" sldId="283"/>
            <ac:spMk id="10" creationId="{B731CE20-FD32-476A-BC47-5AD7D998B9DC}"/>
          </ac:spMkLst>
        </pc:spChg>
        <pc:spChg chg="add mod">
          <ac:chgData name="Eduard Chyhyrynets" userId="91559de2-2ebb-451e-a702-d0e5344da124" providerId="ADAL" clId="{AF4C60F4-5DAF-4C57-80B5-677B87F9A633}" dt="2021-03-11T09:49:01.979" v="3173"/>
          <ac:spMkLst>
            <pc:docMk/>
            <pc:sldMk cId="3863890136" sldId="283"/>
            <ac:spMk id="11" creationId="{209C1618-C1C1-4153-8349-A2EEFADD0110}"/>
          </ac:spMkLst>
        </pc:spChg>
        <pc:picChg chg="add mod">
          <ac:chgData name="Eduard Chyhyrynets" userId="91559de2-2ebb-451e-a702-d0e5344da124" providerId="ADAL" clId="{AF4C60F4-5DAF-4C57-80B5-677B87F9A633}" dt="2021-03-11T09:50:58.956" v="3196" actId="1076"/>
          <ac:picMkLst>
            <pc:docMk/>
            <pc:sldMk cId="3863890136" sldId="283"/>
            <ac:picMk id="6" creationId="{3EE6376F-479E-4FA4-AAAF-2B2F2EE878EF}"/>
          </ac:picMkLst>
        </pc:picChg>
        <pc:picChg chg="add del mod">
          <ac:chgData name="Eduard Chyhyrynets" userId="91559de2-2ebb-451e-a702-d0e5344da124" providerId="ADAL" clId="{AF4C60F4-5DAF-4C57-80B5-677B87F9A633}" dt="2021-03-11T09:48:24.902" v="3168" actId="21"/>
          <ac:picMkLst>
            <pc:docMk/>
            <pc:sldMk cId="3863890136" sldId="283"/>
            <ac:picMk id="8" creationId="{47C98845-D5A3-4DA6-B9A0-AD8E2D7E4558}"/>
          </ac:picMkLst>
        </pc:picChg>
      </pc:sldChg>
      <pc:sldChg chg="addSp delSp modSp new mod setBg modClrScheme chgLayout">
        <pc:chgData name="Eduard Chyhyrynets" userId="91559de2-2ebb-451e-a702-d0e5344da124" providerId="ADAL" clId="{AF4C60F4-5DAF-4C57-80B5-677B87F9A633}" dt="2021-03-15T09:04:04.906" v="5730" actId="20577"/>
        <pc:sldMkLst>
          <pc:docMk/>
          <pc:sldMk cId="3811045224" sldId="284"/>
        </pc:sldMkLst>
        <pc:spChg chg="del">
          <ac:chgData name="Eduard Chyhyrynets" userId="91559de2-2ebb-451e-a702-d0e5344da124" providerId="ADAL" clId="{AF4C60F4-5DAF-4C57-80B5-677B87F9A633}" dt="2021-03-11T09:49:12.193" v="3175" actId="700"/>
          <ac:spMkLst>
            <pc:docMk/>
            <pc:sldMk cId="3811045224" sldId="284"/>
            <ac:spMk id="2" creationId="{C191722F-435C-4EE0-9E23-6878D97313EA}"/>
          </ac:spMkLst>
        </pc:spChg>
        <pc:spChg chg="del">
          <ac:chgData name="Eduard Chyhyrynets" userId="91559de2-2ebb-451e-a702-d0e5344da124" providerId="ADAL" clId="{AF4C60F4-5DAF-4C57-80B5-677B87F9A633}" dt="2021-03-12T13:33:13.009" v="4893" actId="478"/>
          <ac:spMkLst>
            <pc:docMk/>
            <pc:sldMk cId="3811045224" sldId="284"/>
            <ac:spMk id="2" creationId="{D8C1F5E3-0E3F-4967-9666-FDF252C53421}"/>
          </ac:spMkLst>
        </pc:spChg>
        <pc:spChg chg="del mod ord">
          <ac:chgData name="Eduard Chyhyrynets" userId="91559de2-2ebb-451e-a702-d0e5344da124" providerId="ADAL" clId="{AF4C60F4-5DAF-4C57-80B5-677B87F9A633}" dt="2021-03-11T09:49:12.193" v="3175" actId="700"/>
          <ac:spMkLst>
            <pc:docMk/>
            <pc:sldMk cId="3811045224" sldId="284"/>
            <ac:spMk id="3" creationId="{701FB024-DADB-48EC-B8F0-66AD554AB4A6}"/>
          </ac:spMkLst>
        </pc:spChg>
        <pc:spChg chg="add del mod ord">
          <ac:chgData name="Eduard Chyhyrynets" userId="91559de2-2ebb-451e-a702-d0e5344da124" providerId="ADAL" clId="{AF4C60F4-5DAF-4C57-80B5-677B87F9A633}" dt="2021-03-11T09:50:35.779" v="3193" actId="478"/>
          <ac:spMkLst>
            <pc:docMk/>
            <pc:sldMk cId="3811045224" sldId="284"/>
            <ac:spMk id="4" creationId="{7F013454-84AD-4947-B237-CB6B152F20D5}"/>
          </ac:spMkLst>
        </pc:spChg>
        <pc:spChg chg="add mod ord">
          <ac:chgData name="Eduard Chyhyrynets" userId="91559de2-2ebb-451e-a702-d0e5344da124" providerId="ADAL" clId="{AF4C60F4-5DAF-4C57-80B5-677B87F9A633}" dt="2021-03-11T10:43:48.533" v="3709" actId="20577"/>
          <ac:spMkLst>
            <pc:docMk/>
            <pc:sldMk cId="3811045224" sldId="284"/>
            <ac:spMk id="6" creationId="{7D6CFBA7-59E5-4334-8F4B-A77FF0088B78}"/>
          </ac:spMkLst>
        </pc:spChg>
        <pc:spChg chg="add mod">
          <ac:chgData name="Eduard Chyhyrynets" userId="91559de2-2ebb-451e-a702-d0e5344da124" providerId="ADAL" clId="{AF4C60F4-5DAF-4C57-80B5-677B87F9A633}" dt="2021-03-11T09:53:03.639" v="3234" actId="2085"/>
          <ac:spMkLst>
            <pc:docMk/>
            <pc:sldMk cId="3811045224" sldId="284"/>
            <ac:spMk id="9" creationId="{C64F491E-4BCF-4D82-8726-3143E2A0BB57}"/>
          </ac:spMkLst>
        </pc:spChg>
        <pc:spChg chg="add">
          <ac:chgData name="Eduard Chyhyrynets" userId="91559de2-2ebb-451e-a702-d0e5344da124" providerId="ADAL" clId="{AF4C60F4-5DAF-4C57-80B5-677B87F9A633}" dt="2021-03-11T09:49:45.041" v="3180" actId="26606"/>
          <ac:spMkLst>
            <pc:docMk/>
            <pc:sldMk cId="3811045224" sldId="284"/>
            <ac:spMk id="11" creationId="{8FC9BE17-9A7B-462D-AE50-3D8777387304}"/>
          </ac:spMkLst>
        </pc:spChg>
        <pc:spChg chg="add">
          <ac:chgData name="Eduard Chyhyrynets" userId="91559de2-2ebb-451e-a702-d0e5344da124" providerId="ADAL" clId="{AF4C60F4-5DAF-4C57-80B5-677B87F9A633}" dt="2021-03-11T09:49:45.041" v="3180" actId="26606"/>
          <ac:spMkLst>
            <pc:docMk/>
            <pc:sldMk cId="3811045224" sldId="284"/>
            <ac:spMk id="13" creationId="{3EBE8569-6AEC-4B8C-8D53-2DE337CDBA65}"/>
          </ac:spMkLst>
        </pc:spChg>
        <pc:spChg chg="add mod">
          <ac:chgData name="Eduard Chyhyrynets" userId="91559de2-2ebb-451e-a702-d0e5344da124" providerId="ADAL" clId="{AF4C60F4-5DAF-4C57-80B5-677B87F9A633}" dt="2021-03-11T13:34:01.099" v="4226" actId="14100"/>
          <ac:spMkLst>
            <pc:docMk/>
            <pc:sldMk cId="3811045224" sldId="284"/>
            <ac:spMk id="14" creationId="{2305F335-44C2-4D57-9075-57AB7BE68FC6}"/>
          </ac:spMkLst>
        </pc:spChg>
        <pc:spChg chg="add">
          <ac:chgData name="Eduard Chyhyrynets" userId="91559de2-2ebb-451e-a702-d0e5344da124" providerId="ADAL" clId="{AF4C60F4-5DAF-4C57-80B5-677B87F9A633}" dt="2021-03-11T09:49:45.041" v="3180" actId="26606"/>
          <ac:spMkLst>
            <pc:docMk/>
            <pc:sldMk cId="3811045224" sldId="284"/>
            <ac:spMk id="15" creationId="{55D4142C-5077-457F-A6AD-3FECFDB39685}"/>
          </ac:spMkLst>
        </pc:spChg>
        <pc:spChg chg="add">
          <ac:chgData name="Eduard Chyhyrynets" userId="91559de2-2ebb-451e-a702-d0e5344da124" providerId="ADAL" clId="{AF4C60F4-5DAF-4C57-80B5-677B87F9A633}" dt="2021-03-11T09:49:45.041" v="3180" actId="26606"/>
          <ac:spMkLst>
            <pc:docMk/>
            <pc:sldMk cId="3811045224" sldId="284"/>
            <ac:spMk id="17" creationId="{7A5F0580-5EE9-419F-96EE-B6529EF6E7D0}"/>
          </ac:spMkLst>
        </pc:spChg>
        <pc:spChg chg="add mod">
          <ac:chgData name="Eduard Chyhyrynets" userId="91559de2-2ebb-451e-a702-d0e5344da124" providerId="ADAL" clId="{AF4C60F4-5DAF-4C57-80B5-677B87F9A633}" dt="2021-03-15T09:03:43.537" v="5725" actId="1076"/>
          <ac:spMkLst>
            <pc:docMk/>
            <pc:sldMk cId="3811045224" sldId="284"/>
            <ac:spMk id="19" creationId="{C99FA815-6EF6-4628-8EC9-388FF5B9EBD2}"/>
          </ac:spMkLst>
        </pc:spChg>
        <pc:spChg chg="add mod">
          <ac:chgData name="Eduard Chyhyrynets" userId="91559de2-2ebb-451e-a702-d0e5344da124" providerId="ADAL" clId="{AF4C60F4-5DAF-4C57-80B5-677B87F9A633}" dt="2021-03-11T10:04:31.289" v="3305" actId="2085"/>
          <ac:spMkLst>
            <pc:docMk/>
            <pc:sldMk cId="3811045224" sldId="284"/>
            <ac:spMk id="20" creationId="{8DA97F5A-9B82-45B3-9DF1-3CBC3FC765E1}"/>
          </ac:spMkLst>
        </pc:spChg>
        <pc:spChg chg="add mod">
          <ac:chgData name="Eduard Chyhyrynets" userId="91559de2-2ebb-451e-a702-d0e5344da124" providerId="ADAL" clId="{AF4C60F4-5DAF-4C57-80B5-677B87F9A633}" dt="2021-03-15T09:04:04.906" v="5730" actId="20577"/>
          <ac:spMkLst>
            <pc:docMk/>
            <pc:sldMk cId="3811045224" sldId="284"/>
            <ac:spMk id="21" creationId="{9CE3B64E-5B37-4A70-831E-1622A162189F}"/>
          </ac:spMkLst>
        </pc:spChg>
        <pc:spChg chg="add mod">
          <ac:chgData name="Eduard Chyhyrynets" userId="91559de2-2ebb-451e-a702-d0e5344da124" providerId="ADAL" clId="{AF4C60F4-5DAF-4C57-80B5-677B87F9A633}" dt="2021-03-11T13:33:45.206" v="4224" actId="1076"/>
          <ac:spMkLst>
            <pc:docMk/>
            <pc:sldMk cId="3811045224" sldId="284"/>
            <ac:spMk id="22" creationId="{1C8FE639-1550-42C0-991F-0C399A2B69C2}"/>
          </ac:spMkLst>
        </pc:spChg>
        <pc:picChg chg="add mod ord">
          <ac:chgData name="Eduard Chyhyrynets" userId="91559de2-2ebb-451e-a702-d0e5344da124" providerId="ADAL" clId="{AF4C60F4-5DAF-4C57-80B5-677B87F9A633}" dt="2021-03-11T09:49:45.041" v="3180" actId="26606"/>
          <ac:picMkLst>
            <pc:docMk/>
            <pc:sldMk cId="3811045224" sldId="284"/>
            <ac:picMk id="5" creationId="{326631EE-8E2C-4866-A64A-5C251CCBD6B5}"/>
          </ac:picMkLst>
        </pc:picChg>
        <pc:picChg chg="add del mod">
          <ac:chgData name="Eduard Chyhyrynets" userId="91559de2-2ebb-451e-a702-d0e5344da124" providerId="ADAL" clId="{AF4C60F4-5DAF-4C57-80B5-677B87F9A633}" dt="2021-03-11T09:52:05.515" v="3221" actId="478"/>
          <ac:picMkLst>
            <pc:docMk/>
            <pc:sldMk cId="3811045224" sldId="284"/>
            <ac:picMk id="8" creationId="{049EFD47-DCB0-47D2-B0E5-14C551A33032}"/>
          </ac:picMkLst>
        </pc:picChg>
        <pc:picChg chg="add mod ord">
          <ac:chgData name="Eduard Chyhyrynets" userId="91559de2-2ebb-451e-a702-d0e5344da124" providerId="ADAL" clId="{AF4C60F4-5DAF-4C57-80B5-677B87F9A633}" dt="2021-03-11T13:33:55.097" v="4225" actId="1367"/>
          <ac:picMkLst>
            <pc:docMk/>
            <pc:sldMk cId="3811045224" sldId="284"/>
            <ac:picMk id="10" creationId="{55F1B09E-D205-4717-990F-72711B35C834}"/>
          </ac:picMkLst>
        </pc:picChg>
        <pc:picChg chg="add del mod">
          <ac:chgData name="Eduard Chyhyrynets" userId="91559de2-2ebb-451e-a702-d0e5344da124" providerId="ADAL" clId="{AF4C60F4-5DAF-4C57-80B5-677B87F9A633}" dt="2021-03-11T10:04:17.178" v="3300" actId="478"/>
          <ac:picMkLst>
            <pc:docMk/>
            <pc:sldMk cId="3811045224" sldId="284"/>
            <ac:picMk id="12" creationId="{BBAE5823-F126-42FE-9C4C-3772D633FDF5}"/>
          </ac:picMkLst>
        </pc:picChg>
        <pc:picChg chg="add mod ord">
          <ac:chgData name="Eduard Chyhyrynets" userId="91559de2-2ebb-451e-a702-d0e5344da124" providerId="ADAL" clId="{AF4C60F4-5DAF-4C57-80B5-677B87F9A633}" dt="2021-03-11T10:06:20.665" v="3339" actId="1076"/>
          <ac:picMkLst>
            <pc:docMk/>
            <pc:sldMk cId="3811045224" sldId="284"/>
            <ac:picMk id="16" creationId="{C55F2CF5-75B5-47C8-9A73-D2506BD588B1}"/>
          </ac:picMkLst>
        </pc:picChg>
        <pc:picChg chg="add mod ord">
          <ac:chgData name="Eduard Chyhyrynets" userId="91559de2-2ebb-451e-a702-d0e5344da124" providerId="ADAL" clId="{AF4C60F4-5DAF-4C57-80B5-677B87F9A633}" dt="2021-03-11T10:05:59.471" v="3334" actId="1076"/>
          <ac:picMkLst>
            <pc:docMk/>
            <pc:sldMk cId="3811045224" sldId="284"/>
            <ac:picMk id="18" creationId="{14A6A8F0-EBCF-404A-B93F-078C442A9F12}"/>
          </ac:picMkLst>
        </pc:picChg>
      </pc:sldChg>
      <pc:sldChg chg="addSp delSp modSp add mod">
        <pc:chgData name="Eduard Chyhyrynets" userId="91559de2-2ebb-451e-a702-d0e5344da124" providerId="ADAL" clId="{AF4C60F4-5DAF-4C57-80B5-677B87F9A633}" dt="2021-03-12T15:45:59.961" v="5147" actId="1076"/>
        <pc:sldMkLst>
          <pc:docMk/>
          <pc:sldMk cId="183389905" sldId="285"/>
        </pc:sldMkLst>
        <pc:spChg chg="mod ord">
          <ac:chgData name="Eduard Chyhyrynets" userId="91559de2-2ebb-451e-a702-d0e5344da124" providerId="ADAL" clId="{AF4C60F4-5DAF-4C57-80B5-677B87F9A633}" dt="2021-03-11T16:20:36.522" v="4684" actId="1076"/>
          <ac:spMkLst>
            <pc:docMk/>
            <pc:sldMk cId="183389905" sldId="285"/>
            <ac:spMk id="9" creationId="{5FF85155-8A69-4518-A5FA-51B7DD1A9BFC}"/>
          </ac:spMkLst>
        </pc:spChg>
        <pc:spChg chg="mod">
          <ac:chgData name="Eduard Chyhyrynets" userId="91559de2-2ebb-451e-a702-d0e5344da124" providerId="ADAL" clId="{AF4C60F4-5DAF-4C57-80B5-677B87F9A633}" dt="2021-03-12T15:44:48.119" v="5137" actId="1076"/>
          <ac:spMkLst>
            <pc:docMk/>
            <pc:sldMk cId="183389905" sldId="285"/>
            <ac:spMk id="10" creationId="{4354C1CC-F5CA-433F-9E65-398746E3308D}"/>
          </ac:spMkLst>
        </pc:spChg>
        <pc:spChg chg="mod">
          <ac:chgData name="Eduard Chyhyrynets" userId="91559de2-2ebb-451e-a702-d0e5344da124" providerId="ADAL" clId="{AF4C60F4-5DAF-4C57-80B5-677B87F9A633}" dt="2021-03-11T13:21:52.380" v="4101" actId="1076"/>
          <ac:spMkLst>
            <pc:docMk/>
            <pc:sldMk cId="183389905" sldId="285"/>
            <ac:spMk id="11" creationId="{5DA1F2C4-A9FA-4868-A96F-16EF997F9230}"/>
          </ac:spMkLst>
        </pc:spChg>
        <pc:spChg chg="mod">
          <ac:chgData name="Eduard Chyhyrynets" userId="91559de2-2ebb-451e-a702-d0e5344da124" providerId="ADAL" clId="{AF4C60F4-5DAF-4C57-80B5-677B87F9A633}" dt="2021-03-11T13:21:10.612" v="4094" actId="108"/>
          <ac:spMkLst>
            <pc:docMk/>
            <pc:sldMk cId="183389905" sldId="285"/>
            <ac:spMk id="12" creationId="{AD14AC0B-A5E5-41B0-AFB5-1B835BB0633B}"/>
          </ac:spMkLst>
        </pc:spChg>
        <pc:spChg chg="mod">
          <ac:chgData name="Eduard Chyhyrynets" userId="91559de2-2ebb-451e-a702-d0e5344da124" providerId="ADAL" clId="{AF4C60F4-5DAF-4C57-80B5-677B87F9A633}" dt="2021-03-12T15:45:59.961" v="5147" actId="1076"/>
          <ac:spMkLst>
            <pc:docMk/>
            <pc:sldMk cId="183389905" sldId="285"/>
            <ac:spMk id="19" creationId="{C24AD78A-9BAA-43BA-BBF3-6A08F97DB26D}"/>
          </ac:spMkLst>
        </pc:spChg>
        <pc:graphicFrameChg chg="del mod modGraphic">
          <ac:chgData name="Eduard Chyhyrynets" userId="91559de2-2ebb-451e-a702-d0e5344da124" providerId="ADAL" clId="{AF4C60F4-5DAF-4C57-80B5-677B87F9A633}" dt="2021-03-12T13:24:47.429" v="4866" actId="478"/>
          <ac:graphicFrameMkLst>
            <pc:docMk/>
            <pc:sldMk cId="183389905" sldId="285"/>
            <ac:graphicFrameMk id="4" creationId="{046CDE6E-2C67-44CF-9B5D-F9BF6A24C0FC}"/>
          </ac:graphicFrameMkLst>
        </pc:graphicFrameChg>
        <pc:graphicFrameChg chg="add mod modGraphic">
          <ac:chgData name="Eduard Chyhyrynets" userId="91559de2-2ebb-451e-a702-d0e5344da124" providerId="ADAL" clId="{AF4C60F4-5DAF-4C57-80B5-677B87F9A633}" dt="2021-03-12T15:45:44.751" v="5146" actId="14100"/>
          <ac:graphicFrameMkLst>
            <pc:docMk/>
            <pc:sldMk cId="183389905" sldId="285"/>
            <ac:graphicFrameMk id="21" creationId="{4219A010-3E8B-4BB0-BAE1-3E2F53F31997}"/>
          </ac:graphicFrameMkLst>
        </pc:graphicFrameChg>
        <pc:picChg chg="add mod modCrop">
          <ac:chgData name="Eduard Chyhyrynets" userId="91559de2-2ebb-451e-a702-d0e5344da124" providerId="ADAL" clId="{AF4C60F4-5DAF-4C57-80B5-677B87F9A633}" dt="2021-03-11T16:20:29.555" v="4682" actId="1076"/>
          <ac:picMkLst>
            <pc:docMk/>
            <pc:sldMk cId="183389905" sldId="285"/>
            <ac:picMk id="6" creationId="{40739124-1BA3-42B4-8C8D-7EA7C3FEAE3E}"/>
          </ac:picMkLst>
        </pc:picChg>
        <pc:picChg chg="mod">
          <ac:chgData name="Eduard Chyhyrynets" userId="91559de2-2ebb-451e-a702-d0e5344da124" providerId="ADAL" clId="{AF4C60F4-5DAF-4C57-80B5-677B87F9A633}" dt="2021-03-12T15:44:48.119" v="5137" actId="1076"/>
          <ac:picMkLst>
            <pc:docMk/>
            <pc:sldMk cId="183389905" sldId="285"/>
            <ac:picMk id="13" creationId="{F10E263C-15B9-4200-9CFB-EB071B396504}"/>
          </ac:picMkLst>
        </pc:picChg>
        <pc:picChg chg="mod">
          <ac:chgData name="Eduard Chyhyrynets" userId="91559de2-2ebb-451e-a702-d0e5344da124" providerId="ADAL" clId="{AF4C60F4-5DAF-4C57-80B5-677B87F9A633}" dt="2021-03-12T13:25:43.684" v="4882" actId="14100"/>
          <ac:picMkLst>
            <pc:docMk/>
            <pc:sldMk cId="183389905" sldId="285"/>
            <ac:picMk id="14" creationId="{8A88BAEC-A585-4B1D-805F-8D180937290F}"/>
          </ac:picMkLst>
        </pc:picChg>
        <pc:picChg chg="del mod">
          <ac:chgData name="Eduard Chyhyrynets" userId="91559de2-2ebb-451e-a702-d0e5344da124" providerId="ADAL" clId="{AF4C60F4-5DAF-4C57-80B5-677B87F9A633}" dt="2021-03-11T16:19:46.594" v="4667" actId="478"/>
          <ac:picMkLst>
            <pc:docMk/>
            <pc:sldMk cId="183389905" sldId="285"/>
            <ac:picMk id="14" creationId="{EEE1D692-BC36-4940-8BE0-4FC4213A059B}"/>
          </ac:picMkLst>
        </pc:picChg>
        <pc:picChg chg="del mod">
          <ac:chgData name="Eduard Chyhyrynets" userId="91559de2-2ebb-451e-a702-d0e5344da124" providerId="ADAL" clId="{AF4C60F4-5DAF-4C57-80B5-677B87F9A633}" dt="2021-03-11T16:19:47.294" v="4668" actId="478"/>
          <ac:picMkLst>
            <pc:docMk/>
            <pc:sldMk cId="183389905" sldId="285"/>
            <ac:picMk id="16" creationId="{1EEEAAF2-EE51-405A-954F-6BC481737F71}"/>
          </ac:picMkLst>
        </pc:picChg>
        <pc:picChg chg="mod">
          <ac:chgData name="Eduard Chyhyrynets" userId="91559de2-2ebb-451e-a702-d0e5344da124" providerId="ADAL" clId="{AF4C60F4-5DAF-4C57-80B5-677B87F9A633}" dt="2021-03-12T15:45:59.961" v="5147" actId="1076"/>
          <ac:picMkLst>
            <pc:docMk/>
            <pc:sldMk cId="183389905" sldId="285"/>
            <ac:picMk id="16" creationId="{2FBBFD03-5BCC-4EF1-94C9-BDAE57AA350C}"/>
          </ac:picMkLst>
        </pc:picChg>
        <pc:picChg chg="mod ord">
          <ac:chgData name="Eduard Chyhyrynets" userId="91559de2-2ebb-451e-a702-d0e5344da124" providerId="ADAL" clId="{AF4C60F4-5DAF-4C57-80B5-677B87F9A633}" dt="2021-03-11T16:20:32.445" v="4683" actId="1076"/>
          <ac:picMkLst>
            <pc:docMk/>
            <pc:sldMk cId="183389905" sldId="285"/>
            <ac:picMk id="20" creationId="{086A9842-ECBB-4280-9CC8-CDB48B042588}"/>
          </ac:picMkLst>
        </pc:picChg>
      </pc:sldChg>
      <pc:sldChg chg="addSp delSp modSp add mod">
        <pc:chgData name="Eduard Chyhyrynets" userId="91559de2-2ebb-451e-a702-d0e5344da124" providerId="ADAL" clId="{AF4C60F4-5DAF-4C57-80B5-677B87F9A633}" dt="2021-03-12T16:08:16.414" v="5715" actId="108"/>
        <pc:sldMkLst>
          <pc:docMk/>
          <pc:sldMk cId="288459336" sldId="286"/>
        </pc:sldMkLst>
        <pc:spChg chg="mod">
          <ac:chgData name="Eduard Chyhyrynets" userId="91559de2-2ebb-451e-a702-d0e5344da124" providerId="ADAL" clId="{AF4C60F4-5DAF-4C57-80B5-677B87F9A633}" dt="2021-03-11T16:14:04.155" v="4634" actId="1076"/>
          <ac:spMkLst>
            <pc:docMk/>
            <pc:sldMk cId="288459336" sldId="286"/>
            <ac:spMk id="10" creationId="{4354C1CC-F5CA-433F-9E65-398746E3308D}"/>
          </ac:spMkLst>
        </pc:spChg>
        <pc:spChg chg="del mod">
          <ac:chgData name="Eduard Chyhyrynets" userId="91559de2-2ebb-451e-a702-d0e5344da124" providerId="ADAL" clId="{AF4C60F4-5DAF-4C57-80B5-677B87F9A633}" dt="2021-03-11T16:14:28.895" v="4641" actId="478"/>
          <ac:spMkLst>
            <pc:docMk/>
            <pc:sldMk cId="288459336" sldId="286"/>
            <ac:spMk id="11" creationId="{5DA1F2C4-A9FA-4868-A96F-16EF997F9230}"/>
          </ac:spMkLst>
        </pc:spChg>
        <pc:spChg chg="del">
          <ac:chgData name="Eduard Chyhyrynets" userId="91559de2-2ebb-451e-a702-d0e5344da124" providerId="ADAL" clId="{AF4C60F4-5DAF-4C57-80B5-677B87F9A633}" dt="2021-03-11T16:14:30.398" v="4642" actId="478"/>
          <ac:spMkLst>
            <pc:docMk/>
            <pc:sldMk cId="288459336" sldId="286"/>
            <ac:spMk id="12" creationId="{AD14AC0B-A5E5-41B0-AFB5-1B835BB0633B}"/>
          </ac:spMkLst>
        </pc:spChg>
        <pc:spChg chg="del mod">
          <ac:chgData name="Eduard Chyhyrynets" userId="91559de2-2ebb-451e-a702-d0e5344da124" providerId="ADAL" clId="{AF4C60F4-5DAF-4C57-80B5-677B87F9A633}" dt="2021-03-11T16:14:27.767" v="4640" actId="478"/>
          <ac:spMkLst>
            <pc:docMk/>
            <pc:sldMk cId="288459336" sldId="286"/>
            <ac:spMk id="16" creationId="{F19BF15A-F481-4857-A848-141D687A2BCE}"/>
          </ac:spMkLst>
        </pc:spChg>
        <pc:spChg chg="del">
          <ac:chgData name="Eduard Chyhyrynets" userId="91559de2-2ebb-451e-a702-d0e5344da124" providerId="ADAL" clId="{AF4C60F4-5DAF-4C57-80B5-677B87F9A633}" dt="2021-03-11T16:14:31.551" v="4643" actId="478"/>
          <ac:spMkLst>
            <pc:docMk/>
            <pc:sldMk cId="288459336" sldId="286"/>
            <ac:spMk id="19" creationId="{E3E2337F-E046-424B-8F08-8899BF149E41}"/>
          </ac:spMkLst>
        </pc:spChg>
        <pc:spChg chg="add mod">
          <ac:chgData name="Eduard Chyhyrynets" userId="91559de2-2ebb-451e-a702-d0e5344da124" providerId="ADAL" clId="{AF4C60F4-5DAF-4C57-80B5-677B87F9A633}" dt="2021-03-11T16:14:32.438" v="4644"/>
          <ac:spMkLst>
            <pc:docMk/>
            <pc:sldMk cId="288459336" sldId="286"/>
            <ac:spMk id="20" creationId="{268EE480-3683-4014-909F-D688CBA7C6C7}"/>
          </ac:spMkLst>
        </pc:spChg>
        <pc:spChg chg="add mod">
          <ac:chgData name="Eduard Chyhyrynets" userId="91559de2-2ebb-451e-a702-d0e5344da124" providerId="ADAL" clId="{AF4C60F4-5DAF-4C57-80B5-677B87F9A633}" dt="2021-03-11T16:14:32.438" v="4644"/>
          <ac:spMkLst>
            <pc:docMk/>
            <pc:sldMk cId="288459336" sldId="286"/>
            <ac:spMk id="21" creationId="{C3439B24-18E8-4EAC-BA73-FCEA4C6AAF4A}"/>
          </ac:spMkLst>
        </pc:spChg>
        <pc:spChg chg="add mod">
          <ac:chgData name="Eduard Chyhyrynets" userId="91559de2-2ebb-451e-a702-d0e5344da124" providerId="ADAL" clId="{AF4C60F4-5DAF-4C57-80B5-677B87F9A633}" dt="2021-03-11T16:14:32.438" v="4644"/>
          <ac:spMkLst>
            <pc:docMk/>
            <pc:sldMk cId="288459336" sldId="286"/>
            <ac:spMk id="22" creationId="{9701C1E0-3035-4BE1-8A22-56AE32426244}"/>
          </ac:spMkLst>
        </pc:spChg>
        <pc:spChg chg="add mod">
          <ac:chgData name="Eduard Chyhyrynets" userId="91559de2-2ebb-451e-a702-d0e5344da124" providerId="ADAL" clId="{AF4C60F4-5DAF-4C57-80B5-677B87F9A633}" dt="2021-03-11T16:14:32.438" v="4644"/>
          <ac:spMkLst>
            <pc:docMk/>
            <pc:sldMk cId="288459336" sldId="286"/>
            <ac:spMk id="23" creationId="{D5F2ACC2-70AF-444E-84D2-36C00206D050}"/>
          </ac:spMkLst>
        </pc:spChg>
        <pc:graphicFrameChg chg="modGraphic">
          <ac:chgData name="Eduard Chyhyrynets" userId="91559de2-2ebb-451e-a702-d0e5344da124" providerId="ADAL" clId="{AF4C60F4-5DAF-4C57-80B5-677B87F9A633}" dt="2021-03-12T16:08:16.414" v="5715" actId="108"/>
          <ac:graphicFrameMkLst>
            <pc:docMk/>
            <pc:sldMk cId="288459336" sldId="286"/>
            <ac:graphicFrameMk id="4" creationId="{046CDE6E-2C67-44CF-9B5D-F9BF6A24C0FC}"/>
          </ac:graphicFrameMkLst>
        </pc:graphicFrameChg>
      </pc:sldChg>
      <pc:sldChg chg="addSp delSp modSp new mod">
        <pc:chgData name="Eduard Chyhyrynets" userId="91559de2-2ebb-451e-a702-d0e5344da124" providerId="ADAL" clId="{AF4C60F4-5DAF-4C57-80B5-677B87F9A633}" dt="2021-03-12T16:02:15.021" v="5644" actId="120"/>
        <pc:sldMkLst>
          <pc:docMk/>
          <pc:sldMk cId="1849084957" sldId="288"/>
        </pc:sldMkLst>
        <pc:spChg chg="del">
          <ac:chgData name="Eduard Chyhyrynets" userId="91559de2-2ebb-451e-a702-d0e5344da124" providerId="ADAL" clId="{AF4C60F4-5DAF-4C57-80B5-677B87F9A633}" dt="2021-03-12T15:38:31.937" v="5062" actId="478"/>
          <ac:spMkLst>
            <pc:docMk/>
            <pc:sldMk cId="1849084957" sldId="288"/>
            <ac:spMk id="2" creationId="{2628DF07-A0A8-42CF-B68B-C01E4029058B}"/>
          </ac:spMkLst>
        </pc:spChg>
        <pc:spChg chg="del">
          <ac:chgData name="Eduard Chyhyrynets" userId="91559de2-2ebb-451e-a702-d0e5344da124" providerId="ADAL" clId="{AF4C60F4-5DAF-4C57-80B5-677B87F9A633}" dt="2021-03-12T15:38:16.916" v="5059" actId="478"/>
          <ac:spMkLst>
            <pc:docMk/>
            <pc:sldMk cId="1849084957" sldId="288"/>
            <ac:spMk id="3" creationId="{AB3DEE05-D9E7-417B-B1E0-F6F1FC2E3EB1}"/>
          </ac:spMkLst>
        </pc:spChg>
        <pc:spChg chg="add del mod">
          <ac:chgData name="Eduard Chyhyrynets" userId="91559de2-2ebb-451e-a702-d0e5344da124" providerId="ADAL" clId="{AF4C60F4-5DAF-4C57-80B5-677B87F9A633}" dt="2021-03-12T15:38:31.277" v="5061" actId="478"/>
          <ac:spMkLst>
            <pc:docMk/>
            <pc:sldMk cId="1849084957" sldId="288"/>
            <ac:spMk id="5" creationId="{EC4D066D-B5DA-4626-BC48-C285AC0A25A0}"/>
          </ac:spMkLst>
        </pc:spChg>
        <pc:spChg chg="add mod">
          <ac:chgData name="Eduard Chyhyrynets" userId="91559de2-2ebb-451e-a702-d0e5344da124" providerId="ADAL" clId="{AF4C60F4-5DAF-4C57-80B5-677B87F9A633}" dt="2021-03-12T15:38:32.731" v="5063"/>
          <ac:spMkLst>
            <pc:docMk/>
            <pc:sldMk cId="1849084957" sldId="288"/>
            <ac:spMk id="6" creationId="{8C91655D-3C8B-4530-9040-03FF38C47D92}"/>
          </ac:spMkLst>
        </pc:spChg>
        <pc:spChg chg="add mod">
          <ac:chgData name="Eduard Chyhyrynets" userId="91559de2-2ebb-451e-a702-d0e5344da124" providerId="ADAL" clId="{AF4C60F4-5DAF-4C57-80B5-677B87F9A633}" dt="2021-03-12T16:02:15.021" v="5644" actId="120"/>
          <ac:spMkLst>
            <pc:docMk/>
            <pc:sldMk cId="1849084957" sldId="288"/>
            <ac:spMk id="7" creationId="{83EA00ED-6FE8-4B01-A8C5-5FE6DF15A1AB}"/>
          </ac:spMkLst>
        </pc:spChg>
        <pc:spChg chg="add mod">
          <ac:chgData name="Eduard Chyhyrynets" userId="91559de2-2ebb-451e-a702-d0e5344da124" providerId="ADAL" clId="{AF4C60F4-5DAF-4C57-80B5-677B87F9A633}" dt="2021-03-12T16:01:58.152" v="5640" actId="20577"/>
          <ac:spMkLst>
            <pc:docMk/>
            <pc:sldMk cId="1849084957" sldId="288"/>
            <ac:spMk id="8" creationId="{34160A45-3395-4B77-98C5-DDDFCFA9A40A}"/>
          </ac:spMkLst>
        </pc:spChg>
      </pc:sldChg>
      <pc:sldChg chg="delSp add mod">
        <pc:chgData name="Eduard Chyhyrynets" userId="91559de2-2ebb-451e-a702-d0e5344da124" providerId="ADAL" clId="{AF4C60F4-5DAF-4C57-80B5-677B87F9A633}" dt="2021-03-12T15:41:07.724" v="5121" actId="478"/>
        <pc:sldMkLst>
          <pc:docMk/>
          <pc:sldMk cId="4032191670" sldId="289"/>
        </pc:sldMkLst>
        <pc:spChg chg="del">
          <ac:chgData name="Eduard Chyhyrynets" userId="91559de2-2ebb-451e-a702-d0e5344da124" providerId="ADAL" clId="{AF4C60F4-5DAF-4C57-80B5-677B87F9A633}" dt="2021-03-12T15:40:53.767" v="5106" actId="478"/>
          <ac:spMkLst>
            <pc:docMk/>
            <pc:sldMk cId="4032191670" sldId="289"/>
            <ac:spMk id="12" creationId="{EFA3AC65-C48F-4CAB-AE1D-38EBACC9D23E}"/>
          </ac:spMkLst>
        </pc:spChg>
        <pc:spChg chg="del">
          <ac:chgData name="Eduard Chyhyrynets" userId="91559de2-2ebb-451e-a702-d0e5344da124" providerId="ADAL" clId="{AF4C60F4-5DAF-4C57-80B5-677B87F9A633}" dt="2021-03-12T15:40:58.453" v="5113" actId="478"/>
          <ac:spMkLst>
            <pc:docMk/>
            <pc:sldMk cId="4032191670" sldId="289"/>
            <ac:spMk id="13" creationId="{431BF27D-8FB1-47B5-A86E-ECD6ADA280D5}"/>
          </ac:spMkLst>
        </pc:spChg>
        <pc:spChg chg="del">
          <ac:chgData name="Eduard Chyhyrynets" userId="91559de2-2ebb-451e-a702-d0e5344da124" providerId="ADAL" clId="{AF4C60F4-5DAF-4C57-80B5-677B87F9A633}" dt="2021-03-12T15:40:59.607" v="5114" actId="478"/>
          <ac:spMkLst>
            <pc:docMk/>
            <pc:sldMk cId="4032191670" sldId="289"/>
            <ac:spMk id="14" creationId="{E5934D93-B56D-4361-A361-3FCB2537C831}"/>
          </ac:spMkLst>
        </pc:spChg>
        <pc:spChg chg="del">
          <ac:chgData name="Eduard Chyhyrynets" userId="91559de2-2ebb-451e-a702-d0e5344da124" providerId="ADAL" clId="{AF4C60F4-5DAF-4C57-80B5-677B87F9A633}" dt="2021-03-12T15:41:01.609" v="5116" actId="478"/>
          <ac:spMkLst>
            <pc:docMk/>
            <pc:sldMk cId="4032191670" sldId="289"/>
            <ac:spMk id="15" creationId="{5777B5DC-B68A-474F-82D3-A94F00CEC68B}"/>
          </ac:spMkLst>
        </pc:spChg>
        <pc:spChg chg="del">
          <ac:chgData name="Eduard Chyhyrynets" userId="91559de2-2ebb-451e-a702-d0e5344da124" providerId="ADAL" clId="{AF4C60F4-5DAF-4C57-80B5-677B87F9A633}" dt="2021-03-12T15:41:03.385" v="5118" actId="478"/>
          <ac:spMkLst>
            <pc:docMk/>
            <pc:sldMk cId="4032191670" sldId="289"/>
            <ac:spMk id="16" creationId="{DFD7DF8B-EC70-4D4F-BF40-1F50AA59AD1B}"/>
          </ac:spMkLst>
        </pc:spChg>
        <pc:spChg chg="del">
          <ac:chgData name="Eduard Chyhyrynets" userId="91559de2-2ebb-451e-a702-d0e5344da124" providerId="ADAL" clId="{AF4C60F4-5DAF-4C57-80B5-677B87F9A633}" dt="2021-03-12T15:41:06.549" v="5120" actId="478"/>
          <ac:spMkLst>
            <pc:docMk/>
            <pc:sldMk cId="4032191670" sldId="289"/>
            <ac:spMk id="17" creationId="{818F1790-0B2C-434E-AC0B-3405A768780F}"/>
          </ac:spMkLst>
        </pc:spChg>
        <pc:spChg chg="del">
          <ac:chgData name="Eduard Chyhyrynets" userId="91559de2-2ebb-451e-a702-d0e5344da124" providerId="ADAL" clId="{AF4C60F4-5DAF-4C57-80B5-677B87F9A633}" dt="2021-03-12T15:41:07.724" v="5121" actId="478"/>
          <ac:spMkLst>
            <pc:docMk/>
            <pc:sldMk cId="4032191670" sldId="289"/>
            <ac:spMk id="18" creationId="{5B148CB0-9039-4E27-8266-A66EF871CE14}"/>
          </ac:spMkLst>
        </pc:spChg>
        <pc:spChg chg="del">
          <ac:chgData name="Eduard Chyhyrynets" userId="91559de2-2ebb-451e-a702-d0e5344da124" providerId="ADAL" clId="{AF4C60F4-5DAF-4C57-80B5-677B87F9A633}" dt="2021-03-12T15:41:04.500" v="5119" actId="478"/>
          <ac:spMkLst>
            <pc:docMk/>
            <pc:sldMk cId="4032191670" sldId="289"/>
            <ac:spMk id="19" creationId="{E74FB49B-1C1A-44F5-B6FA-C1DEBADB6AE4}"/>
          </ac:spMkLst>
        </pc:spChg>
        <pc:picChg chg="del">
          <ac:chgData name="Eduard Chyhyrynets" userId="91559de2-2ebb-451e-a702-d0e5344da124" providerId="ADAL" clId="{AF4C60F4-5DAF-4C57-80B5-677B87F9A633}" dt="2021-03-12T15:40:55.148" v="5108" actId="478"/>
          <ac:picMkLst>
            <pc:docMk/>
            <pc:sldMk cId="4032191670" sldId="289"/>
            <ac:picMk id="28" creationId="{EB39EAB2-1E98-4956-ABF1-1ACA2C12E3C0}"/>
          </ac:picMkLst>
        </pc:picChg>
        <pc:picChg chg="del">
          <ac:chgData name="Eduard Chyhyrynets" userId="91559de2-2ebb-451e-a702-d0e5344da124" providerId="ADAL" clId="{AF4C60F4-5DAF-4C57-80B5-677B87F9A633}" dt="2021-03-12T15:40:55.556" v="5109" actId="478"/>
          <ac:picMkLst>
            <pc:docMk/>
            <pc:sldMk cId="4032191670" sldId="289"/>
            <ac:picMk id="29" creationId="{422E294D-A219-40CE-90E4-452560DF4EB9}"/>
          </ac:picMkLst>
        </pc:picChg>
        <pc:picChg chg="del">
          <ac:chgData name="Eduard Chyhyrynets" userId="91559de2-2ebb-451e-a702-d0e5344da124" providerId="ADAL" clId="{AF4C60F4-5DAF-4C57-80B5-677B87F9A633}" dt="2021-03-12T15:41:02.273" v="5117" actId="478"/>
          <ac:picMkLst>
            <pc:docMk/>
            <pc:sldMk cId="4032191670" sldId="289"/>
            <ac:picMk id="30" creationId="{0B3BA297-11F7-411F-8551-BFF67D717D72}"/>
          </ac:picMkLst>
        </pc:picChg>
        <pc:picChg chg="del">
          <ac:chgData name="Eduard Chyhyrynets" userId="91559de2-2ebb-451e-a702-d0e5344da124" providerId="ADAL" clId="{AF4C60F4-5DAF-4C57-80B5-677B87F9A633}" dt="2021-03-12T15:40:54.342" v="5107" actId="478"/>
          <ac:picMkLst>
            <pc:docMk/>
            <pc:sldMk cId="4032191670" sldId="289"/>
            <ac:picMk id="32" creationId="{18663AF1-5FE2-423A-9D36-DD2E01E0FD46}"/>
          </ac:picMkLst>
        </pc:picChg>
        <pc:picChg chg="del">
          <ac:chgData name="Eduard Chyhyrynets" userId="91559de2-2ebb-451e-a702-d0e5344da124" providerId="ADAL" clId="{AF4C60F4-5DAF-4C57-80B5-677B87F9A633}" dt="2021-03-12T15:40:56.292" v="5110" actId="478"/>
          <ac:picMkLst>
            <pc:docMk/>
            <pc:sldMk cId="4032191670" sldId="289"/>
            <ac:picMk id="1026" creationId="{CAB8FBB3-69C0-46DA-9677-C4A6FD3CD7CE}"/>
          </ac:picMkLst>
        </pc:picChg>
        <pc:picChg chg="del">
          <ac:chgData name="Eduard Chyhyrynets" userId="91559de2-2ebb-451e-a702-d0e5344da124" providerId="ADAL" clId="{AF4C60F4-5DAF-4C57-80B5-677B87F9A633}" dt="2021-03-12T15:40:56.741" v="5111" actId="478"/>
          <ac:picMkLst>
            <pc:docMk/>
            <pc:sldMk cId="4032191670" sldId="289"/>
            <ac:picMk id="1028" creationId="{5C848C8F-5EE8-4EFC-892A-4E7522BD2A34}"/>
          </ac:picMkLst>
        </pc:picChg>
        <pc:picChg chg="del">
          <ac:chgData name="Eduard Chyhyrynets" userId="91559de2-2ebb-451e-a702-d0e5344da124" providerId="ADAL" clId="{AF4C60F4-5DAF-4C57-80B5-677B87F9A633}" dt="2021-03-12T15:40:57.221" v="5112" actId="478"/>
          <ac:picMkLst>
            <pc:docMk/>
            <pc:sldMk cId="4032191670" sldId="289"/>
            <ac:picMk id="1030" creationId="{5C3FD80A-E4AE-4D87-BA5B-B80426C762AB}"/>
          </ac:picMkLst>
        </pc:picChg>
        <pc:picChg chg="del">
          <ac:chgData name="Eduard Chyhyrynets" userId="91559de2-2ebb-451e-a702-d0e5344da124" providerId="ADAL" clId="{AF4C60F4-5DAF-4C57-80B5-677B87F9A633}" dt="2021-03-12T15:41:00.373" v="5115" actId="478"/>
          <ac:picMkLst>
            <pc:docMk/>
            <pc:sldMk cId="4032191670" sldId="289"/>
            <ac:picMk id="1034" creationId="{45C7A9ED-49FA-40FD-8429-84CA99B2385D}"/>
          </ac:picMkLst>
        </pc:picChg>
      </pc:sldChg>
      <pc:sldChg chg="delSp add mod">
        <pc:chgData name="Eduard Chyhyrynets" userId="91559de2-2ebb-451e-a702-d0e5344da124" providerId="ADAL" clId="{AF4C60F4-5DAF-4C57-80B5-677B87F9A633}" dt="2021-03-12T15:41:22.112" v="5126" actId="478"/>
        <pc:sldMkLst>
          <pc:docMk/>
          <pc:sldMk cId="268908927" sldId="290"/>
        </pc:sldMkLst>
        <pc:spChg chg="del">
          <ac:chgData name="Eduard Chyhyrynets" userId="91559de2-2ebb-451e-a702-d0e5344da124" providerId="ADAL" clId="{AF4C60F4-5DAF-4C57-80B5-677B87F9A633}" dt="2021-03-12T15:41:15.996" v="5123" actId="478"/>
          <ac:spMkLst>
            <pc:docMk/>
            <pc:sldMk cId="268908927" sldId="290"/>
            <ac:spMk id="16" creationId="{DFD7DF8B-EC70-4D4F-BF40-1F50AA59AD1B}"/>
          </ac:spMkLst>
        </pc:spChg>
        <pc:spChg chg="del">
          <ac:chgData name="Eduard Chyhyrynets" userId="91559de2-2ebb-451e-a702-d0e5344da124" providerId="ADAL" clId="{AF4C60F4-5DAF-4C57-80B5-677B87F9A633}" dt="2021-03-12T15:41:20.108" v="5125" actId="478"/>
          <ac:spMkLst>
            <pc:docMk/>
            <pc:sldMk cId="268908927" sldId="290"/>
            <ac:spMk id="17" creationId="{818F1790-0B2C-434E-AC0B-3405A768780F}"/>
          </ac:spMkLst>
        </pc:spChg>
        <pc:spChg chg="del">
          <ac:chgData name="Eduard Chyhyrynets" userId="91559de2-2ebb-451e-a702-d0e5344da124" providerId="ADAL" clId="{AF4C60F4-5DAF-4C57-80B5-677B87F9A633}" dt="2021-03-12T15:41:17.165" v="5124" actId="478"/>
          <ac:spMkLst>
            <pc:docMk/>
            <pc:sldMk cId="268908927" sldId="290"/>
            <ac:spMk id="18" creationId="{5B148CB0-9039-4E27-8266-A66EF871CE14}"/>
          </ac:spMkLst>
        </pc:spChg>
        <pc:spChg chg="del">
          <ac:chgData name="Eduard Chyhyrynets" userId="91559de2-2ebb-451e-a702-d0e5344da124" providerId="ADAL" clId="{AF4C60F4-5DAF-4C57-80B5-677B87F9A633}" dt="2021-03-12T15:41:22.112" v="5126" actId="478"/>
          <ac:spMkLst>
            <pc:docMk/>
            <pc:sldMk cId="268908927" sldId="290"/>
            <ac:spMk id="19" creationId="{E74FB49B-1C1A-44F5-B6FA-C1DEBADB6AE4}"/>
          </ac:spMkLst>
        </pc:spChg>
      </pc:sldChg>
      <pc:sldChg chg="add">
        <pc:chgData name="Eduard Chyhyrynets" userId="91559de2-2ebb-451e-a702-d0e5344da124" providerId="ADAL" clId="{AF4C60F4-5DAF-4C57-80B5-677B87F9A633}" dt="2021-03-12T15:41:13.910" v="5122" actId="2890"/>
        <pc:sldMkLst>
          <pc:docMk/>
          <pc:sldMk cId="2186568893" sldId="291"/>
        </pc:sldMkLst>
      </pc:sldChg>
      <pc:sldChg chg="delSp modSp add mod delAnim">
        <pc:chgData name="Eduard Chyhyrynets" userId="91559de2-2ebb-451e-a702-d0e5344da124" providerId="ADAL" clId="{AF4C60F4-5DAF-4C57-80B5-677B87F9A633}" dt="2021-03-12T16:10:22.649" v="5721" actId="207"/>
        <pc:sldMkLst>
          <pc:docMk/>
          <pc:sldMk cId="833082719" sldId="292"/>
        </pc:sldMkLst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13" creationId="{F7CD5976-B238-4A6E-BF47-F9ABB3F75BBD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14" creationId="{15537BD8-FACA-4E20-9514-E0CBF3B5141E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15" creationId="{4A580B41-67B5-4953-AAD8-1EBEDE2330AC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16" creationId="{43E75772-C255-4644-81F9-059F5DDB0FD5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18" creationId="{0AF49D2C-59A7-4750-A996-2B8E45FAFF51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19" creationId="{AE87922B-C217-4C3F-AA51-CC2C36DDBAF8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20" creationId="{C4E3DAA6-A385-4B34-B7F2-1036AB2FF361}"/>
          </ac:spMkLst>
        </pc:spChg>
        <pc:spChg chg="mod">
          <ac:chgData name="Eduard Chyhyrynets" userId="91559de2-2ebb-451e-a702-d0e5344da124" providerId="ADAL" clId="{AF4C60F4-5DAF-4C57-80B5-677B87F9A633}" dt="2021-03-12T16:10:22.649" v="5721" actId="207"/>
          <ac:spMkLst>
            <pc:docMk/>
            <pc:sldMk cId="833082719" sldId="292"/>
            <ac:spMk id="21" creationId="{11BB0429-9F66-4CEC-B5F4-2BA1FC019789}"/>
          </ac:spMkLst>
        </pc:spChg>
        <pc:picChg chg="del">
          <ac:chgData name="Eduard Chyhyrynets" userId="91559de2-2ebb-451e-a702-d0e5344da124" providerId="ADAL" clId="{AF4C60F4-5DAF-4C57-80B5-677B87F9A633}" dt="2021-03-12T15:48:55.758" v="5161" actId="478"/>
          <ac:picMkLst>
            <pc:docMk/>
            <pc:sldMk cId="833082719" sldId="292"/>
            <ac:picMk id="17" creationId="{FFBC1B50-9BB0-4438-BECC-426585E2BB27}"/>
          </ac:picMkLst>
        </pc:picChg>
      </pc:sldChg>
      <pc:sldChg chg="delSp add mod delAnim">
        <pc:chgData name="Eduard Chyhyrynets" userId="91559de2-2ebb-451e-a702-d0e5344da124" providerId="ADAL" clId="{AF4C60F4-5DAF-4C57-80B5-677B87F9A633}" dt="2021-03-12T15:50:14.969" v="5186" actId="478"/>
        <pc:sldMkLst>
          <pc:docMk/>
          <pc:sldMk cId="2488480256" sldId="293"/>
        </pc:sldMkLst>
        <pc:picChg chg="del">
          <ac:chgData name="Eduard Chyhyrynets" userId="91559de2-2ebb-451e-a702-d0e5344da124" providerId="ADAL" clId="{AF4C60F4-5DAF-4C57-80B5-677B87F9A633}" dt="2021-03-12T15:50:14.969" v="5186" actId="478"/>
          <ac:picMkLst>
            <pc:docMk/>
            <pc:sldMk cId="2488480256" sldId="293"/>
            <ac:picMk id="20" creationId="{DFC6EA41-4436-47A2-BBE3-99B263074111}"/>
          </ac:picMkLst>
        </pc:picChg>
      </pc:sldChg>
      <pc:sldChg chg="addSp delSp modSp new mod setBg">
        <pc:chgData name="Eduard Chyhyrynets" userId="91559de2-2ebb-451e-a702-d0e5344da124" providerId="ADAL" clId="{AF4C60F4-5DAF-4C57-80B5-677B87F9A633}" dt="2021-03-12T16:07:42.606" v="5712" actId="207"/>
        <pc:sldMkLst>
          <pc:docMk/>
          <pc:sldMk cId="2993357393" sldId="294"/>
        </pc:sldMkLst>
        <pc:spChg chg="mod">
          <ac:chgData name="Eduard Chyhyrynets" userId="91559de2-2ebb-451e-a702-d0e5344da124" providerId="ADAL" clId="{AF4C60F4-5DAF-4C57-80B5-677B87F9A633}" dt="2021-03-12T15:56:27.050" v="5233" actId="14100"/>
          <ac:spMkLst>
            <pc:docMk/>
            <pc:sldMk cId="2993357393" sldId="294"/>
            <ac:spMk id="2" creationId="{08EAF047-52F8-4669-A106-FED938A3D625}"/>
          </ac:spMkLst>
        </pc:spChg>
        <pc:spChg chg="del">
          <ac:chgData name="Eduard Chyhyrynets" userId="91559de2-2ebb-451e-a702-d0e5344da124" providerId="ADAL" clId="{AF4C60F4-5DAF-4C57-80B5-677B87F9A633}" dt="2021-03-12T15:50:32.659" v="5199" actId="478"/>
          <ac:spMkLst>
            <pc:docMk/>
            <pc:sldMk cId="2993357393" sldId="294"/>
            <ac:spMk id="3" creationId="{FDBB716E-C182-4E2E-8946-8C11B07E3B17}"/>
          </ac:spMkLst>
        </pc:spChg>
        <pc:spChg chg="mod ord">
          <ac:chgData name="Eduard Chyhyrynets" userId="91559de2-2ebb-451e-a702-d0e5344da124" providerId="ADAL" clId="{AF4C60F4-5DAF-4C57-80B5-677B87F9A633}" dt="2021-03-12T16:07:42.606" v="5712" actId="207"/>
          <ac:spMkLst>
            <pc:docMk/>
            <pc:sldMk cId="2993357393" sldId="294"/>
            <ac:spMk id="4" creationId="{30B2D184-73F6-40F8-9AD3-E3E973D53A72}"/>
          </ac:spMkLst>
        </pc:spChg>
        <pc:spChg chg="add mod">
          <ac:chgData name="Eduard Chyhyrynets" userId="91559de2-2ebb-451e-a702-d0e5344da124" providerId="ADAL" clId="{AF4C60F4-5DAF-4C57-80B5-677B87F9A633}" dt="2021-03-12T16:07:03.957" v="5707" actId="14100"/>
          <ac:spMkLst>
            <pc:docMk/>
            <pc:sldMk cId="2993357393" sldId="294"/>
            <ac:spMk id="5" creationId="{B8BD9FBA-2F6C-4941-BA88-B76E3A016058}"/>
          </ac:spMkLst>
        </pc:spChg>
        <pc:picChg chg="add mod ord">
          <ac:chgData name="Eduard Chyhyrynets" userId="91559de2-2ebb-451e-a702-d0e5344da124" providerId="ADAL" clId="{AF4C60F4-5DAF-4C57-80B5-677B87F9A633}" dt="2021-03-12T15:56:13.992" v="5230" actId="26606"/>
          <ac:picMkLst>
            <pc:docMk/>
            <pc:sldMk cId="2993357393" sldId="294"/>
            <ac:picMk id="7" creationId="{D662641A-796F-451D-BB17-A38C839B5861}"/>
          </ac:picMkLst>
        </pc:picChg>
        <pc:picChg chg="add">
          <ac:chgData name="Eduard Chyhyrynets" userId="91559de2-2ebb-451e-a702-d0e5344da124" providerId="ADAL" clId="{AF4C60F4-5DAF-4C57-80B5-677B87F9A633}" dt="2021-03-12T15:56:13.992" v="5230" actId="26606"/>
          <ac:picMkLst>
            <pc:docMk/>
            <pc:sldMk cId="2993357393" sldId="294"/>
            <ac:picMk id="12" creationId="{54DDEBDD-D8BD-41A6-8A0D-B00E3768B0F9}"/>
          </ac:picMkLst>
        </pc:picChg>
      </pc:sldChg>
      <pc:sldChg chg="delSp modSp add mod delAnim">
        <pc:chgData name="Eduard Chyhyrynets" userId="91559de2-2ebb-451e-a702-d0e5344da124" providerId="ADAL" clId="{AF4C60F4-5DAF-4C57-80B5-677B87F9A633}" dt="2021-03-12T15:51:36.637" v="5207" actId="20577"/>
        <pc:sldMkLst>
          <pc:docMk/>
          <pc:sldMk cId="2447016393" sldId="295"/>
        </pc:sldMkLst>
        <pc:spChg chg="mod">
          <ac:chgData name="Eduard Chyhyrynets" userId="91559de2-2ebb-451e-a702-d0e5344da124" providerId="ADAL" clId="{AF4C60F4-5DAF-4C57-80B5-677B87F9A633}" dt="2021-03-12T15:51:36.637" v="5207" actId="20577"/>
          <ac:spMkLst>
            <pc:docMk/>
            <pc:sldMk cId="2447016393" sldId="295"/>
            <ac:spMk id="2" creationId="{E0772DEB-0D2F-46AE-8BFA-9DF4ED318908}"/>
          </ac:spMkLst>
        </pc:spChg>
        <pc:spChg chg="mod">
          <ac:chgData name="Eduard Chyhyrynets" userId="91559de2-2ebb-451e-a702-d0e5344da124" providerId="ADAL" clId="{AF4C60F4-5DAF-4C57-80B5-677B87F9A633}" dt="2021-03-12T15:51:24.156" v="5206" actId="14100"/>
          <ac:spMkLst>
            <pc:docMk/>
            <pc:sldMk cId="2447016393" sldId="295"/>
            <ac:spMk id="9" creationId="{7908E33A-0142-46F0-9744-C1D2D255D5C6}"/>
          </ac:spMkLst>
        </pc:spChg>
        <pc:spChg chg="del">
          <ac:chgData name="Eduard Chyhyrynets" userId="91559de2-2ebb-451e-a702-d0e5344da124" providerId="ADAL" clId="{AF4C60F4-5DAF-4C57-80B5-677B87F9A633}" dt="2021-03-12T15:51:15.929" v="5203" actId="478"/>
          <ac:spMkLst>
            <pc:docMk/>
            <pc:sldMk cId="2447016393" sldId="295"/>
            <ac:spMk id="18" creationId="{AC85C390-7195-4EEE-936C-3C32FB3B09DA}"/>
          </ac:spMkLst>
        </pc:spChg>
        <pc:picChg chg="del">
          <ac:chgData name="Eduard Chyhyrynets" userId="91559de2-2ebb-451e-a702-d0e5344da124" providerId="ADAL" clId="{AF4C60F4-5DAF-4C57-80B5-677B87F9A633}" dt="2021-03-12T15:51:07.587" v="5201" actId="478"/>
          <ac:picMkLst>
            <pc:docMk/>
            <pc:sldMk cId="2447016393" sldId="295"/>
            <ac:picMk id="19" creationId="{1F76C819-173C-4CF7-9324-C02CB655125E}"/>
          </ac:picMkLst>
        </pc:picChg>
      </pc:sldChg>
      <pc:sldChg chg="addSp delSp modSp add mod delAnim modAnim">
        <pc:chgData name="Eduard Chyhyrynets" userId="91559de2-2ebb-451e-a702-d0e5344da124" providerId="ADAL" clId="{AF4C60F4-5DAF-4C57-80B5-677B87F9A633}" dt="2021-03-12T16:05:02.081" v="5678"/>
        <pc:sldMkLst>
          <pc:docMk/>
          <pc:sldMk cId="3162640775" sldId="296"/>
        </pc:sldMkLst>
        <pc:spChg chg="del">
          <ac:chgData name="Eduard Chyhyrynets" userId="91559de2-2ebb-451e-a702-d0e5344da124" providerId="ADAL" clId="{AF4C60F4-5DAF-4C57-80B5-677B87F9A633}" dt="2021-03-12T16:03:38.105" v="5664" actId="478"/>
          <ac:spMkLst>
            <pc:docMk/>
            <pc:sldMk cId="3162640775" sldId="296"/>
            <ac:spMk id="2" creationId="{85301864-6F74-49C4-95B1-2DE0F3F5F7A1}"/>
          </ac:spMkLst>
        </pc:spChg>
        <pc:spChg chg="mod">
          <ac:chgData name="Eduard Chyhyrynets" userId="91559de2-2ebb-451e-a702-d0e5344da124" providerId="ADAL" clId="{AF4C60F4-5DAF-4C57-80B5-677B87F9A633}" dt="2021-03-12T16:03:58.469" v="5668" actId="1076"/>
          <ac:spMkLst>
            <pc:docMk/>
            <pc:sldMk cId="3162640775" sldId="296"/>
            <ac:spMk id="112" creationId="{CB0384F1-5CBC-4BAA-B6AD-B703BCC975E4}"/>
          </ac:spMkLst>
        </pc:spChg>
        <pc:spChg chg="del">
          <ac:chgData name="Eduard Chyhyrynets" userId="91559de2-2ebb-451e-a702-d0e5344da124" providerId="ADAL" clId="{AF4C60F4-5DAF-4C57-80B5-677B87F9A633}" dt="2021-03-12T16:03:54.517" v="5667" actId="478"/>
          <ac:spMkLst>
            <pc:docMk/>
            <pc:sldMk cId="3162640775" sldId="296"/>
            <ac:spMk id="118" creationId="{BA1B311B-8861-460C-B6E1-7C6FF2B64EA7}"/>
          </ac:spMkLst>
        </pc:spChg>
        <pc:spChg chg="mod">
          <ac:chgData name="Eduard Chyhyrynets" userId="91559de2-2ebb-451e-a702-d0e5344da124" providerId="ADAL" clId="{AF4C60F4-5DAF-4C57-80B5-677B87F9A633}" dt="2021-03-12T16:04:39.630" v="5677" actId="20577"/>
          <ac:spMkLst>
            <pc:docMk/>
            <pc:sldMk cId="3162640775" sldId="296"/>
            <ac:spMk id="120" creationId="{1F2E72EF-3AC9-47B1-B127-DBDC6E0EEC13}"/>
          </ac:spMkLst>
        </pc:spChg>
        <pc:spChg chg="add mod">
          <ac:chgData name="Eduard Chyhyrynets" userId="91559de2-2ebb-451e-a702-d0e5344da124" providerId="ADAL" clId="{AF4C60F4-5DAF-4C57-80B5-677B87F9A633}" dt="2021-03-12T16:04:33.248" v="5676" actId="20577"/>
          <ac:spMkLst>
            <pc:docMk/>
            <pc:sldMk cId="3162640775" sldId="296"/>
            <ac:spMk id="121" creationId="{7E726DAC-90AD-42FA-8C0F-8B91D195CB8A}"/>
          </ac:spMkLst>
        </pc:spChg>
      </pc:sldChg>
      <pc:sldChg chg="delSp modSp add mod delAnim">
        <pc:chgData name="Eduard Chyhyrynets" userId="91559de2-2ebb-451e-a702-d0e5344da124" providerId="ADAL" clId="{AF4C60F4-5DAF-4C57-80B5-677B87F9A633}" dt="2021-03-12T16:03:44.552" v="5666" actId="478"/>
        <pc:sldMkLst>
          <pc:docMk/>
          <pc:sldMk cId="3978960000" sldId="297"/>
        </pc:sldMkLst>
        <pc:spChg chg="del">
          <ac:chgData name="Eduard Chyhyrynets" userId="91559de2-2ebb-451e-a702-d0e5344da124" providerId="ADAL" clId="{AF4C60F4-5DAF-4C57-80B5-677B87F9A633}" dt="2021-03-12T16:03:17.157" v="5661" actId="478"/>
          <ac:spMkLst>
            <pc:docMk/>
            <pc:sldMk cId="3978960000" sldId="297"/>
            <ac:spMk id="5" creationId="{18F74438-5E1F-4732-85B6-BA98E89C1EE8}"/>
          </ac:spMkLst>
        </pc:spChg>
        <pc:spChg chg="del">
          <ac:chgData name="Eduard Chyhyrynets" userId="91559de2-2ebb-451e-a702-d0e5344da124" providerId="ADAL" clId="{AF4C60F4-5DAF-4C57-80B5-677B87F9A633}" dt="2021-03-12T16:03:09.082" v="5658" actId="478"/>
          <ac:spMkLst>
            <pc:docMk/>
            <pc:sldMk cId="3978960000" sldId="297"/>
            <ac:spMk id="21" creationId="{00000000-0000-0000-0000-000000000000}"/>
          </ac:spMkLst>
        </pc:spChg>
        <pc:spChg chg="del">
          <ac:chgData name="Eduard Chyhyrynets" userId="91559de2-2ebb-451e-a702-d0e5344da124" providerId="ADAL" clId="{AF4C60F4-5DAF-4C57-80B5-677B87F9A633}" dt="2021-03-12T16:03:08.274" v="5657" actId="478"/>
          <ac:spMkLst>
            <pc:docMk/>
            <pc:sldMk cId="3978960000" sldId="297"/>
            <ac:spMk id="112" creationId="{CB0384F1-5CBC-4BAA-B6AD-B703BCC975E4}"/>
          </ac:spMkLst>
        </pc:spChg>
        <pc:spChg chg="del mod">
          <ac:chgData name="Eduard Chyhyrynets" userId="91559de2-2ebb-451e-a702-d0e5344da124" providerId="ADAL" clId="{AF4C60F4-5DAF-4C57-80B5-677B87F9A633}" dt="2021-03-12T16:03:04.444" v="5656" actId="478"/>
          <ac:spMkLst>
            <pc:docMk/>
            <pc:sldMk cId="3978960000" sldId="297"/>
            <ac:spMk id="113" creationId="{26421B28-3758-45AC-8C82-6D88231FCE67}"/>
          </ac:spMkLst>
        </pc:spChg>
        <pc:spChg chg="del">
          <ac:chgData name="Eduard Chyhyrynets" userId="91559de2-2ebb-451e-a702-d0e5344da124" providerId="ADAL" clId="{AF4C60F4-5DAF-4C57-80B5-677B87F9A633}" dt="2021-03-12T16:02:58.952" v="5650" actId="478"/>
          <ac:spMkLst>
            <pc:docMk/>
            <pc:sldMk cId="3978960000" sldId="297"/>
            <ac:spMk id="114" creationId="{E9B10EDE-9F04-43CE-981F-616AC8EB4343}"/>
          </ac:spMkLst>
        </pc:spChg>
        <pc:spChg chg="del mod">
          <ac:chgData name="Eduard Chyhyrynets" userId="91559de2-2ebb-451e-a702-d0e5344da124" providerId="ADAL" clId="{AF4C60F4-5DAF-4C57-80B5-677B87F9A633}" dt="2021-03-12T16:03:02.656" v="5654" actId="478"/>
          <ac:spMkLst>
            <pc:docMk/>
            <pc:sldMk cId="3978960000" sldId="297"/>
            <ac:spMk id="115" creationId="{23526BFD-6646-4C1B-87CB-9D5D68B337AD}"/>
          </ac:spMkLst>
        </pc:spChg>
        <pc:spChg chg="del">
          <ac:chgData name="Eduard Chyhyrynets" userId="91559de2-2ebb-451e-a702-d0e5344da124" providerId="ADAL" clId="{AF4C60F4-5DAF-4C57-80B5-677B87F9A633}" dt="2021-03-12T16:03:11.608" v="5659" actId="478"/>
          <ac:spMkLst>
            <pc:docMk/>
            <pc:sldMk cId="3978960000" sldId="297"/>
            <ac:spMk id="116" creationId="{A8601054-3695-4F16-A82B-E0E317F67C6A}"/>
          </ac:spMkLst>
        </pc:spChg>
        <pc:spChg chg="del">
          <ac:chgData name="Eduard Chyhyrynets" userId="91559de2-2ebb-451e-a702-d0e5344da124" providerId="ADAL" clId="{AF4C60F4-5DAF-4C57-80B5-677B87F9A633}" dt="2021-03-12T16:03:44.552" v="5666" actId="478"/>
          <ac:spMkLst>
            <pc:docMk/>
            <pc:sldMk cId="3978960000" sldId="297"/>
            <ac:spMk id="117" creationId="{103D0921-6112-46D8-9AA8-0676AC129CC8}"/>
          </ac:spMkLst>
        </pc:spChg>
        <pc:spChg chg="del mod">
          <ac:chgData name="Eduard Chyhyrynets" userId="91559de2-2ebb-451e-a702-d0e5344da124" providerId="ADAL" clId="{AF4C60F4-5DAF-4C57-80B5-677B87F9A633}" dt="2021-03-12T16:02:56.577" v="5648" actId="478"/>
          <ac:spMkLst>
            <pc:docMk/>
            <pc:sldMk cId="3978960000" sldId="297"/>
            <ac:spMk id="120" creationId="{1F2E72EF-3AC9-47B1-B127-DBDC6E0EEC13}"/>
          </ac:spMkLst>
        </pc:spChg>
        <pc:grpChg chg="del">
          <ac:chgData name="Eduard Chyhyrynets" userId="91559de2-2ebb-451e-a702-d0e5344da124" providerId="ADAL" clId="{AF4C60F4-5DAF-4C57-80B5-677B87F9A633}" dt="2021-03-12T16:03:26.307" v="5662" actId="478"/>
          <ac:grpSpMkLst>
            <pc:docMk/>
            <pc:sldMk cId="3978960000" sldId="297"/>
            <ac:grpSpMk id="10" creationId="{ED541D75-FBC5-4293-BDA0-6EA104468413}"/>
          </ac:grpSpMkLst>
        </pc:grpChg>
        <pc:cxnChg chg="del">
          <ac:chgData name="Eduard Chyhyrynets" userId="91559de2-2ebb-451e-a702-d0e5344da124" providerId="ADAL" clId="{AF4C60F4-5DAF-4C57-80B5-677B87F9A633}" dt="2021-03-12T16:03:12.524" v="5660" actId="478"/>
          <ac:cxnSpMkLst>
            <pc:docMk/>
            <pc:sldMk cId="3978960000" sldId="297"/>
            <ac:cxnSpMk id="4" creationId="{B4B6615F-606F-4C7A-8757-2B0B0A841BE0}"/>
          </ac:cxnSpMkLst>
        </pc:cxnChg>
        <pc:cxnChg chg="del">
          <ac:chgData name="Eduard Chyhyrynets" userId="91559de2-2ebb-451e-a702-d0e5344da124" providerId="ADAL" clId="{AF4C60F4-5DAF-4C57-80B5-677B87F9A633}" dt="2021-03-12T16:03:01.616" v="5653" actId="478"/>
          <ac:cxnSpMkLst>
            <pc:docMk/>
            <pc:sldMk cId="3978960000" sldId="297"/>
            <ac:cxnSpMk id="11" creationId="{F47AE249-8600-4E09-B34C-3785DB86B07F}"/>
          </ac:cxnSpMkLst>
        </pc:cxnChg>
        <pc:cxnChg chg="del">
          <ac:chgData name="Eduard Chyhyrynets" userId="91559de2-2ebb-451e-a702-d0e5344da124" providerId="ADAL" clId="{AF4C60F4-5DAF-4C57-80B5-677B87F9A633}" dt="2021-03-12T16:02:59.715" v="5651" actId="478"/>
          <ac:cxnSpMkLst>
            <pc:docMk/>
            <pc:sldMk cId="3978960000" sldId="297"/>
            <ac:cxnSpMk id="12" creationId="{8E91451B-E5C3-45D0-9CDD-314B435B21A5}"/>
          </ac:cxnSpMkLst>
        </pc:cxnChg>
        <pc:cxnChg chg="del">
          <ac:chgData name="Eduard Chyhyrynets" userId="91559de2-2ebb-451e-a702-d0e5344da124" providerId="ADAL" clId="{AF4C60F4-5DAF-4C57-80B5-677B87F9A633}" dt="2021-03-12T16:03:00.664" v="5652" actId="478"/>
          <ac:cxnSpMkLst>
            <pc:docMk/>
            <pc:sldMk cId="3978960000" sldId="297"/>
            <ac:cxnSpMk id="13" creationId="{D6F10205-40ED-495D-BC0D-7031BF02B4DD}"/>
          </ac:cxnSpMkLst>
        </pc:cxnChg>
      </pc:sldChg>
      <pc:sldMasterChg chg="modSldLayout">
        <pc:chgData name="Eduard Chyhyrynets" userId="91559de2-2ebb-451e-a702-d0e5344da124" providerId="ADAL" clId="{AF4C60F4-5DAF-4C57-80B5-677B87F9A633}" dt="2021-03-10T10:58:42.860" v="1512" actId="14100"/>
        <pc:sldMasterMkLst>
          <pc:docMk/>
          <pc:sldMasterMk cId="2437318197" sldId="2147483648"/>
        </pc:sldMasterMkLst>
        <pc:sldLayoutChg chg="addSp delSp modSp mod">
          <pc:chgData name="Eduard Chyhyrynets" userId="91559de2-2ebb-451e-a702-d0e5344da124" providerId="ADAL" clId="{AF4C60F4-5DAF-4C57-80B5-677B87F9A633}" dt="2021-03-09T09:13:04.682" v="198" actId="478"/>
          <pc:sldLayoutMkLst>
            <pc:docMk/>
            <pc:sldMasterMk cId="2437318197" sldId="2147483648"/>
            <pc:sldLayoutMk cId="97126067" sldId="2147483649"/>
          </pc:sldLayoutMkLst>
          <pc:spChg chg="del">
            <ac:chgData name="Eduard Chyhyrynets" userId="91559de2-2ebb-451e-a702-d0e5344da124" providerId="ADAL" clId="{AF4C60F4-5DAF-4C57-80B5-677B87F9A633}" dt="2021-03-09T09:06:10.613" v="132" actId="478"/>
            <ac:spMkLst>
              <pc:docMk/>
              <pc:sldMasterMk cId="2437318197" sldId="2147483648"/>
              <pc:sldLayoutMk cId="97126067" sldId="2147483649"/>
              <ac:spMk id="2" creationId="{FBAA664E-862E-4E9E-B861-BCD1437B7799}"/>
            </ac:spMkLst>
          </pc:spChg>
          <pc:spChg chg="del mod">
            <ac:chgData name="Eduard Chyhyrynets" userId="91559de2-2ebb-451e-a702-d0e5344da124" providerId="ADAL" clId="{AF4C60F4-5DAF-4C57-80B5-677B87F9A633}" dt="2021-03-09T08:57:53.615" v="9" actId="478"/>
            <ac:spMkLst>
              <pc:docMk/>
              <pc:sldMasterMk cId="2437318197" sldId="2147483648"/>
              <pc:sldLayoutMk cId="97126067" sldId="2147483649"/>
              <ac:spMk id="4" creationId="{208DA5E9-64E9-4004-B208-1361CE5FDAA5}"/>
            </ac:spMkLst>
          </pc:spChg>
          <pc:spChg chg="del mod">
            <ac:chgData name="Eduard Chyhyrynets" userId="91559de2-2ebb-451e-a702-d0e5344da124" providerId="ADAL" clId="{AF4C60F4-5DAF-4C57-80B5-677B87F9A633}" dt="2021-03-09T09:13:03.405" v="197" actId="478"/>
            <ac:spMkLst>
              <pc:docMk/>
              <pc:sldMasterMk cId="2437318197" sldId="2147483648"/>
              <pc:sldLayoutMk cId="97126067" sldId="2147483649"/>
              <ac:spMk id="5" creationId="{D8287649-A8B8-45E9-A28D-B70F2BBA5937}"/>
            </ac:spMkLst>
          </pc:spChg>
          <pc:spChg chg="del mod">
            <ac:chgData name="Eduard Chyhyrynets" userId="91559de2-2ebb-451e-a702-d0e5344da124" providerId="ADAL" clId="{AF4C60F4-5DAF-4C57-80B5-677B87F9A633}" dt="2021-03-09T09:13:04.682" v="198" actId="478"/>
            <ac:spMkLst>
              <pc:docMk/>
              <pc:sldMasterMk cId="2437318197" sldId="2147483648"/>
              <pc:sldLayoutMk cId="97126067" sldId="2147483649"/>
              <ac:spMk id="6" creationId="{60078D04-3E3C-4255-9D35-1AD1651BA205}"/>
            </ac:spMkLst>
          </pc:spChg>
          <pc:spChg chg="add del mod ord">
            <ac:chgData name="Eduard Chyhyrynets" userId="91559de2-2ebb-451e-a702-d0e5344da124" providerId="ADAL" clId="{AF4C60F4-5DAF-4C57-80B5-677B87F9A633}" dt="2021-03-09T09:13:02.048" v="196" actId="478"/>
            <ac:spMkLst>
              <pc:docMk/>
              <pc:sldMasterMk cId="2437318197" sldId="2147483648"/>
              <pc:sldLayoutMk cId="97126067" sldId="2147483649"/>
              <ac:spMk id="7" creationId="{4DB9CF3C-2689-4C58-9A05-F20DD6CAE0AC}"/>
            </ac:spMkLst>
          </pc:spChg>
          <pc:picChg chg="add del mod">
            <ac:chgData name="Eduard Chyhyrynets" userId="91559de2-2ebb-451e-a702-d0e5344da124" providerId="ADAL" clId="{AF4C60F4-5DAF-4C57-80B5-677B87F9A633}" dt="2021-03-09T09:03:15.106" v="104" actId="478"/>
            <ac:picMkLst>
              <pc:docMk/>
              <pc:sldMasterMk cId="2437318197" sldId="2147483648"/>
              <pc:sldLayoutMk cId="97126067" sldId="2147483649"/>
              <ac:picMk id="9" creationId="{65C61202-9EFD-4F65-8B2F-1AC0E6503A57}"/>
            </ac:picMkLst>
          </pc:picChg>
          <pc:picChg chg="add del mod modCrop">
            <ac:chgData name="Eduard Chyhyrynets" userId="91559de2-2ebb-451e-a702-d0e5344da124" providerId="ADAL" clId="{AF4C60F4-5DAF-4C57-80B5-677B87F9A633}" dt="2021-03-09T09:03:14.369" v="103" actId="478"/>
            <ac:picMkLst>
              <pc:docMk/>
              <pc:sldMasterMk cId="2437318197" sldId="2147483648"/>
              <pc:sldLayoutMk cId="97126067" sldId="2147483649"/>
              <ac:picMk id="11" creationId="{B3EC8A88-D754-4BFA-8AFD-82887C463878}"/>
            </ac:picMkLst>
          </pc:picChg>
          <pc:picChg chg="add mod">
            <ac:chgData name="Eduard Chyhyrynets" userId="91559de2-2ebb-451e-a702-d0e5344da124" providerId="ADAL" clId="{AF4C60F4-5DAF-4C57-80B5-677B87F9A633}" dt="2021-03-09T09:03:18.287" v="107" actId="1076"/>
            <ac:picMkLst>
              <pc:docMk/>
              <pc:sldMasterMk cId="2437318197" sldId="2147483648"/>
              <pc:sldLayoutMk cId="97126067" sldId="2147483649"/>
              <ac:picMk id="12" creationId="{DB0DA691-023E-4A5C-909F-FD281AEBD6F5}"/>
            </ac:picMkLst>
          </pc:picChg>
          <pc:picChg chg="add mod">
            <ac:chgData name="Eduard Chyhyrynets" userId="91559de2-2ebb-451e-a702-d0e5344da124" providerId="ADAL" clId="{AF4C60F4-5DAF-4C57-80B5-677B87F9A633}" dt="2021-03-09T09:03:31.464" v="117" actId="1076"/>
            <ac:picMkLst>
              <pc:docMk/>
              <pc:sldMasterMk cId="2437318197" sldId="2147483648"/>
              <pc:sldLayoutMk cId="97126067" sldId="2147483649"/>
              <ac:picMk id="14" creationId="{02BE24E1-0CF8-477E-9E80-D534243D8974}"/>
            </ac:picMkLst>
          </pc:picChg>
          <pc:picChg chg="add mod">
            <ac:chgData name="Eduard Chyhyrynets" userId="91559de2-2ebb-451e-a702-d0e5344da124" providerId="ADAL" clId="{AF4C60F4-5DAF-4C57-80B5-677B87F9A633}" dt="2021-03-09T09:04:18.292" v="125" actId="14100"/>
            <ac:picMkLst>
              <pc:docMk/>
              <pc:sldMasterMk cId="2437318197" sldId="2147483648"/>
              <pc:sldLayoutMk cId="97126067" sldId="2147483649"/>
              <ac:picMk id="16" creationId="{C36C9D60-027C-41D8-B587-A6CA85C2CAAB}"/>
            </ac:picMkLst>
          </pc:picChg>
        </pc:sldLayoutChg>
        <pc:sldLayoutChg chg="addSp delSp modSp mod">
          <pc:chgData name="Eduard Chyhyrynets" userId="91559de2-2ebb-451e-a702-d0e5344da124" providerId="ADAL" clId="{AF4C60F4-5DAF-4C57-80B5-677B87F9A633}" dt="2021-03-10T10:58:42.860" v="1512" actId="14100"/>
          <pc:sldLayoutMkLst>
            <pc:docMk/>
            <pc:sldMasterMk cId="2437318197" sldId="2147483648"/>
            <pc:sldLayoutMk cId="2792884691" sldId="2147483650"/>
          </pc:sldLayoutMkLst>
          <pc:spChg chg="mod">
            <ac:chgData name="Eduard Chyhyrynets" userId="91559de2-2ebb-451e-a702-d0e5344da124" providerId="ADAL" clId="{AF4C60F4-5DAF-4C57-80B5-677B87F9A633}" dt="2021-03-09T09:12:21.643" v="186" actId="1076"/>
            <ac:spMkLst>
              <pc:docMk/>
              <pc:sldMasterMk cId="2437318197" sldId="2147483648"/>
              <pc:sldLayoutMk cId="2792884691" sldId="2147483650"/>
              <ac:spMk id="4" creationId="{69B80277-C884-4F3D-A5C6-36DB79F31E70}"/>
            </ac:spMkLst>
          </pc:spChg>
          <pc:spChg chg="mod">
            <ac:chgData name="Eduard Chyhyrynets" userId="91559de2-2ebb-451e-a702-d0e5344da124" providerId="ADAL" clId="{AF4C60F4-5DAF-4C57-80B5-677B87F9A633}" dt="2021-03-09T09:12:23.345" v="187" actId="1076"/>
            <ac:spMkLst>
              <pc:docMk/>
              <pc:sldMasterMk cId="2437318197" sldId="2147483648"/>
              <pc:sldLayoutMk cId="2792884691" sldId="2147483650"/>
              <ac:spMk id="5" creationId="{271371B1-FA1E-4AE4-8139-A2C4E3600976}"/>
            </ac:spMkLst>
          </pc:spChg>
          <pc:spChg chg="mod">
            <ac:chgData name="Eduard Chyhyrynets" userId="91559de2-2ebb-451e-a702-d0e5344da124" providerId="ADAL" clId="{AF4C60F4-5DAF-4C57-80B5-677B87F9A633}" dt="2021-03-09T09:12:53.493" v="195" actId="14100"/>
            <ac:spMkLst>
              <pc:docMk/>
              <pc:sldMasterMk cId="2437318197" sldId="2147483648"/>
              <pc:sldLayoutMk cId="2792884691" sldId="2147483650"/>
              <ac:spMk id="6" creationId="{B352A507-AFEF-4065-8702-413A3CA41629}"/>
            </ac:spMkLst>
          </pc:spChg>
          <pc:spChg chg="add del mod">
            <ac:chgData name="Eduard Chyhyrynets" userId="91559de2-2ebb-451e-a702-d0e5344da124" providerId="ADAL" clId="{AF4C60F4-5DAF-4C57-80B5-677B87F9A633}" dt="2021-03-09T09:12:19.798" v="185"/>
            <ac:spMkLst>
              <pc:docMk/>
              <pc:sldMasterMk cId="2437318197" sldId="2147483648"/>
              <pc:sldLayoutMk cId="2792884691" sldId="2147483650"/>
              <ac:spMk id="7" creationId="{882FE493-C130-43C4-8FEA-55DB2C2F679F}"/>
            </ac:spMkLst>
          </pc:spChg>
          <pc:spChg chg="add del mod">
            <ac:chgData name="Eduard Chyhyrynets" userId="91559de2-2ebb-451e-a702-d0e5344da124" providerId="ADAL" clId="{AF4C60F4-5DAF-4C57-80B5-677B87F9A633}" dt="2021-03-09T09:12:19.798" v="185"/>
            <ac:spMkLst>
              <pc:docMk/>
              <pc:sldMasterMk cId="2437318197" sldId="2147483648"/>
              <pc:sldLayoutMk cId="2792884691" sldId="2147483650"/>
              <ac:spMk id="8" creationId="{3B5BC5A7-B9E1-4547-A570-F4E4F10B67DE}"/>
            </ac:spMkLst>
          </pc:spChg>
          <pc:spChg chg="add mod ord">
            <ac:chgData name="Eduard Chyhyrynets" userId="91559de2-2ebb-451e-a702-d0e5344da124" providerId="ADAL" clId="{AF4C60F4-5DAF-4C57-80B5-677B87F9A633}" dt="2021-03-09T10:05:06.649" v="689" actId="1036"/>
            <ac:spMkLst>
              <pc:docMk/>
              <pc:sldMasterMk cId="2437318197" sldId="2147483648"/>
              <pc:sldLayoutMk cId="2792884691" sldId="2147483650"/>
              <ac:spMk id="11" creationId="{812CB635-42A2-4859-9854-1132D40CFD64}"/>
            </ac:spMkLst>
          </pc:spChg>
          <pc:spChg chg="add mod ord">
            <ac:chgData name="Eduard Chyhyrynets" userId="91559de2-2ebb-451e-a702-d0e5344da124" providerId="ADAL" clId="{AF4C60F4-5DAF-4C57-80B5-677B87F9A633}" dt="2021-03-10T10:58:42.860" v="1512" actId="14100"/>
            <ac:spMkLst>
              <pc:docMk/>
              <pc:sldMasterMk cId="2437318197" sldId="2147483648"/>
              <pc:sldLayoutMk cId="2792884691" sldId="2147483650"/>
              <ac:spMk id="12" creationId="{2E42F530-880A-47B2-9A6E-C2E00350B4F1}"/>
            </ac:spMkLst>
          </pc:spChg>
          <pc:picChg chg="add del mod">
            <ac:chgData name="Eduard Chyhyrynets" userId="91559de2-2ebb-451e-a702-d0e5344da124" providerId="ADAL" clId="{AF4C60F4-5DAF-4C57-80B5-677B87F9A633}" dt="2021-03-09T09:12:19.798" v="185"/>
            <ac:picMkLst>
              <pc:docMk/>
              <pc:sldMasterMk cId="2437318197" sldId="2147483648"/>
              <pc:sldLayoutMk cId="2792884691" sldId="2147483650"/>
              <ac:picMk id="9" creationId="{6DC6DF48-F678-4080-8401-68112CD209EF}"/>
            </ac:picMkLst>
          </pc:picChg>
          <pc:picChg chg="add del mod">
            <ac:chgData name="Eduard Chyhyrynets" userId="91559de2-2ebb-451e-a702-d0e5344da124" providerId="ADAL" clId="{AF4C60F4-5DAF-4C57-80B5-677B87F9A633}" dt="2021-03-09T09:12:19.798" v="185"/>
            <ac:picMkLst>
              <pc:docMk/>
              <pc:sldMasterMk cId="2437318197" sldId="2147483648"/>
              <pc:sldLayoutMk cId="2792884691" sldId="2147483650"/>
              <ac:picMk id="10" creationId="{85C96329-93DC-47D6-A438-0E1A6C7093FD}"/>
            </ac:picMkLst>
          </pc:picChg>
          <pc:picChg chg="add mod ord">
            <ac:chgData name="Eduard Chyhyrynets" userId="91559de2-2ebb-451e-a702-d0e5344da124" providerId="ADAL" clId="{AF4C60F4-5DAF-4C57-80B5-677B87F9A633}" dt="2021-03-09T09:12:35.332" v="191" actId="171"/>
            <ac:picMkLst>
              <pc:docMk/>
              <pc:sldMasterMk cId="2437318197" sldId="2147483648"/>
              <pc:sldLayoutMk cId="2792884691" sldId="2147483650"/>
              <ac:picMk id="13" creationId="{911DFAA3-A4F1-4AB6-B3E0-B76FCB9C47EF}"/>
            </ac:picMkLst>
          </pc:picChg>
          <pc:picChg chg="add mod ord">
            <ac:chgData name="Eduard Chyhyrynets" userId="91559de2-2ebb-451e-a702-d0e5344da124" providerId="ADAL" clId="{AF4C60F4-5DAF-4C57-80B5-677B87F9A633}" dt="2021-03-09T09:34:54.685" v="271" actId="1036"/>
            <ac:picMkLst>
              <pc:docMk/>
              <pc:sldMasterMk cId="2437318197" sldId="2147483648"/>
              <pc:sldLayoutMk cId="2792884691" sldId="2147483650"/>
              <ac:picMk id="14" creationId="{B502A846-C88D-4966-A037-0140B8DE61E1}"/>
            </ac:picMkLst>
          </pc:picChg>
          <pc:picChg chg="add del mod">
            <ac:chgData name="Eduard Chyhyrynets" userId="91559de2-2ebb-451e-a702-d0e5344da124" providerId="ADAL" clId="{AF4C60F4-5DAF-4C57-80B5-677B87F9A633}" dt="2021-03-09T09:35:04.172" v="272" actId="478"/>
            <ac:picMkLst>
              <pc:docMk/>
              <pc:sldMasterMk cId="2437318197" sldId="2147483648"/>
              <pc:sldLayoutMk cId="2792884691" sldId="2147483650"/>
              <ac:picMk id="16" creationId="{10D029C5-055A-4F47-AD78-3C2FA9C5BC4A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4C5B1-C767-4417-A425-0AEE5E483EF3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F507-DF3B-42E2-ACCC-BE556BD928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35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0F507-DF3B-42E2-ACCC-BE556BD928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45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0F507-DF3B-42E2-ACCC-BE556BD928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58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0F507-DF3B-42E2-ACCC-BE556BD928B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06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0F507-DF3B-42E2-ACCC-BE556BD928B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025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963AC-E369-4808-BD36-7BCE669C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BE78B1-7E8F-4254-8A02-B3A220F2D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B87272-2EF3-421D-BD8F-A7055FED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A655-051E-470E-B14B-6BAD33E4C104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04F52B-6694-4B60-A729-770F3B01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38F9EB-EFD8-4A62-80D0-63710A46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98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7CF2E3-4FC9-4C5B-AFE8-6DBD5530B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8A5307-C46C-4C1F-BE79-1265F1D61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0B2AA5-2668-4F65-932F-CD7950C0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DED71-2092-40ED-AEF2-CA22D111DFD1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26A4E4-C51C-4FD9-B616-976D0288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B3FAB2-9CA0-46AC-B3FD-07D3E774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2CB635-42A2-4859-9854-1132D40CFD64}"/>
              </a:ext>
            </a:extLst>
          </p:cNvPr>
          <p:cNvSpPr/>
          <p:nvPr userDrawn="1"/>
        </p:nvSpPr>
        <p:spPr>
          <a:xfrm>
            <a:off x="-9331" y="6423234"/>
            <a:ext cx="12192000" cy="431627"/>
          </a:xfrm>
          <a:prstGeom prst="rect">
            <a:avLst/>
          </a:prstGeom>
          <a:solidFill>
            <a:srgbClr val="07314F"/>
          </a:solidFill>
          <a:ln>
            <a:solidFill>
              <a:srgbClr val="002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2E42F530-880A-47B2-9A6E-C2E00350B4F1}"/>
              </a:ext>
            </a:extLst>
          </p:cNvPr>
          <p:cNvSpPr txBox="1">
            <a:spLocks/>
          </p:cNvSpPr>
          <p:nvPr userDrawn="1"/>
        </p:nvSpPr>
        <p:spPr>
          <a:xfrm>
            <a:off x="2414500" y="6451103"/>
            <a:ext cx="696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/>
                </a:solidFill>
                <a:latin typeface="Oswa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TFSRF-2021 15-18 March 	</a:t>
            </a:r>
            <a:r>
              <a:rPr lang="en-GB" sz="1800" err="1"/>
              <a:t>eduard.chyhyrynets</a:t>
            </a:r>
            <a:r>
              <a:rPr lang="it-IT" sz="1800"/>
              <a:t>@</a:t>
            </a:r>
            <a:r>
              <a:rPr lang="en-GB" sz="1800"/>
              <a:t>lnl.infn.it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1DFAA3-A4F1-4AB6-B3E0-B76FCB9C4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502A846-C88D-4966-A037-0140B8DE61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34751"/>
            <a:ext cx="1476111" cy="4003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CF000-EFDA-40FE-B7FC-48158BBC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1273"/>
          </a:xfrm>
        </p:spPr>
        <p:txBody>
          <a:bodyPr/>
          <a:lstStyle>
            <a:lvl1pPr>
              <a:defRPr>
                <a:latin typeface="Yu Gothic Medium" panose="020B0500000000000000" pitchFamily="34" charset="-128"/>
                <a:ea typeface="Yu Gothic Medium" panose="020B0500000000000000" pitchFamily="34" charset="-128"/>
              </a:defRPr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A5BE9-2838-476C-8E06-248893703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80277-C884-4F3D-A5C6-36DB79F3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01531"/>
            <a:ext cx="2743200" cy="365125"/>
          </a:xfrm>
        </p:spPr>
        <p:txBody>
          <a:bodyPr/>
          <a:lstStyle/>
          <a:p>
            <a:fld id="{DB63845D-74F9-46C8-98E8-0863401F8D4A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1371B1-FA1E-4AE4-8139-A2C4E360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3955" y="5811838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2A507-AFEF-4065-8702-413A3CA4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9249" y="6461704"/>
            <a:ext cx="472751" cy="365125"/>
          </a:xfrm>
        </p:spPr>
        <p:txBody>
          <a:bodyPr vert="horz" lIns="91440" tIns="45720" rIns="91440" bIns="45720" rtlCol="0" anchor="ctr"/>
          <a:lstStyle>
            <a:lvl1pPr>
              <a:defRPr lang="en-GB" smtClean="0">
                <a:solidFill>
                  <a:schemeClr val="bg2"/>
                </a:solidFill>
                <a:latin typeface="Oswald" pitchFamily="2" charset="0"/>
              </a:defRPr>
            </a:lvl1pPr>
          </a:lstStyle>
          <a:p>
            <a:pPr algn="ctr"/>
            <a:fld id="{DCA61C36-0473-488F-B458-90B848AEBF4B}" type="slidenum">
              <a:rPr lang="it-IT" smtClean="0"/>
              <a:pPr algn="ctr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88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C7C7F-B676-4482-B555-4C2EB487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F67AE2-7196-4018-A09A-59B18035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D924FC-DBDD-4F36-A30B-AF9226C7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B42E-E553-44A0-B988-0195822EB9B0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5BC54-DF70-48DD-8393-DD8EDF7B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D0962-F6E8-4F6D-B944-5A12D08F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6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C89-A553-43E3-A177-15CACBCC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1F355-12CD-408F-B2B1-565368148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80ED30-CD42-47CC-A9CB-9D5D67034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17AE74-EAB7-488F-91D1-146A51A7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EE045-8B7E-4C84-BF47-73804C69F4C1}" type="datetime1">
              <a:rPr lang="en-GB" smtClean="0"/>
              <a:t>15/03/2021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485AEA-D714-417E-A6EE-1115768F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4235A-A871-4FA2-ACAD-511C12F2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0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0DE64-0CB3-4FF1-9AAF-9A158D385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D7EFD5-72E5-4C0C-8F06-6929B1B3D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9C83FB-FF0E-4AE2-A229-F6537CBAA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98A8D6-70EB-458A-A4CF-7649B54BA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74BD9E-06B7-4B3A-81D6-FEB49F0C0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3EC5D8-606D-48F5-9A9A-2525ED19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FC07-6222-43F1-B4D3-1FE564AFA110}" type="datetime1">
              <a:rPr lang="en-GB" smtClean="0"/>
              <a:t>15/03/2021</a:t>
            </a:fld>
            <a:endParaRPr lang="en-GB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0CDA20-F997-4673-8946-8E9F66F4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56692F-C640-4444-A294-5AE4A763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1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AE277-AC45-4FF2-B18C-EF05D7C9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55456-0A4C-4BCD-824E-C6B06CB4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54E2-8793-45BD-8DAD-58C4EB3F04D3}" type="datetime1">
              <a:rPr lang="en-GB" smtClean="0"/>
              <a:t>15/03/2021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12BFDA-9CD1-474F-8BE4-8A42ED30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9F78C4-BEEF-4226-B22C-D3066E34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6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F1612F-5BAC-469A-BCB1-1520C908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19F3-9E4C-4E43-ACDB-A872C8FFB007}" type="datetime1">
              <a:rPr lang="en-GB" smtClean="0"/>
              <a:t>15/03/2021</a:t>
            </a:fld>
            <a:endParaRPr lang="en-GB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0A480B-68CD-402F-B717-A20BB52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90A9E5-3645-4B1F-8F6A-E2D4CE0C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72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44C9E-1F60-46B9-812E-E965BF5A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74E21-86AD-4EC4-AF99-56914246D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D6CBD9-5721-45D7-8B35-FF12160F8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41D6D7-7A12-4CF4-9D67-FBEA395D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FD50-2AC4-4D34-9B04-6CA272C82E49}" type="datetime1">
              <a:rPr lang="en-GB" smtClean="0"/>
              <a:t>15/03/2021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B55B19-7BC5-4028-8EA2-5D3374A4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95318B-C66D-4C3F-B218-7844819E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17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C3147-F911-48A8-AA1B-7462AECC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3DE6A1-136B-4489-A9DE-411EA0345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40DC3B-8DED-4D14-976D-7C8192166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689AE7-A23B-4E55-AE23-7840968B6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C3C8-1829-485B-A6A5-441BE216BB03}" type="datetime1">
              <a:rPr lang="en-GB" smtClean="0"/>
              <a:t>15/03/2021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2682FE-E06B-47DC-85B7-11F6C429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F6FFE0-528E-4E82-9F45-0BC07428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680DE-C23D-4C6E-8E60-583968AA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BC5682-DB98-42FC-AD65-4F1142E14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374B1-A097-4A2E-B110-D0CACF3AD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7EE51-29C9-417D-B1E2-9FFB204E4FF2}" type="datetime1">
              <a:rPr lang="en-GB" smtClean="0"/>
              <a:t>15/03/2021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2C2AD-72F3-4568-9012-64A39C375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B5A7-6C76-45A0-8FB9-5E97DD886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61C36-0473-488F-B458-90B848AEB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31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jpeg"/><Relationship Id="rId17" Type="http://schemas.microsoft.com/office/2007/relationships/hdphoto" Target="../media/hdphoto6.wdp"/><Relationship Id="rId2" Type="http://schemas.openxmlformats.org/officeDocument/2006/relationships/image" Target="../media/image73.jpe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png"/><Relationship Id="rId2" Type="http://schemas.openxmlformats.org/officeDocument/2006/relationships/image" Target="../media/image88.jpeg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microsoft.com/office/2007/relationships/hdphoto" Target="../media/hdphoto18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2.svg"/><Relationship Id="rId7" Type="http://schemas.openxmlformats.org/officeDocument/2006/relationships/image" Target="../media/image144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hyperlink" Target="http://chyhyrynets.com/" TargetMode="External"/><Relationship Id="rId4" Type="http://schemas.openxmlformats.org/officeDocument/2006/relationships/hyperlink" Target="https://surfacetreatments.it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631EE-8E2C-4866-A64A-5C251CCBD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r="145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CFBA7-59E5-4334-8F4B-A77FF008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60" y="2971438"/>
            <a:ext cx="7021876" cy="1567617"/>
          </a:xfrm>
        </p:spPr>
        <p:txBody>
          <a:bodyPr anchor="b">
            <a:normAutofit fontScale="90000"/>
          </a:bodyPr>
          <a:lstStyle/>
          <a:p>
            <a:pPr marL="0" indent="0"/>
            <a:r>
              <a:rPr lang="en-GB" sz="2800" dirty="0">
                <a:solidFill>
                  <a:srgbClr val="002C4B"/>
                </a:solidFill>
                <a:latin typeface="Oswald" pitchFamily="2" charset="0"/>
              </a:rPr>
              <a:t>Plasma Electrolytic Polishing as a</a:t>
            </a:r>
            <a:br>
              <a:rPr lang="en-GB" sz="2800" dirty="0">
                <a:solidFill>
                  <a:srgbClr val="002C4B"/>
                </a:solidFill>
                <a:latin typeface="Oswald" pitchFamily="2" charset="0"/>
              </a:rPr>
            </a:br>
            <a:r>
              <a:rPr lang="en-GB" sz="2800" dirty="0">
                <a:solidFill>
                  <a:srgbClr val="002C4B"/>
                </a:solidFill>
                <a:latin typeface="Oswald" pitchFamily="2" charset="0"/>
              </a:rPr>
              <a:t>promising treatment replacement of</a:t>
            </a:r>
            <a:br>
              <a:rPr lang="en-GB" sz="2800" dirty="0">
                <a:solidFill>
                  <a:srgbClr val="002C4B"/>
                </a:solidFill>
                <a:latin typeface="Oswald" pitchFamily="2" charset="0"/>
              </a:rPr>
            </a:br>
            <a:r>
              <a:rPr lang="en-GB" sz="2800" dirty="0">
                <a:solidFill>
                  <a:srgbClr val="002C4B"/>
                </a:solidFill>
                <a:latin typeface="Oswald" pitchFamily="2" charset="0"/>
              </a:rPr>
              <a:t>electropolishing in the Cu and Nb substrate</a:t>
            </a:r>
            <a:br>
              <a:rPr lang="en-GB" sz="2800" dirty="0">
                <a:solidFill>
                  <a:srgbClr val="002C4B"/>
                </a:solidFill>
                <a:latin typeface="Oswald" pitchFamily="2" charset="0"/>
              </a:rPr>
            </a:br>
            <a:r>
              <a:rPr lang="en-GB" sz="2800" dirty="0">
                <a:solidFill>
                  <a:srgbClr val="002C4B"/>
                </a:solidFill>
                <a:latin typeface="Oswald" pitchFamily="2" charset="0"/>
              </a:rPr>
              <a:t>preparation for SRF</a:t>
            </a:r>
            <a:endParaRPr lang="it-IT" sz="2800" dirty="0">
              <a:solidFill>
                <a:srgbClr val="002C4B"/>
              </a:solidFill>
              <a:latin typeface="Oswal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5F335-44C2-4D57-9075-57AB7BE68FC6}"/>
              </a:ext>
            </a:extLst>
          </p:cNvPr>
          <p:cNvSpPr txBox="1"/>
          <p:nvPr/>
        </p:nvSpPr>
        <p:spPr>
          <a:xfrm>
            <a:off x="2564885" y="382627"/>
            <a:ext cx="4060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>
                <a:latin typeface="Yu Gothic Light" panose="020B0300000000000000" pitchFamily="34" charset="-128"/>
                <a:ea typeface="Yu Gothic Light" panose="020B0300000000000000" pitchFamily="34" charset="-128"/>
              </a:rPr>
              <a:t>The 9th International Workshop on "Thin films applied to Superconducting RF: Pushing the limits of RF Superconductivity"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4F491E-4BCF-4D82-8726-3143E2A0BB57}"/>
              </a:ext>
            </a:extLst>
          </p:cNvPr>
          <p:cNvSpPr/>
          <p:nvPr/>
        </p:nvSpPr>
        <p:spPr>
          <a:xfrm>
            <a:off x="310718" y="2325950"/>
            <a:ext cx="3595457" cy="22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55F2CF5-75B5-47C8-9A73-D2506BD58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50" y="1731276"/>
            <a:ext cx="3313049" cy="944219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C99FA815-6EF6-4628-8EC9-388FF5B9EBD2}"/>
              </a:ext>
            </a:extLst>
          </p:cNvPr>
          <p:cNvSpPr txBox="1">
            <a:spLocks/>
          </p:cNvSpPr>
          <p:nvPr/>
        </p:nvSpPr>
        <p:spPr>
          <a:xfrm>
            <a:off x="200960" y="5318266"/>
            <a:ext cx="3826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600">
                <a:latin typeface="Yu Gothic Light" panose="020B0300000000000000" pitchFamily="34" charset="-128"/>
                <a:ea typeface="Yu Gothic Light" panose="020B0300000000000000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latin typeface="Oswald"/>
                <a:ea typeface="Yu Gothic" panose="020B0400000000000000" pitchFamily="34" charset="-128"/>
              </a:rPr>
              <a:t>Eduard Chyhyrynets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310718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F1B09E-D205-4717-990F-72711B35C83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08726" y="361452"/>
            <a:ext cx="1947436" cy="612052"/>
          </a:xfrm>
          <a:prstGeom prst="rect">
            <a:avLst/>
          </a:prstGeom>
        </p:spPr>
      </p:pic>
      <p:pic>
        <p:nvPicPr>
          <p:cNvPr id="18" name="Рисунок 6">
            <a:extLst>
              <a:ext uri="{FF2B5EF4-FFF2-40B4-BE49-F238E27FC236}">
                <a16:creationId xmlns:a16="http://schemas.microsoft.com/office/drawing/2014/main" id="{14A6A8F0-EBCF-404A-B93F-078C442A9F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1687067"/>
            <a:ext cx="1462644" cy="9992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8FE639-1550-42C0-991F-0C399A2B69C2}"/>
              </a:ext>
            </a:extLst>
          </p:cNvPr>
          <p:cNvSpPr txBox="1"/>
          <p:nvPr/>
        </p:nvSpPr>
        <p:spPr>
          <a:xfrm>
            <a:off x="398668" y="908766"/>
            <a:ext cx="20501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600">
                <a:latin typeface="Yu Gothic Light" panose="020B0300000000000000" pitchFamily="34" charset="-128"/>
                <a:ea typeface="Yu Gothic Light" panose="020B0300000000000000" pitchFamily="34" charset="-128"/>
              </a:defRPr>
            </a:lvl1pPr>
          </a:lstStyle>
          <a:p>
            <a:r>
              <a:rPr lang="it-IT"/>
              <a:t>15-18 March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E3B64E-5B37-4A70-831E-1622A162189F}"/>
              </a:ext>
            </a:extLst>
          </p:cNvPr>
          <p:cNvSpPr txBox="1"/>
          <p:nvPr/>
        </p:nvSpPr>
        <p:spPr>
          <a:xfrm>
            <a:off x="200960" y="6451974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swald" pitchFamily="2" charset="0"/>
              </a:rPr>
              <a:t>Work supported by the INFN CSNV experiment TEFEN</a:t>
            </a:r>
            <a:endParaRPr lang="it-IT" dirty="0"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4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2E0FCA8-D3C0-4CFB-9125-F7FB4E5C6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30510"/>
          </a:xfrm>
        </p:spPr>
        <p:txBody>
          <a:bodyPr>
            <a:normAutofit/>
          </a:bodyPr>
          <a:lstStyle/>
          <a:p>
            <a:r>
              <a:rPr lang="en-GB"/>
              <a:t>State of art:</a:t>
            </a:r>
            <a:r>
              <a:rPr lang="ru-RU"/>
              <a:t> </a:t>
            </a:r>
            <a:r>
              <a:rPr lang="en-GB"/>
              <a:t>equipment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E634BB-39E7-432B-9B55-78D87865E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0" r="24822" b="15539"/>
          <a:stretch/>
        </p:blipFill>
        <p:spPr>
          <a:xfrm>
            <a:off x="8628420" y="752869"/>
            <a:ext cx="3370729" cy="4031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92AB05-B22E-425D-B927-F672867C5EF4}"/>
              </a:ext>
            </a:extLst>
          </p:cNvPr>
          <p:cNvSpPr txBox="1"/>
          <p:nvPr/>
        </p:nvSpPr>
        <p:spPr>
          <a:xfrm>
            <a:off x="7401822" y="5529654"/>
            <a:ext cx="4790178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it-IT"/>
              <a:t>M. Cornelsen, C. Deutsch, and H. Seitz, ‘Electrolytic Plasma Polishing of Pipe Inner Surfaces’, Metals, vol. 8, no. 1, p. 12, Dec. 2017, doi: 10.3390/met8010012.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D3337-FF53-49CB-9522-389744F610B6}"/>
              </a:ext>
            </a:extLst>
          </p:cNvPr>
          <p:cNvSpPr txBox="1"/>
          <p:nvPr/>
        </p:nvSpPr>
        <p:spPr>
          <a:xfrm>
            <a:off x="8510001" y="4830523"/>
            <a:ext cx="338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Yu Gothic Medium" panose="020B0500000000000000" pitchFamily="34" charset="-128"/>
                <a:ea typeface="Yu Gothic Medium" panose="020B0500000000000000" pitchFamily="34" charset="-128"/>
              </a:rPr>
              <a:t>Inner surface polishing design</a:t>
            </a:r>
            <a:endParaRPr lang="it-IT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03CD72C-A60A-4CCE-AE09-5B4428EC1687}"/>
              </a:ext>
            </a:extLst>
          </p:cNvPr>
          <p:cNvGrpSpPr/>
          <p:nvPr/>
        </p:nvGrpSpPr>
        <p:grpSpPr>
          <a:xfrm>
            <a:off x="0" y="1172077"/>
            <a:ext cx="5802269" cy="4939973"/>
            <a:chOff x="432818" y="724959"/>
            <a:chExt cx="5802269" cy="4939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888A6F-788E-4F3B-9F7F-355B83967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4711" y="724959"/>
              <a:ext cx="3138312" cy="49399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59AFB2-5193-4097-A37F-CA650DDBD0B1}"/>
                </a:ext>
              </a:extLst>
            </p:cNvPr>
            <p:cNvSpPr txBox="1"/>
            <p:nvPr/>
          </p:nvSpPr>
          <p:spPr>
            <a:xfrm>
              <a:off x="3974532" y="4152900"/>
              <a:ext cx="2260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Oswald"/>
                </a:rPr>
                <a:t>Magnetic stirrer &amp; heater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739BD0-1070-4080-B612-D7B394F2A31B}"/>
                </a:ext>
              </a:extLst>
            </p:cNvPr>
            <p:cNvSpPr txBox="1"/>
            <p:nvPr/>
          </p:nvSpPr>
          <p:spPr>
            <a:xfrm>
              <a:off x="3974532" y="3613000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Oswald"/>
                </a:rPr>
                <a:t>Beaker with solution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D80F11-0033-4820-8C33-A98B17C63A09}"/>
                </a:ext>
              </a:extLst>
            </p:cNvPr>
            <p:cNvSpPr txBox="1"/>
            <p:nvPr/>
          </p:nvSpPr>
          <p:spPr>
            <a:xfrm>
              <a:off x="3691617" y="3050505"/>
              <a:ext cx="1375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Oswald"/>
                </a:rPr>
                <a:t>Cathode (</a:t>
              </a:r>
              <a:r>
                <a:rPr lang="en-GB" err="1">
                  <a:latin typeface="Oswald"/>
                </a:rPr>
                <a:t>s.s.</a:t>
              </a:r>
              <a:r>
                <a:rPr lang="en-GB">
                  <a:latin typeface="Oswald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B472E0-5EB9-4E61-8CF1-332CC8FB3108}"/>
                </a:ext>
              </a:extLst>
            </p:cNvPr>
            <p:cNvSpPr txBox="1"/>
            <p:nvPr/>
          </p:nvSpPr>
          <p:spPr>
            <a:xfrm>
              <a:off x="432818" y="3099998"/>
              <a:ext cx="1398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Oswald"/>
                </a:rPr>
                <a:t>Anode/sample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139A63-EBC4-4B0D-9BDF-83C81796FDF4}"/>
                </a:ext>
              </a:extLst>
            </p:cNvPr>
            <p:cNvSpPr txBox="1"/>
            <p:nvPr/>
          </p:nvSpPr>
          <p:spPr>
            <a:xfrm>
              <a:off x="3648091" y="1370803"/>
              <a:ext cx="18822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Oswald"/>
                </a:rPr>
                <a:t>Chemical stand with connections to the power supply</a:t>
              </a: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7335ADC7-C9F0-475D-9D27-505EDD8C97EE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1830958" y="3284664"/>
              <a:ext cx="464107" cy="4491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80C5DB79-741B-4166-8E27-9F8B19DB61FC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3227510" y="3235171"/>
              <a:ext cx="464107" cy="5624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B7E571F4-0572-4CA6-A729-34E6C1BEEBAE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3365500" y="3797666"/>
              <a:ext cx="609032" cy="3778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B3BA9767-C051-4556-B6AD-63387BB53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1550" y="4482833"/>
              <a:ext cx="571500" cy="3431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4F275016-71F3-44CB-8D19-0E464EBD4C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8516" y="1689673"/>
              <a:ext cx="571500" cy="3431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7256E7-AA50-4EE2-B430-F787B8F9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87" y="1821655"/>
            <a:ext cx="28860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95C3496-EEC1-400E-82E6-9C8FFE66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95" y="2278599"/>
            <a:ext cx="2981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7F836D-BB7E-42F5-9375-B8404A77E8F9}"/>
              </a:ext>
            </a:extLst>
          </p:cNvPr>
          <p:cNvSpPr txBox="1"/>
          <p:nvPr/>
        </p:nvSpPr>
        <p:spPr>
          <a:xfrm>
            <a:off x="6397111" y="332965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Oswald" pitchFamily="2" charset="0"/>
              </a:rPr>
              <a:t>High voltage,</a:t>
            </a:r>
          </a:p>
          <a:p>
            <a:pPr algn="ctr"/>
            <a:r>
              <a:rPr lang="en-GB">
                <a:latin typeface="Oswald" pitchFamily="2" charset="0"/>
              </a:rPr>
              <a:t>High current PSU</a:t>
            </a:r>
            <a:endParaRPr lang="it-IT">
              <a:latin typeface="Oswa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E1760C-6659-42CF-989F-56BA9B536157}"/>
              </a:ext>
            </a:extLst>
          </p:cNvPr>
          <p:cNvSpPr txBox="1"/>
          <p:nvPr/>
        </p:nvSpPr>
        <p:spPr>
          <a:xfrm>
            <a:off x="1534362" y="6057328"/>
            <a:ext cx="183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LNL system</a:t>
            </a:r>
            <a:endParaRPr lang="it-IT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B09A9-9CC5-48BB-8E98-5D6A4376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35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FFF2549-4EB5-4816-8ACC-00654223AED6}"/>
              </a:ext>
            </a:extLst>
          </p:cNvPr>
          <p:cNvSpPr/>
          <p:nvPr/>
        </p:nvSpPr>
        <p:spPr>
          <a:xfrm>
            <a:off x="3043757" y="1353257"/>
            <a:ext cx="63988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Yu Gothic" panose="020B0400000000000000" pitchFamily="34" charset="-128"/>
                <a:ea typeface="Yu Gothic" panose="020B0400000000000000" pitchFamily="34" charset="-128"/>
              </a:rPr>
              <a:t>Semiconductor processing</a:t>
            </a:r>
            <a:br>
              <a:rPr lang="en-GB" b="1" dirty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en-GB" b="1" dirty="0">
                <a:latin typeface="Yu Gothic" panose="020B0400000000000000" pitchFamily="34" charset="-128"/>
                <a:ea typeface="Yu Gothic" panose="020B0400000000000000" pitchFamily="34" charset="-128"/>
              </a:rPr>
              <a:t>Alloy and multi-metal polishing</a:t>
            </a:r>
          </a:p>
          <a:p>
            <a:r>
              <a:rPr lang="en-GB" b="1" dirty="0">
                <a:latin typeface="Yu Gothic" panose="020B0400000000000000" pitchFamily="34" charset="-128"/>
                <a:ea typeface="Yu Gothic" panose="020B0400000000000000" pitchFamily="34" charset="-128"/>
              </a:rPr>
              <a:t>Dental implants polishing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Final polishing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Metal surface cleaning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quick surface decontamination (from 30 seconds)</a:t>
            </a:r>
          </a:p>
          <a:p>
            <a:pPr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removal of various contaminations (paints, oils, scales, rust/oxides, abrasive impurities)</a:t>
            </a:r>
            <a:b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Blunting and deburring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quick removal of burrs with length up to 3 mm</a:t>
            </a:r>
          </a:p>
          <a:p>
            <a:r>
              <a:rPr lang="en-GB" b="1" dirty="0">
                <a:latin typeface="Yu Gothic" panose="020B0400000000000000" pitchFamily="34" charset="-128"/>
                <a:ea typeface="Yu Gothic" panose="020B0400000000000000" pitchFamily="34" charset="-128"/>
              </a:rPr>
              <a:t>Preparation for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cleaning and defatting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etching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surface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effective removal of defective coatings for repeated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significant improvement of surface wettability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2EC0B117-C178-4A4B-A7C3-AC9E194D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9" y="1484774"/>
            <a:ext cx="2857500" cy="1905000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9F7E0F09-EAF8-475D-A9B3-BCEFA8C8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9" y="4043276"/>
            <a:ext cx="2857500" cy="1905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1074289-C84C-4932-BFC4-29FDAE54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1273"/>
          </a:xfrm>
        </p:spPr>
        <p:txBody>
          <a:bodyPr/>
          <a:lstStyle/>
          <a:p>
            <a:r>
              <a:rPr lang="it-IT"/>
              <a:t>Applications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BEFE4-2CF0-4911-92BC-6275DB4E9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" b="99442" l="10000" r="97448">
                        <a14:foregroundMark x1="28906" y1="38476" x2="35208" y2="13569"/>
                        <a14:foregroundMark x1="35208" y1="13569" x2="41354" y2="6041"/>
                        <a14:foregroundMark x1="41354" y1="6041" x2="50156" y2="4368"/>
                        <a14:foregroundMark x1="50156" y1="4368" x2="75573" y2="6134"/>
                        <a14:foregroundMark x1="75573" y1="6134" x2="82135" y2="13662"/>
                        <a14:foregroundMark x1="82135" y1="13662" x2="87708" y2="25465"/>
                        <a14:foregroundMark x1="87708" y1="25465" x2="87917" y2="40056"/>
                        <a14:foregroundMark x1="87917" y1="40056" x2="80052" y2="78996"/>
                        <a14:foregroundMark x1="80052" y1="78996" x2="75208" y2="88848"/>
                        <a14:foregroundMark x1="75208" y1="88848" x2="67188" y2="94052"/>
                        <a14:foregroundMark x1="67188" y1="94052" x2="38802" y2="89963"/>
                        <a14:foregroundMark x1="51302" y1="98234" x2="71563" y2="99721"/>
                        <a14:foregroundMark x1="91979" y1="34108" x2="93073" y2="20167"/>
                        <a14:foregroundMark x1="93073" y1="20167" x2="60521" y2="743"/>
                        <a14:foregroundMark x1="60521" y1="743" x2="38646" y2="2509"/>
                        <a14:foregroundMark x1="94688" y1="21283" x2="92396" y2="33086"/>
                        <a14:foregroundMark x1="97292" y1="19517" x2="97448" y2="199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180" y="4830193"/>
            <a:ext cx="2751264" cy="154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D28A7-9ADD-4DAC-9CFA-F9D97AC12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637" y="2912699"/>
            <a:ext cx="2178750" cy="1360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5A817-2370-4253-87E6-A9DEA235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3638" y="1532409"/>
            <a:ext cx="2178750" cy="13013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9757E-8814-497A-8B72-41621C11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46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167AB35-EC13-479D-9509-EAB6EDD7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1273"/>
          </a:xfrm>
        </p:spPr>
        <p:txBody>
          <a:bodyPr/>
          <a:lstStyle/>
          <a:p>
            <a:r>
              <a:rPr lang="it-IT"/>
              <a:t>Applications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72DEB-0D2F-46AE-8BFA-9DF4ED318908}"/>
              </a:ext>
            </a:extLst>
          </p:cNvPr>
          <p:cNvSpPr txBox="1"/>
          <p:nvPr/>
        </p:nvSpPr>
        <p:spPr>
          <a:xfrm>
            <a:off x="1204525" y="1230370"/>
            <a:ext cx="4434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Oswald"/>
              </a:rPr>
              <a:t>Commonly polished, available recipes</a:t>
            </a:r>
            <a:br>
              <a:rPr lang="ru-RU" sz="2400">
                <a:latin typeface="Oswald"/>
              </a:rPr>
            </a:br>
            <a:br>
              <a:rPr lang="ru-RU" sz="2400">
                <a:latin typeface="Oswald"/>
              </a:rPr>
            </a:br>
            <a:endParaRPr lang="en-GB" sz="2400">
              <a:latin typeface="Oswald"/>
            </a:endParaRPr>
          </a:p>
          <a:p>
            <a:br>
              <a:rPr lang="ru-RU" sz="2400">
                <a:latin typeface="Oswald"/>
              </a:rPr>
            </a:br>
            <a:r>
              <a:rPr lang="it-IT" sz="2400">
                <a:latin typeface="Oswald"/>
              </a:rPr>
              <a:t>Various stainless steel alloys</a:t>
            </a:r>
          </a:p>
          <a:p>
            <a:r>
              <a:rPr lang="it-IT" sz="2400">
                <a:latin typeface="Oswald"/>
              </a:rPr>
              <a:t>Brass, Bronze</a:t>
            </a:r>
            <a:br>
              <a:rPr lang="it-IT" sz="2400">
                <a:latin typeface="Oswald"/>
              </a:rPr>
            </a:br>
            <a:r>
              <a:rPr lang="it-IT" sz="2400">
                <a:latin typeface="Oswald"/>
              </a:rPr>
              <a:t>Cr, Ni, Co, Mo, W, Zn alloys.</a:t>
            </a:r>
            <a:endParaRPr lang="en-GB" sz="2400">
              <a:latin typeface="Oswa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8E33A-0142-46F0-9744-C1D2D255D5C6}"/>
              </a:ext>
            </a:extLst>
          </p:cNvPr>
          <p:cNvSpPr txBox="1"/>
          <p:nvPr/>
        </p:nvSpPr>
        <p:spPr>
          <a:xfrm>
            <a:off x="6532461" y="1238430"/>
            <a:ext cx="4935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Oswald"/>
              </a:rPr>
              <a:t>Not well studied, challenging applications</a:t>
            </a:r>
          </a:p>
          <a:p>
            <a:endParaRPr lang="en-GB" sz="2400">
              <a:latin typeface="Oswald"/>
            </a:endParaRPr>
          </a:p>
          <a:p>
            <a:endParaRPr lang="en-GB" sz="2400">
              <a:latin typeface="Oswald"/>
            </a:endParaRPr>
          </a:p>
          <a:p>
            <a:endParaRPr lang="en-GB" sz="2400">
              <a:latin typeface="Oswald"/>
            </a:endParaRPr>
          </a:p>
          <a:p>
            <a:r>
              <a:rPr lang="en-GB" sz="2400" b="1" dirty="0">
                <a:latin typeface="Oswald"/>
              </a:rPr>
              <a:t>Nb</a:t>
            </a:r>
            <a:r>
              <a:rPr lang="en-GB" sz="2400" dirty="0">
                <a:latin typeface="Oswald"/>
              </a:rPr>
              <a:t>, V, </a:t>
            </a:r>
            <a:r>
              <a:rPr lang="en-GB" sz="2400">
                <a:latin typeface="Oswald"/>
              </a:rPr>
              <a:t>and alloys</a:t>
            </a:r>
          </a:p>
          <a:p>
            <a:r>
              <a:rPr lang="en-GB" sz="2400" b="1" dirty="0">
                <a:latin typeface="Oswald"/>
              </a:rPr>
              <a:t>Cu</a:t>
            </a:r>
            <a:r>
              <a:rPr lang="en-GB" sz="2400">
                <a:latin typeface="Oswald"/>
              </a:rPr>
              <a:t> and its alloys</a:t>
            </a:r>
          </a:p>
          <a:p>
            <a:r>
              <a:rPr lang="en-GB" sz="2400" dirty="0" err="1">
                <a:latin typeface="Oswald"/>
              </a:rPr>
              <a:t>Ti</a:t>
            </a:r>
            <a:r>
              <a:rPr lang="en-GB" sz="2400" dirty="0">
                <a:latin typeface="Oswald"/>
              </a:rPr>
              <a:t> </a:t>
            </a:r>
            <a:r>
              <a:rPr lang="en-GB" sz="2400">
                <a:latin typeface="Oswald"/>
              </a:rPr>
              <a:t>and</a:t>
            </a:r>
            <a:r>
              <a:rPr lang="en-GB" sz="2400" dirty="0">
                <a:latin typeface="Oswald"/>
              </a:rPr>
              <a:t> its</a:t>
            </a:r>
            <a:r>
              <a:rPr lang="en-GB" sz="2400">
                <a:latin typeface="Oswald"/>
              </a:rPr>
              <a:t> alloys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BB0877D-4C45-4CF7-A88F-5A23A8EB7F27}"/>
              </a:ext>
            </a:extLst>
          </p:cNvPr>
          <p:cNvCxnSpPr>
            <a:cxnSpLocks/>
          </p:cNvCxnSpPr>
          <p:nvPr/>
        </p:nvCxnSpPr>
        <p:spPr>
          <a:xfrm>
            <a:off x="5971592" y="831273"/>
            <a:ext cx="0" cy="3600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85C390-7195-4EEE-936C-3C32FB3B09DA}"/>
              </a:ext>
            </a:extLst>
          </p:cNvPr>
          <p:cNvSpPr txBox="1"/>
          <p:nvPr/>
        </p:nvSpPr>
        <p:spPr>
          <a:xfrm>
            <a:off x="211930" y="5854586"/>
            <a:ext cx="11768137" cy="52322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/>
              <a:t>E.V. Parfenov, V.R. Mukaeva, R.G. Farrakhov, Plasma electrolytic treatments for advanced surface finishing technologies, Mater. Technol. Des. 1 (1) (2019) 34–41 http://journal.ugatu.ac.ru/index.php/mtd/article/view/1843/1911 .</a:t>
            </a:r>
          </a:p>
        </p:txBody>
      </p:sp>
      <p:pic>
        <p:nvPicPr>
          <p:cNvPr id="6" name="Рисунок 5" descr="Стремление со сплошной заливкой">
            <a:extLst>
              <a:ext uri="{FF2B5EF4-FFF2-40B4-BE49-F238E27FC236}">
                <a16:creationId xmlns:a16="http://schemas.microsoft.com/office/drawing/2014/main" id="{A6A1EA55-2F8E-4ABA-8168-B452C1F58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0964" y="1745343"/>
            <a:ext cx="914400" cy="914400"/>
          </a:xfrm>
          <a:prstGeom prst="rect">
            <a:avLst/>
          </a:prstGeom>
        </p:spPr>
      </p:pic>
      <p:pic>
        <p:nvPicPr>
          <p:cNvPr id="11" name="Рисунок 10" descr="Документ со сплошной заливкой">
            <a:extLst>
              <a:ext uri="{FF2B5EF4-FFF2-40B4-BE49-F238E27FC236}">
                <a16:creationId xmlns:a16="http://schemas.microsoft.com/office/drawing/2014/main" id="{23444BD2-BB1F-4D31-BBA1-FD2AACA50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585" y="1762951"/>
            <a:ext cx="914400" cy="914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76C819-173C-4CF7-9324-C02CB6551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53" y="669664"/>
            <a:ext cx="10370493" cy="515944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43205-C78A-4B86-A49B-22E90BEF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41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167AB35-EC13-479D-9509-EAB6EDD7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1273"/>
          </a:xfrm>
        </p:spPr>
        <p:txBody>
          <a:bodyPr/>
          <a:lstStyle/>
          <a:p>
            <a:r>
              <a:rPr lang="it-IT"/>
              <a:t>Applications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72DEB-0D2F-46AE-8BFA-9DF4ED318908}"/>
              </a:ext>
            </a:extLst>
          </p:cNvPr>
          <p:cNvSpPr txBox="1"/>
          <p:nvPr/>
        </p:nvSpPr>
        <p:spPr>
          <a:xfrm>
            <a:off x="1189610" y="1225109"/>
            <a:ext cx="576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swald"/>
              </a:rPr>
              <a:t>Commonly polished, available recipes</a:t>
            </a:r>
            <a:br>
              <a:rPr lang="ru-RU" sz="2400" dirty="0">
                <a:latin typeface="Oswald"/>
              </a:rPr>
            </a:br>
            <a:br>
              <a:rPr lang="ru-RU" sz="2400" dirty="0">
                <a:latin typeface="Oswald"/>
              </a:rPr>
            </a:br>
            <a:endParaRPr lang="en-GB" sz="2400" dirty="0">
              <a:latin typeface="Oswald"/>
            </a:endParaRPr>
          </a:p>
          <a:p>
            <a:br>
              <a:rPr lang="ru-RU" sz="2400" dirty="0">
                <a:latin typeface="Oswald"/>
              </a:rPr>
            </a:br>
            <a:r>
              <a:rPr lang="it-IT" sz="2400" dirty="0">
                <a:latin typeface="Oswald"/>
              </a:rPr>
              <a:t>Stainless steel alloys</a:t>
            </a:r>
          </a:p>
          <a:p>
            <a:r>
              <a:rPr lang="it-IT" sz="2400" dirty="0">
                <a:latin typeface="Oswald"/>
              </a:rPr>
              <a:t>Brass, Bronze</a:t>
            </a:r>
            <a:br>
              <a:rPr lang="it-IT" sz="2400" dirty="0">
                <a:latin typeface="Oswald"/>
              </a:rPr>
            </a:br>
            <a:r>
              <a:rPr lang="it-IT" sz="2400" dirty="0">
                <a:latin typeface="Oswald"/>
              </a:rPr>
              <a:t>Cr, Ni, Co, Mo, W, Zn alloys.</a:t>
            </a:r>
            <a:endParaRPr lang="en-GB" sz="2400" dirty="0">
              <a:latin typeface="Oswa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8E33A-0142-46F0-9744-C1D2D255D5C6}"/>
              </a:ext>
            </a:extLst>
          </p:cNvPr>
          <p:cNvSpPr txBox="1"/>
          <p:nvPr/>
        </p:nvSpPr>
        <p:spPr>
          <a:xfrm>
            <a:off x="6532461" y="1238430"/>
            <a:ext cx="6295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swald"/>
              </a:rPr>
              <a:t>Not well studied, challenging applications</a:t>
            </a:r>
          </a:p>
          <a:p>
            <a:endParaRPr lang="en-GB" sz="2400" dirty="0">
              <a:latin typeface="Oswald"/>
            </a:endParaRPr>
          </a:p>
          <a:p>
            <a:endParaRPr lang="en-GB" sz="2400" dirty="0">
              <a:latin typeface="Oswald"/>
            </a:endParaRPr>
          </a:p>
          <a:p>
            <a:endParaRPr lang="en-GB" sz="2400" dirty="0">
              <a:latin typeface="Oswald"/>
            </a:endParaRPr>
          </a:p>
          <a:p>
            <a:r>
              <a:rPr lang="en-GB" sz="2400" b="1" dirty="0">
                <a:latin typeface="Oswald"/>
              </a:rPr>
              <a:t>Nb</a:t>
            </a:r>
            <a:r>
              <a:rPr lang="en-GB" sz="2400" dirty="0">
                <a:latin typeface="Oswald"/>
              </a:rPr>
              <a:t>, V, and alloys</a:t>
            </a:r>
          </a:p>
          <a:p>
            <a:r>
              <a:rPr lang="en-GB" sz="2400" b="1" dirty="0">
                <a:latin typeface="Oswald"/>
              </a:rPr>
              <a:t>Cu</a:t>
            </a:r>
            <a:r>
              <a:rPr lang="en-GB" sz="2400" dirty="0">
                <a:latin typeface="Oswald"/>
              </a:rPr>
              <a:t> and its alloys</a:t>
            </a:r>
          </a:p>
          <a:p>
            <a:r>
              <a:rPr lang="en-GB" sz="2400" dirty="0" err="1">
                <a:latin typeface="Oswald"/>
              </a:rPr>
              <a:t>Ti</a:t>
            </a:r>
            <a:r>
              <a:rPr lang="en-GB" sz="2400" dirty="0">
                <a:latin typeface="Oswald"/>
              </a:rPr>
              <a:t> and its alloys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BB0877D-4C45-4CF7-A88F-5A23A8EB7F27}"/>
              </a:ext>
            </a:extLst>
          </p:cNvPr>
          <p:cNvCxnSpPr>
            <a:cxnSpLocks/>
          </p:cNvCxnSpPr>
          <p:nvPr/>
        </p:nvCxnSpPr>
        <p:spPr>
          <a:xfrm>
            <a:off x="5971592" y="831273"/>
            <a:ext cx="0" cy="36007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Стремление со сплошной заливкой">
            <a:extLst>
              <a:ext uri="{FF2B5EF4-FFF2-40B4-BE49-F238E27FC236}">
                <a16:creationId xmlns:a16="http://schemas.microsoft.com/office/drawing/2014/main" id="{A6A1EA55-2F8E-4ABA-8168-B452C1F58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0964" y="1745343"/>
            <a:ext cx="914400" cy="914400"/>
          </a:xfrm>
          <a:prstGeom prst="rect">
            <a:avLst/>
          </a:prstGeom>
        </p:spPr>
      </p:pic>
      <p:pic>
        <p:nvPicPr>
          <p:cNvPr id="11" name="Рисунок 10" descr="Документ со сплошной заливкой">
            <a:extLst>
              <a:ext uri="{FF2B5EF4-FFF2-40B4-BE49-F238E27FC236}">
                <a16:creationId xmlns:a16="http://schemas.microsoft.com/office/drawing/2014/main" id="{23444BD2-BB1F-4D31-BBA1-FD2AACA50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585" y="1762951"/>
            <a:ext cx="914400" cy="914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43205-C78A-4B86-A49B-22E90BEF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01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A6CD9-FA75-45E1-ADF5-6F3C8D9B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EP vs PEP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BB4413-3166-487B-91CB-E3375F572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675376"/>
              </p:ext>
            </p:extLst>
          </p:nvPr>
        </p:nvGraphicFramePr>
        <p:xfrm>
          <a:off x="1179139" y="1308487"/>
          <a:ext cx="9833722" cy="42410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7015">
                  <a:extLst>
                    <a:ext uri="{9D8B030D-6E8A-4147-A177-3AD203B41FA5}">
                      <a16:colId xmlns:a16="http://schemas.microsoft.com/office/drawing/2014/main" val="1166394985"/>
                    </a:ext>
                  </a:extLst>
                </a:gridCol>
                <a:gridCol w="1027648">
                  <a:extLst>
                    <a:ext uri="{9D8B030D-6E8A-4147-A177-3AD203B41FA5}">
                      <a16:colId xmlns:a16="http://schemas.microsoft.com/office/drawing/2014/main" val="4216611151"/>
                    </a:ext>
                  </a:extLst>
                </a:gridCol>
                <a:gridCol w="3607988">
                  <a:extLst>
                    <a:ext uri="{9D8B030D-6E8A-4147-A177-3AD203B41FA5}">
                      <a16:colId xmlns:a16="http://schemas.microsoft.com/office/drawing/2014/main" val="1109391192"/>
                    </a:ext>
                  </a:extLst>
                </a:gridCol>
                <a:gridCol w="3971071">
                  <a:extLst>
                    <a:ext uri="{9D8B030D-6E8A-4147-A177-3AD203B41FA5}">
                      <a16:colId xmlns:a16="http://schemas.microsoft.com/office/drawing/2014/main" val="974161352"/>
                    </a:ext>
                  </a:extLst>
                </a:gridCol>
              </a:tblGrid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Oswald" pitchFamily="2" charset="0"/>
                        </a:rPr>
                        <a:t>Parameters</a:t>
                      </a:r>
                      <a:endParaRPr lang="it-IT" sz="2000" b="1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Oswald" pitchFamily="2" charset="0"/>
                        </a:rPr>
                        <a:t>Conventional EP</a:t>
                      </a:r>
                      <a:endParaRPr lang="it-IT" sz="2000" b="1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  <a:latin typeface="Oswald" pitchFamily="2" charset="0"/>
                        </a:rPr>
                        <a:t>Plasma Electrolytic Polishing</a:t>
                      </a:r>
                      <a:endParaRPr lang="it-IT" sz="2000" b="1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7245979"/>
                  </a:ext>
                </a:extLst>
              </a:tr>
              <a:tr h="6318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Pre-treatment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Requires (in some cases mechanical) cleaning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Not required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372691"/>
                  </a:ext>
                </a:extLst>
              </a:tr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Roughness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0,2 </a:t>
                      </a:r>
                      <a:r>
                        <a:rPr lang="el-G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m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Achievable up to 0,01 </a:t>
                      </a:r>
                      <a:r>
                        <a:rPr lang="el-GR" sz="1800">
                          <a:effectLst/>
                          <a:latin typeface="Oswald" pitchFamily="2" charset="0"/>
                        </a:rPr>
                        <a:t>μ</a:t>
                      </a:r>
                      <a:r>
                        <a:rPr lang="en-GB" sz="1800">
                          <a:effectLst/>
                          <a:latin typeface="Oswald" pitchFamily="2" charset="0"/>
                        </a:rPr>
                        <a:t>m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90993"/>
                  </a:ext>
                </a:extLst>
              </a:tr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Cathode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Should follow the shape of the piece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Shape isn’t important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61047"/>
                  </a:ext>
                </a:extLst>
              </a:tr>
              <a:tr h="36091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Electrolytes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Metals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Harsh electrolytes, concentrated acids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30196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Greener, diluted water based salts (1-10%)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97521"/>
                  </a:ext>
                </a:extLst>
              </a:tr>
              <a:tr h="36091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Copper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H</a:t>
                      </a:r>
                      <a:r>
                        <a:rPr lang="en-GB" sz="1800" baseline="-25000" dirty="0">
                          <a:effectLst/>
                          <a:latin typeface="Oswald" pitchFamily="2" charset="0"/>
                        </a:rPr>
                        <a:t>3</a:t>
                      </a: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PO</a:t>
                      </a:r>
                      <a:r>
                        <a:rPr lang="en-GB" sz="1800" baseline="-25000" dirty="0">
                          <a:effectLst/>
                          <a:latin typeface="Oswald" pitchFamily="2" charset="0"/>
                        </a:rPr>
                        <a:t>4</a:t>
                      </a: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(85%):Butanol = 3:2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07341"/>
                  </a:ext>
                </a:extLst>
              </a:tr>
              <a:tr h="36091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Niobium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H</a:t>
                      </a:r>
                      <a:r>
                        <a:rPr lang="en-GB" sz="1800" baseline="-25000" dirty="0">
                          <a:effectLst/>
                          <a:latin typeface="Oswald" pitchFamily="2" charset="0"/>
                        </a:rPr>
                        <a:t>2</a:t>
                      </a: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SO</a:t>
                      </a:r>
                      <a:r>
                        <a:rPr lang="en-GB" sz="1800" baseline="-25000" dirty="0">
                          <a:effectLst/>
                          <a:latin typeface="Oswald" pitchFamily="2" charset="0"/>
                        </a:rPr>
                        <a:t>4</a:t>
                      </a: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(95-98%):HF(49%)=9:1</a:t>
                      </a:r>
                      <a:endParaRPr lang="it-IT" sz="1800" dirty="0">
                        <a:effectLst/>
                        <a:latin typeface="Oswald" pitchFamily="2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Oswa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Salts</a:t>
                      </a:r>
                      <a:endParaRPr lang="it-IT" sz="16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90037"/>
                  </a:ext>
                </a:extLst>
              </a:tr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Time to remove 100 </a:t>
                      </a:r>
                      <a:r>
                        <a:rPr lang="el-GR" sz="1800">
                          <a:effectLst/>
                          <a:latin typeface="Oswald" pitchFamily="2" charset="0"/>
                        </a:rPr>
                        <a:t>μ</a:t>
                      </a:r>
                      <a:r>
                        <a:rPr lang="en-GB" sz="1800">
                          <a:effectLst/>
                          <a:latin typeface="Oswald" pitchFamily="2" charset="0"/>
                        </a:rPr>
                        <a:t>m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3 h – 7 h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15-30 min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159299"/>
                  </a:ext>
                </a:extLst>
              </a:tr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Voltage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2-60 V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260-360 V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614067"/>
                  </a:ext>
                </a:extLst>
              </a:tr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Oswa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Oswa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Ambient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it-IT" sz="1800" dirty="0">
                          <a:effectLst/>
                          <a:latin typeface="Oswa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</a:t>
                      </a:r>
                      <a:r>
                        <a:rPr lang="he-I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֯</a:t>
                      </a:r>
                      <a:r>
                        <a:rPr lang="it-IT" sz="1800" dirty="0">
                          <a:effectLst/>
                          <a:latin typeface="Oswa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 anchor="ctr">
                    <a:solidFill>
                      <a:srgbClr val="FF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581378"/>
                  </a:ext>
                </a:extLst>
              </a:tr>
              <a:tr h="3609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Oswald" pitchFamily="2" charset="0"/>
                        </a:rPr>
                        <a:t>Current density</a:t>
                      </a:r>
                      <a:endParaRPr lang="it-IT" sz="180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0,01-0,04 A/cm</a:t>
                      </a:r>
                      <a:r>
                        <a:rPr lang="en-GB" sz="1800" baseline="30000" dirty="0">
                          <a:effectLst/>
                          <a:latin typeface="Oswald" pitchFamily="2" charset="0"/>
                        </a:rPr>
                        <a:t>2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Oswald" pitchFamily="2" charset="0"/>
                        </a:rPr>
                        <a:t>0,2-0,6 A/cm</a:t>
                      </a:r>
                      <a:r>
                        <a:rPr lang="en-GB" sz="1800" baseline="30000" dirty="0">
                          <a:effectLst/>
                          <a:latin typeface="Oswald" pitchFamily="2" charset="0"/>
                        </a:rPr>
                        <a:t>2</a:t>
                      </a:r>
                      <a:endParaRPr lang="it-IT" sz="1800" dirty="0">
                        <a:effectLst/>
                        <a:latin typeface="Oswa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3832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DB650-AAC8-4EF4-8891-CDCED465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86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E92A6-C130-4B48-8703-13857BCE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15</a:t>
            </a:fld>
            <a:endParaRPr lang="it-IT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C91655D-3C8B-4530-9040-03FF38C4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1273"/>
          </a:xfrm>
        </p:spPr>
        <p:txBody>
          <a:bodyPr/>
          <a:lstStyle/>
          <a:p>
            <a:r>
              <a:rPr lang="en-GB" dirty="0"/>
              <a:t>Advantages and disadvantages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A00ED-6FE8-4B01-A8C5-5FE6DF15A1AB}"/>
              </a:ext>
            </a:extLst>
          </p:cNvPr>
          <p:cNvSpPr txBox="1"/>
          <p:nvPr/>
        </p:nvSpPr>
        <p:spPr>
          <a:xfrm>
            <a:off x="220792" y="1681264"/>
            <a:ext cx="70766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Economical (time &amp; materials)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Ecological (non harsh electrolytes)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Quality (better roughness limits)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Pre-treatment is not required step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Possible substitution of some mechanical treatments</a:t>
            </a:r>
            <a:endParaRPr lang="ru-RU" sz="2400" dirty="0">
              <a:latin typeface="Yu Gothic" panose="020B0400000000000000" pitchFamily="34" charset="-128"/>
              <a:ea typeface="Yu Gothic" panose="020B0400000000000000" pitchFamily="34" charset="-128"/>
              <a:cs typeface="Tahoma" panose="020B0604030504040204" pitchFamily="34" charset="0"/>
            </a:endParaRPr>
          </a:p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Security requirements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arenR"/>
            </a:pPr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60A45-3395-4B77-98C5-DDDFCFA9A40A}"/>
              </a:ext>
            </a:extLst>
          </p:cNvPr>
          <p:cNvSpPr txBox="1"/>
          <p:nvPr/>
        </p:nvSpPr>
        <p:spPr>
          <a:xfrm>
            <a:off x="6634335" y="1681264"/>
            <a:ext cx="5492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Higher price of PSU.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Holes, pits, caves are hard to treat (like EP).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r>
              <a:rPr lang="en-GB" sz="2400" dirty="0">
                <a:latin typeface="Yu Gothic" panose="020B0400000000000000" pitchFamily="34" charset="-128"/>
                <a:ea typeface="Yu Gothic" panose="020B0400000000000000" pitchFamily="34" charset="-128"/>
                <a:cs typeface="Tahoma" panose="020B0604030504040204" pitchFamily="34" charset="0"/>
              </a:rPr>
              <a:t>Higher temperature requirements.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84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4871F-608F-42C5-971C-9A2E0600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719249" cy="831273"/>
          </a:xfrm>
        </p:spPr>
        <p:txBody>
          <a:bodyPr>
            <a:normAutofit/>
          </a:bodyPr>
          <a:lstStyle/>
          <a:p>
            <a:r>
              <a:rPr lang="en-GB" dirty="0"/>
              <a:t>Potential benefits and prospects for SRF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19E43-88D2-4578-8B25-282EC8A4E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155" y="1010653"/>
            <a:ext cx="9861139" cy="4968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GB" sz="3600" b="1" dirty="0">
                <a:latin typeface="Yu Gothic UI Light"/>
                <a:ea typeface="Yu Gothic UI Light"/>
              </a:rPr>
              <a:t>Avoid of mechanical pre-treatment </a:t>
            </a:r>
            <a:r>
              <a:rPr lang="en-GB" sz="3600" dirty="0">
                <a:latin typeface="Yu Gothic UI Light"/>
                <a:ea typeface="Yu Gothic UI Light"/>
              </a:rPr>
              <a:t>of cavities.</a:t>
            </a:r>
          </a:p>
          <a:p>
            <a:pPr marL="742950" indent="-7429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GB" sz="3600" dirty="0">
                <a:latin typeface="Yu Gothic UI Light"/>
                <a:ea typeface="Yu Gothic UI Light"/>
              </a:rPr>
              <a:t>Chemical polishing decrease from 1 day to </a:t>
            </a:r>
            <a:r>
              <a:rPr lang="en-GB" sz="3600" b="1" dirty="0">
                <a:latin typeface="Yu Gothic UI Light"/>
                <a:ea typeface="Yu Gothic UI Light"/>
              </a:rPr>
              <a:t>1 hr </a:t>
            </a:r>
            <a:r>
              <a:rPr lang="en-GB" sz="3600" dirty="0">
                <a:latin typeface="Yu Gothic UI Light"/>
                <a:ea typeface="Yu Gothic UI Light"/>
              </a:rPr>
              <a:t>time.</a:t>
            </a:r>
          </a:p>
          <a:p>
            <a:pPr marL="742950" indent="-7429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Less harmful, concentrated, expensive wastes. </a:t>
            </a:r>
            <a:r>
              <a:rPr lang="en-GB" sz="3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Greener way</a:t>
            </a: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to treat the substrates.</a:t>
            </a:r>
          </a:p>
          <a:p>
            <a:pPr marL="742950" indent="-7429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GB" sz="3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Less</a:t>
            </a: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en-GB" sz="3600" u="sng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 prove</a:t>
            </a: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of </a:t>
            </a:r>
            <a:r>
              <a:rPr lang="en-GB" sz="3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Hydrogen</a:t>
            </a: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de-DE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 the Niobium.</a:t>
            </a:r>
            <a:br>
              <a:rPr lang="de-DE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de-DE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No H</a:t>
            </a:r>
            <a:r>
              <a:rPr lang="de-DE" sz="3600" baseline="-25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</a:t>
            </a:r>
            <a:r>
              <a:rPr lang="de-DE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SO</a:t>
            </a:r>
            <a:r>
              <a:rPr lang="de-DE" sz="3600" baseline="-25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</a:t>
            </a:r>
            <a:r>
              <a:rPr lang="de-DE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– </a:t>
            </a:r>
            <a:r>
              <a:rPr lang="de-DE" sz="3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no sulfur residuals</a:t>
            </a:r>
            <a:r>
              <a:rPr lang="de-DE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en-GB" sz="3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742950" indent="-7429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endParaRPr lang="en-GB" sz="3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 descr="Молоток1 контур">
            <a:extLst>
              <a:ext uri="{FF2B5EF4-FFF2-40B4-BE49-F238E27FC236}">
                <a16:creationId xmlns:a16="http://schemas.microsoft.com/office/drawing/2014/main" id="{FCFEAD2F-EEA6-4DFC-B1C7-6E62757E6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031" y="913707"/>
            <a:ext cx="914400" cy="914400"/>
          </a:xfrm>
          <a:prstGeom prst="rect">
            <a:avLst/>
          </a:prstGeom>
        </p:spPr>
      </p:pic>
      <p:pic>
        <p:nvPicPr>
          <p:cNvPr id="7" name="Рисунок 6" descr="Переработка со сплошной заливкой">
            <a:extLst>
              <a:ext uri="{FF2B5EF4-FFF2-40B4-BE49-F238E27FC236}">
                <a16:creationId xmlns:a16="http://schemas.microsoft.com/office/drawing/2014/main" id="{23CD87AB-F146-4BE0-BC0F-33457D7AA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58" y="3494781"/>
            <a:ext cx="914400" cy="914400"/>
          </a:xfrm>
          <a:prstGeom prst="rect">
            <a:avLst/>
          </a:prstGeom>
        </p:spPr>
      </p:pic>
      <p:pic>
        <p:nvPicPr>
          <p:cNvPr id="9" name="Рисунок 8" descr="Растение со сплошной заливкой">
            <a:extLst>
              <a:ext uri="{FF2B5EF4-FFF2-40B4-BE49-F238E27FC236}">
                <a16:creationId xmlns:a16="http://schemas.microsoft.com/office/drawing/2014/main" id="{8423B488-48DE-4F5E-9F10-1199BEB86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620" y="3429000"/>
            <a:ext cx="914400" cy="914400"/>
          </a:xfrm>
          <a:prstGeom prst="rect">
            <a:avLst/>
          </a:prstGeom>
        </p:spPr>
      </p:pic>
      <p:pic>
        <p:nvPicPr>
          <p:cNvPr id="13" name="Рисунок 12" descr="Песочные часы 60% со сплошной заливкой">
            <a:extLst>
              <a:ext uri="{FF2B5EF4-FFF2-40B4-BE49-F238E27FC236}">
                <a16:creationId xmlns:a16="http://schemas.microsoft.com/office/drawing/2014/main" id="{0EDC1FDB-92A5-4D88-8EB5-731CE6BAD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6513" y="2064760"/>
            <a:ext cx="914400" cy="914400"/>
          </a:xfrm>
          <a:prstGeom prst="rect">
            <a:avLst/>
          </a:prstGeom>
        </p:spPr>
      </p:pic>
      <p:pic>
        <p:nvPicPr>
          <p:cNvPr id="15" name="Рисунок 14" descr="Доллар со сплошной заливкой">
            <a:extLst>
              <a:ext uri="{FF2B5EF4-FFF2-40B4-BE49-F238E27FC236}">
                <a16:creationId xmlns:a16="http://schemas.microsoft.com/office/drawing/2014/main" id="{D3FEBD48-4F34-4CD4-BD60-93CB095C2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7352" y="2064760"/>
            <a:ext cx="914400" cy="914400"/>
          </a:xfrm>
          <a:prstGeom prst="rect">
            <a:avLst/>
          </a:prstGeom>
        </p:spPr>
      </p:pic>
      <p:pic>
        <p:nvPicPr>
          <p:cNvPr id="17" name="Рисунок 16" descr="Не использовать стиральную машину контур">
            <a:extLst>
              <a:ext uri="{FF2B5EF4-FFF2-40B4-BE49-F238E27FC236}">
                <a16:creationId xmlns:a16="http://schemas.microsoft.com/office/drawing/2014/main" id="{D9DA59C2-BF95-44FC-8C4D-0FC4FFBA6F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3484" y="913707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1E594-6D33-49A5-8269-BCCF78541B47}"/>
              </a:ext>
            </a:extLst>
          </p:cNvPr>
          <p:cNvSpPr txBox="1"/>
          <p:nvPr/>
        </p:nvSpPr>
        <p:spPr>
          <a:xfrm>
            <a:off x="295414" y="4787461"/>
            <a:ext cx="16914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/>
              <a:t>H   S</a:t>
            </a:r>
            <a:endParaRPr lang="en-GB" sz="6600" b="1" dirty="0"/>
          </a:p>
        </p:txBody>
      </p:sp>
      <p:sp>
        <p:nvSpPr>
          <p:cNvPr id="6" name="Знак умножения 5">
            <a:extLst>
              <a:ext uri="{FF2B5EF4-FFF2-40B4-BE49-F238E27FC236}">
                <a16:creationId xmlns:a16="http://schemas.microsoft.com/office/drawing/2014/main" id="{406E96A2-A839-4AE3-A03A-049E06F51680}"/>
              </a:ext>
            </a:extLst>
          </p:cNvPr>
          <p:cNvSpPr/>
          <p:nvPr/>
        </p:nvSpPr>
        <p:spPr>
          <a:xfrm>
            <a:off x="-16594" y="4653741"/>
            <a:ext cx="2396691" cy="1375435"/>
          </a:xfrm>
          <a:prstGeom prst="mathMultiply">
            <a:avLst/>
          </a:prstGeom>
          <a:solidFill>
            <a:schemeClr val="accent2">
              <a:lumMod val="75000"/>
              <a:alpha val="2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ADBEDA-71AB-43A6-8444-DD3AC4E3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696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E581866-1EA3-4E15-8151-FDC13E7622A3}"/>
              </a:ext>
            </a:extLst>
          </p:cNvPr>
          <p:cNvSpPr/>
          <p:nvPr/>
        </p:nvSpPr>
        <p:spPr>
          <a:xfrm>
            <a:off x="246637" y="945573"/>
            <a:ext cx="7368599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5050">
                  <a:lumMod val="32000"/>
                  <a:lumOff val="68000"/>
                </a:srgbClr>
              </a:gs>
              <a:gs pos="83000">
                <a:srgbClr val="FF5050">
                  <a:lumMod val="61000"/>
                  <a:lumOff val="39000"/>
                </a:srgbClr>
              </a:gs>
              <a:gs pos="100000">
                <a:srgbClr val="FF5050">
                  <a:lumMod val="51000"/>
                  <a:lumOff val="49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24B0C-AA51-45D2-AA50-C855B769E4FE}"/>
              </a:ext>
            </a:extLst>
          </p:cNvPr>
          <p:cNvSpPr/>
          <p:nvPr/>
        </p:nvSpPr>
        <p:spPr>
          <a:xfrm>
            <a:off x="7615238" y="945573"/>
            <a:ext cx="4299128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C2DCE-9611-4808-BCC4-6334AC906A50}"/>
              </a:ext>
            </a:extLst>
          </p:cNvPr>
          <p:cNvCxnSpPr/>
          <p:nvPr/>
        </p:nvCxnSpPr>
        <p:spPr>
          <a:xfrm>
            <a:off x="378618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B57AAF-F7E5-4FEA-B961-126DFDEB393B}"/>
              </a:ext>
            </a:extLst>
          </p:cNvPr>
          <p:cNvCxnSpPr/>
          <p:nvPr/>
        </p:nvCxnSpPr>
        <p:spPr>
          <a:xfrm>
            <a:off x="761523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39215-C26C-44AD-8FB5-5D68DBD3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 assessment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BD0EF-AD20-46A0-A4A0-17695D5BE732}"/>
              </a:ext>
            </a:extLst>
          </p:cNvPr>
          <p:cNvSpPr txBox="1"/>
          <p:nvPr/>
        </p:nvSpPr>
        <p:spPr>
          <a:xfrm>
            <a:off x="1632870" y="1023077"/>
            <a:ext cx="108074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BCP 1:1:2</a:t>
            </a:r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F1112-2F04-4D06-852D-A588D84C9E5F}"/>
              </a:ext>
            </a:extLst>
          </p:cNvPr>
          <p:cNvSpPr txBox="1"/>
          <p:nvPr/>
        </p:nvSpPr>
        <p:spPr>
          <a:xfrm>
            <a:off x="5149101" y="1010498"/>
            <a:ext cx="10887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EP Nb 1:9</a:t>
            </a: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4CC40-218B-4587-87BB-9EF3E4FC69C8}"/>
              </a:ext>
            </a:extLst>
          </p:cNvPr>
          <p:cNvSpPr txBox="1"/>
          <p:nvPr/>
        </p:nvSpPr>
        <p:spPr>
          <a:xfrm>
            <a:off x="9501186" y="1023077"/>
            <a:ext cx="85792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PEP Nb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295EE-D2F9-443A-B156-0FF68C80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609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E581866-1EA3-4E15-8151-FDC13E7622A3}"/>
              </a:ext>
            </a:extLst>
          </p:cNvPr>
          <p:cNvSpPr/>
          <p:nvPr/>
        </p:nvSpPr>
        <p:spPr>
          <a:xfrm>
            <a:off x="246637" y="945573"/>
            <a:ext cx="7368599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5050">
                  <a:lumMod val="32000"/>
                  <a:lumOff val="68000"/>
                </a:srgbClr>
              </a:gs>
              <a:gs pos="83000">
                <a:srgbClr val="FF5050">
                  <a:lumMod val="61000"/>
                  <a:lumOff val="39000"/>
                </a:srgbClr>
              </a:gs>
              <a:gs pos="100000">
                <a:srgbClr val="FF5050">
                  <a:lumMod val="51000"/>
                  <a:lumOff val="49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24B0C-AA51-45D2-AA50-C855B769E4FE}"/>
              </a:ext>
            </a:extLst>
          </p:cNvPr>
          <p:cNvSpPr/>
          <p:nvPr/>
        </p:nvSpPr>
        <p:spPr>
          <a:xfrm>
            <a:off x="7615238" y="945573"/>
            <a:ext cx="4299128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C2DCE-9611-4808-BCC4-6334AC906A50}"/>
              </a:ext>
            </a:extLst>
          </p:cNvPr>
          <p:cNvCxnSpPr/>
          <p:nvPr/>
        </p:nvCxnSpPr>
        <p:spPr>
          <a:xfrm>
            <a:off x="378618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B57AAF-F7E5-4FEA-B961-126DFDEB393B}"/>
              </a:ext>
            </a:extLst>
          </p:cNvPr>
          <p:cNvCxnSpPr/>
          <p:nvPr/>
        </p:nvCxnSpPr>
        <p:spPr>
          <a:xfrm>
            <a:off x="761523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39215-C26C-44AD-8FB5-5D68DBD3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 assessment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BD0EF-AD20-46A0-A4A0-17695D5BE732}"/>
              </a:ext>
            </a:extLst>
          </p:cNvPr>
          <p:cNvSpPr txBox="1"/>
          <p:nvPr/>
        </p:nvSpPr>
        <p:spPr>
          <a:xfrm>
            <a:off x="1632870" y="1023077"/>
            <a:ext cx="108074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BCP 1:1:2</a:t>
            </a:r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F1112-2F04-4D06-852D-A588D84C9E5F}"/>
              </a:ext>
            </a:extLst>
          </p:cNvPr>
          <p:cNvSpPr txBox="1"/>
          <p:nvPr/>
        </p:nvSpPr>
        <p:spPr>
          <a:xfrm>
            <a:off x="5149101" y="1010498"/>
            <a:ext cx="10887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EP Nb 1:9</a:t>
            </a: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4CC40-218B-4587-87BB-9EF3E4FC69C8}"/>
              </a:ext>
            </a:extLst>
          </p:cNvPr>
          <p:cNvSpPr txBox="1"/>
          <p:nvPr/>
        </p:nvSpPr>
        <p:spPr>
          <a:xfrm>
            <a:off x="9501186" y="1023077"/>
            <a:ext cx="85792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PEP Nb</a:t>
            </a:r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B760C-9A1E-4760-A6DD-094410473C0C}"/>
              </a:ext>
            </a:extLst>
          </p:cNvPr>
          <p:cNvSpPr txBox="1"/>
          <p:nvPr/>
        </p:nvSpPr>
        <p:spPr>
          <a:xfrm>
            <a:off x="5175626" y="2131546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9</a:t>
            </a:r>
            <a:r>
              <a:rPr lang="it-IT" sz="3600" dirty="0"/>
              <a:t>3</a:t>
            </a:r>
            <a:r>
              <a:rPr lang="it-IT" sz="3600"/>
              <a:t> %</a:t>
            </a:r>
            <a:endParaRPr lang="en-GB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A3B96-D2F4-4F8C-9C49-DEC1C32D3A1D}"/>
              </a:ext>
            </a:extLst>
          </p:cNvPr>
          <p:cNvSpPr txBox="1"/>
          <p:nvPr/>
        </p:nvSpPr>
        <p:spPr>
          <a:xfrm>
            <a:off x="1403029" y="2110300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79</a:t>
            </a:r>
            <a:r>
              <a:rPr lang="it-IT" sz="3600"/>
              <a:t> %</a:t>
            </a:r>
            <a:endParaRPr lang="en-GB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EADB2-0D5C-4FC2-A8F3-BB92474A1EA6}"/>
              </a:ext>
            </a:extLst>
          </p:cNvPr>
          <p:cNvSpPr txBox="1"/>
          <p:nvPr/>
        </p:nvSpPr>
        <p:spPr>
          <a:xfrm>
            <a:off x="9283980" y="2131546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~</a:t>
            </a:r>
            <a:r>
              <a:rPr lang="en-GB" sz="3600" b="1"/>
              <a:t>5</a:t>
            </a:r>
            <a:r>
              <a:rPr lang="it-IT" sz="3600" b="1"/>
              <a:t>%</a:t>
            </a:r>
            <a:endParaRPr lang="en-GB" sz="3600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C9D781-8009-4FD8-8856-B805D3B29247}"/>
              </a:ext>
            </a:extLst>
          </p:cNvPr>
          <p:cNvSpPr/>
          <p:nvPr/>
        </p:nvSpPr>
        <p:spPr>
          <a:xfrm>
            <a:off x="371485" y="1605851"/>
            <a:ext cx="11449713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Quantity of chemicals (w. %)</a:t>
            </a:r>
            <a:endParaRPr lang="it-IT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295EE-D2F9-443A-B156-0FF68C80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9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E581866-1EA3-4E15-8151-FDC13E7622A3}"/>
              </a:ext>
            </a:extLst>
          </p:cNvPr>
          <p:cNvSpPr/>
          <p:nvPr/>
        </p:nvSpPr>
        <p:spPr>
          <a:xfrm>
            <a:off x="246637" y="945573"/>
            <a:ext cx="7368599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5050">
                  <a:lumMod val="32000"/>
                  <a:lumOff val="68000"/>
                </a:srgbClr>
              </a:gs>
              <a:gs pos="83000">
                <a:srgbClr val="FF5050">
                  <a:lumMod val="61000"/>
                  <a:lumOff val="39000"/>
                </a:srgbClr>
              </a:gs>
              <a:gs pos="100000">
                <a:srgbClr val="FF5050">
                  <a:lumMod val="51000"/>
                  <a:lumOff val="49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24B0C-AA51-45D2-AA50-C855B769E4FE}"/>
              </a:ext>
            </a:extLst>
          </p:cNvPr>
          <p:cNvSpPr/>
          <p:nvPr/>
        </p:nvSpPr>
        <p:spPr>
          <a:xfrm>
            <a:off x="7615238" y="945573"/>
            <a:ext cx="4299128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C2DCE-9611-4808-BCC4-6334AC906A50}"/>
              </a:ext>
            </a:extLst>
          </p:cNvPr>
          <p:cNvCxnSpPr/>
          <p:nvPr/>
        </p:nvCxnSpPr>
        <p:spPr>
          <a:xfrm>
            <a:off x="378618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B57AAF-F7E5-4FEA-B961-126DFDEB393B}"/>
              </a:ext>
            </a:extLst>
          </p:cNvPr>
          <p:cNvCxnSpPr/>
          <p:nvPr/>
        </p:nvCxnSpPr>
        <p:spPr>
          <a:xfrm>
            <a:off x="761523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39215-C26C-44AD-8FB5-5D68DBD3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 assessment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BD0EF-AD20-46A0-A4A0-17695D5BE732}"/>
              </a:ext>
            </a:extLst>
          </p:cNvPr>
          <p:cNvSpPr txBox="1"/>
          <p:nvPr/>
        </p:nvSpPr>
        <p:spPr>
          <a:xfrm>
            <a:off x="1632870" y="1023077"/>
            <a:ext cx="108074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BCP 1:1:2</a:t>
            </a:r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F1112-2F04-4D06-852D-A588D84C9E5F}"/>
              </a:ext>
            </a:extLst>
          </p:cNvPr>
          <p:cNvSpPr txBox="1"/>
          <p:nvPr/>
        </p:nvSpPr>
        <p:spPr>
          <a:xfrm>
            <a:off x="5149101" y="1010498"/>
            <a:ext cx="10887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EP Nb 1:9</a:t>
            </a: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4CC40-218B-4587-87BB-9EF3E4FC69C8}"/>
              </a:ext>
            </a:extLst>
          </p:cNvPr>
          <p:cNvSpPr txBox="1"/>
          <p:nvPr/>
        </p:nvSpPr>
        <p:spPr>
          <a:xfrm>
            <a:off x="9501186" y="1023077"/>
            <a:ext cx="85792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PEP Nb</a:t>
            </a:r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B760C-9A1E-4760-A6DD-094410473C0C}"/>
              </a:ext>
            </a:extLst>
          </p:cNvPr>
          <p:cNvSpPr txBox="1"/>
          <p:nvPr/>
        </p:nvSpPr>
        <p:spPr>
          <a:xfrm>
            <a:off x="5175626" y="2131546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9</a:t>
            </a:r>
            <a:r>
              <a:rPr lang="it-IT" sz="3600" dirty="0"/>
              <a:t>3</a:t>
            </a:r>
            <a:r>
              <a:rPr lang="it-IT" sz="3600"/>
              <a:t> %</a:t>
            </a:r>
            <a:endParaRPr lang="en-GB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A3B96-D2F4-4F8C-9C49-DEC1C32D3A1D}"/>
              </a:ext>
            </a:extLst>
          </p:cNvPr>
          <p:cNvSpPr txBox="1"/>
          <p:nvPr/>
        </p:nvSpPr>
        <p:spPr>
          <a:xfrm>
            <a:off x="1403029" y="2110300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79</a:t>
            </a:r>
            <a:r>
              <a:rPr lang="it-IT" sz="3600"/>
              <a:t> %</a:t>
            </a:r>
            <a:endParaRPr lang="en-GB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EADB2-0D5C-4FC2-A8F3-BB92474A1EA6}"/>
              </a:ext>
            </a:extLst>
          </p:cNvPr>
          <p:cNvSpPr txBox="1"/>
          <p:nvPr/>
        </p:nvSpPr>
        <p:spPr>
          <a:xfrm>
            <a:off x="9283980" y="2131546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~</a:t>
            </a:r>
            <a:r>
              <a:rPr lang="en-GB" sz="3600" b="1"/>
              <a:t>5</a:t>
            </a:r>
            <a:r>
              <a:rPr lang="it-IT" sz="3600" b="1"/>
              <a:t>%</a:t>
            </a:r>
            <a:endParaRPr lang="en-GB" sz="3600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C9D781-8009-4FD8-8856-B805D3B29247}"/>
              </a:ext>
            </a:extLst>
          </p:cNvPr>
          <p:cNvSpPr/>
          <p:nvPr/>
        </p:nvSpPr>
        <p:spPr>
          <a:xfrm>
            <a:off x="371485" y="1605851"/>
            <a:ext cx="11449713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Quantity of chemicals (w. %)</a:t>
            </a:r>
            <a:endParaRPr lang="it-IT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A3AC65-C48F-4CAB-AE1D-38EBACC9D23E}"/>
              </a:ext>
            </a:extLst>
          </p:cNvPr>
          <p:cNvSpPr/>
          <p:nvPr/>
        </p:nvSpPr>
        <p:spPr>
          <a:xfrm>
            <a:off x="371485" y="2934240"/>
            <a:ext cx="11449713" cy="369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Acids, harsh chemicals</a:t>
            </a:r>
            <a:endParaRPr lang="it-IT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BF27D-8FB1-47B5-A86E-ECD6ADA280D5}"/>
              </a:ext>
            </a:extLst>
          </p:cNvPr>
          <p:cNvSpPr txBox="1"/>
          <p:nvPr/>
        </p:nvSpPr>
        <p:spPr>
          <a:xfrm>
            <a:off x="533203" y="3433755"/>
            <a:ext cx="3198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/>
              <a:t>3 Acids</a:t>
            </a:r>
            <a:r>
              <a:rPr lang="ru-RU" sz="3600"/>
              <a:t>:</a:t>
            </a:r>
            <a:br>
              <a:rPr lang="ru-RU" sz="3600"/>
            </a:br>
            <a:r>
              <a:rPr lang="en-GB" sz="3600"/>
              <a:t>HF:HNO</a:t>
            </a:r>
            <a:r>
              <a:rPr lang="en-GB" sz="3600" baseline="-25000"/>
              <a:t>3</a:t>
            </a:r>
            <a:r>
              <a:rPr lang="en-GB" sz="3600"/>
              <a:t>:H</a:t>
            </a:r>
            <a:r>
              <a:rPr lang="en-GB" sz="3600" baseline="-25000"/>
              <a:t>3</a:t>
            </a:r>
            <a:r>
              <a:rPr lang="en-GB" sz="3600"/>
              <a:t>PO</a:t>
            </a:r>
            <a:r>
              <a:rPr lang="en-GB" sz="3600" baseline="-2500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34D93-B56D-4361-A361-3FCB2537C831}"/>
              </a:ext>
            </a:extLst>
          </p:cNvPr>
          <p:cNvSpPr txBox="1"/>
          <p:nvPr/>
        </p:nvSpPr>
        <p:spPr>
          <a:xfrm>
            <a:off x="4673812" y="3407265"/>
            <a:ext cx="1922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/>
              <a:t>2</a:t>
            </a:r>
            <a:r>
              <a:rPr lang="it-IT" sz="3600"/>
              <a:t> Acids</a:t>
            </a:r>
            <a:r>
              <a:rPr lang="ru-RU" sz="3600"/>
              <a:t>:</a:t>
            </a:r>
            <a:br>
              <a:rPr lang="ru-RU" sz="3600"/>
            </a:br>
            <a:r>
              <a:rPr lang="en-GB" sz="3600"/>
              <a:t>HF:H</a:t>
            </a:r>
            <a:r>
              <a:rPr lang="en-GB" sz="3600" baseline="-25000"/>
              <a:t>2</a:t>
            </a:r>
            <a:r>
              <a:rPr lang="en-GB" sz="3600"/>
              <a:t>SO</a:t>
            </a:r>
            <a:r>
              <a:rPr lang="en-GB" sz="3600" baseline="-2500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7B5DC-B68A-474F-82D3-A94F00CEC68B}"/>
              </a:ext>
            </a:extLst>
          </p:cNvPr>
          <p:cNvSpPr txBox="1"/>
          <p:nvPr/>
        </p:nvSpPr>
        <p:spPr>
          <a:xfrm>
            <a:off x="8788247" y="3427004"/>
            <a:ext cx="2340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/>
              <a:t>No acids!</a:t>
            </a:r>
            <a:br>
              <a:rPr lang="en-GB" sz="3600" b="1"/>
            </a:br>
            <a:r>
              <a:rPr lang="en-GB" sz="3600" b="1"/>
              <a:t>Only salt(s)</a:t>
            </a:r>
            <a:endParaRPr lang="en-GB" sz="3600" b="1" kern="1200" baseline="-25000">
              <a:solidFill>
                <a:schemeClr val="tx1"/>
              </a:solidFill>
              <a:latin typeface="Oswald" pitchFamily="2" charset="0"/>
              <a:ea typeface="Yu Gothic Light" panose="020B0300000000000000" pitchFamily="34" charset="-128"/>
            </a:endParaRPr>
          </a:p>
        </p:txBody>
      </p:sp>
      <p:pic>
        <p:nvPicPr>
          <p:cNvPr id="1026" name="Picture 2" descr="Corrosive">
            <a:extLst>
              <a:ext uri="{FF2B5EF4-FFF2-40B4-BE49-F238E27FC236}">
                <a16:creationId xmlns:a16="http://schemas.microsoft.com/office/drawing/2014/main" id="{CAB8FBB3-69C0-46DA-9677-C4A6FD3C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2" y="336191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ute Toxicity">
            <a:extLst>
              <a:ext uri="{FF2B5EF4-FFF2-40B4-BE49-F238E27FC236}">
                <a16:creationId xmlns:a16="http://schemas.microsoft.com/office/drawing/2014/main" id="{5C848C8F-5EE8-4EFC-892A-4E7522BD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2" y="382729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HS03: Oxidizing">
            <a:extLst>
              <a:ext uri="{FF2B5EF4-FFF2-40B4-BE49-F238E27FC236}">
                <a16:creationId xmlns:a16="http://schemas.microsoft.com/office/drawing/2014/main" id="{5C3FD80A-E4AE-4D87-BA5B-B80426C7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2" y="4293269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rrosive">
            <a:extLst>
              <a:ext uri="{FF2B5EF4-FFF2-40B4-BE49-F238E27FC236}">
                <a16:creationId xmlns:a16="http://schemas.microsoft.com/office/drawing/2014/main" id="{EB39EAB2-1E98-4956-ABF1-1ACA2C12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341428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Acute Toxicity">
            <a:extLst>
              <a:ext uri="{FF2B5EF4-FFF2-40B4-BE49-F238E27FC236}">
                <a16:creationId xmlns:a16="http://schemas.microsoft.com/office/drawing/2014/main" id="{422E294D-A219-40CE-90E4-452560DF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387966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3BA297-11F7-411F-8551-BFF67D717D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0" b="74667" l="9639" r="98795">
                        <a14:foregroundMark x1="49398" y1="68667" x2="49398" y2="60000"/>
                        <a14:foregroundMark x1="49398" y1="60000" x2="55422" y2="57333"/>
                        <a14:foregroundMark x1="69880" y1="60000" x2="57831" y2="66667"/>
                        <a14:foregroundMark x1="57831" y1="66667" x2="54217" y2="74667"/>
                        <a14:foregroundMark x1="54217" y1="74667" x2="67470" y2="70667"/>
                        <a14:foregroundMark x1="67470" y1="70667" x2="67725" y2="70526"/>
                        <a14:foregroundMark x1="94667" y1="51610" x2="63855" y2="32667"/>
                        <a14:foregroundMark x1="63855" y1="32667" x2="53012" y2="30000"/>
                        <a14:foregroundMark x1="28916" y1="58667" x2="49398" y2="70000"/>
                        <a14:foregroundMark x1="90035" y1="54173" x2="91566" y2="48667"/>
                        <a14:foregroundMark x1="91566" y1="48667" x2="91566" y2="48667"/>
                        <a14:foregroundMark x1="93976" y1="51333" x2="95168" y2="51333"/>
                        <a14:foregroundMark x1="98795" y1="50667" x2="97590" y2="52667"/>
                        <a14:backgroundMark x1="65060" y1="74000" x2="98795" y2="55333"/>
                      </a14:backgroundRemoval>
                    </a14:imgEffect>
                  </a14:imgLayer>
                </a14:imgProps>
              </a:ext>
            </a:extLst>
          </a:blip>
          <a:srcRect t="26001" b="21361"/>
          <a:stretch/>
        </p:blipFill>
        <p:spPr>
          <a:xfrm>
            <a:off x="10964671" y="3403590"/>
            <a:ext cx="856542" cy="81482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5C7A9ED-49FA-40FD-8429-84CA99B2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2222" l="9091" r="92929">
                        <a14:foregroundMark x1="53200" y1="88889" x2="54553" y2="89168"/>
                        <a14:foregroundMark x1="45662" y1="87335" x2="47811" y2="87778"/>
                        <a14:foregroundMark x1="56925" y1="68521" x2="50505" y2="58889"/>
                        <a14:foregroundMark x1="50505" y1="58889" x2="44363" y2="64680"/>
                        <a14:foregroundMark x1="50729" y1="72222" x2="53391" y2="72222"/>
                        <a14:foregroundMark x1="55556" y1="63333" x2="57847" y2="67253"/>
                        <a14:foregroundMark x1="88500" y1="53333" x2="87879" y2="57778"/>
                        <a14:foregroundMark x1="88656" y1="52216" x2="88500" y2="53333"/>
                        <a14:foregroundMark x1="88816" y1="51075" x2="88761" y2="51467"/>
                        <a14:foregroundMark x1="89899" y1="43333" x2="89722" y2="44597"/>
                        <a14:foregroundMark x1="93299" y1="50638" x2="93939" y2="52222"/>
                        <a14:foregroundMark x1="92060" y1="47569" x2="92166" y2="47832"/>
                        <a14:foregroundMark x1="89899" y1="42222" x2="90513" y2="43742"/>
                        <a14:foregroundMark x1="94419" y1="51694" x2="92929" y2="53333"/>
                        <a14:foregroundMark x1="56566" y1="93333" x2="58127" y2="91509"/>
                        <a14:foregroundMark x1="32323" y1="73333" x2="43434" y2="86667"/>
                        <a14:foregroundMark x1="43434" y1="86667" x2="43434" y2="86667"/>
                        <a14:foregroundMark x1="48927" y1="79098" x2="49495" y2="82222"/>
                        <a14:foregroundMark x1="48485" y1="76667" x2="48876" y2="78818"/>
                        <a14:foregroundMark x1="60893" y1="66023" x2="60606" y2="64444"/>
                        <a14:foregroundMark x1="63186" y1="76278" x2="63272" y2="77417"/>
                        <a14:foregroundMark x1="62794" y1="86667" x2="63085" y2="86372"/>
                        <a14:foregroundMark x1="60606" y1="88889" x2="62794" y2="86667"/>
                        <a14:foregroundMark x1="52525" y1="5556" x2="53535" y2="7778"/>
                        <a14:backgroundMark x1="89899" y1="40000" x2="89899" y2="38889"/>
                        <a14:backgroundMark x1="91919" y1="42222" x2="94949" y2="44444"/>
                        <a14:backgroundMark x1="90909" y1="60000" x2="90909" y2="58889"/>
                        <a14:backgroundMark x1="92929" y1="55556" x2="96970" y2="51111"/>
                        <a14:backgroundMark x1="88889" y1="60000" x2="87879" y2="61111"/>
                        <a14:backgroundMark x1="41170" y1="88514" x2="42424" y2="90000"/>
                        <a14:backgroundMark x1="29293" y1="74444" x2="29974" y2="75251"/>
                        <a14:backgroundMark x1="56566" y1="95556" x2="59071" y2="92800"/>
                        <a14:backgroundMark x1="61616" y1="92222" x2="76768" y2="75556"/>
                        <a14:backgroundMark x1="61616" y1="90000" x2="66667" y2="85556"/>
                        <a14:backgroundMark x1="42424" y1="87778" x2="42424" y2="88889"/>
                        <a14:backgroundMark x1="64646" y1="86667" x2="64646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65" y="3338907"/>
            <a:ext cx="779778" cy="7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663AF1-5FE2-423A-9D36-DD2E01E0F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1" b="95506" l="9524" r="89524">
                        <a14:foregroundMark x1="45714" y1="10112" x2="52381" y2="8989"/>
                        <a14:foregroundMark x1="34286" y1="65169" x2="48571" y2="84270"/>
                        <a14:foregroundMark x1="48571" y1="84270" x2="59048" y2="71910"/>
                        <a14:foregroundMark x1="60000" y1="62921" x2="48571" y2="65169"/>
                        <a14:foregroundMark x1="43810" y1="60674" x2="44762" y2="61798"/>
                        <a14:foregroundMark x1="47619" y1="58427" x2="58095" y2="69663"/>
                        <a14:foregroundMark x1="63810" y1="66292" x2="60000" y2="73034"/>
                        <a14:foregroundMark x1="28571" y1="71910" x2="43810" y2="91011"/>
                        <a14:foregroundMark x1="43810" y1="91011" x2="68571" y2="74157"/>
                        <a14:foregroundMark x1="41905" y1="69663" x2="48571" y2="71910"/>
                        <a14:foregroundMark x1="48571" y1="94382" x2="48571" y2="96629"/>
                        <a14:foregroundMark x1="48571" y1="3371" x2="51429" y2="4494"/>
                        <a14:foregroundMark x1="55238" y1="7865" x2="69524" y2="23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982" y="3329243"/>
            <a:ext cx="762526" cy="6463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295EE-D2F9-443A-B156-0FF68C80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0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F6346-F886-42F6-9B3D-3D7949FB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A87016-3E31-4852-B459-B58CFC94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505" y="971797"/>
            <a:ext cx="4440594" cy="4075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01B79-2456-43D4-AAC2-0348EEB9673E}"/>
              </a:ext>
            </a:extLst>
          </p:cNvPr>
          <p:cNvSpPr txBox="1"/>
          <p:nvPr/>
        </p:nvSpPr>
        <p:spPr>
          <a:xfrm>
            <a:off x="6735419" y="5564049"/>
            <a:ext cx="5312562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Current and Future Developments in Accelerator Facilities, 2010 IOP Meeting Immediate source: http://www.hep.ucl.ac.uk/iop2010/talks/14.pdf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C92B0-C26C-4741-9CD0-CDE5B6887E2C}"/>
              </a:ext>
            </a:extLst>
          </p:cNvPr>
          <p:cNvSpPr txBox="1"/>
          <p:nvPr/>
        </p:nvSpPr>
        <p:spPr>
          <a:xfrm>
            <a:off x="275068" y="5564049"/>
            <a:ext cx="5312562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</a:t>
            </a:r>
            <a:r>
              <a:rPr lang="en-GB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Tazzari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M. </a:t>
            </a:r>
            <a:r>
              <a:rPr lang="en-GB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Ferrario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‘Trends in high energy particle accelerators’, Rep. Prog. Phys., vol. 66, no. 6, pp. 1045–1094, Jun. 2003, </a:t>
            </a:r>
            <a:r>
              <a:rPr lang="en-GB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doi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10.1088/0034-4885/66/6/204.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3C3782-83E9-48CD-80EC-DE280871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9" y="1098610"/>
            <a:ext cx="5277668" cy="35736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14F0F-22B2-47A2-B98E-CFDF53F5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4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E581866-1EA3-4E15-8151-FDC13E7622A3}"/>
              </a:ext>
            </a:extLst>
          </p:cNvPr>
          <p:cNvSpPr/>
          <p:nvPr/>
        </p:nvSpPr>
        <p:spPr>
          <a:xfrm>
            <a:off x="246637" y="945573"/>
            <a:ext cx="7368599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5050">
                  <a:lumMod val="32000"/>
                  <a:lumOff val="68000"/>
                </a:srgbClr>
              </a:gs>
              <a:gs pos="83000">
                <a:srgbClr val="FF5050">
                  <a:lumMod val="61000"/>
                  <a:lumOff val="39000"/>
                </a:srgbClr>
              </a:gs>
              <a:gs pos="100000">
                <a:srgbClr val="FF5050">
                  <a:lumMod val="51000"/>
                  <a:lumOff val="49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24B0C-AA51-45D2-AA50-C855B769E4FE}"/>
              </a:ext>
            </a:extLst>
          </p:cNvPr>
          <p:cNvSpPr/>
          <p:nvPr/>
        </p:nvSpPr>
        <p:spPr>
          <a:xfrm>
            <a:off x="7615238" y="945573"/>
            <a:ext cx="4299128" cy="52982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C2DCE-9611-4808-BCC4-6334AC906A50}"/>
              </a:ext>
            </a:extLst>
          </p:cNvPr>
          <p:cNvCxnSpPr/>
          <p:nvPr/>
        </p:nvCxnSpPr>
        <p:spPr>
          <a:xfrm>
            <a:off x="378618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B57AAF-F7E5-4FEA-B961-126DFDEB393B}"/>
              </a:ext>
            </a:extLst>
          </p:cNvPr>
          <p:cNvCxnSpPr/>
          <p:nvPr/>
        </p:nvCxnSpPr>
        <p:spPr>
          <a:xfrm>
            <a:off x="7615238" y="945573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39215-C26C-44AD-8FB5-5D68DBD3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 assessment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BD0EF-AD20-46A0-A4A0-17695D5BE732}"/>
              </a:ext>
            </a:extLst>
          </p:cNvPr>
          <p:cNvSpPr txBox="1"/>
          <p:nvPr/>
        </p:nvSpPr>
        <p:spPr>
          <a:xfrm>
            <a:off x="1632870" y="1023077"/>
            <a:ext cx="108074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BCP 1:1:2</a:t>
            </a:r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F1112-2F04-4D06-852D-A588D84C9E5F}"/>
              </a:ext>
            </a:extLst>
          </p:cNvPr>
          <p:cNvSpPr txBox="1"/>
          <p:nvPr/>
        </p:nvSpPr>
        <p:spPr>
          <a:xfrm>
            <a:off x="5149101" y="1010498"/>
            <a:ext cx="108876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EP Nb 1:9</a:t>
            </a: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4CC40-218B-4587-87BB-9EF3E4FC69C8}"/>
              </a:ext>
            </a:extLst>
          </p:cNvPr>
          <p:cNvSpPr txBox="1"/>
          <p:nvPr/>
        </p:nvSpPr>
        <p:spPr>
          <a:xfrm>
            <a:off x="9501186" y="1023077"/>
            <a:ext cx="85792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PEP Nb</a:t>
            </a:r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B760C-9A1E-4760-A6DD-094410473C0C}"/>
              </a:ext>
            </a:extLst>
          </p:cNvPr>
          <p:cNvSpPr txBox="1"/>
          <p:nvPr/>
        </p:nvSpPr>
        <p:spPr>
          <a:xfrm>
            <a:off x="5175626" y="2131546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9</a:t>
            </a:r>
            <a:r>
              <a:rPr lang="it-IT" sz="3600" dirty="0"/>
              <a:t>3</a:t>
            </a:r>
            <a:r>
              <a:rPr lang="it-IT" sz="3600"/>
              <a:t> %</a:t>
            </a:r>
            <a:endParaRPr lang="en-GB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A3B96-D2F4-4F8C-9C49-DEC1C32D3A1D}"/>
              </a:ext>
            </a:extLst>
          </p:cNvPr>
          <p:cNvSpPr txBox="1"/>
          <p:nvPr/>
        </p:nvSpPr>
        <p:spPr>
          <a:xfrm>
            <a:off x="1403029" y="2110300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79</a:t>
            </a:r>
            <a:r>
              <a:rPr lang="it-IT" sz="3600"/>
              <a:t> %</a:t>
            </a:r>
            <a:endParaRPr lang="en-GB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EADB2-0D5C-4FC2-A8F3-BB92474A1EA6}"/>
              </a:ext>
            </a:extLst>
          </p:cNvPr>
          <p:cNvSpPr txBox="1"/>
          <p:nvPr/>
        </p:nvSpPr>
        <p:spPr>
          <a:xfrm>
            <a:off x="9283980" y="2131546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/>
              <a:t>~</a:t>
            </a:r>
            <a:r>
              <a:rPr lang="en-GB" sz="3600" b="1"/>
              <a:t>5</a:t>
            </a:r>
            <a:r>
              <a:rPr lang="it-IT" sz="3600" b="1"/>
              <a:t>%</a:t>
            </a:r>
            <a:endParaRPr lang="en-GB" sz="3600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C9D781-8009-4FD8-8856-B805D3B29247}"/>
              </a:ext>
            </a:extLst>
          </p:cNvPr>
          <p:cNvSpPr/>
          <p:nvPr/>
        </p:nvSpPr>
        <p:spPr>
          <a:xfrm>
            <a:off x="371485" y="1605851"/>
            <a:ext cx="11449713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Quantity of chemicals (w. %)</a:t>
            </a:r>
            <a:endParaRPr lang="it-IT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A3AC65-C48F-4CAB-AE1D-38EBACC9D23E}"/>
              </a:ext>
            </a:extLst>
          </p:cNvPr>
          <p:cNvSpPr/>
          <p:nvPr/>
        </p:nvSpPr>
        <p:spPr>
          <a:xfrm>
            <a:off x="371485" y="2934240"/>
            <a:ext cx="11449713" cy="369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Acids, harsh chemicals</a:t>
            </a:r>
            <a:endParaRPr lang="it-IT" b="1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BF27D-8FB1-47B5-A86E-ECD6ADA280D5}"/>
              </a:ext>
            </a:extLst>
          </p:cNvPr>
          <p:cNvSpPr txBox="1"/>
          <p:nvPr/>
        </p:nvSpPr>
        <p:spPr>
          <a:xfrm>
            <a:off x="533203" y="3433755"/>
            <a:ext cx="3198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/>
              <a:t>3 Acids</a:t>
            </a:r>
            <a:r>
              <a:rPr lang="ru-RU" sz="3600"/>
              <a:t>:</a:t>
            </a:r>
            <a:br>
              <a:rPr lang="ru-RU" sz="3600"/>
            </a:br>
            <a:r>
              <a:rPr lang="en-GB" sz="3600"/>
              <a:t>HF:HNO</a:t>
            </a:r>
            <a:r>
              <a:rPr lang="en-GB" sz="3600" baseline="-25000"/>
              <a:t>3</a:t>
            </a:r>
            <a:r>
              <a:rPr lang="en-GB" sz="3600"/>
              <a:t>:H</a:t>
            </a:r>
            <a:r>
              <a:rPr lang="en-GB" sz="3600" baseline="-25000"/>
              <a:t>3</a:t>
            </a:r>
            <a:r>
              <a:rPr lang="en-GB" sz="3600"/>
              <a:t>PO</a:t>
            </a:r>
            <a:r>
              <a:rPr lang="en-GB" sz="3600" baseline="-2500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34D93-B56D-4361-A361-3FCB2537C831}"/>
              </a:ext>
            </a:extLst>
          </p:cNvPr>
          <p:cNvSpPr txBox="1"/>
          <p:nvPr/>
        </p:nvSpPr>
        <p:spPr>
          <a:xfrm>
            <a:off x="4673812" y="3407265"/>
            <a:ext cx="1922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/>
              <a:t>2</a:t>
            </a:r>
            <a:r>
              <a:rPr lang="it-IT" sz="3600"/>
              <a:t> Acids</a:t>
            </a:r>
            <a:r>
              <a:rPr lang="ru-RU" sz="3600"/>
              <a:t>:</a:t>
            </a:r>
            <a:br>
              <a:rPr lang="ru-RU" sz="3600"/>
            </a:br>
            <a:r>
              <a:rPr lang="en-GB" sz="3600"/>
              <a:t>HF:H</a:t>
            </a:r>
            <a:r>
              <a:rPr lang="en-GB" sz="3600" baseline="-25000"/>
              <a:t>2</a:t>
            </a:r>
            <a:r>
              <a:rPr lang="en-GB" sz="3600"/>
              <a:t>SO</a:t>
            </a:r>
            <a:r>
              <a:rPr lang="en-GB" sz="3600" baseline="-2500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7B5DC-B68A-474F-82D3-A94F00CEC68B}"/>
              </a:ext>
            </a:extLst>
          </p:cNvPr>
          <p:cNvSpPr txBox="1"/>
          <p:nvPr/>
        </p:nvSpPr>
        <p:spPr>
          <a:xfrm>
            <a:off x="8788247" y="3427004"/>
            <a:ext cx="2340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/>
              <a:t>No acids!</a:t>
            </a:r>
            <a:br>
              <a:rPr lang="en-GB" sz="3600" b="1"/>
            </a:br>
            <a:r>
              <a:rPr lang="en-GB" sz="3600" b="1"/>
              <a:t>Only salt(s)</a:t>
            </a:r>
            <a:endParaRPr lang="en-GB" sz="3600" b="1" kern="1200" baseline="-25000">
              <a:solidFill>
                <a:schemeClr val="tx1"/>
              </a:solidFill>
              <a:latin typeface="Oswald" pitchFamily="2" charset="0"/>
              <a:ea typeface="Yu Gothic Light" panose="020B0300000000000000" pitchFamily="34" charset="-12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D7DF8B-EC70-4D4F-BF40-1F50AA59AD1B}"/>
              </a:ext>
            </a:extLst>
          </p:cNvPr>
          <p:cNvSpPr/>
          <p:nvPr/>
        </p:nvSpPr>
        <p:spPr>
          <a:xfrm>
            <a:off x="371485" y="4807004"/>
            <a:ext cx="11449713" cy="36933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Yu Gothic Medium" panose="020B0500000000000000" pitchFamily="34" charset="-128"/>
                <a:ea typeface="Yu Gothic Medium" panose="020B0500000000000000" pitchFamily="34" charset="-128"/>
              </a:rPr>
              <a:t>RISK * TIME = More RISK, Time to remove 200 </a:t>
            </a:r>
            <a:r>
              <a:rPr lang="el-GR">
                <a:latin typeface="Yu Gothic Medium" panose="020B0500000000000000" pitchFamily="34" charset="-128"/>
                <a:ea typeface="Yu Gothic Medium" panose="020B0500000000000000" pitchFamily="34" charset="-128"/>
              </a:rPr>
              <a:t>μ</a:t>
            </a:r>
            <a:r>
              <a:rPr lang="en-GB">
                <a:latin typeface="Yu Gothic Medium" panose="020B0500000000000000" pitchFamily="34" charset="-128"/>
                <a:ea typeface="Yu Gothic Medium" panose="020B0500000000000000" pitchFamily="34" charset="-128"/>
              </a:rPr>
              <a:t>m</a:t>
            </a:r>
            <a:endParaRPr lang="it-IT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8F1790-0B2C-434E-AC0B-3405A768780F}"/>
              </a:ext>
            </a:extLst>
          </p:cNvPr>
          <p:cNvSpPr txBox="1"/>
          <p:nvPr/>
        </p:nvSpPr>
        <p:spPr>
          <a:xfrm>
            <a:off x="4773806" y="5335130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/>
              <a:t>~</a:t>
            </a:r>
            <a:r>
              <a:rPr lang="en-GB" sz="3600" dirty="0"/>
              <a:t>8-11</a:t>
            </a:r>
            <a:r>
              <a:rPr lang="en-GB" sz="3600"/>
              <a:t> h</a:t>
            </a:r>
            <a:endParaRPr lang="en-GB" sz="3600" b="0" kern="1200" baseline="-25000">
              <a:solidFill>
                <a:schemeClr val="tx1"/>
              </a:solidFill>
              <a:latin typeface="Oswald" pitchFamily="2" charset="0"/>
              <a:ea typeface="Yu Gothic Light" panose="020B0300000000000000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48CB0-9039-4E27-8266-A66EF871CE14}"/>
              </a:ext>
            </a:extLst>
          </p:cNvPr>
          <p:cNvSpPr txBox="1"/>
          <p:nvPr/>
        </p:nvSpPr>
        <p:spPr>
          <a:xfrm>
            <a:off x="1511353" y="5335130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/>
              <a:t>~4 h</a:t>
            </a:r>
            <a:endParaRPr lang="en-GB" sz="3600" b="0" kern="1200" baseline="-25000">
              <a:solidFill>
                <a:schemeClr val="tx1"/>
              </a:solidFill>
              <a:latin typeface="Oswald" pitchFamily="2" charset="0"/>
              <a:ea typeface="Yu Gothic Light" panose="020B0300000000000000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FB49B-1C1A-44F5-B6FA-C1DEBADB6AE4}"/>
              </a:ext>
            </a:extLst>
          </p:cNvPr>
          <p:cNvSpPr txBox="1"/>
          <p:nvPr/>
        </p:nvSpPr>
        <p:spPr>
          <a:xfrm>
            <a:off x="9392982" y="5335130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/>
              <a:t>~1 h</a:t>
            </a:r>
            <a:endParaRPr lang="en-GB" sz="3600" b="1" kern="1200" baseline="-25000">
              <a:solidFill>
                <a:schemeClr val="tx1"/>
              </a:solidFill>
              <a:latin typeface="Oswald" pitchFamily="2" charset="0"/>
              <a:ea typeface="Yu Gothic Light" panose="020B0300000000000000" pitchFamily="34" charset="-128"/>
            </a:endParaRPr>
          </a:p>
        </p:txBody>
      </p:sp>
      <p:pic>
        <p:nvPicPr>
          <p:cNvPr id="1026" name="Picture 2" descr="Corrosive">
            <a:extLst>
              <a:ext uri="{FF2B5EF4-FFF2-40B4-BE49-F238E27FC236}">
                <a16:creationId xmlns:a16="http://schemas.microsoft.com/office/drawing/2014/main" id="{CAB8FBB3-69C0-46DA-9677-C4A6FD3C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2" y="336191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ute Toxicity">
            <a:extLst>
              <a:ext uri="{FF2B5EF4-FFF2-40B4-BE49-F238E27FC236}">
                <a16:creationId xmlns:a16="http://schemas.microsoft.com/office/drawing/2014/main" id="{5C848C8F-5EE8-4EFC-892A-4E7522BD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2" y="382729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HS03: Oxidizing">
            <a:extLst>
              <a:ext uri="{FF2B5EF4-FFF2-40B4-BE49-F238E27FC236}">
                <a16:creationId xmlns:a16="http://schemas.microsoft.com/office/drawing/2014/main" id="{5C3FD80A-E4AE-4D87-BA5B-B80426C7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2" y="4293269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rrosive">
            <a:extLst>
              <a:ext uri="{FF2B5EF4-FFF2-40B4-BE49-F238E27FC236}">
                <a16:creationId xmlns:a16="http://schemas.microsoft.com/office/drawing/2014/main" id="{EB39EAB2-1E98-4956-ABF1-1ACA2C12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341428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Acute Toxicity">
            <a:extLst>
              <a:ext uri="{FF2B5EF4-FFF2-40B4-BE49-F238E27FC236}">
                <a16:creationId xmlns:a16="http://schemas.microsoft.com/office/drawing/2014/main" id="{422E294D-A219-40CE-90E4-452560DF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387966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3BA297-11F7-411F-8551-BFF67D717D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0" b="74667" l="9639" r="98795">
                        <a14:foregroundMark x1="49398" y1="68667" x2="49398" y2="60000"/>
                        <a14:foregroundMark x1="49398" y1="60000" x2="55422" y2="57333"/>
                        <a14:foregroundMark x1="69880" y1="60000" x2="57831" y2="66667"/>
                        <a14:foregroundMark x1="57831" y1="66667" x2="54217" y2="74667"/>
                        <a14:foregroundMark x1="54217" y1="74667" x2="67470" y2="70667"/>
                        <a14:foregroundMark x1="67470" y1="70667" x2="67725" y2="70526"/>
                        <a14:foregroundMark x1="94667" y1="51610" x2="63855" y2="32667"/>
                        <a14:foregroundMark x1="63855" y1="32667" x2="53012" y2="30000"/>
                        <a14:foregroundMark x1="28916" y1="58667" x2="49398" y2="70000"/>
                        <a14:foregroundMark x1="90035" y1="54173" x2="91566" y2="48667"/>
                        <a14:foregroundMark x1="91566" y1="48667" x2="91566" y2="48667"/>
                        <a14:foregroundMark x1="93976" y1="51333" x2="95168" y2="51333"/>
                        <a14:foregroundMark x1="98795" y1="50667" x2="97590" y2="52667"/>
                        <a14:backgroundMark x1="65060" y1="74000" x2="98795" y2="55333"/>
                      </a14:backgroundRemoval>
                    </a14:imgEffect>
                  </a14:imgLayer>
                </a14:imgProps>
              </a:ext>
            </a:extLst>
          </a:blip>
          <a:srcRect t="26001" b="21361"/>
          <a:stretch/>
        </p:blipFill>
        <p:spPr>
          <a:xfrm>
            <a:off x="10964671" y="3403590"/>
            <a:ext cx="856542" cy="81482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5C7A9ED-49FA-40FD-8429-84CA99B2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2222" l="9091" r="92929">
                        <a14:foregroundMark x1="53200" y1="88889" x2="54553" y2="89168"/>
                        <a14:foregroundMark x1="45662" y1="87335" x2="47811" y2="87778"/>
                        <a14:foregroundMark x1="56925" y1="68521" x2="50505" y2="58889"/>
                        <a14:foregroundMark x1="50505" y1="58889" x2="44363" y2="64680"/>
                        <a14:foregroundMark x1="50729" y1="72222" x2="53391" y2="72222"/>
                        <a14:foregroundMark x1="55556" y1="63333" x2="57847" y2="67253"/>
                        <a14:foregroundMark x1="88500" y1="53333" x2="87879" y2="57778"/>
                        <a14:foregroundMark x1="88656" y1="52216" x2="88500" y2="53333"/>
                        <a14:foregroundMark x1="88816" y1="51075" x2="88761" y2="51467"/>
                        <a14:foregroundMark x1="89899" y1="43333" x2="89722" y2="44597"/>
                        <a14:foregroundMark x1="93299" y1="50638" x2="93939" y2="52222"/>
                        <a14:foregroundMark x1="92060" y1="47569" x2="92166" y2="47832"/>
                        <a14:foregroundMark x1="89899" y1="42222" x2="90513" y2="43742"/>
                        <a14:foregroundMark x1="94419" y1="51694" x2="92929" y2="53333"/>
                        <a14:foregroundMark x1="56566" y1="93333" x2="58127" y2="91509"/>
                        <a14:foregroundMark x1="32323" y1="73333" x2="43434" y2="86667"/>
                        <a14:foregroundMark x1="43434" y1="86667" x2="43434" y2="86667"/>
                        <a14:foregroundMark x1="48927" y1="79098" x2="49495" y2="82222"/>
                        <a14:foregroundMark x1="48485" y1="76667" x2="48876" y2="78818"/>
                        <a14:foregroundMark x1="60893" y1="66023" x2="60606" y2="64444"/>
                        <a14:foregroundMark x1="63186" y1="76278" x2="63272" y2="77417"/>
                        <a14:foregroundMark x1="62794" y1="86667" x2="63085" y2="86372"/>
                        <a14:foregroundMark x1="60606" y1="88889" x2="62794" y2="86667"/>
                        <a14:foregroundMark x1="52525" y1="5556" x2="53535" y2="7778"/>
                        <a14:backgroundMark x1="89899" y1="40000" x2="89899" y2="38889"/>
                        <a14:backgroundMark x1="91919" y1="42222" x2="94949" y2="44444"/>
                        <a14:backgroundMark x1="90909" y1="60000" x2="90909" y2="58889"/>
                        <a14:backgroundMark x1="92929" y1="55556" x2="96970" y2="51111"/>
                        <a14:backgroundMark x1="88889" y1="60000" x2="87879" y2="61111"/>
                        <a14:backgroundMark x1="41170" y1="88514" x2="42424" y2="90000"/>
                        <a14:backgroundMark x1="29293" y1="74444" x2="29974" y2="75251"/>
                        <a14:backgroundMark x1="56566" y1="95556" x2="59071" y2="92800"/>
                        <a14:backgroundMark x1="61616" y1="92222" x2="76768" y2="75556"/>
                        <a14:backgroundMark x1="61616" y1="90000" x2="66667" y2="85556"/>
                        <a14:backgroundMark x1="42424" y1="87778" x2="42424" y2="88889"/>
                        <a14:backgroundMark x1="64646" y1="86667" x2="64646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65" y="3338907"/>
            <a:ext cx="779778" cy="7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663AF1-5FE2-423A-9D36-DD2E01E0F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1" b="95506" l="9524" r="89524">
                        <a14:foregroundMark x1="45714" y1="10112" x2="52381" y2="8989"/>
                        <a14:foregroundMark x1="34286" y1="65169" x2="48571" y2="84270"/>
                        <a14:foregroundMark x1="48571" y1="84270" x2="59048" y2="71910"/>
                        <a14:foregroundMark x1="60000" y1="62921" x2="48571" y2="65169"/>
                        <a14:foregroundMark x1="43810" y1="60674" x2="44762" y2="61798"/>
                        <a14:foregroundMark x1="47619" y1="58427" x2="58095" y2="69663"/>
                        <a14:foregroundMark x1="63810" y1="66292" x2="60000" y2="73034"/>
                        <a14:foregroundMark x1="28571" y1="71910" x2="43810" y2="91011"/>
                        <a14:foregroundMark x1="43810" y1="91011" x2="68571" y2="74157"/>
                        <a14:foregroundMark x1="41905" y1="69663" x2="48571" y2="71910"/>
                        <a14:foregroundMark x1="48571" y1="94382" x2="48571" y2="96629"/>
                        <a14:foregroundMark x1="48571" y1="3371" x2="51429" y2="4494"/>
                        <a14:foregroundMark x1="55238" y1="7865" x2="69524" y2="23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982" y="3329243"/>
            <a:ext cx="762526" cy="6463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295EE-D2F9-443A-B156-0FF68C80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56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8BAD14E-639E-43E6-91B3-0A4F97CF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42549" y="4432575"/>
            <a:ext cx="826369" cy="27226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E7508-DBBC-46C8-9CB8-B558D9A8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Trials and optimization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46875D-10A1-4DD9-8963-CA645540D03A}"/>
              </a:ext>
            </a:extLst>
          </p:cNvPr>
          <p:cNvCxnSpPr/>
          <p:nvPr/>
        </p:nvCxnSpPr>
        <p:spPr>
          <a:xfrm>
            <a:off x="6142182" y="787400"/>
            <a:ext cx="0" cy="5283200"/>
          </a:xfrm>
          <a:prstGeom prst="line">
            <a:avLst/>
          </a:prstGeom>
          <a:ln w="50800">
            <a:solidFill>
              <a:srgbClr val="0731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3687B2E-E07E-4652-8A40-E12267F00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86" y="945432"/>
            <a:ext cx="1459080" cy="1709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AB0B2-44E5-4C6B-BDF1-C7AE6E49C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940" y="945431"/>
            <a:ext cx="2851102" cy="16086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E6472D-716D-4D4E-A82A-3D450EDBC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059" y="2485358"/>
            <a:ext cx="1961520" cy="13371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88FFA-CE1C-4D47-ABC8-22AECB4BF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75" y="945431"/>
            <a:ext cx="1559080" cy="1689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98F439-945A-40A4-90E4-BF1D06D2E1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966" y="2484114"/>
            <a:ext cx="756093" cy="13354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E6597B-AB98-4AE4-B397-0861B3A373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142" y="3805408"/>
            <a:ext cx="2351932" cy="15753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174B9A-53FF-40C7-B8C5-6A7523A162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13211" y="4024897"/>
            <a:ext cx="1415778" cy="8787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A1D611-B672-4E60-ADB6-98832FAA69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55909" y="2788648"/>
            <a:ext cx="1337191" cy="7397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4B1A1D-D4C7-4699-A5A2-2353E06DD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847" y="2543406"/>
            <a:ext cx="1426480" cy="12867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0780EC-FCB2-4FC9-9B2E-C0919A7F64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17" y="3805408"/>
            <a:ext cx="1862587" cy="13806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6A5B5E-4B9F-41D7-A83E-B2CC86DB82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98626" y="2807166"/>
            <a:ext cx="1380631" cy="8787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C299A6-93F0-47F9-99CC-02966392861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0952" y="3819519"/>
            <a:ext cx="632296" cy="13371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FE4A08-E8ED-4ADD-8CF3-7D5E7ADFCC4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00" y="5198869"/>
            <a:ext cx="1131798" cy="9884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060717-2B4C-4FCF-A500-582663CA14B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70" b="97983" l="2299" r="91667">
                        <a14:foregroundMark x1="8046" y1="11261" x2="10920" y2="20168"/>
                        <a14:foregroundMark x1="10920" y1="20168" x2="26437" y2="21345"/>
                        <a14:foregroundMark x1="26437" y1="21345" x2="31897" y2="13277"/>
                        <a14:foregroundMark x1="31897" y1="13277" x2="17529" y2="8403"/>
                        <a14:foregroundMark x1="17529" y1="8403" x2="12356" y2="8403"/>
                        <a14:foregroundMark x1="36782" y1="89412" x2="51724" y2="92605"/>
                        <a14:foregroundMark x1="51724" y1="92605" x2="66667" y2="89580"/>
                        <a14:foregroundMark x1="35920" y1="97983" x2="56897" y2="94286"/>
                        <a14:foregroundMark x1="36207" y1="94286" x2="27586" y2="75966"/>
                        <a14:foregroundMark x1="27586" y1="75966" x2="27586" y2="75462"/>
                        <a14:foregroundMark x1="18391" y1="49244" x2="16092" y2="46218"/>
                        <a14:foregroundMark x1="2299" y1="11597" x2="3161" y2="14958"/>
                        <a14:foregroundMark x1="2299" y1="9244" x2="3448" y2="12101"/>
                        <a14:foregroundMark x1="36782" y1="4538" x2="32471" y2="4874"/>
                        <a14:foregroundMark x1="90805" y1="86050" x2="91954" y2="86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979063">
            <a:off x="1716421" y="4710913"/>
            <a:ext cx="1245835" cy="21277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EF399-86FC-40DD-9801-292ADB54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21</a:t>
            </a:fld>
            <a:endParaRPr lang="it-I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4D6A7F-6C9E-4438-B16C-A877306B525B}"/>
              </a:ext>
            </a:extLst>
          </p:cNvPr>
          <p:cNvSpPr txBox="1"/>
          <p:nvPr/>
        </p:nvSpPr>
        <p:spPr>
          <a:xfrm>
            <a:off x="6375012" y="1982617"/>
            <a:ext cx="57912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Around 10 different compounds were tried and their mixtures.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Study of the bath temperature.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Cathode shape study.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Salts production.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Conductivity study.</a:t>
            </a:r>
          </a:p>
        </p:txBody>
      </p:sp>
    </p:spTree>
    <p:extLst>
      <p:ext uri="{BB962C8B-B14F-4D97-AF65-F5344CB8AC3E}">
        <p14:creationId xmlns:p14="http://schemas.microsoft.com/office/powerpoint/2010/main" val="409667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15BCCA7-47A6-4D41-A7EA-DD3664350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106" y="4916452"/>
            <a:ext cx="3309484" cy="1486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D27F50-1094-4832-B8CA-EB696F5AD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20562" y="4534041"/>
            <a:ext cx="2756801" cy="9812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E7508-DBBC-46C8-9CB8-B558D9A8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Trials and optimization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46875D-10A1-4DD9-8963-CA645540D03A}"/>
              </a:ext>
            </a:extLst>
          </p:cNvPr>
          <p:cNvCxnSpPr/>
          <p:nvPr/>
        </p:nvCxnSpPr>
        <p:spPr>
          <a:xfrm>
            <a:off x="6142182" y="787400"/>
            <a:ext cx="0" cy="5283200"/>
          </a:xfrm>
          <a:prstGeom prst="line">
            <a:avLst/>
          </a:prstGeom>
          <a:ln w="50800">
            <a:solidFill>
              <a:srgbClr val="0731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3B0FEA-4A26-43D7-A0FA-338BE155E5AF}"/>
              </a:ext>
            </a:extLst>
          </p:cNvPr>
          <p:cNvGrpSpPr/>
          <p:nvPr/>
        </p:nvGrpSpPr>
        <p:grpSpPr>
          <a:xfrm>
            <a:off x="9069592" y="484303"/>
            <a:ext cx="3072109" cy="2202636"/>
            <a:chOff x="9108687" y="0"/>
            <a:chExt cx="3083320" cy="22106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6E9A09-E61B-4563-AF26-04842A71C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8687" y="0"/>
              <a:ext cx="1663947" cy="22106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CCD202-117A-458F-9E0F-CF5F41B4E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72641" y="5174"/>
              <a:ext cx="1419366" cy="13946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0049E3-988D-446F-8CBD-9DF6F78B4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30537" y="5174"/>
              <a:ext cx="836161" cy="8625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FFFF34-3949-49F4-A176-2540AA625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72641" y="1088250"/>
              <a:ext cx="1419359" cy="109890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5B3C9A7-6DB5-472E-8B4D-33B1C9470E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635" y="484303"/>
            <a:ext cx="2051943" cy="2179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5C8887-DECF-4170-AE64-5BC75BCBFF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>
          <a:xfrm>
            <a:off x="9608315" y="2663420"/>
            <a:ext cx="2533380" cy="1005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7B3744-01E7-4AFA-A03D-954295B78A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49089" y="4633001"/>
            <a:ext cx="2756799" cy="828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0A191A-B178-4BF2-AF09-60F92B9932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64997" y="4677322"/>
            <a:ext cx="2756800" cy="739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D87663-4C33-42FD-A79C-A00320D82C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97154" y="1106736"/>
            <a:ext cx="2179117" cy="9317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B3004D-5AC4-4972-9799-35403DF18D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77683" y="3227958"/>
            <a:ext cx="2096067" cy="966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C0CAEC-F1D7-4135-B31E-3E9D4A54970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887" y="2658323"/>
            <a:ext cx="2307030" cy="9435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DE875E-09B1-449B-B3B0-ED7DD19311B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572" y="3588772"/>
            <a:ext cx="784014" cy="7506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E6F07E5-0657-46E3-A5E8-6E096C5C5F7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3067" y="4327324"/>
            <a:ext cx="764740" cy="7702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A029F0-BBBC-45A1-AA87-8A5C3E6193D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106" y="3601869"/>
            <a:ext cx="1774135" cy="14826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1EC0C7-DF7B-422F-A731-45702CB5E81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980" y="4508068"/>
            <a:ext cx="804335" cy="8062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EF399-86FC-40DD-9801-292ADB54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22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58221-FDFE-414F-9B13-B5E3A0F7CE58}"/>
              </a:ext>
            </a:extLst>
          </p:cNvPr>
          <p:cNvSpPr txBox="1"/>
          <p:nvPr/>
        </p:nvSpPr>
        <p:spPr>
          <a:xfrm>
            <a:off x="169140" y="2233558"/>
            <a:ext cx="5791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Around 15 different compounds were tried.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Study on the bath temperature.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Voltage range.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Conductivity study.</a:t>
            </a:r>
          </a:p>
        </p:txBody>
      </p:sp>
    </p:spTree>
    <p:extLst>
      <p:ext uri="{BB962C8B-B14F-4D97-AF65-F5344CB8AC3E}">
        <p14:creationId xmlns:p14="http://schemas.microsoft.com/office/powerpoint/2010/main" val="2521477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318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BCP, EP and PEP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46CDE6E-2C67-44CF-9B5D-F9BF6A24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995191"/>
              </p:ext>
            </p:extLst>
          </p:nvPr>
        </p:nvGraphicFramePr>
        <p:xfrm>
          <a:off x="838200" y="1618757"/>
          <a:ext cx="106459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475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407646527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</a:tblGrid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BCP (1:1:2)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EP (1:9)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PEP</a:t>
                      </a: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Solution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HF:HNO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1-5 % of Salt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Current density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0,025 A/cm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0,4-0,6 A/cm</a:t>
                      </a:r>
                      <a:r>
                        <a:rPr lang="en-GB" sz="2000" b="0" strike="noStrike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Power draw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0,45 W/cm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~150 W/cm</a:t>
                      </a:r>
                      <a:r>
                        <a:rPr lang="en-GB" sz="2000" b="0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56495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3A0FC-DBF0-4518-8A86-D47220B8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787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318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BCP, EP and PEP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46CDE6E-2C67-44CF-9B5D-F9BF6A24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48936"/>
              </p:ext>
            </p:extLst>
          </p:nvPr>
        </p:nvGraphicFramePr>
        <p:xfrm>
          <a:off x="838200" y="1618757"/>
          <a:ext cx="106459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475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407646527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</a:tblGrid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BCP (1:1:2)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EP (1:9)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PEP</a:t>
                      </a: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Solution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HF:HNO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1-5 % of Salt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Current density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0,025 A/cm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0,4-0,6 A/cm</a:t>
                      </a:r>
                      <a:r>
                        <a:rPr lang="en-GB" sz="2000" b="0" strike="noStrike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Power draw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0,45 W/cm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~150 W/cm</a:t>
                      </a:r>
                      <a:r>
                        <a:rPr lang="en-GB" sz="2000" b="0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564953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Removing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 µm/min (15 ̊C)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0.3 µm/min (30 ̊C)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1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3.5 µm/min (78 ̊C)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53268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3A0FC-DBF0-4518-8A86-D47220B8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24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1695A-4C56-4E86-AC9B-601540438B0F}"/>
              </a:ext>
            </a:extLst>
          </p:cNvPr>
          <p:cNvSpPr txBox="1"/>
          <p:nvPr/>
        </p:nvSpPr>
        <p:spPr>
          <a:xfrm flipH="1">
            <a:off x="6424324" y="4573811"/>
            <a:ext cx="5196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Faster then BCP by </a:t>
            </a:r>
            <a:r>
              <a:rPr lang="en-GB" sz="3600" b="1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3,5 x</a:t>
            </a:r>
            <a:b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Faster then EP   by </a:t>
            </a:r>
            <a:r>
              <a:rPr lang="en-GB" sz="3600" b="1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11,6 x</a:t>
            </a:r>
            <a:endParaRPr lang="en-GB" sz="2800" b="1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3651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318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BCP, EP and PEP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46CDE6E-2C67-44CF-9B5D-F9BF6A24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32446"/>
              </p:ext>
            </p:extLst>
          </p:nvPr>
        </p:nvGraphicFramePr>
        <p:xfrm>
          <a:off x="838200" y="1618757"/>
          <a:ext cx="106459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475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407646527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</a:tblGrid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BCP (1:1:2)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EP (1:9)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PEP</a:t>
                      </a: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Solution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HF:HNO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1-5 % of Salt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Current density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0,025 A/cm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0,4-0,6 A/cm</a:t>
                      </a:r>
                      <a:r>
                        <a:rPr lang="en-GB" sz="2000" b="0" strike="noStrike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Power draw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0,45 W/cm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~150 W/cm</a:t>
                      </a:r>
                      <a:r>
                        <a:rPr lang="en-GB" sz="2000" b="0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564953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Removing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 µm/min (15 ̊C)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0.3 µm/min (30 ̊C)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3.5 µm/min (78 ̊C)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532689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Time of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20min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 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9289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3A0FC-DBF0-4518-8A86-D47220B8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25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A9FFF-A0F1-4F88-A47B-BCAEA1D66241}"/>
              </a:ext>
            </a:extLst>
          </p:cNvPr>
          <p:cNvSpPr txBox="1"/>
          <p:nvPr/>
        </p:nvSpPr>
        <p:spPr>
          <a:xfrm>
            <a:off x="2157274" y="4852061"/>
            <a:ext cx="6875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To remove similar values = 6-7 </a:t>
            </a:r>
            <a:r>
              <a:rPr lang="en-GB" sz="3200" b="0" kern="1200" dirty="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µm</a:t>
            </a:r>
            <a:r>
              <a:rPr lang="en-GB" sz="32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25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318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BCP, EP and PEP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46CDE6E-2C67-44CF-9B5D-F9BF6A24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807907"/>
              </p:ext>
            </p:extLst>
          </p:nvPr>
        </p:nvGraphicFramePr>
        <p:xfrm>
          <a:off x="838200" y="1618757"/>
          <a:ext cx="106459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475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407646527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661475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</a:tblGrid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BCP (1:1:2)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EP (1:9)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PEP</a:t>
                      </a: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Solution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HF:HNO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HF:H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SO</a:t>
                      </a:r>
                      <a:r>
                        <a:rPr lang="en-GB" sz="2000" b="0" kern="1200" baseline="-250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1-5 % of Salt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Current density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0,025 A/cm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0,4-0,6 A/cm</a:t>
                      </a:r>
                      <a:r>
                        <a:rPr lang="en-GB" sz="2000" b="0" strike="noStrike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Power draw</a:t>
                      </a:r>
                      <a:endParaRPr lang="en-GB" sz="2000" b="0" kern="1200" baseline="300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0,45 W/cm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~150 W/cm</a:t>
                      </a:r>
                      <a:r>
                        <a:rPr lang="en-GB" sz="2000" b="0" kern="1200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</a:t>
                      </a:r>
                      <a:endParaRPr lang="en-GB" sz="2000" b="0" kern="1200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564953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Removing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1 µm/min (15 ̊C)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0.3 µm/min (30 ̊C)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3.5 µm/min (78 ̊C)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532689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Time of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20min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 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92897"/>
                  </a:ext>
                </a:extLst>
              </a:tr>
              <a:tr h="3742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6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6,5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7 µm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43741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3A0FC-DBF0-4518-8A86-D47220B8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26</a:t>
            </a:fld>
            <a:endParaRPr lang="it-IT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8180A39-7F4B-434C-B62D-FA0A35D2BC34}"/>
              </a:ext>
            </a:extLst>
          </p:cNvPr>
          <p:cNvSpPr txBox="1">
            <a:spLocks/>
          </p:cNvSpPr>
          <p:nvPr/>
        </p:nvSpPr>
        <p:spPr>
          <a:xfrm>
            <a:off x="3888065" y="5239243"/>
            <a:ext cx="3641739" cy="730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/>
              <a:t>Roughness evaluated with a Veeco Dektat 8 Profilometer</a:t>
            </a:r>
          </a:p>
          <a:p>
            <a:endParaRPr lang="it-IT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FCA67-9F6A-4841-A3A9-9E99AE72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488" y="4982652"/>
            <a:ext cx="1730577" cy="13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6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4">
            <a:extLst>
              <a:ext uri="{FF2B5EF4-FFF2-40B4-BE49-F238E27FC236}">
                <a16:creationId xmlns:a16="http://schemas.microsoft.com/office/drawing/2014/main" id="{F10198B9-A725-4B81-A24F-2150D038C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2" b="96157" l="16623" r="100000">
                        <a14:foregroundMark x1="34555" y1="30510" x2="32984" y2="77255"/>
                        <a14:foregroundMark x1="32984" y1="77255" x2="71204" y2="77333"/>
                        <a14:foregroundMark x1="71204" y1="77333" x2="78403" y2="29412"/>
                        <a14:foregroundMark x1="78403" y1="29412" x2="76571" y2="21569"/>
                        <a14:foregroundMark x1="42016" y1="9725" x2="74476" y2="8549"/>
                        <a14:foregroundMark x1="16754" y1="85804" x2="56021" y2="88941"/>
                        <a14:foregroundMark x1="56021" y1="88941" x2="90314" y2="79608"/>
                        <a14:foregroundMark x1="90314" y1="79608" x2="89660" y2="68549"/>
                        <a14:foregroundMark x1="82592" y1="86039" x2="44764" y2="87608"/>
                        <a14:foregroundMark x1="44764" y1="87608" x2="89529" y2="85804"/>
                        <a14:foregroundMark x1="63874" y1="88000" x2="89267" y2="87294"/>
                        <a14:foregroundMark x1="89660" y1="87137" x2="90445" y2="80549"/>
                        <a14:foregroundMark x1="20288" y1="89961" x2="55366" y2="88392"/>
                        <a14:backgroundMark x1="94895" y1="15059" x2="98298" y2="70667"/>
                        <a14:backgroundMark x1="24084" y1="94196" x2="71204" y2="94196"/>
                        <a14:backgroundMark x1="71204" y1="94196" x2="32723" y2="93569"/>
                        <a14:backgroundMark x1="32723" y1="93569" x2="69503" y2="93961"/>
                        <a14:backgroundMark x1="69503" y1="93961" x2="27487" y2="94824"/>
                        <a14:backgroundMark x1="27487" y1="94824" x2="65969" y2="94353"/>
                        <a14:backgroundMark x1="65969" y1="94353" x2="80236" y2="91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14211" y="1338978"/>
            <a:ext cx="2642347" cy="4408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9E15E-CEC2-4CF1-AE19-C6D631B37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9" b="91185" l="9787" r="89900">
                        <a14:foregroundMark x1="23087" y1="91630" x2="70452" y2="91185"/>
                        <a14:foregroundMark x1="70452" y1="91185" x2="28294" y2="89972"/>
                        <a14:foregroundMark x1="28294" y1="89972" x2="14492" y2="39224"/>
                        <a14:foregroundMark x1="14492" y1="39224" x2="11669" y2="12535"/>
                        <a14:foregroundMark x1="11669" y1="12535" x2="31117" y2="7683"/>
                        <a14:foregroundMark x1="31117" y1="7683" x2="51506" y2="7319"/>
                        <a14:foregroundMark x1="51506" y1="7319" x2="70954" y2="14476"/>
                        <a14:foregroundMark x1="70954" y1="14476" x2="75910" y2="42903"/>
                        <a14:foregroundMark x1="75910" y1="42903" x2="55019" y2="49333"/>
                        <a14:foregroundMark x1="55019" y1="49333" x2="23463" y2="24666"/>
                        <a14:foregroundMark x1="23463" y1="24666" x2="33940" y2="39830"/>
                        <a14:foregroundMark x1="33940" y1="39830" x2="33626" y2="54064"/>
                        <a14:foregroundMark x1="33626" y1="54064" x2="50502" y2="46421"/>
                        <a14:foregroundMark x1="50502" y1="46421" x2="59348" y2="34614"/>
                        <a14:foregroundMark x1="59348" y1="34614" x2="62359" y2="20946"/>
                        <a14:foregroundMark x1="62359" y1="20946" x2="42535" y2="26486"/>
                        <a14:foregroundMark x1="42535" y1="26486" x2="25721" y2="35989"/>
                        <a14:foregroundMark x1="25721" y1="35989" x2="26913" y2="49252"/>
                        <a14:foregroundMark x1="26913" y1="49252" x2="59159" y2="45289"/>
                        <a14:foregroundMark x1="59159" y1="45289" x2="62045" y2="31338"/>
                        <a14:foregroundMark x1="62045" y1="31338" x2="35571" y2="32754"/>
                        <a14:foregroundMark x1="10414" y1="9947" x2="13112" y2="39304"/>
                        <a14:foregroundMark x1="10038" y1="29721" x2="9849" y2="23898"/>
                        <a14:foregroundMark x1="12861" y1="38132" x2="12610" y2="52406"/>
                        <a14:foregroundMark x1="12610" y1="52406" x2="14053" y2="43146"/>
                        <a14:foregroundMark x1="15496" y1="51395" x2="14053" y2="64254"/>
                        <a14:foregroundMark x1="14053" y1="64254" x2="13363" y2="51476"/>
                        <a14:foregroundMark x1="13363" y1="51476" x2="13864" y2="61989"/>
                        <a14:foregroundMark x1="17127" y1="63122" x2="17754" y2="82531"/>
                        <a14:foregroundMark x1="17252" y1="88152" x2="36763" y2="92762"/>
                        <a14:foregroundMark x1="36763" y1="92762" x2="45560" y2="93187"/>
                        <a14:foregroundMark x1="73455" y1="91700" x2="77666" y2="91185"/>
                        <a14:foregroundMark x1="77666" y1="91185" x2="86136" y2="88152"/>
                        <a14:foregroundMark x1="78921" y1="44763" x2="81493" y2="60979"/>
                        <a14:foregroundMark x1="80489" y1="54428" x2="81493" y2="59402"/>
                        <a14:backgroundMark x1="44856" y1="94420" x2="64617" y2="93085"/>
                        <a14:backgroundMark x1="64617" y1="93085" x2="78105" y2="92681"/>
                        <a14:backgroundMark x1="45420" y1="94096" x2="51004" y2="93732"/>
                        <a14:backgroundMark x1="44417" y1="93854" x2="48432" y2="93571"/>
                        <a14:backgroundMark x1="44981" y1="93773" x2="45295" y2="93773"/>
                        <a14:backgroundMark x1="67252" y1="92802" x2="73087" y2="9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125">
            <a:off x="7563295" y="1487612"/>
            <a:ext cx="2642705" cy="4107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A30206-0EF7-47CE-AC0D-85E0A293DB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7" b="89794" l="9949" r="89880">
                        <a14:foregroundMark x1="19554" y1="47133" x2="18868" y2="14908"/>
                        <a14:foregroundMark x1="18868" y1="14908" x2="29674" y2="11353"/>
                        <a14:foregroundMark x1="29674" y1="11353" x2="59520" y2="11927"/>
                        <a14:foregroundMark x1="18353" y1="41284" x2="17839" y2="29817"/>
                        <a14:foregroundMark x1="50943" y1="12500" x2="39794" y2="14908"/>
                        <a14:foregroundMark x1="39794" y1="14908" x2="52487" y2="14220"/>
                        <a14:foregroundMark x1="52487" y1="14220" x2="55403" y2="19839"/>
                        <a14:foregroundMark x1="19211" y1="9862" x2="23842" y2="9289"/>
                        <a14:foregroundMark x1="51286" y1="8716" x2="62950" y2="8830"/>
                        <a14:foregroundMark x1="62950" y1="8830" x2="74099" y2="8601"/>
                        <a14:foregroundMark x1="75643" y1="8257" x2="75901" y2="9707"/>
                        <a14:foregroundMark x1="78724" y1="29083" x2="78902" y2="31537"/>
                        <a14:foregroundMark x1="79013" y1="29067" x2="79702" y2="33673"/>
                        <a14:foregroundMark x1="82459" y1="52535" x2="83190" y2="58716"/>
                        <a14:foregroundMark x1="21269" y1="85780" x2="22985" y2="85894"/>
                        <a14:foregroundMark x1="23328" y1="87959" x2="47341" y2="86583"/>
                        <a14:foregroundMark x1="47341" y1="86583" x2="59348" y2="87041"/>
                        <a14:foregroundMark x1="59348" y1="87041" x2="79588" y2="86124"/>
                        <a14:foregroundMark x1="78045" y1="87844" x2="81475" y2="86468"/>
                        <a14:foregroundMark x1="78902" y1="35436" x2="81304" y2="50344"/>
                        <a14:foregroundMark x1="78731" y1="34060" x2="79931" y2="38876"/>
                        <a14:foregroundMark x1="78731" y1="27408" x2="75815" y2="10550"/>
                        <a14:backgroundMark x1="77015" y1="9633" x2="78902" y2="22362"/>
                        <a14:backgroundMark x1="79074" y1="22362" x2="79931" y2="29014"/>
                        <a14:backgroundMark x1="80789" y1="33601" x2="80823" y2="33829"/>
                        <a14:backgroundMark x1="82391" y1="50266" x2="82676" y2="52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803">
            <a:off x="2231908" y="1167113"/>
            <a:ext cx="3059886" cy="4575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A27665-98ED-4971-8DAB-031333215F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1" b="89980" l="0" r="100000">
                        <a14:foregroundMark x1="48294" y1="88095" x2="78636" y2="88889"/>
                        <a14:foregroundMark x1="49910" y1="88294" x2="58348" y2="88790"/>
                        <a14:foregroundMark x1="61580" y1="17758" x2="56912" y2="17460"/>
                        <a14:foregroundMark x1="64632" y1="19147" x2="63016" y2="19048"/>
                        <a14:foregroundMark x1="62478" y1="19742" x2="61939" y2="1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8197">
            <a:off x="-222406" y="949274"/>
            <a:ext cx="2546413" cy="46124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318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BCP, EP and PEP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1F2C4-A9FA-4868-A96F-16EF997F9230}"/>
              </a:ext>
            </a:extLst>
          </p:cNvPr>
          <p:cNvSpPr txBox="1"/>
          <p:nvPr/>
        </p:nvSpPr>
        <p:spPr>
          <a:xfrm>
            <a:off x="5875951" y="4063326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EP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20min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6,5 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4AC0B-A5E5-41B0-AFB5-1B835BB0633B}"/>
              </a:ext>
            </a:extLst>
          </p:cNvPr>
          <p:cNvSpPr txBox="1"/>
          <p:nvPr/>
        </p:nvSpPr>
        <p:spPr>
          <a:xfrm>
            <a:off x="8437188" y="4164299"/>
            <a:ext cx="679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PEP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 min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7 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C1FC6A-7205-4A0E-A0EF-6D26F3EFDC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8" b="94732" l="9963" r="90112">
                        <a14:foregroundMark x1="22825" y1="9111" x2="69071" y2="10794"/>
                        <a14:foregroundMark x1="69071" y1="10794" x2="35390" y2="7599"/>
                        <a14:foregroundMark x1="35390" y1="7599" x2="31599" y2="7815"/>
                        <a14:foregroundMark x1="44833" y1="13990" x2="61041" y2="10967"/>
                        <a14:foregroundMark x1="61041" y1="10967" x2="63271" y2="12694"/>
                        <a14:foregroundMark x1="46713" y1="20685" x2="49665" y2="23359"/>
                        <a14:foregroundMark x1="42230" y1="16623" x2="44280" y2="18480"/>
                        <a14:foregroundMark x1="84610" y1="7427" x2="87509" y2="9283"/>
                        <a14:foregroundMark x1="82974" y1="7038" x2="89145" y2="10060"/>
                        <a14:foregroundMark x1="89442" y1="31088" x2="90112" y2="50216"/>
                        <a14:foregroundMark x1="90112" y1="50216" x2="90112" y2="50216"/>
                        <a14:foregroundMark x1="91078" y1="56434" x2="89814" y2="85147"/>
                        <a14:foregroundMark x1="89814" y1="85147" x2="78141" y2="92530"/>
                        <a14:foregroundMark x1="78141" y1="92530" x2="26245" y2="92012"/>
                        <a14:foregroundMark x1="26245" y1="92012" x2="42528" y2="89853"/>
                        <a14:foregroundMark x1="42528" y1="89853" x2="62007" y2="89853"/>
                        <a14:foregroundMark x1="16059" y1="92487" x2="26766" y2="92487"/>
                        <a14:foregroundMark x1="26394" y1="92876" x2="60063" y2="94247"/>
                        <a14:foregroundMark x1="74192" y1="93275" x2="63717" y2="92487"/>
                        <a14:foregroundMark x1="63717" y1="92487" x2="75340" y2="93196"/>
                        <a14:foregroundMark x1="19926" y1="93437" x2="13160" y2="91537"/>
                        <a14:foregroundMark x1="13829" y1="92098" x2="19926" y2="93782"/>
                        <a14:foregroundMark x1="16357" y1="93610" x2="22528" y2="93782"/>
                        <a14:foregroundMark x1="78141" y1="93437" x2="90112" y2="92876"/>
                        <a14:foregroundMark x1="73606" y1="94344" x2="89963" y2="92876"/>
                        <a14:foregroundMark x1="89963" y1="92876" x2="90112" y2="92876"/>
                        <a14:foregroundMark x1="72639" y1="94171" x2="63569" y2="94344"/>
                        <a14:foregroundMark x1="73606" y1="94732" x2="68104" y2="94732"/>
                        <a14:foregroundMark x1="72639" y1="93437" x2="74275" y2="94171"/>
                        <a14:backgroundMark x1="47732" y1="21330" x2="45502" y2="18696"/>
                        <a14:backgroundMark x1="44833" y1="18307" x2="47138" y2="20553"/>
                        <a14:backgroundMark x1="46766" y1="20380" x2="48401" y2="20941"/>
                        <a14:backgroundMark x1="54870" y1="95682" x2="56134" y2="96416"/>
                        <a14:backgroundMark x1="89794" y1="93181" x2="91450" y2="93048"/>
                        <a14:backgroundMark x1="56506" y1="95855" x2="68296" y2="94908"/>
                        <a14:backgroundMark x1="91450" y1="93048" x2="91747" y2="93048"/>
                        <a14:backgroundMark x1="68300" y1="94912" x2="53383" y2="95294"/>
                        <a14:backgroundMark x1="82007" y1="94560" x2="75894" y2="94717"/>
                        <a14:backgroundMark x1="53383" y1="95294" x2="63828" y2="9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0683" y="1485330"/>
            <a:ext cx="2336309" cy="40229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E2337F-E046-424B-8F08-8899BF149E41}"/>
              </a:ext>
            </a:extLst>
          </p:cNvPr>
          <p:cNvSpPr txBox="1"/>
          <p:nvPr/>
        </p:nvSpPr>
        <p:spPr>
          <a:xfrm>
            <a:off x="10454683" y="4164299"/>
            <a:ext cx="679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PEP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 min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7 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0055C-28F4-4285-BDC8-B23EAB231685}"/>
              </a:ext>
            </a:extLst>
          </p:cNvPr>
          <p:cNvSpPr txBox="1"/>
          <p:nvPr/>
        </p:nvSpPr>
        <p:spPr>
          <a:xfrm>
            <a:off x="3469651" y="3926253"/>
            <a:ext cx="679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BCP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5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min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6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3A0FC-DBF0-4518-8A86-D47220B8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27</a:t>
            </a:fld>
            <a:endParaRPr lang="it-IT"/>
          </a:p>
        </p:txBody>
      </p: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BFA9EA29-D1F0-455C-9092-28A830466D43}"/>
              </a:ext>
            </a:extLst>
          </p:cNvPr>
          <p:cNvCxnSpPr/>
          <p:nvPr/>
        </p:nvCxnSpPr>
        <p:spPr>
          <a:xfrm>
            <a:off x="2348006" y="1173821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6B9F85-EB59-4BA2-AA8E-DCBA86879AED}"/>
              </a:ext>
            </a:extLst>
          </p:cNvPr>
          <p:cNvCxnSpPr/>
          <p:nvPr/>
        </p:nvCxnSpPr>
        <p:spPr>
          <a:xfrm>
            <a:off x="5082328" y="1131325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181AF5B0-763F-4040-B1E0-9B65A6601BBB}"/>
              </a:ext>
            </a:extLst>
          </p:cNvPr>
          <p:cNvCxnSpPr/>
          <p:nvPr/>
        </p:nvCxnSpPr>
        <p:spPr>
          <a:xfrm>
            <a:off x="7514809" y="1173821"/>
            <a:ext cx="0" cy="5217102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2BE0B30-DEE4-46E6-8E00-2A1EAC42D7EA}"/>
              </a:ext>
            </a:extLst>
          </p:cNvPr>
          <p:cNvSpPr txBox="1"/>
          <p:nvPr/>
        </p:nvSpPr>
        <p:spPr>
          <a:xfrm>
            <a:off x="132285" y="5430177"/>
            <a:ext cx="11091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Oswald"/>
              </a:rPr>
              <a:t>Ra 548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en-GB" sz="2000" dirty="0">
                <a:latin typeface="Oswald"/>
              </a:rPr>
              <a:t>62 nm		Ra 440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en-GB" sz="2000" dirty="0">
                <a:latin typeface="Oswald"/>
              </a:rPr>
              <a:t>17 nm		</a:t>
            </a:r>
            <a:r>
              <a:rPr lang="it-IT" sz="2000" dirty="0">
                <a:latin typeface="Oswald"/>
              </a:rPr>
              <a:t>Ra </a:t>
            </a:r>
            <a:r>
              <a:rPr lang="en-GB" sz="2000" b="0" kern="1200" dirty="0">
                <a:latin typeface="Oswald"/>
                <a:ea typeface="Yu Gothic Light" panose="020B0300000000000000" pitchFamily="34" charset="-128"/>
              </a:rPr>
              <a:t>390±23 nm			Ra 251±31 nm</a:t>
            </a:r>
          </a:p>
          <a:p>
            <a:r>
              <a:rPr lang="en-GB" sz="2000" dirty="0" err="1">
                <a:latin typeface="Oswald"/>
                <a:ea typeface="Yu Gothic Light" panose="020B0300000000000000" pitchFamily="34" charset="-128"/>
              </a:rPr>
              <a:t>Rq</a:t>
            </a:r>
            <a:r>
              <a:rPr lang="en-GB" sz="2000" dirty="0">
                <a:latin typeface="Oswald"/>
                <a:ea typeface="Yu Gothic Light" panose="020B0300000000000000" pitchFamily="34" charset="-128"/>
              </a:rPr>
              <a:t> 557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en-GB" sz="2000" dirty="0">
                <a:latin typeface="Oswald"/>
              </a:rPr>
              <a:t>142 nm		</a:t>
            </a:r>
            <a:r>
              <a:rPr lang="en-GB" sz="2000" dirty="0" err="1">
                <a:latin typeface="Oswald"/>
              </a:rPr>
              <a:t>Rq</a:t>
            </a:r>
            <a:r>
              <a:rPr lang="en-GB" sz="2000" dirty="0">
                <a:latin typeface="Oswald"/>
              </a:rPr>
              <a:t> 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481±92 nm		</a:t>
            </a:r>
            <a:r>
              <a:rPr lang="en-GB" sz="2000" b="0" kern="1200" dirty="0" err="1">
                <a:latin typeface="Oswald" pitchFamily="2" charset="0"/>
                <a:ea typeface="Yu Gothic Light" panose="020B0300000000000000" pitchFamily="34" charset="-128"/>
                <a:cs typeface="+mn-cs"/>
              </a:rPr>
              <a:t>Rq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 327±71 nm			</a:t>
            </a:r>
            <a:r>
              <a:rPr lang="en-GB" sz="2000" b="0" kern="1200" dirty="0" err="1">
                <a:latin typeface="Oswald" pitchFamily="2" charset="0"/>
                <a:ea typeface="Yu Gothic Light" panose="020B0300000000000000" pitchFamily="34" charset="-128"/>
                <a:cs typeface="+mn-cs"/>
              </a:rPr>
              <a:t>Rq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 267±29 nm</a:t>
            </a:r>
            <a:endParaRPr lang="en-GB" sz="2000" b="0" kern="1200" dirty="0">
              <a:latin typeface="Oswald"/>
              <a:ea typeface="Yu Gothic Light" panose="020B0300000000000000" pitchFamily="34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B6CFA6-A925-4FD2-9FF3-D6080798ECB5}"/>
              </a:ext>
            </a:extLst>
          </p:cNvPr>
          <p:cNvSpPr txBox="1"/>
          <p:nvPr/>
        </p:nvSpPr>
        <p:spPr>
          <a:xfrm>
            <a:off x="680950" y="392625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Initial</a:t>
            </a:r>
          </a:p>
        </p:txBody>
      </p:sp>
    </p:spTree>
    <p:extLst>
      <p:ext uri="{BB962C8B-B14F-4D97-AF65-F5344CB8AC3E}">
        <p14:creationId xmlns:p14="http://schemas.microsoft.com/office/powerpoint/2010/main" val="2531007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FBC1B50-9BB0-4438-BECC-426585E2B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144" y="1274569"/>
            <a:ext cx="9791711" cy="51871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FEBFF-EC7D-48C8-8E32-34B8074D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00EAD41-E6E2-49AD-A6CB-EB75EDE4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7595"/>
            <a:ext cx="10515600" cy="580691"/>
          </a:xfrm>
        </p:spPr>
        <p:txBody>
          <a:bodyPr/>
          <a:lstStyle/>
          <a:p>
            <a:r>
              <a:rPr lang="en-GB"/>
              <a:t>Comparison BCP, EP and PEP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49D2C-59A7-4750-A996-2B8E45FAFF51}"/>
              </a:ext>
            </a:extLst>
          </p:cNvPr>
          <p:cNvSpPr txBox="1"/>
          <p:nvPr/>
        </p:nvSpPr>
        <p:spPr>
          <a:xfrm>
            <a:off x="2207790" y="558047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7922B-C217-4C3F-AA51-CC2C36DDBAF8}"/>
              </a:ext>
            </a:extLst>
          </p:cNvPr>
          <p:cNvSpPr txBox="1"/>
          <p:nvPr/>
        </p:nvSpPr>
        <p:spPr>
          <a:xfrm>
            <a:off x="4463328" y="5580475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BCP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3DAA6-A385-4B34-B7F2-1036AB2FF361}"/>
              </a:ext>
            </a:extLst>
          </p:cNvPr>
          <p:cNvSpPr txBox="1"/>
          <p:nvPr/>
        </p:nvSpPr>
        <p:spPr>
          <a:xfrm>
            <a:off x="6644670" y="5598466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B0429-9F66-4CEC-B5F4-2BA1FC019789}"/>
              </a:ext>
            </a:extLst>
          </p:cNvPr>
          <p:cNvSpPr txBox="1"/>
          <p:nvPr/>
        </p:nvSpPr>
        <p:spPr>
          <a:xfrm>
            <a:off x="8734148" y="5653133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PEP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8B2CD-C45A-4717-8739-D411923C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416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05EA679-E835-4CE9-AC1C-942DC5D8A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438" y="4403296"/>
            <a:ext cx="3816486" cy="20217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FEBFF-EC7D-48C8-8E32-34B8074D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00EAD41-E6E2-49AD-A6CB-EB75EDE4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7595"/>
            <a:ext cx="10515600" cy="580691"/>
          </a:xfrm>
        </p:spPr>
        <p:txBody>
          <a:bodyPr/>
          <a:lstStyle/>
          <a:p>
            <a:r>
              <a:rPr lang="en-GB"/>
              <a:t>Comparison BCP, EP and PEP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E3D13BFC-6011-4355-9AA4-7B5FF919C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01"/>
          <a:stretch/>
        </p:blipFill>
        <p:spPr>
          <a:xfrm>
            <a:off x="0" y="1237936"/>
            <a:ext cx="3059800" cy="31653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C0451-99BB-4DE1-B7AE-9D014A0AB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01"/>
          <a:stretch/>
        </p:blipFill>
        <p:spPr>
          <a:xfrm>
            <a:off x="3088002" y="1237935"/>
            <a:ext cx="3041145" cy="31460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B8B9AD-49E9-4D0D-BD9C-0EF7ECD67018}"/>
              </a:ext>
            </a:extLst>
          </p:cNvPr>
          <p:cNvGrpSpPr/>
          <p:nvPr/>
        </p:nvGrpSpPr>
        <p:grpSpPr>
          <a:xfrm>
            <a:off x="9241654" y="1237935"/>
            <a:ext cx="2950346" cy="3146062"/>
            <a:chOff x="8504308" y="1914210"/>
            <a:chExt cx="2689934" cy="276577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5833D89F-C8EE-48B8-8363-FEAB11253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7056"/>
            <a:stretch/>
          </p:blipFill>
          <p:spPr>
            <a:xfrm>
              <a:off x="8504308" y="1914210"/>
              <a:ext cx="2689934" cy="276577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B9C331-6108-490C-AD4A-CCEFA32492A0}"/>
                </a:ext>
              </a:extLst>
            </p:cNvPr>
            <p:cNvSpPr/>
            <p:nvPr/>
          </p:nvSpPr>
          <p:spPr>
            <a:xfrm>
              <a:off x="8659161" y="4415420"/>
              <a:ext cx="119515" cy="10592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FA69A-70BC-455D-B939-75D57286C2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/>
        </p:blipFill>
        <p:spPr>
          <a:xfrm>
            <a:off x="6152609" y="1237935"/>
            <a:ext cx="3059798" cy="3146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CD5976-B238-4A6E-BF47-F9ABB3F75BBD}"/>
              </a:ext>
            </a:extLst>
          </p:cNvPr>
          <p:cNvSpPr txBox="1"/>
          <p:nvPr/>
        </p:nvSpPr>
        <p:spPr>
          <a:xfrm>
            <a:off x="10592891" y="3713728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 2 min;</a:t>
            </a:r>
            <a:r>
              <a:rPr lang="ru-RU" dirty="0">
                <a:solidFill>
                  <a:schemeClr val="bg1"/>
                </a:solidFill>
              </a:rPr>
              <a:t> 7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537BD8-FACA-4E20-9514-E0CBF3B5141E}"/>
              </a:ext>
            </a:extLst>
          </p:cNvPr>
          <p:cNvSpPr txBox="1"/>
          <p:nvPr/>
        </p:nvSpPr>
        <p:spPr>
          <a:xfrm>
            <a:off x="7351595" y="3713728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EP </a:t>
            </a:r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0 min;</a:t>
            </a:r>
            <a:r>
              <a:rPr lang="ru-RU" dirty="0">
                <a:solidFill>
                  <a:schemeClr val="bg1"/>
                </a:solidFill>
              </a:rPr>
              <a:t> 6,5 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80B41-67B5-4953-AAD8-1EBEDE2330AC}"/>
              </a:ext>
            </a:extLst>
          </p:cNvPr>
          <p:cNvSpPr txBox="1"/>
          <p:nvPr/>
        </p:nvSpPr>
        <p:spPr>
          <a:xfrm>
            <a:off x="4439036" y="369201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BCP 5 min;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6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75772-C255-4644-81F9-059F5DDB0FD5}"/>
              </a:ext>
            </a:extLst>
          </p:cNvPr>
          <p:cNvSpPr txBox="1"/>
          <p:nvPr/>
        </p:nvSpPr>
        <p:spPr>
          <a:xfrm>
            <a:off x="2232273" y="371372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49D2C-59A7-4750-A996-2B8E45FAFF51}"/>
              </a:ext>
            </a:extLst>
          </p:cNvPr>
          <p:cNvSpPr txBox="1"/>
          <p:nvPr/>
        </p:nvSpPr>
        <p:spPr>
          <a:xfrm>
            <a:off x="3983323" y="592573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7922B-C217-4C3F-AA51-CC2C36DDBAF8}"/>
              </a:ext>
            </a:extLst>
          </p:cNvPr>
          <p:cNvSpPr txBox="1"/>
          <p:nvPr/>
        </p:nvSpPr>
        <p:spPr>
          <a:xfrm>
            <a:off x="4896481" y="598401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BCP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3DAA6-A385-4B34-B7F2-1036AB2FF361}"/>
              </a:ext>
            </a:extLst>
          </p:cNvPr>
          <p:cNvSpPr txBox="1"/>
          <p:nvPr/>
        </p:nvSpPr>
        <p:spPr>
          <a:xfrm>
            <a:off x="5793424" y="60118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B0429-9F66-4CEC-B5F4-2BA1FC019789}"/>
              </a:ext>
            </a:extLst>
          </p:cNvPr>
          <p:cNvSpPr txBox="1"/>
          <p:nvPr/>
        </p:nvSpPr>
        <p:spPr>
          <a:xfrm>
            <a:off x="6578947" y="605573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PEP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8B2CD-C45A-4717-8739-D411923C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08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AAB85-3CF4-4331-ABF7-87EE14B49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7830159-9D26-4D31-BEB5-C1F3CDAC7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875" y="415636"/>
            <a:ext cx="2241296" cy="18637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2AD752-0DF0-4DE5-9C67-87880B32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18" y="831273"/>
            <a:ext cx="1939907" cy="5331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4D3FF6-15D0-4EFF-92FB-02C3E617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963" y="3604730"/>
            <a:ext cx="2507037" cy="25361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8C1F72-7D45-4F18-A916-3AE3DA917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8743" r="88525">
                        <a14:foregroundMark x1="24590" y1="2667" x2="43716" y2="4333"/>
                        <a14:foregroundMark x1="37705" y1="91333" x2="37705" y2="93000"/>
                        <a14:foregroundMark x1="23497" y1="96333" x2="38251" y2="96000"/>
                        <a14:foregroundMark x1="38251" y1="96000" x2="46448" y2="96000"/>
                        <a14:foregroundMark x1="9836" y1="47333" x2="8743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5360" y="3165748"/>
            <a:ext cx="794836" cy="130301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140EBEF-122A-4600-9D50-0DD00EDFAC80}"/>
              </a:ext>
            </a:extLst>
          </p:cNvPr>
          <p:cNvSpPr txBox="1"/>
          <p:nvPr/>
        </p:nvSpPr>
        <p:spPr>
          <a:xfrm>
            <a:off x="9568051" y="2299065"/>
            <a:ext cx="2507037" cy="461665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 sz="1200"/>
              <a:t> Daniele </a:t>
            </a:r>
            <a:r>
              <a:rPr lang="en-GB" sz="1200" err="1"/>
              <a:t>Sertore</a:t>
            </a:r>
            <a:r>
              <a:rPr lang="en-GB" sz="1200"/>
              <a:t> Cavities fabrication¶ </a:t>
            </a:r>
            <a:r>
              <a:rPr lang="en-GB" sz="1200" err="1"/>
              <a:t>EASISchool</a:t>
            </a:r>
            <a:r>
              <a:rPr lang="en-GB" sz="1200"/>
              <a:t> 3 2020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DF2EAA-1B5D-4990-AA91-66A437ADFB18}"/>
              </a:ext>
            </a:extLst>
          </p:cNvPr>
          <p:cNvSpPr txBox="1"/>
          <p:nvPr/>
        </p:nvSpPr>
        <p:spPr>
          <a:xfrm>
            <a:off x="6836650" y="5890946"/>
            <a:ext cx="3033712" cy="276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it-IT"/>
              <a:t>Gianluigi Ciovati SURFACE PREPARATION 2015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BDB748-462B-40BD-9FDD-78B4D1CA4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556" y="245287"/>
            <a:ext cx="4056110" cy="55386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762D48-E7F9-4ABD-85E4-23F8FB014288}"/>
              </a:ext>
            </a:extLst>
          </p:cNvPr>
          <p:cNvSpPr txBox="1"/>
          <p:nvPr/>
        </p:nvSpPr>
        <p:spPr>
          <a:xfrm>
            <a:off x="3224874" y="5795893"/>
            <a:ext cx="2956264" cy="461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 sz="1200" dirty="0"/>
              <a:t>Daniele </a:t>
            </a:r>
            <a:r>
              <a:rPr lang="en-GB" sz="1200" dirty="0" err="1"/>
              <a:t>Sertore</a:t>
            </a:r>
            <a:r>
              <a:rPr lang="en-GB" sz="1200" dirty="0"/>
              <a:t> Cavities fabrication¶ </a:t>
            </a:r>
            <a:r>
              <a:rPr lang="en-GB" sz="1200" dirty="0" err="1"/>
              <a:t>EASISchool</a:t>
            </a:r>
            <a:r>
              <a:rPr lang="en-GB" sz="1200" dirty="0"/>
              <a:t> 3 2020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2E07249-D243-4A3F-B410-C648D2F93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650" y="245287"/>
            <a:ext cx="2711660" cy="21283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4D25EC4-F071-47C9-B407-973778480BEC}"/>
              </a:ext>
            </a:extLst>
          </p:cNvPr>
          <p:cNvSpPr txBox="1"/>
          <p:nvPr/>
        </p:nvSpPr>
        <p:spPr>
          <a:xfrm>
            <a:off x="6730273" y="2342728"/>
            <a:ext cx="2711660" cy="461665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 sz="1200" dirty="0"/>
              <a:t>C A Cooper and L.D. Cooley</a:t>
            </a:r>
            <a:br>
              <a:rPr lang="en-GB" sz="1200" dirty="0"/>
            </a:br>
            <a:r>
              <a:rPr lang="en-GB" sz="1200" dirty="0"/>
              <a:t>2013 </a:t>
            </a:r>
            <a:r>
              <a:rPr lang="en-GB" sz="1200" dirty="0" err="1"/>
              <a:t>Supercond</a:t>
            </a:r>
            <a:r>
              <a:rPr lang="en-GB" sz="1200" dirty="0"/>
              <a:t>. Sci. Technol. 26 015011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7053286-10C2-4098-9AE7-373263A28C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92"/>
          <a:stretch/>
        </p:blipFill>
        <p:spPr>
          <a:xfrm>
            <a:off x="6876958" y="3462445"/>
            <a:ext cx="2711660" cy="20126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CB8C01B-5E81-4260-AA39-17E0EB8F3D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417" t="19583" r="3087"/>
          <a:stretch/>
        </p:blipFill>
        <p:spPr>
          <a:xfrm>
            <a:off x="6876958" y="5059435"/>
            <a:ext cx="1061263" cy="8312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BC668-82B6-4273-9F40-4BA4B64B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</a:t>
            </a:fld>
            <a:endParaRPr lang="it-IT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BAAB79-0E96-481B-A783-761AB8886FF2}"/>
              </a:ext>
            </a:extLst>
          </p:cNvPr>
          <p:cNvSpPr txBox="1"/>
          <p:nvPr/>
        </p:nvSpPr>
        <p:spPr>
          <a:xfrm>
            <a:off x="0" y="5703561"/>
            <a:ext cx="2956264" cy="6463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 sz="1200"/>
              <a:t>Claire Antoine </a:t>
            </a:r>
            <a:r>
              <a:rPr lang="en-US" sz="1200"/>
              <a:t>Materials and surface aspects in the development of SRF Niobium cavities</a:t>
            </a:r>
            <a:r>
              <a:rPr lang="en-GB" sz="120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968715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C83C-D2F4-477C-BBCE-C1441CA3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85" y="3744896"/>
            <a:ext cx="3612020" cy="2709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AFC82-7383-457A-ACA5-F60280EE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990" y="3744896"/>
            <a:ext cx="3612020" cy="2709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05413-ECEA-4C9B-BE35-F7A9F81F6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995" y="3744896"/>
            <a:ext cx="3612020" cy="270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60727-88D3-4DAC-A3E6-D2361C722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85" y="973017"/>
            <a:ext cx="3612021" cy="2709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B5CEA6-43A3-48B7-9228-78DCDCB65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991" y="973018"/>
            <a:ext cx="3612020" cy="2709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C121DC-F630-4765-B7BB-E0C6FA92F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996" y="973018"/>
            <a:ext cx="3612020" cy="270901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845BE4-BA08-4931-827E-4980BF9B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47288"/>
          </a:xfrm>
        </p:spPr>
        <p:txBody>
          <a:bodyPr/>
          <a:lstStyle/>
          <a:p>
            <a:r>
              <a:rPr lang="en-GB"/>
              <a:t>Proof of concept: Nb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429108-CB57-40B0-9E0A-C1919E7818F0}"/>
              </a:ext>
            </a:extLst>
          </p:cNvPr>
          <p:cNvSpPr txBox="1"/>
          <p:nvPr/>
        </p:nvSpPr>
        <p:spPr>
          <a:xfrm>
            <a:off x="2750044" y="3033745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Initial 100x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91CA64-639B-4CEA-B826-417D5DD4A8D7}"/>
              </a:ext>
            </a:extLst>
          </p:cNvPr>
          <p:cNvSpPr txBox="1"/>
          <p:nvPr/>
        </p:nvSpPr>
        <p:spPr>
          <a:xfrm>
            <a:off x="6673798" y="3039393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Initial 500x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C4932-0CF0-4AE3-B71D-27E209A8E7A6}"/>
              </a:ext>
            </a:extLst>
          </p:cNvPr>
          <p:cNvSpPr txBox="1"/>
          <p:nvPr/>
        </p:nvSpPr>
        <p:spPr>
          <a:xfrm>
            <a:off x="10576720" y="3042521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Initial 1000x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9B0A3-5C48-44F6-A24D-C10D4406F604}"/>
              </a:ext>
            </a:extLst>
          </p:cNvPr>
          <p:cNvSpPr txBox="1"/>
          <p:nvPr/>
        </p:nvSpPr>
        <p:spPr>
          <a:xfrm>
            <a:off x="2302862" y="5847155"/>
            <a:ext cx="16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 100x; 2 min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893B2-9757-424E-9F10-8B3748319504}"/>
              </a:ext>
            </a:extLst>
          </p:cNvPr>
          <p:cNvSpPr txBox="1"/>
          <p:nvPr/>
        </p:nvSpPr>
        <p:spPr>
          <a:xfrm>
            <a:off x="6173215" y="5847155"/>
            <a:ext cx="16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 500x; 2 min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1EE39-3170-49FE-8EF0-DE626633A23B}"/>
              </a:ext>
            </a:extLst>
          </p:cNvPr>
          <p:cNvSpPr txBox="1"/>
          <p:nvPr/>
        </p:nvSpPr>
        <p:spPr>
          <a:xfrm>
            <a:off x="10099073" y="5822192"/>
            <a:ext cx="17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 1000x; 2 min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0CB2F-DDBE-4FE7-916E-1F6ADF7D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828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799"/>
            <a:ext cx="10515600" cy="528755"/>
          </a:xfrm>
        </p:spPr>
        <p:txBody>
          <a:bodyPr/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SUBU5, EP and PEP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4F81-CE9F-4B8C-8175-ECE0CCE1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31</a:t>
            </a:fld>
            <a:endParaRPr lang="it-IT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FA1199-0E3B-458C-A1A1-50B336D0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393" y="2846463"/>
            <a:ext cx="4810161" cy="3615241"/>
          </a:xfrm>
          <a:prstGeom prst="rect">
            <a:avLst/>
          </a:prstGeom>
        </p:spPr>
      </p:pic>
      <p:graphicFrame>
        <p:nvGraphicFramePr>
          <p:cNvPr id="18" name="Таблица 4">
            <a:extLst>
              <a:ext uri="{FF2B5EF4-FFF2-40B4-BE49-F238E27FC236}">
                <a16:creationId xmlns:a16="http://schemas.microsoft.com/office/drawing/2014/main" id="{7D8039BD-E83A-4725-BA9A-1073FB2E4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01214"/>
              </p:ext>
            </p:extLst>
          </p:nvPr>
        </p:nvGraphicFramePr>
        <p:xfrm>
          <a:off x="477478" y="1038001"/>
          <a:ext cx="1146298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913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953149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281561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3887145623"/>
                    </a:ext>
                  </a:extLst>
                </a:gridCol>
              </a:tblGrid>
              <a:tr h="325974">
                <a:tc>
                  <a:txBody>
                    <a:bodyPr/>
                    <a:lstStyle/>
                    <a:p>
                      <a:r>
                        <a:rPr lang="en-GB" b="0">
                          <a:latin typeface="Oswald" pitchFamily="2" charset="0"/>
                          <a:ea typeface="Yu Gothic Light" panose="020B0300000000000000" pitchFamily="34" charset="-128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SUBU5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EP (3:2)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570454">
                <a:tc>
                  <a:txBody>
                    <a:bodyPr/>
                    <a:lstStyle/>
                    <a:p>
                      <a:r>
                        <a:rPr lang="en-GB">
                          <a:latin typeface="Oswald" pitchFamily="2" charset="0"/>
                          <a:ea typeface="Yu Gothic Light" panose="020B0300000000000000" pitchFamily="34" charset="-128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Sulfamic acid 5 g/l; NH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4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-citrate 1 g/l Butanol 50 ml/l; H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O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50 ml/l;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85 % H</a:t>
                      </a:r>
                      <a:r>
                        <a:rPr lang="en-GB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3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PO</a:t>
                      </a:r>
                      <a:r>
                        <a:rPr lang="en-GB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4 </a:t>
                      </a:r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: n-Butanol</a:t>
                      </a:r>
                      <a:endParaRPr lang="en-GB" baseline="-25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</a:rPr>
                        <a:t>Diluted salts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2-6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7"/>
                  </a:ext>
                </a:extLst>
              </a:tr>
              <a:tr h="355957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Current density</a:t>
                      </a:r>
                      <a:endParaRPr lang="en-GB" baseline="30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0,01 – 0,03 A/cm</a:t>
                      </a:r>
                      <a:r>
                        <a:rPr lang="en-GB" baseline="30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0,35-0,45 A/cm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Power draw</a:t>
                      </a:r>
                      <a:endParaRPr lang="en-GB" baseline="30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0,12 </a:t>
                      </a:r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135 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392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799"/>
            <a:ext cx="10515600" cy="528755"/>
          </a:xfrm>
        </p:spPr>
        <p:txBody>
          <a:bodyPr/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SUBU5, EP and PEP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4F81-CE9F-4B8C-8175-ECE0CCE1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32</a:t>
            </a:fld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D7F7C-AF5C-403B-A72A-4844D7EAB8B0}"/>
              </a:ext>
            </a:extLst>
          </p:cNvPr>
          <p:cNvSpPr txBox="1"/>
          <p:nvPr/>
        </p:nvSpPr>
        <p:spPr>
          <a:xfrm flipH="1">
            <a:off x="6308914" y="3844682"/>
            <a:ext cx="5196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Faster then SUBU5 by </a:t>
            </a:r>
            <a:r>
              <a:rPr lang="en-GB" sz="36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~ </a:t>
            </a:r>
            <a:r>
              <a:rPr lang="en-GB" sz="3600" b="1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3 x</a:t>
            </a:r>
            <a:b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r>
              <a:rPr lang="en-GB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Faster then EP        by ~</a:t>
            </a:r>
            <a:r>
              <a:rPr lang="en-GB" sz="3600" b="1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10 x</a:t>
            </a:r>
            <a:endParaRPr lang="en-GB" sz="2800" b="1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graphicFrame>
        <p:nvGraphicFramePr>
          <p:cNvPr id="18" name="Таблица 4">
            <a:extLst>
              <a:ext uri="{FF2B5EF4-FFF2-40B4-BE49-F238E27FC236}">
                <a16:creationId xmlns:a16="http://schemas.microsoft.com/office/drawing/2014/main" id="{681BC8A9-D06F-4AB3-B28B-157143814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82582"/>
              </p:ext>
            </p:extLst>
          </p:nvPr>
        </p:nvGraphicFramePr>
        <p:xfrm>
          <a:off x="477478" y="1038001"/>
          <a:ext cx="1146298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913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953149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281561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3887145623"/>
                    </a:ext>
                  </a:extLst>
                </a:gridCol>
              </a:tblGrid>
              <a:tr h="325974">
                <a:tc>
                  <a:txBody>
                    <a:bodyPr/>
                    <a:lstStyle/>
                    <a:p>
                      <a:r>
                        <a:rPr lang="en-GB" b="0">
                          <a:latin typeface="Oswald" pitchFamily="2" charset="0"/>
                          <a:ea typeface="Yu Gothic Light" panose="020B0300000000000000" pitchFamily="34" charset="-128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SUBU5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EP (3:2)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570454">
                <a:tc>
                  <a:txBody>
                    <a:bodyPr/>
                    <a:lstStyle/>
                    <a:p>
                      <a:r>
                        <a:rPr lang="en-GB">
                          <a:latin typeface="Oswald" pitchFamily="2" charset="0"/>
                          <a:ea typeface="Yu Gothic Light" panose="020B0300000000000000" pitchFamily="34" charset="-128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Sulfamic acid 5 g/l; NH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4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-citrate 1 g/l Butanol 50 ml/l; H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O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50 ml/l;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85 % H</a:t>
                      </a:r>
                      <a:r>
                        <a:rPr lang="en-GB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3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PO</a:t>
                      </a:r>
                      <a:r>
                        <a:rPr lang="en-GB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4 </a:t>
                      </a:r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: n-Butanol</a:t>
                      </a:r>
                      <a:endParaRPr lang="en-GB" baseline="-25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</a:rPr>
                        <a:t>Diluted salts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2-6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7"/>
                  </a:ext>
                </a:extLst>
              </a:tr>
              <a:tr h="355957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Current density</a:t>
                      </a:r>
                      <a:endParaRPr lang="en-GB" baseline="30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0,01 – 0,03 A/cm</a:t>
                      </a:r>
                      <a:r>
                        <a:rPr lang="en-GB" baseline="30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0,35-0,45 A/cm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Power draw</a:t>
                      </a:r>
                      <a:endParaRPr lang="en-GB" baseline="30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0,12 </a:t>
                      </a:r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135 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Removing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1,5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70±2 ̊C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m/min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0,15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0,5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25 ̊C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3-6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72-80 ̊C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17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749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799"/>
            <a:ext cx="10515600" cy="528755"/>
          </a:xfrm>
        </p:spPr>
        <p:txBody>
          <a:bodyPr/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SUBU5, EP and PEP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4F81-CE9F-4B8C-8175-ECE0CCE1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33</a:t>
            </a:fld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EB06B-6719-479B-B65D-755ED9207FD3}"/>
              </a:ext>
            </a:extLst>
          </p:cNvPr>
          <p:cNvSpPr txBox="1"/>
          <p:nvPr/>
        </p:nvSpPr>
        <p:spPr>
          <a:xfrm>
            <a:off x="2157274" y="4852061"/>
            <a:ext cx="7209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To remove similar values = 7,5-8 </a:t>
            </a:r>
            <a:r>
              <a:rPr lang="en-GB" sz="3200" b="0" kern="1200" dirty="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µm</a:t>
            </a:r>
            <a:r>
              <a:rPr lang="en-GB" sz="32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</a:p>
        </p:txBody>
      </p:sp>
      <p:graphicFrame>
        <p:nvGraphicFramePr>
          <p:cNvPr id="22" name="Таблица 4">
            <a:extLst>
              <a:ext uri="{FF2B5EF4-FFF2-40B4-BE49-F238E27FC236}">
                <a16:creationId xmlns:a16="http://schemas.microsoft.com/office/drawing/2014/main" id="{D5DA1B54-EA18-412C-A0DA-C556FCFC9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069338"/>
              </p:ext>
            </p:extLst>
          </p:nvPr>
        </p:nvGraphicFramePr>
        <p:xfrm>
          <a:off x="477478" y="1038001"/>
          <a:ext cx="1146298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913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953149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281561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3887145623"/>
                    </a:ext>
                  </a:extLst>
                </a:gridCol>
              </a:tblGrid>
              <a:tr h="325974">
                <a:tc>
                  <a:txBody>
                    <a:bodyPr/>
                    <a:lstStyle/>
                    <a:p>
                      <a:r>
                        <a:rPr lang="en-GB" b="0">
                          <a:latin typeface="Oswald" pitchFamily="2" charset="0"/>
                          <a:ea typeface="Yu Gothic Light" panose="020B0300000000000000" pitchFamily="34" charset="-128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SUBU5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EP (3:2)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570454">
                <a:tc>
                  <a:txBody>
                    <a:bodyPr/>
                    <a:lstStyle/>
                    <a:p>
                      <a:r>
                        <a:rPr lang="en-GB">
                          <a:latin typeface="Oswald" pitchFamily="2" charset="0"/>
                          <a:ea typeface="Yu Gothic Light" panose="020B0300000000000000" pitchFamily="34" charset="-128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Sulfamic acid 5 g/l; NH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4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-citrate 1 g/l Butanol 50 ml/l; H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O</a:t>
                      </a:r>
                      <a:r>
                        <a:rPr lang="pt-BR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50 ml/l;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85 % H</a:t>
                      </a:r>
                      <a:r>
                        <a:rPr lang="en-GB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3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PO</a:t>
                      </a:r>
                      <a:r>
                        <a:rPr lang="en-GB" baseline="-25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4 </a:t>
                      </a:r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: n-Butanol</a:t>
                      </a:r>
                      <a:endParaRPr lang="en-GB" baseline="-25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</a:rPr>
                        <a:t>Diluted salts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2-6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7"/>
                  </a:ext>
                </a:extLst>
              </a:tr>
              <a:tr h="355957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Current density</a:t>
                      </a:r>
                      <a:endParaRPr lang="en-GB" baseline="30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0,01 – 0,03 A/cm</a:t>
                      </a:r>
                      <a:r>
                        <a:rPr lang="en-GB" baseline="30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0,35-0,45 A/cm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Power draw</a:t>
                      </a:r>
                      <a:endParaRPr lang="en-GB" baseline="30000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0,12 </a:t>
                      </a:r>
                      <a:r>
                        <a:rPr lang="en-GB" baseline="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135 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itchFamily="2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Removing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1,5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70±2 ̊C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0,15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-</a:t>
                      </a:r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0,5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25 ̊C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3-6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  <a:cs typeface="+mn-cs"/>
                        </a:rPr>
                        <a:t>72-80 ̊C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171850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Time of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30</a:t>
                      </a:r>
                      <a:r>
                        <a:rPr lang="en-GB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2 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92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116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799"/>
            <a:ext cx="10515600" cy="528755"/>
          </a:xfrm>
        </p:spPr>
        <p:txBody>
          <a:bodyPr/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SUBU5, EP and PEP</a:t>
            </a:r>
          </a:p>
        </p:txBody>
      </p:sp>
      <p:graphicFrame>
        <p:nvGraphicFramePr>
          <p:cNvPr id="21" name="Таблица 4">
            <a:extLst>
              <a:ext uri="{FF2B5EF4-FFF2-40B4-BE49-F238E27FC236}">
                <a16:creationId xmlns:a16="http://schemas.microsoft.com/office/drawing/2014/main" id="{4219A010-3E8B-4BB0-BAE1-3E2F53F31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877"/>
              </p:ext>
            </p:extLst>
          </p:nvPr>
        </p:nvGraphicFramePr>
        <p:xfrm>
          <a:off x="477478" y="1038001"/>
          <a:ext cx="1146298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913">
                  <a:extLst>
                    <a:ext uri="{9D8B030D-6E8A-4147-A177-3AD203B41FA5}">
                      <a16:colId xmlns:a16="http://schemas.microsoft.com/office/drawing/2014/main" val="2014743129"/>
                    </a:ext>
                  </a:extLst>
                </a:gridCol>
                <a:gridCol w="2953149">
                  <a:extLst>
                    <a:ext uri="{9D8B030D-6E8A-4147-A177-3AD203B41FA5}">
                      <a16:colId xmlns:a16="http://schemas.microsoft.com/office/drawing/2014/main" val="1681305142"/>
                    </a:ext>
                  </a:extLst>
                </a:gridCol>
                <a:gridCol w="2281561">
                  <a:extLst>
                    <a:ext uri="{9D8B030D-6E8A-4147-A177-3AD203B41FA5}">
                      <a16:colId xmlns:a16="http://schemas.microsoft.com/office/drawing/2014/main" val="2509293551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3887145623"/>
                    </a:ext>
                  </a:extLst>
                </a:gridCol>
              </a:tblGrid>
              <a:tr h="325974">
                <a:tc>
                  <a:txBody>
                    <a:bodyPr/>
                    <a:lstStyle/>
                    <a:p>
                      <a:r>
                        <a:rPr lang="en-GB" b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Process /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SUBU5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EP (3:2)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PEP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067964"/>
                  </a:ext>
                </a:extLst>
              </a:tr>
              <a:tr h="57045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Sulfamic acid 5 g/l; NH</a:t>
                      </a:r>
                      <a:r>
                        <a:rPr lang="pt-BR" baseline="-25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4</a:t>
                      </a:r>
                      <a:r>
                        <a:rPr lang="pt-BR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-citrate 1 g/l Butanol 50 ml/l; H</a:t>
                      </a:r>
                      <a:r>
                        <a:rPr lang="pt-BR" baseline="-25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O</a:t>
                      </a:r>
                      <a:r>
                        <a:rPr lang="pt-BR" baseline="-25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</a:t>
                      </a:r>
                      <a:r>
                        <a:rPr lang="pt-BR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 50 ml/l;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85 % H</a:t>
                      </a:r>
                      <a:r>
                        <a:rPr lang="en-GB" baseline="-25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3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PO</a:t>
                      </a:r>
                      <a:r>
                        <a:rPr lang="en-GB" baseline="-25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4 </a:t>
                      </a:r>
                      <a:r>
                        <a:rPr lang="en-GB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: n-Butanol</a:t>
                      </a:r>
                      <a:endParaRPr lang="en-GB" baseline="-25000" dirty="0"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</a:rPr>
                        <a:t>Diluted salts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019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2-6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300 V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7"/>
                  </a:ext>
                </a:extLst>
              </a:tr>
              <a:tr h="355957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Current density</a:t>
                      </a:r>
                      <a:endParaRPr lang="en-GB" baseline="30000" dirty="0"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0,01 – 0,03 A/cm</a:t>
                      </a:r>
                      <a:r>
                        <a:rPr lang="en-GB" baseline="30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0,35-0,45 A/cm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33738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Power draw</a:t>
                      </a:r>
                      <a:endParaRPr lang="en-GB" baseline="30000" dirty="0"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0,12 </a:t>
                      </a:r>
                      <a:r>
                        <a:rPr lang="en-GB" baseline="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135 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W/cm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  <a:latin typeface="Oswald" panose="020B0604020202020204" charset="0"/>
                        <a:ea typeface="Yu Gothic Light" panose="020B0300000000000000" pitchFamily="34" charset="-128"/>
                      </a:endParaRP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59906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Removing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1,5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70±2 ̊C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0,15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-</a:t>
                      </a:r>
                      <a:r>
                        <a:rPr lang="ru-RU" dirty="0">
                          <a:latin typeface="Oswald" pitchFamily="2" charset="0"/>
                          <a:ea typeface="Yu Gothic Light" panose="020B0300000000000000" pitchFamily="34" charset="-128"/>
                        </a:rPr>
                        <a:t>0,5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25 ̊C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Oswald" pitchFamily="2" charset="0"/>
                          <a:ea typeface="Yu Gothic Light" panose="020B0300000000000000" pitchFamily="34" charset="-128"/>
                        </a:rPr>
                        <a:t>3-6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72-80 ̊C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) </a:t>
                      </a:r>
                      <a:r>
                        <a:rPr lang="el-GR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μ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m/min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171850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Time of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30</a:t>
                      </a:r>
                      <a:r>
                        <a:rPr lang="en-GB" dirty="0"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</a:rPr>
                        <a:t>2 min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9289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7,5 </a:t>
                      </a:r>
                      <a:r>
                        <a:rPr lang="el-GR" sz="1800" kern="120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μ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8</a:t>
                      </a:r>
                      <a:r>
                        <a:rPr lang="el-GR" sz="1800" kern="120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 μ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8</a:t>
                      </a:r>
                      <a:r>
                        <a:rPr lang="el-GR" sz="1800" kern="120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 μ</a:t>
                      </a:r>
                      <a:r>
                        <a:rPr lang="en-GB" sz="1800" kern="1200" dirty="0">
                          <a:solidFill>
                            <a:schemeClr val="bg1"/>
                          </a:solidFill>
                          <a:latin typeface="Oswald" panose="020B0604020202020204" charset="0"/>
                          <a:ea typeface="Yu Gothic Light" panose="020B0300000000000000" pitchFamily="34" charset="-128"/>
                          <a:cs typeface="+mn-cs"/>
                        </a:rPr>
                        <a:t>m</a:t>
                      </a:r>
                    </a:p>
                  </a:txBody>
                  <a:tcPr>
                    <a:solidFill>
                      <a:srgbClr val="002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71822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4F81-CE9F-4B8C-8175-ECE0CCE1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34</a:t>
            </a:fld>
            <a:endParaRPr lang="it-IT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4D5BCD-A367-4BD7-9D28-35B0AF7A0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422" y="4781466"/>
            <a:ext cx="1940476" cy="1457844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BBE2B79-300F-49B9-A1BE-F8576AAD8C88}"/>
              </a:ext>
            </a:extLst>
          </p:cNvPr>
          <p:cNvSpPr txBox="1">
            <a:spLocks/>
          </p:cNvSpPr>
          <p:nvPr/>
        </p:nvSpPr>
        <p:spPr>
          <a:xfrm>
            <a:off x="3899087" y="5075134"/>
            <a:ext cx="3921657" cy="840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/>
              <a:t>Roughness evaluated with a Veeco Dektat 8 Profilometer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4988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222C7-63AA-47D6-8C11-02341BE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3D329-E742-4952-A195-8B5819AE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799"/>
            <a:ext cx="10515600" cy="528755"/>
          </a:xfrm>
        </p:spPr>
        <p:txBody>
          <a:bodyPr/>
          <a:lstStyle/>
          <a:p>
            <a:r>
              <a:rPr lang="en-GB">
                <a:latin typeface="Yu Gothic Light" panose="020B0300000000000000" pitchFamily="34" charset="-128"/>
                <a:ea typeface="Yu Gothic Light" panose="020B0300000000000000" pitchFamily="34" charset="-128"/>
              </a:rPr>
              <a:t>Comparison SUBU5, EP and PEP</a:t>
            </a:r>
          </a:p>
        </p:txBody>
      </p:sp>
      <p:pic>
        <p:nvPicPr>
          <p:cNvPr id="16" name="Рисунок 14">
            <a:extLst>
              <a:ext uri="{FF2B5EF4-FFF2-40B4-BE49-F238E27FC236}">
                <a16:creationId xmlns:a16="http://schemas.microsoft.com/office/drawing/2014/main" id="{2FBBFD03-5BCC-4EF1-94C9-BDAE57AA3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9" b="93605" l="3175" r="92063">
                        <a14:foregroundMark x1="3175" y1="10174" x2="15873" y2="22384"/>
                        <a14:foregroundMark x1="25794" y1="7849" x2="35317" y2="7267"/>
                        <a14:foregroundMark x1="35317" y1="3779" x2="35317" y2="8430"/>
                        <a14:foregroundMark x1="90476" y1="80233" x2="92063" y2="82849"/>
                        <a14:foregroundMark x1="60317" y1="93895" x2="71032" y2="8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1945">
            <a:off x="9034109" y="1000707"/>
            <a:ext cx="3743991" cy="4856586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0E263C-15B9-4200-9CFB-EB071B396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1" b="89919" l="5778" r="100000">
                        <a14:foregroundMark x1="6370" y1="69758" x2="6370" y2="59274"/>
                        <a14:foregroundMark x1="11556" y1="10081" x2="42815" y2="18548"/>
                        <a14:foregroundMark x1="5926" y1="43145" x2="7556" y2="33468"/>
                        <a14:foregroundMark x1="84148" y1="77419" x2="86370" y2="41935"/>
                        <a14:foregroundMark x1="88741" y1="25000" x2="91852" y2="74194"/>
                        <a14:foregroundMark x1="95111" y1="83871" x2="95852" y2="56048"/>
                        <a14:foregroundMark x1="99407" y1="89113" x2="99852" y2="89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25761">
            <a:off x="5804963" y="2470605"/>
            <a:ext cx="4493341" cy="1651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54C1CC-F5CA-433F-9E65-398746E3308D}"/>
              </a:ext>
            </a:extLst>
          </p:cNvPr>
          <p:cNvSpPr txBox="1"/>
          <p:nvPr/>
        </p:nvSpPr>
        <p:spPr>
          <a:xfrm>
            <a:off x="7681665" y="4473885"/>
            <a:ext cx="780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EP</a:t>
            </a:r>
            <a:b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30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min</a:t>
            </a:r>
            <a:b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8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μ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39124-1BA3-42B4-8C8D-7EA7C3FEA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89385" l="10000" r="90000">
                        <a14:foregroundMark x1="27604" y1="9497" x2="36250" y2="8939"/>
                        <a14:foregroundMark x1="49896" y1="10428" x2="53333" y2="8194"/>
                        <a14:foregroundMark x1="44688" y1="13966" x2="47396" y2="12104"/>
                        <a14:foregroundMark x1="62500" y1="8194" x2="72083" y2="7449"/>
                        <a14:foregroundMark x1="72083" y1="7449" x2="72917" y2="7449"/>
                        <a14:foregroundMark x1="74896" y1="7449" x2="74792" y2="8752"/>
                        <a14:foregroundMark x1="75417" y1="40223" x2="75625" y2="63128"/>
                        <a14:backgroundMark x1="40833" y1="88268" x2="41354" y2="43203"/>
                        <a14:backgroundMark x1="60313" y1="83799" x2="59479" y2="59404"/>
                        <a14:backgroundMark x1="60938" y1="41527" x2="61250" y2="75605"/>
                        <a14:backgroundMark x1="60833" y1="22160" x2="60625" y2="15642"/>
                        <a14:backgroundMark x1="49167" y1="14525" x2="49271" y2="14153"/>
                        <a14:backgroundMark x1="48854" y1="14153" x2="49479" y2="14898"/>
                        <a14:backgroundMark x1="47604" y1="12663" x2="49479" y2="11732"/>
                        <a14:backgroundMark x1="47813" y1="12477" x2="47708" y2="12663"/>
                        <a14:backgroundMark x1="69167" y1="15270" x2="69688" y2="15270"/>
                        <a14:backgroundMark x1="69167" y1="15456" x2="68021" y2="13222"/>
                        <a14:backgroundMark x1="66667" y1="11546" x2="68750" y2="18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4954" y="1257529"/>
            <a:ext cx="4079657" cy="22814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6A9842-ECBB-4280-9CC8-CDB48B0425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3" b="97646" l="4285" r="97090">
                        <a14:foregroundMark x1="10267" y1="22422" x2="5578" y2="86211"/>
                        <a14:foregroundMark x1="5578" y1="86211" x2="15279" y2="93386"/>
                        <a14:foregroundMark x1="15279" y1="93386" x2="22231" y2="83969"/>
                        <a14:foregroundMark x1="22231" y1="83969" x2="24737" y2="22758"/>
                        <a14:foregroundMark x1="74778" y1="16704" x2="76637" y2="76121"/>
                        <a14:foregroundMark x1="76637" y1="76121" x2="84074" y2="83632"/>
                        <a14:foregroundMark x1="84074" y1="83632" x2="90946" y2="69843"/>
                        <a14:foregroundMark x1="90946" y1="69843" x2="91593" y2="26682"/>
                        <a14:foregroundMark x1="91593" y1="26682" x2="88278" y2="11211"/>
                        <a14:foregroundMark x1="75182" y1="14238" x2="82377" y2="10987"/>
                        <a14:foregroundMark x1="86338" y1="82399" x2="95311" y2="81054"/>
                        <a14:foregroundMark x1="95311" y1="81054" x2="94584" y2="63677"/>
                        <a14:foregroundMark x1="39693" y1="93161" x2="58610" y2="94395"/>
                        <a14:foregroundMark x1="39854" y1="84417" x2="40016" y2="77691"/>
                        <a14:foregroundMark x1="4042" y1="96637" x2="6629" y2="69731"/>
                        <a14:foregroundMark x1="6629" y1="69731" x2="7761" y2="86211"/>
                        <a14:foregroundMark x1="7761" y1="86211" x2="13258" y2="74439"/>
                        <a14:foregroundMark x1="13258" y1="74439" x2="14713" y2="86883"/>
                        <a14:foregroundMark x1="14713" y1="86883" x2="15926" y2="83969"/>
                        <a14:foregroundMark x1="4365" y1="97646" x2="4527" y2="69170"/>
                        <a14:foregroundMark x1="9054" y1="23430" x2="18027" y2="18946"/>
                        <a14:foregroundMark x1="18027" y1="18946" x2="20210" y2="18722"/>
                        <a14:foregroundMark x1="9620" y1="16928" x2="28537" y2="15471"/>
                        <a14:foregroundMark x1="44867" y1="15022" x2="54972" y2="13453"/>
                        <a14:foregroundMark x1="43816" y1="14013" x2="52951" y2="13453"/>
                        <a14:foregroundMark x1="52951" y1="13453" x2="59984" y2="13453"/>
                        <a14:foregroundMark x1="60226" y1="14013" x2="63460" y2="13677"/>
                        <a14:foregroundMark x1="75505" y1="83408" x2="75344" y2="88453"/>
                        <a14:foregroundMark x1="97090" y1="86435" x2="93694" y2="89462"/>
                        <a14:foregroundMark x1="72272" y1="15695" x2="75667" y2="11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4" y="3062990"/>
            <a:ext cx="2327031" cy="1677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85155-8A69-4518-A5FA-51B7DD1A9BFC}"/>
              </a:ext>
            </a:extLst>
          </p:cNvPr>
          <p:cNvSpPr txBox="1"/>
          <p:nvPr/>
        </p:nvSpPr>
        <p:spPr>
          <a:xfrm>
            <a:off x="234839" y="4647782"/>
            <a:ext cx="207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pPr algn="ctr"/>
            <a:r>
              <a:rPr lang="en-GB" b="0" dirty="0">
                <a:solidFill>
                  <a:schemeClr val="tx1"/>
                </a:solidFill>
                <a:effectLst/>
              </a:rPr>
              <a:t>Initial</a:t>
            </a:r>
            <a:br>
              <a:rPr lang="en-GB" b="0" dirty="0">
                <a:solidFill>
                  <a:schemeClr val="tx1"/>
                </a:solidFill>
                <a:effectLst/>
              </a:rPr>
            </a:br>
            <a:r>
              <a:rPr lang="ru-RU" b="0" dirty="0">
                <a:solidFill>
                  <a:schemeClr val="tx1"/>
                </a:solidFill>
                <a:effectLst/>
              </a:rPr>
              <a:t>! </a:t>
            </a:r>
            <a:r>
              <a:rPr lang="en-GB" b="0" dirty="0">
                <a:solidFill>
                  <a:schemeClr val="tx1"/>
                </a:solidFill>
                <a:effectLst/>
              </a:rPr>
              <a:t>Rough surface 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88BAEC-A585-4B1D-805F-8D18093729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294" y="1089854"/>
            <a:ext cx="2165308" cy="4446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6E4CA3-EB4B-4F44-AE40-6E919CDE1EF2}"/>
              </a:ext>
            </a:extLst>
          </p:cNvPr>
          <p:cNvSpPr txBox="1"/>
          <p:nvPr/>
        </p:nvSpPr>
        <p:spPr>
          <a:xfrm>
            <a:off x="4356570" y="4370783"/>
            <a:ext cx="785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SUBU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5 min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7,5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GB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4AD78A-9BAA-43BA-BBF3-6A08F97DB26D}"/>
              </a:ext>
            </a:extLst>
          </p:cNvPr>
          <p:cNvSpPr txBox="1"/>
          <p:nvPr/>
        </p:nvSpPr>
        <p:spPr>
          <a:xfrm>
            <a:off x="10525405" y="4459390"/>
            <a:ext cx="713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2 </a:t>
            </a:r>
            <a:r>
              <a:rPr lang="en-GB" dirty="0">
                <a:solidFill>
                  <a:schemeClr val="bg1"/>
                </a:solidFill>
              </a:rPr>
              <a:t>min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8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GB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4F81-CE9F-4B8C-8175-ECE0CCE1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35</a:t>
            </a:fld>
            <a:endParaRPr lang="it-IT"/>
          </a:p>
        </p:txBody>
      </p:sp>
      <p:cxnSp>
        <p:nvCxnSpPr>
          <p:cNvPr id="24" name="Straight Connector 21">
            <a:extLst>
              <a:ext uri="{FF2B5EF4-FFF2-40B4-BE49-F238E27FC236}">
                <a16:creationId xmlns:a16="http://schemas.microsoft.com/office/drawing/2014/main" id="{6F1A00B4-9AE8-4BBF-A885-8FB1BE062231}"/>
              </a:ext>
            </a:extLst>
          </p:cNvPr>
          <p:cNvCxnSpPr>
            <a:cxnSpLocks/>
          </p:cNvCxnSpPr>
          <p:nvPr/>
        </p:nvCxnSpPr>
        <p:spPr>
          <a:xfrm flipH="1">
            <a:off x="2812959" y="1058335"/>
            <a:ext cx="13562" cy="5236587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81D2CF39-EA90-4BA7-86E3-741C8F7CC53F}"/>
              </a:ext>
            </a:extLst>
          </p:cNvPr>
          <p:cNvCxnSpPr>
            <a:cxnSpLocks/>
          </p:cNvCxnSpPr>
          <p:nvPr/>
        </p:nvCxnSpPr>
        <p:spPr>
          <a:xfrm>
            <a:off x="6591531" y="1089854"/>
            <a:ext cx="0" cy="5079940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239234E1-E15D-46B7-BC34-B8A992F0F79F}"/>
              </a:ext>
            </a:extLst>
          </p:cNvPr>
          <p:cNvCxnSpPr>
            <a:cxnSpLocks/>
          </p:cNvCxnSpPr>
          <p:nvPr/>
        </p:nvCxnSpPr>
        <p:spPr>
          <a:xfrm>
            <a:off x="9379040" y="1089854"/>
            <a:ext cx="0" cy="5079940"/>
          </a:xfrm>
          <a:prstGeom prst="line">
            <a:avLst/>
          </a:prstGeom>
          <a:ln w="44450" cap="rnd" cmpd="sng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0F9343-FE2C-4CF7-99C0-7FE38F4C2C0B}"/>
              </a:ext>
            </a:extLst>
          </p:cNvPr>
          <p:cNvSpPr txBox="1"/>
          <p:nvPr/>
        </p:nvSpPr>
        <p:spPr>
          <a:xfrm>
            <a:off x="0" y="5698215"/>
            <a:ext cx="11986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Oswald"/>
              </a:rPr>
              <a:t>     </a:t>
            </a:r>
            <a:r>
              <a:rPr lang="en-GB" sz="2000" dirty="0">
                <a:latin typeface="Oswald"/>
              </a:rPr>
              <a:t>Ra </a:t>
            </a:r>
            <a:r>
              <a:rPr lang="ru-RU" sz="2000" dirty="0">
                <a:latin typeface="Oswald"/>
              </a:rPr>
              <a:t>490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it-IT" sz="2000" dirty="0">
                <a:latin typeface="Oswald"/>
              </a:rPr>
              <a:t>19</a:t>
            </a:r>
            <a:r>
              <a:rPr lang="en-GB" sz="2000" dirty="0">
                <a:latin typeface="Oswald"/>
              </a:rPr>
              <a:t> nm		</a:t>
            </a:r>
            <a:r>
              <a:rPr lang="ru-RU" sz="2000" dirty="0">
                <a:latin typeface="Oswald"/>
              </a:rPr>
              <a:t>	</a:t>
            </a:r>
            <a:r>
              <a:rPr lang="en-GB" sz="2000" dirty="0">
                <a:latin typeface="Oswald"/>
              </a:rPr>
              <a:t>Ra </a:t>
            </a:r>
            <a:r>
              <a:rPr lang="ru-RU" sz="2000" dirty="0">
                <a:latin typeface="Oswald"/>
              </a:rPr>
              <a:t>113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ru-RU" sz="2000" dirty="0">
                <a:latin typeface="Oswald"/>
              </a:rPr>
              <a:t>21</a:t>
            </a:r>
            <a:r>
              <a:rPr lang="en-GB" sz="2000" dirty="0">
                <a:latin typeface="Oswald"/>
              </a:rPr>
              <a:t> nm		</a:t>
            </a:r>
            <a:r>
              <a:rPr lang="ru-RU" sz="2000" dirty="0">
                <a:latin typeface="Oswald"/>
              </a:rPr>
              <a:t>	</a:t>
            </a:r>
            <a:r>
              <a:rPr lang="en-GB" sz="2000" dirty="0">
                <a:latin typeface="Oswald"/>
              </a:rPr>
              <a:t>Ra </a:t>
            </a:r>
            <a:r>
              <a:rPr lang="ru-RU" sz="2000" b="0" kern="1200" dirty="0">
                <a:latin typeface="Oswald"/>
                <a:ea typeface="Yu Gothic Light" panose="020B0300000000000000" pitchFamily="34" charset="-128"/>
              </a:rPr>
              <a:t>98</a:t>
            </a:r>
            <a:r>
              <a:rPr lang="en-GB" sz="2000" b="0" kern="1200" dirty="0">
                <a:latin typeface="Oswald"/>
                <a:ea typeface="Yu Gothic Light" panose="020B0300000000000000" pitchFamily="34" charset="-128"/>
              </a:rPr>
              <a:t>±</a:t>
            </a:r>
            <a:r>
              <a:rPr lang="ru-RU" sz="2000" b="0" kern="1200" dirty="0">
                <a:latin typeface="Oswald"/>
                <a:ea typeface="Yu Gothic Light" panose="020B0300000000000000" pitchFamily="34" charset="-128"/>
              </a:rPr>
              <a:t>9</a:t>
            </a:r>
            <a:r>
              <a:rPr lang="en-GB" sz="2000" b="0" kern="1200" dirty="0">
                <a:latin typeface="Oswald"/>
                <a:ea typeface="Yu Gothic Light" panose="020B0300000000000000" pitchFamily="34" charset="-128"/>
              </a:rPr>
              <a:t> nm		Ra </a:t>
            </a:r>
            <a:r>
              <a:rPr lang="ru-RU" sz="2000" b="0" kern="1200" dirty="0">
                <a:latin typeface="Oswald"/>
                <a:ea typeface="Yu Gothic Light" panose="020B0300000000000000" pitchFamily="34" charset="-128"/>
              </a:rPr>
              <a:t>72</a:t>
            </a:r>
            <a:r>
              <a:rPr lang="en-GB" sz="2000" b="0" kern="1200" dirty="0">
                <a:latin typeface="Oswald"/>
                <a:ea typeface="Yu Gothic Light" panose="020B0300000000000000" pitchFamily="34" charset="-128"/>
              </a:rPr>
              <a:t>±</a:t>
            </a:r>
            <a:r>
              <a:rPr lang="ru-RU" sz="2000" b="0" kern="1200" dirty="0">
                <a:latin typeface="Oswald"/>
                <a:ea typeface="Yu Gothic Light" panose="020B0300000000000000" pitchFamily="34" charset="-128"/>
              </a:rPr>
              <a:t>12</a:t>
            </a:r>
            <a:r>
              <a:rPr lang="en-GB" sz="2000" b="0" kern="1200" dirty="0">
                <a:latin typeface="Oswald"/>
                <a:ea typeface="Yu Gothic Light" panose="020B0300000000000000" pitchFamily="34" charset="-128"/>
              </a:rPr>
              <a:t> nm</a:t>
            </a:r>
          </a:p>
          <a:p>
            <a:r>
              <a:rPr lang="ru-RU" sz="2000" dirty="0">
                <a:latin typeface="Oswald"/>
                <a:ea typeface="Yu Gothic Light" panose="020B0300000000000000" pitchFamily="34" charset="-128"/>
              </a:rPr>
              <a:t>     </a:t>
            </a:r>
            <a:r>
              <a:rPr lang="en-GB" sz="2000" dirty="0" err="1">
                <a:latin typeface="Oswald"/>
                <a:ea typeface="Yu Gothic Light" panose="020B0300000000000000" pitchFamily="34" charset="-128"/>
              </a:rPr>
              <a:t>Rq</a:t>
            </a:r>
            <a:r>
              <a:rPr lang="en-GB" sz="2000" dirty="0">
                <a:latin typeface="Oswald"/>
                <a:ea typeface="Yu Gothic Light" panose="020B0300000000000000" pitchFamily="34" charset="-128"/>
              </a:rPr>
              <a:t> </a:t>
            </a:r>
            <a:r>
              <a:rPr lang="ru-RU" sz="2000" dirty="0">
                <a:latin typeface="Oswald"/>
                <a:ea typeface="Yu Gothic Light" panose="020B0300000000000000" pitchFamily="34" charset="-128"/>
              </a:rPr>
              <a:t>562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ru-RU" sz="2000" dirty="0">
                <a:latin typeface="Oswald"/>
              </a:rPr>
              <a:t>84 </a:t>
            </a:r>
            <a:r>
              <a:rPr lang="en-GB" sz="2000" dirty="0">
                <a:latin typeface="Oswald"/>
              </a:rPr>
              <a:t>nm		</a:t>
            </a:r>
            <a:r>
              <a:rPr lang="ru-RU" sz="2000" dirty="0">
                <a:latin typeface="Oswald"/>
              </a:rPr>
              <a:t>	</a:t>
            </a:r>
            <a:r>
              <a:rPr lang="en-GB" sz="2000" dirty="0" err="1">
                <a:latin typeface="Oswald"/>
              </a:rPr>
              <a:t>Rq</a:t>
            </a:r>
            <a:r>
              <a:rPr lang="en-GB" sz="2000" dirty="0">
                <a:latin typeface="Oswald"/>
              </a:rPr>
              <a:t> 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331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126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 nm		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	</a:t>
            </a:r>
            <a:r>
              <a:rPr lang="it-IT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Rq 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152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4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1 nm		</a:t>
            </a:r>
            <a:r>
              <a:rPr lang="en-GB" sz="2000" b="0" kern="1200" dirty="0" err="1">
                <a:latin typeface="Oswald" pitchFamily="2" charset="0"/>
                <a:ea typeface="Yu Gothic Light" panose="020B0300000000000000" pitchFamily="34" charset="-128"/>
                <a:cs typeface="+mn-cs"/>
              </a:rPr>
              <a:t>Rq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 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93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±</a:t>
            </a:r>
            <a:r>
              <a:rPr lang="ru-RU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19</a:t>
            </a:r>
            <a:r>
              <a:rPr lang="en-GB" sz="2000" b="0" kern="1200" dirty="0">
                <a:latin typeface="Oswald" pitchFamily="2" charset="0"/>
                <a:ea typeface="Yu Gothic Light" panose="020B0300000000000000" pitchFamily="34" charset="-128"/>
                <a:cs typeface="+mn-cs"/>
              </a:rPr>
              <a:t> nm</a:t>
            </a:r>
            <a:endParaRPr lang="en-GB" sz="2000" b="0" kern="1200" dirty="0">
              <a:latin typeface="Oswald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6422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FC6EA41-4436-47A2-BBE3-99B263074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892" y="1196955"/>
            <a:ext cx="8156862" cy="52245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FEBFF-EC7D-48C8-8E32-34B8074D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00EAD41-E6E2-49AD-A6CB-EB75EDE4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7595"/>
            <a:ext cx="10515600" cy="580691"/>
          </a:xfrm>
        </p:spPr>
        <p:txBody>
          <a:bodyPr/>
          <a:lstStyle/>
          <a:p>
            <a:r>
              <a:rPr lang="en-GB"/>
              <a:t>Comparison of SUBU, EP and PEP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480B3-77E0-4C7B-9D6F-E61155A1804A}"/>
              </a:ext>
            </a:extLst>
          </p:cNvPr>
          <p:cNvSpPr txBox="1"/>
          <p:nvPr/>
        </p:nvSpPr>
        <p:spPr>
          <a:xfrm>
            <a:off x="2370246" y="517099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sz="2000" dirty="0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6F76E-7BC3-4873-A6C9-235AA9E9B033}"/>
              </a:ext>
            </a:extLst>
          </p:cNvPr>
          <p:cNvSpPr txBox="1"/>
          <p:nvPr/>
        </p:nvSpPr>
        <p:spPr>
          <a:xfrm>
            <a:off x="6610182" y="5124826"/>
            <a:ext cx="849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EP</a:t>
            </a:r>
            <a:b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</a:b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30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min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8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μ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7EBC7-2F05-4400-8318-CF7216A78856}"/>
              </a:ext>
            </a:extLst>
          </p:cNvPr>
          <p:cNvSpPr txBox="1"/>
          <p:nvPr/>
        </p:nvSpPr>
        <p:spPr>
          <a:xfrm>
            <a:off x="4436179" y="5170992"/>
            <a:ext cx="907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pPr algn="ctr"/>
            <a:r>
              <a:rPr lang="en-GB" sz="2000" dirty="0">
                <a:solidFill>
                  <a:schemeClr val="bg1"/>
                </a:solidFill>
              </a:rPr>
              <a:t>SUBU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5</a:t>
            </a:r>
            <a:r>
              <a:rPr lang="en-GB" sz="2000" dirty="0">
                <a:solidFill>
                  <a:schemeClr val="bg1"/>
                </a:solidFill>
              </a:rPr>
              <a:t> min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7,5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μ</a:t>
            </a:r>
            <a:r>
              <a:rPr lang="en-GB" sz="2000" dirty="0">
                <a:solidFill>
                  <a:schemeClr val="bg1"/>
                </a:solidFill>
              </a:rPr>
              <a:t>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89B05-4735-4EF6-856F-01708D9533D1}"/>
              </a:ext>
            </a:extLst>
          </p:cNvPr>
          <p:cNvSpPr txBox="1"/>
          <p:nvPr/>
        </p:nvSpPr>
        <p:spPr>
          <a:xfrm>
            <a:off x="8672551" y="5054547"/>
            <a:ext cx="732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sz="2000" dirty="0">
                <a:solidFill>
                  <a:schemeClr val="bg1"/>
                </a:solidFill>
              </a:rPr>
              <a:t>PEP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2 min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8 </a:t>
            </a:r>
            <a:r>
              <a:rPr lang="el-GR" sz="2000" dirty="0">
                <a:solidFill>
                  <a:schemeClr val="bg1"/>
                </a:solidFill>
              </a:rPr>
              <a:t>μ</a:t>
            </a:r>
            <a:r>
              <a:rPr lang="en-GB" sz="20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2CCA569-7B63-4944-9978-9C44F40A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470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409425-88C1-4050-A11C-3D6E7D55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20"/>
          <a:stretch/>
        </p:blipFill>
        <p:spPr>
          <a:xfrm>
            <a:off x="3022398" y="1196954"/>
            <a:ext cx="2962228" cy="30951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FEBFF-EC7D-48C8-8E32-34B8074D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Proof of concept: Cu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00EAD41-E6E2-49AD-A6CB-EB75EDE4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7595"/>
            <a:ext cx="10515600" cy="580691"/>
          </a:xfrm>
        </p:spPr>
        <p:txBody>
          <a:bodyPr/>
          <a:lstStyle/>
          <a:p>
            <a:r>
              <a:rPr lang="en-GB" dirty="0"/>
              <a:t>Comparison of SUBU, EP and PEP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81D59-06B0-4028-864F-02B5729EB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436"/>
          <a:stretch/>
        </p:blipFill>
        <p:spPr>
          <a:xfrm>
            <a:off x="6020154" y="1196956"/>
            <a:ext cx="2994579" cy="3095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F6B6F8-016E-4322-AD1D-F7CB327D5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50"/>
          <a:stretch/>
        </p:blipFill>
        <p:spPr>
          <a:xfrm>
            <a:off x="9059488" y="1196957"/>
            <a:ext cx="3134294" cy="3095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3991E-640C-4B6E-B616-F562AD004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934"/>
          <a:stretch/>
        </p:blipFill>
        <p:spPr>
          <a:xfrm>
            <a:off x="0" y="1196957"/>
            <a:ext cx="2974019" cy="3095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B480B3-77E0-4C7B-9D6F-E61155A1804A}"/>
              </a:ext>
            </a:extLst>
          </p:cNvPr>
          <p:cNvSpPr txBox="1"/>
          <p:nvPr/>
        </p:nvSpPr>
        <p:spPr>
          <a:xfrm>
            <a:off x="2219897" y="361611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6F76E-7BC3-4873-A6C9-235AA9E9B033}"/>
              </a:ext>
            </a:extLst>
          </p:cNvPr>
          <p:cNvSpPr txBox="1"/>
          <p:nvPr/>
        </p:nvSpPr>
        <p:spPr>
          <a:xfrm>
            <a:off x="7366525" y="3610392"/>
            <a:ext cx="164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EP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30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min;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8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μ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7EBC7-2F05-4400-8318-CF7216A78856}"/>
              </a:ext>
            </a:extLst>
          </p:cNvPr>
          <p:cNvSpPr txBox="1"/>
          <p:nvPr/>
        </p:nvSpPr>
        <p:spPr>
          <a:xfrm>
            <a:off x="4005351" y="3616114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SUBU </a:t>
            </a:r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en-GB" dirty="0">
                <a:solidFill>
                  <a:schemeClr val="bg1"/>
                </a:solidFill>
              </a:rPr>
              <a:t> min; </a:t>
            </a:r>
            <a:r>
              <a:rPr lang="ru-RU" dirty="0">
                <a:solidFill>
                  <a:schemeClr val="bg1"/>
                </a:solidFill>
              </a:rPr>
              <a:t>7,5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GB" dirty="0">
                <a:solidFill>
                  <a:schemeClr val="bg1"/>
                </a:solidFill>
              </a:rPr>
              <a:t>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89B05-4735-4EF6-856F-01708D9533D1}"/>
              </a:ext>
            </a:extLst>
          </p:cNvPr>
          <p:cNvSpPr txBox="1"/>
          <p:nvPr/>
        </p:nvSpPr>
        <p:spPr>
          <a:xfrm>
            <a:off x="10547048" y="3596156"/>
            <a:ext cx="166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 2 min; 8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GB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AB93EF-BD3F-4425-A200-B11922506E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405" y="4292071"/>
            <a:ext cx="3324568" cy="2129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4AE168-D042-40D2-81C7-3ACD71739A79}"/>
              </a:ext>
            </a:extLst>
          </p:cNvPr>
          <p:cNvSpPr txBox="1"/>
          <p:nvPr/>
        </p:nvSpPr>
        <p:spPr>
          <a:xfrm>
            <a:off x="4249844" y="596325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CE84A-8062-425B-A2A4-26476EC064D3}"/>
              </a:ext>
            </a:extLst>
          </p:cNvPr>
          <p:cNvSpPr txBox="1"/>
          <p:nvPr/>
        </p:nvSpPr>
        <p:spPr>
          <a:xfrm>
            <a:off x="5064603" y="59859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SUBU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52E5EB-0B51-4BB5-9C7E-854E05A99238}"/>
              </a:ext>
            </a:extLst>
          </p:cNvPr>
          <p:cNvSpPr txBox="1"/>
          <p:nvPr/>
        </p:nvSpPr>
        <p:spPr>
          <a:xfrm>
            <a:off x="6096000" y="592573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C724C-20DE-4609-AB1C-F8F2ACDFAE7C}"/>
              </a:ext>
            </a:extLst>
          </p:cNvPr>
          <p:cNvSpPr txBox="1"/>
          <p:nvPr/>
        </p:nvSpPr>
        <p:spPr>
          <a:xfrm>
            <a:off x="6834047" y="5925739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PEP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2CCA569-7B63-4944-9978-9C44F40A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480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BD624-286A-4E14-A1AA-C60BF039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82509"/>
          </a:xfrm>
        </p:spPr>
        <p:txBody>
          <a:bodyPr/>
          <a:lstStyle/>
          <a:p>
            <a:r>
              <a:rPr lang="en-GB" dirty="0"/>
              <a:t>Proof of concept: Cu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7638DC01-8014-4F18-9827-D1578A074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300"/>
            <a:ext cx="3888475" cy="2643289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1E5AC1E6-496A-4A20-AE73-D70C30F79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338" y="1131300"/>
            <a:ext cx="3888475" cy="2643289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2FC4BCA7-2547-4BA1-B087-D4A1541DF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525" y="1131299"/>
            <a:ext cx="3888475" cy="2643289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29CAE75A-F94F-4BA0-A4BC-BFE3EDE12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8" y="3774588"/>
            <a:ext cx="3892163" cy="2645796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8AF52999-B77D-4F07-9B5F-CA5A74B6E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338" y="3774588"/>
            <a:ext cx="3892163" cy="2645796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06B2C708-28D5-47FC-9DB2-B21011DE4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837" y="3774588"/>
            <a:ext cx="3892162" cy="2645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3F901-A86C-4970-A0A0-0948E9110DD8}"/>
              </a:ext>
            </a:extLst>
          </p:cNvPr>
          <p:cNvSpPr txBox="1"/>
          <p:nvPr/>
        </p:nvSpPr>
        <p:spPr>
          <a:xfrm>
            <a:off x="2371713" y="5636247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75x PEP 5 min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6F93E-6E97-4C28-A6D0-3375728166F1}"/>
              </a:ext>
            </a:extLst>
          </p:cNvPr>
          <p:cNvSpPr txBox="1"/>
          <p:nvPr/>
        </p:nvSpPr>
        <p:spPr>
          <a:xfrm>
            <a:off x="6400634" y="5643219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600x PEP 5 min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E69437-343E-4684-AAF8-A05162823085}"/>
              </a:ext>
            </a:extLst>
          </p:cNvPr>
          <p:cNvSpPr txBox="1"/>
          <p:nvPr/>
        </p:nvSpPr>
        <p:spPr>
          <a:xfrm>
            <a:off x="10401124" y="5636247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2400x PEP 5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CCAE5-898A-4606-B174-6ACD64CE493E}"/>
              </a:ext>
            </a:extLst>
          </p:cNvPr>
          <p:cNvSpPr txBox="1"/>
          <p:nvPr/>
        </p:nvSpPr>
        <p:spPr>
          <a:xfrm>
            <a:off x="6678567" y="3074712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600x Initial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33C48C-BE55-47B0-8BEA-29012E6A6F70}"/>
              </a:ext>
            </a:extLst>
          </p:cNvPr>
          <p:cNvSpPr txBox="1"/>
          <p:nvPr/>
        </p:nvSpPr>
        <p:spPr>
          <a:xfrm>
            <a:off x="10763250" y="3059668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2400x Initial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C310E-F800-4DB1-8C22-FAC42A43D08E}"/>
              </a:ext>
            </a:extLst>
          </p:cNvPr>
          <p:cNvSpPr txBox="1"/>
          <p:nvPr/>
        </p:nvSpPr>
        <p:spPr>
          <a:xfrm>
            <a:off x="2637560" y="304914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150x Initial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76536-1441-4BAD-B3E9-025D4088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962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rson writing on a board">
            <a:extLst>
              <a:ext uri="{FF2B5EF4-FFF2-40B4-BE49-F238E27FC236}">
                <a16:creationId xmlns:a16="http://schemas.microsoft.com/office/drawing/2014/main" id="{D662641A-796F-451D-BB17-A38C839B5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r="1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AF047-52F8-4669-A106-FED938A3D6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D9FBA-2F6C-4941-BA88-B76E3A016058}"/>
              </a:ext>
            </a:extLst>
          </p:cNvPr>
          <p:cNvSpPr txBox="1"/>
          <p:nvPr/>
        </p:nvSpPr>
        <p:spPr>
          <a:xfrm>
            <a:off x="217857" y="1072805"/>
            <a:ext cx="5579381" cy="5628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-1800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Oswald"/>
              </a:rPr>
              <a:t>Two recipes of PEP were developed and studied to polish Nb and Cu.</a:t>
            </a:r>
          </a:p>
          <a:p>
            <a:pPr marL="0" indent="-1800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Oswald"/>
            </a:endParaRPr>
          </a:p>
          <a:p>
            <a:pPr marL="0" indent="-1800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Oswald"/>
              </a:rPr>
              <a:t>Similar or better surface can be achieved with PEP comparing to EP.</a:t>
            </a:r>
          </a:p>
          <a:p>
            <a:pPr marL="0" indent="-1800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Oswald"/>
            </a:endParaRPr>
          </a:p>
          <a:p>
            <a:pPr marL="0" indent="-1800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Oswald"/>
              </a:rPr>
              <a:t>Proved higher performance, and ecological benefits.</a:t>
            </a:r>
          </a:p>
          <a:p>
            <a:pPr marL="0" indent="-1800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Oswald"/>
            </a:endParaRPr>
          </a:p>
          <a:p>
            <a:pPr marL="0" indent="-1800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Oswald"/>
              </a:rPr>
              <a:t>Hydrogen disease – to evaluate.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2D184-73F6-40F8-9AD3-E3E973D5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0967" y="6543923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CA61C36-0473-488F-B458-90B848AEBF4B}" type="slidenum">
              <a:rPr lang="en-US" smtClean="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 sz="14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3357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579BF-2044-4B80-9891-9E4D142D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BCB4F-2621-4865-82C0-36656D9C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96" y="1559634"/>
            <a:ext cx="2387083" cy="17637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6CB2D3-7A2A-4A62-86A9-D0E1833B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97" y="-8878"/>
            <a:ext cx="2387083" cy="17637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BB0C7-3858-4497-A8DC-281A52B7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08" y="3027115"/>
            <a:ext cx="2387086" cy="17637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DCC9D7-F1F7-4609-9955-282840E68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964" y="3208334"/>
            <a:ext cx="2378945" cy="1757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4B7E5C-BA0E-4111-938F-8478F5484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019" y="1629518"/>
            <a:ext cx="2378945" cy="17577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10C116-29FE-4A0A-B6DB-E792AC203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597" y="4672807"/>
            <a:ext cx="2387086" cy="1763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ABF159-9CC1-4FCC-BA74-5687E62EA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089" y="-5872"/>
            <a:ext cx="2378945" cy="17577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D7FDE1-9ECC-40A3-9F56-1497BEF62D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894" y="4668520"/>
            <a:ext cx="2378946" cy="17577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22E864-0930-498C-A29A-E0E62F5E3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4" y="1537017"/>
            <a:ext cx="3791118" cy="32868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D0BB25-2C7A-4396-835D-D3698B03056F}"/>
              </a:ext>
            </a:extLst>
          </p:cNvPr>
          <p:cNvSpPr txBox="1"/>
          <p:nvPr/>
        </p:nvSpPr>
        <p:spPr>
          <a:xfrm>
            <a:off x="147029" y="5401148"/>
            <a:ext cx="3691748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 dirty="0"/>
              <a:t>D.M. Turley, L.E. Samuels Metallography +, 275 (1981) and Turley and Samuels; J Iron and Steel Inst, 186 (1957) 211.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B6E504F-FEAD-423E-94ED-CADFE473E6F7}"/>
              </a:ext>
            </a:extLst>
          </p:cNvPr>
          <p:cNvSpPr txBox="1"/>
          <p:nvPr/>
        </p:nvSpPr>
        <p:spPr>
          <a:xfrm>
            <a:off x="4340752" y="5401148"/>
            <a:ext cx="2760615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pPr algn="ctr"/>
            <a:r>
              <a:rPr lang="en-GB" dirty="0"/>
              <a:t>Collier, David, and Rod Schuster. “</a:t>
            </a:r>
            <a:r>
              <a:rPr lang="en-GB" dirty="0" err="1"/>
              <a:t>Superpolishing</a:t>
            </a:r>
            <a:r>
              <a:rPr lang="en-GB" dirty="0"/>
              <a:t> Deep-UV Optics.” Photonics Spectra, February 2005.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42CED-4A32-4180-B249-48FEB4EC93BE}"/>
              </a:ext>
            </a:extLst>
          </p:cNvPr>
          <p:cNvGrpSpPr/>
          <p:nvPr/>
        </p:nvGrpSpPr>
        <p:grpSpPr>
          <a:xfrm>
            <a:off x="4372943" y="1087520"/>
            <a:ext cx="2738139" cy="4185874"/>
            <a:chOff x="4470598" y="1383080"/>
            <a:chExt cx="2738139" cy="418587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F6B1BDE-1657-483F-8050-C1E353B26FF8}"/>
                </a:ext>
              </a:extLst>
            </p:cNvPr>
            <p:cNvSpPr/>
            <p:nvPr/>
          </p:nvSpPr>
          <p:spPr>
            <a:xfrm>
              <a:off x="4470598" y="1383080"/>
              <a:ext cx="2736422" cy="415765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B21909BE-1232-4090-97A4-9A08D2F10D15}"/>
                </a:ext>
              </a:extLst>
            </p:cNvPr>
            <p:cNvCxnSpPr/>
            <p:nvPr/>
          </p:nvCxnSpPr>
          <p:spPr>
            <a:xfrm>
              <a:off x="4470598" y="1876926"/>
              <a:ext cx="27364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53986B9-C039-4FC6-84CF-756DFD7D0708}"/>
                </a:ext>
              </a:extLst>
            </p:cNvPr>
            <p:cNvCxnSpPr/>
            <p:nvPr/>
          </p:nvCxnSpPr>
          <p:spPr>
            <a:xfrm>
              <a:off x="4470598" y="3051323"/>
              <a:ext cx="27364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2FD0EF7-1FCE-4C2F-905C-9B2FBF646900}"/>
                </a:ext>
              </a:extLst>
            </p:cNvPr>
            <p:cNvCxnSpPr/>
            <p:nvPr/>
          </p:nvCxnSpPr>
          <p:spPr>
            <a:xfrm>
              <a:off x="4470598" y="4595261"/>
              <a:ext cx="27364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11E583D7-7AC3-4735-9CEB-54E741D50B32}"/>
                </a:ext>
              </a:extLst>
            </p:cNvPr>
            <p:cNvSpPr/>
            <p:nvPr/>
          </p:nvSpPr>
          <p:spPr>
            <a:xfrm>
              <a:off x="4563122" y="1944210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D9B849BA-CAA2-4E6B-9989-802E77B1662E}"/>
                </a:ext>
              </a:extLst>
            </p:cNvPr>
            <p:cNvSpPr/>
            <p:nvPr/>
          </p:nvSpPr>
          <p:spPr>
            <a:xfrm>
              <a:off x="4712481" y="2022475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BA41FF7C-5C71-4328-8994-CF5D65BE63B1}"/>
                </a:ext>
              </a:extLst>
            </p:cNvPr>
            <p:cNvSpPr/>
            <p:nvPr/>
          </p:nvSpPr>
          <p:spPr>
            <a:xfrm>
              <a:off x="4969643" y="1944210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45CC1E41-EDF6-437B-8DBF-04B792D22676}"/>
                </a:ext>
              </a:extLst>
            </p:cNvPr>
            <p:cNvSpPr/>
            <p:nvPr/>
          </p:nvSpPr>
          <p:spPr>
            <a:xfrm>
              <a:off x="5119002" y="2022475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2842828B-4119-409F-B819-68D8C24F5078}"/>
                </a:ext>
              </a:extLst>
            </p:cNvPr>
            <p:cNvSpPr/>
            <p:nvPr/>
          </p:nvSpPr>
          <p:spPr>
            <a:xfrm>
              <a:off x="5375329" y="1933359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6FC45D2C-BA72-4EA3-94C6-5D3135CCA311}"/>
                </a:ext>
              </a:extLst>
            </p:cNvPr>
            <p:cNvSpPr/>
            <p:nvPr/>
          </p:nvSpPr>
          <p:spPr>
            <a:xfrm>
              <a:off x="5524688" y="2011624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F8D5EC99-E952-4CC8-A8C0-8AA0D8BE76C7}"/>
                </a:ext>
              </a:extLst>
            </p:cNvPr>
            <p:cNvSpPr/>
            <p:nvPr/>
          </p:nvSpPr>
          <p:spPr>
            <a:xfrm>
              <a:off x="5781015" y="1933359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A19FF448-68E9-47E8-82F3-1AB7EA6289C8}"/>
                </a:ext>
              </a:extLst>
            </p:cNvPr>
            <p:cNvSpPr/>
            <p:nvPr/>
          </p:nvSpPr>
          <p:spPr>
            <a:xfrm>
              <a:off x="5930374" y="2011624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023C9E50-10EB-4F50-ACB0-AA57899F1899}"/>
                </a:ext>
              </a:extLst>
            </p:cNvPr>
            <p:cNvSpPr/>
            <p:nvPr/>
          </p:nvSpPr>
          <p:spPr>
            <a:xfrm>
              <a:off x="6164741" y="1936394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DB386029-DEF1-4ACD-9188-1F68C1754BCA}"/>
                </a:ext>
              </a:extLst>
            </p:cNvPr>
            <p:cNvSpPr/>
            <p:nvPr/>
          </p:nvSpPr>
          <p:spPr>
            <a:xfrm>
              <a:off x="6314100" y="2014659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6940C29E-EE83-4C97-B79B-6E01FEAA0170}"/>
                </a:ext>
              </a:extLst>
            </p:cNvPr>
            <p:cNvSpPr/>
            <p:nvPr/>
          </p:nvSpPr>
          <p:spPr>
            <a:xfrm>
              <a:off x="6564661" y="1951113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69A8D68C-0EAB-45C4-9D3A-2D87D606530D}"/>
                </a:ext>
              </a:extLst>
            </p:cNvPr>
            <p:cNvSpPr/>
            <p:nvPr/>
          </p:nvSpPr>
          <p:spPr>
            <a:xfrm>
              <a:off x="6714020" y="2029378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6736B68-19DD-455C-8DAE-BB19E9569F22}"/>
                </a:ext>
              </a:extLst>
            </p:cNvPr>
            <p:cNvSpPr/>
            <p:nvPr/>
          </p:nvSpPr>
          <p:spPr>
            <a:xfrm>
              <a:off x="6901219" y="1947219"/>
              <a:ext cx="266330" cy="186431"/>
            </a:xfrm>
            <a:custGeom>
              <a:avLst/>
              <a:gdLst>
                <a:gd name="connsiteX0" fmla="*/ 0 w 266330"/>
                <a:gd name="connsiteY0" fmla="*/ 186431 h 186431"/>
                <a:gd name="connsiteX1" fmla="*/ 44389 w 266330"/>
                <a:gd name="connsiteY1" fmla="*/ 53266 h 186431"/>
                <a:gd name="connsiteX2" fmla="*/ 204187 w 266330"/>
                <a:gd name="connsiteY2" fmla="*/ 88776 h 186431"/>
                <a:gd name="connsiteX3" fmla="*/ 266330 w 266330"/>
                <a:gd name="connsiteY3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30" h="186431">
                  <a:moveTo>
                    <a:pt x="0" y="186431"/>
                  </a:moveTo>
                  <a:cubicBezTo>
                    <a:pt x="5179" y="127986"/>
                    <a:pt x="10358" y="69542"/>
                    <a:pt x="44389" y="53266"/>
                  </a:cubicBezTo>
                  <a:cubicBezTo>
                    <a:pt x="78420" y="36990"/>
                    <a:pt x="167197" y="97654"/>
                    <a:pt x="204187" y="88776"/>
                  </a:cubicBezTo>
                  <a:cubicBezTo>
                    <a:pt x="241177" y="79898"/>
                    <a:pt x="239697" y="23674"/>
                    <a:pt x="26633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67F00543-6322-4A8A-8BD5-93A17EA3FD53}"/>
                </a:ext>
              </a:extLst>
            </p:cNvPr>
            <p:cNvSpPr/>
            <p:nvPr/>
          </p:nvSpPr>
          <p:spPr>
            <a:xfrm>
              <a:off x="7050578" y="2025484"/>
              <a:ext cx="148444" cy="122885"/>
            </a:xfrm>
            <a:custGeom>
              <a:avLst/>
              <a:gdLst>
                <a:gd name="connsiteX0" fmla="*/ 8744 w 148444"/>
                <a:gd name="connsiteY0" fmla="*/ 0 h 122885"/>
                <a:gd name="connsiteX1" fmla="*/ 15094 w 148444"/>
                <a:gd name="connsiteY1" fmla="*/ 107950 h 122885"/>
                <a:gd name="connsiteX2" fmla="*/ 148444 w 148444"/>
                <a:gd name="connsiteY2" fmla="*/ 120650 h 1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44" h="122885">
                  <a:moveTo>
                    <a:pt x="8744" y="0"/>
                  </a:moveTo>
                  <a:cubicBezTo>
                    <a:pt x="277" y="43921"/>
                    <a:pt x="-8189" y="87842"/>
                    <a:pt x="15094" y="107950"/>
                  </a:cubicBezTo>
                  <a:cubicBezTo>
                    <a:pt x="38377" y="128058"/>
                    <a:pt x="102407" y="122767"/>
                    <a:pt x="148444" y="12065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77C078-2A89-42AA-8B8A-EAD2810F19B2}"/>
                </a:ext>
              </a:extLst>
            </p:cNvPr>
            <p:cNvSpPr txBox="1"/>
            <p:nvPr/>
          </p:nvSpPr>
          <p:spPr>
            <a:xfrm>
              <a:off x="4532908" y="4235922"/>
              <a:ext cx="2666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Deformed layer 100-200 </a:t>
              </a:r>
              <a:r>
                <a:rPr lang="el-GR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61C402-033A-4BBA-BA79-6A0BA6D1944A}"/>
                </a:ext>
              </a:extLst>
            </p:cNvPr>
            <p:cNvSpPr txBox="1"/>
            <p:nvPr/>
          </p:nvSpPr>
          <p:spPr>
            <a:xfrm>
              <a:off x="4800681" y="2686988"/>
              <a:ext cx="2149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Defect layer 1-100 </a:t>
              </a:r>
              <a:r>
                <a:rPr lang="el-GR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0C2237-37F2-4697-B1A2-4BA4CAA21BB5}"/>
                </a:ext>
              </a:extLst>
            </p:cNvPr>
            <p:cNvSpPr txBox="1"/>
            <p:nvPr/>
          </p:nvSpPr>
          <p:spPr>
            <a:xfrm>
              <a:off x="5020315" y="5199622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Defect-free Bulk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FE1AF3-90A3-4411-84D6-42F44F945B5C}"/>
                </a:ext>
              </a:extLst>
            </p:cNvPr>
            <p:cNvSpPr txBox="1"/>
            <p:nvPr/>
          </p:nvSpPr>
          <p:spPr>
            <a:xfrm>
              <a:off x="4855400" y="1514433"/>
              <a:ext cx="2064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Upper layer 0,1-1 </a:t>
              </a:r>
              <a:r>
                <a:rPr lang="el-GR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50800">
                      <a:schemeClr val="bg1"/>
                    </a:glow>
                    <a:outerShdw blurRad="50800" dist="50800" dir="5400000" sx="1000" sy="1000" algn="ctr" rotWithShape="0">
                      <a:srgbClr val="000000">
                        <a:alpha val="43137"/>
                      </a:srgbClr>
                    </a:outerShdw>
                  </a:effectLst>
                  <a:latin typeface="Oswald"/>
                </a:rPr>
                <a:t>m</a:t>
              </a:r>
            </a:p>
          </p:txBody>
        </p:sp>
        <p:sp>
          <p:nvSpPr>
            <p:cNvPr id="3" name="Flowchart: Manual Input 2">
              <a:extLst>
                <a:ext uri="{FF2B5EF4-FFF2-40B4-BE49-F238E27FC236}">
                  <a16:creationId xmlns:a16="http://schemas.microsoft.com/office/drawing/2014/main" id="{CA54E984-FF34-4536-B703-353618BDC430}"/>
                </a:ext>
              </a:extLst>
            </p:cNvPr>
            <p:cNvSpPr/>
            <p:nvPr/>
          </p:nvSpPr>
          <p:spPr>
            <a:xfrm>
              <a:off x="4496338" y="3154780"/>
              <a:ext cx="245953" cy="274517"/>
            </a:xfrm>
            <a:prstGeom prst="flowChartManualIn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411B7965-8E20-4213-8B06-4458CD74526D}"/>
                </a:ext>
              </a:extLst>
            </p:cNvPr>
            <p:cNvSpPr/>
            <p:nvPr/>
          </p:nvSpPr>
          <p:spPr>
            <a:xfrm>
              <a:off x="4712481" y="3243772"/>
              <a:ext cx="165041" cy="178960"/>
            </a:xfrm>
            <a:prstGeom prst="snip2Diag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62B58C2-0D4D-4796-B496-8D34259F2D44}"/>
                </a:ext>
              </a:extLst>
            </p:cNvPr>
            <p:cNvSpPr/>
            <p:nvPr/>
          </p:nvSpPr>
          <p:spPr>
            <a:xfrm>
              <a:off x="4712481" y="3062553"/>
              <a:ext cx="330083" cy="16997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lowchart: Data 16">
              <a:extLst>
                <a:ext uri="{FF2B5EF4-FFF2-40B4-BE49-F238E27FC236}">
                  <a16:creationId xmlns:a16="http://schemas.microsoft.com/office/drawing/2014/main" id="{2DB1FE8B-FFE7-4294-A776-55BBA245B273}"/>
                </a:ext>
              </a:extLst>
            </p:cNvPr>
            <p:cNvSpPr/>
            <p:nvPr/>
          </p:nvSpPr>
          <p:spPr>
            <a:xfrm>
              <a:off x="4970688" y="3062553"/>
              <a:ext cx="417203" cy="369321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D2D341E4-AFE2-487F-AC64-D2740D35501D}"/>
                </a:ext>
              </a:extLst>
            </p:cNvPr>
            <p:cNvSpPr/>
            <p:nvPr/>
          </p:nvSpPr>
          <p:spPr>
            <a:xfrm>
              <a:off x="4855400" y="3243772"/>
              <a:ext cx="164915" cy="188102"/>
            </a:xfrm>
            <a:prstGeom prst="round2Diag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Flowchart: Manual Input 26">
              <a:extLst>
                <a:ext uri="{FF2B5EF4-FFF2-40B4-BE49-F238E27FC236}">
                  <a16:creationId xmlns:a16="http://schemas.microsoft.com/office/drawing/2014/main" id="{6E126244-620A-4F23-B683-2CDDBDCC3A63}"/>
                </a:ext>
              </a:extLst>
            </p:cNvPr>
            <p:cNvSpPr/>
            <p:nvPr/>
          </p:nvSpPr>
          <p:spPr>
            <a:xfrm rot="10800000">
              <a:off x="4492268" y="3076971"/>
              <a:ext cx="241883" cy="94146"/>
            </a:xfrm>
            <a:prstGeom prst="flowChartManualIn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986AC090-BB69-4616-9372-F670E6D0959E}"/>
                </a:ext>
              </a:extLst>
            </p:cNvPr>
            <p:cNvSpPr/>
            <p:nvPr/>
          </p:nvSpPr>
          <p:spPr>
            <a:xfrm flipH="1">
              <a:off x="5318864" y="3070940"/>
              <a:ext cx="78742" cy="365930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Flowchart: Manual Input 43">
              <a:extLst>
                <a:ext uri="{FF2B5EF4-FFF2-40B4-BE49-F238E27FC236}">
                  <a16:creationId xmlns:a16="http://schemas.microsoft.com/office/drawing/2014/main" id="{0FFFD306-3349-4E4D-8E04-3EB3BCAD5DEB}"/>
                </a:ext>
              </a:extLst>
            </p:cNvPr>
            <p:cNvSpPr/>
            <p:nvPr/>
          </p:nvSpPr>
          <p:spPr>
            <a:xfrm>
              <a:off x="5405402" y="3159776"/>
              <a:ext cx="245953" cy="274517"/>
            </a:xfrm>
            <a:prstGeom prst="flowChartManualIn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: Diagonal Corners Snipped 47">
              <a:extLst>
                <a:ext uri="{FF2B5EF4-FFF2-40B4-BE49-F238E27FC236}">
                  <a16:creationId xmlns:a16="http://schemas.microsoft.com/office/drawing/2014/main" id="{DEF2DC3A-5D5D-44AA-9E75-0DDBA4AB048B}"/>
                </a:ext>
              </a:extLst>
            </p:cNvPr>
            <p:cNvSpPr/>
            <p:nvPr/>
          </p:nvSpPr>
          <p:spPr>
            <a:xfrm>
              <a:off x="5621545" y="3248768"/>
              <a:ext cx="165041" cy="178960"/>
            </a:xfrm>
            <a:prstGeom prst="snip2Diag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85073575-E992-4470-B800-2A1C791EC1B4}"/>
                </a:ext>
              </a:extLst>
            </p:cNvPr>
            <p:cNvSpPr/>
            <p:nvPr/>
          </p:nvSpPr>
          <p:spPr>
            <a:xfrm>
              <a:off x="5621545" y="3067549"/>
              <a:ext cx="330083" cy="16997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Flowchart: Data 50">
              <a:extLst>
                <a:ext uri="{FF2B5EF4-FFF2-40B4-BE49-F238E27FC236}">
                  <a16:creationId xmlns:a16="http://schemas.microsoft.com/office/drawing/2014/main" id="{B3ED01D9-45FC-4CA0-AD89-DBE45F1032EB}"/>
                </a:ext>
              </a:extLst>
            </p:cNvPr>
            <p:cNvSpPr/>
            <p:nvPr/>
          </p:nvSpPr>
          <p:spPr>
            <a:xfrm>
              <a:off x="5879752" y="3067549"/>
              <a:ext cx="417203" cy="369321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ctangle: Diagonal Corners Rounded 51">
              <a:extLst>
                <a:ext uri="{FF2B5EF4-FFF2-40B4-BE49-F238E27FC236}">
                  <a16:creationId xmlns:a16="http://schemas.microsoft.com/office/drawing/2014/main" id="{4DC12217-4B42-4933-9500-280DA06EB4FB}"/>
                </a:ext>
              </a:extLst>
            </p:cNvPr>
            <p:cNvSpPr/>
            <p:nvPr/>
          </p:nvSpPr>
          <p:spPr>
            <a:xfrm>
              <a:off x="5764464" y="3248768"/>
              <a:ext cx="164915" cy="188102"/>
            </a:xfrm>
            <a:prstGeom prst="round2Diag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lowchart: Manual Input 52">
              <a:extLst>
                <a:ext uri="{FF2B5EF4-FFF2-40B4-BE49-F238E27FC236}">
                  <a16:creationId xmlns:a16="http://schemas.microsoft.com/office/drawing/2014/main" id="{68B3B05A-5385-47AE-AB87-BF4484C78C14}"/>
                </a:ext>
              </a:extLst>
            </p:cNvPr>
            <p:cNvSpPr/>
            <p:nvPr/>
          </p:nvSpPr>
          <p:spPr>
            <a:xfrm rot="10800000">
              <a:off x="5401332" y="3081967"/>
              <a:ext cx="241883" cy="94146"/>
            </a:xfrm>
            <a:prstGeom prst="flowChartManualIn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id="{A587FE3C-873B-4BD6-B623-E873C54642E4}"/>
                </a:ext>
              </a:extLst>
            </p:cNvPr>
            <p:cNvSpPr/>
            <p:nvPr/>
          </p:nvSpPr>
          <p:spPr>
            <a:xfrm flipH="1">
              <a:off x="6227928" y="3075936"/>
              <a:ext cx="78742" cy="365930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Flowchart: Manual Input 54">
              <a:extLst>
                <a:ext uri="{FF2B5EF4-FFF2-40B4-BE49-F238E27FC236}">
                  <a16:creationId xmlns:a16="http://schemas.microsoft.com/office/drawing/2014/main" id="{6E58C13C-2490-40F7-B7C6-446DF21CEB60}"/>
                </a:ext>
              </a:extLst>
            </p:cNvPr>
            <p:cNvSpPr/>
            <p:nvPr/>
          </p:nvSpPr>
          <p:spPr>
            <a:xfrm>
              <a:off x="6307469" y="3159776"/>
              <a:ext cx="245953" cy="274517"/>
            </a:xfrm>
            <a:prstGeom prst="flowChartManualIn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Rectangle: Diagonal Corners Snipped 55">
              <a:extLst>
                <a:ext uri="{FF2B5EF4-FFF2-40B4-BE49-F238E27FC236}">
                  <a16:creationId xmlns:a16="http://schemas.microsoft.com/office/drawing/2014/main" id="{E210B2BD-73E0-483A-B103-30F00E95BAE2}"/>
                </a:ext>
              </a:extLst>
            </p:cNvPr>
            <p:cNvSpPr/>
            <p:nvPr/>
          </p:nvSpPr>
          <p:spPr>
            <a:xfrm>
              <a:off x="6523612" y="3248768"/>
              <a:ext cx="165041" cy="178960"/>
            </a:xfrm>
            <a:prstGeom prst="snip2Diag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16A577F5-E42E-439A-815C-8AAEB61E0887}"/>
                </a:ext>
              </a:extLst>
            </p:cNvPr>
            <p:cNvSpPr/>
            <p:nvPr/>
          </p:nvSpPr>
          <p:spPr>
            <a:xfrm>
              <a:off x="6523612" y="3067549"/>
              <a:ext cx="330083" cy="16997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Flowchart: Data 57">
              <a:extLst>
                <a:ext uri="{FF2B5EF4-FFF2-40B4-BE49-F238E27FC236}">
                  <a16:creationId xmlns:a16="http://schemas.microsoft.com/office/drawing/2014/main" id="{59800E43-60F8-4361-A41D-35B5EACA89A6}"/>
                </a:ext>
              </a:extLst>
            </p:cNvPr>
            <p:cNvSpPr/>
            <p:nvPr/>
          </p:nvSpPr>
          <p:spPr>
            <a:xfrm>
              <a:off x="6781819" y="3067549"/>
              <a:ext cx="417203" cy="369321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ctangle: Diagonal Corners Rounded 58">
              <a:extLst>
                <a:ext uri="{FF2B5EF4-FFF2-40B4-BE49-F238E27FC236}">
                  <a16:creationId xmlns:a16="http://schemas.microsoft.com/office/drawing/2014/main" id="{01D8D67D-CA98-4DA7-BEDB-ED58579B0067}"/>
                </a:ext>
              </a:extLst>
            </p:cNvPr>
            <p:cNvSpPr/>
            <p:nvPr/>
          </p:nvSpPr>
          <p:spPr>
            <a:xfrm>
              <a:off x="6666531" y="3248768"/>
              <a:ext cx="164915" cy="188102"/>
            </a:xfrm>
            <a:prstGeom prst="round2Diag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Flowchart: Manual Input 59">
              <a:extLst>
                <a:ext uri="{FF2B5EF4-FFF2-40B4-BE49-F238E27FC236}">
                  <a16:creationId xmlns:a16="http://schemas.microsoft.com/office/drawing/2014/main" id="{2A08E12A-C5DE-4597-BB7E-3A4E8823CF68}"/>
                </a:ext>
              </a:extLst>
            </p:cNvPr>
            <p:cNvSpPr/>
            <p:nvPr/>
          </p:nvSpPr>
          <p:spPr>
            <a:xfrm rot="10800000">
              <a:off x="6303399" y="3081967"/>
              <a:ext cx="241883" cy="94146"/>
            </a:xfrm>
            <a:prstGeom prst="flowChartManualIn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ight Triangle 60">
              <a:extLst>
                <a:ext uri="{FF2B5EF4-FFF2-40B4-BE49-F238E27FC236}">
                  <a16:creationId xmlns:a16="http://schemas.microsoft.com/office/drawing/2014/main" id="{C731EFEA-B58C-4D36-83FE-2831D5D5E04E}"/>
                </a:ext>
              </a:extLst>
            </p:cNvPr>
            <p:cNvSpPr/>
            <p:nvPr/>
          </p:nvSpPr>
          <p:spPr>
            <a:xfrm flipH="1">
              <a:off x="7129995" y="3075936"/>
              <a:ext cx="78742" cy="365930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E9DF214-68E5-4E05-A29B-B17EA87B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591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A grid with small circles">
            <a:extLst>
              <a:ext uri="{FF2B5EF4-FFF2-40B4-BE49-F238E27FC236}">
                <a16:creationId xmlns:a16="http://schemas.microsoft.com/office/drawing/2014/main" id="{1452ECAA-60E6-4382-AA4B-5191E59C6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05223">
            <a:off x="922215" y="827065"/>
            <a:ext cx="4840111" cy="48401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DDBF-10F4-4D05-B2BE-AA0F74EF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82509"/>
          </a:xfrm>
        </p:spPr>
        <p:txBody>
          <a:bodyPr/>
          <a:lstStyle/>
          <a:p>
            <a:r>
              <a:rPr lang="it-IT"/>
              <a:t>Future work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05FDA-FDB9-40D4-B555-140960B28B28}"/>
              </a:ext>
            </a:extLst>
          </p:cNvPr>
          <p:cNvSpPr txBox="1"/>
          <p:nvPr/>
        </p:nvSpPr>
        <p:spPr>
          <a:xfrm>
            <a:off x="95151" y="882509"/>
            <a:ext cx="12096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Further optimization and look out of recipes for PEP of Nb and Cu.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Design and implementation of PEP polishing of inner surfaces of 6 </a:t>
            </a:r>
            <a:r>
              <a:rPr lang="it-IT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&amp;</a:t>
            </a:r>
            <a:r>
              <a:rPr lang="en-GB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1.3 GHz cavities.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45FD2A-6A97-4A0F-8C0D-A649719B2BD4}"/>
              </a:ext>
            </a:extLst>
          </p:cNvPr>
          <p:cNvGrpSpPr/>
          <p:nvPr/>
        </p:nvGrpSpPr>
        <p:grpSpPr>
          <a:xfrm>
            <a:off x="95150" y="4643186"/>
            <a:ext cx="6647974" cy="1477328"/>
            <a:chOff x="417689" y="4401874"/>
            <a:chExt cx="6647974" cy="14773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BB806-E480-41E9-AE9A-A2098E201A23}"/>
                </a:ext>
              </a:extLst>
            </p:cNvPr>
            <p:cNvSpPr txBox="1"/>
            <p:nvPr/>
          </p:nvSpPr>
          <p:spPr>
            <a:xfrm>
              <a:off x="417689" y="4401874"/>
              <a:ext cx="664797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Yu Gothic" panose="020B0400000000000000" pitchFamily="34" charset="-128"/>
                  <a:ea typeface="Yu Gothic" panose="020B0400000000000000" pitchFamily="34" charset="-128"/>
                </a:rPr>
                <a:t>Website		</a:t>
              </a:r>
              <a:r>
                <a:rPr lang="en-GB">
                  <a:latin typeface="Yu Gothic" panose="020B0400000000000000" pitchFamily="34" charset="-128"/>
                  <a:ea typeface="Yu Gothic" panose="020B0400000000000000" pitchFamily="34" charset="-128"/>
                  <a:hlinkClick r:id="rId4"/>
                </a:rPr>
                <a:t>https://surfacetreatments.it</a:t>
              </a:r>
              <a:endParaRPr lang="en-GB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GB">
                  <a:latin typeface="Yu Gothic" panose="020B0400000000000000" pitchFamily="34" charset="-128"/>
                  <a:ea typeface="Yu Gothic" panose="020B0400000000000000" pitchFamily="34" charset="-128"/>
                </a:rPr>
                <a:t>		</a:t>
              </a:r>
              <a:r>
                <a:rPr lang="en-GB">
                  <a:latin typeface="Yu Gothic" panose="020B0400000000000000" pitchFamily="34" charset="-128"/>
                  <a:ea typeface="Yu Gothic" panose="020B0400000000000000" pitchFamily="34" charset="-128"/>
                  <a:hlinkClick r:id="rId5"/>
                </a:rPr>
                <a:t>https://chyhyrynets.com</a:t>
              </a:r>
              <a:r>
                <a:rPr lang="en-GB">
                  <a:latin typeface="Yu Gothic" panose="020B0400000000000000" pitchFamily="34" charset="-128"/>
                  <a:ea typeface="Yu Gothic" panose="020B0400000000000000" pitchFamily="34" charset="-128"/>
                </a:rPr>
                <a:t> </a:t>
              </a:r>
              <a:br>
                <a:rPr lang="it-IT">
                  <a:latin typeface="Yu Gothic" panose="020B0400000000000000" pitchFamily="34" charset="-128"/>
                  <a:ea typeface="Yu Gothic" panose="020B0400000000000000" pitchFamily="34" charset="-128"/>
                </a:rPr>
              </a:br>
              <a:br>
                <a:rPr lang="it-IT">
                  <a:latin typeface="Yu Gothic" panose="020B0400000000000000" pitchFamily="34" charset="-128"/>
                  <a:ea typeface="Yu Gothic" panose="020B0400000000000000" pitchFamily="34" charset="-128"/>
                </a:rPr>
              </a:br>
              <a:r>
                <a:rPr lang="it-IT">
                  <a:latin typeface="Yu Gothic" panose="020B0400000000000000" pitchFamily="34" charset="-128"/>
                  <a:ea typeface="Yu Gothic" panose="020B0400000000000000" pitchFamily="34" charset="-128"/>
                </a:rPr>
                <a:t>Thanks to Cristian Pira, Fabrizio Stivanello,</a:t>
              </a:r>
              <a:br>
                <a:rPr lang="it-IT">
                  <a:latin typeface="Yu Gothic" panose="020B0400000000000000" pitchFamily="34" charset="-128"/>
                  <a:ea typeface="Yu Gothic" panose="020B0400000000000000" pitchFamily="34" charset="-128"/>
                </a:rPr>
              </a:br>
              <a:r>
                <a:rPr lang="it-IT">
                  <a:latin typeface="Yu Gothic" panose="020B0400000000000000" pitchFamily="34" charset="-128"/>
                  <a:ea typeface="Yu Gothic" panose="020B0400000000000000" pitchFamily="34" charset="-128"/>
                </a:rPr>
                <a:t>Vanessa Garcia, Roberta Caforio, Matteo Zanierato		</a:t>
              </a:r>
            </a:p>
          </p:txBody>
        </p:sp>
        <p:pic>
          <p:nvPicPr>
            <p:cNvPr id="10" name="Graphic 9" descr="Web design with solid fill">
              <a:extLst>
                <a:ext uri="{FF2B5EF4-FFF2-40B4-BE49-F238E27FC236}">
                  <a16:creationId xmlns:a16="http://schemas.microsoft.com/office/drawing/2014/main" id="{FBE02694-881F-4537-B453-93CB957A9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98680" y="4437402"/>
              <a:ext cx="282981" cy="282981"/>
            </a:xfrm>
            <a:prstGeom prst="rect">
              <a:avLst/>
            </a:prstGeom>
          </p:spPr>
        </p:pic>
      </p:grpSp>
      <p:pic>
        <p:nvPicPr>
          <p:cNvPr id="9" name="Graphic 8" descr="Web design with solid fill">
            <a:extLst>
              <a:ext uri="{FF2B5EF4-FFF2-40B4-BE49-F238E27FC236}">
                <a16:creationId xmlns:a16="http://schemas.microsoft.com/office/drawing/2014/main" id="{5D55BC6E-F932-4095-A505-73D2EF57C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141" y="4973158"/>
            <a:ext cx="282981" cy="282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EACBF3-08D3-4B75-8E50-8785CBDAF8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387" y="2314213"/>
            <a:ext cx="6139714" cy="3448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DA62CF-3382-4E0D-BD99-E2FCCFD01913}"/>
              </a:ext>
            </a:extLst>
          </p:cNvPr>
          <p:cNvSpPr txBox="1"/>
          <p:nvPr/>
        </p:nvSpPr>
        <p:spPr>
          <a:xfrm>
            <a:off x="6140500" y="5927718"/>
            <a:ext cx="6218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D4B"/>
                </a:solidFill>
                <a:latin typeface="Oswald" pitchFamily="2" charset="0"/>
              </a:rPr>
              <a:t>Material Science and Technology Service</a:t>
            </a:r>
            <a:r>
              <a:rPr lang="ru-RU" dirty="0">
                <a:solidFill>
                  <a:srgbClr val="002D4B"/>
                </a:solidFill>
                <a:latin typeface="Oswald" pitchFamily="2" charset="0"/>
              </a:rPr>
              <a:t> </a:t>
            </a:r>
            <a:r>
              <a:rPr lang="it-IT" dirty="0">
                <a:solidFill>
                  <a:srgbClr val="002D4B"/>
                </a:solidFill>
                <a:latin typeface="Oswald" pitchFamily="2" charset="0"/>
              </a:rPr>
              <a:t>for Nuclear </a:t>
            </a:r>
            <a:r>
              <a:rPr lang="it-IT" b="0" i="0" dirty="0">
                <a:solidFill>
                  <a:srgbClr val="002D4B"/>
                </a:solidFill>
                <a:effectLst/>
                <a:latin typeface="Oswald" pitchFamily="2" charset="0"/>
              </a:rPr>
              <a:t>Physics crew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15CBA-1CA8-4EC3-B260-7BB036F1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0286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FEAB7-DAAA-4DD0-9FDF-AAD5DD572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324" y="236157"/>
            <a:ext cx="6179351" cy="5596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0763D-8886-4954-9675-FD12D601F72E}"/>
              </a:ext>
            </a:extLst>
          </p:cNvPr>
          <p:cNvSpPr txBox="1"/>
          <p:nvPr/>
        </p:nvSpPr>
        <p:spPr>
          <a:xfrm>
            <a:off x="81393" y="5832926"/>
            <a:ext cx="9230558" cy="52322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it-IT"/>
              <a:t>A. L. Yerokhin, X. Nie, A. Leyland, A. Matthews, and S. J. Dowey, ‘Plasma electrolysis for surface engineering’, Surface and Coatings Technology, vol. 122, no. 2–3, pp. 73–93, Dec. 1999, doi: 10.1016/S0257-8972(99)00441-7.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79E086-1B4A-40C5-97C9-C276F0A7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0"/>
            <a:ext cx="8378529" cy="1027257"/>
          </a:xfrm>
        </p:spPr>
        <p:txBody>
          <a:bodyPr/>
          <a:lstStyle/>
          <a:p>
            <a:r>
              <a:rPr lang="it-IT"/>
              <a:t>State of art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6E03CC-6DC0-47F1-BE9C-C410F926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046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EB132-3313-48F3-8551-D8728A89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Nb chemistry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F2BEC-10D4-454B-8045-2E66F52087BE}"/>
              </a:ext>
            </a:extLst>
          </p:cNvPr>
          <p:cNvSpPr txBox="1"/>
          <p:nvPr/>
        </p:nvSpPr>
        <p:spPr>
          <a:xfrm>
            <a:off x="666549" y="1658571"/>
            <a:ext cx="6222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A: 2Nb + 5H</a:t>
            </a:r>
            <a:r>
              <a:rPr lang="pt-BR" baseline="-25000" dirty="0"/>
              <a:t>2</a:t>
            </a:r>
            <a:r>
              <a:rPr lang="pt-BR" dirty="0"/>
              <a:t>O = Nb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dirty="0"/>
              <a:t> + 10H</a:t>
            </a:r>
            <a:r>
              <a:rPr lang="pt-BR" baseline="30000" dirty="0"/>
              <a:t>+</a:t>
            </a:r>
            <a:r>
              <a:rPr lang="pt-BR" dirty="0"/>
              <a:t> + 10e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0E3D9-F374-46A0-AB0B-50CCA50BF216}"/>
              </a:ext>
            </a:extLst>
          </p:cNvPr>
          <p:cNvSpPr txBox="1"/>
          <p:nvPr/>
        </p:nvSpPr>
        <p:spPr>
          <a:xfrm>
            <a:off x="6383955" y="2008448"/>
            <a:ext cx="6222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6 Nb + 10 HNO</a:t>
            </a:r>
            <a:r>
              <a:rPr lang="pt-BR" baseline="-25000" dirty="0"/>
              <a:t>3</a:t>
            </a:r>
            <a:r>
              <a:rPr lang="pt-BR" dirty="0"/>
              <a:t> = 3 Nb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dirty="0"/>
              <a:t> + 10 NO</a:t>
            </a:r>
            <a:r>
              <a:rPr lang="ar-AE" dirty="0"/>
              <a:t>↑</a:t>
            </a:r>
            <a:r>
              <a:rPr lang="pt-BR" dirty="0"/>
              <a:t> + 5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CE4C6-9165-4BCD-977F-3FE68DF3903A}"/>
              </a:ext>
            </a:extLst>
          </p:cNvPr>
          <p:cNvSpPr txBox="1"/>
          <p:nvPr/>
        </p:nvSpPr>
        <p:spPr>
          <a:xfrm>
            <a:off x="7010080" y="2562446"/>
            <a:ext cx="3315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Nb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dirty="0"/>
              <a:t> + 10 HF = 2 NbF</a:t>
            </a:r>
            <a:r>
              <a:rPr lang="pt-BR" baseline="-25000" dirty="0"/>
              <a:t>5</a:t>
            </a:r>
            <a:r>
              <a:rPr lang="pt-BR" dirty="0"/>
              <a:t> + 5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D7ABB-89B8-4084-9C32-BE65F79F8375}"/>
              </a:ext>
            </a:extLst>
          </p:cNvPr>
          <p:cNvSpPr txBox="1"/>
          <p:nvPr/>
        </p:nvSpPr>
        <p:spPr>
          <a:xfrm>
            <a:off x="666549" y="1233996"/>
            <a:ext cx="176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Electrochemistry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7FECB-4AEA-491F-931A-704F4C39E26B}"/>
              </a:ext>
            </a:extLst>
          </p:cNvPr>
          <p:cNvSpPr txBox="1"/>
          <p:nvPr/>
        </p:nvSpPr>
        <p:spPr>
          <a:xfrm>
            <a:off x="7021270" y="1638596"/>
            <a:ext cx="660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2Nb + 5NO</a:t>
            </a:r>
            <a:r>
              <a:rPr lang="pt-BR" baseline="-25000" dirty="0"/>
              <a:t>3</a:t>
            </a:r>
            <a:r>
              <a:rPr lang="pt-BR" baseline="30000" dirty="0"/>
              <a:t>-</a:t>
            </a:r>
            <a:r>
              <a:rPr lang="pt-BR" dirty="0"/>
              <a:t> </a:t>
            </a:r>
            <a:r>
              <a:rPr lang="en-GB" dirty="0"/>
              <a:t>=</a:t>
            </a:r>
            <a:r>
              <a:rPr lang="pt-BR" dirty="0"/>
              <a:t> Nb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dirty="0"/>
              <a:t> + 5NO</a:t>
            </a:r>
            <a:r>
              <a:rPr lang="pt-BR" baseline="-25000" dirty="0"/>
              <a:t>2</a:t>
            </a:r>
            <a:r>
              <a:rPr lang="pt-BR" dirty="0"/>
              <a:t> + 5e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2B13DF-B035-4754-A6BE-F4D7D57506FE}"/>
              </a:ext>
            </a:extLst>
          </p:cNvPr>
          <p:cNvSpPr txBox="1"/>
          <p:nvPr/>
        </p:nvSpPr>
        <p:spPr>
          <a:xfrm>
            <a:off x="5005299" y="3155874"/>
            <a:ext cx="680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Nb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5</a:t>
            </a:r>
            <a:r>
              <a:rPr lang="en-GB" dirty="0"/>
              <a:t> + 6HF ⇒ H</a:t>
            </a:r>
            <a:r>
              <a:rPr lang="en-GB" baseline="-25000" dirty="0"/>
              <a:t>2</a:t>
            </a:r>
            <a:r>
              <a:rPr lang="en-GB" dirty="0"/>
              <a:t>NbOF</a:t>
            </a:r>
            <a:r>
              <a:rPr lang="en-GB" baseline="-25000" dirty="0"/>
              <a:t>5 (soluble)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1C71CD-0604-454F-95E7-CF8D54B39B4D}"/>
              </a:ext>
            </a:extLst>
          </p:cNvPr>
          <p:cNvSpPr txBox="1"/>
          <p:nvPr/>
        </p:nvSpPr>
        <p:spPr>
          <a:xfrm>
            <a:off x="8407666" y="3155874"/>
            <a:ext cx="3836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NbO</a:t>
            </a:r>
            <a:r>
              <a:rPr lang="pt-BR" baseline="-25000" dirty="0"/>
              <a:t>2</a:t>
            </a:r>
            <a:r>
              <a:rPr lang="pt-BR" dirty="0"/>
              <a:t>F ∙ ½H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pt-BR" baseline="-25000" dirty="0"/>
              <a:t>(insoluble) </a:t>
            </a:r>
            <a:r>
              <a:rPr lang="pt-BR" dirty="0"/>
              <a:t>+ 1.5H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GB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3DEB3B2-2ED9-485E-AC22-0A3873661ED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516212" y="2943022"/>
            <a:ext cx="2151820" cy="2016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749489A-83C1-448E-BC3A-8F9E8D3C4620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970745" y="2943022"/>
            <a:ext cx="1355238" cy="2128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06459E1-4F50-4D0A-B385-A28F4DE90774}"/>
              </a:ext>
            </a:extLst>
          </p:cNvPr>
          <p:cNvSpPr txBox="1"/>
          <p:nvPr/>
        </p:nvSpPr>
        <p:spPr>
          <a:xfrm>
            <a:off x="6554079" y="3914513"/>
            <a:ext cx="6805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NbO</a:t>
            </a:r>
            <a:r>
              <a:rPr lang="pt-BR" baseline="-25000" dirty="0"/>
              <a:t>2</a:t>
            </a:r>
            <a:r>
              <a:rPr lang="pt-BR" dirty="0"/>
              <a:t>F ∙ ½ H</a:t>
            </a:r>
            <a:r>
              <a:rPr lang="pt-BR" baseline="-25000" dirty="0"/>
              <a:t>2</a:t>
            </a:r>
            <a:r>
              <a:rPr lang="pt-BR" dirty="0"/>
              <a:t>O + 4HF ⇒ H</a:t>
            </a:r>
            <a:r>
              <a:rPr lang="pt-BR" baseline="-25000" dirty="0"/>
              <a:t>2</a:t>
            </a:r>
            <a:r>
              <a:rPr lang="pt-BR" dirty="0"/>
              <a:t>NbOF</a:t>
            </a:r>
            <a:r>
              <a:rPr lang="pt-BR" baseline="-25000" dirty="0"/>
              <a:t>5</a:t>
            </a:r>
            <a:r>
              <a:rPr lang="pt-BR" dirty="0"/>
              <a:t> + 1.5H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GB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4A6CA8B-8EAB-4543-B1B5-8271363FFCA6}"/>
              </a:ext>
            </a:extLst>
          </p:cNvPr>
          <p:cNvCxnSpPr>
            <a:cxnSpLocks/>
          </p:cNvCxnSpPr>
          <p:nvPr/>
        </p:nvCxnSpPr>
        <p:spPr>
          <a:xfrm flipH="1">
            <a:off x="7632834" y="3533937"/>
            <a:ext cx="2030931" cy="3805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713D7C-7364-43F0-A115-5E2C9B64722C}"/>
              </a:ext>
            </a:extLst>
          </p:cNvPr>
          <p:cNvSpPr txBox="1"/>
          <p:nvPr/>
        </p:nvSpPr>
        <p:spPr>
          <a:xfrm>
            <a:off x="8219831" y="1108462"/>
            <a:ext cx="896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Oswald"/>
              </a:rPr>
              <a:t>BCP</a:t>
            </a:r>
            <a:endParaRPr lang="en-GB" sz="3200" b="1" dirty="0">
              <a:latin typeface="Oswald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24A71C-4E55-4545-9A6D-228C2B91519E}"/>
              </a:ext>
            </a:extLst>
          </p:cNvPr>
          <p:cNvSpPr txBox="1"/>
          <p:nvPr/>
        </p:nvSpPr>
        <p:spPr>
          <a:xfrm>
            <a:off x="666549" y="2083146"/>
            <a:ext cx="2187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C: 2 H</a:t>
            </a:r>
            <a:r>
              <a:rPr lang="en-GB" baseline="30000" dirty="0"/>
              <a:t>+</a:t>
            </a:r>
            <a:r>
              <a:rPr lang="en-GB" dirty="0"/>
              <a:t>= H</a:t>
            </a:r>
            <a:r>
              <a:rPr lang="en-GB" baseline="-25000" dirty="0"/>
              <a:t>2 </a:t>
            </a:r>
            <a:r>
              <a:rPr lang="en-GB" dirty="0"/>
              <a:t>+ 2e</a:t>
            </a:r>
            <a:r>
              <a:rPr lang="en-GB" baseline="30000" dirty="0"/>
              <a:t>-</a:t>
            </a:r>
            <a:endParaRPr lang="en-GB" baseline="-25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8BD83A-39A0-4D12-9C27-162A8AB014B3}"/>
              </a:ext>
            </a:extLst>
          </p:cNvPr>
          <p:cNvSpPr txBox="1"/>
          <p:nvPr/>
        </p:nvSpPr>
        <p:spPr>
          <a:xfrm>
            <a:off x="1804012" y="5820578"/>
            <a:ext cx="8152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Nb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dirty="0"/>
              <a:t> + HF = H</a:t>
            </a:r>
            <a:r>
              <a:rPr lang="pt-BR" baseline="-25000" dirty="0"/>
              <a:t>2</a:t>
            </a:r>
            <a:r>
              <a:rPr lang="pt-BR" dirty="0"/>
              <a:t>NbOF</a:t>
            </a:r>
            <a:r>
              <a:rPr lang="pt-BR" baseline="-25000" dirty="0"/>
              <a:t>5</a:t>
            </a:r>
            <a:r>
              <a:rPr lang="pt-BR" dirty="0"/>
              <a:t>(aq) + HNbF</a:t>
            </a:r>
            <a:r>
              <a:rPr lang="pt-BR" baseline="-25000" dirty="0"/>
              <a:t>6</a:t>
            </a:r>
            <a:r>
              <a:rPr lang="pt-BR" dirty="0"/>
              <a:t>(aq)+ NbF</a:t>
            </a:r>
            <a:r>
              <a:rPr lang="pt-BR" baseline="-25000" dirty="0"/>
              <a:t>5</a:t>
            </a:r>
            <a:r>
              <a:rPr lang="pt-BR" dirty="0"/>
              <a:t>(aq)+ H</a:t>
            </a:r>
            <a:r>
              <a:rPr lang="pt-BR" baseline="-25000" dirty="0"/>
              <a:t>6</a:t>
            </a:r>
            <a:r>
              <a:rPr lang="pt-BR" dirty="0"/>
              <a:t>NbO</a:t>
            </a:r>
            <a:r>
              <a:rPr lang="pt-BR" baseline="-25000" dirty="0"/>
              <a:t>2</a:t>
            </a:r>
            <a:r>
              <a:rPr lang="pt-BR" dirty="0"/>
              <a:t>F</a:t>
            </a:r>
            <a:r>
              <a:rPr lang="pt-BR" baseline="-25000" dirty="0"/>
              <a:t>7</a:t>
            </a:r>
            <a:r>
              <a:rPr lang="pt-BR" dirty="0"/>
              <a:t>(aq)+ H</a:t>
            </a:r>
            <a:r>
              <a:rPr lang="pt-BR" baseline="-25000" dirty="0"/>
              <a:t>2</a:t>
            </a:r>
            <a:r>
              <a:rPr lang="pt-BR" dirty="0"/>
              <a:t>NbF</a:t>
            </a:r>
            <a:r>
              <a:rPr lang="pt-BR" baseline="-25000" dirty="0"/>
              <a:t>7</a:t>
            </a:r>
            <a:r>
              <a:rPr lang="pt-BR" dirty="0"/>
              <a:t>(aq) +H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GB" dirty="0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E7E9F1FD-6703-4C4E-8407-93A4AA0411F8}"/>
              </a:ext>
            </a:extLst>
          </p:cNvPr>
          <p:cNvCxnSpPr/>
          <p:nvPr/>
        </p:nvCxnSpPr>
        <p:spPr>
          <a:xfrm>
            <a:off x="2598821" y="2007928"/>
            <a:ext cx="0" cy="3719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5F565139-E44A-4C9E-A318-EA49259B231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598821" y="2027903"/>
            <a:ext cx="4411259" cy="7192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74E1C-8E98-4D78-B41E-E8640B7A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63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строение бумаги с помощью калькулятора, линейки, маркера и Карандашов">
            <a:extLst>
              <a:ext uri="{FF2B5EF4-FFF2-40B4-BE49-F238E27FC236}">
                <a16:creationId xmlns:a16="http://schemas.microsoft.com/office/drawing/2014/main" id="{5F46B7C6-4F12-4BDC-A389-F8586AAB8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758840">
            <a:off x="7435018" y="-2063573"/>
            <a:ext cx="6858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4650C-0329-45A4-BF43-E452ECF6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5D3BE-A90D-4621-BA8F-01A989C6DA6A}"/>
              </a:ext>
            </a:extLst>
          </p:cNvPr>
          <p:cNvSpPr txBox="1"/>
          <p:nvPr/>
        </p:nvSpPr>
        <p:spPr>
          <a:xfrm>
            <a:off x="782765" y="1836207"/>
            <a:ext cx="9732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PEP state of art.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Comparison with EP.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Potential benefits and prospects for SRF.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Trials and optimization.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Proof of concept: Polishing of Cu and Nb.</a:t>
            </a:r>
          </a:p>
        </p:txBody>
      </p:sp>
      <p:pic>
        <p:nvPicPr>
          <p:cNvPr id="8" name="Рисунок 7" descr="Скалолазание со сплошной заливкой">
            <a:extLst>
              <a:ext uri="{FF2B5EF4-FFF2-40B4-BE49-F238E27FC236}">
                <a16:creationId xmlns:a16="http://schemas.microsoft.com/office/drawing/2014/main" id="{926A7780-B5D0-42BF-860D-AE989626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07" y="3608688"/>
            <a:ext cx="457200" cy="457200"/>
          </a:xfrm>
          <a:prstGeom prst="rect">
            <a:avLst/>
          </a:prstGeom>
        </p:spPr>
      </p:pic>
      <p:pic>
        <p:nvPicPr>
          <p:cNvPr id="10" name="Рисунок 9" descr="Диаграмма Венна со сплошной заливкой">
            <a:extLst>
              <a:ext uri="{FF2B5EF4-FFF2-40B4-BE49-F238E27FC236}">
                <a16:creationId xmlns:a16="http://schemas.microsoft.com/office/drawing/2014/main" id="{F6FAB8A0-B4F6-4C79-A214-3DB81706F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822" y="2461819"/>
            <a:ext cx="492171" cy="492171"/>
          </a:xfrm>
          <a:prstGeom prst="rect">
            <a:avLst/>
          </a:prstGeom>
        </p:spPr>
      </p:pic>
      <p:pic>
        <p:nvPicPr>
          <p:cNvPr id="12" name="Рисунок 11" descr="Научная мысль со сплошной заливкой">
            <a:extLst>
              <a:ext uri="{FF2B5EF4-FFF2-40B4-BE49-F238E27FC236}">
                <a16:creationId xmlns:a16="http://schemas.microsoft.com/office/drawing/2014/main" id="{6A16EC78-DDC6-4976-860F-C3D9DA24F5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7207" y="1953351"/>
            <a:ext cx="409719" cy="409719"/>
          </a:xfrm>
          <a:prstGeom prst="rect">
            <a:avLst/>
          </a:prstGeom>
        </p:spPr>
      </p:pic>
      <p:pic>
        <p:nvPicPr>
          <p:cNvPr id="20" name="Рисунок 19" descr="Шестеренки со сплошной заливкой">
            <a:extLst>
              <a:ext uri="{FF2B5EF4-FFF2-40B4-BE49-F238E27FC236}">
                <a16:creationId xmlns:a16="http://schemas.microsoft.com/office/drawing/2014/main" id="{3D8BF680-4BAC-45F9-8C14-D44F0980D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4104" y="4164639"/>
            <a:ext cx="468126" cy="468126"/>
          </a:xfrm>
          <a:prstGeom prst="rect">
            <a:avLst/>
          </a:prstGeom>
        </p:spPr>
      </p:pic>
      <p:pic>
        <p:nvPicPr>
          <p:cNvPr id="24" name="Рисунок 23" descr="Монеты со сплошной заливкой">
            <a:extLst>
              <a:ext uri="{FF2B5EF4-FFF2-40B4-BE49-F238E27FC236}">
                <a16:creationId xmlns:a16="http://schemas.microsoft.com/office/drawing/2014/main" id="{C6507332-5758-4B41-A0CF-E4FDE6F4E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2198" y="3052739"/>
            <a:ext cx="457200" cy="457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42E25-9569-45FD-BD6B-74109AC1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5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4656-8A3F-4E4D-9461-119FA010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Historical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A2854-D9A0-48EA-8116-E67F55A03E66}"/>
              </a:ext>
            </a:extLst>
          </p:cNvPr>
          <p:cNvSpPr txBox="1"/>
          <p:nvPr/>
        </p:nvSpPr>
        <p:spPr>
          <a:xfrm>
            <a:off x="100429" y="1287687"/>
            <a:ext cx="57336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Yu Gothic" panose="020B0400000000000000" pitchFamily="34" charset="-128"/>
                <a:ea typeface="Yu Gothic" panose="020B0400000000000000" pitchFamily="34" charset="-128"/>
              </a:rPr>
              <a:t>The possibility of electrolysis using an electrical discharge was</a:t>
            </a:r>
            <a:r>
              <a:rPr lang="ru-RU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dirty="0">
                <a:latin typeface="Yu Gothic" panose="020B0400000000000000" pitchFamily="34" charset="-128"/>
                <a:ea typeface="Yu Gothic" panose="020B0400000000000000" pitchFamily="34" charset="-128"/>
              </a:rPr>
              <a:t>shown by </a:t>
            </a:r>
            <a:r>
              <a:rPr lang="en-US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Gubkin</a:t>
            </a:r>
            <a:r>
              <a:rPr lang="en-US" dirty="0">
                <a:latin typeface="Yu Gothic" panose="020B0400000000000000" pitchFamily="34" charset="-128"/>
                <a:ea typeface="Yu Gothic" panose="020B0400000000000000" pitchFamily="34" charset="-128"/>
              </a:rPr>
              <a:t> 1 in 1887, </a:t>
            </a:r>
            <a:r>
              <a:rPr lang="de-DE" dirty="0">
                <a:latin typeface="Yu Gothic" panose="020B0400000000000000" pitchFamily="34" charset="-128"/>
                <a:ea typeface="Yu Gothic" panose="020B0400000000000000" pitchFamily="34" charset="-128"/>
              </a:rPr>
              <a:t>J. </a:t>
            </a:r>
            <a:r>
              <a:rPr lang="de-DE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Gubkin</a:t>
            </a:r>
            <a:r>
              <a:rPr lang="de-DE" dirty="0">
                <a:latin typeface="Yu Gothic" panose="020B0400000000000000" pitchFamily="34" charset="-128"/>
                <a:ea typeface="Yu Gothic" panose="020B0400000000000000" pitchFamily="34" charset="-128"/>
              </a:rPr>
              <a:t>, Ann. Physik 32 [III] </a:t>
            </a:r>
            <a:endParaRPr lang="it-IT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01EE4-3744-4F28-B24F-A4C068A85CAF}"/>
              </a:ext>
            </a:extLst>
          </p:cNvPr>
          <p:cNvSpPr txBox="1"/>
          <p:nvPr/>
        </p:nvSpPr>
        <p:spPr>
          <a:xfrm>
            <a:off x="6612306" y="2447455"/>
            <a:ext cx="54265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algn="just"/>
            <a:r>
              <a:rPr lang="en-US" dirty="0"/>
              <a:t>This technology was developed for surface treatments in previous Soviet Union. Many literatures were published in Russian language by Russian and Ukrainian scientists</a:t>
            </a:r>
            <a:r>
              <a:rPr lang="ru-RU" dirty="0"/>
              <a:t> </a:t>
            </a:r>
            <a:r>
              <a:rPr lang="en-US" dirty="0"/>
              <a:t>(from 1930s - 1992).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6160F-90C8-4808-AFC5-D44826639E0D}"/>
              </a:ext>
            </a:extLst>
          </p:cNvPr>
          <p:cNvSpPr txBox="1"/>
          <p:nvPr/>
        </p:nvSpPr>
        <p:spPr>
          <a:xfrm>
            <a:off x="14464" y="3850711"/>
            <a:ext cx="5733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r>
              <a:rPr lang="en-US" dirty="0"/>
              <a:t>This technology was systematically reviewed and started to draw</a:t>
            </a:r>
            <a:r>
              <a:rPr lang="ru-RU" dirty="0"/>
              <a:t> </a:t>
            </a:r>
            <a:r>
              <a:rPr lang="en-US" dirty="0"/>
              <a:t>attention by the Western world researchers until the end of the 20st century (</a:t>
            </a:r>
            <a:r>
              <a:rPr lang="en-US" dirty="0" err="1"/>
              <a:t>Yerokhin</a:t>
            </a:r>
            <a:r>
              <a:rPr lang="en-US" dirty="0"/>
              <a:t> et al. 1999).</a:t>
            </a:r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D7CE5-36CA-40BC-A38C-CFB23689C8C9}"/>
              </a:ext>
            </a:extLst>
          </p:cNvPr>
          <p:cNvSpPr txBox="1"/>
          <p:nvPr/>
        </p:nvSpPr>
        <p:spPr>
          <a:xfrm>
            <a:off x="6612306" y="4931075"/>
            <a:ext cx="5192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r>
              <a:rPr lang="en-US" dirty="0"/>
              <a:t>Recently technology is being adapting in the various industries and studied in the research institution of Belarus, Bulgaria, Germany, China, Netherland, Russia, Slovakia, USA, Japan, Ukraine and others.</a:t>
            </a:r>
            <a:endParaRPr lang="it-IT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F075E8-BD6B-4D8B-9554-E9C371533424}"/>
              </a:ext>
            </a:extLst>
          </p:cNvPr>
          <p:cNvCxnSpPr>
            <a:cxnSpLocks/>
            <a:stCxn id="24" idx="4"/>
            <a:endCxn id="22" idx="0"/>
          </p:cNvCxnSpPr>
          <p:nvPr/>
        </p:nvCxnSpPr>
        <p:spPr>
          <a:xfrm>
            <a:off x="6165201" y="2022415"/>
            <a:ext cx="0" cy="659269"/>
          </a:xfrm>
          <a:prstGeom prst="straightConnector1">
            <a:avLst/>
          </a:prstGeom>
          <a:ln w="31750" cap="rnd" cmpd="sng">
            <a:bevel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CB17C9FB-AF3E-4B42-9888-9D9BDAAB453D}"/>
              </a:ext>
            </a:extLst>
          </p:cNvPr>
          <p:cNvSpPr/>
          <p:nvPr/>
        </p:nvSpPr>
        <p:spPr>
          <a:xfrm>
            <a:off x="5748124" y="5252662"/>
            <a:ext cx="834154" cy="834154"/>
          </a:xfrm>
          <a:prstGeom prst="donut">
            <a:avLst>
              <a:gd name="adj" fmla="val 837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swald" pitchFamily="2" charset="0"/>
              </a:rPr>
              <a:t>20</a:t>
            </a:r>
            <a:r>
              <a:rPr lang="ru-RU" sz="1600" dirty="0">
                <a:solidFill>
                  <a:schemeClr val="tx1"/>
                </a:solidFill>
                <a:latin typeface="Oswald" pitchFamily="2" charset="0"/>
              </a:rPr>
              <a:t>21</a:t>
            </a:r>
            <a:endParaRPr lang="it-IT" sz="1600" dirty="0">
              <a:solidFill>
                <a:schemeClr val="tx1"/>
              </a:solidFill>
              <a:latin typeface="Oswald" pitchFamily="2" charset="0"/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E39F5129-D3D9-4955-9CFF-C242067C591A}"/>
              </a:ext>
            </a:extLst>
          </p:cNvPr>
          <p:cNvSpPr/>
          <p:nvPr/>
        </p:nvSpPr>
        <p:spPr>
          <a:xfrm>
            <a:off x="5748124" y="3924783"/>
            <a:ext cx="834154" cy="834154"/>
          </a:xfrm>
          <a:prstGeom prst="donut">
            <a:avLst>
              <a:gd name="adj" fmla="val 8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swald" pitchFamily="2" charset="0"/>
              </a:rPr>
              <a:t>2000</a:t>
            </a:r>
            <a:endParaRPr lang="it-IT" sz="1600" dirty="0">
              <a:solidFill>
                <a:schemeClr val="tx1"/>
              </a:solidFill>
              <a:latin typeface="Oswald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E1D034-6458-4529-833B-C76503F4DFF0}"/>
              </a:ext>
            </a:extLst>
          </p:cNvPr>
          <p:cNvCxnSpPr>
            <a:cxnSpLocks/>
            <a:stCxn id="22" idx="4"/>
            <a:endCxn id="17" idx="0"/>
          </p:cNvCxnSpPr>
          <p:nvPr/>
        </p:nvCxnSpPr>
        <p:spPr>
          <a:xfrm>
            <a:off x="6165201" y="3515838"/>
            <a:ext cx="0" cy="408945"/>
          </a:xfrm>
          <a:prstGeom prst="straightConnector1">
            <a:avLst/>
          </a:prstGeom>
          <a:ln w="31750" cap="rnd" cmpd="sng">
            <a:bevel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1D8251-8A8A-4178-9215-7EAF6B1102E9}"/>
              </a:ext>
            </a:extLst>
          </p:cNvPr>
          <p:cNvCxnSpPr>
            <a:cxnSpLocks/>
            <a:stCxn id="17" idx="4"/>
            <a:endCxn id="16" idx="0"/>
          </p:cNvCxnSpPr>
          <p:nvPr/>
        </p:nvCxnSpPr>
        <p:spPr>
          <a:xfrm>
            <a:off x="6165201" y="4758937"/>
            <a:ext cx="0" cy="493725"/>
          </a:xfrm>
          <a:prstGeom prst="straightConnector1">
            <a:avLst/>
          </a:prstGeom>
          <a:ln w="31750" cap="rnd" cmpd="sng">
            <a:bevel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FA552B9B-AB67-4701-BC43-FA2A0367B53F}"/>
              </a:ext>
            </a:extLst>
          </p:cNvPr>
          <p:cNvSpPr/>
          <p:nvPr/>
        </p:nvSpPr>
        <p:spPr>
          <a:xfrm>
            <a:off x="5748124" y="2681684"/>
            <a:ext cx="834154" cy="834154"/>
          </a:xfrm>
          <a:prstGeom prst="donut">
            <a:avLst>
              <a:gd name="adj" fmla="val 8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swald" pitchFamily="2" charset="0"/>
              </a:rPr>
              <a:t>1930</a:t>
            </a:r>
            <a:endParaRPr lang="it-IT" sz="1600" dirty="0">
              <a:solidFill>
                <a:schemeClr val="tx1"/>
              </a:solidFill>
              <a:latin typeface="Oswald" pitchFamily="2" charset="0"/>
            </a:endParaRPr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04AE864F-F220-498C-B1C2-35369B761ADA}"/>
              </a:ext>
            </a:extLst>
          </p:cNvPr>
          <p:cNvSpPr/>
          <p:nvPr/>
        </p:nvSpPr>
        <p:spPr>
          <a:xfrm>
            <a:off x="5748124" y="1188261"/>
            <a:ext cx="834154" cy="834154"/>
          </a:xfrm>
          <a:prstGeom prst="donut">
            <a:avLst>
              <a:gd name="adj" fmla="val 8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swald" pitchFamily="2" charset="0"/>
              </a:rPr>
              <a:t>1887</a:t>
            </a:r>
            <a:endParaRPr lang="it-IT" sz="1600" dirty="0">
              <a:solidFill>
                <a:schemeClr val="tx1"/>
              </a:solidFill>
              <a:latin typeface="Oswa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01607-8420-4A2E-B62C-F6A33DA01B6A}"/>
              </a:ext>
            </a:extLst>
          </p:cNvPr>
          <p:cNvSpPr txBox="1"/>
          <p:nvPr/>
        </p:nvSpPr>
        <p:spPr>
          <a:xfrm>
            <a:off x="4062046" y="582372"/>
            <a:ext cx="4507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Oswald"/>
              </a:rPr>
              <a:t>Plasma Electrolytic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FE9BE-A79B-4CA1-8D82-6FA15A64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10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0"/>
            <a:ext cx="8378529" cy="1027257"/>
          </a:xfrm>
        </p:spPr>
        <p:txBody>
          <a:bodyPr/>
          <a:lstStyle/>
          <a:p>
            <a:r>
              <a:rPr lang="it-IT"/>
              <a:t>State of art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558" y="3429000"/>
            <a:ext cx="2892959" cy="2050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01864-6F74-49C4-95B1-2DE0F3F5F7A1}"/>
              </a:ext>
            </a:extLst>
          </p:cNvPr>
          <p:cNvSpPr txBox="1"/>
          <p:nvPr/>
        </p:nvSpPr>
        <p:spPr>
          <a:xfrm>
            <a:off x="2292039" y="1055023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swald"/>
                <a:ea typeface="Yu Gothic UI Light" panose="020B0300000000000000" pitchFamily="34" charset="-128"/>
              </a:rPr>
              <a:t>Conventional electrolysis 0-60 V</a:t>
            </a:r>
            <a:endParaRPr lang="it-IT" dirty="0">
              <a:latin typeface="Oswald"/>
              <a:ea typeface="Yu Gothic UI Light" panose="020B0300000000000000" pitchFamily="34" charset="-128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5C3CD20-DBBD-4706-9F3F-50F83A2C7CCE}"/>
              </a:ext>
            </a:extLst>
          </p:cNvPr>
          <p:cNvSpPr/>
          <p:nvPr/>
        </p:nvSpPr>
        <p:spPr>
          <a:xfrm>
            <a:off x="7629660" y="2184074"/>
            <a:ext cx="3629605" cy="3414294"/>
          </a:xfrm>
          <a:prstGeom prst="frame">
            <a:avLst>
              <a:gd name="adj1" fmla="val 7308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F2369B-1121-4A7B-A196-44C58C08BE18}"/>
              </a:ext>
            </a:extLst>
          </p:cNvPr>
          <p:cNvSpPr/>
          <p:nvPr/>
        </p:nvSpPr>
        <p:spPr>
          <a:xfrm>
            <a:off x="7865919" y="2184074"/>
            <a:ext cx="3157086" cy="3157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15AC16-DED5-42D9-AAFD-6190598310F2}"/>
              </a:ext>
            </a:extLst>
          </p:cNvPr>
          <p:cNvSpPr/>
          <p:nvPr/>
        </p:nvSpPr>
        <p:spPr>
          <a:xfrm>
            <a:off x="7629660" y="2184074"/>
            <a:ext cx="613997" cy="22224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943B4F-E7FB-4249-96B7-8DF2BD1BA907}"/>
              </a:ext>
            </a:extLst>
          </p:cNvPr>
          <p:cNvSpPr/>
          <p:nvPr/>
        </p:nvSpPr>
        <p:spPr>
          <a:xfrm>
            <a:off x="10645267" y="2184074"/>
            <a:ext cx="613997" cy="22224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Куб 8">
            <a:extLst>
              <a:ext uri="{FF2B5EF4-FFF2-40B4-BE49-F238E27FC236}">
                <a16:creationId xmlns:a16="http://schemas.microsoft.com/office/drawing/2014/main" id="{AAC9C0B6-F4E7-4020-AFD6-48D982492163}"/>
              </a:ext>
            </a:extLst>
          </p:cNvPr>
          <p:cNvSpPr/>
          <p:nvPr/>
        </p:nvSpPr>
        <p:spPr>
          <a:xfrm>
            <a:off x="9269274" y="2691438"/>
            <a:ext cx="721895" cy="1703672"/>
          </a:xfrm>
          <a:prstGeom prst="cub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79289A6-1CD5-4631-8746-1EF0B494DE1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9720458" y="1259632"/>
            <a:ext cx="0" cy="143180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Знак ''плюс'' 104">
            <a:extLst>
              <a:ext uri="{FF2B5EF4-FFF2-40B4-BE49-F238E27FC236}">
                <a16:creationId xmlns:a16="http://schemas.microsoft.com/office/drawing/2014/main" id="{6BA424C5-0F63-4339-B905-3ACB84904857}"/>
              </a:ext>
            </a:extLst>
          </p:cNvPr>
          <p:cNvSpPr/>
          <p:nvPr/>
        </p:nvSpPr>
        <p:spPr>
          <a:xfrm>
            <a:off x="9711977" y="809625"/>
            <a:ext cx="554915" cy="554915"/>
          </a:xfrm>
          <a:prstGeom prst="mathPlus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Знак ''минус'' 105">
            <a:extLst>
              <a:ext uri="{FF2B5EF4-FFF2-40B4-BE49-F238E27FC236}">
                <a16:creationId xmlns:a16="http://schemas.microsoft.com/office/drawing/2014/main" id="{E9505053-A71E-4489-B673-B72A0053D33C}"/>
              </a:ext>
            </a:extLst>
          </p:cNvPr>
          <p:cNvSpPr/>
          <p:nvPr/>
        </p:nvSpPr>
        <p:spPr>
          <a:xfrm>
            <a:off x="7629660" y="1837669"/>
            <a:ext cx="456396" cy="456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03BDCCC-44AC-4C71-9277-EDF6A0D046AD}"/>
              </a:ext>
            </a:extLst>
          </p:cNvPr>
          <p:cNvCxnSpPr>
            <a:cxnSpLocks/>
          </p:cNvCxnSpPr>
          <p:nvPr/>
        </p:nvCxnSpPr>
        <p:spPr>
          <a:xfrm>
            <a:off x="770021" y="1129714"/>
            <a:ext cx="0" cy="46178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0E86A65A-A74B-4313-9EE2-248A6125EF97}"/>
              </a:ext>
            </a:extLst>
          </p:cNvPr>
          <p:cNvCxnSpPr>
            <a:cxnSpLocks/>
          </p:cNvCxnSpPr>
          <p:nvPr/>
        </p:nvCxnSpPr>
        <p:spPr>
          <a:xfrm flipH="1" flipV="1">
            <a:off x="770021" y="5736871"/>
            <a:ext cx="6545735" cy="106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FB17BCAA-8F71-45AE-8FCB-9211513E7A82}"/>
              </a:ext>
            </a:extLst>
          </p:cNvPr>
          <p:cNvSpPr txBox="1"/>
          <p:nvPr/>
        </p:nvSpPr>
        <p:spPr>
          <a:xfrm rot="16200000">
            <a:off x="-284126" y="2790513"/>
            <a:ext cx="151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Current, A</a:t>
            </a:r>
            <a:endParaRPr lang="en-GB" sz="2800" dirty="0">
              <a:latin typeface="Oswald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CD73C99-17E2-463E-90B8-4D0336B3610A}"/>
              </a:ext>
            </a:extLst>
          </p:cNvPr>
          <p:cNvSpPr txBox="1"/>
          <p:nvPr/>
        </p:nvSpPr>
        <p:spPr>
          <a:xfrm>
            <a:off x="3114364" y="5761213"/>
            <a:ext cx="152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Voltage, V</a:t>
            </a:r>
            <a:endParaRPr lang="en-GB" sz="2800" dirty="0">
              <a:latin typeface="Oswald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7F8F92B-EA9E-4B24-BA7A-50D26739B7C7}"/>
              </a:ext>
            </a:extLst>
          </p:cNvPr>
          <p:cNvSpPr txBox="1"/>
          <p:nvPr/>
        </p:nvSpPr>
        <p:spPr>
          <a:xfrm>
            <a:off x="6372247" y="5827838"/>
            <a:ext cx="7906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60 V</a:t>
            </a:r>
            <a:endParaRPr lang="en-GB" sz="2800" dirty="0">
              <a:latin typeface="Oswald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BA1B311B-8861-460C-B6E1-7C6FF2B64EA7}"/>
              </a:ext>
            </a:extLst>
          </p:cNvPr>
          <p:cNvSpPr/>
          <p:nvPr/>
        </p:nvSpPr>
        <p:spPr>
          <a:xfrm>
            <a:off x="760396" y="1819175"/>
            <a:ext cx="5198037" cy="3676850"/>
          </a:xfrm>
          <a:custGeom>
            <a:avLst/>
            <a:gdLst>
              <a:gd name="connsiteX0" fmla="*/ 0 w 7584707"/>
              <a:gd name="connsiteY0" fmla="*/ 3676850 h 3676850"/>
              <a:gd name="connsiteX1" fmla="*/ 654518 w 7584707"/>
              <a:gd name="connsiteY1" fmla="*/ 3262964 h 3676850"/>
              <a:gd name="connsiteX2" fmla="*/ 1203158 w 7584707"/>
              <a:gd name="connsiteY2" fmla="*/ 2098307 h 3676850"/>
              <a:gd name="connsiteX3" fmla="*/ 1713297 w 7584707"/>
              <a:gd name="connsiteY3" fmla="*/ 2329313 h 3676850"/>
              <a:gd name="connsiteX4" fmla="*/ 2281187 w 7584707"/>
              <a:gd name="connsiteY4" fmla="*/ 3551722 h 3676850"/>
              <a:gd name="connsiteX5" fmla="*/ 3830855 w 7584707"/>
              <a:gd name="connsiteY5" fmla="*/ 3234088 h 3676850"/>
              <a:gd name="connsiteX6" fmla="*/ 5082139 w 7584707"/>
              <a:gd name="connsiteY6" fmla="*/ 3137836 h 3676850"/>
              <a:gd name="connsiteX7" fmla="*/ 5871410 w 7584707"/>
              <a:gd name="connsiteY7" fmla="*/ 1896177 h 3676850"/>
              <a:gd name="connsiteX8" fmla="*/ 6314172 w 7584707"/>
              <a:gd name="connsiteY8" fmla="*/ 1828800 h 3676850"/>
              <a:gd name="connsiteX9" fmla="*/ 7584707 w 7584707"/>
              <a:gd name="connsiteY9" fmla="*/ 0 h 36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84707" h="3676850">
                <a:moveTo>
                  <a:pt x="0" y="3676850"/>
                </a:moveTo>
                <a:cubicBezTo>
                  <a:pt x="226996" y="3601452"/>
                  <a:pt x="453992" y="3526054"/>
                  <a:pt x="654518" y="3262964"/>
                </a:cubicBezTo>
                <a:cubicBezTo>
                  <a:pt x="855044" y="2999873"/>
                  <a:pt x="1026695" y="2253915"/>
                  <a:pt x="1203158" y="2098307"/>
                </a:cubicBezTo>
                <a:cubicBezTo>
                  <a:pt x="1379621" y="1942699"/>
                  <a:pt x="1533626" y="2087077"/>
                  <a:pt x="1713297" y="2329313"/>
                </a:cubicBezTo>
                <a:cubicBezTo>
                  <a:pt x="1892968" y="2571549"/>
                  <a:pt x="1928261" y="3400926"/>
                  <a:pt x="2281187" y="3551722"/>
                </a:cubicBezTo>
                <a:cubicBezTo>
                  <a:pt x="2634113" y="3702518"/>
                  <a:pt x="3364030" y="3303069"/>
                  <a:pt x="3830855" y="3234088"/>
                </a:cubicBezTo>
                <a:cubicBezTo>
                  <a:pt x="4297680" y="3165107"/>
                  <a:pt x="4742047" y="3360821"/>
                  <a:pt x="5082139" y="3137836"/>
                </a:cubicBezTo>
                <a:cubicBezTo>
                  <a:pt x="5422231" y="2914851"/>
                  <a:pt x="5666071" y="2114350"/>
                  <a:pt x="5871410" y="1896177"/>
                </a:cubicBezTo>
                <a:cubicBezTo>
                  <a:pt x="6076749" y="1678004"/>
                  <a:pt x="6028623" y="2144829"/>
                  <a:pt x="6314172" y="1828800"/>
                </a:cubicBezTo>
                <a:cubicBezTo>
                  <a:pt x="6599722" y="1512770"/>
                  <a:pt x="7379368" y="303196"/>
                  <a:pt x="7584707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0E3A5EB-2B2F-40E8-BABB-6E09508D1DD0}"/>
              </a:ext>
            </a:extLst>
          </p:cNvPr>
          <p:cNvSpPr txBox="1"/>
          <p:nvPr/>
        </p:nvSpPr>
        <p:spPr>
          <a:xfrm>
            <a:off x="146341" y="5701225"/>
            <a:ext cx="3481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0</a:t>
            </a:r>
            <a:endParaRPr lang="en-GB" sz="2800" dirty="0">
              <a:latin typeface="Oswald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0B4FE1-9B70-41F8-B719-4769CC39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96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0"/>
            <a:ext cx="8378529" cy="1027257"/>
          </a:xfrm>
        </p:spPr>
        <p:txBody>
          <a:bodyPr/>
          <a:lstStyle/>
          <a:p>
            <a:r>
              <a:rPr lang="it-IT" dirty="0"/>
              <a:t>State of art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558" y="3429000"/>
            <a:ext cx="2892959" cy="205015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693038" y="3620500"/>
            <a:ext cx="1817235" cy="18172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B6615F-606F-4C7A-8757-2B0B0A841BE0}"/>
              </a:ext>
            </a:extLst>
          </p:cNvPr>
          <p:cNvCxnSpPr/>
          <p:nvPr/>
        </p:nvCxnSpPr>
        <p:spPr>
          <a:xfrm>
            <a:off x="1214207" y="1837669"/>
            <a:ext cx="0" cy="39098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7AE249-8600-4E09-B34C-3785DB86B07F}"/>
              </a:ext>
            </a:extLst>
          </p:cNvPr>
          <p:cNvCxnSpPr/>
          <p:nvPr/>
        </p:nvCxnSpPr>
        <p:spPr>
          <a:xfrm>
            <a:off x="2649883" y="1827008"/>
            <a:ext cx="0" cy="39098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91451B-E5C3-45D0-9CDD-314B435B21A5}"/>
              </a:ext>
            </a:extLst>
          </p:cNvPr>
          <p:cNvCxnSpPr/>
          <p:nvPr/>
        </p:nvCxnSpPr>
        <p:spPr>
          <a:xfrm>
            <a:off x="3693039" y="1791362"/>
            <a:ext cx="0" cy="39098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F10205-40ED-495D-BC0D-7031BF02B4DD}"/>
              </a:ext>
            </a:extLst>
          </p:cNvPr>
          <p:cNvCxnSpPr/>
          <p:nvPr/>
        </p:nvCxnSpPr>
        <p:spPr>
          <a:xfrm>
            <a:off x="5524949" y="1837669"/>
            <a:ext cx="0" cy="39098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ame 5">
            <a:extLst>
              <a:ext uri="{FF2B5EF4-FFF2-40B4-BE49-F238E27FC236}">
                <a16:creationId xmlns:a16="http://schemas.microsoft.com/office/drawing/2014/main" id="{45C3CD20-DBBD-4706-9F3F-50F83A2C7CCE}"/>
              </a:ext>
            </a:extLst>
          </p:cNvPr>
          <p:cNvSpPr/>
          <p:nvPr/>
        </p:nvSpPr>
        <p:spPr>
          <a:xfrm>
            <a:off x="7629660" y="2184074"/>
            <a:ext cx="3629605" cy="3414294"/>
          </a:xfrm>
          <a:prstGeom prst="frame">
            <a:avLst>
              <a:gd name="adj1" fmla="val 7308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F2369B-1121-4A7B-A196-44C58C08BE18}"/>
              </a:ext>
            </a:extLst>
          </p:cNvPr>
          <p:cNvSpPr/>
          <p:nvPr/>
        </p:nvSpPr>
        <p:spPr>
          <a:xfrm>
            <a:off x="7865919" y="2184074"/>
            <a:ext cx="3157086" cy="3157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15AC16-DED5-42D9-AAFD-6190598310F2}"/>
              </a:ext>
            </a:extLst>
          </p:cNvPr>
          <p:cNvSpPr/>
          <p:nvPr/>
        </p:nvSpPr>
        <p:spPr>
          <a:xfrm>
            <a:off x="7629660" y="2184074"/>
            <a:ext cx="613997" cy="22224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943B4F-E7FB-4249-96B7-8DF2BD1BA907}"/>
              </a:ext>
            </a:extLst>
          </p:cNvPr>
          <p:cNvSpPr/>
          <p:nvPr/>
        </p:nvSpPr>
        <p:spPr>
          <a:xfrm>
            <a:off x="10645267" y="2184074"/>
            <a:ext cx="613997" cy="22224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Куб 8">
            <a:extLst>
              <a:ext uri="{FF2B5EF4-FFF2-40B4-BE49-F238E27FC236}">
                <a16:creationId xmlns:a16="http://schemas.microsoft.com/office/drawing/2014/main" id="{AAC9C0B6-F4E7-4020-AFD6-48D982492163}"/>
              </a:ext>
            </a:extLst>
          </p:cNvPr>
          <p:cNvSpPr/>
          <p:nvPr/>
        </p:nvSpPr>
        <p:spPr>
          <a:xfrm>
            <a:off x="9269274" y="2691438"/>
            <a:ext cx="721895" cy="1703672"/>
          </a:xfrm>
          <a:prstGeom prst="cub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79289A6-1CD5-4631-8746-1EF0B494DE1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9720458" y="1259632"/>
            <a:ext cx="0" cy="143180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541D75-FBC5-4293-BDA0-6EA104468413}"/>
              </a:ext>
            </a:extLst>
          </p:cNvPr>
          <p:cNvGrpSpPr/>
          <p:nvPr/>
        </p:nvGrpSpPr>
        <p:grpSpPr>
          <a:xfrm>
            <a:off x="9224308" y="2668633"/>
            <a:ext cx="811823" cy="1737004"/>
            <a:chOff x="9224308" y="2668633"/>
            <a:chExt cx="811823" cy="1737004"/>
          </a:xfrm>
        </p:grpSpPr>
        <p:sp>
          <p:nvSpPr>
            <p:cNvPr id="23" name="Взрыв: 8 точек 22">
              <a:extLst>
                <a:ext uri="{FF2B5EF4-FFF2-40B4-BE49-F238E27FC236}">
                  <a16:creationId xmlns:a16="http://schemas.microsoft.com/office/drawing/2014/main" id="{7E97E25D-00C5-4902-842B-066C9D6B8059}"/>
                </a:ext>
              </a:extLst>
            </p:cNvPr>
            <p:cNvSpPr/>
            <p:nvPr/>
          </p:nvSpPr>
          <p:spPr>
            <a:xfrm>
              <a:off x="9224308" y="4267608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Взрыв: 14 точек 23">
              <a:extLst>
                <a:ext uri="{FF2B5EF4-FFF2-40B4-BE49-F238E27FC236}">
                  <a16:creationId xmlns:a16="http://schemas.microsoft.com/office/drawing/2014/main" id="{3BAB1420-23FE-468B-948F-E6FDE7D4B35E}"/>
                </a:ext>
              </a:extLst>
            </p:cNvPr>
            <p:cNvSpPr/>
            <p:nvPr/>
          </p:nvSpPr>
          <p:spPr>
            <a:xfrm>
              <a:off x="9402328" y="4257080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Звезда: 4 точки 24">
              <a:extLst>
                <a:ext uri="{FF2B5EF4-FFF2-40B4-BE49-F238E27FC236}">
                  <a16:creationId xmlns:a16="http://schemas.microsoft.com/office/drawing/2014/main" id="{FC36C977-A19B-4173-A9CD-69FEEF8CB1FF}"/>
                </a:ext>
              </a:extLst>
            </p:cNvPr>
            <p:cNvSpPr/>
            <p:nvPr/>
          </p:nvSpPr>
          <p:spPr>
            <a:xfrm>
              <a:off x="9316960" y="4267608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Взрыв: 8 точек 25">
              <a:extLst>
                <a:ext uri="{FF2B5EF4-FFF2-40B4-BE49-F238E27FC236}">
                  <a16:creationId xmlns:a16="http://schemas.microsoft.com/office/drawing/2014/main" id="{5A759169-071F-48A4-AAF6-6D0667B82E33}"/>
                </a:ext>
              </a:extLst>
            </p:cNvPr>
            <p:cNvSpPr/>
            <p:nvPr/>
          </p:nvSpPr>
          <p:spPr>
            <a:xfrm>
              <a:off x="9502701" y="4267608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Взрыв: 14 точек 26">
              <a:extLst>
                <a:ext uri="{FF2B5EF4-FFF2-40B4-BE49-F238E27FC236}">
                  <a16:creationId xmlns:a16="http://schemas.microsoft.com/office/drawing/2014/main" id="{9DB1A823-CF85-41F6-8490-45A460C8C4E5}"/>
                </a:ext>
              </a:extLst>
            </p:cNvPr>
            <p:cNvSpPr/>
            <p:nvPr/>
          </p:nvSpPr>
          <p:spPr>
            <a:xfrm>
              <a:off x="9680721" y="4257080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Звезда: 4 точки 27">
              <a:extLst>
                <a:ext uri="{FF2B5EF4-FFF2-40B4-BE49-F238E27FC236}">
                  <a16:creationId xmlns:a16="http://schemas.microsoft.com/office/drawing/2014/main" id="{4DC1EDAB-B6C4-4352-BBF6-234C14900D29}"/>
                </a:ext>
              </a:extLst>
            </p:cNvPr>
            <p:cNvSpPr/>
            <p:nvPr/>
          </p:nvSpPr>
          <p:spPr>
            <a:xfrm>
              <a:off x="9595353" y="4267608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Взрыв: 8 точек 28">
              <a:extLst>
                <a:ext uri="{FF2B5EF4-FFF2-40B4-BE49-F238E27FC236}">
                  <a16:creationId xmlns:a16="http://schemas.microsoft.com/office/drawing/2014/main" id="{BA388567-33C8-4E07-BB71-743C7CD68ED7}"/>
                </a:ext>
              </a:extLst>
            </p:cNvPr>
            <p:cNvSpPr/>
            <p:nvPr/>
          </p:nvSpPr>
          <p:spPr>
            <a:xfrm>
              <a:off x="9266531" y="4129579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Взрыв: 14 точек 29">
              <a:extLst>
                <a:ext uri="{FF2B5EF4-FFF2-40B4-BE49-F238E27FC236}">
                  <a16:creationId xmlns:a16="http://schemas.microsoft.com/office/drawing/2014/main" id="{FB7E178D-452A-4F17-AD8E-0052DC9005D3}"/>
                </a:ext>
              </a:extLst>
            </p:cNvPr>
            <p:cNvSpPr/>
            <p:nvPr/>
          </p:nvSpPr>
          <p:spPr>
            <a:xfrm>
              <a:off x="9444551" y="4119051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Звезда: 4 точки 30">
              <a:extLst>
                <a:ext uri="{FF2B5EF4-FFF2-40B4-BE49-F238E27FC236}">
                  <a16:creationId xmlns:a16="http://schemas.microsoft.com/office/drawing/2014/main" id="{B2DA0573-E694-4D76-921E-5668F7E64470}"/>
                </a:ext>
              </a:extLst>
            </p:cNvPr>
            <p:cNvSpPr/>
            <p:nvPr/>
          </p:nvSpPr>
          <p:spPr>
            <a:xfrm>
              <a:off x="9359183" y="4129579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Взрыв: 14 точек 31">
              <a:extLst>
                <a:ext uri="{FF2B5EF4-FFF2-40B4-BE49-F238E27FC236}">
                  <a16:creationId xmlns:a16="http://schemas.microsoft.com/office/drawing/2014/main" id="{1BEB3119-C437-4CE2-94E8-9683772E3D5A}"/>
                </a:ext>
              </a:extLst>
            </p:cNvPr>
            <p:cNvSpPr/>
            <p:nvPr/>
          </p:nvSpPr>
          <p:spPr>
            <a:xfrm>
              <a:off x="9250688" y="3979172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Звезда: 4 точки 32">
              <a:extLst>
                <a:ext uri="{FF2B5EF4-FFF2-40B4-BE49-F238E27FC236}">
                  <a16:creationId xmlns:a16="http://schemas.microsoft.com/office/drawing/2014/main" id="{E034B0AF-ED9D-4267-914A-4BAFAFD1E45B}"/>
                </a:ext>
              </a:extLst>
            </p:cNvPr>
            <p:cNvSpPr/>
            <p:nvPr/>
          </p:nvSpPr>
          <p:spPr>
            <a:xfrm>
              <a:off x="9253209" y="3862020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Взрыв: 8 точек 33">
              <a:extLst>
                <a:ext uri="{FF2B5EF4-FFF2-40B4-BE49-F238E27FC236}">
                  <a16:creationId xmlns:a16="http://schemas.microsoft.com/office/drawing/2014/main" id="{310E2787-6B65-42D4-BF6F-8956AA69673F}"/>
                </a:ext>
              </a:extLst>
            </p:cNvPr>
            <p:cNvSpPr/>
            <p:nvPr/>
          </p:nvSpPr>
          <p:spPr>
            <a:xfrm>
              <a:off x="9404560" y="3991550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Звезда: 4 точки 34">
              <a:extLst>
                <a:ext uri="{FF2B5EF4-FFF2-40B4-BE49-F238E27FC236}">
                  <a16:creationId xmlns:a16="http://schemas.microsoft.com/office/drawing/2014/main" id="{4C60C071-62EA-4A5B-BA73-141761423577}"/>
                </a:ext>
              </a:extLst>
            </p:cNvPr>
            <p:cNvSpPr/>
            <p:nvPr/>
          </p:nvSpPr>
          <p:spPr>
            <a:xfrm>
              <a:off x="9517375" y="3991548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Взрыв: 8 точек 35">
              <a:extLst>
                <a:ext uri="{FF2B5EF4-FFF2-40B4-BE49-F238E27FC236}">
                  <a16:creationId xmlns:a16="http://schemas.microsoft.com/office/drawing/2014/main" id="{C7B50D12-9A06-4463-965E-6B0EDE18D376}"/>
                </a:ext>
              </a:extLst>
            </p:cNvPr>
            <p:cNvSpPr/>
            <p:nvPr/>
          </p:nvSpPr>
          <p:spPr>
            <a:xfrm>
              <a:off x="9255564" y="3762705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Взрыв: 14 точек 36">
              <a:extLst>
                <a:ext uri="{FF2B5EF4-FFF2-40B4-BE49-F238E27FC236}">
                  <a16:creationId xmlns:a16="http://schemas.microsoft.com/office/drawing/2014/main" id="{445695F5-6355-4CB5-8A5E-7DA2607F53AB}"/>
                </a:ext>
              </a:extLst>
            </p:cNvPr>
            <p:cNvSpPr/>
            <p:nvPr/>
          </p:nvSpPr>
          <p:spPr>
            <a:xfrm>
              <a:off x="9433584" y="3752177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Звезда: 4 точки 37">
              <a:extLst>
                <a:ext uri="{FF2B5EF4-FFF2-40B4-BE49-F238E27FC236}">
                  <a16:creationId xmlns:a16="http://schemas.microsoft.com/office/drawing/2014/main" id="{7B4A1CEF-0905-4AFB-AEF3-EAC71BD91487}"/>
                </a:ext>
              </a:extLst>
            </p:cNvPr>
            <p:cNvSpPr/>
            <p:nvPr/>
          </p:nvSpPr>
          <p:spPr>
            <a:xfrm>
              <a:off x="9348216" y="3762705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Взрыв: 8 точек 38">
              <a:extLst>
                <a:ext uri="{FF2B5EF4-FFF2-40B4-BE49-F238E27FC236}">
                  <a16:creationId xmlns:a16="http://schemas.microsoft.com/office/drawing/2014/main" id="{63F529B6-7E04-4BED-B807-0D637AB8E698}"/>
                </a:ext>
              </a:extLst>
            </p:cNvPr>
            <p:cNvSpPr/>
            <p:nvPr/>
          </p:nvSpPr>
          <p:spPr>
            <a:xfrm>
              <a:off x="9533957" y="3762705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Взрыв: 14 точек 39">
              <a:extLst>
                <a:ext uri="{FF2B5EF4-FFF2-40B4-BE49-F238E27FC236}">
                  <a16:creationId xmlns:a16="http://schemas.microsoft.com/office/drawing/2014/main" id="{E24632E9-94A2-4A91-80BE-95C7A82CC102}"/>
                </a:ext>
              </a:extLst>
            </p:cNvPr>
            <p:cNvSpPr/>
            <p:nvPr/>
          </p:nvSpPr>
          <p:spPr>
            <a:xfrm>
              <a:off x="9711977" y="3752177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Звезда: 4 точки 40">
              <a:extLst>
                <a:ext uri="{FF2B5EF4-FFF2-40B4-BE49-F238E27FC236}">
                  <a16:creationId xmlns:a16="http://schemas.microsoft.com/office/drawing/2014/main" id="{339E401E-5DB9-4410-AEFB-B5796C1575C9}"/>
                </a:ext>
              </a:extLst>
            </p:cNvPr>
            <p:cNvSpPr/>
            <p:nvPr/>
          </p:nvSpPr>
          <p:spPr>
            <a:xfrm>
              <a:off x="9626609" y="3762705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Взрыв: 8 точек 41">
              <a:extLst>
                <a:ext uri="{FF2B5EF4-FFF2-40B4-BE49-F238E27FC236}">
                  <a16:creationId xmlns:a16="http://schemas.microsoft.com/office/drawing/2014/main" id="{43B05873-B2EA-4740-91C4-FB5C492BA926}"/>
                </a:ext>
              </a:extLst>
            </p:cNvPr>
            <p:cNvSpPr/>
            <p:nvPr/>
          </p:nvSpPr>
          <p:spPr>
            <a:xfrm>
              <a:off x="9255564" y="3630442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Взрыв: 14 точек 42">
              <a:extLst>
                <a:ext uri="{FF2B5EF4-FFF2-40B4-BE49-F238E27FC236}">
                  <a16:creationId xmlns:a16="http://schemas.microsoft.com/office/drawing/2014/main" id="{C2C2CAF8-2B87-4FBE-A6F5-9336C265EF74}"/>
                </a:ext>
              </a:extLst>
            </p:cNvPr>
            <p:cNvSpPr/>
            <p:nvPr/>
          </p:nvSpPr>
          <p:spPr>
            <a:xfrm>
              <a:off x="9433584" y="3619914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Звезда: 4 точки 43">
              <a:extLst>
                <a:ext uri="{FF2B5EF4-FFF2-40B4-BE49-F238E27FC236}">
                  <a16:creationId xmlns:a16="http://schemas.microsoft.com/office/drawing/2014/main" id="{AF18522E-56DC-45FD-B777-2CDCAB9829F5}"/>
                </a:ext>
              </a:extLst>
            </p:cNvPr>
            <p:cNvSpPr/>
            <p:nvPr/>
          </p:nvSpPr>
          <p:spPr>
            <a:xfrm>
              <a:off x="9348216" y="3630442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Взрыв: 8 точек 44">
              <a:extLst>
                <a:ext uri="{FF2B5EF4-FFF2-40B4-BE49-F238E27FC236}">
                  <a16:creationId xmlns:a16="http://schemas.microsoft.com/office/drawing/2014/main" id="{530A9411-F8E9-42C9-96C0-FCFD3F584508}"/>
                </a:ext>
              </a:extLst>
            </p:cNvPr>
            <p:cNvSpPr/>
            <p:nvPr/>
          </p:nvSpPr>
          <p:spPr>
            <a:xfrm>
              <a:off x="9533957" y="3630442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Взрыв: 14 точек 45">
              <a:extLst>
                <a:ext uri="{FF2B5EF4-FFF2-40B4-BE49-F238E27FC236}">
                  <a16:creationId xmlns:a16="http://schemas.microsoft.com/office/drawing/2014/main" id="{80CA147C-44EC-4CB6-AE37-E6BF57BDF504}"/>
                </a:ext>
              </a:extLst>
            </p:cNvPr>
            <p:cNvSpPr/>
            <p:nvPr/>
          </p:nvSpPr>
          <p:spPr>
            <a:xfrm>
              <a:off x="9711977" y="3619914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Звезда: 4 точки 46">
              <a:extLst>
                <a:ext uri="{FF2B5EF4-FFF2-40B4-BE49-F238E27FC236}">
                  <a16:creationId xmlns:a16="http://schemas.microsoft.com/office/drawing/2014/main" id="{14F52494-B99B-4ADB-BFF2-BEE086845624}"/>
                </a:ext>
              </a:extLst>
            </p:cNvPr>
            <p:cNvSpPr/>
            <p:nvPr/>
          </p:nvSpPr>
          <p:spPr>
            <a:xfrm>
              <a:off x="9626609" y="3630442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Взрыв: 8 точек 47">
              <a:extLst>
                <a:ext uri="{FF2B5EF4-FFF2-40B4-BE49-F238E27FC236}">
                  <a16:creationId xmlns:a16="http://schemas.microsoft.com/office/drawing/2014/main" id="{EA93B55A-55C2-4DB8-A189-351EC4CB276A}"/>
                </a:ext>
              </a:extLst>
            </p:cNvPr>
            <p:cNvSpPr/>
            <p:nvPr/>
          </p:nvSpPr>
          <p:spPr>
            <a:xfrm>
              <a:off x="9319315" y="3503534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Взрыв: 14 точек 48">
              <a:extLst>
                <a:ext uri="{FF2B5EF4-FFF2-40B4-BE49-F238E27FC236}">
                  <a16:creationId xmlns:a16="http://schemas.microsoft.com/office/drawing/2014/main" id="{A9522454-A96A-4ECD-9E98-566866161372}"/>
                </a:ext>
              </a:extLst>
            </p:cNvPr>
            <p:cNvSpPr/>
            <p:nvPr/>
          </p:nvSpPr>
          <p:spPr>
            <a:xfrm>
              <a:off x="9497335" y="3493006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Звезда: 4 точки 49">
              <a:extLst>
                <a:ext uri="{FF2B5EF4-FFF2-40B4-BE49-F238E27FC236}">
                  <a16:creationId xmlns:a16="http://schemas.microsoft.com/office/drawing/2014/main" id="{215E9014-25CE-4539-8915-1B61AC7E94B1}"/>
                </a:ext>
              </a:extLst>
            </p:cNvPr>
            <p:cNvSpPr/>
            <p:nvPr/>
          </p:nvSpPr>
          <p:spPr>
            <a:xfrm>
              <a:off x="9411967" y="3503534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Взрыв: 8 точек 50">
              <a:extLst>
                <a:ext uri="{FF2B5EF4-FFF2-40B4-BE49-F238E27FC236}">
                  <a16:creationId xmlns:a16="http://schemas.microsoft.com/office/drawing/2014/main" id="{F314AB51-01B0-4614-B39F-15F071EAB1DC}"/>
                </a:ext>
              </a:extLst>
            </p:cNvPr>
            <p:cNvSpPr/>
            <p:nvPr/>
          </p:nvSpPr>
          <p:spPr>
            <a:xfrm>
              <a:off x="9597708" y="3503534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Взрыв: 14 точек 51">
              <a:extLst>
                <a:ext uri="{FF2B5EF4-FFF2-40B4-BE49-F238E27FC236}">
                  <a16:creationId xmlns:a16="http://schemas.microsoft.com/office/drawing/2014/main" id="{FF6D6078-0BA8-45C5-A826-F3F9FB2344AF}"/>
                </a:ext>
              </a:extLst>
            </p:cNvPr>
            <p:cNvSpPr/>
            <p:nvPr/>
          </p:nvSpPr>
          <p:spPr>
            <a:xfrm>
              <a:off x="9775728" y="3493006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Звезда: 4 точки 52">
              <a:extLst>
                <a:ext uri="{FF2B5EF4-FFF2-40B4-BE49-F238E27FC236}">
                  <a16:creationId xmlns:a16="http://schemas.microsoft.com/office/drawing/2014/main" id="{A31F0D36-E1EA-43C6-A483-CB0856C0CE81}"/>
                </a:ext>
              </a:extLst>
            </p:cNvPr>
            <p:cNvSpPr/>
            <p:nvPr/>
          </p:nvSpPr>
          <p:spPr>
            <a:xfrm>
              <a:off x="9690360" y="3503534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Взрыв: 8 точек 53">
              <a:extLst>
                <a:ext uri="{FF2B5EF4-FFF2-40B4-BE49-F238E27FC236}">
                  <a16:creationId xmlns:a16="http://schemas.microsoft.com/office/drawing/2014/main" id="{12D80AFB-6E4D-4E32-9BB9-8CC5F4067856}"/>
                </a:ext>
              </a:extLst>
            </p:cNvPr>
            <p:cNvSpPr/>
            <p:nvPr/>
          </p:nvSpPr>
          <p:spPr>
            <a:xfrm>
              <a:off x="9399162" y="3346300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Взрыв: 14 точек 54">
              <a:extLst>
                <a:ext uri="{FF2B5EF4-FFF2-40B4-BE49-F238E27FC236}">
                  <a16:creationId xmlns:a16="http://schemas.microsoft.com/office/drawing/2014/main" id="{25F79576-3A27-497A-8767-470B8D43771A}"/>
                </a:ext>
              </a:extLst>
            </p:cNvPr>
            <p:cNvSpPr/>
            <p:nvPr/>
          </p:nvSpPr>
          <p:spPr>
            <a:xfrm>
              <a:off x="9577182" y="3335772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Звезда: 4 точки 55">
              <a:extLst>
                <a:ext uri="{FF2B5EF4-FFF2-40B4-BE49-F238E27FC236}">
                  <a16:creationId xmlns:a16="http://schemas.microsoft.com/office/drawing/2014/main" id="{DF2F4FAB-DBD5-43E4-BBF1-E135876CE5DC}"/>
                </a:ext>
              </a:extLst>
            </p:cNvPr>
            <p:cNvSpPr/>
            <p:nvPr/>
          </p:nvSpPr>
          <p:spPr>
            <a:xfrm>
              <a:off x="9491814" y="3346300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Взрыв: 8 точек 56">
              <a:extLst>
                <a:ext uri="{FF2B5EF4-FFF2-40B4-BE49-F238E27FC236}">
                  <a16:creationId xmlns:a16="http://schemas.microsoft.com/office/drawing/2014/main" id="{46CF0445-22BE-486A-A1F2-7B88F0A30C87}"/>
                </a:ext>
              </a:extLst>
            </p:cNvPr>
            <p:cNvSpPr/>
            <p:nvPr/>
          </p:nvSpPr>
          <p:spPr>
            <a:xfrm>
              <a:off x="9677555" y="3346300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Взрыв: 14 точек 57">
              <a:extLst>
                <a:ext uri="{FF2B5EF4-FFF2-40B4-BE49-F238E27FC236}">
                  <a16:creationId xmlns:a16="http://schemas.microsoft.com/office/drawing/2014/main" id="{21A15483-68DC-452E-89FE-110654E00E67}"/>
                </a:ext>
              </a:extLst>
            </p:cNvPr>
            <p:cNvSpPr/>
            <p:nvPr/>
          </p:nvSpPr>
          <p:spPr>
            <a:xfrm>
              <a:off x="9855575" y="3335772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Звезда: 4 точки 58">
              <a:extLst>
                <a:ext uri="{FF2B5EF4-FFF2-40B4-BE49-F238E27FC236}">
                  <a16:creationId xmlns:a16="http://schemas.microsoft.com/office/drawing/2014/main" id="{3153CE33-8498-4BFB-B034-2E2939573844}"/>
                </a:ext>
              </a:extLst>
            </p:cNvPr>
            <p:cNvSpPr/>
            <p:nvPr/>
          </p:nvSpPr>
          <p:spPr>
            <a:xfrm>
              <a:off x="9770207" y="3346300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Взрыв: 8 точек 59">
              <a:extLst>
                <a:ext uri="{FF2B5EF4-FFF2-40B4-BE49-F238E27FC236}">
                  <a16:creationId xmlns:a16="http://schemas.microsoft.com/office/drawing/2014/main" id="{C98445FE-0368-4354-B242-E88602AF9D7B}"/>
                </a:ext>
              </a:extLst>
            </p:cNvPr>
            <p:cNvSpPr/>
            <p:nvPr/>
          </p:nvSpPr>
          <p:spPr>
            <a:xfrm>
              <a:off x="9250605" y="3200411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Взрыв: 14 точек 60">
              <a:extLst>
                <a:ext uri="{FF2B5EF4-FFF2-40B4-BE49-F238E27FC236}">
                  <a16:creationId xmlns:a16="http://schemas.microsoft.com/office/drawing/2014/main" id="{A41B356C-BE29-426E-BF6C-6D339E777BDD}"/>
                </a:ext>
              </a:extLst>
            </p:cNvPr>
            <p:cNvSpPr/>
            <p:nvPr/>
          </p:nvSpPr>
          <p:spPr>
            <a:xfrm>
              <a:off x="9428625" y="3189883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Звезда: 4 точки 61">
              <a:extLst>
                <a:ext uri="{FF2B5EF4-FFF2-40B4-BE49-F238E27FC236}">
                  <a16:creationId xmlns:a16="http://schemas.microsoft.com/office/drawing/2014/main" id="{F9C2615E-6828-4A18-8A3E-6D48733DBAB2}"/>
                </a:ext>
              </a:extLst>
            </p:cNvPr>
            <p:cNvSpPr/>
            <p:nvPr/>
          </p:nvSpPr>
          <p:spPr>
            <a:xfrm>
              <a:off x="9343257" y="3200411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Взрыв: 8 точек 62">
              <a:extLst>
                <a:ext uri="{FF2B5EF4-FFF2-40B4-BE49-F238E27FC236}">
                  <a16:creationId xmlns:a16="http://schemas.microsoft.com/office/drawing/2014/main" id="{8A444043-D07D-4DE5-A8D8-032571A983B3}"/>
                </a:ext>
              </a:extLst>
            </p:cNvPr>
            <p:cNvSpPr/>
            <p:nvPr/>
          </p:nvSpPr>
          <p:spPr>
            <a:xfrm>
              <a:off x="9528998" y="3200411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Взрыв: 14 точек 63">
              <a:extLst>
                <a:ext uri="{FF2B5EF4-FFF2-40B4-BE49-F238E27FC236}">
                  <a16:creationId xmlns:a16="http://schemas.microsoft.com/office/drawing/2014/main" id="{D7D138F7-8268-41D0-B511-BB808D2A7F57}"/>
                </a:ext>
              </a:extLst>
            </p:cNvPr>
            <p:cNvSpPr/>
            <p:nvPr/>
          </p:nvSpPr>
          <p:spPr>
            <a:xfrm>
              <a:off x="9707018" y="3189883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Звезда: 4 точки 64">
              <a:extLst>
                <a:ext uri="{FF2B5EF4-FFF2-40B4-BE49-F238E27FC236}">
                  <a16:creationId xmlns:a16="http://schemas.microsoft.com/office/drawing/2014/main" id="{A8548E54-BB55-478D-B83D-60A26D5830B6}"/>
                </a:ext>
              </a:extLst>
            </p:cNvPr>
            <p:cNvSpPr/>
            <p:nvPr/>
          </p:nvSpPr>
          <p:spPr>
            <a:xfrm>
              <a:off x="9621650" y="3200411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Взрыв: 8 точек 65">
              <a:extLst>
                <a:ext uri="{FF2B5EF4-FFF2-40B4-BE49-F238E27FC236}">
                  <a16:creationId xmlns:a16="http://schemas.microsoft.com/office/drawing/2014/main" id="{33D96855-9B31-4939-BC88-7E713FA31851}"/>
                </a:ext>
              </a:extLst>
            </p:cNvPr>
            <p:cNvSpPr/>
            <p:nvPr/>
          </p:nvSpPr>
          <p:spPr>
            <a:xfrm>
              <a:off x="9363783" y="3041327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Взрыв: 14 точек 66">
              <a:extLst>
                <a:ext uri="{FF2B5EF4-FFF2-40B4-BE49-F238E27FC236}">
                  <a16:creationId xmlns:a16="http://schemas.microsoft.com/office/drawing/2014/main" id="{F92510C8-0A67-471B-ACFE-B2EB71DBDB21}"/>
                </a:ext>
              </a:extLst>
            </p:cNvPr>
            <p:cNvSpPr/>
            <p:nvPr/>
          </p:nvSpPr>
          <p:spPr>
            <a:xfrm>
              <a:off x="9541803" y="3030799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Звезда: 4 точки 67">
              <a:extLst>
                <a:ext uri="{FF2B5EF4-FFF2-40B4-BE49-F238E27FC236}">
                  <a16:creationId xmlns:a16="http://schemas.microsoft.com/office/drawing/2014/main" id="{CD0CB4AE-BCCC-4F1C-978D-BDB05D447CC2}"/>
                </a:ext>
              </a:extLst>
            </p:cNvPr>
            <p:cNvSpPr/>
            <p:nvPr/>
          </p:nvSpPr>
          <p:spPr>
            <a:xfrm>
              <a:off x="9456435" y="3041327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Взрыв: 8 точек 68">
              <a:extLst>
                <a:ext uri="{FF2B5EF4-FFF2-40B4-BE49-F238E27FC236}">
                  <a16:creationId xmlns:a16="http://schemas.microsoft.com/office/drawing/2014/main" id="{B76F8254-E768-4019-A6A5-1324180A4D5E}"/>
                </a:ext>
              </a:extLst>
            </p:cNvPr>
            <p:cNvSpPr/>
            <p:nvPr/>
          </p:nvSpPr>
          <p:spPr>
            <a:xfrm>
              <a:off x="9642176" y="3041327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Взрыв: 14 точек 69">
              <a:extLst>
                <a:ext uri="{FF2B5EF4-FFF2-40B4-BE49-F238E27FC236}">
                  <a16:creationId xmlns:a16="http://schemas.microsoft.com/office/drawing/2014/main" id="{9EA45736-262F-48D9-ACC4-BCB5B5256166}"/>
                </a:ext>
              </a:extLst>
            </p:cNvPr>
            <p:cNvSpPr/>
            <p:nvPr/>
          </p:nvSpPr>
          <p:spPr>
            <a:xfrm>
              <a:off x="9820196" y="3030799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Звезда: 4 точки 70">
              <a:extLst>
                <a:ext uri="{FF2B5EF4-FFF2-40B4-BE49-F238E27FC236}">
                  <a16:creationId xmlns:a16="http://schemas.microsoft.com/office/drawing/2014/main" id="{9C14832A-F4C4-4C9E-8F1E-5CCF5A5E17FF}"/>
                </a:ext>
              </a:extLst>
            </p:cNvPr>
            <p:cNvSpPr/>
            <p:nvPr/>
          </p:nvSpPr>
          <p:spPr>
            <a:xfrm>
              <a:off x="9734828" y="3041327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Взрыв: 8 точек 71">
              <a:extLst>
                <a:ext uri="{FF2B5EF4-FFF2-40B4-BE49-F238E27FC236}">
                  <a16:creationId xmlns:a16="http://schemas.microsoft.com/office/drawing/2014/main" id="{575FC55F-0E4C-4FED-ABC5-BF903D57B559}"/>
                </a:ext>
              </a:extLst>
            </p:cNvPr>
            <p:cNvSpPr/>
            <p:nvPr/>
          </p:nvSpPr>
          <p:spPr>
            <a:xfrm>
              <a:off x="9431161" y="2878945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Взрыв: 14 точек 72">
              <a:extLst>
                <a:ext uri="{FF2B5EF4-FFF2-40B4-BE49-F238E27FC236}">
                  <a16:creationId xmlns:a16="http://schemas.microsoft.com/office/drawing/2014/main" id="{FA5482C5-0CE4-434E-94C5-B7D7C0EE5B18}"/>
                </a:ext>
              </a:extLst>
            </p:cNvPr>
            <p:cNvSpPr/>
            <p:nvPr/>
          </p:nvSpPr>
          <p:spPr>
            <a:xfrm>
              <a:off x="9609181" y="2868417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Звезда: 4 точки 73">
              <a:extLst>
                <a:ext uri="{FF2B5EF4-FFF2-40B4-BE49-F238E27FC236}">
                  <a16:creationId xmlns:a16="http://schemas.microsoft.com/office/drawing/2014/main" id="{499F6FC6-44EF-487F-B402-1FC7D125AE17}"/>
                </a:ext>
              </a:extLst>
            </p:cNvPr>
            <p:cNvSpPr/>
            <p:nvPr/>
          </p:nvSpPr>
          <p:spPr>
            <a:xfrm>
              <a:off x="9523813" y="2878945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Взрыв: 14 точек 75">
              <a:extLst>
                <a:ext uri="{FF2B5EF4-FFF2-40B4-BE49-F238E27FC236}">
                  <a16:creationId xmlns:a16="http://schemas.microsoft.com/office/drawing/2014/main" id="{1BE034CD-5300-4FF1-9882-2778A4D314AB}"/>
                </a:ext>
              </a:extLst>
            </p:cNvPr>
            <p:cNvSpPr/>
            <p:nvPr/>
          </p:nvSpPr>
          <p:spPr>
            <a:xfrm>
              <a:off x="9887574" y="2868417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Звезда: 4 точки 76">
              <a:extLst>
                <a:ext uri="{FF2B5EF4-FFF2-40B4-BE49-F238E27FC236}">
                  <a16:creationId xmlns:a16="http://schemas.microsoft.com/office/drawing/2014/main" id="{FE72DB89-9940-4AFD-915C-2AF1258D7A55}"/>
                </a:ext>
              </a:extLst>
            </p:cNvPr>
            <p:cNvSpPr/>
            <p:nvPr/>
          </p:nvSpPr>
          <p:spPr>
            <a:xfrm>
              <a:off x="9802206" y="2878945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Взрыв: 14 точек 77">
              <a:extLst>
                <a:ext uri="{FF2B5EF4-FFF2-40B4-BE49-F238E27FC236}">
                  <a16:creationId xmlns:a16="http://schemas.microsoft.com/office/drawing/2014/main" id="{5B19395C-3DB3-4006-BF29-93413DB78B43}"/>
                </a:ext>
              </a:extLst>
            </p:cNvPr>
            <p:cNvSpPr/>
            <p:nvPr/>
          </p:nvSpPr>
          <p:spPr>
            <a:xfrm>
              <a:off x="9374941" y="3873825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Взрыв: 8 точек 78">
              <a:extLst>
                <a:ext uri="{FF2B5EF4-FFF2-40B4-BE49-F238E27FC236}">
                  <a16:creationId xmlns:a16="http://schemas.microsoft.com/office/drawing/2014/main" id="{A90EA626-5C2A-4A30-BAC2-8DF4C56C580E}"/>
                </a:ext>
              </a:extLst>
            </p:cNvPr>
            <p:cNvSpPr/>
            <p:nvPr/>
          </p:nvSpPr>
          <p:spPr>
            <a:xfrm>
              <a:off x="9528813" y="3886203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Звезда: 4 точки 79">
              <a:extLst>
                <a:ext uri="{FF2B5EF4-FFF2-40B4-BE49-F238E27FC236}">
                  <a16:creationId xmlns:a16="http://schemas.microsoft.com/office/drawing/2014/main" id="{9424C5C9-1C65-42DB-98DB-FCD86B646B7F}"/>
                </a:ext>
              </a:extLst>
            </p:cNvPr>
            <p:cNvSpPr/>
            <p:nvPr/>
          </p:nvSpPr>
          <p:spPr>
            <a:xfrm>
              <a:off x="9641628" y="3886201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Взрыв: 14 точек 80">
              <a:extLst>
                <a:ext uri="{FF2B5EF4-FFF2-40B4-BE49-F238E27FC236}">
                  <a16:creationId xmlns:a16="http://schemas.microsoft.com/office/drawing/2014/main" id="{D559653C-D0C8-4D79-8E33-263197C619B8}"/>
                </a:ext>
              </a:extLst>
            </p:cNvPr>
            <p:cNvSpPr/>
            <p:nvPr/>
          </p:nvSpPr>
          <p:spPr>
            <a:xfrm>
              <a:off x="9595280" y="4112439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Взрыв: 8 точек 81">
              <a:extLst>
                <a:ext uri="{FF2B5EF4-FFF2-40B4-BE49-F238E27FC236}">
                  <a16:creationId xmlns:a16="http://schemas.microsoft.com/office/drawing/2014/main" id="{57361EBA-C30C-4863-9A9D-D3A7C2F91B7F}"/>
                </a:ext>
              </a:extLst>
            </p:cNvPr>
            <p:cNvSpPr/>
            <p:nvPr/>
          </p:nvSpPr>
          <p:spPr>
            <a:xfrm>
              <a:off x="9749152" y="4124817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Звезда: 4 точки 82">
              <a:extLst>
                <a:ext uri="{FF2B5EF4-FFF2-40B4-BE49-F238E27FC236}">
                  <a16:creationId xmlns:a16="http://schemas.microsoft.com/office/drawing/2014/main" id="{B7E606CA-0B35-4008-B1CE-6123CDCD7EE5}"/>
                </a:ext>
              </a:extLst>
            </p:cNvPr>
            <p:cNvSpPr/>
            <p:nvPr/>
          </p:nvSpPr>
          <p:spPr>
            <a:xfrm>
              <a:off x="9861967" y="4124815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Взрыв: 14 точек 83">
              <a:extLst>
                <a:ext uri="{FF2B5EF4-FFF2-40B4-BE49-F238E27FC236}">
                  <a16:creationId xmlns:a16="http://schemas.microsoft.com/office/drawing/2014/main" id="{B31B07DF-50F3-42D1-AA14-69BDC2F8FDA5}"/>
                </a:ext>
              </a:extLst>
            </p:cNvPr>
            <p:cNvSpPr/>
            <p:nvPr/>
          </p:nvSpPr>
          <p:spPr>
            <a:xfrm>
              <a:off x="9611655" y="3978323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Взрыв: 8 точек 84">
              <a:extLst>
                <a:ext uri="{FF2B5EF4-FFF2-40B4-BE49-F238E27FC236}">
                  <a16:creationId xmlns:a16="http://schemas.microsoft.com/office/drawing/2014/main" id="{894257FF-E9C5-4D86-92B0-813773C3C940}"/>
                </a:ext>
              </a:extLst>
            </p:cNvPr>
            <p:cNvSpPr/>
            <p:nvPr/>
          </p:nvSpPr>
          <p:spPr>
            <a:xfrm>
              <a:off x="9765527" y="3990701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Звезда: 4 точки 85">
              <a:extLst>
                <a:ext uri="{FF2B5EF4-FFF2-40B4-BE49-F238E27FC236}">
                  <a16:creationId xmlns:a16="http://schemas.microsoft.com/office/drawing/2014/main" id="{8E24E02D-8D44-48F2-9A64-BE7159AFDB41}"/>
                </a:ext>
              </a:extLst>
            </p:cNvPr>
            <p:cNvSpPr/>
            <p:nvPr/>
          </p:nvSpPr>
          <p:spPr>
            <a:xfrm>
              <a:off x="9878342" y="3990699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Взрыв: 14 точек 86">
              <a:extLst>
                <a:ext uri="{FF2B5EF4-FFF2-40B4-BE49-F238E27FC236}">
                  <a16:creationId xmlns:a16="http://schemas.microsoft.com/office/drawing/2014/main" id="{040086DC-6435-491C-A115-73720517CE35}"/>
                </a:ext>
              </a:extLst>
            </p:cNvPr>
            <p:cNvSpPr/>
            <p:nvPr/>
          </p:nvSpPr>
          <p:spPr>
            <a:xfrm>
              <a:off x="9337942" y="2734898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Взрыв: 8 точек 87">
              <a:extLst>
                <a:ext uri="{FF2B5EF4-FFF2-40B4-BE49-F238E27FC236}">
                  <a16:creationId xmlns:a16="http://schemas.microsoft.com/office/drawing/2014/main" id="{453AEC53-8E30-482F-83F5-0CC406B53C4E}"/>
                </a:ext>
              </a:extLst>
            </p:cNvPr>
            <p:cNvSpPr/>
            <p:nvPr/>
          </p:nvSpPr>
          <p:spPr>
            <a:xfrm>
              <a:off x="9491814" y="2747276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Звезда: 4 точки 88">
              <a:extLst>
                <a:ext uri="{FF2B5EF4-FFF2-40B4-BE49-F238E27FC236}">
                  <a16:creationId xmlns:a16="http://schemas.microsoft.com/office/drawing/2014/main" id="{7D99C33D-8668-447E-8FDE-CB6976259C98}"/>
                </a:ext>
              </a:extLst>
            </p:cNvPr>
            <p:cNvSpPr/>
            <p:nvPr/>
          </p:nvSpPr>
          <p:spPr>
            <a:xfrm>
              <a:off x="9604629" y="2747274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Взрыв: 8 точек 89">
              <a:extLst>
                <a:ext uri="{FF2B5EF4-FFF2-40B4-BE49-F238E27FC236}">
                  <a16:creationId xmlns:a16="http://schemas.microsoft.com/office/drawing/2014/main" id="{6D06A75F-5F2B-422E-8787-D929FB280B0A}"/>
                </a:ext>
              </a:extLst>
            </p:cNvPr>
            <p:cNvSpPr/>
            <p:nvPr/>
          </p:nvSpPr>
          <p:spPr>
            <a:xfrm>
              <a:off x="9730102" y="2728727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Звезда: 4 точки 90">
              <a:extLst>
                <a:ext uri="{FF2B5EF4-FFF2-40B4-BE49-F238E27FC236}">
                  <a16:creationId xmlns:a16="http://schemas.microsoft.com/office/drawing/2014/main" id="{F55187ED-3564-4E16-A6D0-174CB0C5D945}"/>
                </a:ext>
              </a:extLst>
            </p:cNvPr>
            <p:cNvSpPr/>
            <p:nvPr/>
          </p:nvSpPr>
          <p:spPr>
            <a:xfrm>
              <a:off x="9842917" y="2728725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Взрыв: 14 точек 91">
              <a:extLst>
                <a:ext uri="{FF2B5EF4-FFF2-40B4-BE49-F238E27FC236}">
                  <a16:creationId xmlns:a16="http://schemas.microsoft.com/office/drawing/2014/main" id="{A333FA1E-7D0C-42C8-9B1F-7924836FAF74}"/>
                </a:ext>
              </a:extLst>
            </p:cNvPr>
            <p:cNvSpPr/>
            <p:nvPr/>
          </p:nvSpPr>
          <p:spPr>
            <a:xfrm>
              <a:off x="9866926" y="3821100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Звезда: 4 точки 92">
              <a:extLst>
                <a:ext uri="{FF2B5EF4-FFF2-40B4-BE49-F238E27FC236}">
                  <a16:creationId xmlns:a16="http://schemas.microsoft.com/office/drawing/2014/main" id="{41E17780-42F5-48C3-9986-896024CBFAD9}"/>
                </a:ext>
              </a:extLst>
            </p:cNvPr>
            <p:cNvSpPr/>
            <p:nvPr/>
          </p:nvSpPr>
          <p:spPr>
            <a:xfrm>
              <a:off x="9756860" y="3859529"/>
              <a:ext cx="127502" cy="127502"/>
            </a:xfrm>
            <a:prstGeom prst="star4">
              <a:avLst>
                <a:gd name="adj" fmla="val 14941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Взрыв: 8 точек 93">
              <a:extLst>
                <a:ext uri="{FF2B5EF4-FFF2-40B4-BE49-F238E27FC236}">
                  <a16:creationId xmlns:a16="http://schemas.microsoft.com/office/drawing/2014/main" id="{A38ACF75-9BE5-4A04-AE5F-9E7DBE361EC5}"/>
                </a:ext>
              </a:extLst>
            </p:cNvPr>
            <p:cNvSpPr/>
            <p:nvPr/>
          </p:nvSpPr>
          <p:spPr>
            <a:xfrm>
              <a:off x="9815775" y="3654438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Звезда: 4 точки 94">
              <a:extLst>
                <a:ext uri="{FF2B5EF4-FFF2-40B4-BE49-F238E27FC236}">
                  <a16:creationId xmlns:a16="http://schemas.microsoft.com/office/drawing/2014/main" id="{8DBE835F-7E2A-4156-8808-7A749DFA7BBA}"/>
                </a:ext>
              </a:extLst>
            </p:cNvPr>
            <p:cNvSpPr/>
            <p:nvPr/>
          </p:nvSpPr>
          <p:spPr>
            <a:xfrm>
              <a:off x="9908427" y="3654438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Взрыв: 8 точек 95">
              <a:extLst>
                <a:ext uri="{FF2B5EF4-FFF2-40B4-BE49-F238E27FC236}">
                  <a16:creationId xmlns:a16="http://schemas.microsoft.com/office/drawing/2014/main" id="{0B27A22F-FBFA-47AE-9F09-1113F35AC32D}"/>
                </a:ext>
              </a:extLst>
            </p:cNvPr>
            <p:cNvSpPr/>
            <p:nvPr/>
          </p:nvSpPr>
          <p:spPr>
            <a:xfrm>
              <a:off x="9258566" y="3376031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Звезда: 4 точки 96">
              <a:extLst>
                <a:ext uri="{FF2B5EF4-FFF2-40B4-BE49-F238E27FC236}">
                  <a16:creationId xmlns:a16="http://schemas.microsoft.com/office/drawing/2014/main" id="{06628EB4-066F-492E-9294-1A9A52C093AE}"/>
                </a:ext>
              </a:extLst>
            </p:cNvPr>
            <p:cNvSpPr/>
            <p:nvPr/>
          </p:nvSpPr>
          <p:spPr>
            <a:xfrm>
              <a:off x="9351218" y="3376031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Взрыв: 8 точек 97">
              <a:extLst>
                <a:ext uri="{FF2B5EF4-FFF2-40B4-BE49-F238E27FC236}">
                  <a16:creationId xmlns:a16="http://schemas.microsoft.com/office/drawing/2014/main" id="{1CE7D039-806B-4A26-ACE8-C34DCE629768}"/>
                </a:ext>
              </a:extLst>
            </p:cNvPr>
            <p:cNvSpPr/>
            <p:nvPr/>
          </p:nvSpPr>
          <p:spPr>
            <a:xfrm>
              <a:off x="9244030" y="2897882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Звезда: 4 точки 98">
              <a:extLst>
                <a:ext uri="{FF2B5EF4-FFF2-40B4-BE49-F238E27FC236}">
                  <a16:creationId xmlns:a16="http://schemas.microsoft.com/office/drawing/2014/main" id="{88C16610-45D2-43F7-9BA1-0AD4FBB45797}"/>
                </a:ext>
              </a:extLst>
            </p:cNvPr>
            <p:cNvSpPr/>
            <p:nvPr/>
          </p:nvSpPr>
          <p:spPr>
            <a:xfrm>
              <a:off x="9336682" y="2897882"/>
              <a:ext cx="127502" cy="127502"/>
            </a:xfrm>
            <a:prstGeom prst="star4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Взрыв: 8 точек 99">
              <a:extLst>
                <a:ext uri="{FF2B5EF4-FFF2-40B4-BE49-F238E27FC236}">
                  <a16:creationId xmlns:a16="http://schemas.microsoft.com/office/drawing/2014/main" id="{D530BB3B-90C8-4C81-8273-4035D7F5DF09}"/>
                </a:ext>
              </a:extLst>
            </p:cNvPr>
            <p:cNvSpPr/>
            <p:nvPr/>
          </p:nvSpPr>
          <p:spPr>
            <a:xfrm>
              <a:off x="9250387" y="3068148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Взрыв: 8 точек 100">
              <a:extLst>
                <a:ext uri="{FF2B5EF4-FFF2-40B4-BE49-F238E27FC236}">
                  <a16:creationId xmlns:a16="http://schemas.microsoft.com/office/drawing/2014/main" id="{68195704-2FD6-4635-83A7-9B558B95D6C9}"/>
                </a:ext>
              </a:extLst>
            </p:cNvPr>
            <p:cNvSpPr/>
            <p:nvPr/>
          </p:nvSpPr>
          <p:spPr>
            <a:xfrm>
              <a:off x="9864014" y="3183542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Взрыв: 14 точек 101">
              <a:extLst>
                <a:ext uri="{FF2B5EF4-FFF2-40B4-BE49-F238E27FC236}">
                  <a16:creationId xmlns:a16="http://schemas.microsoft.com/office/drawing/2014/main" id="{96BC3E3A-E587-42B9-9038-29569555E53D}"/>
                </a:ext>
              </a:extLst>
            </p:cNvPr>
            <p:cNvSpPr/>
            <p:nvPr/>
          </p:nvSpPr>
          <p:spPr>
            <a:xfrm>
              <a:off x="9861713" y="3477112"/>
              <a:ext cx="148557" cy="148557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Взрыв: 8 точек 102">
              <a:extLst>
                <a:ext uri="{FF2B5EF4-FFF2-40B4-BE49-F238E27FC236}">
                  <a16:creationId xmlns:a16="http://schemas.microsoft.com/office/drawing/2014/main" id="{EC0A00E4-45B3-4AB0-85C3-4BFC39864A4D}"/>
                </a:ext>
              </a:extLst>
            </p:cNvPr>
            <p:cNvSpPr/>
            <p:nvPr/>
          </p:nvSpPr>
          <p:spPr>
            <a:xfrm>
              <a:off x="9722504" y="2924621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Взрыв: 8 точек 103">
              <a:extLst>
                <a:ext uri="{FF2B5EF4-FFF2-40B4-BE49-F238E27FC236}">
                  <a16:creationId xmlns:a16="http://schemas.microsoft.com/office/drawing/2014/main" id="{35709732-7E16-43D0-A40F-AAB4205EE8D4}"/>
                </a:ext>
              </a:extLst>
            </p:cNvPr>
            <p:cNvSpPr/>
            <p:nvPr/>
          </p:nvSpPr>
          <p:spPr>
            <a:xfrm>
              <a:off x="9581478" y="2668633"/>
              <a:ext cx="127502" cy="127502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5" name="Знак ''плюс'' 104">
            <a:extLst>
              <a:ext uri="{FF2B5EF4-FFF2-40B4-BE49-F238E27FC236}">
                <a16:creationId xmlns:a16="http://schemas.microsoft.com/office/drawing/2014/main" id="{6BA424C5-0F63-4339-B905-3ACB84904857}"/>
              </a:ext>
            </a:extLst>
          </p:cNvPr>
          <p:cNvSpPr/>
          <p:nvPr/>
        </p:nvSpPr>
        <p:spPr>
          <a:xfrm>
            <a:off x="9711977" y="809625"/>
            <a:ext cx="554915" cy="554915"/>
          </a:xfrm>
          <a:prstGeom prst="mathPlus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Знак ''минус'' 105">
            <a:extLst>
              <a:ext uri="{FF2B5EF4-FFF2-40B4-BE49-F238E27FC236}">
                <a16:creationId xmlns:a16="http://schemas.microsoft.com/office/drawing/2014/main" id="{E9505053-A71E-4489-B673-B72A0053D33C}"/>
              </a:ext>
            </a:extLst>
          </p:cNvPr>
          <p:cNvSpPr/>
          <p:nvPr/>
        </p:nvSpPr>
        <p:spPr>
          <a:xfrm>
            <a:off x="7629660" y="1837669"/>
            <a:ext cx="456396" cy="456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18F74438-5E1F-4732-85B6-BA98E89C1EE8}"/>
              </a:ext>
            </a:extLst>
          </p:cNvPr>
          <p:cNvSpPr/>
          <p:nvPr/>
        </p:nvSpPr>
        <p:spPr>
          <a:xfrm>
            <a:off x="770021" y="2233061"/>
            <a:ext cx="6198909" cy="3330341"/>
          </a:xfrm>
          <a:custGeom>
            <a:avLst/>
            <a:gdLst>
              <a:gd name="connsiteX0" fmla="*/ 0 w 6198909"/>
              <a:gd name="connsiteY0" fmla="*/ 3330341 h 3330341"/>
              <a:gd name="connsiteX1" fmla="*/ 413886 w 6198909"/>
              <a:gd name="connsiteY1" fmla="*/ 770021 h 3330341"/>
              <a:gd name="connsiteX2" fmla="*/ 577516 w 6198909"/>
              <a:gd name="connsiteY2" fmla="*/ 182880 h 3330341"/>
              <a:gd name="connsiteX3" fmla="*/ 712270 w 6198909"/>
              <a:gd name="connsiteY3" fmla="*/ 0 h 3330341"/>
              <a:gd name="connsiteX4" fmla="*/ 1029903 w 6198909"/>
              <a:gd name="connsiteY4" fmla="*/ 182880 h 3330341"/>
              <a:gd name="connsiteX5" fmla="*/ 1318661 w 6198909"/>
              <a:gd name="connsiteY5" fmla="*/ 779646 h 3330341"/>
              <a:gd name="connsiteX6" fmla="*/ 1886552 w 6198909"/>
              <a:gd name="connsiteY6" fmla="*/ 1232034 h 3330341"/>
              <a:gd name="connsiteX7" fmla="*/ 2040556 w 6198909"/>
              <a:gd name="connsiteY7" fmla="*/ 1771048 h 3330341"/>
              <a:gd name="connsiteX8" fmla="*/ 2396691 w 6198909"/>
              <a:gd name="connsiteY8" fmla="*/ 1925053 h 3330341"/>
              <a:gd name="connsiteX9" fmla="*/ 2646947 w 6198909"/>
              <a:gd name="connsiteY9" fmla="*/ 2204185 h 3330341"/>
              <a:gd name="connsiteX10" fmla="*/ 2781701 w 6198909"/>
              <a:gd name="connsiteY10" fmla="*/ 2974206 h 3330341"/>
              <a:gd name="connsiteX11" fmla="*/ 3022333 w 6198909"/>
              <a:gd name="connsiteY11" fmla="*/ 2906830 h 3330341"/>
              <a:gd name="connsiteX12" fmla="*/ 3234088 w 6198909"/>
              <a:gd name="connsiteY12" fmla="*/ 2906830 h 3330341"/>
              <a:gd name="connsiteX13" fmla="*/ 3561347 w 6198909"/>
              <a:gd name="connsiteY13" fmla="*/ 2743200 h 3330341"/>
              <a:gd name="connsiteX14" fmla="*/ 4283242 w 6198909"/>
              <a:gd name="connsiteY14" fmla="*/ 2589196 h 3330341"/>
              <a:gd name="connsiteX15" fmla="*/ 4726004 w 6198909"/>
              <a:gd name="connsiteY15" fmla="*/ 2589196 h 3330341"/>
              <a:gd name="connsiteX16" fmla="*/ 5120640 w 6198909"/>
              <a:gd name="connsiteY16" fmla="*/ 2425566 h 3330341"/>
              <a:gd name="connsiteX17" fmla="*/ 6073541 w 6198909"/>
              <a:gd name="connsiteY17" fmla="*/ 1953928 h 3330341"/>
              <a:gd name="connsiteX18" fmla="*/ 6160168 w 6198909"/>
              <a:gd name="connsiteY18" fmla="*/ 1896177 h 33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98909" h="3330341">
                <a:moveTo>
                  <a:pt x="0" y="3330341"/>
                </a:moveTo>
                <a:cubicBezTo>
                  <a:pt x="158816" y="2312469"/>
                  <a:pt x="317633" y="1294598"/>
                  <a:pt x="413886" y="770021"/>
                </a:cubicBezTo>
                <a:cubicBezTo>
                  <a:pt x="510139" y="245444"/>
                  <a:pt x="527785" y="311217"/>
                  <a:pt x="577516" y="182880"/>
                </a:cubicBezTo>
                <a:cubicBezTo>
                  <a:pt x="627247" y="54543"/>
                  <a:pt x="636872" y="0"/>
                  <a:pt x="712270" y="0"/>
                </a:cubicBezTo>
                <a:cubicBezTo>
                  <a:pt x="787668" y="0"/>
                  <a:pt x="928838" y="52939"/>
                  <a:pt x="1029903" y="182880"/>
                </a:cubicBezTo>
                <a:cubicBezTo>
                  <a:pt x="1130968" y="312821"/>
                  <a:pt x="1175886" y="604787"/>
                  <a:pt x="1318661" y="779646"/>
                </a:cubicBezTo>
                <a:cubicBezTo>
                  <a:pt x="1461436" y="954505"/>
                  <a:pt x="1766236" y="1066800"/>
                  <a:pt x="1886552" y="1232034"/>
                </a:cubicBezTo>
                <a:cubicBezTo>
                  <a:pt x="2006868" y="1397268"/>
                  <a:pt x="1955533" y="1655545"/>
                  <a:pt x="2040556" y="1771048"/>
                </a:cubicBezTo>
                <a:cubicBezTo>
                  <a:pt x="2125579" y="1886551"/>
                  <a:pt x="2295626" y="1852864"/>
                  <a:pt x="2396691" y="1925053"/>
                </a:cubicBezTo>
                <a:cubicBezTo>
                  <a:pt x="2497756" y="1997242"/>
                  <a:pt x="2582779" y="2029326"/>
                  <a:pt x="2646947" y="2204185"/>
                </a:cubicBezTo>
                <a:cubicBezTo>
                  <a:pt x="2711115" y="2379044"/>
                  <a:pt x="2719137" y="2857099"/>
                  <a:pt x="2781701" y="2974206"/>
                </a:cubicBezTo>
                <a:cubicBezTo>
                  <a:pt x="2844265" y="3091313"/>
                  <a:pt x="2946935" y="2918059"/>
                  <a:pt x="3022333" y="2906830"/>
                </a:cubicBezTo>
                <a:cubicBezTo>
                  <a:pt x="3097731" y="2895601"/>
                  <a:pt x="3144252" y="2934102"/>
                  <a:pt x="3234088" y="2906830"/>
                </a:cubicBezTo>
                <a:cubicBezTo>
                  <a:pt x="3323924" y="2879558"/>
                  <a:pt x="3386488" y="2796139"/>
                  <a:pt x="3561347" y="2743200"/>
                </a:cubicBezTo>
                <a:cubicBezTo>
                  <a:pt x="3736206" y="2690261"/>
                  <a:pt x="4089132" y="2614863"/>
                  <a:pt x="4283242" y="2589196"/>
                </a:cubicBezTo>
                <a:cubicBezTo>
                  <a:pt x="4477352" y="2563529"/>
                  <a:pt x="4586438" y="2616468"/>
                  <a:pt x="4726004" y="2589196"/>
                </a:cubicBezTo>
                <a:cubicBezTo>
                  <a:pt x="4865570" y="2561924"/>
                  <a:pt x="4896051" y="2531444"/>
                  <a:pt x="5120640" y="2425566"/>
                </a:cubicBezTo>
                <a:cubicBezTo>
                  <a:pt x="5345229" y="2319688"/>
                  <a:pt x="5900286" y="2042159"/>
                  <a:pt x="6073541" y="1953928"/>
                </a:cubicBezTo>
                <a:cubicBezTo>
                  <a:pt x="6246796" y="1865697"/>
                  <a:pt x="6203482" y="1880937"/>
                  <a:pt x="6160168" y="189617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03BDCCC-44AC-4C71-9277-EDF6A0D046AD}"/>
              </a:ext>
            </a:extLst>
          </p:cNvPr>
          <p:cNvCxnSpPr>
            <a:cxnSpLocks/>
          </p:cNvCxnSpPr>
          <p:nvPr/>
        </p:nvCxnSpPr>
        <p:spPr>
          <a:xfrm>
            <a:off x="770021" y="1129714"/>
            <a:ext cx="0" cy="46178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0E86A65A-A74B-4313-9EE2-248A6125EF97}"/>
              </a:ext>
            </a:extLst>
          </p:cNvPr>
          <p:cNvCxnSpPr>
            <a:cxnSpLocks/>
          </p:cNvCxnSpPr>
          <p:nvPr/>
        </p:nvCxnSpPr>
        <p:spPr>
          <a:xfrm flipH="1" flipV="1">
            <a:off x="770021" y="5736871"/>
            <a:ext cx="6545735" cy="106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FB17BCAA-8F71-45AE-8FCB-9211513E7A82}"/>
              </a:ext>
            </a:extLst>
          </p:cNvPr>
          <p:cNvSpPr txBox="1"/>
          <p:nvPr/>
        </p:nvSpPr>
        <p:spPr>
          <a:xfrm rot="16200000">
            <a:off x="-284126" y="2790513"/>
            <a:ext cx="151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Current, A</a:t>
            </a:r>
            <a:endParaRPr lang="en-GB" sz="2800" dirty="0">
              <a:latin typeface="Oswald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CD73C99-17E2-463E-90B8-4D0336B3610A}"/>
              </a:ext>
            </a:extLst>
          </p:cNvPr>
          <p:cNvSpPr txBox="1"/>
          <p:nvPr/>
        </p:nvSpPr>
        <p:spPr>
          <a:xfrm>
            <a:off x="3114364" y="5761213"/>
            <a:ext cx="152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Voltage, V</a:t>
            </a:r>
            <a:endParaRPr lang="en-GB" sz="2800" dirty="0">
              <a:latin typeface="Oswald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7F8F92B-EA9E-4B24-BA7A-50D26739B7C7}"/>
              </a:ext>
            </a:extLst>
          </p:cNvPr>
          <p:cNvSpPr txBox="1"/>
          <p:nvPr/>
        </p:nvSpPr>
        <p:spPr>
          <a:xfrm>
            <a:off x="6372247" y="5827838"/>
            <a:ext cx="7906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60 V</a:t>
            </a:r>
            <a:endParaRPr lang="en-GB" sz="2800" dirty="0">
              <a:latin typeface="Oswald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B0384F1-5CBC-4BAA-B6AD-B703BCC975E4}"/>
              </a:ext>
            </a:extLst>
          </p:cNvPr>
          <p:cNvSpPr txBox="1"/>
          <p:nvPr/>
        </p:nvSpPr>
        <p:spPr>
          <a:xfrm>
            <a:off x="4143824" y="3905462"/>
            <a:ext cx="1144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swald"/>
                <a:ea typeface="Yu Gothic UI Light" panose="020B0300000000000000" pitchFamily="34" charset="-128"/>
              </a:rPr>
              <a:t>Continuous</a:t>
            </a:r>
            <a:br>
              <a:rPr lang="en-GB" dirty="0">
                <a:latin typeface="Oswald"/>
                <a:ea typeface="Yu Gothic UI Light" panose="020B0300000000000000" pitchFamily="34" charset="-128"/>
              </a:rPr>
            </a:br>
            <a:r>
              <a:rPr lang="en-GB" dirty="0">
                <a:latin typeface="Oswald"/>
                <a:ea typeface="Yu Gothic UI Light" panose="020B0300000000000000" pitchFamily="34" charset="-128"/>
              </a:rPr>
              <a:t>plasma</a:t>
            </a:r>
            <a:br>
              <a:rPr lang="en-GB" dirty="0">
                <a:latin typeface="Oswald"/>
                <a:ea typeface="Yu Gothic UI Light" panose="020B0300000000000000" pitchFamily="34" charset="-128"/>
              </a:rPr>
            </a:br>
            <a:r>
              <a:rPr lang="en-GB" dirty="0">
                <a:latin typeface="Oswald"/>
                <a:ea typeface="Yu Gothic UI Light" panose="020B0300000000000000" pitchFamily="34" charset="-128"/>
              </a:rPr>
              <a:t>ignition</a:t>
            </a:r>
            <a:endParaRPr lang="it-IT" dirty="0">
              <a:latin typeface="Oswald"/>
              <a:ea typeface="Yu Gothic UI Light" panose="020B0300000000000000" pitchFamily="34" charset="-12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6421B28-3758-45AC-8C82-6D88231FCE67}"/>
              </a:ext>
            </a:extLst>
          </p:cNvPr>
          <p:cNvSpPr txBox="1"/>
          <p:nvPr/>
        </p:nvSpPr>
        <p:spPr>
          <a:xfrm>
            <a:off x="5695619" y="355138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swald"/>
                <a:ea typeface="Yu Gothic UI Light" panose="020B0300000000000000" pitchFamily="34" charset="-128"/>
              </a:rPr>
              <a:t>Arcing regime</a:t>
            </a:r>
            <a:endParaRPr lang="it-IT" dirty="0">
              <a:latin typeface="Oswald"/>
              <a:ea typeface="Yu Gothic UI Light" panose="020B0300000000000000" pitchFamily="34" charset="-128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9B10EDE-9F04-43CE-981F-616AC8EB4343}"/>
              </a:ext>
            </a:extLst>
          </p:cNvPr>
          <p:cNvSpPr txBox="1"/>
          <p:nvPr/>
        </p:nvSpPr>
        <p:spPr>
          <a:xfrm>
            <a:off x="2790436" y="2876537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swald"/>
                <a:ea typeface="Yu Gothic UI Light" panose="020B0300000000000000" pitchFamily="34" charset="-128"/>
              </a:rPr>
              <a:t>Spark</a:t>
            </a:r>
            <a:br>
              <a:rPr lang="en-GB" dirty="0">
                <a:latin typeface="Oswald"/>
                <a:ea typeface="Yu Gothic UI Light" panose="020B0300000000000000" pitchFamily="34" charset="-128"/>
              </a:rPr>
            </a:br>
            <a:r>
              <a:rPr lang="en-GB" dirty="0">
                <a:latin typeface="Oswald"/>
                <a:ea typeface="Yu Gothic UI Light" panose="020B0300000000000000" pitchFamily="34" charset="-128"/>
              </a:rPr>
              <a:t>ignition</a:t>
            </a:r>
            <a:endParaRPr lang="it-IT" dirty="0">
              <a:latin typeface="Oswald"/>
              <a:ea typeface="Yu Gothic UI Light" panose="020B0300000000000000" pitchFamily="34" charset="-128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3526BFD-6646-4C1B-87CB-9D5D68B337AD}"/>
              </a:ext>
            </a:extLst>
          </p:cNvPr>
          <p:cNvSpPr txBox="1"/>
          <p:nvPr/>
        </p:nvSpPr>
        <p:spPr>
          <a:xfrm>
            <a:off x="1453589" y="1643308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swald"/>
                <a:ea typeface="Yu Gothic UI Light" panose="020B0300000000000000" pitchFamily="34" charset="-128"/>
              </a:rPr>
              <a:t>Active gas</a:t>
            </a:r>
            <a:br>
              <a:rPr lang="en-GB" dirty="0">
                <a:latin typeface="Oswald"/>
                <a:ea typeface="Yu Gothic UI Light" panose="020B0300000000000000" pitchFamily="34" charset="-128"/>
              </a:rPr>
            </a:br>
            <a:r>
              <a:rPr lang="en-GB" dirty="0">
                <a:latin typeface="Oswald"/>
                <a:ea typeface="Yu Gothic UI Light" panose="020B0300000000000000" pitchFamily="34" charset="-128"/>
              </a:rPr>
              <a:t>production</a:t>
            </a:r>
            <a:endParaRPr lang="it-IT" dirty="0">
              <a:latin typeface="Oswald"/>
              <a:ea typeface="Yu Gothic UI Light" panose="020B0300000000000000" pitchFamily="34" charset="-128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8601054-3695-4F16-A82B-E0E317F67C6A}"/>
              </a:ext>
            </a:extLst>
          </p:cNvPr>
          <p:cNvSpPr txBox="1"/>
          <p:nvPr/>
        </p:nvSpPr>
        <p:spPr>
          <a:xfrm>
            <a:off x="732595" y="5796030"/>
            <a:ext cx="5757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Oswald"/>
              </a:rPr>
              <a:t>60 V</a:t>
            </a:r>
            <a:endParaRPr lang="en-GB" dirty="0">
              <a:latin typeface="Oswald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03D0921-6112-46D8-9AA8-0676AC129CC8}"/>
              </a:ext>
            </a:extLst>
          </p:cNvPr>
          <p:cNvSpPr txBox="1"/>
          <p:nvPr/>
        </p:nvSpPr>
        <p:spPr>
          <a:xfrm>
            <a:off x="6361649" y="5827838"/>
            <a:ext cx="9541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500 V</a:t>
            </a:r>
            <a:endParaRPr lang="en-GB" sz="2800" dirty="0">
              <a:latin typeface="Oswald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0E3A5EB-2B2F-40E8-BABB-6E09508D1DD0}"/>
              </a:ext>
            </a:extLst>
          </p:cNvPr>
          <p:cNvSpPr txBox="1"/>
          <p:nvPr/>
        </p:nvSpPr>
        <p:spPr>
          <a:xfrm>
            <a:off x="146341" y="5701225"/>
            <a:ext cx="3481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Oswald"/>
              </a:rPr>
              <a:t>0</a:t>
            </a:r>
            <a:endParaRPr lang="en-GB" sz="2800" dirty="0">
              <a:latin typeface="Oswald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F2E72EF-3AC9-47B1-B127-DBDC6E0EEC13}"/>
              </a:ext>
            </a:extLst>
          </p:cNvPr>
          <p:cNvSpPr txBox="1"/>
          <p:nvPr/>
        </p:nvSpPr>
        <p:spPr>
          <a:xfrm>
            <a:off x="2113198" y="975594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swald"/>
                <a:ea typeface="Yu Gothic UI Light" panose="020B0300000000000000" pitchFamily="34" charset="-128"/>
              </a:rPr>
              <a:t>Plasma electrolytic processing 200-500 V</a:t>
            </a:r>
            <a:endParaRPr lang="it-IT" dirty="0">
              <a:latin typeface="Oswald"/>
              <a:ea typeface="Yu Gothic UI Light" panose="020B0300000000000000" pitchFamily="34" charset="-128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0B4FE1-9B70-41F8-B719-4769CC39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8</a:t>
            </a:fld>
            <a:endParaRPr lang="it-IT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726DAC-90AD-42FA-8C0F-8B91D195CB8A}"/>
              </a:ext>
            </a:extLst>
          </p:cNvPr>
          <p:cNvSpPr txBox="1"/>
          <p:nvPr/>
        </p:nvSpPr>
        <p:spPr>
          <a:xfrm>
            <a:off x="2328595" y="5808950"/>
            <a:ext cx="699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Oswald"/>
              </a:rPr>
              <a:t>200 V</a:t>
            </a:r>
            <a:endParaRPr lang="en-GB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1626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2C70D-3C3B-4A78-9C81-CA7F1E51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State of art</a:t>
            </a:r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86F5F0-96D4-4CA9-83FF-2C2C1E882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4" t="23571" r="27800" b="25253"/>
          <a:stretch/>
        </p:blipFill>
        <p:spPr>
          <a:xfrm>
            <a:off x="7468388" y="2972591"/>
            <a:ext cx="3553781" cy="2488066"/>
          </a:xfrm>
          <a:prstGeom prst="rect">
            <a:avLst/>
          </a:prstGeom>
        </p:spPr>
      </p:pic>
      <p:graphicFrame>
        <p:nvGraphicFramePr>
          <p:cNvPr id="5" name="Table 34">
            <a:extLst>
              <a:ext uri="{FF2B5EF4-FFF2-40B4-BE49-F238E27FC236}">
                <a16:creationId xmlns:a16="http://schemas.microsoft.com/office/drawing/2014/main" id="{F888FB4B-8480-4AEB-AFA4-BA85A2477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17592"/>
              </p:ext>
            </p:extLst>
          </p:nvPr>
        </p:nvGraphicFramePr>
        <p:xfrm>
          <a:off x="7468389" y="747551"/>
          <a:ext cx="398562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812">
                  <a:extLst>
                    <a:ext uri="{9D8B030D-6E8A-4147-A177-3AD203B41FA5}">
                      <a16:colId xmlns:a16="http://schemas.microsoft.com/office/drawing/2014/main" val="3549320334"/>
                    </a:ext>
                  </a:extLst>
                </a:gridCol>
                <a:gridCol w="1992812">
                  <a:extLst>
                    <a:ext uri="{9D8B030D-6E8A-4147-A177-3AD203B41FA5}">
                      <a16:colId xmlns:a16="http://schemas.microsoft.com/office/drawing/2014/main" val="438105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Parameters</a:t>
                      </a:r>
                      <a:endParaRPr lang="it-IT" sz="16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Oswald"/>
                          <a:ea typeface="Yu Gothic" panose="020B0400000000000000" pitchFamily="34" charset="-128"/>
                        </a:rPr>
                        <a:t>Values</a:t>
                      </a:r>
                      <a:endParaRPr lang="it-IT" sz="160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33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Voltage range , U</a:t>
                      </a:r>
                      <a:endParaRPr lang="it-IT" sz="16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200-360 V</a:t>
                      </a:r>
                      <a:endParaRPr lang="it-IT" sz="16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1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Current</a:t>
                      </a:r>
                      <a:r>
                        <a:rPr lang="en-GB" sz="1600" baseline="0" dirty="0">
                          <a:latin typeface="Oswald"/>
                          <a:ea typeface="Yu Gothic" panose="020B0400000000000000" pitchFamily="34" charset="-128"/>
                        </a:rPr>
                        <a:t> density, </a:t>
                      </a:r>
                      <a:r>
                        <a:rPr lang="en-GB" sz="1600" baseline="0" dirty="0" err="1">
                          <a:latin typeface="Oswald"/>
                          <a:ea typeface="Yu Gothic" panose="020B0400000000000000" pitchFamily="34" charset="-128"/>
                        </a:rPr>
                        <a:t>i</a:t>
                      </a:r>
                      <a:endParaRPr lang="it-IT" sz="16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0,15-0,5 A/cm</a:t>
                      </a:r>
                      <a:r>
                        <a:rPr lang="en-GB" sz="1600" baseline="30000" dirty="0">
                          <a:latin typeface="Oswald"/>
                          <a:ea typeface="Yu Gothic" panose="020B0400000000000000" pitchFamily="34" charset="-128"/>
                        </a:rPr>
                        <a:t>2</a:t>
                      </a:r>
                      <a:endParaRPr lang="it-IT" sz="1600" baseline="300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976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Oswald"/>
                          <a:ea typeface="Yu Gothic" panose="020B0400000000000000" pitchFamily="34" charset="-128"/>
                        </a:rPr>
                        <a:t>Bath</a:t>
                      </a:r>
                      <a:r>
                        <a:rPr lang="en-GB" sz="1600" baseline="0">
                          <a:latin typeface="Oswald"/>
                          <a:ea typeface="Yu Gothic" panose="020B0400000000000000" pitchFamily="34" charset="-128"/>
                        </a:rPr>
                        <a:t> temp. , T</a:t>
                      </a:r>
                      <a:r>
                        <a:rPr lang="en-GB" sz="1600" baseline="-25000">
                          <a:latin typeface="Oswald"/>
                          <a:ea typeface="Yu Gothic" panose="020B0400000000000000" pitchFamily="34" charset="-128"/>
                        </a:rPr>
                        <a:t>b</a:t>
                      </a:r>
                      <a:endParaRPr lang="it-IT" sz="1600" baseline="-2500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40-95</a:t>
                      </a:r>
                      <a:r>
                        <a:rPr lang="en-GB" sz="1600" baseline="0" dirty="0">
                          <a:latin typeface="Oswald"/>
                          <a:ea typeface="Yu Gothic" panose="020B0400000000000000" pitchFamily="34" charset="-128"/>
                        </a:rPr>
                        <a:t> °C</a:t>
                      </a:r>
                      <a:endParaRPr lang="it-IT" sz="16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87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Oswald"/>
                          <a:ea typeface="Yu Gothic" panose="020B0400000000000000" pitchFamily="34" charset="-128"/>
                        </a:rPr>
                        <a:t>Time, </a:t>
                      </a:r>
                      <a:r>
                        <a:rPr lang="el-GR" sz="160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τ</a:t>
                      </a:r>
                      <a:endParaRPr lang="it-IT" sz="160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Oswald"/>
                          <a:ea typeface="Yu Gothic" panose="020B0400000000000000" pitchFamily="34" charset="-128"/>
                        </a:rPr>
                        <a:t>1-10 min</a:t>
                      </a:r>
                      <a:endParaRPr lang="it-IT" sz="160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531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Oswald"/>
                          <a:ea typeface="Yu Gothic" panose="020B0400000000000000" pitchFamily="34" charset="-128"/>
                        </a:rPr>
                        <a:t>Conductivity,</a:t>
                      </a:r>
                      <a:r>
                        <a:rPr lang="en-GB" sz="1600" baseline="0">
                          <a:latin typeface="Oswald"/>
                          <a:ea typeface="Yu Gothic" panose="020B0400000000000000" pitchFamily="34" charset="-128"/>
                        </a:rPr>
                        <a:t> </a:t>
                      </a:r>
                      <a:r>
                        <a:rPr lang="el-GR" sz="1600" baseline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δ</a:t>
                      </a:r>
                      <a:endParaRPr lang="it-IT" sz="160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swald"/>
                          <a:ea typeface="Yu Gothic" panose="020B0400000000000000" pitchFamily="34" charset="-128"/>
                        </a:rPr>
                        <a:t>40-300 mS/cm</a:t>
                      </a:r>
                      <a:endParaRPr lang="it-IT" sz="1600" dirty="0">
                        <a:latin typeface="Oswald"/>
                        <a:ea typeface="Yu Gothic" panose="020B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509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14BEBA-2AF8-45E2-B002-AA093D0477C8}"/>
              </a:ext>
            </a:extLst>
          </p:cNvPr>
          <p:cNvSpPr txBox="1"/>
          <p:nvPr/>
        </p:nvSpPr>
        <p:spPr>
          <a:xfrm>
            <a:off x="7468389" y="378219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swald"/>
              </a:rPr>
              <a:t>PEP parameters</a:t>
            </a:r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swald"/>
            </a:endParaRPr>
          </a:p>
        </p:txBody>
      </p:sp>
      <p:pic>
        <p:nvPicPr>
          <p:cNvPr id="7" name="Picture 2" descr="http://www.aimspress.com/fileOther/PIC/Materials/matersci-03-00260-g009.jpg">
            <a:extLst>
              <a:ext uri="{FF2B5EF4-FFF2-40B4-BE49-F238E27FC236}">
                <a16:creationId xmlns:a16="http://schemas.microsoft.com/office/drawing/2014/main" id="{87FD35BE-9C93-4BAE-90DE-9576F142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8" y="1722922"/>
            <a:ext cx="5869126" cy="31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94A1FD-E08F-4A68-A011-44A924913038}"/>
              </a:ext>
            </a:extLst>
          </p:cNvPr>
          <p:cNvSpPr txBox="1"/>
          <p:nvPr/>
        </p:nvSpPr>
        <p:spPr>
          <a:xfrm>
            <a:off x="195858" y="5525131"/>
            <a:ext cx="5654180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it-IT"/>
              <a:t>I. Danilov, M. et. al, ‘Process Understanding of Plasma Electrolytic Polishing through Multiphysics Simulation and Inline Metrology’, Micromachines, vol. 10, no. 3, p. 214, Mar. 2019, doi: 10.3390/mi10030214.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EF845-94C9-4E02-AC21-4CA204101B47}"/>
              </a:ext>
            </a:extLst>
          </p:cNvPr>
          <p:cNvSpPr txBox="1"/>
          <p:nvPr/>
        </p:nvSpPr>
        <p:spPr>
          <a:xfrm>
            <a:off x="6604634" y="5539330"/>
            <a:ext cx="5281288" cy="73866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r>
              <a:rPr lang="en-GB"/>
              <a:t>Vana, D et. al, V. Surface Properties of the Stainless Steel X10 CrNi 18/10 after Application of Plasma Polishing in Electrolyte. Int. J. Mod. Eng. Res. 2013, 3, 788–792.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F9770-B884-46B4-BD15-5B9131AF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CA61C36-0473-488F-B458-90B848AEBF4B}" type="slidenum">
              <a:rPr lang="it-IT" smtClean="0"/>
              <a:pPr algn="ctr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53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2960</Words>
  <Application>Microsoft Office PowerPoint</Application>
  <PresentationFormat>Widescreen</PresentationFormat>
  <Paragraphs>589</Paragraphs>
  <Slides>42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Yu Gothic</vt:lpstr>
      <vt:lpstr>Yu Gothic Light</vt:lpstr>
      <vt:lpstr>Yu Gothic Medium</vt:lpstr>
      <vt:lpstr>Yu Gothic UI Light</vt:lpstr>
      <vt:lpstr>Arial</vt:lpstr>
      <vt:lpstr>Calibri</vt:lpstr>
      <vt:lpstr>Calibri Light</vt:lpstr>
      <vt:lpstr>Oswald</vt:lpstr>
      <vt:lpstr>Тема Office</vt:lpstr>
      <vt:lpstr>Plasma Electrolytic Polishing as a promising treatment replacement of electropolishing in the Cu and Nb substrate preparation for SRF</vt:lpstr>
      <vt:lpstr>Motivation</vt:lpstr>
      <vt:lpstr>Motivation</vt:lpstr>
      <vt:lpstr>Motivation</vt:lpstr>
      <vt:lpstr>Content</vt:lpstr>
      <vt:lpstr>Historical overview</vt:lpstr>
      <vt:lpstr>State of art</vt:lpstr>
      <vt:lpstr>State of art</vt:lpstr>
      <vt:lpstr>State of art</vt:lpstr>
      <vt:lpstr>State of art: equipment </vt:lpstr>
      <vt:lpstr>Applications</vt:lpstr>
      <vt:lpstr>Applications</vt:lpstr>
      <vt:lpstr>Applications</vt:lpstr>
      <vt:lpstr>Comparison EP vs PEP</vt:lpstr>
      <vt:lpstr>Advantages and disadvantages</vt:lpstr>
      <vt:lpstr>Potential benefits and prospects for SRF </vt:lpstr>
      <vt:lpstr>Risk assessment comparison</vt:lpstr>
      <vt:lpstr>Risk assessment comparison</vt:lpstr>
      <vt:lpstr>Risk assessment comparison</vt:lpstr>
      <vt:lpstr>Risk assessment comparison</vt:lpstr>
      <vt:lpstr>Trials and optimization</vt:lpstr>
      <vt:lpstr>Trials and optimization</vt:lpstr>
      <vt:lpstr>Proof of concept: Nb</vt:lpstr>
      <vt:lpstr>Proof of concept: Nb</vt:lpstr>
      <vt:lpstr>Proof of concept: Nb</vt:lpstr>
      <vt:lpstr>Proof of concept: Nb</vt:lpstr>
      <vt:lpstr>Proof of concept: Nb</vt:lpstr>
      <vt:lpstr>Proof of concept: Nb</vt:lpstr>
      <vt:lpstr>Proof of concept: Nb</vt:lpstr>
      <vt:lpstr>Proof of concept: Nb</vt:lpstr>
      <vt:lpstr>Proof of concept: Cu</vt:lpstr>
      <vt:lpstr>Proof of concept: Cu</vt:lpstr>
      <vt:lpstr>Proof of concept: Cu</vt:lpstr>
      <vt:lpstr>Proof of concept: Cu</vt:lpstr>
      <vt:lpstr>Proof of concept: Cu</vt:lpstr>
      <vt:lpstr>Proof of concept: Cu</vt:lpstr>
      <vt:lpstr>Proof of concept: Cu</vt:lpstr>
      <vt:lpstr>Proof of concept: Cu</vt:lpstr>
      <vt:lpstr>Conclusions</vt:lpstr>
      <vt:lpstr>Future work</vt:lpstr>
      <vt:lpstr>State of art</vt:lpstr>
      <vt:lpstr>Nb chemistry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Electrolytic Polishing as a promising treatment replacement of electropolishing in the Cu and Nb substrate preparation for SRF</dc:title>
  <dc:creator>Eduard Chyhyrynets</dc:creator>
  <cp:lastModifiedBy>Eduard Chyhyrynets</cp:lastModifiedBy>
  <cp:revision>1</cp:revision>
  <dcterms:created xsi:type="dcterms:W3CDTF">2021-03-06T13:35:49Z</dcterms:created>
  <dcterms:modified xsi:type="dcterms:W3CDTF">2021-03-15T09:04:10Z</dcterms:modified>
</cp:coreProperties>
</file>