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17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72" r:id="rId2"/>
    <p:sldId id="294" r:id="rId3"/>
    <p:sldId id="267" r:id="rId4"/>
    <p:sldId id="268" r:id="rId5"/>
    <p:sldId id="266" r:id="rId6"/>
    <p:sldId id="296" r:id="rId7"/>
    <p:sldId id="258" r:id="rId8"/>
    <p:sldId id="271" r:id="rId9"/>
    <p:sldId id="273" r:id="rId10"/>
    <p:sldId id="275" r:id="rId11"/>
    <p:sldId id="290" r:id="rId12"/>
    <p:sldId id="292" r:id="rId13"/>
    <p:sldId id="276" r:id="rId14"/>
    <p:sldId id="286" r:id="rId15"/>
    <p:sldId id="299" r:id="rId16"/>
    <p:sldId id="274" r:id="rId17"/>
    <p:sldId id="295" r:id="rId18"/>
    <p:sldId id="300" r:id="rId19"/>
    <p:sldId id="297" r:id="rId20"/>
    <p:sldId id="287" r:id="rId21"/>
    <p:sldId id="281" r:id="rId22"/>
    <p:sldId id="283" r:id="rId23"/>
    <p:sldId id="284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41" autoAdjust="0"/>
    <p:restoredTop sz="93009" autoAdjust="0"/>
  </p:normalViewPr>
  <p:slideViewPr>
    <p:cSldViewPr snapToGrid="0" snapToObjects="1">
      <p:cViewPr>
        <p:scale>
          <a:sx n="120" d="100"/>
          <a:sy n="120" d="100"/>
        </p:scale>
        <p:origin x="464" y="21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-VG:Users:gurjyan:Desktop:Workbook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urjyan/Desktop/clara-vertical-scaling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urjyan/Desktop/clara-vertical-scaling.xlsx" TargetMode="External"/><Relationship Id="rId4" Type="http://schemas.openxmlformats.org/officeDocument/2006/relationships/chartUserShapes" Target="../drawings/drawing2.xml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4" Type="http://schemas.openxmlformats.org/officeDocument/2006/relationships/chartUserShapes" Target="../drawings/drawing3.xml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/Users/gurjyan/Desktop/Workbook1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urjyan/Desktop/Workbook1.xlsx" TargetMode="External"/><Relationship Id="rId4" Type="http://schemas.openxmlformats.org/officeDocument/2006/relationships/chartUserShapes" Target="../drawings/drawing4.xml"/><Relationship Id="rId1" Type="http://schemas.microsoft.com/office/2011/relationships/chartStyle" Target="style5.xml"/><Relationship Id="rId2" Type="http://schemas.microsoft.com/office/2011/relationships/chartColorStyle" Target="colors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urjyan/Desktop/clara-vertical-scaling.xlsx" TargetMode="External"/><Relationship Id="rId4" Type="http://schemas.openxmlformats.org/officeDocument/2006/relationships/chartUserShapes" Target="../drawings/drawing5.xml"/><Relationship Id="rId1" Type="http://schemas.microsoft.com/office/2011/relationships/chartStyle" Target="style6.xml"/><Relationship Id="rId2" Type="http://schemas.microsoft.com/office/2011/relationships/chartColorStyle" Target="colors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urjyan/Desktop/clara-vertical-scaling.xlsx" TargetMode="External"/><Relationship Id="rId4" Type="http://schemas.openxmlformats.org/officeDocument/2006/relationships/chartUserShapes" Target="../drawings/drawing6.xml"/><Relationship Id="rId1" Type="http://schemas.microsoft.com/office/2011/relationships/chartStyle" Target="style7.xml"/><Relationship Id="rId2" Type="http://schemas.microsoft.com/office/2011/relationships/chartColorStyle" Target="colors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>
                <a:solidFill>
                  <a:srgbClr val="254061"/>
                </a:solidFill>
                <a:latin typeface="Cambria"/>
                <a:cs typeface="Cambria"/>
              </a:rPr>
              <a:t>Global</a:t>
            </a:r>
            <a:r>
              <a:rPr lang="en-US" sz="1200" baseline="0" dirty="0">
                <a:solidFill>
                  <a:srgbClr val="254061"/>
                </a:solidFill>
                <a:latin typeface="Cambria"/>
                <a:cs typeface="Cambria"/>
              </a:rPr>
              <a:t> Digital Data</a:t>
            </a:r>
            <a:endParaRPr lang="en-US" sz="1200" dirty="0">
              <a:solidFill>
                <a:srgbClr val="254061"/>
              </a:solidFill>
              <a:latin typeface="Cambria"/>
              <a:cs typeface="Cambria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Scientific</c:v>
                </c:pt>
              </c:strCache>
            </c:strRef>
          </c:tx>
          <c:invertIfNegative val="0"/>
          <c:cat>
            <c:strRef>
              <c:f>Sheet1!$A$10:$A$20</c:f>
              <c:strCache>
                <c:ptCount val="11"/>
                <c:pt idx="0">
                  <c:v>Y2010</c:v>
                </c:pt>
                <c:pt idx="1">
                  <c:v>Y2011</c:v>
                </c:pt>
                <c:pt idx="2">
                  <c:v>Y2012</c:v>
                </c:pt>
                <c:pt idx="3">
                  <c:v>Y2013</c:v>
                </c:pt>
                <c:pt idx="4">
                  <c:v>Y2014</c:v>
                </c:pt>
                <c:pt idx="5">
                  <c:v>Y2015</c:v>
                </c:pt>
                <c:pt idx="6">
                  <c:v>Y2016</c:v>
                </c:pt>
                <c:pt idx="7">
                  <c:v>Y2017</c:v>
                </c:pt>
                <c:pt idx="8">
                  <c:v>Y2018</c:v>
                </c:pt>
                <c:pt idx="9">
                  <c:v>Y2019</c:v>
                </c:pt>
                <c:pt idx="10">
                  <c:v>Y2020</c:v>
                </c:pt>
              </c:strCache>
            </c:strRef>
          </c:cat>
          <c:val>
            <c:numRef>
              <c:f>Sheet1!$B$10:$B$20</c:f>
              <c:numCache>
                <c:formatCode>General</c:formatCode>
                <c:ptCount val="11"/>
                <c:pt idx="0">
                  <c:v>0.7</c:v>
                </c:pt>
                <c:pt idx="1">
                  <c:v>0.945</c:v>
                </c:pt>
                <c:pt idx="2">
                  <c:v>1.155</c:v>
                </c:pt>
                <c:pt idx="3">
                  <c:v>1.435</c:v>
                </c:pt>
                <c:pt idx="4">
                  <c:v>1.785</c:v>
                </c:pt>
                <c:pt idx="5">
                  <c:v>2.7685</c:v>
                </c:pt>
                <c:pt idx="6">
                  <c:v>3.675</c:v>
                </c:pt>
                <c:pt idx="7">
                  <c:v>4.899999999999999</c:v>
                </c:pt>
                <c:pt idx="8">
                  <c:v>6.3</c:v>
                </c:pt>
                <c:pt idx="9">
                  <c:v>9.1</c:v>
                </c:pt>
                <c:pt idx="10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B6-2B47-AF76-4EEFEB4F86E7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NonScientific </c:v>
                </c:pt>
              </c:strCache>
            </c:strRef>
          </c:tx>
          <c:invertIfNegative val="0"/>
          <c:cat>
            <c:strRef>
              <c:f>Sheet1!$A$10:$A$20</c:f>
              <c:strCache>
                <c:ptCount val="11"/>
                <c:pt idx="0">
                  <c:v>Y2010</c:v>
                </c:pt>
                <c:pt idx="1">
                  <c:v>Y2011</c:v>
                </c:pt>
                <c:pt idx="2">
                  <c:v>Y2012</c:v>
                </c:pt>
                <c:pt idx="3">
                  <c:v>Y2013</c:v>
                </c:pt>
                <c:pt idx="4">
                  <c:v>Y2014</c:v>
                </c:pt>
                <c:pt idx="5">
                  <c:v>Y2015</c:v>
                </c:pt>
                <c:pt idx="6">
                  <c:v>Y2016</c:v>
                </c:pt>
                <c:pt idx="7">
                  <c:v>Y2017</c:v>
                </c:pt>
                <c:pt idx="8">
                  <c:v>Y2018</c:v>
                </c:pt>
                <c:pt idx="9">
                  <c:v>Y2019</c:v>
                </c:pt>
                <c:pt idx="10">
                  <c:v>Y2020</c:v>
                </c:pt>
              </c:strCache>
            </c:strRef>
          </c:cat>
          <c:val>
            <c:numRef>
              <c:f>Sheet1!$C$10:$C$20</c:f>
              <c:numCache>
                <c:formatCode>General</c:formatCode>
                <c:ptCount val="11"/>
                <c:pt idx="0">
                  <c:v>1.3</c:v>
                </c:pt>
                <c:pt idx="1">
                  <c:v>1.755</c:v>
                </c:pt>
                <c:pt idx="2">
                  <c:v>2.145</c:v>
                </c:pt>
                <c:pt idx="3">
                  <c:v>2.665</c:v>
                </c:pt>
                <c:pt idx="4">
                  <c:v>3.314999999999999</c:v>
                </c:pt>
                <c:pt idx="5">
                  <c:v>5.141500000000001</c:v>
                </c:pt>
                <c:pt idx="6">
                  <c:v>6.824999999999965</c:v>
                </c:pt>
                <c:pt idx="7">
                  <c:v>9.100000000000001</c:v>
                </c:pt>
                <c:pt idx="8">
                  <c:v>11.7</c:v>
                </c:pt>
                <c:pt idx="9">
                  <c:v>16.9</c:v>
                </c:pt>
                <c:pt idx="10">
                  <c:v>23.4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B6-2B47-AF76-4EEFEB4F8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271978448"/>
        <c:axId val="1271980768"/>
      </c:barChart>
      <c:catAx>
        <c:axId val="1271978448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crossAx val="1271980768"/>
        <c:crosses val="autoZero"/>
        <c:auto val="1"/>
        <c:lblAlgn val="ctr"/>
        <c:lblOffset val="100"/>
        <c:noMultiLvlLbl val="0"/>
      </c:catAx>
      <c:valAx>
        <c:axId val="1271980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Exabyte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12719784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0" dirty="0"/>
              <a:t>CLAS12 Reconstruction Application </a:t>
            </a:r>
            <a:r>
              <a:rPr lang="en-US" sz="900" b="0" dirty="0" smtClean="0"/>
              <a:t>Vertical Scaling</a:t>
            </a:r>
            <a:endParaRPr lang="en-US" sz="900" b="0" dirty="0"/>
          </a:p>
        </c:rich>
      </c:tx>
      <c:layout>
        <c:manualLayout>
          <c:xMode val="edge"/>
          <c:yMode val="edge"/>
          <c:x val="0.0711709764153511"/>
          <c:y val="0.0183207133491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3"/>
          <c:order val="2"/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Sheet1!$F$1:$F$64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Sheet1!$J$1:$J$64</c:f>
              <c:numCache>
                <c:formatCode>General</c:formatCode>
                <c:ptCount val="64"/>
                <c:pt idx="0">
                  <c:v>0.00137603400351956</c:v>
                </c:pt>
                <c:pt idx="1">
                  <c:v>0.00271530673541218</c:v>
                </c:pt>
                <c:pt idx="2">
                  <c:v>0.00406780211267597</c:v>
                </c:pt>
                <c:pt idx="3">
                  <c:v>0.00538207229429014</c:v>
                </c:pt>
                <c:pt idx="4">
                  <c:v>0.00673682219749461</c:v>
                </c:pt>
                <c:pt idx="5">
                  <c:v>0.00804899544001548</c:v>
                </c:pt>
                <c:pt idx="6">
                  <c:v>0.00937239105698437</c:v>
                </c:pt>
                <c:pt idx="7">
                  <c:v>0.0104359469477173</c:v>
                </c:pt>
                <c:pt idx="8">
                  <c:v>0.0116872673347681</c:v>
                </c:pt>
                <c:pt idx="9">
                  <c:v>0.0128822781011526</c:v>
                </c:pt>
                <c:pt idx="10">
                  <c:v>0.0141467671766813</c:v>
                </c:pt>
                <c:pt idx="11">
                  <c:v>0.0154265704755438</c:v>
                </c:pt>
                <c:pt idx="12">
                  <c:v>0.0165515291731842</c:v>
                </c:pt>
                <c:pt idx="13">
                  <c:v>0.0180484077366958</c:v>
                </c:pt>
                <c:pt idx="14">
                  <c:v>0.0191615595198995</c:v>
                </c:pt>
                <c:pt idx="15">
                  <c:v>0.0201207057204942</c:v>
                </c:pt>
                <c:pt idx="16">
                  <c:v>0.0214706464010877</c:v>
                </c:pt>
                <c:pt idx="17">
                  <c:v>0.0225938616307989</c:v>
                </c:pt>
                <c:pt idx="18">
                  <c:v>0.0240961199003512</c:v>
                </c:pt>
                <c:pt idx="19">
                  <c:v>0.024537317336246</c:v>
                </c:pt>
                <c:pt idx="20">
                  <c:v>0.0262763596573613</c:v>
                </c:pt>
                <c:pt idx="21">
                  <c:v>0.028586655091395</c:v>
                </c:pt>
                <c:pt idx="22">
                  <c:v>0.0283647666434234</c:v>
                </c:pt>
                <c:pt idx="23">
                  <c:v>0.0296923485638642</c:v>
                </c:pt>
                <c:pt idx="24">
                  <c:v>0.0314032298503634</c:v>
                </c:pt>
                <c:pt idx="25">
                  <c:v>0.0326990457367687</c:v>
                </c:pt>
                <c:pt idx="26">
                  <c:v>0.0330452695811894</c:v>
                </c:pt>
                <c:pt idx="27">
                  <c:v>0.0343242970130356</c:v>
                </c:pt>
                <c:pt idx="28">
                  <c:v>0.0353372243459478</c:v>
                </c:pt>
                <c:pt idx="29">
                  <c:v>0.0374823477098564</c:v>
                </c:pt>
                <c:pt idx="30">
                  <c:v>0.0363022912770105</c:v>
                </c:pt>
                <c:pt idx="31">
                  <c:v>0.037673431411094</c:v>
                </c:pt>
                <c:pt idx="32">
                  <c:v>0.0393954092392066</c:v>
                </c:pt>
                <c:pt idx="33">
                  <c:v>0.0406257188124062</c:v>
                </c:pt>
                <c:pt idx="34">
                  <c:v>0.0408122582618321</c:v>
                </c:pt>
                <c:pt idx="35">
                  <c:v>0.0406556652604872</c:v>
                </c:pt>
                <c:pt idx="36">
                  <c:v>0.0425221472608497</c:v>
                </c:pt>
                <c:pt idx="37">
                  <c:v>0.043524286999957</c:v>
                </c:pt>
                <c:pt idx="38">
                  <c:v>0.0428929754273773</c:v>
                </c:pt>
                <c:pt idx="39">
                  <c:v>0.044050716447745</c:v>
                </c:pt>
                <c:pt idx="40">
                  <c:v>0.0444992940124401</c:v>
                </c:pt>
                <c:pt idx="41">
                  <c:v>0.0451907291201528</c:v>
                </c:pt>
                <c:pt idx="42">
                  <c:v>0.0465557678362642</c:v>
                </c:pt>
                <c:pt idx="43">
                  <c:v>0.0466945558703898</c:v>
                </c:pt>
                <c:pt idx="44">
                  <c:v>0.0471665190071045</c:v>
                </c:pt>
                <c:pt idx="45">
                  <c:v>0.0468140582924983</c:v>
                </c:pt>
                <c:pt idx="46">
                  <c:v>0.0484062928077446</c:v>
                </c:pt>
                <c:pt idx="47">
                  <c:v>0.0477566069528289</c:v>
                </c:pt>
                <c:pt idx="48">
                  <c:v>0.0487729929208035</c:v>
                </c:pt>
                <c:pt idx="49">
                  <c:v>0.048941228321567</c:v>
                </c:pt>
                <c:pt idx="50">
                  <c:v>0.0484714449669252</c:v>
                </c:pt>
                <c:pt idx="51">
                  <c:v>0.049445786555932</c:v>
                </c:pt>
                <c:pt idx="52">
                  <c:v>0.0493933429872746</c:v>
                </c:pt>
                <c:pt idx="53">
                  <c:v>0.0495440560691298</c:v>
                </c:pt>
                <c:pt idx="54">
                  <c:v>0.0496815337913294</c:v>
                </c:pt>
                <c:pt idx="55">
                  <c:v>0.0504015085628349</c:v>
                </c:pt>
                <c:pt idx="56">
                  <c:v>0.0510948372460829</c:v>
                </c:pt>
                <c:pt idx="57">
                  <c:v>0.0514988401102428</c:v>
                </c:pt>
                <c:pt idx="58">
                  <c:v>0.0504567538170173</c:v>
                </c:pt>
                <c:pt idx="59">
                  <c:v>0.0519943072922121</c:v>
                </c:pt>
                <c:pt idx="60">
                  <c:v>0.0506004423478784</c:v>
                </c:pt>
                <c:pt idx="61">
                  <c:v>0.0518325261788882</c:v>
                </c:pt>
                <c:pt idx="62">
                  <c:v>0.0511697734127599</c:v>
                </c:pt>
                <c:pt idx="63">
                  <c:v>0.051750945698627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4F3E-8C4C-ACCF-3F2047AF6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4003808"/>
        <c:axId val="1274008080"/>
      </c:scatterChar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Sheet1!$F$1:$F$64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Sheet1!$G$1:$G$64</c:f>
              <c:numCache>
                <c:formatCode>General</c:formatCode>
                <c:ptCount val="64"/>
                <c:pt idx="0">
                  <c:v>0.0013891590031395</c:v>
                </c:pt>
                <c:pt idx="1">
                  <c:v>0.00269157268592038</c:v>
                </c:pt>
                <c:pt idx="2">
                  <c:v>0.00406801724839313</c:v>
                </c:pt>
                <c:pt idx="3">
                  <c:v>0.00538589971454732</c:v>
                </c:pt>
                <c:pt idx="4">
                  <c:v>0.00670465973851827</c:v>
                </c:pt>
                <c:pt idx="5">
                  <c:v>0.00801924619085806</c:v>
                </c:pt>
                <c:pt idx="6">
                  <c:v>0.00939319932368965</c:v>
                </c:pt>
                <c:pt idx="7">
                  <c:v>0.0102616726526424</c:v>
                </c:pt>
                <c:pt idx="8">
                  <c:v>0.0116686114352392</c:v>
                </c:pt>
                <c:pt idx="9">
                  <c:v>0.0128303823453939</c:v>
                </c:pt>
                <c:pt idx="10">
                  <c:v>0.0140904607580668</c:v>
                </c:pt>
                <c:pt idx="11">
                  <c:v>0.0152671755725191</c:v>
                </c:pt>
                <c:pt idx="12">
                  <c:v>0.0166057788110262</c:v>
                </c:pt>
                <c:pt idx="13">
                  <c:v>0.0182848784055586</c:v>
                </c:pt>
                <c:pt idx="14">
                  <c:v>0.018896447467876</c:v>
                </c:pt>
                <c:pt idx="15">
                  <c:v>0.0206440957886045</c:v>
                </c:pt>
                <c:pt idx="16">
                  <c:v>0.0216403375892664</c:v>
                </c:pt>
                <c:pt idx="17">
                  <c:v>0.0226295541977823</c:v>
                </c:pt>
                <c:pt idx="18">
                  <c:v>0.0242189392104626</c:v>
                </c:pt>
                <c:pt idx="19">
                  <c:v>0.0240326844508532</c:v>
                </c:pt>
                <c:pt idx="20">
                  <c:v>0.0264061262212833</c:v>
                </c:pt>
                <c:pt idx="21">
                  <c:v>0.0284900284900285</c:v>
                </c:pt>
                <c:pt idx="22">
                  <c:v>0.0274423710208562</c:v>
                </c:pt>
                <c:pt idx="23">
                  <c:v>0.0299222022740874</c:v>
                </c:pt>
                <c:pt idx="24">
                  <c:v>0.0317662007623888</c:v>
                </c:pt>
                <c:pt idx="25">
                  <c:v>0.0326477309826967</c:v>
                </c:pt>
                <c:pt idx="26">
                  <c:v>0.03295978905735</c:v>
                </c:pt>
                <c:pt idx="27">
                  <c:v>0.0338066260987153</c:v>
                </c:pt>
                <c:pt idx="28">
                  <c:v>0.034794711203897</c:v>
                </c:pt>
                <c:pt idx="29">
                  <c:v>0.0373831775700935</c:v>
                </c:pt>
                <c:pt idx="30">
                  <c:v>0.0341180484476288</c:v>
                </c:pt>
                <c:pt idx="31">
                  <c:v>0.0394477317554241</c:v>
                </c:pt>
                <c:pt idx="32">
                  <c:v>0.0377928949357521</c:v>
                </c:pt>
                <c:pt idx="33">
                  <c:v>0.0411353352529823</c:v>
                </c:pt>
                <c:pt idx="34">
                  <c:v>0.0412711514651259</c:v>
                </c:pt>
                <c:pt idx="35">
                  <c:v>0.0396510705789056</c:v>
                </c:pt>
                <c:pt idx="36">
                  <c:v>0.043122035360069</c:v>
                </c:pt>
                <c:pt idx="37">
                  <c:v>0.0437445319335083</c:v>
                </c:pt>
                <c:pt idx="38">
                  <c:v>0.04359197907585</c:v>
                </c:pt>
                <c:pt idx="39">
                  <c:v>0.0429553264604811</c:v>
                </c:pt>
                <c:pt idx="40">
                  <c:v>0.0427533133817871</c:v>
                </c:pt>
                <c:pt idx="41">
                  <c:v>0.0454132606721163</c:v>
                </c:pt>
                <c:pt idx="42">
                  <c:v>0.0465983224603914</c:v>
                </c:pt>
                <c:pt idx="43">
                  <c:v>0.0463821892393321</c:v>
                </c:pt>
                <c:pt idx="44">
                  <c:v>0.0461680517082179</c:v>
                </c:pt>
                <c:pt idx="45">
                  <c:v>0.047438330170778</c:v>
                </c:pt>
                <c:pt idx="46">
                  <c:v>0.0489955903968643</c:v>
                </c:pt>
                <c:pt idx="47">
                  <c:v>0.0478468899521531</c:v>
                </c:pt>
                <c:pt idx="48">
                  <c:v>0.0489476260401371</c:v>
                </c:pt>
                <c:pt idx="49">
                  <c:v>0.0487092060399416</c:v>
                </c:pt>
                <c:pt idx="50">
                  <c:v>0.0492853622474125</c:v>
                </c:pt>
                <c:pt idx="51">
                  <c:v>0.0501002004008016</c:v>
                </c:pt>
                <c:pt idx="52">
                  <c:v>0.0496031746031746</c:v>
                </c:pt>
                <c:pt idx="53">
                  <c:v>0.050251256281407</c:v>
                </c:pt>
                <c:pt idx="54">
                  <c:v>0.0495785820525533</c:v>
                </c:pt>
                <c:pt idx="55">
                  <c:v>0.0503271263210871</c:v>
                </c:pt>
                <c:pt idx="56">
                  <c:v>0.0506072874493927</c:v>
                </c:pt>
                <c:pt idx="57">
                  <c:v>0.0512295081967213</c:v>
                </c:pt>
                <c:pt idx="58">
                  <c:v>0.0501504513540622</c:v>
                </c:pt>
                <c:pt idx="59">
                  <c:v>0.0516795865633075</c:v>
                </c:pt>
                <c:pt idx="60">
                  <c:v>0.0510204081632653</c:v>
                </c:pt>
                <c:pt idx="61">
                  <c:v>0.0519480519480519</c:v>
                </c:pt>
                <c:pt idx="62">
                  <c:v>0.0512295081967213</c:v>
                </c:pt>
                <c:pt idx="63">
                  <c:v>0.0518134715025907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F3E-8C4C-ACCF-3F2047AF6049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>
                    <a:lumMod val="40000"/>
                    <a:lumOff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Sheet1!$F$1:$F$64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Sheet1!$H$1:$H$64</c:f>
              <c:numCache>
                <c:formatCode>General</c:formatCode>
                <c:ptCount val="64"/>
                <c:pt idx="0">
                  <c:v>0.0013803765667274</c:v>
                </c:pt>
                <c:pt idx="1">
                  <c:v>0.00272643001254158</c:v>
                </c:pt>
                <c:pt idx="2">
                  <c:v>0.00406190340793696</c:v>
                </c:pt>
                <c:pt idx="3">
                  <c:v>0.00536308055346991</c:v>
                </c:pt>
                <c:pt idx="4">
                  <c:v>0.006765899864682</c:v>
                </c:pt>
                <c:pt idx="5">
                  <c:v>0.008058017727639</c:v>
                </c:pt>
                <c:pt idx="6">
                  <c:v>0.0093694368968425</c:v>
                </c:pt>
                <c:pt idx="7">
                  <c:v>0.0105540897097625</c:v>
                </c:pt>
                <c:pt idx="8">
                  <c:v>0.0117041198501873</c:v>
                </c:pt>
                <c:pt idx="9">
                  <c:v>0.0129015610888918</c:v>
                </c:pt>
                <c:pt idx="10">
                  <c:v>0.0140252454417952</c:v>
                </c:pt>
                <c:pt idx="11">
                  <c:v>0.0156421085562334</c:v>
                </c:pt>
                <c:pt idx="12">
                  <c:v>0.0163291966035271</c:v>
                </c:pt>
                <c:pt idx="13">
                  <c:v>0.0177967609894999</c:v>
                </c:pt>
                <c:pt idx="14">
                  <c:v>0.0188643652141105</c:v>
                </c:pt>
                <c:pt idx="15">
                  <c:v>0.019872813990461</c:v>
                </c:pt>
                <c:pt idx="16">
                  <c:v>0.0213903743315508</c:v>
                </c:pt>
                <c:pt idx="17">
                  <c:v>0.0225275963054742</c:v>
                </c:pt>
                <c:pt idx="18">
                  <c:v>0.0243783520234032</c:v>
                </c:pt>
                <c:pt idx="19">
                  <c:v>0.0248818113958696</c:v>
                </c:pt>
                <c:pt idx="20">
                  <c:v>0.0257135510413988</c:v>
                </c:pt>
                <c:pt idx="21">
                  <c:v>0.0288850375505488</c:v>
                </c:pt>
                <c:pt idx="22">
                  <c:v>0.0291375291375291</c:v>
                </c:pt>
                <c:pt idx="23">
                  <c:v>0.0305343511450382</c:v>
                </c:pt>
                <c:pt idx="24">
                  <c:v>0.0322684737011939</c:v>
                </c:pt>
                <c:pt idx="25">
                  <c:v>0.0324569944823109</c:v>
                </c:pt>
                <c:pt idx="26">
                  <c:v>0.0343997248022016</c:v>
                </c:pt>
                <c:pt idx="27">
                  <c:v>0.0339673913043478</c:v>
                </c:pt>
                <c:pt idx="28">
                  <c:v>0.0358937544867193</c:v>
                </c:pt>
                <c:pt idx="29">
                  <c:v>0.0377643504531722</c:v>
                </c:pt>
                <c:pt idx="30">
                  <c:v>0.0369959304476508</c:v>
                </c:pt>
                <c:pt idx="31">
                  <c:v>0.0378071833648393</c:v>
                </c:pt>
                <c:pt idx="32">
                  <c:v>0.0405844155844156</c:v>
                </c:pt>
                <c:pt idx="33">
                  <c:v>0.0395726157499011</c:v>
                </c:pt>
                <c:pt idx="34">
                  <c:v>0.0400641025641025</c:v>
                </c:pt>
                <c:pt idx="35">
                  <c:v>0.0401929260450161</c:v>
                </c:pt>
                <c:pt idx="36">
                  <c:v>0.0428816466552316</c:v>
                </c:pt>
                <c:pt idx="37">
                  <c:v>0.0437062937062937</c:v>
                </c:pt>
                <c:pt idx="38">
                  <c:v>0.0431406384814495</c:v>
                </c:pt>
                <c:pt idx="39">
                  <c:v>0.0441111601235113</c:v>
                </c:pt>
                <c:pt idx="40">
                  <c:v>0.045475216007276</c:v>
                </c:pt>
                <c:pt idx="41">
                  <c:v>0.0461254612546126</c:v>
                </c:pt>
                <c:pt idx="42">
                  <c:v>0.0467726847521048</c:v>
                </c:pt>
                <c:pt idx="43">
                  <c:v>0.0471031559114461</c:v>
                </c:pt>
                <c:pt idx="44">
                  <c:v>0.0479156684235745</c:v>
                </c:pt>
                <c:pt idx="45">
                  <c:v>0.0467289719626168</c:v>
                </c:pt>
                <c:pt idx="46">
                  <c:v>0.0481463649494463</c:v>
                </c:pt>
                <c:pt idx="47">
                  <c:v>0.0469263256687001</c:v>
                </c:pt>
                <c:pt idx="48">
                  <c:v>0.0487804878048781</c:v>
                </c:pt>
                <c:pt idx="49">
                  <c:v>0.0487804878048781</c:v>
                </c:pt>
                <c:pt idx="50">
                  <c:v>0.0487804878048781</c:v>
                </c:pt>
                <c:pt idx="51">
                  <c:v>0.0487567040468064</c:v>
                </c:pt>
                <c:pt idx="52">
                  <c:v>0.0496770988574267</c:v>
                </c:pt>
                <c:pt idx="53">
                  <c:v>0.0483558994197292</c:v>
                </c:pt>
                <c:pt idx="54">
                  <c:v>0.0503018108651912</c:v>
                </c:pt>
                <c:pt idx="55">
                  <c:v>0.0497265042267529</c:v>
                </c:pt>
                <c:pt idx="56">
                  <c:v>0.0517866390471259</c:v>
                </c:pt>
                <c:pt idx="57">
                  <c:v>0.0522466039707419</c:v>
                </c:pt>
                <c:pt idx="58">
                  <c:v>0.0514933058702369</c:v>
                </c:pt>
                <c:pt idx="59">
                  <c:v>0.0520020800832033</c:v>
                </c:pt>
                <c:pt idx="60">
                  <c:v>0.0515198351365276</c:v>
                </c:pt>
                <c:pt idx="61">
                  <c:v>0.0514933058702369</c:v>
                </c:pt>
                <c:pt idx="62">
                  <c:v>0.0508130081300813</c:v>
                </c:pt>
                <c:pt idx="63">
                  <c:v>0.0517063081695967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F3E-8C4C-ACCF-3F2047AF6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4003808"/>
        <c:axId val="1274008080"/>
      </c:scatterChart>
      <c:valAx>
        <c:axId val="1274003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4008080"/>
        <c:crosses val="autoZero"/>
        <c:crossBetween val="midCat"/>
      </c:valAx>
      <c:valAx>
        <c:axId val="1274008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40038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000" b="0" i="0" baseline="0" smtClean="0">
                <a:effectLst/>
              </a:rPr>
              <a:t> </a:t>
            </a:r>
            <a:r>
              <a:rPr lang="en-US" sz="900" b="0" i="0" baseline="0" smtClean="0">
                <a:effectLst/>
              </a:rPr>
              <a:t>Amdahl's </a:t>
            </a:r>
            <a:r>
              <a:rPr lang="en-US" sz="900" b="0" i="0" baseline="0" dirty="0">
                <a:effectLst/>
              </a:rPr>
              <a:t>Law Curve </a:t>
            </a:r>
            <a:r>
              <a:rPr lang="en-US" sz="900" b="0" i="0" baseline="0" dirty="0" smtClean="0">
                <a:effectLst/>
              </a:rPr>
              <a:t>Fit</a:t>
            </a:r>
            <a:endParaRPr lang="en-US" sz="900" b="0" i="0" baseline="0" dirty="0">
              <a:effectLst/>
            </a:endParaRPr>
          </a:p>
        </c:rich>
      </c:tx>
      <c:layout>
        <c:manualLayout>
          <c:xMode val="edge"/>
          <c:yMode val="edge"/>
          <c:x val="0.287666847769185"/>
          <c:y val="0.03472104873584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Sheet1!$N$1</c:f>
              <c:strCache>
                <c:ptCount val="1"/>
                <c:pt idx="0">
                  <c:v>Calculated Speedup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Sheet1!$L$2:$L$65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Sheet1!$N$2:$N$65</c:f>
              <c:numCache>
                <c:formatCode>General</c:formatCode>
                <c:ptCount val="64"/>
                <c:pt idx="0">
                  <c:v>1.0</c:v>
                </c:pt>
                <c:pt idx="1">
                  <c:v>1.973381964</c:v>
                </c:pt>
                <c:pt idx="2">
                  <c:v>2.956433902</c:v>
                </c:pt>
                <c:pt idx="3">
                  <c:v>3.911609056</c:v>
                </c:pt>
                <c:pt idx="4">
                  <c:v>4.896187011999989</c:v>
                </c:pt>
                <c:pt idx="5">
                  <c:v>5.849887315</c:v>
                </c:pt>
                <c:pt idx="6">
                  <c:v>6.811740427</c:v>
                </c:pt>
                <c:pt idx="7">
                  <c:v>7.58363187099999</c:v>
                </c:pt>
                <c:pt idx="8">
                  <c:v>8.494175857</c:v>
                </c:pt>
                <c:pt idx="9">
                  <c:v>9.362633112</c:v>
                </c:pt>
                <c:pt idx="10">
                  <c:v>10.28088458</c:v>
                </c:pt>
                <c:pt idx="11">
                  <c:v>11.21070492</c:v>
                </c:pt>
                <c:pt idx="12">
                  <c:v>12.02830033</c:v>
                </c:pt>
                <c:pt idx="13">
                  <c:v>13.11579645</c:v>
                </c:pt>
                <c:pt idx="14">
                  <c:v>13.92051331</c:v>
                </c:pt>
                <c:pt idx="15">
                  <c:v>14.61863894</c:v>
                </c:pt>
                <c:pt idx="16">
                  <c:v>15.60416516</c:v>
                </c:pt>
                <c:pt idx="17">
                  <c:v>16.42092183</c:v>
                </c:pt>
                <c:pt idx="18">
                  <c:v>17.51019914999999</c:v>
                </c:pt>
                <c:pt idx="19">
                  <c:v>17.82950365</c:v>
                </c:pt>
                <c:pt idx="20">
                  <c:v>19.0925569</c:v>
                </c:pt>
                <c:pt idx="21">
                  <c:v>20.7753216</c:v>
                </c:pt>
                <c:pt idx="22">
                  <c:v>20.60257014</c:v>
                </c:pt>
                <c:pt idx="23">
                  <c:v>21.56433589</c:v>
                </c:pt>
                <c:pt idx="24">
                  <c:v>22.80483213</c:v>
                </c:pt>
                <c:pt idx="25">
                  <c:v>23.76425071</c:v>
                </c:pt>
                <c:pt idx="26">
                  <c:v>23.99174739</c:v>
                </c:pt>
                <c:pt idx="27">
                  <c:v>24.93846509</c:v>
                </c:pt>
                <c:pt idx="28">
                  <c:v>25.6786009</c:v>
                </c:pt>
                <c:pt idx="29">
                  <c:v>27.2410045</c:v>
                </c:pt>
                <c:pt idx="30">
                  <c:v>26.33297101</c:v>
                </c:pt>
                <c:pt idx="31">
                  <c:v>27.33663487</c:v>
                </c:pt>
                <c:pt idx="32">
                  <c:v>28.60627128</c:v>
                </c:pt>
                <c:pt idx="33">
                  <c:v>29.51631248</c:v>
                </c:pt>
                <c:pt idx="34">
                  <c:v>29.65682803</c:v>
                </c:pt>
                <c:pt idx="35">
                  <c:v>29.52830448</c:v>
                </c:pt>
                <c:pt idx="36">
                  <c:v>30.89655665</c:v>
                </c:pt>
                <c:pt idx="37">
                  <c:v>31.63165526</c:v>
                </c:pt>
                <c:pt idx="38">
                  <c:v>31.16595197</c:v>
                </c:pt>
                <c:pt idx="39">
                  <c:v>32.00308234</c:v>
                </c:pt>
                <c:pt idx="40">
                  <c:v>32.31614051</c:v>
                </c:pt>
                <c:pt idx="41">
                  <c:v>32.83195297</c:v>
                </c:pt>
                <c:pt idx="42">
                  <c:v>33.83566107999999</c:v>
                </c:pt>
                <c:pt idx="43">
                  <c:v>33.93571979</c:v>
                </c:pt>
                <c:pt idx="44">
                  <c:v>34.27176983</c:v>
                </c:pt>
                <c:pt idx="45">
                  <c:v>34.02044006</c:v>
                </c:pt>
                <c:pt idx="46">
                  <c:v>35.178606</c:v>
                </c:pt>
                <c:pt idx="47">
                  <c:v>34.70268985000001</c:v>
                </c:pt>
                <c:pt idx="48">
                  <c:v>35.44740698</c:v>
                </c:pt>
                <c:pt idx="49">
                  <c:v>35.56884182</c:v>
                </c:pt>
                <c:pt idx="50">
                  <c:v>35.21838146</c:v>
                </c:pt>
                <c:pt idx="51">
                  <c:v>35.93226756999999</c:v>
                </c:pt>
                <c:pt idx="52">
                  <c:v>35.89677307</c:v>
                </c:pt>
                <c:pt idx="53">
                  <c:v>35.99752353</c:v>
                </c:pt>
                <c:pt idx="54">
                  <c:v>36.10481868</c:v>
                </c:pt>
                <c:pt idx="55">
                  <c:v>36.62640692</c:v>
                </c:pt>
                <c:pt idx="56">
                  <c:v>37.13164175</c:v>
                </c:pt>
                <c:pt idx="57">
                  <c:v>37.42481977</c:v>
                </c:pt>
                <c:pt idx="58">
                  <c:v>36.66335974</c:v>
                </c:pt>
                <c:pt idx="59">
                  <c:v>37.78804166</c:v>
                </c:pt>
                <c:pt idx="60">
                  <c:v>36.76226606</c:v>
                </c:pt>
                <c:pt idx="61">
                  <c:v>37.67052529</c:v>
                </c:pt>
                <c:pt idx="62">
                  <c:v>37.18864069</c:v>
                </c:pt>
                <c:pt idx="63">
                  <c:v>37.61204078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3EA-F140-9765-244D89141A92}"/>
            </c:ext>
          </c:extLst>
        </c:ser>
        <c:ser>
          <c:idx val="2"/>
          <c:order val="1"/>
          <c:tx>
            <c:strRef>
              <c:f>Sheet1!$O$1</c:f>
              <c:strCache>
                <c:ptCount val="1"/>
                <c:pt idx="0">
                  <c:v>Amdahl's Law Speedup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Sheet1!$L$2:$L$65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Sheet1!$O$2:$O$65</c:f>
              <c:numCache>
                <c:formatCode>General</c:formatCode>
                <c:ptCount val="64"/>
                <c:pt idx="0">
                  <c:v>1.0</c:v>
                </c:pt>
                <c:pt idx="1">
                  <c:v>1.990049751</c:v>
                </c:pt>
                <c:pt idx="2">
                  <c:v>2.97029703</c:v>
                </c:pt>
                <c:pt idx="3">
                  <c:v>3.9408867</c:v>
                </c:pt>
                <c:pt idx="4">
                  <c:v>4.901960784</c:v>
                </c:pt>
                <c:pt idx="5">
                  <c:v>5.853658536999989</c:v>
                </c:pt>
                <c:pt idx="6">
                  <c:v>6.79611650499999</c:v>
                </c:pt>
                <c:pt idx="7">
                  <c:v>7.729468599</c:v>
                </c:pt>
                <c:pt idx="8">
                  <c:v>8.653846154</c:v>
                </c:pt>
                <c:pt idx="9">
                  <c:v>9.56937799</c:v>
                </c:pt>
                <c:pt idx="10">
                  <c:v>10.47619048</c:v>
                </c:pt>
                <c:pt idx="11">
                  <c:v>11.37440758</c:v>
                </c:pt>
                <c:pt idx="12">
                  <c:v>12.26415094</c:v>
                </c:pt>
                <c:pt idx="13">
                  <c:v>13.14553991</c:v>
                </c:pt>
                <c:pt idx="14">
                  <c:v>14.01869159</c:v>
                </c:pt>
                <c:pt idx="15">
                  <c:v>14.88372093</c:v>
                </c:pt>
                <c:pt idx="16">
                  <c:v>15.74074074</c:v>
                </c:pt>
                <c:pt idx="17">
                  <c:v>16.58986175</c:v>
                </c:pt>
                <c:pt idx="18">
                  <c:v>17.43119266</c:v>
                </c:pt>
                <c:pt idx="19">
                  <c:v>18.26484018</c:v>
                </c:pt>
                <c:pt idx="20">
                  <c:v>19.09090909</c:v>
                </c:pt>
                <c:pt idx="21">
                  <c:v>19.90950226</c:v>
                </c:pt>
                <c:pt idx="22">
                  <c:v>20.72072072</c:v>
                </c:pt>
                <c:pt idx="23">
                  <c:v>21.52466368</c:v>
                </c:pt>
                <c:pt idx="24">
                  <c:v>22.32142856999999</c:v>
                </c:pt>
                <c:pt idx="25">
                  <c:v>23.11111111</c:v>
                </c:pt>
                <c:pt idx="26">
                  <c:v>23.89380531</c:v>
                </c:pt>
                <c:pt idx="27">
                  <c:v>24.66960352</c:v>
                </c:pt>
                <c:pt idx="28">
                  <c:v>25.43859648999998</c:v>
                </c:pt>
                <c:pt idx="29">
                  <c:v>26.20087336</c:v>
                </c:pt>
                <c:pt idx="30">
                  <c:v>26.95652174</c:v>
                </c:pt>
                <c:pt idx="31">
                  <c:v>27.70562771</c:v>
                </c:pt>
                <c:pt idx="32">
                  <c:v>28.44827586</c:v>
                </c:pt>
                <c:pt idx="33">
                  <c:v>29.18454935999998</c:v>
                </c:pt>
                <c:pt idx="34">
                  <c:v>29.91452991</c:v>
                </c:pt>
                <c:pt idx="35">
                  <c:v>30.63829787</c:v>
                </c:pt>
                <c:pt idx="36">
                  <c:v>31.3559322</c:v>
                </c:pt>
                <c:pt idx="37">
                  <c:v>32.06751055</c:v>
                </c:pt>
                <c:pt idx="38">
                  <c:v>32.77310924</c:v>
                </c:pt>
                <c:pt idx="39">
                  <c:v>33.47280335</c:v>
                </c:pt>
                <c:pt idx="40">
                  <c:v>34.16666667</c:v>
                </c:pt>
                <c:pt idx="41">
                  <c:v>34.85477177999999</c:v>
                </c:pt>
                <c:pt idx="42">
                  <c:v>35.53719008</c:v>
                </c:pt>
                <c:pt idx="43">
                  <c:v>36.21399177</c:v>
                </c:pt>
                <c:pt idx="44">
                  <c:v>36.8852459</c:v>
                </c:pt>
                <c:pt idx="45">
                  <c:v>37.55102040999999</c:v>
                </c:pt>
                <c:pt idx="46">
                  <c:v>38.21138211</c:v>
                </c:pt>
                <c:pt idx="47">
                  <c:v>38.86639676</c:v>
                </c:pt>
                <c:pt idx="48">
                  <c:v>39.51612903</c:v>
                </c:pt>
                <c:pt idx="49">
                  <c:v>40.16064257</c:v>
                </c:pt>
                <c:pt idx="50">
                  <c:v>40.8</c:v>
                </c:pt>
                <c:pt idx="51">
                  <c:v>41.43426295</c:v>
                </c:pt>
                <c:pt idx="52">
                  <c:v>42.06349206</c:v>
                </c:pt>
                <c:pt idx="53">
                  <c:v>42.68774704</c:v>
                </c:pt>
                <c:pt idx="54">
                  <c:v>43.3070866099999</c:v>
                </c:pt>
                <c:pt idx="55">
                  <c:v>43.92156863</c:v>
                </c:pt>
                <c:pt idx="56">
                  <c:v>44.53125</c:v>
                </c:pt>
                <c:pt idx="57">
                  <c:v>45.13618677</c:v>
                </c:pt>
                <c:pt idx="58">
                  <c:v>45.73643411</c:v>
                </c:pt>
                <c:pt idx="59">
                  <c:v>46.33204633</c:v>
                </c:pt>
                <c:pt idx="60">
                  <c:v>46.92307692</c:v>
                </c:pt>
                <c:pt idx="61">
                  <c:v>47.50957854</c:v>
                </c:pt>
                <c:pt idx="62">
                  <c:v>48.09160305</c:v>
                </c:pt>
                <c:pt idx="63">
                  <c:v>48.66920152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F3EA-F140-9765-244D8914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6146752"/>
        <c:axId val="1276149504"/>
      </c:scatterChart>
      <c:valAx>
        <c:axId val="1276146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149504"/>
        <c:crosses val="autoZero"/>
        <c:crossBetween val="midCat"/>
      </c:valAx>
      <c:valAx>
        <c:axId val="127614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61467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053759150629"/>
          <c:y val="0.819900054661326"/>
          <c:w val="0.486751572620695"/>
          <c:h val="0.18009994533867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noFill/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farm19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msec(5038)</c:v>
                </c:pt>
                <c:pt idx="1">
                  <c:v>Hz(5038)</c:v>
                </c:pt>
                <c:pt idx="2">
                  <c:v>msec(4013)</c:v>
                </c:pt>
                <c:pt idx="3">
                  <c:v>Hz(4013)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6.78</c:v>
                </c:pt>
                <c:pt idx="1">
                  <c:v>147.5</c:v>
                </c:pt>
                <c:pt idx="2">
                  <c:v>5.8</c:v>
                </c:pt>
                <c:pt idx="3">
                  <c:v>172.4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farm18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msec(5038)</c:v>
                </c:pt>
                <c:pt idx="1">
                  <c:v>Hz(5038)</c:v>
                </c:pt>
                <c:pt idx="2">
                  <c:v>msec(4013)</c:v>
                </c:pt>
                <c:pt idx="3">
                  <c:v>Hz(4013)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9.73</c:v>
                </c:pt>
                <c:pt idx="1">
                  <c:v>102.8</c:v>
                </c:pt>
                <c:pt idx="2">
                  <c:v>9.51</c:v>
                </c:pt>
                <c:pt idx="3">
                  <c:v>105.2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farm16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msec(5038)</c:v>
                </c:pt>
                <c:pt idx="1">
                  <c:v>Hz(5038)</c:v>
                </c:pt>
                <c:pt idx="2">
                  <c:v>msec(4013)</c:v>
                </c:pt>
                <c:pt idx="3">
                  <c:v>Hz(4013)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13.2</c:v>
                </c:pt>
                <c:pt idx="1">
                  <c:v>75.8</c:v>
                </c:pt>
                <c:pt idx="2">
                  <c:v>12.17</c:v>
                </c:pt>
                <c:pt idx="3">
                  <c:v>82.2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farm14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msec(5038)</c:v>
                </c:pt>
                <c:pt idx="1">
                  <c:v>Hz(5038)</c:v>
                </c:pt>
                <c:pt idx="2">
                  <c:v>msec(4013)</c:v>
                </c:pt>
                <c:pt idx="3">
                  <c:v>Hz(4013)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20.67</c:v>
                </c:pt>
                <c:pt idx="1">
                  <c:v>48.4</c:v>
                </c:pt>
                <c:pt idx="2">
                  <c:v>19.89</c:v>
                </c:pt>
                <c:pt idx="3">
                  <c:v>50.3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272228560"/>
        <c:axId val="1272231312"/>
      </c:barChart>
      <c:catAx>
        <c:axId val="1272228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231312"/>
        <c:crosses val="autoZero"/>
        <c:auto val="1"/>
        <c:lblAlgn val="ctr"/>
        <c:lblOffset val="100"/>
        <c:noMultiLvlLbl val="0"/>
      </c:catAx>
      <c:valAx>
        <c:axId val="1272231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7222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/>
              <a:t>Rate</a:t>
            </a:r>
            <a:r>
              <a:rPr lang="en-US" sz="1100" baseline="0" dirty="0"/>
              <a:t> vs. </a:t>
            </a:r>
            <a:r>
              <a:rPr lang="en-US" sz="1100" baseline="0" dirty="0" smtClean="0"/>
              <a:t>Threads for a Single NUMA Socket</a:t>
            </a:r>
            <a:endParaRPr lang="en-US" sz="1100" baseline="0" dirty="0"/>
          </a:p>
          <a:p>
            <a:pPr>
              <a:defRPr/>
            </a:pPr>
            <a:r>
              <a:rPr lang="en-US" sz="800" b="0" baseline="0" dirty="0"/>
              <a:t>CLAS12 </a:t>
            </a:r>
            <a:r>
              <a:rPr lang="en-US" sz="800" b="0" baseline="0" dirty="0" smtClean="0"/>
              <a:t>Reconstruction Application: </a:t>
            </a:r>
            <a:r>
              <a:rPr lang="en-US" sz="800" b="0" baseline="0" dirty="0"/>
              <a:t>v. 5.9.0,  Data File: clas_004013.hipo, NUMA 0 </a:t>
            </a:r>
            <a:endParaRPr lang="en-US" sz="800" b="0" dirty="0"/>
          </a:p>
        </c:rich>
      </c:tx>
      <c:layout>
        <c:manualLayout>
          <c:xMode val="edge"/>
          <c:yMode val="edge"/>
          <c:x val="0.161850984521711"/>
          <c:y val="0.0005737610004631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AMD Rome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Sheet1!$F$1:$F$128</c:f>
              <c:numCache>
                <c:formatCode>General</c:formatCode>
                <c:ptCount val="12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</c:numCache>
            </c:numRef>
          </c:xVal>
          <c:yVal>
            <c:numRef>
              <c:f>Sheet1!$G$1:$G$128</c:f>
              <c:numCache>
                <c:formatCode>General</c:formatCode>
                <c:ptCount val="128"/>
                <c:pt idx="0">
                  <c:v>3.449108405477184</c:v>
                </c:pt>
                <c:pt idx="1">
                  <c:v>6.98649278062413</c:v>
                </c:pt>
                <c:pt idx="2">
                  <c:v>10.38349716184411</c:v>
                </c:pt>
                <c:pt idx="3">
                  <c:v>13.81788033715628</c:v>
                </c:pt>
                <c:pt idx="4">
                  <c:v>17.32701859766663</c:v>
                </c:pt>
                <c:pt idx="5">
                  <c:v>20.84781097984711</c:v>
                </c:pt>
                <c:pt idx="6">
                  <c:v>24.2306760358614</c:v>
                </c:pt>
                <c:pt idx="7">
                  <c:v>27.55326965466569</c:v>
                </c:pt>
                <c:pt idx="8">
                  <c:v>30.86737318654183</c:v>
                </c:pt>
                <c:pt idx="9">
                  <c:v>33.98663192477625</c:v>
                </c:pt>
                <c:pt idx="10">
                  <c:v>36.90944881889764</c:v>
                </c:pt>
                <c:pt idx="11">
                  <c:v>40.44762033167049</c:v>
                </c:pt>
                <c:pt idx="12">
                  <c:v>43.46566212691973</c:v>
                </c:pt>
                <c:pt idx="13">
                  <c:v>46.49000464900045</c:v>
                </c:pt>
                <c:pt idx="14">
                  <c:v>49.23682914820285</c:v>
                </c:pt>
                <c:pt idx="15">
                  <c:v>52.27391531625718</c:v>
                </c:pt>
                <c:pt idx="16">
                  <c:v>54.9148819330037</c:v>
                </c:pt>
                <c:pt idx="17">
                  <c:v>58.02707930367504</c:v>
                </c:pt>
                <c:pt idx="18">
                  <c:v>60.86427267194149</c:v>
                </c:pt>
                <c:pt idx="19">
                  <c:v>63.74840628984275</c:v>
                </c:pt>
                <c:pt idx="20">
                  <c:v>66.45990252547628</c:v>
                </c:pt>
                <c:pt idx="21">
                  <c:v>68.9972401103956</c:v>
                </c:pt>
                <c:pt idx="22">
                  <c:v>71.1406212947593</c:v>
                </c:pt>
                <c:pt idx="23">
                  <c:v>73.4214390602056</c:v>
                </c:pt>
                <c:pt idx="24">
                  <c:v>76.06490872210954</c:v>
                </c:pt>
                <c:pt idx="25">
                  <c:v>78.28810020876827</c:v>
                </c:pt>
                <c:pt idx="26">
                  <c:v>80.53691275167784</c:v>
                </c:pt>
                <c:pt idx="27">
                  <c:v>82.9416643627316</c:v>
                </c:pt>
                <c:pt idx="28">
                  <c:v>85.27572484366094</c:v>
                </c:pt>
                <c:pt idx="29">
                  <c:v>87.9765395894428</c:v>
                </c:pt>
                <c:pt idx="30">
                  <c:v>89.20606601248851</c:v>
                </c:pt>
                <c:pt idx="31">
                  <c:v>90.55236945366738</c:v>
                </c:pt>
                <c:pt idx="32">
                  <c:v>94.04388714733543</c:v>
                </c:pt>
                <c:pt idx="33">
                  <c:v>95.026924295217</c:v>
                </c:pt>
                <c:pt idx="34">
                  <c:v>97.75171065493647</c:v>
                </c:pt>
                <c:pt idx="35">
                  <c:v>99.17355371900827</c:v>
                </c:pt>
                <c:pt idx="36">
                  <c:v>100.7725898555593</c:v>
                </c:pt>
                <c:pt idx="37">
                  <c:v>103.4839599862021</c:v>
                </c:pt>
                <c:pt idx="38">
                  <c:v>105.0052502625131</c:v>
                </c:pt>
                <c:pt idx="39">
                  <c:v>106.8376068376068</c:v>
                </c:pt>
                <c:pt idx="40">
                  <c:v>108.616944243302</c:v>
                </c:pt>
                <c:pt idx="41">
                  <c:v>110.4158998895841</c:v>
                </c:pt>
                <c:pt idx="42">
                  <c:v>112.8243700639338</c:v>
                </c:pt>
                <c:pt idx="43">
                  <c:v>113.2930513595166</c:v>
                </c:pt>
                <c:pt idx="44">
                  <c:v>116.2790697674419</c:v>
                </c:pt>
                <c:pt idx="45">
                  <c:v>118.3898973954223</c:v>
                </c:pt>
                <c:pt idx="46">
                  <c:v>118.9060642092747</c:v>
                </c:pt>
                <c:pt idx="47">
                  <c:v>121.0165389269867</c:v>
                </c:pt>
                <c:pt idx="48">
                  <c:v>121.4574898785425</c:v>
                </c:pt>
                <c:pt idx="49">
                  <c:v>124.7401247401247</c:v>
                </c:pt>
                <c:pt idx="50">
                  <c:v>123.8134543953776</c:v>
                </c:pt>
                <c:pt idx="51">
                  <c:v>127.1186440677966</c:v>
                </c:pt>
                <c:pt idx="52">
                  <c:v>127.8772378516624</c:v>
                </c:pt>
                <c:pt idx="53">
                  <c:v>127.7683134582624</c:v>
                </c:pt>
                <c:pt idx="54">
                  <c:v>130.4347826086957</c:v>
                </c:pt>
                <c:pt idx="55">
                  <c:v>130.0954032957502</c:v>
                </c:pt>
                <c:pt idx="56">
                  <c:v>131.4060446780552</c:v>
                </c:pt>
                <c:pt idx="57">
                  <c:v>133.9883876730683</c:v>
                </c:pt>
                <c:pt idx="58">
                  <c:v>134.1081805990165</c:v>
                </c:pt>
                <c:pt idx="59">
                  <c:v>135.7466063348415</c:v>
                </c:pt>
                <c:pt idx="60">
                  <c:v>136.7365542388332</c:v>
                </c:pt>
                <c:pt idx="61">
                  <c:v>138.3763837638377</c:v>
                </c:pt>
                <c:pt idx="62">
                  <c:v>139.2111368909513</c:v>
                </c:pt>
                <c:pt idx="63">
                  <c:v>139.6648044692737</c:v>
                </c:pt>
                <c:pt idx="64">
                  <c:v>141.4427157001413</c:v>
                </c:pt>
                <c:pt idx="65">
                  <c:v>141.3094677343382</c:v>
                </c:pt>
                <c:pt idx="66">
                  <c:v>144.3695861405197</c:v>
                </c:pt>
                <c:pt idx="67">
                  <c:v>144.439094848339</c:v>
                </c:pt>
                <c:pt idx="68">
                  <c:v>143.9539347408829</c:v>
                </c:pt>
                <c:pt idx="69">
                  <c:v>145.0676982591876</c:v>
                </c:pt>
                <c:pt idx="70">
                  <c:v>144.5783132530121</c:v>
                </c:pt>
                <c:pt idx="71">
                  <c:v>147.9289940828402</c:v>
                </c:pt>
                <c:pt idx="72">
                  <c:v>146.1276181198246</c:v>
                </c:pt>
                <c:pt idx="73">
                  <c:v>148.0019733596448</c:v>
                </c:pt>
                <c:pt idx="74">
                  <c:v>148.3679525222552</c:v>
                </c:pt>
                <c:pt idx="75">
                  <c:v>149.1053677932406</c:v>
                </c:pt>
                <c:pt idx="76">
                  <c:v>151.285930408472</c:v>
                </c:pt>
                <c:pt idx="77">
                  <c:v>151.2096774193549</c:v>
                </c:pt>
                <c:pt idx="78">
                  <c:v>153.8461538461538</c:v>
                </c:pt>
                <c:pt idx="79">
                  <c:v>151.8218623481781</c:v>
                </c:pt>
                <c:pt idx="80">
                  <c:v>152.7494908350305</c:v>
                </c:pt>
                <c:pt idx="81">
                  <c:v>154.320987654321</c:v>
                </c:pt>
                <c:pt idx="82">
                  <c:v>153.3742331288343</c:v>
                </c:pt>
                <c:pt idx="83">
                  <c:v>154.0832049306626</c:v>
                </c:pt>
                <c:pt idx="84">
                  <c:v>153.5312180143296</c:v>
                </c:pt>
                <c:pt idx="85">
                  <c:v>154.2416452442159</c:v>
                </c:pt>
                <c:pt idx="86">
                  <c:v>155.7632398753894</c:v>
                </c:pt>
                <c:pt idx="87">
                  <c:v>156.3314226159458</c:v>
                </c:pt>
                <c:pt idx="88">
                  <c:v>158.144438587243</c:v>
                </c:pt>
                <c:pt idx="89">
                  <c:v>158.4786053882726</c:v>
                </c:pt>
                <c:pt idx="90">
                  <c:v>156.412930135558</c:v>
                </c:pt>
                <c:pt idx="91">
                  <c:v>157.3976915005247</c:v>
                </c:pt>
                <c:pt idx="92">
                  <c:v>159.4896331738437</c:v>
                </c:pt>
                <c:pt idx="93">
                  <c:v>159.2356687898075</c:v>
                </c:pt>
                <c:pt idx="94">
                  <c:v>162.0745542949743</c:v>
                </c:pt>
                <c:pt idx="95">
                  <c:v>160.08537886873</c:v>
                </c:pt>
                <c:pt idx="96">
                  <c:v>159.6593932943055</c:v>
                </c:pt>
                <c:pt idx="97">
                  <c:v>158.311345646438</c:v>
                </c:pt>
                <c:pt idx="98">
                  <c:v>158.6462189317821</c:v>
                </c:pt>
                <c:pt idx="99">
                  <c:v>160.3420630678781</c:v>
                </c:pt>
                <c:pt idx="100">
                  <c:v>157.48031496063</c:v>
                </c:pt>
                <c:pt idx="101">
                  <c:v>162.5135427952329</c:v>
                </c:pt>
                <c:pt idx="102">
                  <c:v>161.5508885298869</c:v>
                </c:pt>
                <c:pt idx="103">
                  <c:v>160.5136436597111</c:v>
                </c:pt>
                <c:pt idx="104">
                  <c:v>163.2208922742111</c:v>
                </c:pt>
                <c:pt idx="105">
                  <c:v>163.8448935008192</c:v>
                </c:pt>
                <c:pt idx="106">
                  <c:v>162.1621621621622</c:v>
                </c:pt>
                <c:pt idx="107">
                  <c:v>164.5639056500274</c:v>
                </c:pt>
                <c:pt idx="108">
                  <c:v>161.8122977346278</c:v>
                </c:pt>
                <c:pt idx="109">
                  <c:v>163.8448935008192</c:v>
                </c:pt>
                <c:pt idx="110">
                  <c:v>164.5639056500274</c:v>
                </c:pt>
                <c:pt idx="111">
                  <c:v>162.6016260162602</c:v>
                </c:pt>
                <c:pt idx="112">
                  <c:v>161.2903225806452</c:v>
                </c:pt>
                <c:pt idx="113">
                  <c:v>164.6542261251372</c:v>
                </c:pt>
                <c:pt idx="114">
                  <c:v>167.6914477361655</c:v>
                </c:pt>
                <c:pt idx="115">
                  <c:v>163.7554585152838</c:v>
                </c:pt>
                <c:pt idx="116">
                  <c:v>163.8448935008192</c:v>
                </c:pt>
                <c:pt idx="117">
                  <c:v>165.8374792703151</c:v>
                </c:pt>
                <c:pt idx="118">
                  <c:v>166.3893510815308</c:v>
                </c:pt>
                <c:pt idx="119">
                  <c:v>164.024056861673</c:v>
                </c:pt>
                <c:pt idx="120">
                  <c:v>166.2971175166297</c:v>
                </c:pt>
                <c:pt idx="121">
                  <c:v>166.4816870144284</c:v>
                </c:pt>
                <c:pt idx="122">
                  <c:v>165.4715940430226</c:v>
                </c:pt>
                <c:pt idx="123">
                  <c:v>169.1093573844419</c:v>
                </c:pt>
                <c:pt idx="124">
                  <c:v>167.973124300112</c:v>
                </c:pt>
                <c:pt idx="125">
                  <c:v>164.9257833974711</c:v>
                </c:pt>
                <c:pt idx="126">
                  <c:v>167.5977653631285</c:v>
                </c:pt>
                <c:pt idx="127">
                  <c:v>166.3893510815308</c:v>
                </c:pt>
              </c:numCache>
            </c:numRef>
          </c:yVal>
          <c:smooth val="0"/>
        </c:ser>
        <c:ser>
          <c:idx val="1"/>
          <c:order val="1"/>
          <c:tx>
            <c:v>Xeon E5-2687A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Sheet1!$F$1:$F$128</c:f>
              <c:numCache>
                <c:formatCode>General</c:formatCode>
                <c:ptCount val="12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</c:numCache>
            </c:numRef>
          </c:xVal>
          <c:yVal>
            <c:numRef>
              <c:f>Sheet1!$H$1:$H$128</c:f>
              <c:numCache>
                <c:formatCode>General</c:formatCode>
                <c:ptCount val="128"/>
                <c:pt idx="0">
                  <c:v>1.97966227</c:v>
                </c:pt>
                <c:pt idx="1">
                  <c:v>3.91619346</c:v>
                </c:pt>
                <c:pt idx="2">
                  <c:v>5.828071879999976</c:v>
                </c:pt>
                <c:pt idx="3">
                  <c:v>7.748133991</c:v>
                </c:pt>
                <c:pt idx="4">
                  <c:v>9.602150882</c:v>
                </c:pt>
                <c:pt idx="5">
                  <c:v>11.51808339</c:v>
                </c:pt>
                <c:pt idx="6">
                  <c:v>13.67677228</c:v>
                </c:pt>
                <c:pt idx="7">
                  <c:v>16.10046691</c:v>
                </c:pt>
                <c:pt idx="8">
                  <c:v>17.87416587</c:v>
                </c:pt>
                <c:pt idx="9">
                  <c:v>20.37351443</c:v>
                </c:pt>
                <c:pt idx="10">
                  <c:v>22.42152466</c:v>
                </c:pt>
                <c:pt idx="11">
                  <c:v>24.4339469</c:v>
                </c:pt>
                <c:pt idx="12">
                  <c:v>27.100271</c:v>
                </c:pt>
                <c:pt idx="13">
                  <c:v>29.3484641</c:v>
                </c:pt>
                <c:pt idx="14">
                  <c:v>32.98153034</c:v>
                </c:pt>
                <c:pt idx="15">
                  <c:v>32.34501348</c:v>
                </c:pt>
                <c:pt idx="16">
                  <c:v>34.17634997</c:v>
                </c:pt>
                <c:pt idx="17">
                  <c:v>32.69042171</c:v>
                </c:pt>
                <c:pt idx="18">
                  <c:v>35.2195351</c:v>
                </c:pt>
                <c:pt idx="19">
                  <c:v>35.05082368999999</c:v>
                </c:pt>
                <c:pt idx="20">
                  <c:v>36.37245393</c:v>
                </c:pt>
                <c:pt idx="21">
                  <c:v>37.96507213</c:v>
                </c:pt>
                <c:pt idx="22">
                  <c:v>37.07365299</c:v>
                </c:pt>
                <c:pt idx="23">
                  <c:v>36.12716763</c:v>
                </c:pt>
                <c:pt idx="24">
                  <c:v>35.932447</c:v>
                </c:pt>
                <c:pt idx="25">
                  <c:v>39.36491274</c:v>
                </c:pt>
                <c:pt idx="26">
                  <c:v>39.9573788</c:v>
                </c:pt>
                <c:pt idx="27">
                  <c:v>38.60010293</c:v>
                </c:pt>
                <c:pt idx="28">
                  <c:v>40.70556309</c:v>
                </c:pt>
                <c:pt idx="29">
                  <c:v>39.75616221</c:v>
                </c:pt>
                <c:pt idx="30">
                  <c:v>41.62042175</c:v>
                </c:pt>
                <c:pt idx="31">
                  <c:v>40.89422028</c:v>
                </c:pt>
              </c:numCache>
            </c:numRef>
          </c:yVal>
          <c:smooth val="0"/>
        </c:ser>
        <c:ser>
          <c:idx val="2"/>
          <c:order val="2"/>
          <c:tx>
            <c:v>Xeon Gold 6148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Sheet1!$F$1:$F$128</c:f>
              <c:numCache>
                <c:formatCode>General</c:formatCode>
                <c:ptCount val="128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</c:numCache>
            </c:numRef>
          </c:xVal>
          <c:yVal>
            <c:numRef>
              <c:f>Sheet1!$I$1:$I$128</c:f>
              <c:numCache>
                <c:formatCode>General</c:formatCode>
                <c:ptCount val="128"/>
                <c:pt idx="0">
                  <c:v>3.020113959</c:v>
                </c:pt>
                <c:pt idx="1">
                  <c:v>5.969080165</c:v>
                </c:pt>
                <c:pt idx="2">
                  <c:v>8.670520231</c:v>
                </c:pt>
                <c:pt idx="3">
                  <c:v>11.47754228</c:v>
                </c:pt>
                <c:pt idx="4">
                  <c:v>14.20320045</c:v>
                </c:pt>
                <c:pt idx="5">
                  <c:v>16.84730724</c:v>
                </c:pt>
                <c:pt idx="6">
                  <c:v>19.78369823</c:v>
                </c:pt>
                <c:pt idx="7">
                  <c:v>22.74795268</c:v>
                </c:pt>
                <c:pt idx="8">
                  <c:v>25.34425953</c:v>
                </c:pt>
                <c:pt idx="9">
                  <c:v>25.89331952</c:v>
                </c:pt>
                <c:pt idx="10">
                  <c:v>27.08559047</c:v>
                </c:pt>
                <c:pt idx="11">
                  <c:v>28.118849</c:v>
                </c:pt>
                <c:pt idx="12">
                  <c:v>28.71912694</c:v>
                </c:pt>
                <c:pt idx="13">
                  <c:v>30.3183426</c:v>
                </c:pt>
                <c:pt idx="14">
                  <c:v>31.28911139</c:v>
                </c:pt>
                <c:pt idx="15">
                  <c:v>31.85389679</c:v>
                </c:pt>
                <c:pt idx="16">
                  <c:v>32.86230693</c:v>
                </c:pt>
                <c:pt idx="17">
                  <c:v>33.41501448</c:v>
                </c:pt>
                <c:pt idx="18">
                  <c:v>34.18803419</c:v>
                </c:pt>
                <c:pt idx="19">
                  <c:v>34.21532847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6396080"/>
        <c:axId val="1347239232"/>
      </c:scatterChart>
      <c:valAx>
        <c:axId val="134639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239232"/>
        <c:crosses val="autoZero"/>
        <c:crossBetween val="midCat"/>
      </c:valAx>
      <c:valAx>
        <c:axId val="134723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Processing Rate [Hz]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6396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87912910365"/>
          <c:y val="0.0436199117659014"/>
          <c:w val="0.849512070864683"/>
          <c:h val="0.8624429228798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Sheet1!$F$1:$F$20</c:f>
              <c:numCache>
                <c:formatCode>General</c:formatCode>
                <c:ptCount val="2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xVal>
          <c:yVal>
            <c:numRef>
              <c:f>Sheet1!$G$1:$G$20</c:f>
              <c:numCache>
                <c:formatCode>General</c:formatCode>
                <c:ptCount val="20"/>
                <c:pt idx="0">
                  <c:v>3.449108405477184</c:v>
                </c:pt>
                <c:pt idx="1">
                  <c:v>6.98649278062413</c:v>
                </c:pt>
                <c:pt idx="2">
                  <c:v>10.38349716184411</c:v>
                </c:pt>
                <c:pt idx="3">
                  <c:v>13.81788033715628</c:v>
                </c:pt>
                <c:pt idx="4">
                  <c:v>17.32701859766663</c:v>
                </c:pt>
                <c:pt idx="5">
                  <c:v>20.84781097984711</c:v>
                </c:pt>
                <c:pt idx="6">
                  <c:v>24.2306760358614</c:v>
                </c:pt>
                <c:pt idx="7">
                  <c:v>27.55326965466569</c:v>
                </c:pt>
                <c:pt idx="8">
                  <c:v>30.86737318654183</c:v>
                </c:pt>
                <c:pt idx="9">
                  <c:v>33.98663192477625</c:v>
                </c:pt>
                <c:pt idx="10">
                  <c:v>36.90944881889764</c:v>
                </c:pt>
                <c:pt idx="11">
                  <c:v>40.44762033167049</c:v>
                </c:pt>
                <c:pt idx="12">
                  <c:v>43.46566212691973</c:v>
                </c:pt>
                <c:pt idx="13">
                  <c:v>46.49000464900045</c:v>
                </c:pt>
                <c:pt idx="14">
                  <c:v>49.23682914820285</c:v>
                </c:pt>
                <c:pt idx="15">
                  <c:v>52.27391531625718</c:v>
                </c:pt>
                <c:pt idx="16">
                  <c:v>54.9148819330037</c:v>
                </c:pt>
                <c:pt idx="17">
                  <c:v>58.02707930367504</c:v>
                </c:pt>
                <c:pt idx="18">
                  <c:v>60.86427267194149</c:v>
                </c:pt>
                <c:pt idx="19">
                  <c:v>63.74840628984275</c:v>
                </c:pt>
              </c:numCache>
            </c:numRef>
          </c:yVal>
          <c:smooth val="0"/>
        </c:ser>
        <c:ser>
          <c:idx val="1"/>
          <c:order val="1"/>
          <c:spPr>
            <a:ln w="317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Sheet1!$F$1:$F$20</c:f>
              <c:numCache>
                <c:formatCode>General</c:formatCode>
                <c:ptCount val="2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xVal>
          <c:yVal>
            <c:numRef>
              <c:f>Sheet1!$H$1:$H$20</c:f>
              <c:numCache>
                <c:formatCode>General</c:formatCode>
                <c:ptCount val="20"/>
                <c:pt idx="0">
                  <c:v>1.97966227</c:v>
                </c:pt>
                <c:pt idx="1">
                  <c:v>3.91619346</c:v>
                </c:pt>
                <c:pt idx="2">
                  <c:v>5.828071879999976</c:v>
                </c:pt>
                <c:pt idx="3">
                  <c:v>7.748133991</c:v>
                </c:pt>
                <c:pt idx="4">
                  <c:v>9.602150882</c:v>
                </c:pt>
                <c:pt idx="5">
                  <c:v>11.51808339</c:v>
                </c:pt>
                <c:pt idx="6">
                  <c:v>13.67677228</c:v>
                </c:pt>
                <c:pt idx="7">
                  <c:v>16.10046691</c:v>
                </c:pt>
                <c:pt idx="8">
                  <c:v>17.87416587</c:v>
                </c:pt>
                <c:pt idx="9">
                  <c:v>20.37351443</c:v>
                </c:pt>
                <c:pt idx="10">
                  <c:v>22.42152466</c:v>
                </c:pt>
                <c:pt idx="11">
                  <c:v>24.4339469</c:v>
                </c:pt>
                <c:pt idx="12">
                  <c:v>27.100271</c:v>
                </c:pt>
                <c:pt idx="13">
                  <c:v>29.3484641</c:v>
                </c:pt>
                <c:pt idx="14">
                  <c:v>32.98153034</c:v>
                </c:pt>
                <c:pt idx="15">
                  <c:v>32.34501348</c:v>
                </c:pt>
                <c:pt idx="16">
                  <c:v>34.17634997</c:v>
                </c:pt>
                <c:pt idx="17">
                  <c:v>32.69042171</c:v>
                </c:pt>
                <c:pt idx="18">
                  <c:v>35.2195351</c:v>
                </c:pt>
                <c:pt idx="19">
                  <c:v>35.05082368999999</c:v>
                </c:pt>
              </c:numCache>
            </c:numRef>
          </c:yVal>
          <c:smooth val="0"/>
        </c:ser>
        <c:ser>
          <c:idx val="2"/>
          <c:order val="2"/>
          <c:spPr>
            <a:ln w="317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Sheet1!$F$1:$F$20</c:f>
              <c:numCache>
                <c:formatCode>General</c:formatCode>
                <c:ptCount val="2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xVal>
          <c:yVal>
            <c:numRef>
              <c:f>Sheet1!$I$1:$I$20</c:f>
              <c:numCache>
                <c:formatCode>General</c:formatCode>
                <c:ptCount val="20"/>
                <c:pt idx="0">
                  <c:v>3.020113959</c:v>
                </c:pt>
                <c:pt idx="1">
                  <c:v>5.969080165</c:v>
                </c:pt>
                <c:pt idx="2">
                  <c:v>8.670520231</c:v>
                </c:pt>
                <c:pt idx="3">
                  <c:v>11.47754228</c:v>
                </c:pt>
                <c:pt idx="4">
                  <c:v>14.20320045</c:v>
                </c:pt>
                <c:pt idx="5">
                  <c:v>16.84730724</c:v>
                </c:pt>
                <c:pt idx="6">
                  <c:v>19.78369823</c:v>
                </c:pt>
                <c:pt idx="7">
                  <c:v>22.74795268</c:v>
                </c:pt>
                <c:pt idx="8">
                  <c:v>25.34425953</c:v>
                </c:pt>
                <c:pt idx="9">
                  <c:v>25.89331952</c:v>
                </c:pt>
                <c:pt idx="10">
                  <c:v>27.08559047</c:v>
                </c:pt>
                <c:pt idx="11">
                  <c:v>28.118849</c:v>
                </c:pt>
                <c:pt idx="12">
                  <c:v>28.71912694</c:v>
                </c:pt>
                <c:pt idx="13">
                  <c:v>30.3183426</c:v>
                </c:pt>
                <c:pt idx="14">
                  <c:v>31.28911139</c:v>
                </c:pt>
                <c:pt idx="15">
                  <c:v>31.85389679</c:v>
                </c:pt>
                <c:pt idx="16">
                  <c:v>32.86230693</c:v>
                </c:pt>
                <c:pt idx="17">
                  <c:v>33.41501448</c:v>
                </c:pt>
                <c:pt idx="18">
                  <c:v>34.18803419</c:v>
                </c:pt>
                <c:pt idx="19">
                  <c:v>34.21532847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9852480"/>
        <c:axId val="1315383056"/>
      </c:scatterChart>
      <c:valAx>
        <c:axId val="1349852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5383056"/>
        <c:crosses val="autoZero"/>
        <c:crossBetween val="midCat"/>
      </c:valAx>
      <c:valAx>
        <c:axId val="131538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98524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/>
              <a:t>CLAS12 Reconstruction Application </a:t>
            </a:r>
            <a:r>
              <a:rPr lang="en-US" sz="1100" dirty="0" smtClean="0"/>
              <a:t>Vertical Scaling</a:t>
            </a:r>
            <a:endParaRPr lang="en-US" sz="1100" dirty="0"/>
          </a:p>
        </c:rich>
      </c:tx>
      <c:layout>
        <c:manualLayout>
          <c:xMode val="edge"/>
          <c:yMode val="edge"/>
          <c:x val="0.0711709764153511"/>
          <c:y val="0.0183207133491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3"/>
          <c:order val="2"/>
          <c:spPr>
            <a:ln w="95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Sheet1!$F$1:$F$64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Sheet1!$J$1:$J$64</c:f>
              <c:numCache>
                <c:formatCode>General</c:formatCode>
                <c:ptCount val="64"/>
                <c:pt idx="0">
                  <c:v>0.00137603400351956</c:v>
                </c:pt>
                <c:pt idx="1">
                  <c:v>0.00271530673541218</c:v>
                </c:pt>
                <c:pt idx="2">
                  <c:v>0.00406780211267597</c:v>
                </c:pt>
                <c:pt idx="3">
                  <c:v>0.00538207229429014</c:v>
                </c:pt>
                <c:pt idx="4">
                  <c:v>0.00673682219749461</c:v>
                </c:pt>
                <c:pt idx="5">
                  <c:v>0.00804899544001548</c:v>
                </c:pt>
                <c:pt idx="6">
                  <c:v>0.00937239105698437</c:v>
                </c:pt>
                <c:pt idx="7">
                  <c:v>0.0104359469477173</c:v>
                </c:pt>
                <c:pt idx="8">
                  <c:v>0.0116872673347681</c:v>
                </c:pt>
                <c:pt idx="9">
                  <c:v>0.0128822781011526</c:v>
                </c:pt>
                <c:pt idx="10">
                  <c:v>0.0141467671766813</c:v>
                </c:pt>
                <c:pt idx="11">
                  <c:v>0.0154265704755438</c:v>
                </c:pt>
                <c:pt idx="12">
                  <c:v>0.0165515291731842</c:v>
                </c:pt>
                <c:pt idx="13">
                  <c:v>0.0180484077366958</c:v>
                </c:pt>
                <c:pt idx="14">
                  <c:v>0.0191615595198995</c:v>
                </c:pt>
                <c:pt idx="15">
                  <c:v>0.0201207057204942</c:v>
                </c:pt>
                <c:pt idx="16">
                  <c:v>0.0214706464010877</c:v>
                </c:pt>
                <c:pt idx="17">
                  <c:v>0.0225938616307989</c:v>
                </c:pt>
                <c:pt idx="18">
                  <c:v>0.0240961199003512</c:v>
                </c:pt>
                <c:pt idx="19">
                  <c:v>0.024537317336246</c:v>
                </c:pt>
                <c:pt idx="20">
                  <c:v>0.0262763596573613</c:v>
                </c:pt>
                <c:pt idx="21">
                  <c:v>0.028586655091395</c:v>
                </c:pt>
                <c:pt idx="22">
                  <c:v>0.0283647666434234</c:v>
                </c:pt>
                <c:pt idx="23">
                  <c:v>0.0296923485638642</c:v>
                </c:pt>
                <c:pt idx="24">
                  <c:v>0.0314032298503634</c:v>
                </c:pt>
                <c:pt idx="25">
                  <c:v>0.0326990457367687</c:v>
                </c:pt>
                <c:pt idx="26">
                  <c:v>0.0330452695811894</c:v>
                </c:pt>
                <c:pt idx="27">
                  <c:v>0.0343242970130356</c:v>
                </c:pt>
                <c:pt idx="28">
                  <c:v>0.0353372243459478</c:v>
                </c:pt>
                <c:pt idx="29">
                  <c:v>0.0374823477098564</c:v>
                </c:pt>
                <c:pt idx="30">
                  <c:v>0.0363022912770105</c:v>
                </c:pt>
                <c:pt idx="31">
                  <c:v>0.037673431411094</c:v>
                </c:pt>
                <c:pt idx="32">
                  <c:v>0.0393954092392066</c:v>
                </c:pt>
                <c:pt idx="33">
                  <c:v>0.0406257188124062</c:v>
                </c:pt>
                <c:pt idx="34">
                  <c:v>0.0408122582618321</c:v>
                </c:pt>
                <c:pt idx="35">
                  <c:v>0.0406556652604872</c:v>
                </c:pt>
                <c:pt idx="36">
                  <c:v>0.0425221472608497</c:v>
                </c:pt>
                <c:pt idx="37">
                  <c:v>0.043524286999957</c:v>
                </c:pt>
                <c:pt idx="38">
                  <c:v>0.0428929754273773</c:v>
                </c:pt>
                <c:pt idx="39">
                  <c:v>0.044050716447745</c:v>
                </c:pt>
                <c:pt idx="40">
                  <c:v>0.0444992940124401</c:v>
                </c:pt>
                <c:pt idx="41">
                  <c:v>0.0451907291201528</c:v>
                </c:pt>
                <c:pt idx="42">
                  <c:v>0.0465557678362642</c:v>
                </c:pt>
                <c:pt idx="43">
                  <c:v>0.0466945558703898</c:v>
                </c:pt>
                <c:pt idx="44">
                  <c:v>0.0471665190071045</c:v>
                </c:pt>
                <c:pt idx="45">
                  <c:v>0.0468140582924983</c:v>
                </c:pt>
                <c:pt idx="46">
                  <c:v>0.0484062928077446</c:v>
                </c:pt>
                <c:pt idx="47">
                  <c:v>0.0477566069528289</c:v>
                </c:pt>
                <c:pt idx="48">
                  <c:v>0.0487729929208035</c:v>
                </c:pt>
                <c:pt idx="49">
                  <c:v>0.048941228321567</c:v>
                </c:pt>
                <c:pt idx="50">
                  <c:v>0.0484714449669252</c:v>
                </c:pt>
                <c:pt idx="51">
                  <c:v>0.049445786555932</c:v>
                </c:pt>
                <c:pt idx="52">
                  <c:v>0.0493933429872746</c:v>
                </c:pt>
                <c:pt idx="53">
                  <c:v>0.0495440560691298</c:v>
                </c:pt>
                <c:pt idx="54">
                  <c:v>0.0496815337913294</c:v>
                </c:pt>
                <c:pt idx="55">
                  <c:v>0.0504015085628349</c:v>
                </c:pt>
                <c:pt idx="56">
                  <c:v>0.0510948372460829</c:v>
                </c:pt>
                <c:pt idx="57">
                  <c:v>0.0514988401102428</c:v>
                </c:pt>
                <c:pt idx="58">
                  <c:v>0.0504567538170173</c:v>
                </c:pt>
                <c:pt idx="59">
                  <c:v>0.0519943072922121</c:v>
                </c:pt>
                <c:pt idx="60">
                  <c:v>0.0506004423478784</c:v>
                </c:pt>
                <c:pt idx="61">
                  <c:v>0.0518325261788882</c:v>
                </c:pt>
                <c:pt idx="62">
                  <c:v>0.0511697734127599</c:v>
                </c:pt>
                <c:pt idx="63">
                  <c:v>0.051750945698627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4F3E-8C4C-ACCF-3F2047AF6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7115632"/>
        <c:axId val="1347119440"/>
      </c:scatterChar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>
                    <a:lumMod val="40000"/>
                    <a:lumOff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Sheet1!$F$1:$F$64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Sheet1!$G$1:$G$64</c:f>
              <c:numCache>
                <c:formatCode>General</c:formatCode>
                <c:ptCount val="64"/>
                <c:pt idx="0">
                  <c:v>0.0013891590031395</c:v>
                </c:pt>
                <c:pt idx="1">
                  <c:v>0.00269157268592038</c:v>
                </c:pt>
                <c:pt idx="2">
                  <c:v>0.00406801724839313</c:v>
                </c:pt>
                <c:pt idx="3">
                  <c:v>0.00538589971454732</c:v>
                </c:pt>
                <c:pt idx="4">
                  <c:v>0.00670465973851827</c:v>
                </c:pt>
                <c:pt idx="5">
                  <c:v>0.00801924619085806</c:v>
                </c:pt>
                <c:pt idx="6">
                  <c:v>0.00939319932368965</c:v>
                </c:pt>
                <c:pt idx="7">
                  <c:v>0.0102616726526424</c:v>
                </c:pt>
                <c:pt idx="8">
                  <c:v>0.0116686114352392</c:v>
                </c:pt>
                <c:pt idx="9">
                  <c:v>0.0128303823453939</c:v>
                </c:pt>
                <c:pt idx="10">
                  <c:v>0.0140904607580668</c:v>
                </c:pt>
                <c:pt idx="11">
                  <c:v>0.0152671755725191</c:v>
                </c:pt>
                <c:pt idx="12">
                  <c:v>0.0166057788110262</c:v>
                </c:pt>
                <c:pt idx="13">
                  <c:v>0.0182848784055586</c:v>
                </c:pt>
                <c:pt idx="14">
                  <c:v>0.018896447467876</c:v>
                </c:pt>
                <c:pt idx="15">
                  <c:v>0.0206440957886045</c:v>
                </c:pt>
                <c:pt idx="16">
                  <c:v>0.0216403375892664</c:v>
                </c:pt>
                <c:pt idx="17">
                  <c:v>0.0226295541977823</c:v>
                </c:pt>
                <c:pt idx="18">
                  <c:v>0.0242189392104626</c:v>
                </c:pt>
                <c:pt idx="19">
                  <c:v>0.0240326844508532</c:v>
                </c:pt>
                <c:pt idx="20">
                  <c:v>0.0264061262212833</c:v>
                </c:pt>
                <c:pt idx="21">
                  <c:v>0.0284900284900285</c:v>
                </c:pt>
                <c:pt idx="22">
                  <c:v>0.0274423710208562</c:v>
                </c:pt>
                <c:pt idx="23">
                  <c:v>0.0299222022740874</c:v>
                </c:pt>
                <c:pt idx="24">
                  <c:v>0.0317662007623888</c:v>
                </c:pt>
                <c:pt idx="25">
                  <c:v>0.0326477309826967</c:v>
                </c:pt>
                <c:pt idx="26">
                  <c:v>0.03295978905735</c:v>
                </c:pt>
                <c:pt idx="27">
                  <c:v>0.0338066260987153</c:v>
                </c:pt>
                <c:pt idx="28">
                  <c:v>0.034794711203897</c:v>
                </c:pt>
                <c:pt idx="29">
                  <c:v>0.0373831775700935</c:v>
                </c:pt>
                <c:pt idx="30">
                  <c:v>0.0341180484476288</c:v>
                </c:pt>
                <c:pt idx="31">
                  <c:v>0.0394477317554241</c:v>
                </c:pt>
                <c:pt idx="32">
                  <c:v>0.0377928949357521</c:v>
                </c:pt>
                <c:pt idx="33">
                  <c:v>0.0411353352529823</c:v>
                </c:pt>
                <c:pt idx="34">
                  <c:v>0.0412711514651259</c:v>
                </c:pt>
                <c:pt idx="35">
                  <c:v>0.0396510705789056</c:v>
                </c:pt>
                <c:pt idx="36">
                  <c:v>0.043122035360069</c:v>
                </c:pt>
                <c:pt idx="37">
                  <c:v>0.0437445319335083</c:v>
                </c:pt>
                <c:pt idx="38">
                  <c:v>0.04359197907585</c:v>
                </c:pt>
                <c:pt idx="39">
                  <c:v>0.0429553264604811</c:v>
                </c:pt>
                <c:pt idx="40">
                  <c:v>0.0427533133817871</c:v>
                </c:pt>
                <c:pt idx="41">
                  <c:v>0.0454132606721163</c:v>
                </c:pt>
                <c:pt idx="42">
                  <c:v>0.0465983224603914</c:v>
                </c:pt>
                <c:pt idx="43">
                  <c:v>0.0463821892393321</c:v>
                </c:pt>
                <c:pt idx="44">
                  <c:v>0.0461680517082179</c:v>
                </c:pt>
                <c:pt idx="45">
                  <c:v>0.047438330170778</c:v>
                </c:pt>
                <c:pt idx="46">
                  <c:v>0.0489955903968643</c:v>
                </c:pt>
                <c:pt idx="47">
                  <c:v>0.0478468899521531</c:v>
                </c:pt>
                <c:pt idx="48">
                  <c:v>0.0489476260401371</c:v>
                </c:pt>
                <c:pt idx="49">
                  <c:v>0.0487092060399416</c:v>
                </c:pt>
                <c:pt idx="50">
                  <c:v>0.0492853622474125</c:v>
                </c:pt>
                <c:pt idx="51">
                  <c:v>0.0501002004008016</c:v>
                </c:pt>
                <c:pt idx="52">
                  <c:v>0.0496031746031746</c:v>
                </c:pt>
                <c:pt idx="53">
                  <c:v>0.050251256281407</c:v>
                </c:pt>
                <c:pt idx="54">
                  <c:v>0.0495785820525533</c:v>
                </c:pt>
                <c:pt idx="55">
                  <c:v>0.0503271263210871</c:v>
                </c:pt>
                <c:pt idx="56">
                  <c:v>0.0506072874493927</c:v>
                </c:pt>
                <c:pt idx="57">
                  <c:v>0.0512295081967213</c:v>
                </c:pt>
                <c:pt idx="58">
                  <c:v>0.0501504513540622</c:v>
                </c:pt>
                <c:pt idx="59">
                  <c:v>0.0516795865633075</c:v>
                </c:pt>
                <c:pt idx="60">
                  <c:v>0.0510204081632653</c:v>
                </c:pt>
                <c:pt idx="61">
                  <c:v>0.0519480519480519</c:v>
                </c:pt>
                <c:pt idx="62">
                  <c:v>0.0512295081967213</c:v>
                </c:pt>
                <c:pt idx="63">
                  <c:v>0.0518134715025907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F3E-8C4C-ACCF-3F2047AF6049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>
                    <a:lumMod val="40000"/>
                    <a:lumOff val="60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xVal>
            <c:numRef>
              <c:f>Sheet1!$F$1:$F$64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Sheet1!$H$1:$H$64</c:f>
              <c:numCache>
                <c:formatCode>General</c:formatCode>
                <c:ptCount val="64"/>
                <c:pt idx="0">
                  <c:v>0.0013803765667274</c:v>
                </c:pt>
                <c:pt idx="1">
                  <c:v>0.00272643001254158</c:v>
                </c:pt>
                <c:pt idx="2">
                  <c:v>0.00406190340793696</c:v>
                </c:pt>
                <c:pt idx="3">
                  <c:v>0.00536308055346991</c:v>
                </c:pt>
                <c:pt idx="4">
                  <c:v>0.006765899864682</c:v>
                </c:pt>
                <c:pt idx="5">
                  <c:v>0.008058017727639</c:v>
                </c:pt>
                <c:pt idx="6">
                  <c:v>0.0093694368968425</c:v>
                </c:pt>
                <c:pt idx="7">
                  <c:v>0.0105540897097625</c:v>
                </c:pt>
                <c:pt idx="8">
                  <c:v>0.0117041198501873</c:v>
                </c:pt>
                <c:pt idx="9">
                  <c:v>0.0129015610888918</c:v>
                </c:pt>
                <c:pt idx="10">
                  <c:v>0.0140252454417952</c:v>
                </c:pt>
                <c:pt idx="11">
                  <c:v>0.0156421085562334</c:v>
                </c:pt>
                <c:pt idx="12">
                  <c:v>0.0163291966035271</c:v>
                </c:pt>
                <c:pt idx="13">
                  <c:v>0.0177967609894999</c:v>
                </c:pt>
                <c:pt idx="14">
                  <c:v>0.0188643652141105</c:v>
                </c:pt>
                <c:pt idx="15">
                  <c:v>0.019872813990461</c:v>
                </c:pt>
                <c:pt idx="16">
                  <c:v>0.0213903743315508</c:v>
                </c:pt>
                <c:pt idx="17">
                  <c:v>0.0225275963054742</c:v>
                </c:pt>
                <c:pt idx="18">
                  <c:v>0.0243783520234032</c:v>
                </c:pt>
                <c:pt idx="19">
                  <c:v>0.0248818113958696</c:v>
                </c:pt>
                <c:pt idx="20">
                  <c:v>0.0257135510413988</c:v>
                </c:pt>
                <c:pt idx="21">
                  <c:v>0.0288850375505488</c:v>
                </c:pt>
                <c:pt idx="22">
                  <c:v>0.0291375291375291</c:v>
                </c:pt>
                <c:pt idx="23">
                  <c:v>0.0305343511450382</c:v>
                </c:pt>
                <c:pt idx="24">
                  <c:v>0.0322684737011939</c:v>
                </c:pt>
                <c:pt idx="25">
                  <c:v>0.0324569944823109</c:v>
                </c:pt>
                <c:pt idx="26">
                  <c:v>0.0343997248022016</c:v>
                </c:pt>
                <c:pt idx="27">
                  <c:v>0.0339673913043478</c:v>
                </c:pt>
                <c:pt idx="28">
                  <c:v>0.0358937544867193</c:v>
                </c:pt>
                <c:pt idx="29">
                  <c:v>0.0377643504531722</c:v>
                </c:pt>
                <c:pt idx="30">
                  <c:v>0.0369959304476508</c:v>
                </c:pt>
                <c:pt idx="31">
                  <c:v>0.0378071833648393</c:v>
                </c:pt>
                <c:pt idx="32">
                  <c:v>0.0405844155844156</c:v>
                </c:pt>
                <c:pt idx="33">
                  <c:v>0.0395726157499011</c:v>
                </c:pt>
                <c:pt idx="34">
                  <c:v>0.0400641025641025</c:v>
                </c:pt>
                <c:pt idx="35">
                  <c:v>0.0401929260450161</c:v>
                </c:pt>
                <c:pt idx="36">
                  <c:v>0.0428816466552316</c:v>
                </c:pt>
                <c:pt idx="37">
                  <c:v>0.0437062937062937</c:v>
                </c:pt>
                <c:pt idx="38">
                  <c:v>0.0431406384814495</c:v>
                </c:pt>
                <c:pt idx="39">
                  <c:v>0.0441111601235113</c:v>
                </c:pt>
                <c:pt idx="40">
                  <c:v>0.045475216007276</c:v>
                </c:pt>
                <c:pt idx="41">
                  <c:v>0.0461254612546126</c:v>
                </c:pt>
                <c:pt idx="42">
                  <c:v>0.0467726847521048</c:v>
                </c:pt>
                <c:pt idx="43">
                  <c:v>0.0471031559114461</c:v>
                </c:pt>
                <c:pt idx="44">
                  <c:v>0.0479156684235745</c:v>
                </c:pt>
                <c:pt idx="45">
                  <c:v>0.0467289719626168</c:v>
                </c:pt>
                <c:pt idx="46">
                  <c:v>0.0481463649494463</c:v>
                </c:pt>
                <c:pt idx="47">
                  <c:v>0.0469263256687001</c:v>
                </c:pt>
                <c:pt idx="48">
                  <c:v>0.0487804878048781</c:v>
                </c:pt>
                <c:pt idx="49">
                  <c:v>0.0487804878048781</c:v>
                </c:pt>
                <c:pt idx="50">
                  <c:v>0.0487804878048781</c:v>
                </c:pt>
                <c:pt idx="51">
                  <c:v>0.0487567040468064</c:v>
                </c:pt>
                <c:pt idx="52">
                  <c:v>0.0496770988574267</c:v>
                </c:pt>
                <c:pt idx="53">
                  <c:v>0.0483558994197292</c:v>
                </c:pt>
                <c:pt idx="54">
                  <c:v>0.0503018108651912</c:v>
                </c:pt>
                <c:pt idx="55">
                  <c:v>0.0497265042267529</c:v>
                </c:pt>
                <c:pt idx="56">
                  <c:v>0.0517866390471259</c:v>
                </c:pt>
                <c:pt idx="57">
                  <c:v>0.0522466039707419</c:v>
                </c:pt>
                <c:pt idx="58">
                  <c:v>0.0514933058702369</c:v>
                </c:pt>
                <c:pt idx="59">
                  <c:v>0.0520020800832033</c:v>
                </c:pt>
                <c:pt idx="60">
                  <c:v>0.0515198351365276</c:v>
                </c:pt>
                <c:pt idx="61">
                  <c:v>0.0514933058702369</c:v>
                </c:pt>
                <c:pt idx="62">
                  <c:v>0.0508130081300813</c:v>
                </c:pt>
                <c:pt idx="63">
                  <c:v>0.0517063081695967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F3E-8C4C-ACCF-3F2047AF6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7115632"/>
        <c:axId val="1347119440"/>
      </c:scatterChart>
      <c:valAx>
        <c:axId val="1347115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119440"/>
        <c:crosses val="autoZero"/>
        <c:crossBetween val="midCat"/>
      </c:valAx>
      <c:valAx>
        <c:axId val="134711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1156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i="0" baseline="0" dirty="0">
                <a:effectLst/>
              </a:rPr>
              <a:t>CLAS12 Reconstruction Application </a:t>
            </a:r>
            <a:r>
              <a:rPr lang="en-US" sz="1050" b="1" i="0" baseline="0" dirty="0" smtClean="0">
                <a:effectLst/>
              </a:rPr>
              <a:t>Vertical </a:t>
            </a:r>
            <a:r>
              <a:rPr lang="en-US" sz="1050" b="1" i="0" baseline="0" dirty="0">
                <a:effectLst/>
              </a:rPr>
              <a:t>Scaling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en-US" sz="1000" b="1" i="0" baseline="0" dirty="0">
                <a:effectLst/>
              </a:rPr>
              <a:t>Amdahl's Law Curve </a:t>
            </a:r>
            <a:r>
              <a:rPr lang="en-US" sz="1000" b="1" i="0" baseline="0" dirty="0" smtClean="0">
                <a:effectLst/>
              </a:rPr>
              <a:t>Fit</a:t>
            </a:r>
            <a:endParaRPr lang="en-US" sz="1000" b="1" i="0" baseline="0" dirty="0">
              <a:effectLst/>
            </a:endParaRPr>
          </a:p>
        </c:rich>
      </c:tx>
      <c:layout>
        <c:manualLayout>
          <c:xMode val="edge"/>
          <c:yMode val="edge"/>
          <c:x val="0.143916856461953"/>
          <c:y val="0.02968321928147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Sheet1!$N$1</c:f>
              <c:strCache>
                <c:ptCount val="1"/>
                <c:pt idx="0">
                  <c:v>Calculated Speedup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Sheet1!$L$2:$L$65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Sheet1!$N$2:$N$65</c:f>
              <c:numCache>
                <c:formatCode>General</c:formatCode>
                <c:ptCount val="64"/>
                <c:pt idx="0">
                  <c:v>1.0</c:v>
                </c:pt>
                <c:pt idx="1">
                  <c:v>1.973381964</c:v>
                </c:pt>
                <c:pt idx="2">
                  <c:v>2.956433902</c:v>
                </c:pt>
                <c:pt idx="3">
                  <c:v>3.911609056</c:v>
                </c:pt>
                <c:pt idx="4">
                  <c:v>4.896187011999991</c:v>
                </c:pt>
                <c:pt idx="5">
                  <c:v>5.849887315</c:v>
                </c:pt>
                <c:pt idx="6">
                  <c:v>6.811740427</c:v>
                </c:pt>
                <c:pt idx="7">
                  <c:v>7.583631870999992</c:v>
                </c:pt>
                <c:pt idx="8">
                  <c:v>8.494175857</c:v>
                </c:pt>
                <c:pt idx="9">
                  <c:v>9.362633112</c:v>
                </c:pt>
                <c:pt idx="10">
                  <c:v>10.28088458</c:v>
                </c:pt>
                <c:pt idx="11">
                  <c:v>11.21070492</c:v>
                </c:pt>
                <c:pt idx="12">
                  <c:v>12.02830033</c:v>
                </c:pt>
                <c:pt idx="13">
                  <c:v>13.11579645</c:v>
                </c:pt>
                <c:pt idx="14">
                  <c:v>13.92051331</c:v>
                </c:pt>
                <c:pt idx="15">
                  <c:v>14.61863894</c:v>
                </c:pt>
                <c:pt idx="16">
                  <c:v>15.60416516</c:v>
                </c:pt>
                <c:pt idx="17">
                  <c:v>16.42092183</c:v>
                </c:pt>
                <c:pt idx="18">
                  <c:v>17.51019914999999</c:v>
                </c:pt>
                <c:pt idx="19">
                  <c:v>17.82950365</c:v>
                </c:pt>
                <c:pt idx="20">
                  <c:v>19.0925569</c:v>
                </c:pt>
                <c:pt idx="21">
                  <c:v>20.7753216</c:v>
                </c:pt>
                <c:pt idx="22">
                  <c:v>20.60257014</c:v>
                </c:pt>
                <c:pt idx="23">
                  <c:v>21.56433589</c:v>
                </c:pt>
                <c:pt idx="24">
                  <c:v>22.80483213</c:v>
                </c:pt>
                <c:pt idx="25">
                  <c:v>23.76425071</c:v>
                </c:pt>
                <c:pt idx="26">
                  <c:v>23.99174739</c:v>
                </c:pt>
                <c:pt idx="27">
                  <c:v>24.93846509</c:v>
                </c:pt>
                <c:pt idx="28">
                  <c:v>25.6786009</c:v>
                </c:pt>
                <c:pt idx="29">
                  <c:v>27.2410045</c:v>
                </c:pt>
                <c:pt idx="30">
                  <c:v>26.33297101</c:v>
                </c:pt>
                <c:pt idx="31">
                  <c:v>27.33663487</c:v>
                </c:pt>
                <c:pt idx="32">
                  <c:v>28.60627128</c:v>
                </c:pt>
                <c:pt idx="33">
                  <c:v>29.51631248</c:v>
                </c:pt>
                <c:pt idx="34">
                  <c:v>29.65682803</c:v>
                </c:pt>
                <c:pt idx="35">
                  <c:v>29.52830448</c:v>
                </c:pt>
                <c:pt idx="36">
                  <c:v>30.89655665</c:v>
                </c:pt>
                <c:pt idx="37">
                  <c:v>31.63165526</c:v>
                </c:pt>
                <c:pt idx="38">
                  <c:v>31.16595197</c:v>
                </c:pt>
                <c:pt idx="39">
                  <c:v>32.00308234</c:v>
                </c:pt>
                <c:pt idx="40">
                  <c:v>32.31614051</c:v>
                </c:pt>
                <c:pt idx="41">
                  <c:v>32.83195297</c:v>
                </c:pt>
                <c:pt idx="42">
                  <c:v>33.83566107999999</c:v>
                </c:pt>
                <c:pt idx="43">
                  <c:v>33.93571979</c:v>
                </c:pt>
                <c:pt idx="44">
                  <c:v>34.27176983</c:v>
                </c:pt>
                <c:pt idx="45">
                  <c:v>34.02044006</c:v>
                </c:pt>
                <c:pt idx="46">
                  <c:v>35.178606</c:v>
                </c:pt>
                <c:pt idx="47">
                  <c:v>34.70268985000001</c:v>
                </c:pt>
                <c:pt idx="48">
                  <c:v>35.44740698</c:v>
                </c:pt>
                <c:pt idx="49">
                  <c:v>35.56884182</c:v>
                </c:pt>
                <c:pt idx="50">
                  <c:v>35.21838146</c:v>
                </c:pt>
                <c:pt idx="51">
                  <c:v>35.93226756999999</c:v>
                </c:pt>
                <c:pt idx="52">
                  <c:v>35.89677307</c:v>
                </c:pt>
                <c:pt idx="53">
                  <c:v>35.99752353</c:v>
                </c:pt>
                <c:pt idx="54">
                  <c:v>36.10481868</c:v>
                </c:pt>
                <c:pt idx="55">
                  <c:v>36.62640692</c:v>
                </c:pt>
                <c:pt idx="56">
                  <c:v>37.13164175</c:v>
                </c:pt>
                <c:pt idx="57">
                  <c:v>37.42481977</c:v>
                </c:pt>
                <c:pt idx="58">
                  <c:v>36.66335974</c:v>
                </c:pt>
                <c:pt idx="59">
                  <c:v>37.78804166</c:v>
                </c:pt>
                <c:pt idx="60">
                  <c:v>36.76226606</c:v>
                </c:pt>
                <c:pt idx="61">
                  <c:v>37.67052529</c:v>
                </c:pt>
                <c:pt idx="62">
                  <c:v>37.18864069</c:v>
                </c:pt>
                <c:pt idx="63">
                  <c:v>37.61204078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3EA-F140-9765-244D89141A92}"/>
            </c:ext>
          </c:extLst>
        </c:ser>
        <c:ser>
          <c:idx val="2"/>
          <c:order val="1"/>
          <c:tx>
            <c:strRef>
              <c:f>Sheet1!$O$1</c:f>
              <c:strCache>
                <c:ptCount val="1"/>
                <c:pt idx="0">
                  <c:v>Amdahl's Law Speedup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Sheet1!$L$2:$L$65</c:f>
              <c:numCache>
                <c:formatCode>General</c:formatCode>
                <c:ptCount val="64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</c:numCache>
            </c:numRef>
          </c:xVal>
          <c:yVal>
            <c:numRef>
              <c:f>Sheet1!$O$2:$O$65</c:f>
              <c:numCache>
                <c:formatCode>General</c:formatCode>
                <c:ptCount val="64"/>
                <c:pt idx="0">
                  <c:v>1.0</c:v>
                </c:pt>
                <c:pt idx="1">
                  <c:v>1.990049751</c:v>
                </c:pt>
                <c:pt idx="2">
                  <c:v>2.97029703</c:v>
                </c:pt>
                <c:pt idx="3">
                  <c:v>3.9408867</c:v>
                </c:pt>
                <c:pt idx="4">
                  <c:v>4.901960784</c:v>
                </c:pt>
                <c:pt idx="5">
                  <c:v>5.853658536999991</c:v>
                </c:pt>
                <c:pt idx="6">
                  <c:v>6.796116504999992</c:v>
                </c:pt>
                <c:pt idx="7">
                  <c:v>7.729468599</c:v>
                </c:pt>
                <c:pt idx="8">
                  <c:v>8.653846154</c:v>
                </c:pt>
                <c:pt idx="9">
                  <c:v>9.56937799</c:v>
                </c:pt>
                <c:pt idx="10">
                  <c:v>10.47619048</c:v>
                </c:pt>
                <c:pt idx="11">
                  <c:v>11.37440758</c:v>
                </c:pt>
                <c:pt idx="12">
                  <c:v>12.26415094</c:v>
                </c:pt>
                <c:pt idx="13">
                  <c:v>13.14553991</c:v>
                </c:pt>
                <c:pt idx="14">
                  <c:v>14.01869159</c:v>
                </c:pt>
                <c:pt idx="15">
                  <c:v>14.88372093</c:v>
                </c:pt>
                <c:pt idx="16">
                  <c:v>15.74074074</c:v>
                </c:pt>
                <c:pt idx="17">
                  <c:v>16.58986175</c:v>
                </c:pt>
                <c:pt idx="18">
                  <c:v>17.43119266</c:v>
                </c:pt>
                <c:pt idx="19">
                  <c:v>18.26484018</c:v>
                </c:pt>
                <c:pt idx="20">
                  <c:v>19.09090909</c:v>
                </c:pt>
                <c:pt idx="21">
                  <c:v>19.90950226</c:v>
                </c:pt>
                <c:pt idx="22">
                  <c:v>20.72072072</c:v>
                </c:pt>
                <c:pt idx="23">
                  <c:v>21.52466368</c:v>
                </c:pt>
                <c:pt idx="24">
                  <c:v>22.32142856999999</c:v>
                </c:pt>
                <c:pt idx="25">
                  <c:v>23.11111111</c:v>
                </c:pt>
                <c:pt idx="26">
                  <c:v>23.89380531</c:v>
                </c:pt>
                <c:pt idx="27">
                  <c:v>24.66960352</c:v>
                </c:pt>
                <c:pt idx="28">
                  <c:v>25.43859648999998</c:v>
                </c:pt>
                <c:pt idx="29">
                  <c:v>26.20087336</c:v>
                </c:pt>
                <c:pt idx="30">
                  <c:v>26.95652174</c:v>
                </c:pt>
                <c:pt idx="31">
                  <c:v>27.70562771</c:v>
                </c:pt>
                <c:pt idx="32">
                  <c:v>28.44827586</c:v>
                </c:pt>
                <c:pt idx="33">
                  <c:v>29.18454935999998</c:v>
                </c:pt>
                <c:pt idx="34">
                  <c:v>29.91452991</c:v>
                </c:pt>
                <c:pt idx="35">
                  <c:v>30.63829787</c:v>
                </c:pt>
                <c:pt idx="36">
                  <c:v>31.3559322</c:v>
                </c:pt>
                <c:pt idx="37">
                  <c:v>32.06751055</c:v>
                </c:pt>
                <c:pt idx="38">
                  <c:v>32.77310924</c:v>
                </c:pt>
                <c:pt idx="39">
                  <c:v>33.47280335</c:v>
                </c:pt>
                <c:pt idx="40">
                  <c:v>34.16666667</c:v>
                </c:pt>
                <c:pt idx="41">
                  <c:v>34.85477177999999</c:v>
                </c:pt>
                <c:pt idx="42">
                  <c:v>35.53719008</c:v>
                </c:pt>
                <c:pt idx="43">
                  <c:v>36.21399177</c:v>
                </c:pt>
                <c:pt idx="44">
                  <c:v>36.8852459</c:v>
                </c:pt>
                <c:pt idx="45">
                  <c:v>37.55102040999999</c:v>
                </c:pt>
                <c:pt idx="46">
                  <c:v>38.21138211</c:v>
                </c:pt>
                <c:pt idx="47">
                  <c:v>38.86639676</c:v>
                </c:pt>
                <c:pt idx="48">
                  <c:v>39.51612903</c:v>
                </c:pt>
                <c:pt idx="49">
                  <c:v>40.16064257</c:v>
                </c:pt>
                <c:pt idx="50">
                  <c:v>40.8</c:v>
                </c:pt>
                <c:pt idx="51">
                  <c:v>41.43426295</c:v>
                </c:pt>
                <c:pt idx="52">
                  <c:v>42.06349206</c:v>
                </c:pt>
                <c:pt idx="53">
                  <c:v>42.68774704</c:v>
                </c:pt>
                <c:pt idx="54">
                  <c:v>43.30708660999992</c:v>
                </c:pt>
                <c:pt idx="55">
                  <c:v>43.92156863</c:v>
                </c:pt>
                <c:pt idx="56">
                  <c:v>44.53125</c:v>
                </c:pt>
                <c:pt idx="57">
                  <c:v>45.13618677</c:v>
                </c:pt>
                <c:pt idx="58">
                  <c:v>45.73643411</c:v>
                </c:pt>
                <c:pt idx="59">
                  <c:v>46.33204633</c:v>
                </c:pt>
                <c:pt idx="60">
                  <c:v>46.92307692</c:v>
                </c:pt>
                <c:pt idx="61">
                  <c:v>47.50957854</c:v>
                </c:pt>
                <c:pt idx="62">
                  <c:v>48.09160305</c:v>
                </c:pt>
                <c:pt idx="63">
                  <c:v>48.66920152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F3EA-F140-9765-244D8914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7040080"/>
        <c:axId val="1347041856"/>
      </c:scatterChart>
      <c:valAx>
        <c:axId val="1347040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041856"/>
        <c:crosses val="autoZero"/>
        <c:crossBetween val="midCat"/>
      </c:valAx>
      <c:valAx>
        <c:axId val="1347041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70400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claraweb.jlab.org/clara/docs/quickstart/java.html" TargetMode="External"/><Relationship Id="rId2" Type="http://schemas.openxmlformats.org/officeDocument/2006/relationships/hyperlink" Target="https://claraweb.jlab.org/clara/docs/quickstart/cpp.html" TargetMode="External"/><Relationship Id="rId3" Type="http://schemas.openxmlformats.org/officeDocument/2006/relationships/hyperlink" Target="https://claraweb.jlab.org/clara/docs/quickstart/python.html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JeffersonLab/clara-java.git" TargetMode="External"/><Relationship Id="rId2" Type="http://schemas.openxmlformats.org/officeDocument/2006/relationships/hyperlink" Target="https://github.com/JeffersonLab/clara-cpp.git" TargetMode="External"/><Relationship Id="rId3" Type="http://schemas.openxmlformats.org/officeDocument/2006/relationships/hyperlink" Target="https://github.com/JeffersonLab/clara-python.git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JeffersonLab/xmsg-java.git" TargetMode="External"/><Relationship Id="rId2" Type="http://schemas.openxmlformats.org/officeDocument/2006/relationships/hyperlink" Target="https://github.com/JeffersonLab/xmsg-cpp.git" TargetMode="External"/><Relationship Id="rId3" Type="http://schemas.openxmlformats.org/officeDocument/2006/relationships/hyperlink" Target="https://github.com/JeffersonLab/xmsg-python.git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g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claraweb.jlab.org/clara/docs/quickstart/java.html" TargetMode="External"/><Relationship Id="rId2" Type="http://schemas.openxmlformats.org/officeDocument/2006/relationships/hyperlink" Target="https://claraweb.jlab.org/clara/docs/quickstart/cpp.html" TargetMode="External"/><Relationship Id="rId3" Type="http://schemas.openxmlformats.org/officeDocument/2006/relationships/hyperlink" Target="https://claraweb.jlab.org/clara/docs/quickstart/python.html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JeffersonLab/clara-java.git" TargetMode="External"/><Relationship Id="rId2" Type="http://schemas.openxmlformats.org/officeDocument/2006/relationships/hyperlink" Target="https://github.com/JeffersonLab/clara-cpp.git" TargetMode="External"/><Relationship Id="rId3" Type="http://schemas.openxmlformats.org/officeDocument/2006/relationships/hyperlink" Target="https://github.com/JeffersonLab/clara-python.git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github.com/JeffersonLab/xmsg-java.git" TargetMode="External"/><Relationship Id="rId2" Type="http://schemas.openxmlformats.org/officeDocument/2006/relationships/hyperlink" Target="https://github.com/JeffersonLab/xmsg-cpp.git" TargetMode="External"/><Relationship Id="rId3" Type="http://schemas.openxmlformats.org/officeDocument/2006/relationships/hyperlink" Target="https://github.com/JeffersonLab/xmsg-python.git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83D1EB-D5EA-464F-A733-F49501A028FF}" type="doc">
      <dgm:prSet loTypeId="urn:microsoft.com/office/officeart/2005/8/layout/hList7" loCatId="list" qsTypeId="urn:microsoft.com/office/officeart/2005/8/quickstyle/simple2" qsCatId="simple" csTypeId="urn:microsoft.com/office/officeart/2005/8/colors/colorful4" csCatId="colorful" phldr="1"/>
      <dgm:spPr/>
    </dgm:pt>
    <dgm:pt modelId="{9C9DD95A-D0C2-B945-BED8-17BEEFA46AFB}">
      <dgm:prSet phldrT="[Text]"/>
      <dgm:spPr/>
      <dgm:t>
        <a:bodyPr/>
        <a:lstStyle/>
        <a:p>
          <a:r>
            <a:rPr lang="en-US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Presentation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D705B14-2F38-054A-B843-E3885D6642C1}" type="parTrans" cxnId="{F025B028-348E-5A4A-9D67-93DC914D4D6A}">
      <dgm:prSet/>
      <dgm:spPr/>
      <dgm:t>
        <a:bodyPr/>
        <a:lstStyle/>
        <a:p>
          <a:endParaRPr lang="en-US"/>
        </a:p>
      </dgm:t>
    </dgm:pt>
    <dgm:pt modelId="{866F0CEC-141D-0B4C-9281-7293EF89622C}" type="sibTrans" cxnId="{F025B028-348E-5A4A-9D67-93DC914D4D6A}">
      <dgm:prSet/>
      <dgm:spPr/>
      <dgm:t>
        <a:bodyPr/>
        <a:lstStyle/>
        <a:p>
          <a:endParaRPr lang="en-US"/>
        </a:p>
      </dgm:t>
    </dgm:pt>
    <dgm:pt modelId="{DAAF15D8-D0D3-BB42-87B5-9DB55DE884B9}">
      <dgm:prSet phldrT="[Text]"/>
      <dgm:spPr/>
      <dgm:t>
        <a:bodyPr/>
        <a:lstStyle/>
        <a:p>
          <a:r>
            <a:rPr lang="en-US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Logic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927A6D5A-015D-E445-9D0B-6F67C2CABCF0}" type="parTrans" cxnId="{A28353E4-78D4-4D43-9CC3-596D4E0EAC79}">
      <dgm:prSet/>
      <dgm:spPr/>
      <dgm:t>
        <a:bodyPr/>
        <a:lstStyle/>
        <a:p>
          <a:endParaRPr lang="en-US"/>
        </a:p>
      </dgm:t>
    </dgm:pt>
    <dgm:pt modelId="{999A95F2-104E-5C41-84BB-D495F77523AA}" type="sibTrans" cxnId="{A28353E4-78D4-4D43-9CC3-596D4E0EAC79}">
      <dgm:prSet/>
      <dgm:spPr/>
      <dgm:t>
        <a:bodyPr/>
        <a:lstStyle/>
        <a:p>
          <a:endParaRPr lang="en-US"/>
        </a:p>
      </dgm:t>
    </dgm:pt>
    <dgm:pt modelId="{CA905AB4-79B4-BB42-A99D-4906D9A5073C}">
      <dgm:prSet phldrT="[Text]"/>
      <dgm:spPr/>
      <dgm:t>
        <a:bodyPr/>
        <a:lstStyle/>
        <a:p>
          <a:r>
            <a:rPr lang="en-US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Data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EE636CE-4BCF-7C4E-B256-83C5D13353E4}" type="parTrans" cxnId="{9F0F803A-31FB-314F-A203-A93579C4C002}">
      <dgm:prSet/>
      <dgm:spPr/>
      <dgm:t>
        <a:bodyPr/>
        <a:lstStyle/>
        <a:p>
          <a:endParaRPr lang="en-US"/>
        </a:p>
      </dgm:t>
    </dgm:pt>
    <dgm:pt modelId="{538CDF4F-EAB1-7E4D-AD16-318017E64630}" type="sibTrans" cxnId="{9F0F803A-31FB-314F-A203-A93579C4C002}">
      <dgm:prSet/>
      <dgm:spPr/>
      <dgm:t>
        <a:bodyPr/>
        <a:lstStyle/>
        <a:p>
          <a:endParaRPr lang="en-US"/>
        </a:p>
      </dgm:t>
    </dgm:pt>
    <dgm:pt modelId="{97880B5B-7855-B047-8AF7-6D0FC7EC084F}" type="pres">
      <dgm:prSet presAssocID="{D283D1EB-D5EA-464F-A733-F49501A028FF}" presName="Name0" presStyleCnt="0">
        <dgm:presLayoutVars>
          <dgm:dir/>
          <dgm:resizeHandles val="exact"/>
        </dgm:presLayoutVars>
      </dgm:prSet>
      <dgm:spPr/>
    </dgm:pt>
    <dgm:pt modelId="{462B031C-8A89-534D-AAB2-04FF9C38F4AA}" type="pres">
      <dgm:prSet presAssocID="{D283D1EB-D5EA-464F-A733-F49501A028FF}" presName="fgShape" presStyleLbl="fgShp" presStyleIdx="0" presStyleCnt="1"/>
      <dgm:spPr/>
    </dgm:pt>
    <dgm:pt modelId="{EFFAD86B-A206-924B-B12D-CD556743BF1E}" type="pres">
      <dgm:prSet presAssocID="{D283D1EB-D5EA-464F-A733-F49501A028FF}" presName="linComp" presStyleCnt="0"/>
      <dgm:spPr/>
    </dgm:pt>
    <dgm:pt modelId="{01B29948-478A-9740-8E57-3A3E6946A806}" type="pres">
      <dgm:prSet presAssocID="{9C9DD95A-D0C2-B945-BED8-17BEEFA46AFB}" presName="compNode" presStyleCnt="0"/>
      <dgm:spPr/>
    </dgm:pt>
    <dgm:pt modelId="{B15B4115-11AC-C24E-9C8F-4B17CD088AA7}" type="pres">
      <dgm:prSet presAssocID="{9C9DD95A-D0C2-B945-BED8-17BEEFA46AFB}" presName="bkgdShape" presStyleLbl="node1" presStyleIdx="0" presStyleCnt="3"/>
      <dgm:spPr/>
      <dgm:t>
        <a:bodyPr/>
        <a:lstStyle/>
        <a:p>
          <a:endParaRPr lang="en-US"/>
        </a:p>
      </dgm:t>
    </dgm:pt>
    <dgm:pt modelId="{1FA9D2B6-AEBA-AC44-AAB2-7D637CE07039}" type="pres">
      <dgm:prSet presAssocID="{9C9DD95A-D0C2-B945-BED8-17BEEFA46AF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2921F4-61A5-5A47-A00A-0A1E4AD6E98F}" type="pres">
      <dgm:prSet presAssocID="{9C9DD95A-D0C2-B945-BED8-17BEEFA46AFB}" presName="invisiNode" presStyleLbl="node1" presStyleIdx="0" presStyleCnt="3"/>
      <dgm:spPr/>
    </dgm:pt>
    <dgm:pt modelId="{95C6BE08-FC22-9B43-8EC6-C9E5CBF99DA5}" type="pres">
      <dgm:prSet presAssocID="{9C9DD95A-D0C2-B945-BED8-17BEEFA46AF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en-US"/>
        </a:p>
      </dgm:t>
    </dgm:pt>
    <dgm:pt modelId="{7A1B7339-52B8-1A44-8843-33E817C95628}" type="pres">
      <dgm:prSet presAssocID="{866F0CEC-141D-0B4C-9281-7293EF89622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D8D3A42-69C9-0D44-9C29-EDBBD5A8444F}" type="pres">
      <dgm:prSet presAssocID="{DAAF15D8-D0D3-BB42-87B5-9DB55DE884B9}" presName="compNode" presStyleCnt="0"/>
      <dgm:spPr/>
    </dgm:pt>
    <dgm:pt modelId="{8F6BE76D-BC21-2949-8AD5-3E41A32DAB22}" type="pres">
      <dgm:prSet presAssocID="{DAAF15D8-D0D3-BB42-87B5-9DB55DE884B9}" presName="bkgdShape" presStyleLbl="node1" presStyleIdx="1" presStyleCnt="3"/>
      <dgm:spPr/>
      <dgm:t>
        <a:bodyPr/>
        <a:lstStyle/>
        <a:p>
          <a:endParaRPr lang="en-US"/>
        </a:p>
      </dgm:t>
    </dgm:pt>
    <dgm:pt modelId="{1EB5BB44-9B10-6743-A095-AEB2B21E0261}" type="pres">
      <dgm:prSet presAssocID="{DAAF15D8-D0D3-BB42-87B5-9DB55DE884B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14401-B247-9C46-90EE-95929D6B6A58}" type="pres">
      <dgm:prSet presAssocID="{DAAF15D8-D0D3-BB42-87B5-9DB55DE884B9}" presName="invisiNode" presStyleLbl="node1" presStyleIdx="1" presStyleCnt="3"/>
      <dgm:spPr/>
    </dgm:pt>
    <dgm:pt modelId="{6765533F-5A44-3344-AD45-208082038778}" type="pres">
      <dgm:prSet presAssocID="{DAAF15D8-D0D3-BB42-87B5-9DB55DE884B9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8534D57-C1FC-A94D-BA48-84A5686EAC46}" type="pres">
      <dgm:prSet presAssocID="{999A95F2-104E-5C41-84BB-D495F77523A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93F7525-CE5A-5C42-AFBD-146B82B67376}" type="pres">
      <dgm:prSet presAssocID="{CA905AB4-79B4-BB42-A99D-4906D9A5073C}" presName="compNode" presStyleCnt="0"/>
      <dgm:spPr/>
    </dgm:pt>
    <dgm:pt modelId="{60FAF727-7F7F-EA48-80CF-54D0D474CC50}" type="pres">
      <dgm:prSet presAssocID="{CA905AB4-79B4-BB42-A99D-4906D9A5073C}" presName="bkgdShape" presStyleLbl="node1" presStyleIdx="2" presStyleCnt="3"/>
      <dgm:spPr/>
      <dgm:t>
        <a:bodyPr/>
        <a:lstStyle/>
        <a:p>
          <a:endParaRPr lang="en-US"/>
        </a:p>
      </dgm:t>
    </dgm:pt>
    <dgm:pt modelId="{D69FD248-F761-5B44-802B-9ED99F224B2B}" type="pres">
      <dgm:prSet presAssocID="{CA905AB4-79B4-BB42-A99D-4906D9A5073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79E1A8-9AD2-4C43-8F6C-B8F8BAFE61BB}" type="pres">
      <dgm:prSet presAssocID="{CA905AB4-79B4-BB42-A99D-4906D9A5073C}" presName="invisiNode" presStyleLbl="node1" presStyleIdx="2" presStyleCnt="3"/>
      <dgm:spPr/>
    </dgm:pt>
    <dgm:pt modelId="{DE5702F1-5647-0541-B2CC-0A8F339036A3}" type="pres">
      <dgm:prSet presAssocID="{CA905AB4-79B4-BB42-A99D-4906D9A5073C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9A2D5A47-7CC5-EA47-A652-C36BFBCA8738}" type="presOf" srcId="{866F0CEC-141D-0B4C-9281-7293EF89622C}" destId="{7A1B7339-52B8-1A44-8843-33E817C95628}" srcOrd="0" destOrd="0" presId="urn:microsoft.com/office/officeart/2005/8/layout/hList7"/>
    <dgm:cxn modelId="{C4F96BBB-E518-2144-A61A-007A99611FCB}" type="presOf" srcId="{CA905AB4-79B4-BB42-A99D-4906D9A5073C}" destId="{60FAF727-7F7F-EA48-80CF-54D0D474CC50}" srcOrd="0" destOrd="0" presId="urn:microsoft.com/office/officeart/2005/8/layout/hList7"/>
    <dgm:cxn modelId="{9F0F803A-31FB-314F-A203-A93579C4C002}" srcId="{D283D1EB-D5EA-464F-A733-F49501A028FF}" destId="{CA905AB4-79B4-BB42-A99D-4906D9A5073C}" srcOrd="2" destOrd="0" parTransId="{CEE636CE-4BCF-7C4E-B256-83C5D13353E4}" sibTransId="{538CDF4F-EAB1-7E4D-AD16-318017E64630}"/>
    <dgm:cxn modelId="{BFFDB9D0-483D-FD4A-9EB0-BA6BE4B3BB58}" type="presOf" srcId="{9C9DD95A-D0C2-B945-BED8-17BEEFA46AFB}" destId="{B15B4115-11AC-C24E-9C8F-4B17CD088AA7}" srcOrd="0" destOrd="0" presId="urn:microsoft.com/office/officeart/2005/8/layout/hList7"/>
    <dgm:cxn modelId="{BECA1E62-4E32-B149-96AE-97DEBFEDA2BB}" type="presOf" srcId="{DAAF15D8-D0D3-BB42-87B5-9DB55DE884B9}" destId="{8F6BE76D-BC21-2949-8AD5-3E41A32DAB22}" srcOrd="0" destOrd="0" presId="urn:microsoft.com/office/officeart/2005/8/layout/hList7"/>
    <dgm:cxn modelId="{04D2513A-AA63-FC4D-9A49-74B49470D0A2}" type="presOf" srcId="{D283D1EB-D5EA-464F-A733-F49501A028FF}" destId="{97880B5B-7855-B047-8AF7-6D0FC7EC084F}" srcOrd="0" destOrd="0" presId="urn:microsoft.com/office/officeart/2005/8/layout/hList7"/>
    <dgm:cxn modelId="{B715A991-31F2-4841-A953-FDDBCC749EE4}" type="presOf" srcId="{CA905AB4-79B4-BB42-A99D-4906D9A5073C}" destId="{D69FD248-F761-5B44-802B-9ED99F224B2B}" srcOrd="1" destOrd="0" presId="urn:microsoft.com/office/officeart/2005/8/layout/hList7"/>
    <dgm:cxn modelId="{B0E77CBF-FB91-8248-A251-3F8BE716542E}" type="presOf" srcId="{9C9DD95A-D0C2-B945-BED8-17BEEFA46AFB}" destId="{1FA9D2B6-AEBA-AC44-AAB2-7D637CE07039}" srcOrd="1" destOrd="0" presId="urn:microsoft.com/office/officeart/2005/8/layout/hList7"/>
    <dgm:cxn modelId="{2B9A0DCC-1783-BA4A-8AD1-0AF22517509E}" type="presOf" srcId="{999A95F2-104E-5C41-84BB-D495F77523AA}" destId="{D8534D57-C1FC-A94D-BA48-84A5686EAC46}" srcOrd="0" destOrd="0" presId="urn:microsoft.com/office/officeart/2005/8/layout/hList7"/>
    <dgm:cxn modelId="{A28353E4-78D4-4D43-9CC3-596D4E0EAC79}" srcId="{D283D1EB-D5EA-464F-A733-F49501A028FF}" destId="{DAAF15D8-D0D3-BB42-87B5-9DB55DE884B9}" srcOrd="1" destOrd="0" parTransId="{927A6D5A-015D-E445-9D0B-6F67C2CABCF0}" sibTransId="{999A95F2-104E-5C41-84BB-D495F77523AA}"/>
    <dgm:cxn modelId="{F025B028-348E-5A4A-9D67-93DC914D4D6A}" srcId="{D283D1EB-D5EA-464F-A733-F49501A028FF}" destId="{9C9DD95A-D0C2-B945-BED8-17BEEFA46AFB}" srcOrd="0" destOrd="0" parTransId="{4D705B14-2F38-054A-B843-E3885D6642C1}" sibTransId="{866F0CEC-141D-0B4C-9281-7293EF89622C}"/>
    <dgm:cxn modelId="{56ABE671-6283-4E42-BA54-F7CD6800010F}" type="presOf" srcId="{DAAF15D8-D0D3-BB42-87B5-9DB55DE884B9}" destId="{1EB5BB44-9B10-6743-A095-AEB2B21E0261}" srcOrd="1" destOrd="0" presId="urn:microsoft.com/office/officeart/2005/8/layout/hList7"/>
    <dgm:cxn modelId="{1BC606C6-DEC9-2448-92DD-090272563CAF}" type="presParOf" srcId="{97880B5B-7855-B047-8AF7-6D0FC7EC084F}" destId="{462B031C-8A89-534D-AAB2-04FF9C38F4AA}" srcOrd="0" destOrd="0" presId="urn:microsoft.com/office/officeart/2005/8/layout/hList7"/>
    <dgm:cxn modelId="{6AB06B77-C424-9B48-89F6-3CCE84135825}" type="presParOf" srcId="{97880B5B-7855-B047-8AF7-6D0FC7EC084F}" destId="{EFFAD86B-A206-924B-B12D-CD556743BF1E}" srcOrd="1" destOrd="0" presId="urn:microsoft.com/office/officeart/2005/8/layout/hList7"/>
    <dgm:cxn modelId="{F2CAE338-7584-4C43-AC78-665A4EF39B7F}" type="presParOf" srcId="{EFFAD86B-A206-924B-B12D-CD556743BF1E}" destId="{01B29948-478A-9740-8E57-3A3E6946A806}" srcOrd="0" destOrd="0" presId="urn:microsoft.com/office/officeart/2005/8/layout/hList7"/>
    <dgm:cxn modelId="{75008E00-7C30-994F-BFB6-50635E3D61C6}" type="presParOf" srcId="{01B29948-478A-9740-8E57-3A3E6946A806}" destId="{B15B4115-11AC-C24E-9C8F-4B17CD088AA7}" srcOrd="0" destOrd="0" presId="urn:microsoft.com/office/officeart/2005/8/layout/hList7"/>
    <dgm:cxn modelId="{019143EF-D68D-C64D-A64E-AF21F0CB5847}" type="presParOf" srcId="{01B29948-478A-9740-8E57-3A3E6946A806}" destId="{1FA9D2B6-AEBA-AC44-AAB2-7D637CE07039}" srcOrd="1" destOrd="0" presId="urn:microsoft.com/office/officeart/2005/8/layout/hList7"/>
    <dgm:cxn modelId="{63EC7DDE-62B2-0E49-885C-A35F57A919A5}" type="presParOf" srcId="{01B29948-478A-9740-8E57-3A3E6946A806}" destId="{712921F4-61A5-5A47-A00A-0A1E4AD6E98F}" srcOrd="2" destOrd="0" presId="urn:microsoft.com/office/officeart/2005/8/layout/hList7"/>
    <dgm:cxn modelId="{20E37ADB-B155-2347-AEBA-264C886D6386}" type="presParOf" srcId="{01B29948-478A-9740-8E57-3A3E6946A806}" destId="{95C6BE08-FC22-9B43-8EC6-C9E5CBF99DA5}" srcOrd="3" destOrd="0" presId="urn:microsoft.com/office/officeart/2005/8/layout/hList7"/>
    <dgm:cxn modelId="{83522973-2721-F949-81B2-099224876F66}" type="presParOf" srcId="{EFFAD86B-A206-924B-B12D-CD556743BF1E}" destId="{7A1B7339-52B8-1A44-8843-33E817C95628}" srcOrd="1" destOrd="0" presId="urn:microsoft.com/office/officeart/2005/8/layout/hList7"/>
    <dgm:cxn modelId="{DDF06C05-2A78-5D4F-B4C3-C4B94C485849}" type="presParOf" srcId="{EFFAD86B-A206-924B-B12D-CD556743BF1E}" destId="{6D8D3A42-69C9-0D44-9C29-EDBBD5A8444F}" srcOrd="2" destOrd="0" presId="urn:microsoft.com/office/officeart/2005/8/layout/hList7"/>
    <dgm:cxn modelId="{46670449-274F-D648-B97C-B7E829BBE2ED}" type="presParOf" srcId="{6D8D3A42-69C9-0D44-9C29-EDBBD5A8444F}" destId="{8F6BE76D-BC21-2949-8AD5-3E41A32DAB22}" srcOrd="0" destOrd="0" presId="urn:microsoft.com/office/officeart/2005/8/layout/hList7"/>
    <dgm:cxn modelId="{DBC70E71-7981-C445-9F72-34D0FBB76E28}" type="presParOf" srcId="{6D8D3A42-69C9-0D44-9C29-EDBBD5A8444F}" destId="{1EB5BB44-9B10-6743-A095-AEB2B21E0261}" srcOrd="1" destOrd="0" presId="urn:microsoft.com/office/officeart/2005/8/layout/hList7"/>
    <dgm:cxn modelId="{229DE308-F830-C248-953B-046EEDEA0F27}" type="presParOf" srcId="{6D8D3A42-69C9-0D44-9C29-EDBBD5A8444F}" destId="{43B14401-B247-9C46-90EE-95929D6B6A58}" srcOrd="2" destOrd="0" presId="urn:microsoft.com/office/officeart/2005/8/layout/hList7"/>
    <dgm:cxn modelId="{B1714C33-621E-4E45-B35E-24552B71C6BF}" type="presParOf" srcId="{6D8D3A42-69C9-0D44-9C29-EDBBD5A8444F}" destId="{6765533F-5A44-3344-AD45-208082038778}" srcOrd="3" destOrd="0" presId="urn:microsoft.com/office/officeart/2005/8/layout/hList7"/>
    <dgm:cxn modelId="{0AB765C2-D20B-A441-939D-0F795F64CB49}" type="presParOf" srcId="{EFFAD86B-A206-924B-B12D-CD556743BF1E}" destId="{D8534D57-C1FC-A94D-BA48-84A5686EAC46}" srcOrd="3" destOrd="0" presId="urn:microsoft.com/office/officeart/2005/8/layout/hList7"/>
    <dgm:cxn modelId="{0D667FF8-1DA0-0742-A9B4-F52599381FD9}" type="presParOf" srcId="{EFFAD86B-A206-924B-B12D-CD556743BF1E}" destId="{A93F7525-CE5A-5C42-AFBD-146B82B67376}" srcOrd="4" destOrd="0" presId="urn:microsoft.com/office/officeart/2005/8/layout/hList7"/>
    <dgm:cxn modelId="{99E8C630-5FC0-8248-A077-F63BBDAA4B4C}" type="presParOf" srcId="{A93F7525-CE5A-5C42-AFBD-146B82B67376}" destId="{60FAF727-7F7F-EA48-80CF-54D0D474CC50}" srcOrd="0" destOrd="0" presId="urn:microsoft.com/office/officeart/2005/8/layout/hList7"/>
    <dgm:cxn modelId="{3E939C17-A54F-4E4A-80E6-FFA8467D5D3F}" type="presParOf" srcId="{A93F7525-CE5A-5C42-AFBD-146B82B67376}" destId="{D69FD248-F761-5B44-802B-9ED99F224B2B}" srcOrd="1" destOrd="0" presId="urn:microsoft.com/office/officeart/2005/8/layout/hList7"/>
    <dgm:cxn modelId="{AC582BD6-1A23-B24A-9AB1-5E29170CAF76}" type="presParOf" srcId="{A93F7525-CE5A-5C42-AFBD-146B82B67376}" destId="{5179E1A8-9AD2-4C43-8F6C-B8F8BAFE61BB}" srcOrd="2" destOrd="0" presId="urn:microsoft.com/office/officeart/2005/8/layout/hList7"/>
    <dgm:cxn modelId="{BDE340B2-8839-594C-B968-A6FEBEA10C3C}" type="presParOf" srcId="{A93F7525-CE5A-5C42-AFBD-146B82B67376}" destId="{DE5702F1-5647-0541-B2CC-0A8F339036A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A7897FCE-02ED-EF43-AF95-D9F6F712F5EE}" type="presOf" srcId="{1D3D0272-45C4-8448-87D8-52BF7721E76F}" destId="{651E5C25-0050-BC4F-921D-2C137FE792A8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11759F8D-3F2E-064B-AA67-8B982981739E}" type="presOf" srcId="{2A3A2143-5313-3C41-A36D-77AD0D18E3BE}" destId="{A7254C9D-58C5-BA4F-BAD8-C227806B755A}" srcOrd="0" destOrd="0" presId="urn:microsoft.com/office/officeart/2005/8/layout/process1"/>
    <dgm:cxn modelId="{7D55E2FF-DC95-A948-BE1A-1DC0C56A2703}" type="presOf" srcId="{BEF644FA-2FC3-0540-84DC-28491EB6A206}" destId="{663F1B74-AEBB-8244-BB34-1EAF2CC1C934}" srcOrd="1" destOrd="0" presId="urn:microsoft.com/office/officeart/2005/8/layout/process1"/>
    <dgm:cxn modelId="{C9EA4F11-482F-9140-ABD5-9D733262990C}" type="presOf" srcId="{CE70571E-ED1F-904F-9C52-3E042381D18A}" destId="{8F7127E7-83E0-004F-ADA6-DBD5CEBD65FA}" srcOrd="0" destOrd="0" presId="urn:microsoft.com/office/officeart/2005/8/layout/process1"/>
    <dgm:cxn modelId="{3E97B3C6-387D-824F-85B5-89BA4E9FDA62}" type="presOf" srcId="{B7070582-726F-3641-802F-15FEFB946223}" destId="{83D8EE8D-41A1-5D4F-8AD3-DD792BDE5D11}" srcOrd="0" destOrd="0" presId="urn:microsoft.com/office/officeart/2005/8/layout/process1"/>
    <dgm:cxn modelId="{7E2C33B7-6B69-7B48-B116-686B3AED121D}" type="presOf" srcId="{CE70571E-ED1F-904F-9C52-3E042381D18A}" destId="{1DB0DD8E-6341-C04C-B792-6C3A91B7A2B1}" srcOrd="1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03561A66-F70F-C945-9E33-0ED2A03294EF}" type="presOf" srcId="{2A3A2143-5313-3C41-A36D-77AD0D18E3BE}" destId="{7968128B-F201-7840-9462-733F5B176F1E}" srcOrd="1" destOrd="0" presId="urn:microsoft.com/office/officeart/2005/8/layout/process1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06CA1FDA-7E97-B041-89D1-87B56A599CA3}" type="presOf" srcId="{B15BBCD7-F34D-D54F-9EBA-00EF43257C87}" destId="{795383A6-0A71-2042-9AB6-15CA52DA790C}" srcOrd="1" destOrd="0" presId="urn:microsoft.com/office/officeart/2005/8/layout/process1"/>
    <dgm:cxn modelId="{65AE14EB-F859-3141-A362-396030FF2E79}" type="presOf" srcId="{BBF2C91E-5134-284D-A50C-947073E40A75}" destId="{75DE64D8-928F-C644-A5F0-BBA2873C90EB}" srcOrd="0" destOrd="0" presId="urn:microsoft.com/office/officeart/2005/8/layout/process1"/>
    <dgm:cxn modelId="{08202471-19E6-3E49-8AEB-E15FF6710504}" type="presOf" srcId="{1483F97A-F9B7-E94B-9247-436FAD9AA7E8}" destId="{8E23D481-D045-AF43-8EEF-F8E0388B752C}" srcOrd="0" destOrd="0" presId="urn:microsoft.com/office/officeart/2005/8/layout/process1"/>
    <dgm:cxn modelId="{59168D5A-BD1D-714F-803D-50E51B98F337}" type="presOf" srcId="{AD5F278B-145C-964E-996C-9667AFE22AAA}" destId="{5CA104BA-AD4D-8248-862F-156B928B6F39}" srcOrd="0" destOrd="0" presId="urn:microsoft.com/office/officeart/2005/8/layout/process1"/>
    <dgm:cxn modelId="{A372DAA7-D417-C642-AA2C-E0763C32FD02}" type="presOf" srcId="{D44C53D6-26C7-0248-A6D6-DFBE71D44E50}" destId="{2539EAEE-9AA3-8A49-99F4-6A39E854F981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BDC0F0FA-0C66-A64C-B611-85BD0E540A78}" type="presOf" srcId="{B15BBCD7-F34D-D54F-9EBA-00EF43257C87}" destId="{879B8013-2A79-A848-B0AB-4431AB34A4AE}" srcOrd="0" destOrd="0" presId="urn:microsoft.com/office/officeart/2005/8/layout/process1"/>
    <dgm:cxn modelId="{CD3CF89B-6797-5041-A7CB-23D215FA4BE6}" type="presOf" srcId="{97696C7A-FE83-094E-B031-B3624FA9810D}" destId="{E864AA9A-6704-224D-B285-8AA5A7891CF6}" srcOrd="0" destOrd="0" presId="urn:microsoft.com/office/officeart/2005/8/layout/process1"/>
    <dgm:cxn modelId="{33CE0C37-5D75-8B46-AE66-535C4EA3EE43}" type="presOf" srcId="{BEF644FA-2FC3-0540-84DC-28491EB6A206}" destId="{EC52D93A-7594-E249-9643-05EFFF366ADC}" srcOrd="0" destOrd="0" presId="urn:microsoft.com/office/officeart/2005/8/layout/process1"/>
    <dgm:cxn modelId="{386DC657-18E5-174A-BAD7-369697D7670C}" type="presOf" srcId="{CBBA9122-0FA1-5746-9D9C-6D02CFA2D90C}" destId="{D6F6E0BD-43A9-FB4F-9A40-88CFCE00EF1E}" srcOrd="1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0EF07932-F13A-354B-9491-57B2A63AE0E3}" type="presOf" srcId="{CBBA9122-0FA1-5746-9D9C-6D02CFA2D90C}" destId="{9F7180CE-D244-2546-9FAC-3762AD572791}" srcOrd="0" destOrd="0" presId="urn:microsoft.com/office/officeart/2005/8/layout/process1"/>
    <dgm:cxn modelId="{6CBDBD3F-C345-1D42-B724-5858E06BEADC}" type="presOf" srcId="{2F1BCC4D-1F27-B649-9FA5-C302A4D3F687}" destId="{9726FCF4-DA2F-BA49-9B27-7517590A9983}" srcOrd="0" destOrd="0" presId="urn:microsoft.com/office/officeart/2005/8/layout/process1"/>
    <dgm:cxn modelId="{332698EB-BC69-324E-B9BA-162596FAC63E}" type="presOf" srcId="{0AAE3A84-15B2-C54B-9647-1DB1B8E851B7}" destId="{E4CE38EA-196C-1540-BCD5-30B30C1A0CAE}" srcOrd="0" destOrd="0" presId="urn:microsoft.com/office/officeart/2005/8/layout/process1"/>
    <dgm:cxn modelId="{F931DBB4-307B-8F48-ADF7-226346052F85}" type="presOf" srcId="{045DCF92-8CAA-4A47-A03A-61C7DF64446E}" destId="{B8078ED9-CE92-CD48-BFE1-CE54E5BB538C}" srcOrd="0" destOrd="0" presId="urn:microsoft.com/office/officeart/2005/8/layout/process1"/>
    <dgm:cxn modelId="{F83A1C77-F0D3-5A4B-8FB1-102D640367A8}" type="presOf" srcId="{0AAE3A84-15B2-C54B-9647-1DB1B8E851B7}" destId="{3B4ED86F-9DB1-B148-AC14-1DCDC1F320E7}" srcOrd="1" destOrd="0" presId="urn:microsoft.com/office/officeart/2005/8/layout/process1"/>
    <dgm:cxn modelId="{3D4C4807-C3E7-404E-9A1E-BDEC2E1CD4B7}" type="presOf" srcId="{5BCA461D-959C-964C-B6F6-F3EAF79E7186}" destId="{D64BAC73-9E3A-9040-8601-E86800E6F3FB}" srcOrd="0" destOrd="0" presId="urn:microsoft.com/office/officeart/2005/8/layout/process1"/>
    <dgm:cxn modelId="{48FE9000-1CD6-F846-A932-B2837F353238}" type="presOf" srcId="{D42A32A1-2C79-CA47-B08A-5A7DC1E43F8F}" destId="{E3E22696-4C79-7A49-B95A-9EC466D9F851}" srcOrd="0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0C15DF4F-45B8-DA42-B8BB-E3E7F8F3E87E}" type="presOf" srcId="{AD5F278B-145C-964E-996C-9667AFE22AAA}" destId="{7F663E53-1538-ED47-980D-ED06F92C22B2}" srcOrd="1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7DE90585-9E72-8349-8CD5-01FECB3DD7F9}" type="presOf" srcId="{97AC8833-3AC0-D343-9296-2E923BD2FC14}" destId="{9494E8DA-2233-DF4C-BC20-414E1ED9E21C}" srcOrd="0" destOrd="0" presId="urn:microsoft.com/office/officeart/2005/8/layout/process1"/>
    <dgm:cxn modelId="{48D54442-7532-A144-8D2E-8A89FD7E006C}" type="presOf" srcId="{BBF2C91E-5134-284D-A50C-947073E40A75}" destId="{3CBF8D55-51E1-A546-B9F4-5BD418310077}" srcOrd="1" destOrd="0" presId="urn:microsoft.com/office/officeart/2005/8/layout/process1"/>
    <dgm:cxn modelId="{7B89D019-442A-5248-9664-E96E3792F480}" type="presParOf" srcId="{8E23D481-D045-AF43-8EEF-F8E0388B752C}" destId="{2539EAEE-9AA3-8A49-99F4-6A39E854F981}" srcOrd="0" destOrd="0" presId="urn:microsoft.com/office/officeart/2005/8/layout/process1"/>
    <dgm:cxn modelId="{A61326B5-4E3D-D347-9500-46B3E389C9D1}" type="presParOf" srcId="{8E23D481-D045-AF43-8EEF-F8E0388B752C}" destId="{A7254C9D-58C5-BA4F-BAD8-C227806B755A}" srcOrd="1" destOrd="0" presId="urn:microsoft.com/office/officeart/2005/8/layout/process1"/>
    <dgm:cxn modelId="{E92BF13A-924B-4948-9860-B810FE490A63}" type="presParOf" srcId="{A7254C9D-58C5-BA4F-BAD8-C227806B755A}" destId="{7968128B-F201-7840-9462-733F5B176F1E}" srcOrd="0" destOrd="0" presId="urn:microsoft.com/office/officeart/2005/8/layout/process1"/>
    <dgm:cxn modelId="{DFC103CA-AB22-D14A-9544-F5D595BF3B13}" type="presParOf" srcId="{8E23D481-D045-AF43-8EEF-F8E0388B752C}" destId="{651E5C25-0050-BC4F-921D-2C137FE792A8}" srcOrd="2" destOrd="0" presId="urn:microsoft.com/office/officeart/2005/8/layout/process1"/>
    <dgm:cxn modelId="{0DD5F9D3-5A3F-FB4E-A251-19B077F27C3D}" type="presParOf" srcId="{8E23D481-D045-AF43-8EEF-F8E0388B752C}" destId="{EC52D93A-7594-E249-9643-05EFFF366ADC}" srcOrd="3" destOrd="0" presId="urn:microsoft.com/office/officeart/2005/8/layout/process1"/>
    <dgm:cxn modelId="{FBC40B13-5F3A-DF48-B8A6-78DD8E4B9A22}" type="presParOf" srcId="{EC52D93A-7594-E249-9643-05EFFF366ADC}" destId="{663F1B74-AEBB-8244-BB34-1EAF2CC1C934}" srcOrd="0" destOrd="0" presId="urn:microsoft.com/office/officeart/2005/8/layout/process1"/>
    <dgm:cxn modelId="{2B043D99-9EC5-174B-94E3-BD287D677D9E}" type="presParOf" srcId="{8E23D481-D045-AF43-8EEF-F8E0388B752C}" destId="{9726FCF4-DA2F-BA49-9B27-7517590A9983}" srcOrd="4" destOrd="0" presId="urn:microsoft.com/office/officeart/2005/8/layout/process1"/>
    <dgm:cxn modelId="{B3904AA7-BB6E-C848-8222-868879B5C645}" type="presParOf" srcId="{8E23D481-D045-AF43-8EEF-F8E0388B752C}" destId="{5CA104BA-AD4D-8248-862F-156B928B6F39}" srcOrd="5" destOrd="0" presId="urn:microsoft.com/office/officeart/2005/8/layout/process1"/>
    <dgm:cxn modelId="{B596D14D-CB0C-EE4E-89D9-17287731C333}" type="presParOf" srcId="{5CA104BA-AD4D-8248-862F-156B928B6F39}" destId="{7F663E53-1538-ED47-980D-ED06F92C22B2}" srcOrd="0" destOrd="0" presId="urn:microsoft.com/office/officeart/2005/8/layout/process1"/>
    <dgm:cxn modelId="{2A2DE6B0-581C-7848-9C19-5F67FCA46926}" type="presParOf" srcId="{8E23D481-D045-AF43-8EEF-F8E0388B752C}" destId="{E3E22696-4C79-7A49-B95A-9EC466D9F851}" srcOrd="6" destOrd="0" presId="urn:microsoft.com/office/officeart/2005/8/layout/process1"/>
    <dgm:cxn modelId="{D269083F-8DBD-644E-B709-D0AEAE6A4B1C}" type="presParOf" srcId="{8E23D481-D045-AF43-8EEF-F8E0388B752C}" destId="{E4CE38EA-196C-1540-BCD5-30B30C1A0CAE}" srcOrd="7" destOrd="0" presId="urn:microsoft.com/office/officeart/2005/8/layout/process1"/>
    <dgm:cxn modelId="{CAE625BF-77B5-654A-AEB0-8FE18A92A941}" type="presParOf" srcId="{E4CE38EA-196C-1540-BCD5-30B30C1A0CAE}" destId="{3B4ED86F-9DB1-B148-AC14-1DCDC1F320E7}" srcOrd="0" destOrd="0" presId="urn:microsoft.com/office/officeart/2005/8/layout/process1"/>
    <dgm:cxn modelId="{DAFABD00-B29D-3E4A-AC0B-9F6E2B05DC4B}" type="presParOf" srcId="{8E23D481-D045-AF43-8EEF-F8E0388B752C}" destId="{83D8EE8D-41A1-5D4F-8AD3-DD792BDE5D11}" srcOrd="8" destOrd="0" presId="urn:microsoft.com/office/officeart/2005/8/layout/process1"/>
    <dgm:cxn modelId="{7F1F8B46-5BA3-F048-BFF8-282458055763}" type="presParOf" srcId="{8E23D481-D045-AF43-8EEF-F8E0388B752C}" destId="{75DE64D8-928F-C644-A5F0-BBA2873C90EB}" srcOrd="9" destOrd="0" presId="urn:microsoft.com/office/officeart/2005/8/layout/process1"/>
    <dgm:cxn modelId="{A08D175B-240F-6D4F-86E5-137287B0C83C}" type="presParOf" srcId="{75DE64D8-928F-C644-A5F0-BBA2873C90EB}" destId="{3CBF8D55-51E1-A546-B9F4-5BD418310077}" srcOrd="0" destOrd="0" presId="urn:microsoft.com/office/officeart/2005/8/layout/process1"/>
    <dgm:cxn modelId="{21D40270-7E37-3A4E-BDC0-72F0F6D86D29}" type="presParOf" srcId="{8E23D481-D045-AF43-8EEF-F8E0388B752C}" destId="{B8078ED9-CE92-CD48-BFE1-CE54E5BB538C}" srcOrd="10" destOrd="0" presId="urn:microsoft.com/office/officeart/2005/8/layout/process1"/>
    <dgm:cxn modelId="{FC0FE6DC-E221-6A4C-BB83-B369BD334D10}" type="presParOf" srcId="{8E23D481-D045-AF43-8EEF-F8E0388B752C}" destId="{9F7180CE-D244-2546-9FAC-3762AD572791}" srcOrd="11" destOrd="0" presId="urn:microsoft.com/office/officeart/2005/8/layout/process1"/>
    <dgm:cxn modelId="{DFCCE61E-5CC0-2240-ADC8-B8E191C819C1}" type="presParOf" srcId="{9F7180CE-D244-2546-9FAC-3762AD572791}" destId="{D6F6E0BD-43A9-FB4F-9A40-88CFCE00EF1E}" srcOrd="0" destOrd="0" presId="urn:microsoft.com/office/officeart/2005/8/layout/process1"/>
    <dgm:cxn modelId="{15C524B2-73A3-5945-ACE2-2D8D38486AD2}" type="presParOf" srcId="{8E23D481-D045-AF43-8EEF-F8E0388B752C}" destId="{9494E8DA-2233-DF4C-BC20-414E1ED9E21C}" srcOrd="12" destOrd="0" presId="urn:microsoft.com/office/officeart/2005/8/layout/process1"/>
    <dgm:cxn modelId="{4868B01F-139B-5040-B0A1-FCB5893BDA27}" type="presParOf" srcId="{8E23D481-D045-AF43-8EEF-F8E0388B752C}" destId="{8F7127E7-83E0-004F-ADA6-DBD5CEBD65FA}" srcOrd="13" destOrd="0" presId="urn:microsoft.com/office/officeart/2005/8/layout/process1"/>
    <dgm:cxn modelId="{A3A37048-93CB-4441-9724-8EE8052B69EC}" type="presParOf" srcId="{8F7127E7-83E0-004F-ADA6-DBD5CEBD65FA}" destId="{1DB0DD8E-6341-C04C-B792-6C3A91B7A2B1}" srcOrd="0" destOrd="0" presId="urn:microsoft.com/office/officeart/2005/8/layout/process1"/>
    <dgm:cxn modelId="{5571469F-4907-C648-A8AA-65145A172F58}" type="presParOf" srcId="{8E23D481-D045-AF43-8EEF-F8E0388B752C}" destId="{E864AA9A-6704-224D-B285-8AA5A7891CF6}" srcOrd="14" destOrd="0" presId="urn:microsoft.com/office/officeart/2005/8/layout/process1"/>
    <dgm:cxn modelId="{5B25E6D4-2B17-1C42-BCB8-CEB521D744DF}" type="presParOf" srcId="{8E23D481-D045-AF43-8EEF-F8E0388B752C}" destId="{879B8013-2A79-A848-B0AB-4431AB34A4AE}" srcOrd="15" destOrd="0" presId="urn:microsoft.com/office/officeart/2005/8/layout/process1"/>
    <dgm:cxn modelId="{DD1A735F-1FF9-B943-BFF2-8C5DB2090856}" type="presParOf" srcId="{879B8013-2A79-A848-B0AB-4431AB34A4AE}" destId="{795383A6-0A71-2042-9AB6-15CA52DA790C}" srcOrd="0" destOrd="0" presId="urn:microsoft.com/office/officeart/2005/8/layout/process1"/>
    <dgm:cxn modelId="{13F50DD5-C20B-4943-A7BB-122415D847F1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3E15B8-3682-2042-A416-E6D851A52BC4}" type="presOf" srcId="{A82A3AC9-BE4C-1F4E-A1C0-92D25216C62C}" destId="{A6902931-5945-3A44-97B9-32CF4CCB18C0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5727F79C-22E3-F14E-8A39-223ED5BBB891}" type="presOf" srcId="{D44C53D6-26C7-0248-A6D6-DFBE71D44E50}" destId="{2539EAEE-9AA3-8A49-99F4-6A39E854F981}" srcOrd="0" destOrd="0" presId="urn:microsoft.com/office/officeart/2005/8/layout/process1"/>
    <dgm:cxn modelId="{5A49499F-9E59-1343-9B32-AAF1154ED34C}" type="presOf" srcId="{1D3D0272-45C4-8448-87D8-52BF7721E76F}" destId="{651E5C25-0050-BC4F-921D-2C137FE792A8}" srcOrd="0" destOrd="0" presId="urn:microsoft.com/office/officeart/2005/8/layout/process1"/>
    <dgm:cxn modelId="{CB7AE443-7EFE-D241-A477-44B3A2556B77}" type="presOf" srcId="{2F1BCC4D-1F27-B649-9FA5-C302A4D3F687}" destId="{9726FCF4-DA2F-BA49-9B27-7517590A9983}" srcOrd="0" destOrd="0" presId="urn:microsoft.com/office/officeart/2005/8/layout/process1"/>
    <dgm:cxn modelId="{745F0443-5278-EC4C-802F-327A5CED7114}" type="presOf" srcId="{2A3A2143-5313-3C41-A36D-77AD0D18E3BE}" destId="{A7254C9D-58C5-BA4F-BAD8-C227806B755A}" srcOrd="0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815B53C5-2792-EC45-BE80-DF5B4C8D22C7}" type="presOf" srcId="{AD5F278B-145C-964E-996C-9667AFE22AAA}" destId="{7F663E53-1538-ED47-980D-ED06F92C22B2}" srcOrd="1" destOrd="0" presId="urn:microsoft.com/office/officeart/2005/8/layout/process1"/>
    <dgm:cxn modelId="{1C6AB704-ADD5-3647-9B95-4419972F6184}" type="presOf" srcId="{B019CA8B-1653-7441-8C1F-EEE089C2A55D}" destId="{01D5BD1C-4ACE-9746-A711-C90A2874784E}" srcOrd="0" destOrd="0" presId="urn:microsoft.com/office/officeart/2005/8/layout/process1"/>
    <dgm:cxn modelId="{E268D102-2249-F54A-BF97-B524653C7B92}" type="presOf" srcId="{FCC9A1CB-CEF2-F747-8ACC-D3DFDC21D35D}" destId="{318AA7A9-B66F-8748-A6E7-F1BCD86273A5}" srcOrd="0" destOrd="0" presId="urn:microsoft.com/office/officeart/2005/8/layout/process1"/>
    <dgm:cxn modelId="{54BADBE6-C166-7B44-9084-DCD7655AA167}" type="presOf" srcId="{BEF644FA-2FC3-0540-84DC-28491EB6A206}" destId="{EC52D93A-7594-E249-9643-05EFFF366ADC}" srcOrd="0" destOrd="0" presId="urn:microsoft.com/office/officeart/2005/8/layout/process1"/>
    <dgm:cxn modelId="{49E802ED-B689-7B46-958A-00FE99B69496}" type="presOf" srcId="{FCC9A1CB-CEF2-F747-8ACC-D3DFDC21D35D}" destId="{7222E898-4DB3-074A-A699-0EEB554681F5}" srcOrd="1" destOrd="0" presId="urn:microsoft.com/office/officeart/2005/8/layout/process1"/>
    <dgm:cxn modelId="{1D45989F-EFDE-2F41-ABB5-88278E684174}" type="presOf" srcId="{3592288B-8CB7-3B49-9726-E8E594CB389A}" destId="{D34D1CD6-4B11-8B4E-A29C-6EF0167B8C28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13838BAD-C853-E444-9D82-41411C843971}" type="presOf" srcId="{A82A3AC9-BE4C-1F4E-A1C0-92D25216C62C}" destId="{917808F9-F647-E247-81C7-91771C47568F}" srcOrd="1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CC012FFA-37F9-F14B-871A-8AE858DBD181}" type="presOf" srcId="{BEF644FA-2FC3-0540-84DC-28491EB6A206}" destId="{663F1B74-AEBB-8244-BB34-1EAF2CC1C934}" srcOrd="1" destOrd="0" presId="urn:microsoft.com/office/officeart/2005/8/layout/process1"/>
    <dgm:cxn modelId="{E7419ADB-DE62-B244-B35E-73F40D1DD904}" type="presOf" srcId="{2A3A2143-5313-3C41-A36D-77AD0D18E3BE}" destId="{7968128B-F201-7840-9462-733F5B176F1E}" srcOrd="1" destOrd="0" presId="urn:microsoft.com/office/officeart/2005/8/layout/process1"/>
    <dgm:cxn modelId="{EB537647-1821-9C4A-A52E-5F8A38C176E9}" type="presOf" srcId="{AD5F278B-145C-964E-996C-9667AFE22AAA}" destId="{5CA104BA-AD4D-8248-862F-156B928B6F39}" srcOrd="0" destOrd="0" presId="urn:microsoft.com/office/officeart/2005/8/layout/process1"/>
    <dgm:cxn modelId="{A04A32F8-475E-BF4E-9F09-54768C093A3B}" type="presOf" srcId="{DE481254-B76B-764A-A9C8-C15D0EF3B7D5}" destId="{C4ED4C8D-AD63-7449-A524-3AC0BC0CD2B6}" srcOrd="0" destOrd="0" presId="urn:microsoft.com/office/officeart/2005/8/layout/process1"/>
    <dgm:cxn modelId="{7868B978-22AD-2942-83D4-4F02C97D5C49}" type="presOf" srcId="{1483F97A-F9B7-E94B-9247-436FAD9AA7E8}" destId="{8E23D481-D045-AF43-8EEF-F8E0388B752C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AD1BC2EC-EDFB-5E4D-BF6B-5D59DA859C2E}" type="presParOf" srcId="{8E23D481-D045-AF43-8EEF-F8E0388B752C}" destId="{651E5C25-0050-BC4F-921D-2C137FE792A8}" srcOrd="0" destOrd="0" presId="urn:microsoft.com/office/officeart/2005/8/layout/process1"/>
    <dgm:cxn modelId="{816A79C5-402A-B44F-931F-D47A87E0352A}" type="presParOf" srcId="{8E23D481-D045-AF43-8EEF-F8E0388B752C}" destId="{EC52D93A-7594-E249-9643-05EFFF366ADC}" srcOrd="1" destOrd="0" presId="urn:microsoft.com/office/officeart/2005/8/layout/process1"/>
    <dgm:cxn modelId="{D2F009CD-2E61-D549-B3F0-5D8FEBC2E7DC}" type="presParOf" srcId="{EC52D93A-7594-E249-9643-05EFFF366ADC}" destId="{663F1B74-AEBB-8244-BB34-1EAF2CC1C934}" srcOrd="0" destOrd="0" presId="urn:microsoft.com/office/officeart/2005/8/layout/process1"/>
    <dgm:cxn modelId="{81AA683E-4A5C-3B4F-97D2-A3A939D1F21D}" type="presParOf" srcId="{8E23D481-D045-AF43-8EEF-F8E0388B752C}" destId="{01D5BD1C-4ACE-9746-A711-C90A2874784E}" srcOrd="2" destOrd="0" presId="urn:microsoft.com/office/officeart/2005/8/layout/process1"/>
    <dgm:cxn modelId="{2A8F88D5-A515-9B49-A7DB-8B0450D5067E}" type="presParOf" srcId="{8E23D481-D045-AF43-8EEF-F8E0388B752C}" destId="{A6902931-5945-3A44-97B9-32CF4CCB18C0}" srcOrd="3" destOrd="0" presId="urn:microsoft.com/office/officeart/2005/8/layout/process1"/>
    <dgm:cxn modelId="{7A54112D-96CE-B74C-A0DC-C3FD9BE4E60E}" type="presParOf" srcId="{A6902931-5945-3A44-97B9-32CF4CCB18C0}" destId="{917808F9-F647-E247-81C7-91771C47568F}" srcOrd="0" destOrd="0" presId="urn:microsoft.com/office/officeart/2005/8/layout/process1"/>
    <dgm:cxn modelId="{80A9D650-054C-8142-96C8-8071EBCD8D4E}" type="presParOf" srcId="{8E23D481-D045-AF43-8EEF-F8E0388B752C}" destId="{2539EAEE-9AA3-8A49-99F4-6A39E854F981}" srcOrd="4" destOrd="0" presId="urn:microsoft.com/office/officeart/2005/8/layout/process1"/>
    <dgm:cxn modelId="{6702CF7B-FD30-7E49-8765-40868BD18C8D}" type="presParOf" srcId="{8E23D481-D045-AF43-8EEF-F8E0388B752C}" destId="{A7254C9D-58C5-BA4F-BAD8-C227806B755A}" srcOrd="5" destOrd="0" presId="urn:microsoft.com/office/officeart/2005/8/layout/process1"/>
    <dgm:cxn modelId="{B48AFD74-5A96-CA47-8936-633075D1A283}" type="presParOf" srcId="{A7254C9D-58C5-BA4F-BAD8-C227806B755A}" destId="{7968128B-F201-7840-9462-733F5B176F1E}" srcOrd="0" destOrd="0" presId="urn:microsoft.com/office/officeart/2005/8/layout/process1"/>
    <dgm:cxn modelId="{D487BB3F-F52A-BA42-8CD1-A02452C041DC}" type="presParOf" srcId="{8E23D481-D045-AF43-8EEF-F8E0388B752C}" destId="{D34D1CD6-4B11-8B4E-A29C-6EF0167B8C28}" srcOrd="6" destOrd="0" presId="urn:microsoft.com/office/officeart/2005/8/layout/process1"/>
    <dgm:cxn modelId="{D28C3E75-D078-0049-BBBF-93454A06B12D}" type="presParOf" srcId="{8E23D481-D045-AF43-8EEF-F8E0388B752C}" destId="{318AA7A9-B66F-8748-A6E7-F1BCD86273A5}" srcOrd="7" destOrd="0" presId="urn:microsoft.com/office/officeart/2005/8/layout/process1"/>
    <dgm:cxn modelId="{50DDD654-0631-D341-A366-8A16E28DF33E}" type="presParOf" srcId="{318AA7A9-B66F-8748-A6E7-F1BCD86273A5}" destId="{7222E898-4DB3-074A-A699-0EEB554681F5}" srcOrd="0" destOrd="0" presId="urn:microsoft.com/office/officeart/2005/8/layout/process1"/>
    <dgm:cxn modelId="{B949EE53-8E91-C141-8B84-5B25535C2207}" type="presParOf" srcId="{8E23D481-D045-AF43-8EEF-F8E0388B752C}" destId="{9726FCF4-DA2F-BA49-9B27-7517590A9983}" srcOrd="8" destOrd="0" presId="urn:microsoft.com/office/officeart/2005/8/layout/process1"/>
    <dgm:cxn modelId="{67157F55-F7E1-FD43-B80B-FD1B966F4122}" type="presParOf" srcId="{8E23D481-D045-AF43-8EEF-F8E0388B752C}" destId="{5CA104BA-AD4D-8248-862F-156B928B6F39}" srcOrd="9" destOrd="0" presId="urn:microsoft.com/office/officeart/2005/8/layout/process1"/>
    <dgm:cxn modelId="{998FCCC5-E77D-A64E-983C-5B41A337B9B5}" type="presParOf" srcId="{5CA104BA-AD4D-8248-862F-156B928B6F39}" destId="{7F663E53-1538-ED47-980D-ED06F92C22B2}" srcOrd="0" destOrd="0" presId="urn:microsoft.com/office/officeart/2005/8/layout/process1"/>
    <dgm:cxn modelId="{A581DBA8-12B1-F84C-BE2C-728D53E07521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8E097E-5C95-EF41-BFD1-FD9FB0431F77}" type="presOf" srcId="{B019CA8B-1653-7441-8C1F-EEE089C2A55D}" destId="{01D5BD1C-4ACE-9746-A711-C90A2874784E}" srcOrd="0" destOrd="0" presId="urn:microsoft.com/office/officeart/2005/8/layout/process1"/>
    <dgm:cxn modelId="{4CD277B3-8D07-C248-94EF-AC446889B460}" type="presOf" srcId="{A82A3AC9-BE4C-1F4E-A1C0-92D25216C62C}" destId="{A6902931-5945-3A44-97B9-32CF4CCB18C0}" srcOrd="0" destOrd="0" presId="urn:microsoft.com/office/officeart/2005/8/layout/process1"/>
    <dgm:cxn modelId="{5B843F94-A705-E34B-BC68-D32539559791}" type="presOf" srcId="{AD5F278B-145C-964E-996C-9667AFE22AAA}" destId="{7F663E53-1538-ED47-980D-ED06F92C22B2}" srcOrd="1" destOrd="0" presId="urn:microsoft.com/office/officeart/2005/8/layout/process1"/>
    <dgm:cxn modelId="{F1CE23F5-62C4-0B46-A748-32AC5D63AA38}" type="presOf" srcId="{BEF644FA-2FC3-0540-84DC-28491EB6A206}" destId="{663F1B74-AEBB-8244-BB34-1EAF2CC1C934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7037F940-5441-9A49-AF5E-A2C42CFA3B53}" type="presOf" srcId="{1D3D0272-45C4-8448-87D8-52BF7721E76F}" destId="{651E5C25-0050-BC4F-921D-2C137FE792A8}" srcOrd="0" destOrd="0" presId="urn:microsoft.com/office/officeart/2005/8/layout/process1"/>
    <dgm:cxn modelId="{F2AFCE4A-182B-BA45-943D-185DFDA72C06}" type="presOf" srcId="{AD5F278B-145C-964E-996C-9667AFE22AAA}" destId="{5CA104BA-AD4D-8248-862F-156B928B6F39}" srcOrd="0" destOrd="0" presId="urn:microsoft.com/office/officeart/2005/8/layout/process1"/>
    <dgm:cxn modelId="{45EEE4AC-6669-BE43-911D-949FACB3AF0D}" type="presOf" srcId="{BEF644FA-2FC3-0540-84DC-28491EB6A206}" destId="{EC52D93A-7594-E249-9643-05EFFF366ADC}" srcOrd="0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BD4E6C2D-49D6-544D-8DF6-8E9077FB6B10}" type="presOf" srcId="{2F1BCC4D-1F27-B649-9FA5-C302A4D3F687}" destId="{9726FCF4-DA2F-BA49-9B27-7517590A9983}" srcOrd="0" destOrd="0" presId="urn:microsoft.com/office/officeart/2005/8/layout/process1"/>
    <dgm:cxn modelId="{BF034A91-C917-614A-9EB2-020339A1C615}" type="presOf" srcId="{3592288B-8CB7-3B49-9726-E8E594CB389A}" destId="{D34D1CD6-4B11-8B4E-A29C-6EF0167B8C28}" srcOrd="0" destOrd="0" presId="urn:microsoft.com/office/officeart/2005/8/layout/process1"/>
    <dgm:cxn modelId="{8AC12E01-F1D5-7849-9A24-81B32DDAA3F4}" type="presOf" srcId="{DE481254-B76B-764A-A9C8-C15D0EF3B7D5}" destId="{C4ED4C8D-AD63-7449-A524-3AC0BC0CD2B6}" srcOrd="0" destOrd="0" presId="urn:microsoft.com/office/officeart/2005/8/layout/process1"/>
    <dgm:cxn modelId="{BE6DD94C-1F83-4248-8807-681CC90ED8A5}" type="presOf" srcId="{D44C53D6-26C7-0248-A6D6-DFBE71D44E50}" destId="{2539EAEE-9AA3-8A49-99F4-6A39E854F981}" srcOrd="0" destOrd="0" presId="urn:microsoft.com/office/officeart/2005/8/layout/process1"/>
    <dgm:cxn modelId="{3EEAB099-141E-E24D-8962-1A92E88754E9}" type="presOf" srcId="{A82A3AC9-BE4C-1F4E-A1C0-92D25216C62C}" destId="{917808F9-F647-E247-81C7-91771C47568F}" srcOrd="1" destOrd="0" presId="urn:microsoft.com/office/officeart/2005/8/layout/process1"/>
    <dgm:cxn modelId="{C2B059BB-F6AF-4845-97B6-CC02ECC5C1D9}" type="presOf" srcId="{2A3A2143-5313-3C41-A36D-77AD0D18E3BE}" destId="{7968128B-F201-7840-9462-733F5B176F1E}" srcOrd="1" destOrd="0" presId="urn:microsoft.com/office/officeart/2005/8/layout/process1"/>
    <dgm:cxn modelId="{E88CDACD-0E8E-074E-9077-22C462EDF1A3}" type="presOf" srcId="{FCC9A1CB-CEF2-F747-8ACC-D3DFDC21D35D}" destId="{7222E898-4DB3-074A-A699-0EEB554681F5}" srcOrd="1" destOrd="0" presId="urn:microsoft.com/office/officeart/2005/8/layout/process1"/>
    <dgm:cxn modelId="{D98FF857-BC58-914E-B164-EF96B5AE2454}" type="presOf" srcId="{FCC9A1CB-CEF2-F747-8ACC-D3DFDC21D35D}" destId="{318AA7A9-B66F-8748-A6E7-F1BCD86273A5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3E27B72A-7371-8E40-AA17-8EA9825A990B}" type="presOf" srcId="{2A3A2143-5313-3C41-A36D-77AD0D18E3BE}" destId="{A7254C9D-58C5-BA4F-BAD8-C227806B755A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56372461-6DCE-1445-ADD1-E95B1FC5DE77}" type="presOf" srcId="{1483F97A-F9B7-E94B-9247-436FAD9AA7E8}" destId="{8E23D481-D045-AF43-8EEF-F8E0388B752C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D8EB9214-8844-B04D-899F-C72FD5E42F16}" type="presParOf" srcId="{8E23D481-D045-AF43-8EEF-F8E0388B752C}" destId="{651E5C25-0050-BC4F-921D-2C137FE792A8}" srcOrd="0" destOrd="0" presId="urn:microsoft.com/office/officeart/2005/8/layout/process1"/>
    <dgm:cxn modelId="{E626F2E5-63CD-BB46-9457-86F814E3DD82}" type="presParOf" srcId="{8E23D481-D045-AF43-8EEF-F8E0388B752C}" destId="{EC52D93A-7594-E249-9643-05EFFF366ADC}" srcOrd="1" destOrd="0" presId="urn:microsoft.com/office/officeart/2005/8/layout/process1"/>
    <dgm:cxn modelId="{44B258AB-5CC3-A64C-BF5A-648E6F7E35F4}" type="presParOf" srcId="{EC52D93A-7594-E249-9643-05EFFF366ADC}" destId="{663F1B74-AEBB-8244-BB34-1EAF2CC1C934}" srcOrd="0" destOrd="0" presId="urn:microsoft.com/office/officeart/2005/8/layout/process1"/>
    <dgm:cxn modelId="{B93BBC03-3F53-B840-A00A-8491927ABE9F}" type="presParOf" srcId="{8E23D481-D045-AF43-8EEF-F8E0388B752C}" destId="{01D5BD1C-4ACE-9746-A711-C90A2874784E}" srcOrd="2" destOrd="0" presId="urn:microsoft.com/office/officeart/2005/8/layout/process1"/>
    <dgm:cxn modelId="{8AC72DD6-E266-DA4C-9C84-7F8ECD09B41E}" type="presParOf" srcId="{8E23D481-D045-AF43-8EEF-F8E0388B752C}" destId="{A6902931-5945-3A44-97B9-32CF4CCB18C0}" srcOrd="3" destOrd="0" presId="urn:microsoft.com/office/officeart/2005/8/layout/process1"/>
    <dgm:cxn modelId="{F668D531-2E5A-DC4D-9AE2-60E9A05F1821}" type="presParOf" srcId="{A6902931-5945-3A44-97B9-32CF4CCB18C0}" destId="{917808F9-F647-E247-81C7-91771C47568F}" srcOrd="0" destOrd="0" presId="urn:microsoft.com/office/officeart/2005/8/layout/process1"/>
    <dgm:cxn modelId="{1D2E7CA1-86F6-D445-9DFD-1225C90DF488}" type="presParOf" srcId="{8E23D481-D045-AF43-8EEF-F8E0388B752C}" destId="{2539EAEE-9AA3-8A49-99F4-6A39E854F981}" srcOrd="4" destOrd="0" presId="urn:microsoft.com/office/officeart/2005/8/layout/process1"/>
    <dgm:cxn modelId="{EA18B920-4EFE-444A-9119-7B48B893B149}" type="presParOf" srcId="{8E23D481-D045-AF43-8EEF-F8E0388B752C}" destId="{A7254C9D-58C5-BA4F-BAD8-C227806B755A}" srcOrd="5" destOrd="0" presId="urn:microsoft.com/office/officeart/2005/8/layout/process1"/>
    <dgm:cxn modelId="{DB671333-382C-1E45-969F-B7D29E5B776E}" type="presParOf" srcId="{A7254C9D-58C5-BA4F-BAD8-C227806B755A}" destId="{7968128B-F201-7840-9462-733F5B176F1E}" srcOrd="0" destOrd="0" presId="urn:microsoft.com/office/officeart/2005/8/layout/process1"/>
    <dgm:cxn modelId="{FF55946E-9E0F-7A4D-85C2-7367736B8AA2}" type="presParOf" srcId="{8E23D481-D045-AF43-8EEF-F8E0388B752C}" destId="{D34D1CD6-4B11-8B4E-A29C-6EF0167B8C28}" srcOrd="6" destOrd="0" presId="urn:microsoft.com/office/officeart/2005/8/layout/process1"/>
    <dgm:cxn modelId="{EBFF83C2-5520-BC41-8CB7-246AF3BA7CCB}" type="presParOf" srcId="{8E23D481-D045-AF43-8EEF-F8E0388B752C}" destId="{318AA7A9-B66F-8748-A6E7-F1BCD86273A5}" srcOrd="7" destOrd="0" presId="urn:microsoft.com/office/officeart/2005/8/layout/process1"/>
    <dgm:cxn modelId="{C4AE2765-2EAE-9345-999E-6F29DBB2C12B}" type="presParOf" srcId="{318AA7A9-B66F-8748-A6E7-F1BCD86273A5}" destId="{7222E898-4DB3-074A-A699-0EEB554681F5}" srcOrd="0" destOrd="0" presId="urn:microsoft.com/office/officeart/2005/8/layout/process1"/>
    <dgm:cxn modelId="{AD64FA03-725C-DB4E-AD2F-C3047F8B1A7F}" type="presParOf" srcId="{8E23D481-D045-AF43-8EEF-F8E0388B752C}" destId="{9726FCF4-DA2F-BA49-9B27-7517590A9983}" srcOrd="8" destOrd="0" presId="urn:microsoft.com/office/officeart/2005/8/layout/process1"/>
    <dgm:cxn modelId="{0597736E-A432-E74B-9C13-F223E395BA57}" type="presParOf" srcId="{8E23D481-D045-AF43-8EEF-F8E0388B752C}" destId="{5CA104BA-AD4D-8248-862F-156B928B6F39}" srcOrd="9" destOrd="0" presId="urn:microsoft.com/office/officeart/2005/8/layout/process1"/>
    <dgm:cxn modelId="{0654D820-9899-AD41-A5FC-B12FECAE74BF}" type="presParOf" srcId="{5CA104BA-AD4D-8248-862F-156B928B6F39}" destId="{7F663E53-1538-ED47-980D-ED06F92C22B2}" srcOrd="0" destOrd="0" presId="urn:microsoft.com/office/officeart/2005/8/layout/process1"/>
    <dgm:cxn modelId="{38B67B75-CA51-F444-BA48-E2DE19F80AB1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30C3CF0E-9291-5946-9D9B-1994D0B0B5E3}" type="presOf" srcId="{CBBA9122-0FA1-5746-9D9C-6D02CFA2D90C}" destId="{9F7180CE-D244-2546-9FAC-3762AD572791}" srcOrd="0" destOrd="0" presId="urn:microsoft.com/office/officeart/2005/8/layout/process1"/>
    <dgm:cxn modelId="{D803C817-B52A-A445-8134-5E98F792A0AB}" type="presOf" srcId="{2A3A2143-5313-3C41-A36D-77AD0D18E3BE}" destId="{7968128B-F201-7840-9462-733F5B176F1E}" srcOrd="1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364125CD-8A49-F04A-BA70-D549E01B12CB}" type="presOf" srcId="{BBF2C91E-5134-284D-A50C-947073E40A75}" destId="{3CBF8D55-51E1-A546-B9F4-5BD418310077}" srcOrd="1" destOrd="0" presId="urn:microsoft.com/office/officeart/2005/8/layout/process1"/>
    <dgm:cxn modelId="{41580C93-C3D1-BF46-927F-9D8BE3C9B329}" type="presOf" srcId="{0AAE3A84-15B2-C54B-9647-1DB1B8E851B7}" destId="{3B4ED86F-9DB1-B148-AC14-1DCDC1F320E7}" srcOrd="1" destOrd="0" presId="urn:microsoft.com/office/officeart/2005/8/layout/process1"/>
    <dgm:cxn modelId="{282217DD-20D5-A64E-AD3E-CA4E95066BB1}" type="presOf" srcId="{CBBA9122-0FA1-5746-9D9C-6D02CFA2D90C}" destId="{D6F6E0BD-43A9-FB4F-9A40-88CFCE00EF1E}" srcOrd="1" destOrd="0" presId="urn:microsoft.com/office/officeart/2005/8/layout/process1"/>
    <dgm:cxn modelId="{C42E9425-B4CD-9441-BDC0-D165AE3B9AC2}" type="presOf" srcId="{B15BBCD7-F34D-D54F-9EBA-00EF43257C87}" destId="{879B8013-2A79-A848-B0AB-4431AB34A4AE}" srcOrd="0" destOrd="0" presId="urn:microsoft.com/office/officeart/2005/8/layout/process1"/>
    <dgm:cxn modelId="{D7EDF12E-4BB2-AA47-AD78-E986A44C3839}" type="presOf" srcId="{CE70571E-ED1F-904F-9C52-3E042381D18A}" destId="{8F7127E7-83E0-004F-ADA6-DBD5CEBD65FA}" srcOrd="0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3A824458-2471-C548-9008-F35FE7406EC4}" type="presOf" srcId="{97AC8833-3AC0-D343-9296-2E923BD2FC14}" destId="{9494E8DA-2233-DF4C-BC20-414E1ED9E21C}" srcOrd="0" destOrd="0" presId="urn:microsoft.com/office/officeart/2005/8/layout/process1"/>
    <dgm:cxn modelId="{5364D9CA-D93C-0B48-83E1-20B5C002059F}" type="presOf" srcId="{D42A32A1-2C79-CA47-B08A-5A7DC1E43F8F}" destId="{E3E22696-4C79-7A49-B95A-9EC466D9F851}" srcOrd="0" destOrd="0" presId="urn:microsoft.com/office/officeart/2005/8/layout/process1"/>
    <dgm:cxn modelId="{94CB93C7-E01E-1D48-9472-205C307D7ABB}" type="presOf" srcId="{D44C53D6-26C7-0248-A6D6-DFBE71D44E50}" destId="{2539EAEE-9AA3-8A49-99F4-6A39E854F981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560627A0-8412-8F42-AE03-F46C60F6F6D5}" type="presOf" srcId="{CE70571E-ED1F-904F-9C52-3E042381D18A}" destId="{1DB0DD8E-6341-C04C-B792-6C3A91B7A2B1}" srcOrd="1" destOrd="0" presId="urn:microsoft.com/office/officeart/2005/8/layout/process1"/>
    <dgm:cxn modelId="{F1DF5767-1D44-174B-BCC9-89E332A96CD0}" type="presOf" srcId="{97696C7A-FE83-094E-B031-B3624FA9810D}" destId="{E864AA9A-6704-224D-B285-8AA5A7891CF6}" srcOrd="0" destOrd="0" presId="urn:microsoft.com/office/officeart/2005/8/layout/process1"/>
    <dgm:cxn modelId="{B717E708-2F68-8545-B92B-13B76519A389}" type="presOf" srcId="{045DCF92-8CAA-4A47-A03A-61C7DF64446E}" destId="{B8078ED9-CE92-CD48-BFE1-CE54E5BB538C}" srcOrd="0" destOrd="0" presId="urn:microsoft.com/office/officeart/2005/8/layout/process1"/>
    <dgm:cxn modelId="{D1CE5072-8C26-E946-8850-E340A67C616E}" type="presOf" srcId="{0AAE3A84-15B2-C54B-9647-1DB1B8E851B7}" destId="{E4CE38EA-196C-1540-BCD5-30B30C1A0CAE}" srcOrd="0" destOrd="0" presId="urn:microsoft.com/office/officeart/2005/8/layout/process1"/>
    <dgm:cxn modelId="{1E6BE03C-CA8B-8946-86C6-EC381EDD5EDB}" type="presOf" srcId="{1483F97A-F9B7-E94B-9247-436FAD9AA7E8}" destId="{8E23D481-D045-AF43-8EEF-F8E0388B752C}" srcOrd="0" destOrd="0" presId="urn:microsoft.com/office/officeart/2005/8/layout/process1"/>
    <dgm:cxn modelId="{FCCE506D-E578-804C-8BE0-C22FA75C85F9}" type="presOf" srcId="{AD5F278B-145C-964E-996C-9667AFE22AAA}" destId="{7F663E53-1538-ED47-980D-ED06F92C22B2}" srcOrd="1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F23EB268-FF4C-ED4E-8F1F-A8D74839D7D1}" type="presOf" srcId="{BEF644FA-2FC3-0540-84DC-28491EB6A206}" destId="{EC52D93A-7594-E249-9643-05EFFF366ADC}" srcOrd="0" destOrd="0" presId="urn:microsoft.com/office/officeart/2005/8/layout/process1"/>
    <dgm:cxn modelId="{F3EB04C2-DD0A-4F4A-9688-896543DB0845}" type="presOf" srcId="{B15BBCD7-F34D-D54F-9EBA-00EF43257C87}" destId="{795383A6-0A71-2042-9AB6-15CA52DA790C}" srcOrd="1" destOrd="0" presId="urn:microsoft.com/office/officeart/2005/8/layout/process1"/>
    <dgm:cxn modelId="{8ED10348-D7D8-7546-B5C2-2842BA2C050F}" type="presOf" srcId="{AD5F278B-145C-964E-996C-9667AFE22AAA}" destId="{5CA104BA-AD4D-8248-862F-156B928B6F39}" srcOrd="0" destOrd="0" presId="urn:microsoft.com/office/officeart/2005/8/layout/process1"/>
    <dgm:cxn modelId="{BE2CB1F2-2228-444E-B4DA-CEC52DA6B7F7}" type="presOf" srcId="{BEF644FA-2FC3-0540-84DC-28491EB6A206}" destId="{663F1B74-AEBB-8244-BB34-1EAF2CC1C934}" srcOrd="1" destOrd="0" presId="urn:microsoft.com/office/officeart/2005/8/layout/process1"/>
    <dgm:cxn modelId="{EBA8E4FD-F85C-6A48-95C7-7662FAE97A02}" type="presOf" srcId="{B7070582-726F-3641-802F-15FEFB946223}" destId="{83D8EE8D-41A1-5D4F-8AD3-DD792BDE5D11}" srcOrd="0" destOrd="0" presId="urn:microsoft.com/office/officeart/2005/8/layout/process1"/>
    <dgm:cxn modelId="{A77DFEA0-EB59-EF42-A434-C2E9A6D9DC0C}" type="presOf" srcId="{2F1BCC4D-1F27-B649-9FA5-C302A4D3F687}" destId="{9726FCF4-DA2F-BA49-9B27-7517590A9983}" srcOrd="0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58577D29-B55F-4D41-8274-347743AB2422}" type="presOf" srcId="{BBF2C91E-5134-284D-A50C-947073E40A75}" destId="{75DE64D8-928F-C644-A5F0-BBA2873C90EB}" srcOrd="0" destOrd="0" presId="urn:microsoft.com/office/officeart/2005/8/layout/process1"/>
    <dgm:cxn modelId="{1FC85A70-9DE9-BF45-9EDB-9E06EB192CD9}" type="presOf" srcId="{2A3A2143-5313-3C41-A36D-77AD0D18E3BE}" destId="{A7254C9D-58C5-BA4F-BAD8-C227806B755A}" srcOrd="0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6BFDF404-8B77-2743-B60E-F84585B0B85F}" type="presOf" srcId="{1D3D0272-45C4-8448-87D8-52BF7721E76F}" destId="{651E5C25-0050-BC4F-921D-2C137FE792A8}" srcOrd="0" destOrd="0" presId="urn:microsoft.com/office/officeart/2005/8/layout/process1"/>
    <dgm:cxn modelId="{806F90B0-5DDC-EA4D-8972-88E81899A4F0}" type="presOf" srcId="{5BCA461D-959C-964C-B6F6-F3EAF79E7186}" destId="{D64BAC73-9E3A-9040-8601-E86800E6F3FB}" srcOrd="0" destOrd="0" presId="urn:microsoft.com/office/officeart/2005/8/layout/process1"/>
    <dgm:cxn modelId="{5B786DC6-E299-1C4E-B439-6E97293A6DF7}" type="presParOf" srcId="{8E23D481-D045-AF43-8EEF-F8E0388B752C}" destId="{2539EAEE-9AA3-8A49-99F4-6A39E854F981}" srcOrd="0" destOrd="0" presId="urn:microsoft.com/office/officeart/2005/8/layout/process1"/>
    <dgm:cxn modelId="{249D0CEE-E079-EE46-8879-295196F9679A}" type="presParOf" srcId="{8E23D481-D045-AF43-8EEF-F8E0388B752C}" destId="{A7254C9D-58C5-BA4F-BAD8-C227806B755A}" srcOrd="1" destOrd="0" presId="urn:microsoft.com/office/officeart/2005/8/layout/process1"/>
    <dgm:cxn modelId="{375E708C-6132-0C45-A62A-5222BAEA0601}" type="presParOf" srcId="{A7254C9D-58C5-BA4F-BAD8-C227806B755A}" destId="{7968128B-F201-7840-9462-733F5B176F1E}" srcOrd="0" destOrd="0" presId="urn:microsoft.com/office/officeart/2005/8/layout/process1"/>
    <dgm:cxn modelId="{95BD37C2-9CE4-E540-A58A-A4361B98FB7D}" type="presParOf" srcId="{8E23D481-D045-AF43-8EEF-F8E0388B752C}" destId="{651E5C25-0050-BC4F-921D-2C137FE792A8}" srcOrd="2" destOrd="0" presId="urn:microsoft.com/office/officeart/2005/8/layout/process1"/>
    <dgm:cxn modelId="{FD313161-063F-B84B-8D1B-2FE828493769}" type="presParOf" srcId="{8E23D481-D045-AF43-8EEF-F8E0388B752C}" destId="{EC52D93A-7594-E249-9643-05EFFF366ADC}" srcOrd="3" destOrd="0" presId="urn:microsoft.com/office/officeart/2005/8/layout/process1"/>
    <dgm:cxn modelId="{048559E6-3ABC-7142-A359-3013A84541F9}" type="presParOf" srcId="{EC52D93A-7594-E249-9643-05EFFF366ADC}" destId="{663F1B74-AEBB-8244-BB34-1EAF2CC1C934}" srcOrd="0" destOrd="0" presId="urn:microsoft.com/office/officeart/2005/8/layout/process1"/>
    <dgm:cxn modelId="{35B1E13F-3F59-3F41-95A3-1AA6E3A55213}" type="presParOf" srcId="{8E23D481-D045-AF43-8EEF-F8E0388B752C}" destId="{9726FCF4-DA2F-BA49-9B27-7517590A9983}" srcOrd="4" destOrd="0" presId="urn:microsoft.com/office/officeart/2005/8/layout/process1"/>
    <dgm:cxn modelId="{B04A8F3D-BC1A-7646-941D-BAF7E3CBB651}" type="presParOf" srcId="{8E23D481-D045-AF43-8EEF-F8E0388B752C}" destId="{5CA104BA-AD4D-8248-862F-156B928B6F39}" srcOrd="5" destOrd="0" presId="urn:microsoft.com/office/officeart/2005/8/layout/process1"/>
    <dgm:cxn modelId="{2D6E8E18-8B7F-0843-A336-50A515B0B708}" type="presParOf" srcId="{5CA104BA-AD4D-8248-862F-156B928B6F39}" destId="{7F663E53-1538-ED47-980D-ED06F92C22B2}" srcOrd="0" destOrd="0" presId="urn:microsoft.com/office/officeart/2005/8/layout/process1"/>
    <dgm:cxn modelId="{CFB1E761-844E-C24F-9B08-109B4A20DD2E}" type="presParOf" srcId="{8E23D481-D045-AF43-8EEF-F8E0388B752C}" destId="{E3E22696-4C79-7A49-B95A-9EC466D9F851}" srcOrd="6" destOrd="0" presId="urn:microsoft.com/office/officeart/2005/8/layout/process1"/>
    <dgm:cxn modelId="{4F6CF836-65D9-1C46-AB46-56FF51B8AC3C}" type="presParOf" srcId="{8E23D481-D045-AF43-8EEF-F8E0388B752C}" destId="{E4CE38EA-196C-1540-BCD5-30B30C1A0CAE}" srcOrd="7" destOrd="0" presId="urn:microsoft.com/office/officeart/2005/8/layout/process1"/>
    <dgm:cxn modelId="{A10FDC89-3B8D-2845-BD3B-91C2356CB371}" type="presParOf" srcId="{E4CE38EA-196C-1540-BCD5-30B30C1A0CAE}" destId="{3B4ED86F-9DB1-B148-AC14-1DCDC1F320E7}" srcOrd="0" destOrd="0" presId="urn:microsoft.com/office/officeart/2005/8/layout/process1"/>
    <dgm:cxn modelId="{11F44A20-3EB2-4847-80CA-9A05B58DE4E0}" type="presParOf" srcId="{8E23D481-D045-AF43-8EEF-F8E0388B752C}" destId="{83D8EE8D-41A1-5D4F-8AD3-DD792BDE5D11}" srcOrd="8" destOrd="0" presId="urn:microsoft.com/office/officeart/2005/8/layout/process1"/>
    <dgm:cxn modelId="{046947C1-2F73-424D-B45B-ED946FE6B322}" type="presParOf" srcId="{8E23D481-D045-AF43-8EEF-F8E0388B752C}" destId="{75DE64D8-928F-C644-A5F0-BBA2873C90EB}" srcOrd="9" destOrd="0" presId="urn:microsoft.com/office/officeart/2005/8/layout/process1"/>
    <dgm:cxn modelId="{9B4DC92E-A1AF-C04D-A860-69D5273557EE}" type="presParOf" srcId="{75DE64D8-928F-C644-A5F0-BBA2873C90EB}" destId="{3CBF8D55-51E1-A546-B9F4-5BD418310077}" srcOrd="0" destOrd="0" presId="urn:microsoft.com/office/officeart/2005/8/layout/process1"/>
    <dgm:cxn modelId="{2A454437-F90B-A649-A4FA-0C2B57E9E062}" type="presParOf" srcId="{8E23D481-D045-AF43-8EEF-F8E0388B752C}" destId="{B8078ED9-CE92-CD48-BFE1-CE54E5BB538C}" srcOrd="10" destOrd="0" presId="urn:microsoft.com/office/officeart/2005/8/layout/process1"/>
    <dgm:cxn modelId="{92E16A33-6950-4348-9523-BFC84984D425}" type="presParOf" srcId="{8E23D481-D045-AF43-8EEF-F8E0388B752C}" destId="{9F7180CE-D244-2546-9FAC-3762AD572791}" srcOrd="11" destOrd="0" presId="urn:microsoft.com/office/officeart/2005/8/layout/process1"/>
    <dgm:cxn modelId="{6E18B8D7-49C8-204C-AC5F-80270531E3DF}" type="presParOf" srcId="{9F7180CE-D244-2546-9FAC-3762AD572791}" destId="{D6F6E0BD-43A9-FB4F-9A40-88CFCE00EF1E}" srcOrd="0" destOrd="0" presId="urn:microsoft.com/office/officeart/2005/8/layout/process1"/>
    <dgm:cxn modelId="{F7AA453F-1A29-1541-8009-235EE270CACA}" type="presParOf" srcId="{8E23D481-D045-AF43-8EEF-F8E0388B752C}" destId="{9494E8DA-2233-DF4C-BC20-414E1ED9E21C}" srcOrd="12" destOrd="0" presId="urn:microsoft.com/office/officeart/2005/8/layout/process1"/>
    <dgm:cxn modelId="{CF3D2BEE-C414-9348-A9F0-7D29ED207866}" type="presParOf" srcId="{8E23D481-D045-AF43-8EEF-F8E0388B752C}" destId="{8F7127E7-83E0-004F-ADA6-DBD5CEBD65FA}" srcOrd="13" destOrd="0" presId="urn:microsoft.com/office/officeart/2005/8/layout/process1"/>
    <dgm:cxn modelId="{8F3E4046-C6CE-F04B-8C81-D103717D94C8}" type="presParOf" srcId="{8F7127E7-83E0-004F-ADA6-DBD5CEBD65FA}" destId="{1DB0DD8E-6341-C04C-B792-6C3A91B7A2B1}" srcOrd="0" destOrd="0" presId="urn:microsoft.com/office/officeart/2005/8/layout/process1"/>
    <dgm:cxn modelId="{FE79E8AF-3D74-AC4B-9945-A51DEA5864C1}" type="presParOf" srcId="{8E23D481-D045-AF43-8EEF-F8E0388B752C}" destId="{E864AA9A-6704-224D-B285-8AA5A7891CF6}" srcOrd="14" destOrd="0" presId="urn:microsoft.com/office/officeart/2005/8/layout/process1"/>
    <dgm:cxn modelId="{06D3566C-8658-0743-B044-960CE45521E0}" type="presParOf" srcId="{8E23D481-D045-AF43-8EEF-F8E0388B752C}" destId="{879B8013-2A79-A848-B0AB-4431AB34A4AE}" srcOrd="15" destOrd="0" presId="urn:microsoft.com/office/officeart/2005/8/layout/process1"/>
    <dgm:cxn modelId="{415F2973-2E8F-D447-A15E-0D6AA2B37581}" type="presParOf" srcId="{879B8013-2A79-A848-B0AB-4431AB34A4AE}" destId="{795383A6-0A71-2042-9AB6-15CA52DA790C}" srcOrd="0" destOrd="0" presId="urn:microsoft.com/office/officeart/2005/8/layout/process1"/>
    <dgm:cxn modelId="{63CDB24D-7014-4949-9E51-6A2B87955A09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803E0288-2B89-3646-BEA3-B97BE548186A}" type="presOf" srcId="{1D3D0272-45C4-8448-87D8-52BF7721E76F}" destId="{651E5C25-0050-BC4F-921D-2C137FE792A8}" srcOrd="0" destOrd="0" presId="urn:microsoft.com/office/officeart/2005/8/layout/process1"/>
    <dgm:cxn modelId="{0656B4C2-B98C-D740-9AA5-EAA4613C372C}" type="presOf" srcId="{AD5F278B-145C-964E-996C-9667AFE22AAA}" destId="{7F663E53-1538-ED47-980D-ED06F92C22B2}" srcOrd="1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C0505564-14A1-9442-B56D-506EFCB90F6A}" type="presOf" srcId="{DE481254-B76B-764A-A9C8-C15D0EF3B7D5}" destId="{C4ED4C8D-AD63-7449-A524-3AC0BC0CD2B6}" srcOrd="0" destOrd="0" presId="urn:microsoft.com/office/officeart/2005/8/layout/process1"/>
    <dgm:cxn modelId="{2A70DA9F-C5D6-E14E-B81E-A65757299113}" type="presOf" srcId="{AD5F278B-145C-964E-996C-9667AFE22AAA}" destId="{5CA104BA-AD4D-8248-862F-156B928B6F39}" srcOrd="0" destOrd="0" presId="urn:microsoft.com/office/officeart/2005/8/layout/process1"/>
    <dgm:cxn modelId="{DCA6F9B7-C698-0747-A1BB-CE9C7040A431}" type="presOf" srcId="{2A3A2143-5313-3C41-A36D-77AD0D18E3BE}" destId="{7968128B-F201-7840-9462-733F5B176F1E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F3E19412-04DA-4940-824B-DB6B901F509E}" type="presOf" srcId="{2A3A2143-5313-3C41-A36D-77AD0D18E3BE}" destId="{A7254C9D-58C5-BA4F-BAD8-C227806B755A}" srcOrd="0" destOrd="0" presId="urn:microsoft.com/office/officeart/2005/8/layout/process1"/>
    <dgm:cxn modelId="{7E22A9C0-4E7D-4140-854E-58E85B722B43}" type="presOf" srcId="{A82A3AC9-BE4C-1F4E-A1C0-92D25216C62C}" destId="{917808F9-F647-E247-81C7-91771C47568F}" srcOrd="1" destOrd="0" presId="urn:microsoft.com/office/officeart/2005/8/layout/process1"/>
    <dgm:cxn modelId="{1A861D88-E367-0844-8840-EAF32491AD0B}" type="presOf" srcId="{FCC9A1CB-CEF2-F747-8ACC-D3DFDC21D35D}" destId="{7222E898-4DB3-074A-A699-0EEB554681F5}" srcOrd="1" destOrd="0" presId="urn:microsoft.com/office/officeart/2005/8/layout/process1"/>
    <dgm:cxn modelId="{6F14805E-46DF-664F-86FA-2D8C525202EE}" type="presOf" srcId="{2F1BCC4D-1F27-B649-9FA5-C302A4D3F687}" destId="{9726FCF4-DA2F-BA49-9B27-7517590A9983}" srcOrd="0" destOrd="0" presId="urn:microsoft.com/office/officeart/2005/8/layout/process1"/>
    <dgm:cxn modelId="{A452C267-3D81-4748-A63F-A7055297E798}" type="presOf" srcId="{D44C53D6-26C7-0248-A6D6-DFBE71D44E50}" destId="{2539EAEE-9AA3-8A49-99F4-6A39E854F981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FEA4E892-7E4B-7041-A428-264FF4D2B505}" type="presOf" srcId="{BEF644FA-2FC3-0540-84DC-28491EB6A206}" destId="{EC52D93A-7594-E249-9643-05EFFF366ADC}" srcOrd="0" destOrd="0" presId="urn:microsoft.com/office/officeart/2005/8/layout/process1"/>
    <dgm:cxn modelId="{E265E073-0847-4743-8922-008F11A4876A}" type="presOf" srcId="{B019CA8B-1653-7441-8C1F-EEE089C2A55D}" destId="{01D5BD1C-4ACE-9746-A711-C90A2874784E}" srcOrd="0" destOrd="0" presId="urn:microsoft.com/office/officeart/2005/8/layout/process1"/>
    <dgm:cxn modelId="{459B1E12-0D9D-5E49-A99C-17EF341B48E8}" type="presOf" srcId="{BEF644FA-2FC3-0540-84DC-28491EB6A206}" destId="{663F1B74-AEBB-8244-BB34-1EAF2CC1C934}" srcOrd="1" destOrd="0" presId="urn:microsoft.com/office/officeart/2005/8/layout/process1"/>
    <dgm:cxn modelId="{1EBF0AD7-21D3-5D42-9FB4-50D20BF85D3F}" type="presOf" srcId="{FCC9A1CB-CEF2-F747-8ACC-D3DFDC21D35D}" destId="{318AA7A9-B66F-8748-A6E7-F1BCD86273A5}" srcOrd="0" destOrd="0" presId="urn:microsoft.com/office/officeart/2005/8/layout/process1"/>
    <dgm:cxn modelId="{CDDB6E45-6CB1-CD46-9E89-A8AA10A6B6ED}" type="presOf" srcId="{1483F97A-F9B7-E94B-9247-436FAD9AA7E8}" destId="{8E23D481-D045-AF43-8EEF-F8E0388B752C}" srcOrd="0" destOrd="0" presId="urn:microsoft.com/office/officeart/2005/8/layout/process1"/>
    <dgm:cxn modelId="{65B76FCE-E7CD-DC44-9F1C-88D6AB72C49D}" type="presOf" srcId="{A82A3AC9-BE4C-1F4E-A1C0-92D25216C62C}" destId="{A6902931-5945-3A44-97B9-32CF4CCB18C0}" srcOrd="0" destOrd="0" presId="urn:microsoft.com/office/officeart/2005/8/layout/process1"/>
    <dgm:cxn modelId="{D883452F-BD93-2F45-B04B-C285D1847151}" type="presOf" srcId="{3592288B-8CB7-3B49-9726-E8E594CB389A}" destId="{D34D1CD6-4B11-8B4E-A29C-6EF0167B8C28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960B9FFF-4849-3F42-9B8B-BA62DC892226}" type="presParOf" srcId="{8E23D481-D045-AF43-8EEF-F8E0388B752C}" destId="{651E5C25-0050-BC4F-921D-2C137FE792A8}" srcOrd="0" destOrd="0" presId="urn:microsoft.com/office/officeart/2005/8/layout/process1"/>
    <dgm:cxn modelId="{79A0CB8B-F464-474B-9501-9F7A77876F6F}" type="presParOf" srcId="{8E23D481-D045-AF43-8EEF-F8E0388B752C}" destId="{EC52D93A-7594-E249-9643-05EFFF366ADC}" srcOrd="1" destOrd="0" presId="urn:microsoft.com/office/officeart/2005/8/layout/process1"/>
    <dgm:cxn modelId="{393A8917-D42F-BF41-816C-607BF9D55E4D}" type="presParOf" srcId="{EC52D93A-7594-E249-9643-05EFFF366ADC}" destId="{663F1B74-AEBB-8244-BB34-1EAF2CC1C934}" srcOrd="0" destOrd="0" presId="urn:microsoft.com/office/officeart/2005/8/layout/process1"/>
    <dgm:cxn modelId="{3DC72831-2B6E-3B49-B962-9495C6855AB1}" type="presParOf" srcId="{8E23D481-D045-AF43-8EEF-F8E0388B752C}" destId="{01D5BD1C-4ACE-9746-A711-C90A2874784E}" srcOrd="2" destOrd="0" presId="urn:microsoft.com/office/officeart/2005/8/layout/process1"/>
    <dgm:cxn modelId="{52BFEB41-78DA-2547-B97B-2DE8EC3C2044}" type="presParOf" srcId="{8E23D481-D045-AF43-8EEF-F8E0388B752C}" destId="{A6902931-5945-3A44-97B9-32CF4CCB18C0}" srcOrd="3" destOrd="0" presId="urn:microsoft.com/office/officeart/2005/8/layout/process1"/>
    <dgm:cxn modelId="{94E37428-6237-8A4B-886C-865DB8F8D8E4}" type="presParOf" srcId="{A6902931-5945-3A44-97B9-32CF4CCB18C0}" destId="{917808F9-F647-E247-81C7-91771C47568F}" srcOrd="0" destOrd="0" presId="urn:microsoft.com/office/officeart/2005/8/layout/process1"/>
    <dgm:cxn modelId="{8848A443-2959-2F49-AC33-C92CC6F2068D}" type="presParOf" srcId="{8E23D481-D045-AF43-8EEF-F8E0388B752C}" destId="{2539EAEE-9AA3-8A49-99F4-6A39E854F981}" srcOrd="4" destOrd="0" presId="urn:microsoft.com/office/officeart/2005/8/layout/process1"/>
    <dgm:cxn modelId="{255E537E-E5F6-DF45-A2E7-67C84CFB7873}" type="presParOf" srcId="{8E23D481-D045-AF43-8EEF-F8E0388B752C}" destId="{A7254C9D-58C5-BA4F-BAD8-C227806B755A}" srcOrd="5" destOrd="0" presId="urn:microsoft.com/office/officeart/2005/8/layout/process1"/>
    <dgm:cxn modelId="{CEC728FE-826E-9146-A585-2C927A7FA07E}" type="presParOf" srcId="{A7254C9D-58C5-BA4F-BAD8-C227806B755A}" destId="{7968128B-F201-7840-9462-733F5B176F1E}" srcOrd="0" destOrd="0" presId="urn:microsoft.com/office/officeart/2005/8/layout/process1"/>
    <dgm:cxn modelId="{3569134B-2DDC-174C-BAC6-EEC5EDE5B770}" type="presParOf" srcId="{8E23D481-D045-AF43-8EEF-F8E0388B752C}" destId="{D34D1CD6-4B11-8B4E-A29C-6EF0167B8C28}" srcOrd="6" destOrd="0" presId="urn:microsoft.com/office/officeart/2005/8/layout/process1"/>
    <dgm:cxn modelId="{4D85BAD4-2436-7041-B138-EF292E5E67E3}" type="presParOf" srcId="{8E23D481-D045-AF43-8EEF-F8E0388B752C}" destId="{318AA7A9-B66F-8748-A6E7-F1BCD86273A5}" srcOrd="7" destOrd="0" presId="urn:microsoft.com/office/officeart/2005/8/layout/process1"/>
    <dgm:cxn modelId="{4D6CFFFD-020E-7045-AF32-4E0FE67DD62A}" type="presParOf" srcId="{318AA7A9-B66F-8748-A6E7-F1BCD86273A5}" destId="{7222E898-4DB3-074A-A699-0EEB554681F5}" srcOrd="0" destOrd="0" presId="urn:microsoft.com/office/officeart/2005/8/layout/process1"/>
    <dgm:cxn modelId="{11132FD3-EA1C-1C45-8939-413B2DC758A4}" type="presParOf" srcId="{8E23D481-D045-AF43-8EEF-F8E0388B752C}" destId="{9726FCF4-DA2F-BA49-9B27-7517590A9983}" srcOrd="8" destOrd="0" presId="urn:microsoft.com/office/officeart/2005/8/layout/process1"/>
    <dgm:cxn modelId="{83C4C8DA-6EDB-3148-BB62-89014321EBBA}" type="presParOf" srcId="{8E23D481-D045-AF43-8EEF-F8E0388B752C}" destId="{5CA104BA-AD4D-8248-862F-156B928B6F39}" srcOrd="9" destOrd="0" presId="urn:microsoft.com/office/officeart/2005/8/layout/process1"/>
    <dgm:cxn modelId="{2F4A0A00-F9AA-7743-9972-002A3AEE3EBB}" type="presParOf" srcId="{5CA104BA-AD4D-8248-862F-156B928B6F39}" destId="{7F663E53-1538-ED47-980D-ED06F92C22B2}" srcOrd="0" destOrd="0" presId="urn:microsoft.com/office/officeart/2005/8/layout/process1"/>
    <dgm:cxn modelId="{9CB5F8D7-C29E-434F-8211-B7E02F972654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3DA9AA-4EFB-A843-86EF-BC18B232DF2C}" type="presOf" srcId="{2A3A2143-5313-3C41-A36D-77AD0D18E3BE}" destId="{7968128B-F201-7840-9462-733F5B176F1E}" srcOrd="1" destOrd="0" presId="urn:microsoft.com/office/officeart/2005/8/layout/process1"/>
    <dgm:cxn modelId="{E89EDC01-DBE5-D14C-BE1B-1167FDBCBF2B}" type="presOf" srcId="{A82A3AC9-BE4C-1F4E-A1C0-92D25216C62C}" destId="{917808F9-F647-E247-81C7-91771C47568F}" srcOrd="1" destOrd="0" presId="urn:microsoft.com/office/officeart/2005/8/layout/process1"/>
    <dgm:cxn modelId="{8FC9AAC6-2E0C-B54A-BBF2-821E24601642}" type="presOf" srcId="{FCC9A1CB-CEF2-F747-8ACC-D3DFDC21D35D}" destId="{318AA7A9-B66F-8748-A6E7-F1BCD86273A5}" srcOrd="0" destOrd="0" presId="urn:microsoft.com/office/officeart/2005/8/layout/process1"/>
    <dgm:cxn modelId="{9F90D64A-3E17-344C-84E7-20D3CF6745C2}" type="presOf" srcId="{FCC9A1CB-CEF2-F747-8ACC-D3DFDC21D35D}" destId="{7222E898-4DB3-074A-A699-0EEB554681F5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7F7CB8CA-7550-4C4F-A63A-7621387276A8}" type="presOf" srcId="{D44C53D6-26C7-0248-A6D6-DFBE71D44E50}" destId="{2539EAEE-9AA3-8A49-99F4-6A39E854F981}" srcOrd="0" destOrd="0" presId="urn:microsoft.com/office/officeart/2005/8/layout/process1"/>
    <dgm:cxn modelId="{459099E0-63BD-B84B-8AB9-D6CE1221AA67}" type="presOf" srcId="{BEF644FA-2FC3-0540-84DC-28491EB6A206}" destId="{663F1B74-AEBB-8244-BB34-1EAF2CC1C934}" srcOrd="1" destOrd="0" presId="urn:microsoft.com/office/officeart/2005/8/layout/process1"/>
    <dgm:cxn modelId="{67885E3A-822B-624B-8941-B327863E7157}" type="presOf" srcId="{BEF644FA-2FC3-0540-84DC-28491EB6A206}" destId="{EC52D93A-7594-E249-9643-05EFFF366ADC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F4F50781-9B0D-BA48-BB2A-3E44B169303E}" type="presOf" srcId="{B019CA8B-1653-7441-8C1F-EEE089C2A55D}" destId="{01D5BD1C-4ACE-9746-A711-C90A2874784E}" srcOrd="0" destOrd="0" presId="urn:microsoft.com/office/officeart/2005/8/layout/process1"/>
    <dgm:cxn modelId="{8B94CB28-FE93-2C41-BA79-257B9A899A7F}" type="presOf" srcId="{1D3D0272-45C4-8448-87D8-52BF7721E76F}" destId="{651E5C25-0050-BC4F-921D-2C137FE792A8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94A16305-2D89-9545-AE82-159AD6FE0D7D}" type="presOf" srcId="{2F1BCC4D-1F27-B649-9FA5-C302A4D3F687}" destId="{9726FCF4-DA2F-BA49-9B27-7517590A9983}" srcOrd="0" destOrd="0" presId="urn:microsoft.com/office/officeart/2005/8/layout/process1"/>
    <dgm:cxn modelId="{A694949C-C6E4-794C-BC78-B13A75AC2F52}" type="presOf" srcId="{A82A3AC9-BE4C-1F4E-A1C0-92D25216C62C}" destId="{A6902931-5945-3A44-97B9-32CF4CCB18C0}" srcOrd="0" destOrd="0" presId="urn:microsoft.com/office/officeart/2005/8/layout/process1"/>
    <dgm:cxn modelId="{8CD88248-C67E-8E43-B141-86C329E68356}" type="presOf" srcId="{DE481254-B76B-764A-A9C8-C15D0EF3B7D5}" destId="{C4ED4C8D-AD63-7449-A524-3AC0BC0CD2B6}" srcOrd="0" destOrd="0" presId="urn:microsoft.com/office/officeart/2005/8/layout/process1"/>
    <dgm:cxn modelId="{8AE0AA4C-7127-B044-AB54-12802E69629D}" type="presOf" srcId="{3592288B-8CB7-3B49-9726-E8E594CB389A}" destId="{D34D1CD6-4B11-8B4E-A29C-6EF0167B8C28}" srcOrd="0" destOrd="0" presId="urn:microsoft.com/office/officeart/2005/8/layout/process1"/>
    <dgm:cxn modelId="{17354AFB-ADA5-BA4F-9372-7C14A80DBF8E}" type="presOf" srcId="{2A3A2143-5313-3C41-A36D-77AD0D18E3BE}" destId="{A7254C9D-58C5-BA4F-BAD8-C227806B755A}" srcOrd="0" destOrd="0" presId="urn:microsoft.com/office/officeart/2005/8/layout/process1"/>
    <dgm:cxn modelId="{9DAC58EA-59B3-E845-9808-6DD55C8B18E7}" type="presOf" srcId="{1483F97A-F9B7-E94B-9247-436FAD9AA7E8}" destId="{8E23D481-D045-AF43-8EEF-F8E0388B752C}" srcOrd="0" destOrd="0" presId="urn:microsoft.com/office/officeart/2005/8/layout/process1"/>
    <dgm:cxn modelId="{4CDDBA6C-2762-8940-BEEC-7A1F8C5AD767}" type="presOf" srcId="{AD5F278B-145C-964E-996C-9667AFE22AAA}" destId="{5CA104BA-AD4D-8248-862F-156B928B6F39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F4100195-8571-9F4C-99D4-819C3D33018B}" type="presOf" srcId="{AD5F278B-145C-964E-996C-9667AFE22AAA}" destId="{7F663E53-1538-ED47-980D-ED06F92C22B2}" srcOrd="1" destOrd="0" presId="urn:microsoft.com/office/officeart/2005/8/layout/process1"/>
    <dgm:cxn modelId="{F69FE466-6770-5F43-8709-722014362AAF}" type="presParOf" srcId="{8E23D481-D045-AF43-8EEF-F8E0388B752C}" destId="{651E5C25-0050-BC4F-921D-2C137FE792A8}" srcOrd="0" destOrd="0" presId="urn:microsoft.com/office/officeart/2005/8/layout/process1"/>
    <dgm:cxn modelId="{584E8426-1E48-494C-84AC-F99FC7E06E97}" type="presParOf" srcId="{8E23D481-D045-AF43-8EEF-F8E0388B752C}" destId="{EC52D93A-7594-E249-9643-05EFFF366ADC}" srcOrd="1" destOrd="0" presId="urn:microsoft.com/office/officeart/2005/8/layout/process1"/>
    <dgm:cxn modelId="{A6C638D9-AC61-A744-BB6D-9010AB5A87F8}" type="presParOf" srcId="{EC52D93A-7594-E249-9643-05EFFF366ADC}" destId="{663F1B74-AEBB-8244-BB34-1EAF2CC1C934}" srcOrd="0" destOrd="0" presId="urn:microsoft.com/office/officeart/2005/8/layout/process1"/>
    <dgm:cxn modelId="{F7183FDE-2CBF-914F-B6E3-F05B426FBA3E}" type="presParOf" srcId="{8E23D481-D045-AF43-8EEF-F8E0388B752C}" destId="{01D5BD1C-4ACE-9746-A711-C90A2874784E}" srcOrd="2" destOrd="0" presId="urn:microsoft.com/office/officeart/2005/8/layout/process1"/>
    <dgm:cxn modelId="{A467508B-E8DD-4B4C-B71D-82C02BF32D51}" type="presParOf" srcId="{8E23D481-D045-AF43-8EEF-F8E0388B752C}" destId="{A6902931-5945-3A44-97B9-32CF4CCB18C0}" srcOrd="3" destOrd="0" presId="urn:microsoft.com/office/officeart/2005/8/layout/process1"/>
    <dgm:cxn modelId="{8329A97C-58A0-2943-9591-2117327A461A}" type="presParOf" srcId="{A6902931-5945-3A44-97B9-32CF4CCB18C0}" destId="{917808F9-F647-E247-81C7-91771C47568F}" srcOrd="0" destOrd="0" presId="urn:microsoft.com/office/officeart/2005/8/layout/process1"/>
    <dgm:cxn modelId="{0AC7ADFA-CF7A-AE4A-ADCB-F0F075AC2985}" type="presParOf" srcId="{8E23D481-D045-AF43-8EEF-F8E0388B752C}" destId="{2539EAEE-9AA3-8A49-99F4-6A39E854F981}" srcOrd="4" destOrd="0" presId="urn:microsoft.com/office/officeart/2005/8/layout/process1"/>
    <dgm:cxn modelId="{98072BAE-7B09-9E43-A607-5CACD1D223FB}" type="presParOf" srcId="{8E23D481-D045-AF43-8EEF-F8E0388B752C}" destId="{A7254C9D-58C5-BA4F-BAD8-C227806B755A}" srcOrd="5" destOrd="0" presId="urn:microsoft.com/office/officeart/2005/8/layout/process1"/>
    <dgm:cxn modelId="{A7DE7F80-9BF2-A44B-8B07-D33830483DC8}" type="presParOf" srcId="{A7254C9D-58C5-BA4F-BAD8-C227806B755A}" destId="{7968128B-F201-7840-9462-733F5B176F1E}" srcOrd="0" destOrd="0" presId="urn:microsoft.com/office/officeart/2005/8/layout/process1"/>
    <dgm:cxn modelId="{F1B63686-7B8D-E245-83F1-034418188C2A}" type="presParOf" srcId="{8E23D481-D045-AF43-8EEF-F8E0388B752C}" destId="{D34D1CD6-4B11-8B4E-A29C-6EF0167B8C28}" srcOrd="6" destOrd="0" presId="urn:microsoft.com/office/officeart/2005/8/layout/process1"/>
    <dgm:cxn modelId="{DD661B2E-1007-D141-B917-F741B64C2F88}" type="presParOf" srcId="{8E23D481-D045-AF43-8EEF-F8E0388B752C}" destId="{318AA7A9-B66F-8748-A6E7-F1BCD86273A5}" srcOrd="7" destOrd="0" presId="urn:microsoft.com/office/officeart/2005/8/layout/process1"/>
    <dgm:cxn modelId="{9FD28F67-AD7B-A049-B387-F3630C88B4EF}" type="presParOf" srcId="{318AA7A9-B66F-8748-A6E7-F1BCD86273A5}" destId="{7222E898-4DB3-074A-A699-0EEB554681F5}" srcOrd="0" destOrd="0" presId="urn:microsoft.com/office/officeart/2005/8/layout/process1"/>
    <dgm:cxn modelId="{133411DD-F83D-3146-A65F-E8DAB6516C32}" type="presParOf" srcId="{8E23D481-D045-AF43-8EEF-F8E0388B752C}" destId="{9726FCF4-DA2F-BA49-9B27-7517590A9983}" srcOrd="8" destOrd="0" presId="urn:microsoft.com/office/officeart/2005/8/layout/process1"/>
    <dgm:cxn modelId="{92781A5E-3A99-6C43-9703-65CE9FA24485}" type="presParOf" srcId="{8E23D481-D045-AF43-8EEF-F8E0388B752C}" destId="{5CA104BA-AD4D-8248-862F-156B928B6F39}" srcOrd="9" destOrd="0" presId="urn:microsoft.com/office/officeart/2005/8/layout/process1"/>
    <dgm:cxn modelId="{A70BEEB5-38F7-4E42-969D-BE2ACC9B4FAD}" type="presParOf" srcId="{5CA104BA-AD4D-8248-862F-156B928B6F39}" destId="{7F663E53-1538-ED47-980D-ED06F92C22B2}" srcOrd="0" destOrd="0" presId="urn:microsoft.com/office/officeart/2005/8/layout/process1"/>
    <dgm:cxn modelId="{3493CDE5-CBD8-C942-A273-8FA2BB371602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0A606A-2945-D749-B961-3C4CC34C1344}" type="presOf" srcId="{5BCA461D-959C-964C-B6F6-F3EAF79E7186}" destId="{D64BAC73-9E3A-9040-8601-E86800E6F3FB}" srcOrd="0" destOrd="0" presId="urn:microsoft.com/office/officeart/2005/8/layout/process1"/>
    <dgm:cxn modelId="{7AE5D77E-2D06-B145-BE24-86D91905649F}" type="presOf" srcId="{BEF644FA-2FC3-0540-84DC-28491EB6A206}" destId="{663F1B74-AEBB-8244-BB34-1EAF2CC1C934}" srcOrd="1" destOrd="0" presId="urn:microsoft.com/office/officeart/2005/8/layout/process1"/>
    <dgm:cxn modelId="{920992F8-3C84-BA46-98BC-4F037CB7A388}" type="presOf" srcId="{1483F97A-F9B7-E94B-9247-436FAD9AA7E8}" destId="{8E23D481-D045-AF43-8EEF-F8E0388B752C}" srcOrd="0" destOrd="0" presId="urn:microsoft.com/office/officeart/2005/8/layout/process1"/>
    <dgm:cxn modelId="{FF3B4317-8E74-5448-B202-4CF3EC2C72E9}" type="presOf" srcId="{2F1BCC4D-1F27-B649-9FA5-C302A4D3F687}" destId="{9726FCF4-DA2F-BA49-9B27-7517590A9983}" srcOrd="0" destOrd="0" presId="urn:microsoft.com/office/officeart/2005/8/layout/process1"/>
    <dgm:cxn modelId="{6A1923AB-BC14-4047-BA7C-66FB3549A51C}" type="presOf" srcId="{B15BBCD7-F34D-D54F-9EBA-00EF43257C87}" destId="{879B8013-2A79-A848-B0AB-4431AB34A4AE}" srcOrd="0" destOrd="0" presId="urn:microsoft.com/office/officeart/2005/8/layout/process1"/>
    <dgm:cxn modelId="{771589EB-65CC-5345-8BBF-C16E5E3BA5ED}" type="presOf" srcId="{045DCF92-8CAA-4A47-A03A-61C7DF64446E}" destId="{B8078ED9-CE92-CD48-BFE1-CE54E5BB538C}" srcOrd="0" destOrd="0" presId="urn:microsoft.com/office/officeart/2005/8/layout/process1"/>
    <dgm:cxn modelId="{E5B9A80E-B7A8-114C-A18F-ED0DC66551BC}" type="presOf" srcId="{D44C53D6-26C7-0248-A6D6-DFBE71D44E50}" destId="{2539EAEE-9AA3-8A49-99F4-6A39E854F981}" srcOrd="0" destOrd="0" presId="urn:microsoft.com/office/officeart/2005/8/layout/process1"/>
    <dgm:cxn modelId="{AD7C5458-372F-E24E-A142-4730DBA63354}" type="presOf" srcId="{1D3D0272-45C4-8448-87D8-52BF7721E76F}" destId="{651E5C25-0050-BC4F-921D-2C137FE792A8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9407B561-3D8F-9D4C-A92F-4E8E9144B8D4}" type="presOf" srcId="{2A3A2143-5313-3C41-A36D-77AD0D18E3BE}" destId="{A7254C9D-58C5-BA4F-BAD8-C227806B755A}" srcOrd="0" destOrd="0" presId="urn:microsoft.com/office/officeart/2005/8/layout/process1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4FC498CC-9B27-B844-9CFE-1B0462F376C7}" type="presOf" srcId="{97696C7A-FE83-094E-B031-B3624FA9810D}" destId="{E864AA9A-6704-224D-B285-8AA5A7891CF6}" srcOrd="0" destOrd="0" presId="urn:microsoft.com/office/officeart/2005/8/layout/process1"/>
    <dgm:cxn modelId="{0B360905-5682-A54D-9622-63B6B3333882}" type="presOf" srcId="{2A3A2143-5313-3C41-A36D-77AD0D18E3BE}" destId="{7968128B-F201-7840-9462-733F5B176F1E}" srcOrd="1" destOrd="0" presId="urn:microsoft.com/office/officeart/2005/8/layout/process1"/>
    <dgm:cxn modelId="{10E727ED-B117-0C4B-B649-F66FBC55CD63}" type="presOf" srcId="{B15BBCD7-F34D-D54F-9EBA-00EF43257C87}" destId="{795383A6-0A71-2042-9AB6-15CA52DA790C}" srcOrd="1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AE3893CE-5F7B-C345-9768-EE2FF042E129}" type="presOf" srcId="{AD5F278B-145C-964E-996C-9667AFE22AAA}" destId="{5CA104BA-AD4D-8248-862F-156B928B6F39}" srcOrd="0" destOrd="0" presId="urn:microsoft.com/office/officeart/2005/8/layout/process1"/>
    <dgm:cxn modelId="{13235A1A-FA17-3B41-A173-5C9F1DB9F4E4}" type="presOf" srcId="{D42A32A1-2C79-CA47-B08A-5A7DC1E43F8F}" destId="{E3E22696-4C79-7A49-B95A-9EC466D9F851}" srcOrd="0" destOrd="0" presId="urn:microsoft.com/office/officeart/2005/8/layout/process1"/>
    <dgm:cxn modelId="{86FE2A96-AFAD-AF43-800D-C4336C69BF73}" type="presOf" srcId="{0AAE3A84-15B2-C54B-9647-1DB1B8E851B7}" destId="{3B4ED86F-9DB1-B148-AC14-1DCDC1F320E7}" srcOrd="1" destOrd="0" presId="urn:microsoft.com/office/officeart/2005/8/layout/process1"/>
    <dgm:cxn modelId="{502E0659-21B1-674D-A48A-A9D09B99CB24}" type="presOf" srcId="{B7070582-726F-3641-802F-15FEFB946223}" destId="{83D8EE8D-41A1-5D4F-8AD3-DD792BDE5D11}" srcOrd="0" destOrd="0" presId="urn:microsoft.com/office/officeart/2005/8/layout/process1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99DC3426-FD78-9E40-B86D-843855833411}" type="presOf" srcId="{CBBA9122-0FA1-5746-9D9C-6D02CFA2D90C}" destId="{9F7180CE-D244-2546-9FAC-3762AD572791}" srcOrd="0" destOrd="0" presId="urn:microsoft.com/office/officeart/2005/8/layout/process1"/>
    <dgm:cxn modelId="{9BE3586C-2A2F-FF4A-AE93-EBE1151DF790}" type="presOf" srcId="{AD5F278B-145C-964E-996C-9667AFE22AAA}" destId="{7F663E53-1538-ED47-980D-ED06F92C22B2}" srcOrd="1" destOrd="0" presId="urn:microsoft.com/office/officeart/2005/8/layout/process1"/>
    <dgm:cxn modelId="{E03416AA-AF4C-4F4F-8C01-7AB41CCC090F}" type="presOf" srcId="{BEF644FA-2FC3-0540-84DC-28491EB6A206}" destId="{EC52D93A-7594-E249-9643-05EFFF366ADC}" srcOrd="0" destOrd="0" presId="urn:microsoft.com/office/officeart/2005/8/layout/process1"/>
    <dgm:cxn modelId="{3B295F82-3363-2944-BCB4-EE1E64BC6327}" type="presOf" srcId="{CE70571E-ED1F-904F-9C52-3E042381D18A}" destId="{8F7127E7-83E0-004F-ADA6-DBD5CEBD65FA}" srcOrd="0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D4CB125A-01A8-1B49-BC8E-6961629B7790}" type="presOf" srcId="{CBBA9122-0FA1-5746-9D9C-6D02CFA2D90C}" destId="{D6F6E0BD-43A9-FB4F-9A40-88CFCE00EF1E}" srcOrd="1" destOrd="0" presId="urn:microsoft.com/office/officeart/2005/8/layout/process1"/>
    <dgm:cxn modelId="{FE5B492D-6255-7547-A951-D826C4F50E42}" type="presOf" srcId="{BBF2C91E-5134-284D-A50C-947073E40A75}" destId="{75DE64D8-928F-C644-A5F0-BBA2873C90EB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C0E05328-9C94-9E41-8DB1-4D01A974115D}" type="presOf" srcId="{BBF2C91E-5134-284D-A50C-947073E40A75}" destId="{3CBF8D55-51E1-A546-B9F4-5BD418310077}" srcOrd="1" destOrd="0" presId="urn:microsoft.com/office/officeart/2005/8/layout/process1"/>
    <dgm:cxn modelId="{D9DB5412-435A-0944-8650-7F94F7B3A0A6}" type="presOf" srcId="{0AAE3A84-15B2-C54B-9647-1DB1B8E851B7}" destId="{E4CE38EA-196C-1540-BCD5-30B30C1A0CAE}" srcOrd="0" destOrd="0" presId="urn:microsoft.com/office/officeart/2005/8/layout/process1"/>
    <dgm:cxn modelId="{4CA23FE4-8E97-834B-A43F-9A04061CA155}" type="presOf" srcId="{CE70571E-ED1F-904F-9C52-3E042381D18A}" destId="{1DB0DD8E-6341-C04C-B792-6C3A91B7A2B1}" srcOrd="1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9B2F2BA3-EA89-BC4D-8307-AADE66AE068F}" type="presOf" srcId="{97AC8833-3AC0-D343-9296-2E923BD2FC14}" destId="{9494E8DA-2233-DF4C-BC20-414E1ED9E21C}" srcOrd="0" destOrd="0" presId="urn:microsoft.com/office/officeart/2005/8/layout/process1"/>
    <dgm:cxn modelId="{2AEEFB70-6A1B-9C45-88D4-E0E2945090E9}" type="presParOf" srcId="{8E23D481-D045-AF43-8EEF-F8E0388B752C}" destId="{2539EAEE-9AA3-8A49-99F4-6A39E854F981}" srcOrd="0" destOrd="0" presId="urn:microsoft.com/office/officeart/2005/8/layout/process1"/>
    <dgm:cxn modelId="{367264BC-F4BE-8846-82E1-EC067B02A43B}" type="presParOf" srcId="{8E23D481-D045-AF43-8EEF-F8E0388B752C}" destId="{A7254C9D-58C5-BA4F-BAD8-C227806B755A}" srcOrd="1" destOrd="0" presId="urn:microsoft.com/office/officeart/2005/8/layout/process1"/>
    <dgm:cxn modelId="{D2527A6C-A24F-9947-98F4-BA2FF32072E3}" type="presParOf" srcId="{A7254C9D-58C5-BA4F-BAD8-C227806B755A}" destId="{7968128B-F201-7840-9462-733F5B176F1E}" srcOrd="0" destOrd="0" presId="urn:microsoft.com/office/officeart/2005/8/layout/process1"/>
    <dgm:cxn modelId="{4204069D-1D59-4E4B-B0BF-962B3A76C4D8}" type="presParOf" srcId="{8E23D481-D045-AF43-8EEF-F8E0388B752C}" destId="{651E5C25-0050-BC4F-921D-2C137FE792A8}" srcOrd="2" destOrd="0" presId="urn:microsoft.com/office/officeart/2005/8/layout/process1"/>
    <dgm:cxn modelId="{3C23332E-9509-FE4C-A6F0-A45430900E5B}" type="presParOf" srcId="{8E23D481-D045-AF43-8EEF-F8E0388B752C}" destId="{EC52D93A-7594-E249-9643-05EFFF366ADC}" srcOrd="3" destOrd="0" presId="urn:microsoft.com/office/officeart/2005/8/layout/process1"/>
    <dgm:cxn modelId="{D80A021A-0175-7C46-B2D8-409811C23595}" type="presParOf" srcId="{EC52D93A-7594-E249-9643-05EFFF366ADC}" destId="{663F1B74-AEBB-8244-BB34-1EAF2CC1C934}" srcOrd="0" destOrd="0" presId="urn:microsoft.com/office/officeart/2005/8/layout/process1"/>
    <dgm:cxn modelId="{EFB53130-CE27-2B41-887C-CA7253971295}" type="presParOf" srcId="{8E23D481-D045-AF43-8EEF-F8E0388B752C}" destId="{9726FCF4-DA2F-BA49-9B27-7517590A9983}" srcOrd="4" destOrd="0" presId="urn:microsoft.com/office/officeart/2005/8/layout/process1"/>
    <dgm:cxn modelId="{30554C48-3B2B-E644-9AE5-DF2F95CB4DEC}" type="presParOf" srcId="{8E23D481-D045-AF43-8EEF-F8E0388B752C}" destId="{5CA104BA-AD4D-8248-862F-156B928B6F39}" srcOrd="5" destOrd="0" presId="urn:microsoft.com/office/officeart/2005/8/layout/process1"/>
    <dgm:cxn modelId="{DA127842-473A-BD4F-B01A-8EDD149E160C}" type="presParOf" srcId="{5CA104BA-AD4D-8248-862F-156B928B6F39}" destId="{7F663E53-1538-ED47-980D-ED06F92C22B2}" srcOrd="0" destOrd="0" presId="urn:microsoft.com/office/officeart/2005/8/layout/process1"/>
    <dgm:cxn modelId="{070D9EAC-E874-6145-BBAA-EBD281E5200D}" type="presParOf" srcId="{8E23D481-D045-AF43-8EEF-F8E0388B752C}" destId="{E3E22696-4C79-7A49-B95A-9EC466D9F851}" srcOrd="6" destOrd="0" presId="urn:microsoft.com/office/officeart/2005/8/layout/process1"/>
    <dgm:cxn modelId="{21DC0AA1-FB26-8041-AE5A-9802AF4A0521}" type="presParOf" srcId="{8E23D481-D045-AF43-8EEF-F8E0388B752C}" destId="{E4CE38EA-196C-1540-BCD5-30B30C1A0CAE}" srcOrd="7" destOrd="0" presId="urn:microsoft.com/office/officeart/2005/8/layout/process1"/>
    <dgm:cxn modelId="{71D22466-DE62-4641-A89C-1C3855B49BEF}" type="presParOf" srcId="{E4CE38EA-196C-1540-BCD5-30B30C1A0CAE}" destId="{3B4ED86F-9DB1-B148-AC14-1DCDC1F320E7}" srcOrd="0" destOrd="0" presId="urn:microsoft.com/office/officeart/2005/8/layout/process1"/>
    <dgm:cxn modelId="{2BDADEED-4BB0-0448-A952-9822AD4CAAAF}" type="presParOf" srcId="{8E23D481-D045-AF43-8EEF-F8E0388B752C}" destId="{83D8EE8D-41A1-5D4F-8AD3-DD792BDE5D11}" srcOrd="8" destOrd="0" presId="urn:microsoft.com/office/officeart/2005/8/layout/process1"/>
    <dgm:cxn modelId="{9CE20167-1D88-D549-82F1-02E8E20D98EC}" type="presParOf" srcId="{8E23D481-D045-AF43-8EEF-F8E0388B752C}" destId="{75DE64D8-928F-C644-A5F0-BBA2873C90EB}" srcOrd="9" destOrd="0" presId="urn:microsoft.com/office/officeart/2005/8/layout/process1"/>
    <dgm:cxn modelId="{92F82D2D-A499-1844-B96C-EE129C5FC6CF}" type="presParOf" srcId="{75DE64D8-928F-C644-A5F0-BBA2873C90EB}" destId="{3CBF8D55-51E1-A546-B9F4-5BD418310077}" srcOrd="0" destOrd="0" presId="urn:microsoft.com/office/officeart/2005/8/layout/process1"/>
    <dgm:cxn modelId="{BF1AE3E9-9F7A-A748-919B-8AAFCC5E14AA}" type="presParOf" srcId="{8E23D481-D045-AF43-8EEF-F8E0388B752C}" destId="{B8078ED9-CE92-CD48-BFE1-CE54E5BB538C}" srcOrd="10" destOrd="0" presId="urn:microsoft.com/office/officeart/2005/8/layout/process1"/>
    <dgm:cxn modelId="{76D217F4-DDBF-2F43-A303-DCC7E8541F85}" type="presParOf" srcId="{8E23D481-D045-AF43-8EEF-F8E0388B752C}" destId="{9F7180CE-D244-2546-9FAC-3762AD572791}" srcOrd="11" destOrd="0" presId="urn:microsoft.com/office/officeart/2005/8/layout/process1"/>
    <dgm:cxn modelId="{8A9A9AB1-E055-614A-BA46-8D5337D6A923}" type="presParOf" srcId="{9F7180CE-D244-2546-9FAC-3762AD572791}" destId="{D6F6E0BD-43A9-FB4F-9A40-88CFCE00EF1E}" srcOrd="0" destOrd="0" presId="urn:microsoft.com/office/officeart/2005/8/layout/process1"/>
    <dgm:cxn modelId="{FE392CC3-2EBE-C04A-86EE-E0D88B5F7F02}" type="presParOf" srcId="{8E23D481-D045-AF43-8EEF-F8E0388B752C}" destId="{9494E8DA-2233-DF4C-BC20-414E1ED9E21C}" srcOrd="12" destOrd="0" presId="urn:microsoft.com/office/officeart/2005/8/layout/process1"/>
    <dgm:cxn modelId="{80BA0E0E-263E-894F-ABC6-99D040B26DE7}" type="presParOf" srcId="{8E23D481-D045-AF43-8EEF-F8E0388B752C}" destId="{8F7127E7-83E0-004F-ADA6-DBD5CEBD65FA}" srcOrd="13" destOrd="0" presId="urn:microsoft.com/office/officeart/2005/8/layout/process1"/>
    <dgm:cxn modelId="{B42B4DD1-DBEC-2346-97C9-9A55660CE67A}" type="presParOf" srcId="{8F7127E7-83E0-004F-ADA6-DBD5CEBD65FA}" destId="{1DB0DD8E-6341-C04C-B792-6C3A91B7A2B1}" srcOrd="0" destOrd="0" presId="urn:microsoft.com/office/officeart/2005/8/layout/process1"/>
    <dgm:cxn modelId="{86E0FE32-CD33-0140-84D6-DC80FF768EDE}" type="presParOf" srcId="{8E23D481-D045-AF43-8EEF-F8E0388B752C}" destId="{E864AA9A-6704-224D-B285-8AA5A7891CF6}" srcOrd="14" destOrd="0" presId="urn:microsoft.com/office/officeart/2005/8/layout/process1"/>
    <dgm:cxn modelId="{A853499A-27BF-784B-A2CB-70198E1E7A6E}" type="presParOf" srcId="{8E23D481-D045-AF43-8EEF-F8E0388B752C}" destId="{879B8013-2A79-A848-B0AB-4431AB34A4AE}" srcOrd="15" destOrd="0" presId="urn:microsoft.com/office/officeart/2005/8/layout/process1"/>
    <dgm:cxn modelId="{AC15E88A-072E-2445-AF1E-853AA29C497E}" type="presParOf" srcId="{879B8013-2A79-A848-B0AB-4431AB34A4AE}" destId="{795383A6-0A71-2042-9AB6-15CA52DA790C}" srcOrd="0" destOrd="0" presId="urn:microsoft.com/office/officeart/2005/8/layout/process1"/>
    <dgm:cxn modelId="{E4F21A44-7895-194C-AA5E-B599B10FC633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34B7F280-A7D2-414F-974F-13369162865A}" type="presOf" srcId="{A82A3AC9-BE4C-1F4E-A1C0-92D25216C62C}" destId="{917808F9-F647-E247-81C7-91771C47568F}" srcOrd="1" destOrd="0" presId="urn:microsoft.com/office/officeart/2005/8/layout/process1"/>
    <dgm:cxn modelId="{6819BBFA-A9CD-744C-A872-8BA16D28EA76}" type="presOf" srcId="{DE481254-B76B-764A-A9C8-C15D0EF3B7D5}" destId="{C4ED4C8D-AD63-7449-A524-3AC0BC0CD2B6}" srcOrd="0" destOrd="0" presId="urn:microsoft.com/office/officeart/2005/8/layout/process1"/>
    <dgm:cxn modelId="{75D5A87C-041E-0A4C-BF4D-942FABF85222}" type="presOf" srcId="{BEF644FA-2FC3-0540-84DC-28491EB6A206}" destId="{663F1B74-AEBB-8244-BB34-1EAF2CC1C934}" srcOrd="1" destOrd="0" presId="urn:microsoft.com/office/officeart/2005/8/layout/process1"/>
    <dgm:cxn modelId="{1FF86166-FD7F-7047-98EF-EDE3A2619819}" type="presOf" srcId="{1483F97A-F9B7-E94B-9247-436FAD9AA7E8}" destId="{8E23D481-D045-AF43-8EEF-F8E0388B752C}" srcOrd="0" destOrd="0" presId="urn:microsoft.com/office/officeart/2005/8/layout/process1"/>
    <dgm:cxn modelId="{F02CDE5B-54B8-A740-BEB4-ECAD873451C0}" type="presOf" srcId="{A82A3AC9-BE4C-1F4E-A1C0-92D25216C62C}" destId="{A6902931-5945-3A44-97B9-32CF4CCB18C0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E66CDBE2-9658-5949-81EC-5985F5FACB6C}" type="presOf" srcId="{FCC9A1CB-CEF2-F747-8ACC-D3DFDC21D35D}" destId="{7222E898-4DB3-074A-A699-0EEB554681F5}" srcOrd="1" destOrd="0" presId="urn:microsoft.com/office/officeart/2005/8/layout/process1"/>
    <dgm:cxn modelId="{4BEB06CB-8584-2F4E-A7B6-6BCB75F982D7}" type="presOf" srcId="{2A3A2143-5313-3C41-A36D-77AD0D18E3BE}" destId="{7968128B-F201-7840-9462-733F5B176F1E}" srcOrd="1" destOrd="0" presId="urn:microsoft.com/office/officeart/2005/8/layout/process1"/>
    <dgm:cxn modelId="{EBD34A57-9BA5-4647-97C4-A2DFFAC29B74}" type="presOf" srcId="{D44C53D6-26C7-0248-A6D6-DFBE71D44E50}" destId="{2539EAEE-9AA3-8A49-99F4-6A39E854F981}" srcOrd="0" destOrd="0" presId="urn:microsoft.com/office/officeart/2005/8/layout/process1"/>
    <dgm:cxn modelId="{B646F560-065B-034B-8FC8-2372F2BBAD46}" type="presOf" srcId="{2A3A2143-5313-3C41-A36D-77AD0D18E3BE}" destId="{A7254C9D-58C5-BA4F-BAD8-C227806B755A}" srcOrd="0" destOrd="0" presId="urn:microsoft.com/office/officeart/2005/8/layout/process1"/>
    <dgm:cxn modelId="{186C0760-B795-6A4E-AA82-D962BD702FDF}" type="presOf" srcId="{FCC9A1CB-CEF2-F747-8ACC-D3DFDC21D35D}" destId="{318AA7A9-B66F-8748-A6E7-F1BCD86273A5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B76E8C7B-845B-2341-B343-B1B5129453DF}" type="presOf" srcId="{2F1BCC4D-1F27-B649-9FA5-C302A4D3F687}" destId="{9726FCF4-DA2F-BA49-9B27-7517590A9983}" srcOrd="0" destOrd="0" presId="urn:microsoft.com/office/officeart/2005/8/layout/process1"/>
    <dgm:cxn modelId="{6A5404F2-DB49-DC40-9B8E-65447C62C752}" type="presOf" srcId="{AD5F278B-145C-964E-996C-9667AFE22AAA}" destId="{7F663E53-1538-ED47-980D-ED06F92C22B2}" srcOrd="1" destOrd="0" presId="urn:microsoft.com/office/officeart/2005/8/layout/process1"/>
    <dgm:cxn modelId="{8ADAB0DE-F58F-F141-BE01-7E574A26F792}" type="presOf" srcId="{BEF644FA-2FC3-0540-84DC-28491EB6A206}" destId="{EC52D93A-7594-E249-9643-05EFFF366ADC}" srcOrd="0" destOrd="0" presId="urn:microsoft.com/office/officeart/2005/8/layout/process1"/>
    <dgm:cxn modelId="{B0EDB957-91E8-A049-BAD0-404165F8F682}" type="presOf" srcId="{AD5F278B-145C-964E-996C-9667AFE22AAA}" destId="{5CA104BA-AD4D-8248-862F-156B928B6F39}" srcOrd="0" destOrd="0" presId="urn:microsoft.com/office/officeart/2005/8/layout/process1"/>
    <dgm:cxn modelId="{92A52208-5FE7-0542-8BA0-9F3465C72C37}" type="presOf" srcId="{B019CA8B-1653-7441-8C1F-EEE089C2A55D}" destId="{01D5BD1C-4ACE-9746-A711-C90A2874784E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DCAF5AA3-E13E-9E40-BAA9-EE0232B183A1}" type="presOf" srcId="{3592288B-8CB7-3B49-9726-E8E594CB389A}" destId="{D34D1CD6-4B11-8B4E-A29C-6EF0167B8C28}" srcOrd="0" destOrd="0" presId="urn:microsoft.com/office/officeart/2005/8/layout/process1"/>
    <dgm:cxn modelId="{41A050A8-4718-6B47-BEFC-055F5AD38A35}" type="presOf" srcId="{1D3D0272-45C4-8448-87D8-52BF7721E76F}" destId="{651E5C25-0050-BC4F-921D-2C137FE792A8}" srcOrd="0" destOrd="0" presId="urn:microsoft.com/office/officeart/2005/8/layout/process1"/>
    <dgm:cxn modelId="{5DA09ED3-E5E7-5143-BF51-4E5C39D4F2B2}" type="presParOf" srcId="{8E23D481-D045-AF43-8EEF-F8E0388B752C}" destId="{651E5C25-0050-BC4F-921D-2C137FE792A8}" srcOrd="0" destOrd="0" presId="urn:microsoft.com/office/officeart/2005/8/layout/process1"/>
    <dgm:cxn modelId="{C27D101B-214D-F64A-A22A-551BA0EE322D}" type="presParOf" srcId="{8E23D481-D045-AF43-8EEF-F8E0388B752C}" destId="{EC52D93A-7594-E249-9643-05EFFF366ADC}" srcOrd="1" destOrd="0" presId="urn:microsoft.com/office/officeart/2005/8/layout/process1"/>
    <dgm:cxn modelId="{C3320725-578B-8749-A1F9-CCA7A8A4B742}" type="presParOf" srcId="{EC52D93A-7594-E249-9643-05EFFF366ADC}" destId="{663F1B74-AEBB-8244-BB34-1EAF2CC1C934}" srcOrd="0" destOrd="0" presId="urn:microsoft.com/office/officeart/2005/8/layout/process1"/>
    <dgm:cxn modelId="{19303BED-C9D4-D947-B826-A1DBE39CF325}" type="presParOf" srcId="{8E23D481-D045-AF43-8EEF-F8E0388B752C}" destId="{01D5BD1C-4ACE-9746-A711-C90A2874784E}" srcOrd="2" destOrd="0" presId="urn:microsoft.com/office/officeart/2005/8/layout/process1"/>
    <dgm:cxn modelId="{6B056541-252A-724E-BA9F-85D4A5AC5861}" type="presParOf" srcId="{8E23D481-D045-AF43-8EEF-F8E0388B752C}" destId="{A6902931-5945-3A44-97B9-32CF4CCB18C0}" srcOrd="3" destOrd="0" presId="urn:microsoft.com/office/officeart/2005/8/layout/process1"/>
    <dgm:cxn modelId="{A1F504CE-2327-714B-B514-632DA2DC6158}" type="presParOf" srcId="{A6902931-5945-3A44-97B9-32CF4CCB18C0}" destId="{917808F9-F647-E247-81C7-91771C47568F}" srcOrd="0" destOrd="0" presId="urn:microsoft.com/office/officeart/2005/8/layout/process1"/>
    <dgm:cxn modelId="{D9085179-059F-764E-A763-F8E48A93990A}" type="presParOf" srcId="{8E23D481-D045-AF43-8EEF-F8E0388B752C}" destId="{2539EAEE-9AA3-8A49-99F4-6A39E854F981}" srcOrd="4" destOrd="0" presId="urn:microsoft.com/office/officeart/2005/8/layout/process1"/>
    <dgm:cxn modelId="{3756C471-FD7D-4F46-9FE7-F5F5B6B4058F}" type="presParOf" srcId="{8E23D481-D045-AF43-8EEF-F8E0388B752C}" destId="{A7254C9D-58C5-BA4F-BAD8-C227806B755A}" srcOrd="5" destOrd="0" presId="urn:microsoft.com/office/officeart/2005/8/layout/process1"/>
    <dgm:cxn modelId="{01FBC9D2-CC70-7E4A-A6A1-D81688C5EFF6}" type="presParOf" srcId="{A7254C9D-58C5-BA4F-BAD8-C227806B755A}" destId="{7968128B-F201-7840-9462-733F5B176F1E}" srcOrd="0" destOrd="0" presId="urn:microsoft.com/office/officeart/2005/8/layout/process1"/>
    <dgm:cxn modelId="{95255FDB-2B8E-2644-951D-C8D8E68C0038}" type="presParOf" srcId="{8E23D481-D045-AF43-8EEF-F8E0388B752C}" destId="{D34D1CD6-4B11-8B4E-A29C-6EF0167B8C28}" srcOrd="6" destOrd="0" presId="urn:microsoft.com/office/officeart/2005/8/layout/process1"/>
    <dgm:cxn modelId="{A8703911-085B-574A-B072-24E1E8107411}" type="presParOf" srcId="{8E23D481-D045-AF43-8EEF-F8E0388B752C}" destId="{318AA7A9-B66F-8748-A6E7-F1BCD86273A5}" srcOrd="7" destOrd="0" presId="urn:microsoft.com/office/officeart/2005/8/layout/process1"/>
    <dgm:cxn modelId="{31E8B312-A6DB-D144-83C7-0235ECA476EE}" type="presParOf" srcId="{318AA7A9-B66F-8748-A6E7-F1BCD86273A5}" destId="{7222E898-4DB3-074A-A699-0EEB554681F5}" srcOrd="0" destOrd="0" presId="urn:microsoft.com/office/officeart/2005/8/layout/process1"/>
    <dgm:cxn modelId="{CF1115C7-24EB-1540-9B53-C5E88CEF72A9}" type="presParOf" srcId="{8E23D481-D045-AF43-8EEF-F8E0388B752C}" destId="{9726FCF4-DA2F-BA49-9B27-7517590A9983}" srcOrd="8" destOrd="0" presId="urn:microsoft.com/office/officeart/2005/8/layout/process1"/>
    <dgm:cxn modelId="{FFC9A774-A583-794F-9153-20FFC81297CC}" type="presParOf" srcId="{8E23D481-D045-AF43-8EEF-F8E0388B752C}" destId="{5CA104BA-AD4D-8248-862F-156B928B6F39}" srcOrd="9" destOrd="0" presId="urn:microsoft.com/office/officeart/2005/8/layout/process1"/>
    <dgm:cxn modelId="{816C1823-5732-DD40-A54B-579B5F057D11}" type="presParOf" srcId="{5CA104BA-AD4D-8248-862F-156B928B6F39}" destId="{7F663E53-1538-ED47-980D-ED06F92C22B2}" srcOrd="0" destOrd="0" presId="urn:microsoft.com/office/officeart/2005/8/layout/process1"/>
    <dgm:cxn modelId="{C5D2EB07-76EB-DB4A-947A-49DBAFEFB868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34BFBA72-5063-0847-8E50-D063DED8437C}" type="presOf" srcId="{1D3D0272-45C4-8448-87D8-52BF7721E76F}" destId="{651E5C25-0050-BC4F-921D-2C137FE792A8}" srcOrd="0" destOrd="0" presId="urn:microsoft.com/office/officeart/2005/8/layout/process1"/>
    <dgm:cxn modelId="{35ACD4A7-208C-6844-BE5A-EE8E934A313F}" type="presOf" srcId="{DE481254-B76B-764A-A9C8-C15D0EF3B7D5}" destId="{C4ED4C8D-AD63-7449-A524-3AC0BC0CD2B6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BCFA055F-C91F-244D-B4AF-4CEE63083895}" type="presOf" srcId="{3592288B-8CB7-3B49-9726-E8E594CB389A}" destId="{D34D1CD6-4B11-8B4E-A29C-6EF0167B8C28}" srcOrd="0" destOrd="0" presId="urn:microsoft.com/office/officeart/2005/8/layout/process1"/>
    <dgm:cxn modelId="{05DDDDFF-4A86-D546-AA0A-997FD89B0398}" type="presOf" srcId="{D44C53D6-26C7-0248-A6D6-DFBE71D44E50}" destId="{2539EAEE-9AA3-8A49-99F4-6A39E854F981}" srcOrd="0" destOrd="0" presId="urn:microsoft.com/office/officeart/2005/8/layout/process1"/>
    <dgm:cxn modelId="{2AA4AE2B-99DF-3A42-933E-8C662A09C3A3}" type="presOf" srcId="{A82A3AC9-BE4C-1F4E-A1C0-92D25216C62C}" destId="{A6902931-5945-3A44-97B9-32CF4CCB18C0}" srcOrd="0" destOrd="0" presId="urn:microsoft.com/office/officeart/2005/8/layout/process1"/>
    <dgm:cxn modelId="{4817AE78-FD1D-5143-A5F1-337FC8CC5BD4}" type="presOf" srcId="{FCC9A1CB-CEF2-F747-8ACC-D3DFDC21D35D}" destId="{7222E898-4DB3-074A-A699-0EEB554681F5}" srcOrd="1" destOrd="0" presId="urn:microsoft.com/office/officeart/2005/8/layout/process1"/>
    <dgm:cxn modelId="{D0AB912D-207A-B84B-B306-7EC2085CB9CD}" type="presOf" srcId="{2A3A2143-5313-3C41-A36D-77AD0D18E3BE}" destId="{7968128B-F201-7840-9462-733F5B176F1E}" srcOrd="1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E75A8FA3-7AC2-0A4D-873D-DC6B8859A2B5}" type="presOf" srcId="{1483F97A-F9B7-E94B-9247-436FAD9AA7E8}" destId="{8E23D481-D045-AF43-8EEF-F8E0388B752C}" srcOrd="0" destOrd="0" presId="urn:microsoft.com/office/officeart/2005/8/layout/process1"/>
    <dgm:cxn modelId="{13175BE1-8EC9-624F-851C-092105A1C297}" type="presOf" srcId="{A82A3AC9-BE4C-1F4E-A1C0-92D25216C62C}" destId="{917808F9-F647-E247-81C7-91771C47568F}" srcOrd="1" destOrd="0" presId="urn:microsoft.com/office/officeart/2005/8/layout/process1"/>
    <dgm:cxn modelId="{34DE6187-F16A-614C-83CC-ADDD4393B22B}" type="presOf" srcId="{B019CA8B-1653-7441-8C1F-EEE089C2A55D}" destId="{01D5BD1C-4ACE-9746-A711-C90A2874784E}" srcOrd="0" destOrd="0" presId="urn:microsoft.com/office/officeart/2005/8/layout/process1"/>
    <dgm:cxn modelId="{114CAA71-CE23-9A43-AC45-07F65E1F42E8}" type="presOf" srcId="{BEF644FA-2FC3-0540-84DC-28491EB6A206}" destId="{EC52D93A-7594-E249-9643-05EFFF366ADC}" srcOrd="0" destOrd="0" presId="urn:microsoft.com/office/officeart/2005/8/layout/process1"/>
    <dgm:cxn modelId="{507D8153-13FA-5E4D-8768-1200A26DD8B8}" type="presOf" srcId="{2A3A2143-5313-3C41-A36D-77AD0D18E3BE}" destId="{A7254C9D-58C5-BA4F-BAD8-C227806B755A}" srcOrd="0" destOrd="0" presId="urn:microsoft.com/office/officeart/2005/8/layout/process1"/>
    <dgm:cxn modelId="{3767E72F-4093-D342-86B5-62A011C6FECC}" type="presOf" srcId="{AD5F278B-145C-964E-996C-9667AFE22AAA}" destId="{7F663E53-1538-ED47-980D-ED06F92C22B2}" srcOrd="1" destOrd="0" presId="urn:microsoft.com/office/officeart/2005/8/layout/process1"/>
    <dgm:cxn modelId="{9EC1E9AD-CDDE-5046-BA8A-1BFC7E0B6E82}" type="presOf" srcId="{BEF644FA-2FC3-0540-84DC-28491EB6A206}" destId="{663F1B74-AEBB-8244-BB34-1EAF2CC1C934}" srcOrd="1" destOrd="0" presId="urn:microsoft.com/office/officeart/2005/8/layout/process1"/>
    <dgm:cxn modelId="{0554600F-E837-F24D-A649-02461F0285CA}" type="presOf" srcId="{AD5F278B-145C-964E-996C-9667AFE22AAA}" destId="{5CA104BA-AD4D-8248-862F-156B928B6F39}" srcOrd="0" destOrd="0" presId="urn:microsoft.com/office/officeart/2005/8/layout/process1"/>
    <dgm:cxn modelId="{DD8AF81C-E0AA-C64F-A67E-37C5E93B74C7}" type="presOf" srcId="{2F1BCC4D-1F27-B649-9FA5-C302A4D3F687}" destId="{9726FCF4-DA2F-BA49-9B27-7517590A9983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56059F27-D6AF-8B48-A8CD-32948921A477}" type="presOf" srcId="{FCC9A1CB-CEF2-F747-8ACC-D3DFDC21D35D}" destId="{318AA7A9-B66F-8748-A6E7-F1BCD86273A5}" srcOrd="0" destOrd="0" presId="urn:microsoft.com/office/officeart/2005/8/layout/process1"/>
    <dgm:cxn modelId="{5452D302-E8B0-BB47-9250-9BBACAE5FA20}" type="presParOf" srcId="{8E23D481-D045-AF43-8EEF-F8E0388B752C}" destId="{651E5C25-0050-BC4F-921D-2C137FE792A8}" srcOrd="0" destOrd="0" presId="urn:microsoft.com/office/officeart/2005/8/layout/process1"/>
    <dgm:cxn modelId="{B1F68ECB-3BB1-504A-9D7E-A68379269B76}" type="presParOf" srcId="{8E23D481-D045-AF43-8EEF-F8E0388B752C}" destId="{EC52D93A-7594-E249-9643-05EFFF366ADC}" srcOrd="1" destOrd="0" presId="urn:microsoft.com/office/officeart/2005/8/layout/process1"/>
    <dgm:cxn modelId="{8D5E1D54-06B2-404E-831C-DAE2FD293D04}" type="presParOf" srcId="{EC52D93A-7594-E249-9643-05EFFF366ADC}" destId="{663F1B74-AEBB-8244-BB34-1EAF2CC1C934}" srcOrd="0" destOrd="0" presId="urn:microsoft.com/office/officeart/2005/8/layout/process1"/>
    <dgm:cxn modelId="{2B4F61CD-4A0B-4444-85E7-DD145639A394}" type="presParOf" srcId="{8E23D481-D045-AF43-8EEF-F8E0388B752C}" destId="{01D5BD1C-4ACE-9746-A711-C90A2874784E}" srcOrd="2" destOrd="0" presId="urn:microsoft.com/office/officeart/2005/8/layout/process1"/>
    <dgm:cxn modelId="{077499C6-88DA-8F4F-98E0-C5C01F6BF4C0}" type="presParOf" srcId="{8E23D481-D045-AF43-8EEF-F8E0388B752C}" destId="{A6902931-5945-3A44-97B9-32CF4CCB18C0}" srcOrd="3" destOrd="0" presId="urn:microsoft.com/office/officeart/2005/8/layout/process1"/>
    <dgm:cxn modelId="{F2327EDD-8E77-6E41-B3E7-18345A433C1C}" type="presParOf" srcId="{A6902931-5945-3A44-97B9-32CF4CCB18C0}" destId="{917808F9-F647-E247-81C7-91771C47568F}" srcOrd="0" destOrd="0" presId="urn:microsoft.com/office/officeart/2005/8/layout/process1"/>
    <dgm:cxn modelId="{0707A66F-CE5C-834E-BD5C-CA085CFFAA70}" type="presParOf" srcId="{8E23D481-D045-AF43-8EEF-F8E0388B752C}" destId="{2539EAEE-9AA3-8A49-99F4-6A39E854F981}" srcOrd="4" destOrd="0" presId="urn:microsoft.com/office/officeart/2005/8/layout/process1"/>
    <dgm:cxn modelId="{63C363AE-C0B3-3A4C-BFBC-D06F0B476985}" type="presParOf" srcId="{8E23D481-D045-AF43-8EEF-F8E0388B752C}" destId="{A7254C9D-58C5-BA4F-BAD8-C227806B755A}" srcOrd="5" destOrd="0" presId="urn:microsoft.com/office/officeart/2005/8/layout/process1"/>
    <dgm:cxn modelId="{90F1C6AF-A26A-D643-80B6-BFAE4070D626}" type="presParOf" srcId="{A7254C9D-58C5-BA4F-BAD8-C227806B755A}" destId="{7968128B-F201-7840-9462-733F5B176F1E}" srcOrd="0" destOrd="0" presId="urn:microsoft.com/office/officeart/2005/8/layout/process1"/>
    <dgm:cxn modelId="{2D1E859A-4024-D245-947A-599ADDB57915}" type="presParOf" srcId="{8E23D481-D045-AF43-8EEF-F8E0388B752C}" destId="{D34D1CD6-4B11-8B4E-A29C-6EF0167B8C28}" srcOrd="6" destOrd="0" presId="urn:microsoft.com/office/officeart/2005/8/layout/process1"/>
    <dgm:cxn modelId="{CC8DE0F6-093C-DF49-B130-B9ACAE8CA5F5}" type="presParOf" srcId="{8E23D481-D045-AF43-8EEF-F8E0388B752C}" destId="{318AA7A9-B66F-8748-A6E7-F1BCD86273A5}" srcOrd="7" destOrd="0" presId="urn:microsoft.com/office/officeart/2005/8/layout/process1"/>
    <dgm:cxn modelId="{55BDFC04-F08E-2140-AA89-760C135FBD6F}" type="presParOf" srcId="{318AA7A9-B66F-8748-A6E7-F1BCD86273A5}" destId="{7222E898-4DB3-074A-A699-0EEB554681F5}" srcOrd="0" destOrd="0" presId="urn:microsoft.com/office/officeart/2005/8/layout/process1"/>
    <dgm:cxn modelId="{E024D871-674F-A247-8194-8FB2B4B3CD8E}" type="presParOf" srcId="{8E23D481-D045-AF43-8EEF-F8E0388B752C}" destId="{9726FCF4-DA2F-BA49-9B27-7517590A9983}" srcOrd="8" destOrd="0" presId="urn:microsoft.com/office/officeart/2005/8/layout/process1"/>
    <dgm:cxn modelId="{B267FB49-C6B4-4743-B066-7ED40942C621}" type="presParOf" srcId="{8E23D481-D045-AF43-8EEF-F8E0388B752C}" destId="{5CA104BA-AD4D-8248-862F-156B928B6F39}" srcOrd="9" destOrd="0" presId="urn:microsoft.com/office/officeart/2005/8/layout/process1"/>
    <dgm:cxn modelId="{76964818-E9AA-C045-8CF6-3390B2C4C710}" type="presParOf" srcId="{5CA104BA-AD4D-8248-862F-156B928B6F39}" destId="{7F663E53-1538-ED47-980D-ED06F92C22B2}" srcOrd="0" destOrd="0" presId="urn:microsoft.com/office/officeart/2005/8/layout/process1"/>
    <dgm:cxn modelId="{00CF1809-1478-9C49-99E7-4D5DEF26D329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4CA3A8A4-1EB6-0D4B-B1E2-A5E8A8328848}" type="presOf" srcId="{2A3A2143-5313-3C41-A36D-77AD0D18E3BE}" destId="{7968128B-F201-7840-9462-733F5B176F1E}" srcOrd="1" destOrd="0" presId="urn:microsoft.com/office/officeart/2005/8/layout/process1"/>
    <dgm:cxn modelId="{C455CEB7-5FAE-D145-8827-BFA964C63D5F}" type="presOf" srcId="{BBF2C91E-5134-284D-A50C-947073E40A75}" destId="{3CBF8D55-51E1-A546-B9F4-5BD418310077}" srcOrd="1" destOrd="0" presId="urn:microsoft.com/office/officeart/2005/8/layout/process1"/>
    <dgm:cxn modelId="{AC0CCB95-C980-7249-BC77-AF0A6AAECD95}" type="presOf" srcId="{B15BBCD7-F34D-D54F-9EBA-00EF43257C87}" destId="{879B8013-2A79-A848-B0AB-4431AB34A4AE}" srcOrd="0" destOrd="0" presId="urn:microsoft.com/office/officeart/2005/8/layout/process1"/>
    <dgm:cxn modelId="{3A2179D6-4D1A-124D-ADCC-ADBECDAFBCCE}" type="presOf" srcId="{1D3D0272-45C4-8448-87D8-52BF7721E76F}" destId="{651E5C25-0050-BC4F-921D-2C137FE792A8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4E1B7872-1E7D-994A-B780-C97F3D3B9009}" type="presOf" srcId="{1483F97A-F9B7-E94B-9247-436FAD9AA7E8}" destId="{8E23D481-D045-AF43-8EEF-F8E0388B752C}" srcOrd="0" destOrd="0" presId="urn:microsoft.com/office/officeart/2005/8/layout/process1"/>
    <dgm:cxn modelId="{7A6DE748-8157-E243-BD19-A42D41F2C29D}" type="presOf" srcId="{0AAE3A84-15B2-C54B-9647-1DB1B8E851B7}" destId="{3B4ED86F-9DB1-B148-AC14-1DCDC1F320E7}" srcOrd="1" destOrd="0" presId="urn:microsoft.com/office/officeart/2005/8/layout/process1"/>
    <dgm:cxn modelId="{55AB7107-CCD4-124F-8881-35B9F5B6E1CC}" type="presOf" srcId="{AD5F278B-145C-964E-996C-9667AFE22AAA}" destId="{5CA104BA-AD4D-8248-862F-156B928B6F39}" srcOrd="0" destOrd="0" presId="urn:microsoft.com/office/officeart/2005/8/layout/process1"/>
    <dgm:cxn modelId="{F78CBEB0-3CC5-974D-97E8-E0D7BD84300C}" type="presOf" srcId="{CE70571E-ED1F-904F-9C52-3E042381D18A}" destId="{1DB0DD8E-6341-C04C-B792-6C3A91B7A2B1}" srcOrd="1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90C969B6-83F2-C14D-9DDC-87F70D3A09E2}" type="presOf" srcId="{CBBA9122-0FA1-5746-9D9C-6D02CFA2D90C}" destId="{9F7180CE-D244-2546-9FAC-3762AD572791}" srcOrd="0" destOrd="0" presId="urn:microsoft.com/office/officeart/2005/8/layout/process1"/>
    <dgm:cxn modelId="{73E32FA4-1DDD-2843-99AD-99966BF9C17D}" type="presOf" srcId="{5BCA461D-959C-964C-B6F6-F3EAF79E7186}" destId="{D64BAC73-9E3A-9040-8601-E86800E6F3FB}" srcOrd="0" destOrd="0" presId="urn:microsoft.com/office/officeart/2005/8/layout/process1"/>
    <dgm:cxn modelId="{A4DEF33A-74D3-8B4B-9E0E-5D593C5D2C52}" type="presOf" srcId="{BBF2C91E-5134-284D-A50C-947073E40A75}" destId="{75DE64D8-928F-C644-A5F0-BBA2873C90EB}" srcOrd="0" destOrd="0" presId="urn:microsoft.com/office/officeart/2005/8/layout/process1"/>
    <dgm:cxn modelId="{81AF19AD-6C6B-C040-A7B4-C4C962515D6E}" type="presOf" srcId="{D42A32A1-2C79-CA47-B08A-5A7DC1E43F8F}" destId="{E3E22696-4C79-7A49-B95A-9EC466D9F851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9393F694-D566-734E-9800-3832D903A899}" type="presOf" srcId="{AD5F278B-145C-964E-996C-9667AFE22AAA}" destId="{7F663E53-1538-ED47-980D-ED06F92C22B2}" srcOrd="1" destOrd="0" presId="urn:microsoft.com/office/officeart/2005/8/layout/process1"/>
    <dgm:cxn modelId="{639A2761-E05A-3744-A94C-9D5F0BDF36F1}" type="presOf" srcId="{2F1BCC4D-1F27-B649-9FA5-C302A4D3F687}" destId="{9726FCF4-DA2F-BA49-9B27-7517590A9983}" srcOrd="0" destOrd="0" presId="urn:microsoft.com/office/officeart/2005/8/layout/process1"/>
    <dgm:cxn modelId="{B7D26611-3F78-BC4A-9E71-FAB887E40A68}" type="presOf" srcId="{97AC8833-3AC0-D343-9296-2E923BD2FC14}" destId="{9494E8DA-2233-DF4C-BC20-414E1ED9E21C}" srcOrd="0" destOrd="0" presId="urn:microsoft.com/office/officeart/2005/8/layout/process1"/>
    <dgm:cxn modelId="{0FAFB9C1-89E0-3F4E-9A05-0702FE021CFE}" type="presOf" srcId="{2A3A2143-5313-3C41-A36D-77AD0D18E3BE}" destId="{A7254C9D-58C5-BA4F-BAD8-C227806B755A}" srcOrd="0" destOrd="0" presId="urn:microsoft.com/office/officeart/2005/8/layout/process1"/>
    <dgm:cxn modelId="{6B5E52F0-FCF9-4B47-ACB9-DC67B0475257}" type="presOf" srcId="{97696C7A-FE83-094E-B031-B3624FA9810D}" destId="{E864AA9A-6704-224D-B285-8AA5A7891CF6}" srcOrd="0" destOrd="0" presId="urn:microsoft.com/office/officeart/2005/8/layout/process1"/>
    <dgm:cxn modelId="{AC3412C9-7E4D-B049-A609-5A7C9B6E8BD8}" type="presOf" srcId="{CE70571E-ED1F-904F-9C52-3E042381D18A}" destId="{8F7127E7-83E0-004F-ADA6-DBD5CEBD65FA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9C64E791-F00C-FB48-B643-98B71AFD1A69}" type="presOf" srcId="{CBBA9122-0FA1-5746-9D9C-6D02CFA2D90C}" destId="{D6F6E0BD-43A9-FB4F-9A40-88CFCE00EF1E}" srcOrd="1" destOrd="0" presId="urn:microsoft.com/office/officeart/2005/8/layout/process1"/>
    <dgm:cxn modelId="{47DBB395-5165-8A4F-80C6-827EE1AB8FC2}" type="presOf" srcId="{045DCF92-8CAA-4A47-A03A-61C7DF64446E}" destId="{B8078ED9-CE92-CD48-BFE1-CE54E5BB538C}" srcOrd="0" destOrd="0" presId="urn:microsoft.com/office/officeart/2005/8/layout/process1"/>
    <dgm:cxn modelId="{72E0DE33-4EAF-6F4D-9DD5-F384921BCA71}" type="presOf" srcId="{B15BBCD7-F34D-D54F-9EBA-00EF43257C87}" destId="{795383A6-0A71-2042-9AB6-15CA52DA790C}" srcOrd="1" destOrd="0" presId="urn:microsoft.com/office/officeart/2005/8/layout/process1"/>
    <dgm:cxn modelId="{658E77E4-2A1C-C648-BAB6-C0B299C6E33E}" type="presOf" srcId="{D44C53D6-26C7-0248-A6D6-DFBE71D44E50}" destId="{2539EAEE-9AA3-8A49-99F4-6A39E854F981}" srcOrd="0" destOrd="0" presId="urn:microsoft.com/office/officeart/2005/8/layout/process1"/>
    <dgm:cxn modelId="{440C142C-EE92-0C4D-813C-ACA8BE704ACE}" type="presOf" srcId="{0AAE3A84-15B2-C54B-9647-1DB1B8E851B7}" destId="{E4CE38EA-196C-1540-BCD5-30B30C1A0CAE}" srcOrd="0" destOrd="0" presId="urn:microsoft.com/office/officeart/2005/8/layout/process1"/>
    <dgm:cxn modelId="{8878550C-2C90-A94F-95A6-991E21E6C373}" type="presOf" srcId="{B7070582-726F-3641-802F-15FEFB946223}" destId="{83D8EE8D-41A1-5D4F-8AD3-DD792BDE5D11}" srcOrd="0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4DC5A5BE-A6D4-7446-AB99-E1984A84133F}" type="presOf" srcId="{BEF644FA-2FC3-0540-84DC-28491EB6A206}" destId="{EC52D93A-7594-E249-9643-05EFFF366ADC}" srcOrd="0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75BBF503-B2C6-EE44-A406-B60419CB69D4}" type="presOf" srcId="{BEF644FA-2FC3-0540-84DC-28491EB6A206}" destId="{663F1B74-AEBB-8244-BB34-1EAF2CC1C934}" srcOrd="1" destOrd="0" presId="urn:microsoft.com/office/officeart/2005/8/layout/process1"/>
    <dgm:cxn modelId="{C877C83D-0DA3-EA41-A503-5EAD27D85349}" type="presParOf" srcId="{8E23D481-D045-AF43-8EEF-F8E0388B752C}" destId="{2539EAEE-9AA3-8A49-99F4-6A39E854F981}" srcOrd="0" destOrd="0" presId="urn:microsoft.com/office/officeart/2005/8/layout/process1"/>
    <dgm:cxn modelId="{0D400B3D-F40E-254D-B8F9-9504C61C6EE2}" type="presParOf" srcId="{8E23D481-D045-AF43-8EEF-F8E0388B752C}" destId="{A7254C9D-58C5-BA4F-BAD8-C227806B755A}" srcOrd="1" destOrd="0" presId="urn:microsoft.com/office/officeart/2005/8/layout/process1"/>
    <dgm:cxn modelId="{4E10BA4D-9C17-E544-AA97-35F235055A80}" type="presParOf" srcId="{A7254C9D-58C5-BA4F-BAD8-C227806B755A}" destId="{7968128B-F201-7840-9462-733F5B176F1E}" srcOrd="0" destOrd="0" presId="urn:microsoft.com/office/officeart/2005/8/layout/process1"/>
    <dgm:cxn modelId="{4618B951-2791-7C43-AC08-8F6203736003}" type="presParOf" srcId="{8E23D481-D045-AF43-8EEF-F8E0388B752C}" destId="{651E5C25-0050-BC4F-921D-2C137FE792A8}" srcOrd="2" destOrd="0" presId="urn:microsoft.com/office/officeart/2005/8/layout/process1"/>
    <dgm:cxn modelId="{C08072DC-AB7D-2B4F-897C-D79CD15FADA6}" type="presParOf" srcId="{8E23D481-D045-AF43-8EEF-F8E0388B752C}" destId="{EC52D93A-7594-E249-9643-05EFFF366ADC}" srcOrd="3" destOrd="0" presId="urn:microsoft.com/office/officeart/2005/8/layout/process1"/>
    <dgm:cxn modelId="{F89CEED7-451A-A94A-92CA-774C1866F1E2}" type="presParOf" srcId="{EC52D93A-7594-E249-9643-05EFFF366ADC}" destId="{663F1B74-AEBB-8244-BB34-1EAF2CC1C934}" srcOrd="0" destOrd="0" presId="urn:microsoft.com/office/officeart/2005/8/layout/process1"/>
    <dgm:cxn modelId="{E28AB0B7-0B5B-1741-9ADA-D36F218A3600}" type="presParOf" srcId="{8E23D481-D045-AF43-8EEF-F8E0388B752C}" destId="{9726FCF4-DA2F-BA49-9B27-7517590A9983}" srcOrd="4" destOrd="0" presId="urn:microsoft.com/office/officeart/2005/8/layout/process1"/>
    <dgm:cxn modelId="{7D533C1D-23BA-6F46-A1B6-9A92A4465D98}" type="presParOf" srcId="{8E23D481-D045-AF43-8EEF-F8E0388B752C}" destId="{5CA104BA-AD4D-8248-862F-156B928B6F39}" srcOrd="5" destOrd="0" presId="urn:microsoft.com/office/officeart/2005/8/layout/process1"/>
    <dgm:cxn modelId="{E4B0CE42-4558-8A4F-8E1B-F3405089FBC2}" type="presParOf" srcId="{5CA104BA-AD4D-8248-862F-156B928B6F39}" destId="{7F663E53-1538-ED47-980D-ED06F92C22B2}" srcOrd="0" destOrd="0" presId="urn:microsoft.com/office/officeart/2005/8/layout/process1"/>
    <dgm:cxn modelId="{42A941B8-8B23-B941-83AF-8B02F585F7E7}" type="presParOf" srcId="{8E23D481-D045-AF43-8EEF-F8E0388B752C}" destId="{E3E22696-4C79-7A49-B95A-9EC466D9F851}" srcOrd="6" destOrd="0" presId="urn:microsoft.com/office/officeart/2005/8/layout/process1"/>
    <dgm:cxn modelId="{FF784BF5-5FED-9F46-8DEC-DBA416066AB5}" type="presParOf" srcId="{8E23D481-D045-AF43-8EEF-F8E0388B752C}" destId="{E4CE38EA-196C-1540-BCD5-30B30C1A0CAE}" srcOrd="7" destOrd="0" presId="urn:microsoft.com/office/officeart/2005/8/layout/process1"/>
    <dgm:cxn modelId="{4EEC4153-98DE-1147-A0E1-683F4D180DA8}" type="presParOf" srcId="{E4CE38EA-196C-1540-BCD5-30B30C1A0CAE}" destId="{3B4ED86F-9DB1-B148-AC14-1DCDC1F320E7}" srcOrd="0" destOrd="0" presId="urn:microsoft.com/office/officeart/2005/8/layout/process1"/>
    <dgm:cxn modelId="{0DB86601-BEB1-ED4C-8B82-910692440DB4}" type="presParOf" srcId="{8E23D481-D045-AF43-8EEF-F8E0388B752C}" destId="{83D8EE8D-41A1-5D4F-8AD3-DD792BDE5D11}" srcOrd="8" destOrd="0" presId="urn:microsoft.com/office/officeart/2005/8/layout/process1"/>
    <dgm:cxn modelId="{2B0A4C89-72CA-2A47-A30D-AB90752BF734}" type="presParOf" srcId="{8E23D481-D045-AF43-8EEF-F8E0388B752C}" destId="{75DE64D8-928F-C644-A5F0-BBA2873C90EB}" srcOrd="9" destOrd="0" presId="urn:microsoft.com/office/officeart/2005/8/layout/process1"/>
    <dgm:cxn modelId="{011FB9C1-DE1A-C24A-9534-11AFF8754D6F}" type="presParOf" srcId="{75DE64D8-928F-C644-A5F0-BBA2873C90EB}" destId="{3CBF8D55-51E1-A546-B9F4-5BD418310077}" srcOrd="0" destOrd="0" presId="urn:microsoft.com/office/officeart/2005/8/layout/process1"/>
    <dgm:cxn modelId="{B25F7224-83BA-9B40-B9BF-94D207D117EF}" type="presParOf" srcId="{8E23D481-D045-AF43-8EEF-F8E0388B752C}" destId="{B8078ED9-CE92-CD48-BFE1-CE54E5BB538C}" srcOrd="10" destOrd="0" presId="urn:microsoft.com/office/officeart/2005/8/layout/process1"/>
    <dgm:cxn modelId="{EBFB204E-362D-8D46-B12E-4926E9F69CFF}" type="presParOf" srcId="{8E23D481-D045-AF43-8EEF-F8E0388B752C}" destId="{9F7180CE-D244-2546-9FAC-3762AD572791}" srcOrd="11" destOrd="0" presId="urn:microsoft.com/office/officeart/2005/8/layout/process1"/>
    <dgm:cxn modelId="{01A2C681-446E-3D40-AD26-1B36C5C64BAE}" type="presParOf" srcId="{9F7180CE-D244-2546-9FAC-3762AD572791}" destId="{D6F6E0BD-43A9-FB4F-9A40-88CFCE00EF1E}" srcOrd="0" destOrd="0" presId="urn:microsoft.com/office/officeart/2005/8/layout/process1"/>
    <dgm:cxn modelId="{E7400945-AD8B-B944-A7E2-FF05BB787492}" type="presParOf" srcId="{8E23D481-D045-AF43-8EEF-F8E0388B752C}" destId="{9494E8DA-2233-DF4C-BC20-414E1ED9E21C}" srcOrd="12" destOrd="0" presId="urn:microsoft.com/office/officeart/2005/8/layout/process1"/>
    <dgm:cxn modelId="{EAF50D25-9E6A-834F-841A-51DAD30CA145}" type="presParOf" srcId="{8E23D481-D045-AF43-8EEF-F8E0388B752C}" destId="{8F7127E7-83E0-004F-ADA6-DBD5CEBD65FA}" srcOrd="13" destOrd="0" presId="urn:microsoft.com/office/officeart/2005/8/layout/process1"/>
    <dgm:cxn modelId="{622C2A05-DE72-8F46-8A9B-EC6658DE6693}" type="presParOf" srcId="{8F7127E7-83E0-004F-ADA6-DBD5CEBD65FA}" destId="{1DB0DD8E-6341-C04C-B792-6C3A91B7A2B1}" srcOrd="0" destOrd="0" presId="urn:microsoft.com/office/officeart/2005/8/layout/process1"/>
    <dgm:cxn modelId="{06EB634F-E667-C443-A723-0FA3A7FB3EC7}" type="presParOf" srcId="{8E23D481-D045-AF43-8EEF-F8E0388B752C}" destId="{E864AA9A-6704-224D-B285-8AA5A7891CF6}" srcOrd="14" destOrd="0" presId="urn:microsoft.com/office/officeart/2005/8/layout/process1"/>
    <dgm:cxn modelId="{51759FCB-75D7-C747-98C4-5CFEF8BC1EAD}" type="presParOf" srcId="{8E23D481-D045-AF43-8EEF-F8E0388B752C}" destId="{879B8013-2A79-A848-B0AB-4431AB34A4AE}" srcOrd="15" destOrd="0" presId="urn:microsoft.com/office/officeart/2005/8/layout/process1"/>
    <dgm:cxn modelId="{4731CBEB-F060-2E42-9034-D84F034694E4}" type="presParOf" srcId="{879B8013-2A79-A848-B0AB-4431AB34A4AE}" destId="{795383A6-0A71-2042-9AB6-15CA52DA790C}" srcOrd="0" destOrd="0" presId="urn:microsoft.com/office/officeart/2005/8/layout/process1"/>
    <dgm:cxn modelId="{C3060BD3-CBC7-ED46-9D57-BF8CC748BAF9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260495-52BF-0E42-B5F4-713ADA5BA2F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9B3A06-C0A8-7443-A75C-8C4CDEF606E4}">
      <dgm:prSet custT="1"/>
      <dgm:spPr/>
      <dgm:t>
        <a:bodyPr/>
        <a:lstStyle/>
        <a:p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https://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claraweb.jlab.org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clara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/docs/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quickstart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java.html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2BEA9F10-E910-2C4E-B626-60FB11A2852E}" type="parTrans" cxnId="{4DA8C98E-DEB9-DF4F-AC38-2328C311B831}">
      <dgm:prSet/>
      <dgm:spPr/>
      <dgm:t>
        <a:bodyPr/>
        <a:lstStyle/>
        <a:p>
          <a:endParaRPr lang="en-US"/>
        </a:p>
      </dgm:t>
    </dgm:pt>
    <dgm:pt modelId="{A1E493B7-BFDC-4D4F-955F-BD496F6E83F4}" type="sibTrans" cxnId="{4DA8C98E-DEB9-DF4F-AC38-2328C311B831}">
      <dgm:prSet/>
      <dgm:spPr/>
      <dgm:t>
        <a:bodyPr/>
        <a:lstStyle/>
        <a:p>
          <a:endParaRPr lang="en-US"/>
        </a:p>
      </dgm:t>
    </dgm:pt>
    <dgm:pt modelId="{B73CAD6A-0872-BB47-9DCA-2B85878293B7}">
      <dgm:prSet custT="1"/>
      <dgm:spPr>
        <a:solidFill>
          <a:schemeClr val="accent1">
            <a:lumMod val="50000"/>
            <a:alpha val="53000"/>
          </a:schemeClr>
        </a:solidFill>
      </dgm:spPr>
      <dgm:t>
        <a:bodyPr/>
        <a:lstStyle/>
        <a:p>
          <a:r>
            <a:rPr lang="en-US" sz="800" dirty="0" smtClean="0">
              <a:solidFill>
                <a:srgbClr val="FFC000"/>
              </a:solidFill>
            </a:rPr>
            <a:t>Engine Tutorials</a:t>
          </a:r>
          <a:endParaRPr lang="en-US" sz="800" dirty="0">
            <a:solidFill>
              <a:srgbClr val="FFC000"/>
            </a:solidFill>
          </a:endParaRPr>
        </a:p>
      </dgm:t>
    </dgm:pt>
    <dgm:pt modelId="{F95D9C31-B07C-3240-9040-30D572B14558}" type="sibTrans" cxnId="{838996A8-3C56-F64F-B806-9FACC8509920}">
      <dgm:prSet/>
      <dgm:spPr/>
      <dgm:t>
        <a:bodyPr/>
        <a:lstStyle/>
        <a:p>
          <a:endParaRPr lang="en-US"/>
        </a:p>
      </dgm:t>
    </dgm:pt>
    <dgm:pt modelId="{A0D0F18F-D3C5-A148-ADB3-14E5F8FC10D5}" type="parTrans" cxnId="{838996A8-3C56-F64F-B806-9FACC8509920}">
      <dgm:prSet/>
      <dgm:spPr/>
      <dgm:t>
        <a:bodyPr/>
        <a:lstStyle/>
        <a:p>
          <a:endParaRPr lang="en-US"/>
        </a:p>
      </dgm:t>
    </dgm:pt>
    <dgm:pt modelId="{99DB917B-A0AF-994D-9767-BE93EF5081B0}">
      <dgm:prSet custT="1"/>
      <dgm:spPr/>
      <dgm:t>
        <a:bodyPr/>
        <a:lstStyle/>
        <a:p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https://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claraweb.jlab.org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clara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/docs/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quickstart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cpp.html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7C03814C-48BC-BC42-AF0A-B75FD8B01FA0}" type="parTrans" cxnId="{CD1522F0-BBE7-824C-8AA6-62E2F373CFB7}">
      <dgm:prSet/>
      <dgm:spPr/>
      <dgm:t>
        <a:bodyPr/>
        <a:lstStyle/>
        <a:p>
          <a:endParaRPr lang="en-US"/>
        </a:p>
      </dgm:t>
    </dgm:pt>
    <dgm:pt modelId="{4A0B1EE5-42C8-A241-A594-4865E80240B4}" type="sibTrans" cxnId="{CD1522F0-BBE7-824C-8AA6-62E2F373CFB7}">
      <dgm:prSet/>
      <dgm:spPr/>
      <dgm:t>
        <a:bodyPr/>
        <a:lstStyle/>
        <a:p>
          <a:endParaRPr lang="en-US"/>
        </a:p>
      </dgm:t>
    </dgm:pt>
    <dgm:pt modelId="{3C12A592-AC32-C048-B6CD-E3563EF674CD}">
      <dgm:prSet custT="1"/>
      <dgm:spPr/>
      <dgm:t>
        <a:bodyPr/>
        <a:lstStyle/>
        <a:p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https://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claraweb.jlab.org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clara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/docs/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quickstart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python.html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9F4220B6-4CE5-B44E-8544-9F82E52880A3}" type="parTrans" cxnId="{7A00C50E-1E42-7448-A0D4-A17A992FB8CC}">
      <dgm:prSet/>
      <dgm:spPr/>
      <dgm:t>
        <a:bodyPr/>
        <a:lstStyle/>
        <a:p>
          <a:endParaRPr lang="en-US"/>
        </a:p>
      </dgm:t>
    </dgm:pt>
    <dgm:pt modelId="{F029E084-43D1-EE45-A942-1BE31DA43ED0}" type="sibTrans" cxnId="{7A00C50E-1E42-7448-A0D4-A17A992FB8CC}">
      <dgm:prSet/>
      <dgm:spPr/>
      <dgm:t>
        <a:bodyPr/>
        <a:lstStyle/>
        <a:p>
          <a:endParaRPr lang="en-US"/>
        </a:p>
      </dgm:t>
    </dgm:pt>
    <dgm:pt modelId="{F88D012C-2EBD-074C-8E94-F41C509F79D0}" type="pres">
      <dgm:prSet presAssocID="{6D260495-52BF-0E42-B5F4-713ADA5BA2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E4B46D-9DEA-8D42-A228-105518DF060B}" type="pres">
      <dgm:prSet presAssocID="{B73CAD6A-0872-BB47-9DCA-2B85878293B7}" presName="composite" presStyleCnt="0"/>
      <dgm:spPr/>
    </dgm:pt>
    <dgm:pt modelId="{CDA561D6-46FE-B54C-876D-67804301DC7A}" type="pres">
      <dgm:prSet presAssocID="{B73CAD6A-0872-BB47-9DCA-2B85878293B7}" presName="parTx" presStyleLbl="alignNode1" presStyleIdx="0" presStyleCnt="1" custLinFactNeighborX="-7026" custLinFactNeighborY="123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E9FC7-B3CF-FA4C-848D-FC9DC79BBB41}" type="pres">
      <dgm:prSet presAssocID="{B73CAD6A-0872-BB47-9DCA-2B85878293B7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A8C98E-DEB9-DF4F-AC38-2328C311B831}" srcId="{B73CAD6A-0872-BB47-9DCA-2B85878293B7}" destId="{549B3A06-C0A8-7443-A75C-8C4CDEF606E4}" srcOrd="0" destOrd="0" parTransId="{2BEA9F10-E910-2C4E-B626-60FB11A2852E}" sibTransId="{A1E493B7-BFDC-4D4F-955F-BD496F6E83F4}"/>
    <dgm:cxn modelId="{DC4911A0-28A6-DE4A-90C5-FCE30D253994}" type="presOf" srcId="{3C12A592-AC32-C048-B6CD-E3563EF674CD}" destId="{45AE9FC7-B3CF-FA4C-848D-FC9DC79BBB41}" srcOrd="0" destOrd="2" presId="urn:microsoft.com/office/officeart/2005/8/layout/hList1"/>
    <dgm:cxn modelId="{4211841B-0530-A949-B958-A0ABF7CB2ADA}" type="presOf" srcId="{99DB917B-A0AF-994D-9767-BE93EF5081B0}" destId="{45AE9FC7-B3CF-FA4C-848D-FC9DC79BBB41}" srcOrd="0" destOrd="1" presId="urn:microsoft.com/office/officeart/2005/8/layout/hList1"/>
    <dgm:cxn modelId="{838996A8-3C56-F64F-B806-9FACC8509920}" srcId="{6D260495-52BF-0E42-B5F4-713ADA5BA2F1}" destId="{B73CAD6A-0872-BB47-9DCA-2B85878293B7}" srcOrd="0" destOrd="0" parTransId="{A0D0F18F-D3C5-A148-ADB3-14E5F8FC10D5}" sibTransId="{F95D9C31-B07C-3240-9040-30D572B14558}"/>
    <dgm:cxn modelId="{743D6F00-E339-034D-B76D-F9A714672C6B}" type="presOf" srcId="{549B3A06-C0A8-7443-A75C-8C4CDEF606E4}" destId="{45AE9FC7-B3CF-FA4C-848D-FC9DC79BBB41}" srcOrd="0" destOrd="0" presId="urn:microsoft.com/office/officeart/2005/8/layout/hList1"/>
    <dgm:cxn modelId="{174380CA-F0F7-9B47-A3F9-18A030C2F38E}" type="presOf" srcId="{6D260495-52BF-0E42-B5F4-713ADA5BA2F1}" destId="{F88D012C-2EBD-074C-8E94-F41C509F79D0}" srcOrd="0" destOrd="0" presId="urn:microsoft.com/office/officeart/2005/8/layout/hList1"/>
    <dgm:cxn modelId="{7A00C50E-1E42-7448-A0D4-A17A992FB8CC}" srcId="{B73CAD6A-0872-BB47-9DCA-2B85878293B7}" destId="{3C12A592-AC32-C048-B6CD-E3563EF674CD}" srcOrd="2" destOrd="0" parTransId="{9F4220B6-4CE5-B44E-8544-9F82E52880A3}" sibTransId="{F029E084-43D1-EE45-A942-1BE31DA43ED0}"/>
    <dgm:cxn modelId="{CD1522F0-BBE7-824C-8AA6-62E2F373CFB7}" srcId="{B73CAD6A-0872-BB47-9DCA-2B85878293B7}" destId="{99DB917B-A0AF-994D-9767-BE93EF5081B0}" srcOrd="1" destOrd="0" parTransId="{7C03814C-48BC-BC42-AF0A-B75FD8B01FA0}" sibTransId="{4A0B1EE5-42C8-A241-A594-4865E80240B4}"/>
    <dgm:cxn modelId="{1468EF4E-2798-6349-9474-7FF6A1D05CD2}" type="presOf" srcId="{B73CAD6A-0872-BB47-9DCA-2B85878293B7}" destId="{CDA561D6-46FE-B54C-876D-67804301DC7A}" srcOrd="0" destOrd="0" presId="urn:microsoft.com/office/officeart/2005/8/layout/hList1"/>
    <dgm:cxn modelId="{7A56BC74-027C-6D47-B807-A7B7B762FD54}" type="presParOf" srcId="{F88D012C-2EBD-074C-8E94-F41C509F79D0}" destId="{EEE4B46D-9DEA-8D42-A228-105518DF060B}" srcOrd="0" destOrd="0" presId="urn:microsoft.com/office/officeart/2005/8/layout/hList1"/>
    <dgm:cxn modelId="{DF489095-07D1-D94F-947B-0C2D4CD00D40}" type="presParOf" srcId="{EEE4B46D-9DEA-8D42-A228-105518DF060B}" destId="{CDA561D6-46FE-B54C-876D-67804301DC7A}" srcOrd="0" destOrd="0" presId="urn:microsoft.com/office/officeart/2005/8/layout/hList1"/>
    <dgm:cxn modelId="{075511CE-1ABA-DD47-9145-16DBCE74C45E}" type="presParOf" srcId="{EEE4B46D-9DEA-8D42-A228-105518DF060B}" destId="{45AE9FC7-B3CF-FA4C-848D-FC9DC79BBB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EF8213B9-CC68-044C-8BB8-08CC1C82569D}" type="presOf" srcId="{FCC9A1CB-CEF2-F747-8ACC-D3DFDC21D35D}" destId="{318AA7A9-B66F-8748-A6E7-F1BCD86273A5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DF095D84-7FD7-DE4D-BDAB-BDBC73EFA62B}" type="presOf" srcId="{DE481254-B76B-764A-A9C8-C15D0EF3B7D5}" destId="{C4ED4C8D-AD63-7449-A524-3AC0BC0CD2B6}" srcOrd="0" destOrd="0" presId="urn:microsoft.com/office/officeart/2005/8/layout/process1"/>
    <dgm:cxn modelId="{A9E28D84-B933-6542-86E9-2E83154270ED}" type="presOf" srcId="{2F1BCC4D-1F27-B649-9FA5-C302A4D3F687}" destId="{9726FCF4-DA2F-BA49-9B27-7517590A9983}" srcOrd="0" destOrd="0" presId="urn:microsoft.com/office/officeart/2005/8/layout/process1"/>
    <dgm:cxn modelId="{F4D9F449-6BDA-6546-9548-A8201E0C9A0B}" type="presOf" srcId="{BEF644FA-2FC3-0540-84DC-28491EB6A206}" destId="{663F1B74-AEBB-8244-BB34-1EAF2CC1C934}" srcOrd="1" destOrd="0" presId="urn:microsoft.com/office/officeart/2005/8/layout/process1"/>
    <dgm:cxn modelId="{46CE7E27-FB5D-A14F-BF84-393CA4C1641A}" type="presOf" srcId="{D44C53D6-26C7-0248-A6D6-DFBE71D44E50}" destId="{2539EAEE-9AA3-8A49-99F4-6A39E854F981}" srcOrd="0" destOrd="0" presId="urn:microsoft.com/office/officeart/2005/8/layout/process1"/>
    <dgm:cxn modelId="{35C81C4C-400C-1248-B700-C449BA8BF20D}" type="presOf" srcId="{1483F97A-F9B7-E94B-9247-436FAD9AA7E8}" destId="{8E23D481-D045-AF43-8EEF-F8E0388B752C}" srcOrd="0" destOrd="0" presId="urn:microsoft.com/office/officeart/2005/8/layout/process1"/>
    <dgm:cxn modelId="{05DDC678-1A90-7E48-9490-C4C669385606}" type="presOf" srcId="{3592288B-8CB7-3B49-9726-E8E594CB389A}" destId="{D34D1CD6-4B11-8B4E-A29C-6EF0167B8C28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ABD5D68A-6EC1-8646-AFA5-B70440ABF6B2}" type="presOf" srcId="{2A3A2143-5313-3C41-A36D-77AD0D18E3BE}" destId="{A7254C9D-58C5-BA4F-BAD8-C227806B755A}" srcOrd="0" destOrd="0" presId="urn:microsoft.com/office/officeart/2005/8/layout/process1"/>
    <dgm:cxn modelId="{A3B3E0E7-FB19-9F40-BCB8-4565F9EE0FAA}" type="presOf" srcId="{BEF644FA-2FC3-0540-84DC-28491EB6A206}" destId="{EC52D93A-7594-E249-9643-05EFFF366ADC}" srcOrd="0" destOrd="0" presId="urn:microsoft.com/office/officeart/2005/8/layout/process1"/>
    <dgm:cxn modelId="{F145B50B-E41A-204A-80AA-511E4ABD7CC8}" type="presOf" srcId="{1D3D0272-45C4-8448-87D8-52BF7721E76F}" destId="{651E5C25-0050-BC4F-921D-2C137FE792A8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5639D60A-4B9E-1C44-AA78-E7A4418D00B7}" type="presOf" srcId="{FCC9A1CB-CEF2-F747-8ACC-D3DFDC21D35D}" destId="{7222E898-4DB3-074A-A699-0EEB554681F5}" srcOrd="1" destOrd="0" presId="urn:microsoft.com/office/officeart/2005/8/layout/process1"/>
    <dgm:cxn modelId="{8335040C-B56A-FF41-94F8-A2DD41140D9D}" type="presOf" srcId="{A82A3AC9-BE4C-1F4E-A1C0-92D25216C62C}" destId="{917808F9-F647-E247-81C7-91771C47568F}" srcOrd="1" destOrd="0" presId="urn:microsoft.com/office/officeart/2005/8/layout/process1"/>
    <dgm:cxn modelId="{FDE6F0EF-3F1F-0049-B7BB-C8CFF32308FF}" type="presOf" srcId="{2A3A2143-5313-3C41-A36D-77AD0D18E3BE}" destId="{7968128B-F201-7840-9462-733F5B176F1E}" srcOrd="1" destOrd="0" presId="urn:microsoft.com/office/officeart/2005/8/layout/process1"/>
    <dgm:cxn modelId="{5500E690-94E6-0E43-8A9F-A60F7C3E53C3}" type="presOf" srcId="{AD5F278B-145C-964E-996C-9667AFE22AAA}" destId="{7F663E53-1538-ED47-980D-ED06F92C22B2}" srcOrd="1" destOrd="0" presId="urn:microsoft.com/office/officeart/2005/8/layout/process1"/>
    <dgm:cxn modelId="{45EA817F-9203-6043-B4F9-F8180D5985D7}" type="presOf" srcId="{AD5F278B-145C-964E-996C-9667AFE22AAA}" destId="{5CA104BA-AD4D-8248-862F-156B928B6F39}" srcOrd="0" destOrd="0" presId="urn:microsoft.com/office/officeart/2005/8/layout/process1"/>
    <dgm:cxn modelId="{6471A3F0-B6A1-3E4F-AD42-CB77EDA54CD5}" type="presOf" srcId="{B019CA8B-1653-7441-8C1F-EEE089C2A55D}" destId="{01D5BD1C-4ACE-9746-A711-C90A2874784E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EBDAD002-49AD-B04B-B9E4-04371DA1837F}" type="presOf" srcId="{A82A3AC9-BE4C-1F4E-A1C0-92D25216C62C}" destId="{A6902931-5945-3A44-97B9-32CF4CCB18C0}" srcOrd="0" destOrd="0" presId="urn:microsoft.com/office/officeart/2005/8/layout/process1"/>
    <dgm:cxn modelId="{E6A71A19-9F08-1047-99A4-65CEFEF5E0BB}" type="presParOf" srcId="{8E23D481-D045-AF43-8EEF-F8E0388B752C}" destId="{651E5C25-0050-BC4F-921D-2C137FE792A8}" srcOrd="0" destOrd="0" presId="urn:microsoft.com/office/officeart/2005/8/layout/process1"/>
    <dgm:cxn modelId="{5A27E079-53BE-734B-B673-915A11D5932B}" type="presParOf" srcId="{8E23D481-D045-AF43-8EEF-F8E0388B752C}" destId="{EC52D93A-7594-E249-9643-05EFFF366ADC}" srcOrd="1" destOrd="0" presId="urn:microsoft.com/office/officeart/2005/8/layout/process1"/>
    <dgm:cxn modelId="{3BF93072-AB2D-1849-AA2B-E8EC3619E149}" type="presParOf" srcId="{EC52D93A-7594-E249-9643-05EFFF366ADC}" destId="{663F1B74-AEBB-8244-BB34-1EAF2CC1C934}" srcOrd="0" destOrd="0" presId="urn:microsoft.com/office/officeart/2005/8/layout/process1"/>
    <dgm:cxn modelId="{16FE849F-787D-A242-929D-39E7B51D4A50}" type="presParOf" srcId="{8E23D481-D045-AF43-8EEF-F8E0388B752C}" destId="{01D5BD1C-4ACE-9746-A711-C90A2874784E}" srcOrd="2" destOrd="0" presId="urn:microsoft.com/office/officeart/2005/8/layout/process1"/>
    <dgm:cxn modelId="{518402D1-4D8E-6542-861C-1D2E56746A20}" type="presParOf" srcId="{8E23D481-D045-AF43-8EEF-F8E0388B752C}" destId="{A6902931-5945-3A44-97B9-32CF4CCB18C0}" srcOrd="3" destOrd="0" presId="urn:microsoft.com/office/officeart/2005/8/layout/process1"/>
    <dgm:cxn modelId="{FDB643E2-6423-9F43-BB11-F1ED970F3F4D}" type="presParOf" srcId="{A6902931-5945-3A44-97B9-32CF4CCB18C0}" destId="{917808F9-F647-E247-81C7-91771C47568F}" srcOrd="0" destOrd="0" presId="urn:microsoft.com/office/officeart/2005/8/layout/process1"/>
    <dgm:cxn modelId="{4370B8A8-CCCC-A842-B747-1FB2ADE3DC0E}" type="presParOf" srcId="{8E23D481-D045-AF43-8EEF-F8E0388B752C}" destId="{2539EAEE-9AA3-8A49-99F4-6A39E854F981}" srcOrd="4" destOrd="0" presId="urn:microsoft.com/office/officeart/2005/8/layout/process1"/>
    <dgm:cxn modelId="{808857D6-3E69-D747-ABCE-00BBEE981531}" type="presParOf" srcId="{8E23D481-D045-AF43-8EEF-F8E0388B752C}" destId="{A7254C9D-58C5-BA4F-BAD8-C227806B755A}" srcOrd="5" destOrd="0" presId="urn:microsoft.com/office/officeart/2005/8/layout/process1"/>
    <dgm:cxn modelId="{EBAB81AE-5634-8A44-97BC-D2D82F4FF9A0}" type="presParOf" srcId="{A7254C9D-58C5-BA4F-BAD8-C227806B755A}" destId="{7968128B-F201-7840-9462-733F5B176F1E}" srcOrd="0" destOrd="0" presId="urn:microsoft.com/office/officeart/2005/8/layout/process1"/>
    <dgm:cxn modelId="{BB5C8CB7-320A-944B-8E5D-085FAA2761E1}" type="presParOf" srcId="{8E23D481-D045-AF43-8EEF-F8E0388B752C}" destId="{D34D1CD6-4B11-8B4E-A29C-6EF0167B8C28}" srcOrd="6" destOrd="0" presId="urn:microsoft.com/office/officeart/2005/8/layout/process1"/>
    <dgm:cxn modelId="{A6305F78-94C8-4E4A-9A63-E98D44AE8605}" type="presParOf" srcId="{8E23D481-D045-AF43-8EEF-F8E0388B752C}" destId="{318AA7A9-B66F-8748-A6E7-F1BCD86273A5}" srcOrd="7" destOrd="0" presId="urn:microsoft.com/office/officeart/2005/8/layout/process1"/>
    <dgm:cxn modelId="{A4F6CEF8-2605-EA44-8C9A-EB76B19255F7}" type="presParOf" srcId="{318AA7A9-B66F-8748-A6E7-F1BCD86273A5}" destId="{7222E898-4DB3-074A-A699-0EEB554681F5}" srcOrd="0" destOrd="0" presId="urn:microsoft.com/office/officeart/2005/8/layout/process1"/>
    <dgm:cxn modelId="{E533DE4E-9536-D14F-956E-C023FCB2DA01}" type="presParOf" srcId="{8E23D481-D045-AF43-8EEF-F8E0388B752C}" destId="{9726FCF4-DA2F-BA49-9B27-7517590A9983}" srcOrd="8" destOrd="0" presId="urn:microsoft.com/office/officeart/2005/8/layout/process1"/>
    <dgm:cxn modelId="{DF7A4716-F69D-2C48-AE23-BA6A6DBF844B}" type="presParOf" srcId="{8E23D481-D045-AF43-8EEF-F8E0388B752C}" destId="{5CA104BA-AD4D-8248-862F-156B928B6F39}" srcOrd="9" destOrd="0" presId="urn:microsoft.com/office/officeart/2005/8/layout/process1"/>
    <dgm:cxn modelId="{E7B9C696-34F4-6E49-900D-3AB1D3F1E650}" type="presParOf" srcId="{5CA104BA-AD4D-8248-862F-156B928B6F39}" destId="{7F663E53-1538-ED47-980D-ED06F92C22B2}" srcOrd="0" destOrd="0" presId="urn:microsoft.com/office/officeart/2005/8/layout/process1"/>
    <dgm:cxn modelId="{48F56A60-F1A5-A54D-A8EE-78C5BFD8B1B6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ECF458-68BE-854E-B8E5-84CB1A0F254A}" type="presOf" srcId="{A82A3AC9-BE4C-1F4E-A1C0-92D25216C62C}" destId="{A6902931-5945-3A44-97B9-32CF4CCB18C0}" srcOrd="0" destOrd="0" presId="urn:microsoft.com/office/officeart/2005/8/layout/process1"/>
    <dgm:cxn modelId="{778DE318-4AF6-3943-ADE4-5A1537F7EE21}" type="presOf" srcId="{2A3A2143-5313-3C41-A36D-77AD0D18E3BE}" destId="{A7254C9D-58C5-BA4F-BAD8-C227806B755A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2370D349-87E6-2942-8519-96D81DFE6B1F}" type="presOf" srcId="{BEF644FA-2FC3-0540-84DC-28491EB6A206}" destId="{663F1B74-AEBB-8244-BB34-1EAF2CC1C934}" srcOrd="1" destOrd="0" presId="urn:microsoft.com/office/officeart/2005/8/layout/process1"/>
    <dgm:cxn modelId="{7FB17ED8-5239-D640-8D0F-C37851047B23}" type="presOf" srcId="{A82A3AC9-BE4C-1F4E-A1C0-92D25216C62C}" destId="{917808F9-F647-E247-81C7-91771C47568F}" srcOrd="1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A1411996-612E-3C49-8FE3-666D911E5DEE}" type="presOf" srcId="{2A3A2143-5313-3C41-A36D-77AD0D18E3BE}" destId="{7968128B-F201-7840-9462-733F5B176F1E}" srcOrd="1" destOrd="0" presId="urn:microsoft.com/office/officeart/2005/8/layout/process1"/>
    <dgm:cxn modelId="{C64AA710-3373-2347-B293-7F11C25FF572}" type="presOf" srcId="{D44C53D6-26C7-0248-A6D6-DFBE71D44E50}" destId="{2539EAEE-9AA3-8A49-99F4-6A39E854F981}" srcOrd="0" destOrd="0" presId="urn:microsoft.com/office/officeart/2005/8/layout/process1"/>
    <dgm:cxn modelId="{D9696F20-E75B-F547-8B9C-CA225178BBC6}" type="presOf" srcId="{B019CA8B-1653-7441-8C1F-EEE089C2A55D}" destId="{01D5BD1C-4ACE-9746-A711-C90A2874784E}" srcOrd="0" destOrd="0" presId="urn:microsoft.com/office/officeart/2005/8/layout/process1"/>
    <dgm:cxn modelId="{7D75F23C-7756-A24F-93D6-8E4E9E294C81}" type="presOf" srcId="{1D3D0272-45C4-8448-87D8-52BF7721E76F}" destId="{651E5C25-0050-BC4F-921D-2C137FE792A8}" srcOrd="0" destOrd="0" presId="urn:microsoft.com/office/officeart/2005/8/layout/process1"/>
    <dgm:cxn modelId="{346073B9-EEFA-384C-81A2-87DD91E0A8C9}" type="presOf" srcId="{3592288B-8CB7-3B49-9726-E8E594CB389A}" destId="{D34D1CD6-4B11-8B4E-A29C-6EF0167B8C28}" srcOrd="0" destOrd="0" presId="urn:microsoft.com/office/officeart/2005/8/layout/process1"/>
    <dgm:cxn modelId="{E3E61938-C2AE-E849-862E-4D0BCE51634E}" type="presOf" srcId="{1483F97A-F9B7-E94B-9247-436FAD9AA7E8}" destId="{8E23D481-D045-AF43-8EEF-F8E0388B752C}" srcOrd="0" destOrd="0" presId="urn:microsoft.com/office/officeart/2005/8/layout/process1"/>
    <dgm:cxn modelId="{EF1DFD33-953F-6C45-BB4E-51C202640DE3}" type="presOf" srcId="{DE481254-B76B-764A-A9C8-C15D0EF3B7D5}" destId="{C4ED4C8D-AD63-7449-A524-3AC0BC0CD2B6}" srcOrd="0" destOrd="0" presId="urn:microsoft.com/office/officeart/2005/8/layout/process1"/>
    <dgm:cxn modelId="{9394CD0A-575F-2D46-8DDD-86551C88B53B}" type="presOf" srcId="{AD5F278B-145C-964E-996C-9667AFE22AAA}" destId="{7F663E53-1538-ED47-980D-ED06F92C22B2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787EB0EE-3669-A348-B74F-0050A3D589D7}" type="presOf" srcId="{AD5F278B-145C-964E-996C-9667AFE22AAA}" destId="{5CA104BA-AD4D-8248-862F-156B928B6F39}" srcOrd="0" destOrd="0" presId="urn:microsoft.com/office/officeart/2005/8/layout/process1"/>
    <dgm:cxn modelId="{90EEB0C5-4AF7-BA48-A2CF-745AB09F5761}" type="presOf" srcId="{FCC9A1CB-CEF2-F747-8ACC-D3DFDC21D35D}" destId="{7222E898-4DB3-074A-A699-0EEB554681F5}" srcOrd="1" destOrd="0" presId="urn:microsoft.com/office/officeart/2005/8/layout/process1"/>
    <dgm:cxn modelId="{D7811D29-3DE2-D841-B212-01F64C956FA9}" type="presOf" srcId="{FCC9A1CB-CEF2-F747-8ACC-D3DFDC21D35D}" destId="{318AA7A9-B66F-8748-A6E7-F1BCD86273A5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57EC6D35-492E-D442-83B2-F450BFEE5D72}" type="presOf" srcId="{2F1BCC4D-1F27-B649-9FA5-C302A4D3F687}" destId="{9726FCF4-DA2F-BA49-9B27-7517590A9983}" srcOrd="0" destOrd="0" presId="urn:microsoft.com/office/officeart/2005/8/layout/process1"/>
    <dgm:cxn modelId="{C6BDF033-F766-4045-BACB-59C07460668B}" type="presOf" srcId="{BEF644FA-2FC3-0540-84DC-28491EB6A206}" destId="{EC52D93A-7594-E249-9643-05EFFF366ADC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A8890951-B045-DF4D-A274-366D896DDA02}" type="presParOf" srcId="{8E23D481-D045-AF43-8EEF-F8E0388B752C}" destId="{651E5C25-0050-BC4F-921D-2C137FE792A8}" srcOrd="0" destOrd="0" presId="urn:microsoft.com/office/officeart/2005/8/layout/process1"/>
    <dgm:cxn modelId="{720F571D-CA96-0E46-81BD-600F45DEEC62}" type="presParOf" srcId="{8E23D481-D045-AF43-8EEF-F8E0388B752C}" destId="{EC52D93A-7594-E249-9643-05EFFF366ADC}" srcOrd="1" destOrd="0" presId="urn:microsoft.com/office/officeart/2005/8/layout/process1"/>
    <dgm:cxn modelId="{71144A3B-9C85-4B49-B27C-7CFE239ED6D7}" type="presParOf" srcId="{EC52D93A-7594-E249-9643-05EFFF366ADC}" destId="{663F1B74-AEBB-8244-BB34-1EAF2CC1C934}" srcOrd="0" destOrd="0" presId="urn:microsoft.com/office/officeart/2005/8/layout/process1"/>
    <dgm:cxn modelId="{F39CD68F-F851-7141-9E57-1BA568093BCA}" type="presParOf" srcId="{8E23D481-D045-AF43-8EEF-F8E0388B752C}" destId="{01D5BD1C-4ACE-9746-A711-C90A2874784E}" srcOrd="2" destOrd="0" presId="urn:microsoft.com/office/officeart/2005/8/layout/process1"/>
    <dgm:cxn modelId="{1E71551E-6DFC-3947-8DAE-A77B57BD29DE}" type="presParOf" srcId="{8E23D481-D045-AF43-8EEF-F8E0388B752C}" destId="{A6902931-5945-3A44-97B9-32CF4CCB18C0}" srcOrd="3" destOrd="0" presId="urn:microsoft.com/office/officeart/2005/8/layout/process1"/>
    <dgm:cxn modelId="{96E17FD7-E634-FB48-B2EA-F7961F872777}" type="presParOf" srcId="{A6902931-5945-3A44-97B9-32CF4CCB18C0}" destId="{917808F9-F647-E247-81C7-91771C47568F}" srcOrd="0" destOrd="0" presId="urn:microsoft.com/office/officeart/2005/8/layout/process1"/>
    <dgm:cxn modelId="{0CCD9C4B-AF72-B249-9B7E-23A54C3F99EF}" type="presParOf" srcId="{8E23D481-D045-AF43-8EEF-F8E0388B752C}" destId="{2539EAEE-9AA3-8A49-99F4-6A39E854F981}" srcOrd="4" destOrd="0" presId="urn:microsoft.com/office/officeart/2005/8/layout/process1"/>
    <dgm:cxn modelId="{6A9AAD6B-2FC4-B646-8026-9914C1795F9A}" type="presParOf" srcId="{8E23D481-D045-AF43-8EEF-F8E0388B752C}" destId="{A7254C9D-58C5-BA4F-BAD8-C227806B755A}" srcOrd="5" destOrd="0" presId="urn:microsoft.com/office/officeart/2005/8/layout/process1"/>
    <dgm:cxn modelId="{AF1E2643-537E-444E-9BA5-1BA773F1DE2C}" type="presParOf" srcId="{A7254C9D-58C5-BA4F-BAD8-C227806B755A}" destId="{7968128B-F201-7840-9462-733F5B176F1E}" srcOrd="0" destOrd="0" presId="urn:microsoft.com/office/officeart/2005/8/layout/process1"/>
    <dgm:cxn modelId="{5CB78DE7-0DDE-FC4A-A48E-21812E5A8D7A}" type="presParOf" srcId="{8E23D481-D045-AF43-8EEF-F8E0388B752C}" destId="{D34D1CD6-4B11-8B4E-A29C-6EF0167B8C28}" srcOrd="6" destOrd="0" presId="urn:microsoft.com/office/officeart/2005/8/layout/process1"/>
    <dgm:cxn modelId="{771DF479-5497-DB4F-8932-4A9439BC1899}" type="presParOf" srcId="{8E23D481-D045-AF43-8EEF-F8E0388B752C}" destId="{318AA7A9-B66F-8748-A6E7-F1BCD86273A5}" srcOrd="7" destOrd="0" presId="urn:microsoft.com/office/officeart/2005/8/layout/process1"/>
    <dgm:cxn modelId="{979A322E-2612-BB47-AF30-C54243531AAC}" type="presParOf" srcId="{318AA7A9-B66F-8748-A6E7-F1BCD86273A5}" destId="{7222E898-4DB3-074A-A699-0EEB554681F5}" srcOrd="0" destOrd="0" presId="urn:microsoft.com/office/officeart/2005/8/layout/process1"/>
    <dgm:cxn modelId="{B0B45B8A-720B-E441-8CD7-DE1452C62ADA}" type="presParOf" srcId="{8E23D481-D045-AF43-8EEF-F8E0388B752C}" destId="{9726FCF4-DA2F-BA49-9B27-7517590A9983}" srcOrd="8" destOrd="0" presId="urn:microsoft.com/office/officeart/2005/8/layout/process1"/>
    <dgm:cxn modelId="{11BED7F4-77E9-B446-A38B-FCC87D3B3629}" type="presParOf" srcId="{8E23D481-D045-AF43-8EEF-F8E0388B752C}" destId="{5CA104BA-AD4D-8248-862F-156B928B6F39}" srcOrd="9" destOrd="0" presId="urn:microsoft.com/office/officeart/2005/8/layout/process1"/>
    <dgm:cxn modelId="{2C8E18F6-7EAA-B54F-B412-AC4CF92C6716}" type="presParOf" srcId="{5CA104BA-AD4D-8248-862F-156B928B6F39}" destId="{7F663E53-1538-ED47-980D-ED06F92C22B2}" srcOrd="0" destOrd="0" presId="urn:microsoft.com/office/officeart/2005/8/layout/process1"/>
    <dgm:cxn modelId="{6BE82E52-A9D1-5D4A-8587-0411FF803D81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FA5D8A5B-32A8-AD4B-97AB-5365D79A2380}" type="presOf" srcId="{2A3A2143-5313-3C41-A36D-77AD0D18E3BE}" destId="{7968128B-F201-7840-9462-733F5B176F1E}" srcOrd="1" destOrd="0" presId="urn:microsoft.com/office/officeart/2005/8/layout/process1"/>
    <dgm:cxn modelId="{84B78ACF-D231-A145-8C4E-4B15043AD827}" type="presOf" srcId="{CBBA9122-0FA1-5746-9D9C-6D02CFA2D90C}" destId="{9F7180CE-D244-2546-9FAC-3762AD572791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BEB6BC20-7D67-3640-A32C-F2601BEA6192}" type="presOf" srcId="{5BCA461D-959C-964C-B6F6-F3EAF79E7186}" destId="{D64BAC73-9E3A-9040-8601-E86800E6F3FB}" srcOrd="0" destOrd="0" presId="urn:microsoft.com/office/officeart/2005/8/layout/process1"/>
    <dgm:cxn modelId="{EEF4FCCC-9EC0-6D41-B3E6-7D32CD09D644}" type="presOf" srcId="{B7070582-726F-3641-802F-15FEFB946223}" destId="{83D8EE8D-41A1-5D4F-8AD3-DD792BDE5D11}" srcOrd="0" destOrd="0" presId="urn:microsoft.com/office/officeart/2005/8/layout/process1"/>
    <dgm:cxn modelId="{C3AB9569-3031-694A-B5E4-0646A3B466D9}" type="presOf" srcId="{97696C7A-FE83-094E-B031-B3624FA9810D}" destId="{E864AA9A-6704-224D-B285-8AA5A7891CF6}" srcOrd="0" destOrd="0" presId="urn:microsoft.com/office/officeart/2005/8/layout/process1"/>
    <dgm:cxn modelId="{30B30021-65C1-BA4D-A355-07D42BE0C1A7}" type="presOf" srcId="{2A3A2143-5313-3C41-A36D-77AD0D18E3BE}" destId="{A7254C9D-58C5-BA4F-BAD8-C227806B755A}" srcOrd="0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77407DBD-EB33-AF44-9740-26F11C467A97}" type="presOf" srcId="{BEF644FA-2FC3-0540-84DC-28491EB6A206}" destId="{EC52D93A-7594-E249-9643-05EFFF366ADC}" srcOrd="0" destOrd="0" presId="urn:microsoft.com/office/officeart/2005/8/layout/process1"/>
    <dgm:cxn modelId="{56AA6196-0453-A848-8A8A-B4202163D959}" type="presOf" srcId="{2F1BCC4D-1F27-B649-9FA5-C302A4D3F687}" destId="{9726FCF4-DA2F-BA49-9B27-7517590A9983}" srcOrd="0" destOrd="0" presId="urn:microsoft.com/office/officeart/2005/8/layout/process1"/>
    <dgm:cxn modelId="{D4CEA333-110E-9B49-BEBD-21896236AB6D}" type="presOf" srcId="{B15BBCD7-F34D-D54F-9EBA-00EF43257C87}" destId="{795383A6-0A71-2042-9AB6-15CA52DA790C}" srcOrd="1" destOrd="0" presId="urn:microsoft.com/office/officeart/2005/8/layout/process1"/>
    <dgm:cxn modelId="{3181CB40-206D-7945-8DB9-16F0D07D45C5}" type="presOf" srcId="{AD5F278B-145C-964E-996C-9667AFE22AAA}" destId="{5CA104BA-AD4D-8248-862F-156B928B6F39}" srcOrd="0" destOrd="0" presId="urn:microsoft.com/office/officeart/2005/8/layout/process1"/>
    <dgm:cxn modelId="{9388ECFE-4A43-844A-B58F-936BC2324788}" type="presOf" srcId="{0AAE3A84-15B2-C54B-9647-1DB1B8E851B7}" destId="{E4CE38EA-196C-1540-BCD5-30B30C1A0CAE}" srcOrd="0" destOrd="0" presId="urn:microsoft.com/office/officeart/2005/8/layout/process1"/>
    <dgm:cxn modelId="{BF524858-77F6-7448-91FB-C26FC6B88BFC}" type="presOf" srcId="{CBBA9122-0FA1-5746-9D9C-6D02CFA2D90C}" destId="{D6F6E0BD-43A9-FB4F-9A40-88CFCE00EF1E}" srcOrd="1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39DE51A9-269F-8D4A-AF18-9B22A140B7AC}" type="presOf" srcId="{1D3D0272-45C4-8448-87D8-52BF7721E76F}" destId="{651E5C25-0050-BC4F-921D-2C137FE792A8}" srcOrd="0" destOrd="0" presId="urn:microsoft.com/office/officeart/2005/8/layout/process1"/>
    <dgm:cxn modelId="{9C56609B-01F5-A54B-8CD1-FB09F087A332}" type="presOf" srcId="{BEF644FA-2FC3-0540-84DC-28491EB6A206}" destId="{663F1B74-AEBB-8244-BB34-1EAF2CC1C934}" srcOrd="1" destOrd="0" presId="urn:microsoft.com/office/officeart/2005/8/layout/process1"/>
    <dgm:cxn modelId="{F4D9EFE0-7387-B84C-B096-223CB1E501D2}" type="presOf" srcId="{AD5F278B-145C-964E-996C-9667AFE22AAA}" destId="{7F663E53-1538-ED47-980D-ED06F92C22B2}" srcOrd="1" destOrd="0" presId="urn:microsoft.com/office/officeart/2005/8/layout/process1"/>
    <dgm:cxn modelId="{8234CFBB-AE37-AC43-80A6-96FF81D83EE3}" type="presOf" srcId="{CE70571E-ED1F-904F-9C52-3E042381D18A}" destId="{8F7127E7-83E0-004F-ADA6-DBD5CEBD65FA}" srcOrd="0" destOrd="0" presId="urn:microsoft.com/office/officeart/2005/8/layout/process1"/>
    <dgm:cxn modelId="{B170C0D0-8731-2745-9653-7BB0B284DC0C}" type="presOf" srcId="{BBF2C91E-5134-284D-A50C-947073E40A75}" destId="{3CBF8D55-51E1-A546-B9F4-5BD418310077}" srcOrd="1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DC8FBDED-C121-1543-88A8-FE2591A597BF}" type="presOf" srcId="{0AAE3A84-15B2-C54B-9647-1DB1B8E851B7}" destId="{3B4ED86F-9DB1-B148-AC14-1DCDC1F320E7}" srcOrd="1" destOrd="0" presId="urn:microsoft.com/office/officeart/2005/8/layout/process1"/>
    <dgm:cxn modelId="{7806C1AF-354E-3547-AA2E-A5DFBC6FADA9}" type="presOf" srcId="{B15BBCD7-F34D-D54F-9EBA-00EF43257C87}" destId="{879B8013-2A79-A848-B0AB-4431AB34A4AE}" srcOrd="0" destOrd="0" presId="urn:microsoft.com/office/officeart/2005/8/layout/process1"/>
    <dgm:cxn modelId="{18EEC4EA-4F2B-694F-8978-47C04FBF2C55}" type="presOf" srcId="{045DCF92-8CAA-4A47-A03A-61C7DF64446E}" destId="{B8078ED9-CE92-CD48-BFE1-CE54E5BB538C}" srcOrd="0" destOrd="0" presId="urn:microsoft.com/office/officeart/2005/8/layout/process1"/>
    <dgm:cxn modelId="{67A03577-E2C3-4B49-B8B8-E354A808C369}" type="presOf" srcId="{97AC8833-3AC0-D343-9296-2E923BD2FC14}" destId="{9494E8DA-2233-DF4C-BC20-414E1ED9E21C}" srcOrd="0" destOrd="0" presId="urn:microsoft.com/office/officeart/2005/8/layout/process1"/>
    <dgm:cxn modelId="{115C4439-AA26-0A49-BE7F-AF32545DEF5C}" type="presOf" srcId="{CE70571E-ED1F-904F-9C52-3E042381D18A}" destId="{1DB0DD8E-6341-C04C-B792-6C3A91B7A2B1}" srcOrd="1" destOrd="0" presId="urn:microsoft.com/office/officeart/2005/8/layout/process1"/>
    <dgm:cxn modelId="{EE83FAF2-4125-AC46-A089-95B54B3890F3}" type="presOf" srcId="{D44C53D6-26C7-0248-A6D6-DFBE71D44E50}" destId="{2539EAEE-9AA3-8A49-99F4-6A39E854F981}" srcOrd="0" destOrd="0" presId="urn:microsoft.com/office/officeart/2005/8/layout/process1"/>
    <dgm:cxn modelId="{056FAE2F-2F93-3240-928A-3509C4F28D5A}" type="presOf" srcId="{BBF2C91E-5134-284D-A50C-947073E40A75}" destId="{75DE64D8-928F-C644-A5F0-BBA2873C90EB}" srcOrd="0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A4AAD917-9BC0-574F-811F-C8B411E9D94D}" type="presOf" srcId="{1483F97A-F9B7-E94B-9247-436FAD9AA7E8}" destId="{8E23D481-D045-AF43-8EEF-F8E0388B752C}" srcOrd="0" destOrd="0" presId="urn:microsoft.com/office/officeart/2005/8/layout/process1"/>
    <dgm:cxn modelId="{70FDF8FF-7F50-054D-ADC9-8C1C7442C372}" type="presOf" srcId="{D42A32A1-2C79-CA47-B08A-5A7DC1E43F8F}" destId="{E3E22696-4C79-7A49-B95A-9EC466D9F851}" srcOrd="0" destOrd="0" presId="urn:microsoft.com/office/officeart/2005/8/layout/process1"/>
    <dgm:cxn modelId="{4E3C0ED1-FAD5-9446-9E94-3BDEC4BA08F1}" type="presParOf" srcId="{8E23D481-D045-AF43-8EEF-F8E0388B752C}" destId="{2539EAEE-9AA3-8A49-99F4-6A39E854F981}" srcOrd="0" destOrd="0" presId="urn:microsoft.com/office/officeart/2005/8/layout/process1"/>
    <dgm:cxn modelId="{9969383D-2BEE-A44A-AB55-36C5943E206E}" type="presParOf" srcId="{8E23D481-D045-AF43-8EEF-F8E0388B752C}" destId="{A7254C9D-58C5-BA4F-BAD8-C227806B755A}" srcOrd="1" destOrd="0" presId="urn:microsoft.com/office/officeart/2005/8/layout/process1"/>
    <dgm:cxn modelId="{CD104315-302F-0144-8FDC-0E9B39482F8D}" type="presParOf" srcId="{A7254C9D-58C5-BA4F-BAD8-C227806B755A}" destId="{7968128B-F201-7840-9462-733F5B176F1E}" srcOrd="0" destOrd="0" presId="urn:microsoft.com/office/officeart/2005/8/layout/process1"/>
    <dgm:cxn modelId="{BF175A03-9756-ED45-8C35-57F8B1732836}" type="presParOf" srcId="{8E23D481-D045-AF43-8EEF-F8E0388B752C}" destId="{651E5C25-0050-BC4F-921D-2C137FE792A8}" srcOrd="2" destOrd="0" presId="urn:microsoft.com/office/officeart/2005/8/layout/process1"/>
    <dgm:cxn modelId="{C539C8E3-0C82-4846-BB7C-79FF7F11608E}" type="presParOf" srcId="{8E23D481-D045-AF43-8EEF-F8E0388B752C}" destId="{EC52D93A-7594-E249-9643-05EFFF366ADC}" srcOrd="3" destOrd="0" presId="urn:microsoft.com/office/officeart/2005/8/layout/process1"/>
    <dgm:cxn modelId="{63BFFD3A-E67C-B247-A2D9-A649FB4D1730}" type="presParOf" srcId="{EC52D93A-7594-E249-9643-05EFFF366ADC}" destId="{663F1B74-AEBB-8244-BB34-1EAF2CC1C934}" srcOrd="0" destOrd="0" presId="urn:microsoft.com/office/officeart/2005/8/layout/process1"/>
    <dgm:cxn modelId="{0C79C745-852F-C942-AB79-A0B525E27684}" type="presParOf" srcId="{8E23D481-D045-AF43-8EEF-F8E0388B752C}" destId="{9726FCF4-DA2F-BA49-9B27-7517590A9983}" srcOrd="4" destOrd="0" presId="urn:microsoft.com/office/officeart/2005/8/layout/process1"/>
    <dgm:cxn modelId="{2EB558A5-C666-E441-AB06-97A6CB4499F2}" type="presParOf" srcId="{8E23D481-D045-AF43-8EEF-F8E0388B752C}" destId="{5CA104BA-AD4D-8248-862F-156B928B6F39}" srcOrd="5" destOrd="0" presId="urn:microsoft.com/office/officeart/2005/8/layout/process1"/>
    <dgm:cxn modelId="{0706069A-3214-6E4E-9606-3DF043A9E5F2}" type="presParOf" srcId="{5CA104BA-AD4D-8248-862F-156B928B6F39}" destId="{7F663E53-1538-ED47-980D-ED06F92C22B2}" srcOrd="0" destOrd="0" presId="urn:microsoft.com/office/officeart/2005/8/layout/process1"/>
    <dgm:cxn modelId="{84CE886F-1350-F14D-A401-2FE1A8F9FDCF}" type="presParOf" srcId="{8E23D481-D045-AF43-8EEF-F8E0388B752C}" destId="{E3E22696-4C79-7A49-B95A-9EC466D9F851}" srcOrd="6" destOrd="0" presId="urn:microsoft.com/office/officeart/2005/8/layout/process1"/>
    <dgm:cxn modelId="{33874854-65DB-5C49-9583-9AEF0A6A784B}" type="presParOf" srcId="{8E23D481-D045-AF43-8EEF-F8E0388B752C}" destId="{E4CE38EA-196C-1540-BCD5-30B30C1A0CAE}" srcOrd="7" destOrd="0" presId="urn:microsoft.com/office/officeart/2005/8/layout/process1"/>
    <dgm:cxn modelId="{3B01F7A6-A61D-EA4D-A41F-DC29D2DEE84D}" type="presParOf" srcId="{E4CE38EA-196C-1540-BCD5-30B30C1A0CAE}" destId="{3B4ED86F-9DB1-B148-AC14-1DCDC1F320E7}" srcOrd="0" destOrd="0" presId="urn:microsoft.com/office/officeart/2005/8/layout/process1"/>
    <dgm:cxn modelId="{0C86B9E9-6CD4-534D-AF1D-13D5D92C71A3}" type="presParOf" srcId="{8E23D481-D045-AF43-8EEF-F8E0388B752C}" destId="{83D8EE8D-41A1-5D4F-8AD3-DD792BDE5D11}" srcOrd="8" destOrd="0" presId="urn:microsoft.com/office/officeart/2005/8/layout/process1"/>
    <dgm:cxn modelId="{810E37B3-9D12-E948-8D41-D2CD37E06C41}" type="presParOf" srcId="{8E23D481-D045-AF43-8EEF-F8E0388B752C}" destId="{75DE64D8-928F-C644-A5F0-BBA2873C90EB}" srcOrd="9" destOrd="0" presId="urn:microsoft.com/office/officeart/2005/8/layout/process1"/>
    <dgm:cxn modelId="{866E8376-8EF1-EC4A-AE39-C7A29833E6EA}" type="presParOf" srcId="{75DE64D8-928F-C644-A5F0-BBA2873C90EB}" destId="{3CBF8D55-51E1-A546-B9F4-5BD418310077}" srcOrd="0" destOrd="0" presId="urn:microsoft.com/office/officeart/2005/8/layout/process1"/>
    <dgm:cxn modelId="{EAAF6DB5-ECB1-A54A-9DBA-68D0480231FC}" type="presParOf" srcId="{8E23D481-D045-AF43-8EEF-F8E0388B752C}" destId="{B8078ED9-CE92-CD48-BFE1-CE54E5BB538C}" srcOrd="10" destOrd="0" presId="urn:microsoft.com/office/officeart/2005/8/layout/process1"/>
    <dgm:cxn modelId="{781B1E70-DFAC-A343-AB9A-D844B13334DB}" type="presParOf" srcId="{8E23D481-D045-AF43-8EEF-F8E0388B752C}" destId="{9F7180CE-D244-2546-9FAC-3762AD572791}" srcOrd="11" destOrd="0" presId="urn:microsoft.com/office/officeart/2005/8/layout/process1"/>
    <dgm:cxn modelId="{78D8335F-6370-9142-A0A2-4989E5D620D8}" type="presParOf" srcId="{9F7180CE-D244-2546-9FAC-3762AD572791}" destId="{D6F6E0BD-43A9-FB4F-9A40-88CFCE00EF1E}" srcOrd="0" destOrd="0" presId="urn:microsoft.com/office/officeart/2005/8/layout/process1"/>
    <dgm:cxn modelId="{464BE0E4-3B7A-7042-A2F0-E8639E04EC4E}" type="presParOf" srcId="{8E23D481-D045-AF43-8EEF-F8E0388B752C}" destId="{9494E8DA-2233-DF4C-BC20-414E1ED9E21C}" srcOrd="12" destOrd="0" presId="urn:microsoft.com/office/officeart/2005/8/layout/process1"/>
    <dgm:cxn modelId="{E1057141-9C56-E949-A32A-44F32DC4023E}" type="presParOf" srcId="{8E23D481-D045-AF43-8EEF-F8E0388B752C}" destId="{8F7127E7-83E0-004F-ADA6-DBD5CEBD65FA}" srcOrd="13" destOrd="0" presId="urn:microsoft.com/office/officeart/2005/8/layout/process1"/>
    <dgm:cxn modelId="{77F9B74B-2398-6C4A-8379-0020AD8ABB71}" type="presParOf" srcId="{8F7127E7-83E0-004F-ADA6-DBD5CEBD65FA}" destId="{1DB0DD8E-6341-C04C-B792-6C3A91B7A2B1}" srcOrd="0" destOrd="0" presId="urn:microsoft.com/office/officeart/2005/8/layout/process1"/>
    <dgm:cxn modelId="{7682E24A-A989-4343-83D9-867FDECD8B00}" type="presParOf" srcId="{8E23D481-D045-AF43-8EEF-F8E0388B752C}" destId="{E864AA9A-6704-224D-B285-8AA5A7891CF6}" srcOrd="14" destOrd="0" presId="urn:microsoft.com/office/officeart/2005/8/layout/process1"/>
    <dgm:cxn modelId="{BCD1725F-47FE-4E4D-9E78-B7CB91D95B73}" type="presParOf" srcId="{8E23D481-D045-AF43-8EEF-F8E0388B752C}" destId="{879B8013-2A79-A848-B0AB-4431AB34A4AE}" srcOrd="15" destOrd="0" presId="urn:microsoft.com/office/officeart/2005/8/layout/process1"/>
    <dgm:cxn modelId="{102D006D-EADF-A744-8F71-889C7F86AC95}" type="presParOf" srcId="{879B8013-2A79-A848-B0AB-4431AB34A4AE}" destId="{795383A6-0A71-2042-9AB6-15CA52DA790C}" srcOrd="0" destOrd="0" presId="urn:microsoft.com/office/officeart/2005/8/layout/process1"/>
    <dgm:cxn modelId="{2F7748B2-1CF3-EF49-8831-8FEF60F83AA0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CD0D7C-19AC-2541-AA14-1770EC0347B2}" type="presOf" srcId="{2A3A2143-5313-3C41-A36D-77AD0D18E3BE}" destId="{A7254C9D-58C5-BA4F-BAD8-C227806B755A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6BA09C63-B9D5-4B42-8212-93E828C598E1}" type="presOf" srcId="{D44C53D6-26C7-0248-A6D6-DFBE71D44E50}" destId="{2539EAEE-9AA3-8A49-99F4-6A39E854F981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B3DD506D-024C-AE49-BB7C-8521248120BF}" type="presOf" srcId="{AD5F278B-145C-964E-996C-9667AFE22AAA}" destId="{7F663E53-1538-ED47-980D-ED06F92C22B2}" srcOrd="1" destOrd="0" presId="urn:microsoft.com/office/officeart/2005/8/layout/process1"/>
    <dgm:cxn modelId="{31E00091-5B92-C244-9DEE-2F86D64DF9F3}" type="presOf" srcId="{2A3A2143-5313-3C41-A36D-77AD0D18E3BE}" destId="{7968128B-F201-7840-9462-733F5B176F1E}" srcOrd="1" destOrd="0" presId="urn:microsoft.com/office/officeart/2005/8/layout/process1"/>
    <dgm:cxn modelId="{F421F753-0028-0748-AF72-5E07D50891AC}" type="presOf" srcId="{1483F97A-F9B7-E94B-9247-436FAD9AA7E8}" destId="{8E23D481-D045-AF43-8EEF-F8E0388B752C}" srcOrd="0" destOrd="0" presId="urn:microsoft.com/office/officeart/2005/8/layout/process1"/>
    <dgm:cxn modelId="{E1581B2D-AD79-9848-AD8A-8AC013FA88C7}" type="presOf" srcId="{A82A3AC9-BE4C-1F4E-A1C0-92D25216C62C}" destId="{A6902931-5945-3A44-97B9-32CF4CCB18C0}" srcOrd="0" destOrd="0" presId="urn:microsoft.com/office/officeart/2005/8/layout/process1"/>
    <dgm:cxn modelId="{B87D6B1F-F808-6745-BB10-E37F23024606}" type="presOf" srcId="{2F1BCC4D-1F27-B649-9FA5-C302A4D3F687}" destId="{9726FCF4-DA2F-BA49-9B27-7517590A9983}" srcOrd="0" destOrd="0" presId="urn:microsoft.com/office/officeart/2005/8/layout/process1"/>
    <dgm:cxn modelId="{B71BA971-565C-1E4A-9FE7-6633427CE5A3}" type="presOf" srcId="{FCC9A1CB-CEF2-F747-8ACC-D3DFDC21D35D}" destId="{7222E898-4DB3-074A-A699-0EEB554681F5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D6BF2C3A-3A1F-974B-941A-3719BC2ABBB6}" type="presOf" srcId="{BEF644FA-2FC3-0540-84DC-28491EB6A206}" destId="{EC52D93A-7594-E249-9643-05EFFF366ADC}" srcOrd="0" destOrd="0" presId="urn:microsoft.com/office/officeart/2005/8/layout/process1"/>
    <dgm:cxn modelId="{32276C2B-7005-9347-AA7D-9636041548A8}" type="presOf" srcId="{AD5F278B-145C-964E-996C-9667AFE22AAA}" destId="{5CA104BA-AD4D-8248-862F-156B928B6F39}" srcOrd="0" destOrd="0" presId="urn:microsoft.com/office/officeart/2005/8/layout/process1"/>
    <dgm:cxn modelId="{511A91A1-FCE8-9C4B-B2A3-83B8E61A5766}" type="presOf" srcId="{BEF644FA-2FC3-0540-84DC-28491EB6A206}" destId="{663F1B74-AEBB-8244-BB34-1EAF2CC1C934}" srcOrd="1" destOrd="0" presId="urn:microsoft.com/office/officeart/2005/8/layout/process1"/>
    <dgm:cxn modelId="{3B9D6E56-EA05-4C4A-ADF0-2BE6AB36CDCA}" type="presOf" srcId="{B019CA8B-1653-7441-8C1F-EEE089C2A55D}" destId="{01D5BD1C-4ACE-9746-A711-C90A2874784E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C37AED6B-AA27-3043-A109-8E5E1DC60CD1}" type="presOf" srcId="{DE481254-B76B-764A-A9C8-C15D0EF3B7D5}" destId="{C4ED4C8D-AD63-7449-A524-3AC0BC0CD2B6}" srcOrd="0" destOrd="0" presId="urn:microsoft.com/office/officeart/2005/8/layout/process1"/>
    <dgm:cxn modelId="{944E073E-8639-FA4E-8CB6-86A6E19705D8}" type="presOf" srcId="{A82A3AC9-BE4C-1F4E-A1C0-92D25216C62C}" destId="{917808F9-F647-E247-81C7-91771C47568F}" srcOrd="1" destOrd="0" presId="urn:microsoft.com/office/officeart/2005/8/layout/process1"/>
    <dgm:cxn modelId="{6CC88A4B-871E-E646-BDCC-5C8D1A720EF8}" type="presOf" srcId="{1D3D0272-45C4-8448-87D8-52BF7721E76F}" destId="{651E5C25-0050-BC4F-921D-2C137FE792A8}" srcOrd="0" destOrd="0" presId="urn:microsoft.com/office/officeart/2005/8/layout/process1"/>
    <dgm:cxn modelId="{00730945-9041-3749-9005-1C7D371C846A}" type="presOf" srcId="{FCC9A1CB-CEF2-F747-8ACC-D3DFDC21D35D}" destId="{318AA7A9-B66F-8748-A6E7-F1BCD86273A5}" srcOrd="0" destOrd="0" presId="urn:microsoft.com/office/officeart/2005/8/layout/process1"/>
    <dgm:cxn modelId="{36AB01B0-DEE5-E149-9D21-377A8D4E261E}" type="presOf" srcId="{3592288B-8CB7-3B49-9726-E8E594CB389A}" destId="{D34D1CD6-4B11-8B4E-A29C-6EF0167B8C28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D1365532-2167-7B4C-BB3C-44EDDB7A1ED5}" type="presParOf" srcId="{8E23D481-D045-AF43-8EEF-F8E0388B752C}" destId="{651E5C25-0050-BC4F-921D-2C137FE792A8}" srcOrd="0" destOrd="0" presId="urn:microsoft.com/office/officeart/2005/8/layout/process1"/>
    <dgm:cxn modelId="{626EAC6C-0885-DF47-8ABD-C99C458D8117}" type="presParOf" srcId="{8E23D481-D045-AF43-8EEF-F8E0388B752C}" destId="{EC52D93A-7594-E249-9643-05EFFF366ADC}" srcOrd="1" destOrd="0" presId="urn:microsoft.com/office/officeart/2005/8/layout/process1"/>
    <dgm:cxn modelId="{06322DF8-D2FC-D948-A3A4-07561D64BA99}" type="presParOf" srcId="{EC52D93A-7594-E249-9643-05EFFF366ADC}" destId="{663F1B74-AEBB-8244-BB34-1EAF2CC1C934}" srcOrd="0" destOrd="0" presId="urn:microsoft.com/office/officeart/2005/8/layout/process1"/>
    <dgm:cxn modelId="{058F333E-F22D-0142-BAF1-308E29F41DE3}" type="presParOf" srcId="{8E23D481-D045-AF43-8EEF-F8E0388B752C}" destId="{01D5BD1C-4ACE-9746-A711-C90A2874784E}" srcOrd="2" destOrd="0" presId="urn:microsoft.com/office/officeart/2005/8/layout/process1"/>
    <dgm:cxn modelId="{E5D2D616-F1DF-D843-B128-C05F9C020ACA}" type="presParOf" srcId="{8E23D481-D045-AF43-8EEF-F8E0388B752C}" destId="{A6902931-5945-3A44-97B9-32CF4CCB18C0}" srcOrd="3" destOrd="0" presId="urn:microsoft.com/office/officeart/2005/8/layout/process1"/>
    <dgm:cxn modelId="{755F4ADA-DAAF-4143-AE0B-32FB53C4A9AF}" type="presParOf" srcId="{A6902931-5945-3A44-97B9-32CF4CCB18C0}" destId="{917808F9-F647-E247-81C7-91771C47568F}" srcOrd="0" destOrd="0" presId="urn:microsoft.com/office/officeart/2005/8/layout/process1"/>
    <dgm:cxn modelId="{6C2BE067-1F7E-4D40-8C7B-84ACF3322025}" type="presParOf" srcId="{8E23D481-D045-AF43-8EEF-F8E0388B752C}" destId="{2539EAEE-9AA3-8A49-99F4-6A39E854F981}" srcOrd="4" destOrd="0" presId="urn:microsoft.com/office/officeart/2005/8/layout/process1"/>
    <dgm:cxn modelId="{209A5579-E57F-AD44-A368-4155A164B9E6}" type="presParOf" srcId="{8E23D481-D045-AF43-8EEF-F8E0388B752C}" destId="{A7254C9D-58C5-BA4F-BAD8-C227806B755A}" srcOrd="5" destOrd="0" presId="urn:microsoft.com/office/officeart/2005/8/layout/process1"/>
    <dgm:cxn modelId="{3BD1B2B2-776A-DD45-AA85-68AC82FF9BDA}" type="presParOf" srcId="{A7254C9D-58C5-BA4F-BAD8-C227806B755A}" destId="{7968128B-F201-7840-9462-733F5B176F1E}" srcOrd="0" destOrd="0" presId="urn:microsoft.com/office/officeart/2005/8/layout/process1"/>
    <dgm:cxn modelId="{9B4DFC81-83AD-8F42-92CD-3058479F8A47}" type="presParOf" srcId="{8E23D481-D045-AF43-8EEF-F8E0388B752C}" destId="{D34D1CD6-4B11-8B4E-A29C-6EF0167B8C28}" srcOrd="6" destOrd="0" presId="urn:microsoft.com/office/officeart/2005/8/layout/process1"/>
    <dgm:cxn modelId="{0948AC44-C088-6B45-92F6-F61E4167AB13}" type="presParOf" srcId="{8E23D481-D045-AF43-8EEF-F8E0388B752C}" destId="{318AA7A9-B66F-8748-A6E7-F1BCD86273A5}" srcOrd="7" destOrd="0" presId="urn:microsoft.com/office/officeart/2005/8/layout/process1"/>
    <dgm:cxn modelId="{B898EAD4-AF08-2F4E-A1C6-DC129A3179C4}" type="presParOf" srcId="{318AA7A9-B66F-8748-A6E7-F1BCD86273A5}" destId="{7222E898-4DB3-074A-A699-0EEB554681F5}" srcOrd="0" destOrd="0" presId="urn:microsoft.com/office/officeart/2005/8/layout/process1"/>
    <dgm:cxn modelId="{0EB70D97-681C-FB43-8F27-48D44E0174A3}" type="presParOf" srcId="{8E23D481-D045-AF43-8EEF-F8E0388B752C}" destId="{9726FCF4-DA2F-BA49-9B27-7517590A9983}" srcOrd="8" destOrd="0" presId="urn:microsoft.com/office/officeart/2005/8/layout/process1"/>
    <dgm:cxn modelId="{A1E8AB3C-36E5-2E46-A272-DF179DCFA8F3}" type="presParOf" srcId="{8E23D481-D045-AF43-8EEF-F8E0388B752C}" destId="{5CA104BA-AD4D-8248-862F-156B928B6F39}" srcOrd="9" destOrd="0" presId="urn:microsoft.com/office/officeart/2005/8/layout/process1"/>
    <dgm:cxn modelId="{0BDFE48F-AB9A-3E40-8ADB-FE0888F349CF}" type="presParOf" srcId="{5CA104BA-AD4D-8248-862F-156B928B6F39}" destId="{7F663E53-1538-ED47-980D-ED06F92C22B2}" srcOrd="0" destOrd="0" presId="urn:microsoft.com/office/officeart/2005/8/layout/process1"/>
    <dgm:cxn modelId="{CF4B82CA-D688-A048-8E11-38BA730275B7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22AA11-73E8-6A44-9A42-39123B18B018}" type="presOf" srcId="{3592288B-8CB7-3B49-9726-E8E594CB389A}" destId="{D34D1CD6-4B11-8B4E-A29C-6EF0167B8C28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5F9F3844-9AB7-0746-94B1-3A8B0706AB98}" type="presOf" srcId="{A82A3AC9-BE4C-1F4E-A1C0-92D25216C62C}" destId="{917808F9-F647-E247-81C7-91771C47568F}" srcOrd="1" destOrd="0" presId="urn:microsoft.com/office/officeart/2005/8/layout/process1"/>
    <dgm:cxn modelId="{952183D1-5477-AB40-BAB5-806B2E50EE51}" type="presOf" srcId="{D44C53D6-26C7-0248-A6D6-DFBE71D44E50}" destId="{2539EAEE-9AA3-8A49-99F4-6A39E854F981}" srcOrd="0" destOrd="0" presId="urn:microsoft.com/office/officeart/2005/8/layout/process1"/>
    <dgm:cxn modelId="{C1A47434-87A5-9C47-AC72-CE3B838557DF}" type="presOf" srcId="{B019CA8B-1653-7441-8C1F-EEE089C2A55D}" destId="{01D5BD1C-4ACE-9746-A711-C90A2874784E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BC5ADB03-C46B-8E41-877D-A54C1595786A}" type="presOf" srcId="{2A3A2143-5313-3C41-A36D-77AD0D18E3BE}" destId="{7968128B-F201-7840-9462-733F5B176F1E}" srcOrd="1" destOrd="0" presId="urn:microsoft.com/office/officeart/2005/8/layout/process1"/>
    <dgm:cxn modelId="{365D0D0D-EDE3-1C45-BF47-83D1DB7F4501}" type="presOf" srcId="{BEF644FA-2FC3-0540-84DC-28491EB6A206}" destId="{EC52D93A-7594-E249-9643-05EFFF366ADC}" srcOrd="0" destOrd="0" presId="urn:microsoft.com/office/officeart/2005/8/layout/process1"/>
    <dgm:cxn modelId="{D447D5DD-3FF6-7341-9CBD-7502ADD04BFB}" type="presOf" srcId="{1D3D0272-45C4-8448-87D8-52BF7721E76F}" destId="{651E5C25-0050-BC4F-921D-2C137FE792A8}" srcOrd="0" destOrd="0" presId="urn:microsoft.com/office/officeart/2005/8/layout/process1"/>
    <dgm:cxn modelId="{08F3E075-2D2B-4E42-B32C-63415CB315B5}" type="presOf" srcId="{2F1BCC4D-1F27-B649-9FA5-C302A4D3F687}" destId="{9726FCF4-DA2F-BA49-9B27-7517590A9983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C066FC44-5993-824B-9338-C60AFDB7009C}" type="presOf" srcId="{AD5F278B-145C-964E-996C-9667AFE22AAA}" destId="{7F663E53-1538-ED47-980D-ED06F92C22B2}" srcOrd="1" destOrd="0" presId="urn:microsoft.com/office/officeart/2005/8/layout/process1"/>
    <dgm:cxn modelId="{693D4778-9046-6748-A374-FAEBEB87265E}" type="presOf" srcId="{AD5F278B-145C-964E-996C-9667AFE22AAA}" destId="{5CA104BA-AD4D-8248-862F-156B928B6F39}" srcOrd="0" destOrd="0" presId="urn:microsoft.com/office/officeart/2005/8/layout/process1"/>
    <dgm:cxn modelId="{E85B41BE-851C-9845-ABE3-B8BD5DA39297}" type="presOf" srcId="{2A3A2143-5313-3C41-A36D-77AD0D18E3BE}" destId="{A7254C9D-58C5-BA4F-BAD8-C227806B755A}" srcOrd="0" destOrd="0" presId="urn:microsoft.com/office/officeart/2005/8/layout/process1"/>
    <dgm:cxn modelId="{C83DD93A-0383-954E-8961-D1B086778219}" type="presOf" srcId="{FCC9A1CB-CEF2-F747-8ACC-D3DFDC21D35D}" destId="{318AA7A9-B66F-8748-A6E7-F1BCD86273A5}" srcOrd="0" destOrd="0" presId="urn:microsoft.com/office/officeart/2005/8/layout/process1"/>
    <dgm:cxn modelId="{16994522-D005-C841-B1DA-1EC465384450}" type="presOf" srcId="{1483F97A-F9B7-E94B-9247-436FAD9AA7E8}" destId="{8E23D481-D045-AF43-8EEF-F8E0388B752C}" srcOrd="0" destOrd="0" presId="urn:microsoft.com/office/officeart/2005/8/layout/process1"/>
    <dgm:cxn modelId="{FEF97611-0462-5742-BDFD-512907AF7E5A}" type="presOf" srcId="{DE481254-B76B-764A-A9C8-C15D0EF3B7D5}" destId="{C4ED4C8D-AD63-7449-A524-3AC0BC0CD2B6}" srcOrd="0" destOrd="0" presId="urn:microsoft.com/office/officeart/2005/8/layout/process1"/>
    <dgm:cxn modelId="{3AFFCA37-8FE0-474D-9A3E-705AAC0069FA}" type="presOf" srcId="{FCC9A1CB-CEF2-F747-8ACC-D3DFDC21D35D}" destId="{7222E898-4DB3-074A-A699-0EEB554681F5}" srcOrd="1" destOrd="0" presId="urn:microsoft.com/office/officeart/2005/8/layout/process1"/>
    <dgm:cxn modelId="{751F10C1-E6E7-9A41-B87C-7AA13B240751}" type="presOf" srcId="{A82A3AC9-BE4C-1F4E-A1C0-92D25216C62C}" destId="{A6902931-5945-3A44-97B9-32CF4CCB18C0}" srcOrd="0" destOrd="0" presId="urn:microsoft.com/office/officeart/2005/8/layout/process1"/>
    <dgm:cxn modelId="{3D991806-4BCC-F048-B7B0-325073DBF618}" type="presOf" srcId="{BEF644FA-2FC3-0540-84DC-28491EB6A206}" destId="{663F1B74-AEBB-8244-BB34-1EAF2CC1C934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686A4A0D-D1D8-A04A-AAC9-5642E592951F}" type="presParOf" srcId="{8E23D481-D045-AF43-8EEF-F8E0388B752C}" destId="{651E5C25-0050-BC4F-921D-2C137FE792A8}" srcOrd="0" destOrd="0" presId="urn:microsoft.com/office/officeart/2005/8/layout/process1"/>
    <dgm:cxn modelId="{386421A4-6433-9146-BF9D-0A58BBE81B0C}" type="presParOf" srcId="{8E23D481-D045-AF43-8EEF-F8E0388B752C}" destId="{EC52D93A-7594-E249-9643-05EFFF366ADC}" srcOrd="1" destOrd="0" presId="urn:microsoft.com/office/officeart/2005/8/layout/process1"/>
    <dgm:cxn modelId="{0738B0BF-BD76-2749-A87C-9B951BF2AA4D}" type="presParOf" srcId="{EC52D93A-7594-E249-9643-05EFFF366ADC}" destId="{663F1B74-AEBB-8244-BB34-1EAF2CC1C934}" srcOrd="0" destOrd="0" presId="urn:microsoft.com/office/officeart/2005/8/layout/process1"/>
    <dgm:cxn modelId="{486258D9-184C-F049-90D9-507722ADA248}" type="presParOf" srcId="{8E23D481-D045-AF43-8EEF-F8E0388B752C}" destId="{01D5BD1C-4ACE-9746-A711-C90A2874784E}" srcOrd="2" destOrd="0" presId="urn:microsoft.com/office/officeart/2005/8/layout/process1"/>
    <dgm:cxn modelId="{28699BC5-6428-9D45-9F76-350565E43505}" type="presParOf" srcId="{8E23D481-D045-AF43-8EEF-F8E0388B752C}" destId="{A6902931-5945-3A44-97B9-32CF4CCB18C0}" srcOrd="3" destOrd="0" presId="urn:microsoft.com/office/officeart/2005/8/layout/process1"/>
    <dgm:cxn modelId="{13F82A19-C7D4-8B48-B5EB-75F597E9CB2C}" type="presParOf" srcId="{A6902931-5945-3A44-97B9-32CF4CCB18C0}" destId="{917808F9-F647-E247-81C7-91771C47568F}" srcOrd="0" destOrd="0" presId="urn:microsoft.com/office/officeart/2005/8/layout/process1"/>
    <dgm:cxn modelId="{35D2692D-60D5-E64A-A38B-519CE5064CF4}" type="presParOf" srcId="{8E23D481-D045-AF43-8EEF-F8E0388B752C}" destId="{2539EAEE-9AA3-8A49-99F4-6A39E854F981}" srcOrd="4" destOrd="0" presId="urn:microsoft.com/office/officeart/2005/8/layout/process1"/>
    <dgm:cxn modelId="{463CF928-1355-F648-A8F8-DFA48BFC61C6}" type="presParOf" srcId="{8E23D481-D045-AF43-8EEF-F8E0388B752C}" destId="{A7254C9D-58C5-BA4F-BAD8-C227806B755A}" srcOrd="5" destOrd="0" presId="urn:microsoft.com/office/officeart/2005/8/layout/process1"/>
    <dgm:cxn modelId="{12281EC7-85BD-A647-BB1D-EA91012126AB}" type="presParOf" srcId="{A7254C9D-58C5-BA4F-BAD8-C227806B755A}" destId="{7968128B-F201-7840-9462-733F5B176F1E}" srcOrd="0" destOrd="0" presId="urn:microsoft.com/office/officeart/2005/8/layout/process1"/>
    <dgm:cxn modelId="{B909E34A-33C6-1B4A-8118-851E43A5731E}" type="presParOf" srcId="{8E23D481-D045-AF43-8EEF-F8E0388B752C}" destId="{D34D1CD6-4B11-8B4E-A29C-6EF0167B8C28}" srcOrd="6" destOrd="0" presId="urn:microsoft.com/office/officeart/2005/8/layout/process1"/>
    <dgm:cxn modelId="{BFD6F32D-A518-5242-BCDF-990BEECACE9A}" type="presParOf" srcId="{8E23D481-D045-AF43-8EEF-F8E0388B752C}" destId="{318AA7A9-B66F-8748-A6E7-F1BCD86273A5}" srcOrd="7" destOrd="0" presId="urn:microsoft.com/office/officeart/2005/8/layout/process1"/>
    <dgm:cxn modelId="{0F9070F1-4ABE-F144-8BAA-94BC37F5374B}" type="presParOf" srcId="{318AA7A9-B66F-8748-A6E7-F1BCD86273A5}" destId="{7222E898-4DB3-074A-A699-0EEB554681F5}" srcOrd="0" destOrd="0" presId="urn:microsoft.com/office/officeart/2005/8/layout/process1"/>
    <dgm:cxn modelId="{3B7C4CEC-EA00-0046-A20B-D1F65ECB7FBF}" type="presParOf" srcId="{8E23D481-D045-AF43-8EEF-F8E0388B752C}" destId="{9726FCF4-DA2F-BA49-9B27-7517590A9983}" srcOrd="8" destOrd="0" presId="urn:microsoft.com/office/officeart/2005/8/layout/process1"/>
    <dgm:cxn modelId="{02339995-049D-5647-9E14-AB459346B10A}" type="presParOf" srcId="{8E23D481-D045-AF43-8EEF-F8E0388B752C}" destId="{5CA104BA-AD4D-8248-862F-156B928B6F39}" srcOrd="9" destOrd="0" presId="urn:microsoft.com/office/officeart/2005/8/layout/process1"/>
    <dgm:cxn modelId="{24D8E82A-D08B-1043-BCE6-E824258CB1A4}" type="presParOf" srcId="{5CA104BA-AD4D-8248-862F-156B928B6F39}" destId="{7F663E53-1538-ED47-980D-ED06F92C22B2}" srcOrd="0" destOrd="0" presId="urn:microsoft.com/office/officeart/2005/8/layout/process1"/>
    <dgm:cxn modelId="{01FCCD0C-E037-D742-9B6D-5521276E78FD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3DBD7753-DE24-2948-B4F9-A5B42E614162}" type="presOf" srcId="{2F1BCC4D-1F27-B649-9FA5-C302A4D3F687}" destId="{9726FCF4-DA2F-BA49-9B27-7517590A9983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AFB365AE-EAD3-CD46-90F9-0698E706F056}" type="presOf" srcId="{2A3A2143-5313-3C41-A36D-77AD0D18E3BE}" destId="{7968128B-F201-7840-9462-733F5B176F1E}" srcOrd="1" destOrd="0" presId="urn:microsoft.com/office/officeart/2005/8/layout/process1"/>
    <dgm:cxn modelId="{D06A8F99-444D-BC42-82FB-09DDF5C03304}" type="presOf" srcId="{CE70571E-ED1F-904F-9C52-3E042381D18A}" destId="{8F7127E7-83E0-004F-ADA6-DBD5CEBD65FA}" srcOrd="0" destOrd="0" presId="urn:microsoft.com/office/officeart/2005/8/layout/process1"/>
    <dgm:cxn modelId="{B11ECEB4-C5F7-B74B-9973-320F309C8EC2}" type="presOf" srcId="{045DCF92-8CAA-4A47-A03A-61C7DF64446E}" destId="{B8078ED9-CE92-CD48-BFE1-CE54E5BB538C}" srcOrd="0" destOrd="0" presId="urn:microsoft.com/office/officeart/2005/8/layout/process1"/>
    <dgm:cxn modelId="{18CCBBC3-578C-0B4A-975C-9DE8E23DBA21}" type="presOf" srcId="{AD5F278B-145C-964E-996C-9667AFE22AAA}" destId="{5CA104BA-AD4D-8248-862F-156B928B6F39}" srcOrd="0" destOrd="0" presId="urn:microsoft.com/office/officeart/2005/8/layout/process1"/>
    <dgm:cxn modelId="{CD8AF68A-8573-A244-AE10-B64D6D68F49B}" type="presOf" srcId="{1D3D0272-45C4-8448-87D8-52BF7721E76F}" destId="{651E5C25-0050-BC4F-921D-2C137FE792A8}" srcOrd="0" destOrd="0" presId="urn:microsoft.com/office/officeart/2005/8/layout/process1"/>
    <dgm:cxn modelId="{ABE6DC71-C8FB-E143-A5AC-80605A62F3D8}" type="presOf" srcId="{1483F97A-F9B7-E94B-9247-436FAD9AA7E8}" destId="{8E23D481-D045-AF43-8EEF-F8E0388B752C}" srcOrd="0" destOrd="0" presId="urn:microsoft.com/office/officeart/2005/8/layout/process1"/>
    <dgm:cxn modelId="{905EC750-37D1-D94C-A7E7-043E4486BEC8}" type="presOf" srcId="{0AAE3A84-15B2-C54B-9647-1DB1B8E851B7}" destId="{3B4ED86F-9DB1-B148-AC14-1DCDC1F320E7}" srcOrd="1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7A2E4ACD-F38F-1448-B38C-0874877C60B4}" type="presOf" srcId="{97AC8833-3AC0-D343-9296-2E923BD2FC14}" destId="{9494E8DA-2233-DF4C-BC20-414E1ED9E21C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3B2B2897-0558-F14A-A1F4-BF362C259CF2}" type="presOf" srcId="{0AAE3A84-15B2-C54B-9647-1DB1B8E851B7}" destId="{E4CE38EA-196C-1540-BCD5-30B30C1A0CAE}" srcOrd="0" destOrd="0" presId="urn:microsoft.com/office/officeart/2005/8/layout/process1"/>
    <dgm:cxn modelId="{8AE26A43-CADA-004E-985D-432411002449}" type="presOf" srcId="{B15BBCD7-F34D-D54F-9EBA-00EF43257C87}" destId="{795383A6-0A71-2042-9AB6-15CA52DA790C}" srcOrd="1" destOrd="0" presId="urn:microsoft.com/office/officeart/2005/8/layout/process1"/>
    <dgm:cxn modelId="{16D4EB9B-92C3-9148-A721-4BCE5A554DEB}" type="presOf" srcId="{AD5F278B-145C-964E-996C-9667AFE22AAA}" destId="{7F663E53-1538-ED47-980D-ED06F92C22B2}" srcOrd="1" destOrd="0" presId="urn:microsoft.com/office/officeart/2005/8/layout/process1"/>
    <dgm:cxn modelId="{8EF97B20-FDE0-D144-9543-B048B3BC22B3}" type="presOf" srcId="{D42A32A1-2C79-CA47-B08A-5A7DC1E43F8F}" destId="{E3E22696-4C79-7A49-B95A-9EC466D9F851}" srcOrd="0" destOrd="0" presId="urn:microsoft.com/office/officeart/2005/8/layout/process1"/>
    <dgm:cxn modelId="{D31F435B-CC08-C74B-98E5-01DC7AB9AE9E}" type="presOf" srcId="{CBBA9122-0FA1-5746-9D9C-6D02CFA2D90C}" destId="{9F7180CE-D244-2546-9FAC-3762AD572791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725962A9-A6FA-D546-A7F9-379B164C0AB6}" type="presOf" srcId="{D44C53D6-26C7-0248-A6D6-DFBE71D44E50}" destId="{2539EAEE-9AA3-8A49-99F4-6A39E854F981}" srcOrd="0" destOrd="0" presId="urn:microsoft.com/office/officeart/2005/8/layout/process1"/>
    <dgm:cxn modelId="{071CDC2A-DBF0-584F-B7FD-FE55E99C938C}" type="presOf" srcId="{BBF2C91E-5134-284D-A50C-947073E40A75}" destId="{3CBF8D55-51E1-A546-B9F4-5BD418310077}" srcOrd="1" destOrd="0" presId="urn:microsoft.com/office/officeart/2005/8/layout/process1"/>
    <dgm:cxn modelId="{30AC6B20-0571-2147-9306-29D6705CF037}" type="presOf" srcId="{BEF644FA-2FC3-0540-84DC-28491EB6A206}" destId="{EC52D93A-7594-E249-9643-05EFFF366ADC}" srcOrd="0" destOrd="0" presId="urn:microsoft.com/office/officeart/2005/8/layout/process1"/>
    <dgm:cxn modelId="{4B0C1DAA-8827-5749-8876-F1ECE16B10E1}" type="presOf" srcId="{B15BBCD7-F34D-D54F-9EBA-00EF43257C87}" destId="{879B8013-2A79-A848-B0AB-4431AB34A4AE}" srcOrd="0" destOrd="0" presId="urn:microsoft.com/office/officeart/2005/8/layout/process1"/>
    <dgm:cxn modelId="{B1EDA0E7-887B-8D42-B3C9-5E048DCB3E2B}" type="presOf" srcId="{97696C7A-FE83-094E-B031-B3624FA9810D}" destId="{E864AA9A-6704-224D-B285-8AA5A7891CF6}" srcOrd="0" destOrd="0" presId="urn:microsoft.com/office/officeart/2005/8/layout/process1"/>
    <dgm:cxn modelId="{E775A78C-BDC4-5043-B4DF-BE8583DC9C5E}" type="presOf" srcId="{B7070582-726F-3641-802F-15FEFB946223}" destId="{83D8EE8D-41A1-5D4F-8AD3-DD792BDE5D11}" srcOrd="0" destOrd="0" presId="urn:microsoft.com/office/officeart/2005/8/layout/process1"/>
    <dgm:cxn modelId="{DB7C77FC-61B6-074C-BC64-A5BE1A9D6F70}" type="presOf" srcId="{2A3A2143-5313-3C41-A36D-77AD0D18E3BE}" destId="{A7254C9D-58C5-BA4F-BAD8-C227806B755A}" srcOrd="0" destOrd="0" presId="urn:microsoft.com/office/officeart/2005/8/layout/process1"/>
    <dgm:cxn modelId="{04A9834A-2205-B24C-88F4-C786D124487E}" type="presOf" srcId="{CBBA9122-0FA1-5746-9D9C-6D02CFA2D90C}" destId="{D6F6E0BD-43A9-FB4F-9A40-88CFCE00EF1E}" srcOrd="1" destOrd="0" presId="urn:microsoft.com/office/officeart/2005/8/layout/process1"/>
    <dgm:cxn modelId="{EDB45D13-5B3D-7942-AFD6-18656AC2A7DC}" type="presOf" srcId="{BEF644FA-2FC3-0540-84DC-28491EB6A206}" destId="{663F1B74-AEBB-8244-BB34-1EAF2CC1C934}" srcOrd="1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BBD86B5B-7D85-7D43-BDD4-594683033E52}" type="presOf" srcId="{CE70571E-ED1F-904F-9C52-3E042381D18A}" destId="{1DB0DD8E-6341-C04C-B792-6C3A91B7A2B1}" srcOrd="1" destOrd="0" presId="urn:microsoft.com/office/officeart/2005/8/layout/process1"/>
    <dgm:cxn modelId="{513533BE-59D1-1240-A92D-26835B1FF7F8}" type="presOf" srcId="{BBF2C91E-5134-284D-A50C-947073E40A75}" destId="{75DE64D8-928F-C644-A5F0-BBA2873C90EB}" srcOrd="0" destOrd="0" presId="urn:microsoft.com/office/officeart/2005/8/layout/process1"/>
    <dgm:cxn modelId="{7FFD05FA-0871-6446-9F41-52E143A74922}" type="presOf" srcId="{5BCA461D-959C-964C-B6F6-F3EAF79E7186}" destId="{D64BAC73-9E3A-9040-8601-E86800E6F3FB}" srcOrd="0" destOrd="0" presId="urn:microsoft.com/office/officeart/2005/8/layout/process1"/>
    <dgm:cxn modelId="{02BA53D3-F17C-974E-91E7-4A9F516DE193}" type="presParOf" srcId="{8E23D481-D045-AF43-8EEF-F8E0388B752C}" destId="{2539EAEE-9AA3-8A49-99F4-6A39E854F981}" srcOrd="0" destOrd="0" presId="urn:microsoft.com/office/officeart/2005/8/layout/process1"/>
    <dgm:cxn modelId="{045C4059-EBCB-D24A-A63E-9CB8FC3CF829}" type="presParOf" srcId="{8E23D481-D045-AF43-8EEF-F8E0388B752C}" destId="{A7254C9D-58C5-BA4F-BAD8-C227806B755A}" srcOrd="1" destOrd="0" presId="urn:microsoft.com/office/officeart/2005/8/layout/process1"/>
    <dgm:cxn modelId="{DF2C3FCD-A672-D74A-B8E1-87DE6A2A2C1B}" type="presParOf" srcId="{A7254C9D-58C5-BA4F-BAD8-C227806B755A}" destId="{7968128B-F201-7840-9462-733F5B176F1E}" srcOrd="0" destOrd="0" presId="urn:microsoft.com/office/officeart/2005/8/layout/process1"/>
    <dgm:cxn modelId="{373B317F-28E7-6C41-809B-47AE0B582E16}" type="presParOf" srcId="{8E23D481-D045-AF43-8EEF-F8E0388B752C}" destId="{651E5C25-0050-BC4F-921D-2C137FE792A8}" srcOrd="2" destOrd="0" presId="urn:microsoft.com/office/officeart/2005/8/layout/process1"/>
    <dgm:cxn modelId="{8872C386-061B-524F-81CA-DD2D30E4F529}" type="presParOf" srcId="{8E23D481-D045-AF43-8EEF-F8E0388B752C}" destId="{EC52D93A-7594-E249-9643-05EFFF366ADC}" srcOrd="3" destOrd="0" presId="urn:microsoft.com/office/officeart/2005/8/layout/process1"/>
    <dgm:cxn modelId="{C3FC5DE8-BB62-4349-B5A6-622AEDF8D3D3}" type="presParOf" srcId="{EC52D93A-7594-E249-9643-05EFFF366ADC}" destId="{663F1B74-AEBB-8244-BB34-1EAF2CC1C934}" srcOrd="0" destOrd="0" presId="urn:microsoft.com/office/officeart/2005/8/layout/process1"/>
    <dgm:cxn modelId="{7E675F8B-D176-6244-8CF1-9BA572080E06}" type="presParOf" srcId="{8E23D481-D045-AF43-8EEF-F8E0388B752C}" destId="{9726FCF4-DA2F-BA49-9B27-7517590A9983}" srcOrd="4" destOrd="0" presId="urn:microsoft.com/office/officeart/2005/8/layout/process1"/>
    <dgm:cxn modelId="{85039446-BD4F-9744-8476-22DD20375722}" type="presParOf" srcId="{8E23D481-D045-AF43-8EEF-F8E0388B752C}" destId="{5CA104BA-AD4D-8248-862F-156B928B6F39}" srcOrd="5" destOrd="0" presId="urn:microsoft.com/office/officeart/2005/8/layout/process1"/>
    <dgm:cxn modelId="{F860781D-63D6-964A-AE1F-38E6EABAFD23}" type="presParOf" srcId="{5CA104BA-AD4D-8248-862F-156B928B6F39}" destId="{7F663E53-1538-ED47-980D-ED06F92C22B2}" srcOrd="0" destOrd="0" presId="urn:microsoft.com/office/officeart/2005/8/layout/process1"/>
    <dgm:cxn modelId="{C76F1C50-B281-664D-96A0-36B8152967C0}" type="presParOf" srcId="{8E23D481-D045-AF43-8EEF-F8E0388B752C}" destId="{E3E22696-4C79-7A49-B95A-9EC466D9F851}" srcOrd="6" destOrd="0" presId="urn:microsoft.com/office/officeart/2005/8/layout/process1"/>
    <dgm:cxn modelId="{F79AA2ED-EEDD-0D4C-AEAF-5C871CA21E58}" type="presParOf" srcId="{8E23D481-D045-AF43-8EEF-F8E0388B752C}" destId="{E4CE38EA-196C-1540-BCD5-30B30C1A0CAE}" srcOrd="7" destOrd="0" presId="urn:microsoft.com/office/officeart/2005/8/layout/process1"/>
    <dgm:cxn modelId="{627DE852-781F-B741-B7BB-6C3B3F3859D4}" type="presParOf" srcId="{E4CE38EA-196C-1540-BCD5-30B30C1A0CAE}" destId="{3B4ED86F-9DB1-B148-AC14-1DCDC1F320E7}" srcOrd="0" destOrd="0" presId="urn:microsoft.com/office/officeart/2005/8/layout/process1"/>
    <dgm:cxn modelId="{3ACCD182-1A95-F74A-932B-06EB88B1D496}" type="presParOf" srcId="{8E23D481-D045-AF43-8EEF-F8E0388B752C}" destId="{83D8EE8D-41A1-5D4F-8AD3-DD792BDE5D11}" srcOrd="8" destOrd="0" presId="urn:microsoft.com/office/officeart/2005/8/layout/process1"/>
    <dgm:cxn modelId="{38E07365-C40E-944D-A797-EAEE5F9012D7}" type="presParOf" srcId="{8E23D481-D045-AF43-8EEF-F8E0388B752C}" destId="{75DE64D8-928F-C644-A5F0-BBA2873C90EB}" srcOrd="9" destOrd="0" presId="urn:microsoft.com/office/officeart/2005/8/layout/process1"/>
    <dgm:cxn modelId="{2C94191D-9C55-1C46-A07A-6AC244AAAC3A}" type="presParOf" srcId="{75DE64D8-928F-C644-A5F0-BBA2873C90EB}" destId="{3CBF8D55-51E1-A546-B9F4-5BD418310077}" srcOrd="0" destOrd="0" presId="urn:microsoft.com/office/officeart/2005/8/layout/process1"/>
    <dgm:cxn modelId="{9003ECB6-8C50-6441-B8E2-11A5E1C5E707}" type="presParOf" srcId="{8E23D481-D045-AF43-8EEF-F8E0388B752C}" destId="{B8078ED9-CE92-CD48-BFE1-CE54E5BB538C}" srcOrd="10" destOrd="0" presId="urn:microsoft.com/office/officeart/2005/8/layout/process1"/>
    <dgm:cxn modelId="{7F8390A2-BFEF-9C4C-8FB2-4F6AB1223CDA}" type="presParOf" srcId="{8E23D481-D045-AF43-8EEF-F8E0388B752C}" destId="{9F7180CE-D244-2546-9FAC-3762AD572791}" srcOrd="11" destOrd="0" presId="urn:microsoft.com/office/officeart/2005/8/layout/process1"/>
    <dgm:cxn modelId="{C44ABC07-9131-8B44-98B1-B539AAF7F1A2}" type="presParOf" srcId="{9F7180CE-D244-2546-9FAC-3762AD572791}" destId="{D6F6E0BD-43A9-FB4F-9A40-88CFCE00EF1E}" srcOrd="0" destOrd="0" presId="urn:microsoft.com/office/officeart/2005/8/layout/process1"/>
    <dgm:cxn modelId="{D0FA1C9B-EA4E-8E40-A605-AB28D6DC7573}" type="presParOf" srcId="{8E23D481-D045-AF43-8EEF-F8E0388B752C}" destId="{9494E8DA-2233-DF4C-BC20-414E1ED9E21C}" srcOrd="12" destOrd="0" presId="urn:microsoft.com/office/officeart/2005/8/layout/process1"/>
    <dgm:cxn modelId="{FA5A84E7-B8DD-0A4C-A29F-C0E3EC6DAEF3}" type="presParOf" srcId="{8E23D481-D045-AF43-8EEF-F8E0388B752C}" destId="{8F7127E7-83E0-004F-ADA6-DBD5CEBD65FA}" srcOrd="13" destOrd="0" presId="urn:microsoft.com/office/officeart/2005/8/layout/process1"/>
    <dgm:cxn modelId="{CF3E159C-E9F3-C046-814C-E06FD608D1A5}" type="presParOf" srcId="{8F7127E7-83E0-004F-ADA6-DBD5CEBD65FA}" destId="{1DB0DD8E-6341-C04C-B792-6C3A91B7A2B1}" srcOrd="0" destOrd="0" presId="urn:microsoft.com/office/officeart/2005/8/layout/process1"/>
    <dgm:cxn modelId="{5FB584C9-C21D-B842-AE48-B5693B493F3B}" type="presParOf" srcId="{8E23D481-D045-AF43-8EEF-F8E0388B752C}" destId="{E864AA9A-6704-224D-B285-8AA5A7891CF6}" srcOrd="14" destOrd="0" presId="urn:microsoft.com/office/officeart/2005/8/layout/process1"/>
    <dgm:cxn modelId="{A05C47E6-111A-7944-84B6-88511D5BDF0F}" type="presParOf" srcId="{8E23D481-D045-AF43-8EEF-F8E0388B752C}" destId="{879B8013-2A79-A848-B0AB-4431AB34A4AE}" srcOrd="15" destOrd="0" presId="urn:microsoft.com/office/officeart/2005/8/layout/process1"/>
    <dgm:cxn modelId="{1E064A99-9A54-F242-A487-11296B95C6B6}" type="presParOf" srcId="{879B8013-2A79-A848-B0AB-4431AB34A4AE}" destId="{795383A6-0A71-2042-9AB6-15CA52DA790C}" srcOrd="0" destOrd="0" presId="urn:microsoft.com/office/officeart/2005/8/layout/process1"/>
    <dgm:cxn modelId="{B12738C3-BA4B-2B42-BC23-BAE1EB9FFEB0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12AFEA-EEAC-CF41-AB44-34059BA0602C}" type="presOf" srcId="{2A3A2143-5313-3C41-A36D-77AD0D18E3BE}" destId="{7968128B-F201-7840-9462-733F5B176F1E}" srcOrd="1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D3D5CEAF-442C-3645-BD9D-605434889A8E}" type="presOf" srcId="{B019CA8B-1653-7441-8C1F-EEE089C2A55D}" destId="{01D5BD1C-4ACE-9746-A711-C90A2874784E}" srcOrd="0" destOrd="0" presId="urn:microsoft.com/office/officeart/2005/8/layout/process1"/>
    <dgm:cxn modelId="{FDF1C4A7-E5B8-FF45-BBB5-722C1B411F9F}" type="presOf" srcId="{3592288B-8CB7-3B49-9726-E8E594CB389A}" destId="{D34D1CD6-4B11-8B4E-A29C-6EF0167B8C28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4485B632-2EEE-8F40-B3A7-64843565FB97}" type="presOf" srcId="{AD5F278B-145C-964E-996C-9667AFE22AAA}" destId="{5CA104BA-AD4D-8248-862F-156B928B6F39}" srcOrd="0" destOrd="0" presId="urn:microsoft.com/office/officeart/2005/8/layout/process1"/>
    <dgm:cxn modelId="{E7947EF0-1B27-2842-83E3-4244C9D9AB3B}" type="presOf" srcId="{2F1BCC4D-1F27-B649-9FA5-C302A4D3F687}" destId="{9726FCF4-DA2F-BA49-9B27-7517590A9983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D0CAACC1-C10F-714F-8C8E-D362F8109144}" type="presOf" srcId="{AD5F278B-145C-964E-996C-9667AFE22AAA}" destId="{7F663E53-1538-ED47-980D-ED06F92C22B2}" srcOrd="1" destOrd="0" presId="urn:microsoft.com/office/officeart/2005/8/layout/process1"/>
    <dgm:cxn modelId="{2B22BA06-7E66-8F46-A2AA-5D08754BD494}" type="presOf" srcId="{FCC9A1CB-CEF2-F747-8ACC-D3DFDC21D35D}" destId="{7222E898-4DB3-074A-A699-0EEB554681F5}" srcOrd="1" destOrd="0" presId="urn:microsoft.com/office/officeart/2005/8/layout/process1"/>
    <dgm:cxn modelId="{41C8565D-9A97-C149-B6A3-9124B69015CC}" type="presOf" srcId="{DE481254-B76B-764A-A9C8-C15D0EF3B7D5}" destId="{C4ED4C8D-AD63-7449-A524-3AC0BC0CD2B6}" srcOrd="0" destOrd="0" presId="urn:microsoft.com/office/officeart/2005/8/layout/process1"/>
    <dgm:cxn modelId="{D42139A0-520E-A14D-A238-56407DF39FAA}" type="presOf" srcId="{A82A3AC9-BE4C-1F4E-A1C0-92D25216C62C}" destId="{917808F9-F647-E247-81C7-91771C47568F}" srcOrd="1" destOrd="0" presId="urn:microsoft.com/office/officeart/2005/8/layout/process1"/>
    <dgm:cxn modelId="{D36877A7-1596-4042-82B9-6C8F5BE8D2F9}" type="presOf" srcId="{A82A3AC9-BE4C-1F4E-A1C0-92D25216C62C}" destId="{A6902931-5945-3A44-97B9-32CF4CCB18C0}" srcOrd="0" destOrd="0" presId="urn:microsoft.com/office/officeart/2005/8/layout/process1"/>
    <dgm:cxn modelId="{8BECF7DF-1BC0-234C-A2C8-A7866CA278F1}" type="presOf" srcId="{BEF644FA-2FC3-0540-84DC-28491EB6A206}" destId="{EC52D93A-7594-E249-9643-05EFFF366ADC}" srcOrd="0" destOrd="0" presId="urn:microsoft.com/office/officeart/2005/8/layout/process1"/>
    <dgm:cxn modelId="{EADDD2C5-5499-C84B-A101-4931E588C261}" type="presOf" srcId="{1D3D0272-45C4-8448-87D8-52BF7721E76F}" destId="{651E5C25-0050-BC4F-921D-2C137FE792A8}" srcOrd="0" destOrd="0" presId="urn:microsoft.com/office/officeart/2005/8/layout/process1"/>
    <dgm:cxn modelId="{A20CD19A-FB2E-4848-9631-B3533389A1FE}" type="presOf" srcId="{D44C53D6-26C7-0248-A6D6-DFBE71D44E50}" destId="{2539EAEE-9AA3-8A49-99F4-6A39E854F981}" srcOrd="0" destOrd="0" presId="urn:microsoft.com/office/officeart/2005/8/layout/process1"/>
    <dgm:cxn modelId="{37AFEA9F-FEB2-4A40-B739-3FC7F4B17905}" type="presOf" srcId="{2A3A2143-5313-3C41-A36D-77AD0D18E3BE}" destId="{A7254C9D-58C5-BA4F-BAD8-C227806B755A}" srcOrd="0" destOrd="0" presId="urn:microsoft.com/office/officeart/2005/8/layout/process1"/>
    <dgm:cxn modelId="{2E7BBF7B-259F-174C-A90B-C29DA85B316B}" type="presOf" srcId="{1483F97A-F9B7-E94B-9247-436FAD9AA7E8}" destId="{8E23D481-D045-AF43-8EEF-F8E0388B752C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5D638968-2A82-1F48-888C-3BB064F78530}" type="presOf" srcId="{BEF644FA-2FC3-0540-84DC-28491EB6A206}" destId="{663F1B74-AEBB-8244-BB34-1EAF2CC1C934}" srcOrd="1" destOrd="0" presId="urn:microsoft.com/office/officeart/2005/8/layout/process1"/>
    <dgm:cxn modelId="{D92F6AA8-980B-BD40-BDFE-73A8867871FE}" type="presOf" srcId="{FCC9A1CB-CEF2-F747-8ACC-D3DFDC21D35D}" destId="{318AA7A9-B66F-8748-A6E7-F1BCD86273A5}" srcOrd="0" destOrd="0" presId="urn:microsoft.com/office/officeart/2005/8/layout/process1"/>
    <dgm:cxn modelId="{55AD623E-F0FE-B349-ABFD-99B3021B57A4}" type="presParOf" srcId="{8E23D481-D045-AF43-8EEF-F8E0388B752C}" destId="{651E5C25-0050-BC4F-921D-2C137FE792A8}" srcOrd="0" destOrd="0" presId="urn:microsoft.com/office/officeart/2005/8/layout/process1"/>
    <dgm:cxn modelId="{336AEB1E-986B-DB4D-AE62-5223CF7DA82E}" type="presParOf" srcId="{8E23D481-D045-AF43-8EEF-F8E0388B752C}" destId="{EC52D93A-7594-E249-9643-05EFFF366ADC}" srcOrd="1" destOrd="0" presId="urn:microsoft.com/office/officeart/2005/8/layout/process1"/>
    <dgm:cxn modelId="{B48B7DEB-88EF-3247-84C3-65A53BD2678F}" type="presParOf" srcId="{EC52D93A-7594-E249-9643-05EFFF366ADC}" destId="{663F1B74-AEBB-8244-BB34-1EAF2CC1C934}" srcOrd="0" destOrd="0" presId="urn:microsoft.com/office/officeart/2005/8/layout/process1"/>
    <dgm:cxn modelId="{C3F4366C-5266-8F4D-8E80-97CD1E6F9E80}" type="presParOf" srcId="{8E23D481-D045-AF43-8EEF-F8E0388B752C}" destId="{01D5BD1C-4ACE-9746-A711-C90A2874784E}" srcOrd="2" destOrd="0" presId="urn:microsoft.com/office/officeart/2005/8/layout/process1"/>
    <dgm:cxn modelId="{7E1FEC63-64C2-D041-8B74-847101105D11}" type="presParOf" srcId="{8E23D481-D045-AF43-8EEF-F8E0388B752C}" destId="{A6902931-5945-3A44-97B9-32CF4CCB18C0}" srcOrd="3" destOrd="0" presId="urn:microsoft.com/office/officeart/2005/8/layout/process1"/>
    <dgm:cxn modelId="{3033D310-3310-5946-81E0-A949CD164167}" type="presParOf" srcId="{A6902931-5945-3A44-97B9-32CF4CCB18C0}" destId="{917808F9-F647-E247-81C7-91771C47568F}" srcOrd="0" destOrd="0" presId="urn:microsoft.com/office/officeart/2005/8/layout/process1"/>
    <dgm:cxn modelId="{16048754-5F71-084F-A6A1-68706AD3F418}" type="presParOf" srcId="{8E23D481-D045-AF43-8EEF-F8E0388B752C}" destId="{2539EAEE-9AA3-8A49-99F4-6A39E854F981}" srcOrd="4" destOrd="0" presId="urn:microsoft.com/office/officeart/2005/8/layout/process1"/>
    <dgm:cxn modelId="{05524941-2A2C-2A4F-A696-887DF20971F7}" type="presParOf" srcId="{8E23D481-D045-AF43-8EEF-F8E0388B752C}" destId="{A7254C9D-58C5-BA4F-BAD8-C227806B755A}" srcOrd="5" destOrd="0" presId="urn:microsoft.com/office/officeart/2005/8/layout/process1"/>
    <dgm:cxn modelId="{12E77493-91A4-A84B-8CBA-C7F5D470B185}" type="presParOf" srcId="{A7254C9D-58C5-BA4F-BAD8-C227806B755A}" destId="{7968128B-F201-7840-9462-733F5B176F1E}" srcOrd="0" destOrd="0" presId="urn:microsoft.com/office/officeart/2005/8/layout/process1"/>
    <dgm:cxn modelId="{B4DE5486-AF85-9D4A-82A4-DAF50B25D3A4}" type="presParOf" srcId="{8E23D481-D045-AF43-8EEF-F8E0388B752C}" destId="{D34D1CD6-4B11-8B4E-A29C-6EF0167B8C28}" srcOrd="6" destOrd="0" presId="urn:microsoft.com/office/officeart/2005/8/layout/process1"/>
    <dgm:cxn modelId="{628FA28F-477A-C445-93D1-997ECD674AA6}" type="presParOf" srcId="{8E23D481-D045-AF43-8EEF-F8E0388B752C}" destId="{318AA7A9-B66F-8748-A6E7-F1BCD86273A5}" srcOrd="7" destOrd="0" presId="urn:microsoft.com/office/officeart/2005/8/layout/process1"/>
    <dgm:cxn modelId="{2A73BC57-DBB4-6E4D-8AD1-3215B2A6C079}" type="presParOf" srcId="{318AA7A9-B66F-8748-A6E7-F1BCD86273A5}" destId="{7222E898-4DB3-074A-A699-0EEB554681F5}" srcOrd="0" destOrd="0" presId="urn:microsoft.com/office/officeart/2005/8/layout/process1"/>
    <dgm:cxn modelId="{B7ADDD80-A0DA-A94C-BCC9-3347CE09FB8B}" type="presParOf" srcId="{8E23D481-D045-AF43-8EEF-F8E0388B752C}" destId="{9726FCF4-DA2F-BA49-9B27-7517590A9983}" srcOrd="8" destOrd="0" presId="urn:microsoft.com/office/officeart/2005/8/layout/process1"/>
    <dgm:cxn modelId="{EA95B8EF-9C7E-EA4C-87C3-435BCD675FBE}" type="presParOf" srcId="{8E23D481-D045-AF43-8EEF-F8E0388B752C}" destId="{5CA104BA-AD4D-8248-862F-156B928B6F39}" srcOrd="9" destOrd="0" presId="urn:microsoft.com/office/officeart/2005/8/layout/process1"/>
    <dgm:cxn modelId="{3B92A4A9-B08A-4D41-B30B-AC648794950D}" type="presParOf" srcId="{5CA104BA-AD4D-8248-862F-156B928B6F39}" destId="{7F663E53-1538-ED47-980D-ED06F92C22B2}" srcOrd="0" destOrd="0" presId="urn:microsoft.com/office/officeart/2005/8/layout/process1"/>
    <dgm:cxn modelId="{D430947D-F1D7-8245-8673-7902EE484193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051B97-6741-CC43-8C59-345E269C7CF8}" type="presOf" srcId="{BEF644FA-2FC3-0540-84DC-28491EB6A206}" destId="{663F1B74-AEBB-8244-BB34-1EAF2CC1C934}" srcOrd="1" destOrd="0" presId="urn:microsoft.com/office/officeart/2005/8/layout/process1"/>
    <dgm:cxn modelId="{D872CF80-9F37-EF4F-B30F-BF5CF3F83EBC}" type="presOf" srcId="{AD5F278B-145C-964E-996C-9667AFE22AAA}" destId="{5CA104BA-AD4D-8248-862F-156B928B6F39}" srcOrd="0" destOrd="0" presId="urn:microsoft.com/office/officeart/2005/8/layout/process1"/>
    <dgm:cxn modelId="{101B85CE-14EB-3249-AA1C-9F8B260784AA}" type="presOf" srcId="{A82A3AC9-BE4C-1F4E-A1C0-92D25216C62C}" destId="{917808F9-F647-E247-81C7-91771C47568F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8FC5CA3D-F51E-9A40-B71C-AE9E1ACA934D}" type="presOf" srcId="{2A3A2143-5313-3C41-A36D-77AD0D18E3BE}" destId="{A7254C9D-58C5-BA4F-BAD8-C227806B755A}" srcOrd="0" destOrd="0" presId="urn:microsoft.com/office/officeart/2005/8/layout/process1"/>
    <dgm:cxn modelId="{3FE5A077-F420-114B-BD33-B547D53591C7}" type="presOf" srcId="{AD5F278B-145C-964E-996C-9667AFE22AAA}" destId="{7F663E53-1538-ED47-980D-ED06F92C22B2}" srcOrd="1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F711C1A6-59B2-F247-AAF0-429E4E77F34D}" type="presOf" srcId="{3592288B-8CB7-3B49-9726-E8E594CB389A}" destId="{D34D1CD6-4B11-8B4E-A29C-6EF0167B8C28}" srcOrd="0" destOrd="0" presId="urn:microsoft.com/office/officeart/2005/8/layout/process1"/>
    <dgm:cxn modelId="{53C90CDC-B000-C446-9892-F8D5FB273D90}" type="presOf" srcId="{B019CA8B-1653-7441-8C1F-EEE089C2A55D}" destId="{01D5BD1C-4ACE-9746-A711-C90A2874784E}" srcOrd="0" destOrd="0" presId="urn:microsoft.com/office/officeart/2005/8/layout/process1"/>
    <dgm:cxn modelId="{2122AD6C-58A4-A146-9A15-9781F77D8E10}" type="presOf" srcId="{D44C53D6-26C7-0248-A6D6-DFBE71D44E50}" destId="{2539EAEE-9AA3-8A49-99F4-6A39E854F981}" srcOrd="0" destOrd="0" presId="urn:microsoft.com/office/officeart/2005/8/layout/process1"/>
    <dgm:cxn modelId="{8041DDA9-F3A2-DD4D-8021-034627E7B449}" type="presOf" srcId="{1D3D0272-45C4-8448-87D8-52BF7721E76F}" destId="{651E5C25-0050-BC4F-921D-2C137FE792A8}" srcOrd="0" destOrd="0" presId="urn:microsoft.com/office/officeart/2005/8/layout/process1"/>
    <dgm:cxn modelId="{27887EDD-67F0-2B4F-9F9F-9BE81A2268F4}" type="presOf" srcId="{A82A3AC9-BE4C-1F4E-A1C0-92D25216C62C}" destId="{A6902931-5945-3A44-97B9-32CF4CCB18C0}" srcOrd="0" destOrd="0" presId="urn:microsoft.com/office/officeart/2005/8/layout/process1"/>
    <dgm:cxn modelId="{B5005CCE-45F8-124C-A603-19A8BAB82DCE}" type="presOf" srcId="{FCC9A1CB-CEF2-F747-8ACC-D3DFDC21D35D}" destId="{7222E898-4DB3-074A-A699-0EEB554681F5}" srcOrd="1" destOrd="0" presId="urn:microsoft.com/office/officeart/2005/8/layout/process1"/>
    <dgm:cxn modelId="{9164C28E-00F4-E843-B298-98A4BF826562}" type="presOf" srcId="{FCC9A1CB-CEF2-F747-8ACC-D3DFDC21D35D}" destId="{318AA7A9-B66F-8748-A6E7-F1BCD86273A5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10552B92-D29A-0D46-AAC3-6B14FC5351E4}" type="presOf" srcId="{DE481254-B76B-764A-A9C8-C15D0EF3B7D5}" destId="{C4ED4C8D-AD63-7449-A524-3AC0BC0CD2B6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A9BAE6CC-19B6-3143-B779-55B774C35FFB}" type="presOf" srcId="{2A3A2143-5313-3C41-A36D-77AD0D18E3BE}" destId="{7968128B-F201-7840-9462-733F5B176F1E}" srcOrd="1" destOrd="0" presId="urn:microsoft.com/office/officeart/2005/8/layout/process1"/>
    <dgm:cxn modelId="{758CB91F-88EC-9149-9707-6FBD7EFABFFF}" type="presOf" srcId="{1483F97A-F9B7-E94B-9247-436FAD9AA7E8}" destId="{8E23D481-D045-AF43-8EEF-F8E0388B752C}" srcOrd="0" destOrd="0" presId="urn:microsoft.com/office/officeart/2005/8/layout/process1"/>
    <dgm:cxn modelId="{832FB3B7-042B-4D49-B4C2-F74B8D401FCF}" type="presOf" srcId="{BEF644FA-2FC3-0540-84DC-28491EB6A206}" destId="{EC52D93A-7594-E249-9643-05EFFF366ADC}" srcOrd="0" destOrd="0" presId="urn:microsoft.com/office/officeart/2005/8/layout/process1"/>
    <dgm:cxn modelId="{0772B5D9-465C-C643-A274-383EACD0D09C}" type="presOf" srcId="{2F1BCC4D-1F27-B649-9FA5-C302A4D3F687}" destId="{9726FCF4-DA2F-BA49-9B27-7517590A9983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4D13F0D2-B311-6545-98FB-6C5C16798BB9}" type="presParOf" srcId="{8E23D481-D045-AF43-8EEF-F8E0388B752C}" destId="{651E5C25-0050-BC4F-921D-2C137FE792A8}" srcOrd="0" destOrd="0" presId="urn:microsoft.com/office/officeart/2005/8/layout/process1"/>
    <dgm:cxn modelId="{8855D38D-CC08-B940-A05D-CF8840F448C9}" type="presParOf" srcId="{8E23D481-D045-AF43-8EEF-F8E0388B752C}" destId="{EC52D93A-7594-E249-9643-05EFFF366ADC}" srcOrd="1" destOrd="0" presId="urn:microsoft.com/office/officeart/2005/8/layout/process1"/>
    <dgm:cxn modelId="{0A8D19CA-941D-1043-838B-12FEC9BADB6D}" type="presParOf" srcId="{EC52D93A-7594-E249-9643-05EFFF366ADC}" destId="{663F1B74-AEBB-8244-BB34-1EAF2CC1C934}" srcOrd="0" destOrd="0" presId="urn:microsoft.com/office/officeart/2005/8/layout/process1"/>
    <dgm:cxn modelId="{E06CC23C-5D18-6146-AA5D-492C3C496B08}" type="presParOf" srcId="{8E23D481-D045-AF43-8EEF-F8E0388B752C}" destId="{01D5BD1C-4ACE-9746-A711-C90A2874784E}" srcOrd="2" destOrd="0" presId="urn:microsoft.com/office/officeart/2005/8/layout/process1"/>
    <dgm:cxn modelId="{062AD8F1-4E69-4F4C-A777-C9CA46E7EB7F}" type="presParOf" srcId="{8E23D481-D045-AF43-8EEF-F8E0388B752C}" destId="{A6902931-5945-3A44-97B9-32CF4CCB18C0}" srcOrd="3" destOrd="0" presId="urn:microsoft.com/office/officeart/2005/8/layout/process1"/>
    <dgm:cxn modelId="{BC59C411-51DD-EC4A-AC9F-C1BA881584E7}" type="presParOf" srcId="{A6902931-5945-3A44-97B9-32CF4CCB18C0}" destId="{917808F9-F647-E247-81C7-91771C47568F}" srcOrd="0" destOrd="0" presId="urn:microsoft.com/office/officeart/2005/8/layout/process1"/>
    <dgm:cxn modelId="{0FD13DF2-A852-D445-B127-C95160113E37}" type="presParOf" srcId="{8E23D481-D045-AF43-8EEF-F8E0388B752C}" destId="{2539EAEE-9AA3-8A49-99F4-6A39E854F981}" srcOrd="4" destOrd="0" presId="urn:microsoft.com/office/officeart/2005/8/layout/process1"/>
    <dgm:cxn modelId="{47505FAC-8804-D844-83BA-25DBEDF6BF82}" type="presParOf" srcId="{8E23D481-D045-AF43-8EEF-F8E0388B752C}" destId="{A7254C9D-58C5-BA4F-BAD8-C227806B755A}" srcOrd="5" destOrd="0" presId="urn:microsoft.com/office/officeart/2005/8/layout/process1"/>
    <dgm:cxn modelId="{1AD72F75-40C6-E341-A668-077ED5B38A55}" type="presParOf" srcId="{A7254C9D-58C5-BA4F-BAD8-C227806B755A}" destId="{7968128B-F201-7840-9462-733F5B176F1E}" srcOrd="0" destOrd="0" presId="urn:microsoft.com/office/officeart/2005/8/layout/process1"/>
    <dgm:cxn modelId="{71DD555D-7276-284C-A614-B9CAB9F49F1C}" type="presParOf" srcId="{8E23D481-D045-AF43-8EEF-F8E0388B752C}" destId="{D34D1CD6-4B11-8B4E-A29C-6EF0167B8C28}" srcOrd="6" destOrd="0" presId="urn:microsoft.com/office/officeart/2005/8/layout/process1"/>
    <dgm:cxn modelId="{B5B4204C-EA53-3B49-84AB-8E46F221B02A}" type="presParOf" srcId="{8E23D481-D045-AF43-8EEF-F8E0388B752C}" destId="{318AA7A9-B66F-8748-A6E7-F1BCD86273A5}" srcOrd="7" destOrd="0" presId="urn:microsoft.com/office/officeart/2005/8/layout/process1"/>
    <dgm:cxn modelId="{7A722DAE-0983-CE49-8F8D-6C23E8267827}" type="presParOf" srcId="{318AA7A9-B66F-8748-A6E7-F1BCD86273A5}" destId="{7222E898-4DB3-074A-A699-0EEB554681F5}" srcOrd="0" destOrd="0" presId="urn:microsoft.com/office/officeart/2005/8/layout/process1"/>
    <dgm:cxn modelId="{0B5D35AC-C831-8A48-9810-789D592A5DB9}" type="presParOf" srcId="{8E23D481-D045-AF43-8EEF-F8E0388B752C}" destId="{9726FCF4-DA2F-BA49-9B27-7517590A9983}" srcOrd="8" destOrd="0" presId="urn:microsoft.com/office/officeart/2005/8/layout/process1"/>
    <dgm:cxn modelId="{F0C81FDE-9F26-4243-A568-4B110BD61C41}" type="presParOf" srcId="{8E23D481-D045-AF43-8EEF-F8E0388B752C}" destId="{5CA104BA-AD4D-8248-862F-156B928B6F39}" srcOrd="9" destOrd="0" presId="urn:microsoft.com/office/officeart/2005/8/layout/process1"/>
    <dgm:cxn modelId="{3735F7EB-B9E6-D74A-AD2E-CD0E48F57241}" type="presParOf" srcId="{5CA104BA-AD4D-8248-862F-156B928B6F39}" destId="{7F663E53-1538-ED47-980D-ED06F92C22B2}" srcOrd="0" destOrd="0" presId="urn:microsoft.com/office/officeart/2005/8/layout/process1"/>
    <dgm:cxn modelId="{E2B11F99-618F-EF4D-B07C-9C4C0A3AC174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171D7B6B-8638-9348-B5D4-5E53AAD12D24}" type="presOf" srcId="{CE70571E-ED1F-904F-9C52-3E042381D18A}" destId="{1DB0DD8E-6341-C04C-B792-6C3A91B7A2B1}" srcOrd="1" destOrd="0" presId="urn:microsoft.com/office/officeart/2005/8/layout/process1"/>
    <dgm:cxn modelId="{B3A74D96-EC54-B247-9E8D-16085EF340FD}" type="presOf" srcId="{2A3A2143-5313-3C41-A36D-77AD0D18E3BE}" destId="{A7254C9D-58C5-BA4F-BAD8-C227806B755A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7C6B0253-E890-EC46-9AE8-979314D0E3C7}" type="presOf" srcId="{BBF2C91E-5134-284D-A50C-947073E40A75}" destId="{3CBF8D55-51E1-A546-B9F4-5BD418310077}" srcOrd="1" destOrd="0" presId="urn:microsoft.com/office/officeart/2005/8/layout/process1"/>
    <dgm:cxn modelId="{5054C500-B51D-EB46-96C3-C94FA5196A1D}" type="presOf" srcId="{2F1BCC4D-1F27-B649-9FA5-C302A4D3F687}" destId="{9726FCF4-DA2F-BA49-9B27-7517590A9983}" srcOrd="0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2CA638F2-2624-EE48-821C-B96237271BA1}" type="presOf" srcId="{CE70571E-ED1F-904F-9C52-3E042381D18A}" destId="{8F7127E7-83E0-004F-ADA6-DBD5CEBD65FA}" srcOrd="0" destOrd="0" presId="urn:microsoft.com/office/officeart/2005/8/layout/process1"/>
    <dgm:cxn modelId="{15BF3D52-D888-5440-9E3E-87302532EA52}" type="presOf" srcId="{BEF644FA-2FC3-0540-84DC-28491EB6A206}" destId="{EC52D93A-7594-E249-9643-05EFFF366ADC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15342B8D-5392-6141-8BF0-CA5148A57864}" type="presOf" srcId="{97696C7A-FE83-094E-B031-B3624FA9810D}" destId="{E864AA9A-6704-224D-B285-8AA5A7891CF6}" srcOrd="0" destOrd="0" presId="urn:microsoft.com/office/officeart/2005/8/layout/process1"/>
    <dgm:cxn modelId="{ED408261-95A3-984D-A72A-5B5F7F16A7E6}" type="presOf" srcId="{1D3D0272-45C4-8448-87D8-52BF7721E76F}" destId="{651E5C25-0050-BC4F-921D-2C137FE792A8}" srcOrd="0" destOrd="0" presId="urn:microsoft.com/office/officeart/2005/8/layout/process1"/>
    <dgm:cxn modelId="{FA3E4081-DCBF-D54F-A819-DE17D097BD0A}" type="presOf" srcId="{1483F97A-F9B7-E94B-9247-436FAD9AA7E8}" destId="{8E23D481-D045-AF43-8EEF-F8E0388B752C}" srcOrd="0" destOrd="0" presId="urn:microsoft.com/office/officeart/2005/8/layout/process1"/>
    <dgm:cxn modelId="{BA307EE0-98CE-DA41-AD7C-D1BA33341F34}" type="presOf" srcId="{AD5F278B-145C-964E-996C-9667AFE22AAA}" destId="{7F663E53-1538-ED47-980D-ED06F92C22B2}" srcOrd="1" destOrd="0" presId="urn:microsoft.com/office/officeart/2005/8/layout/process1"/>
    <dgm:cxn modelId="{794925DC-245E-3B4A-93E6-CBCDC43E73AA}" type="presOf" srcId="{0AAE3A84-15B2-C54B-9647-1DB1B8E851B7}" destId="{E4CE38EA-196C-1540-BCD5-30B30C1A0CAE}" srcOrd="0" destOrd="0" presId="urn:microsoft.com/office/officeart/2005/8/layout/process1"/>
    <dgm:cxn modelId="{FAC3919B-5F01-9146-8130-E33C82700938}" type="presOf" srcId="{B15BBCD7-F34D-D54F-9EBA-00EF43257C87}" destId="{879B8013-2A79-A848-B0AB-4431AB34A4AE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9BFFFF35-356D-CF42-AEFF-E8AE66260C05}" type="presOf" srcId="{D42A32A1-2C79-CA47-B08A-5A7DC1E43F8F}" destId="{E3E22696-4C79-7A49-B95A-9EC466D9F851}" srcOrd="0" destOrd="0" presId="urn:microsoft.com/office/officeart/2005/8/layout/process1"/>
    <dgm:cxn modelId="{33861070-9710-3C40-9530-1F223BD8A072}" type="presOf" srcId="{BEF644FA-2FC3-0540-84DC-28491EB6A206}" destId="{663F1B74-AEBB-8244-BB34-1EAF2CC1C934}" srcOrd="1" destOrd="0" presId="urn:microsoft.com/office/officeart/2005/8/layout/process1"/>
    <dgm:cxn modelId="{3DCFCC24-65A9-2343-8E6F-3A529E1E5819}" type="presOf" srcId="{2A3A2143-5313-3C41-A36D-77AD0D18E3BE}" destId="{7968128B-F201-7840-9462-733F5B176F1E}" srcOrd="1" destOrd="0" presId="urn:microsoft.com/office/officeart/2005/8/layout/process1"/>
    <dgm:cxn modelId="{EBEE306D-010B-CF48-A954-B8120481CE85}" type="presOf" srcId="{B15BBCD7-F34D-D54F-9EBA-00EF43257C87}" destId="{795383A6-0A71-2042-9AB6-15CA52DA790C}" srcOrd="1" destOrd="0" presId="urn:microsoft.com/office/officeart/2005/8/layout/process1"/>
    <dgm:cxn modelId="{52CB3594-8255-704A-9041-1C6F3C1438EA}" type="presOf" srcId="{B7070582-726F-3641-802F-15FEFB946223}" destId="{83D8EE8D-41A1-5D4F-8AD3-DD792BDE5D11}" srcOrd="0" destOrd="0" presId="urn:microsoft.com/office/officeart/2005/8/layout/process1"/>
    <dgm:cxn modelId="{B95AB291-0FFF-7D43-94B1-9E6FF81D964E}" type="presOf" srcId="{CBBA9122-0FA1-5746-9D9C-6D02CFA2D90C}" destId="{D6F6E0BD-43A9-FB4F-9A40-88CFCE00EF1E}" srcOrd="1" destOrd="0" presId="urn:microsoft.com/office/officeart/2005/8/layout/process1"/>
    <dgm:cxn modelId="{83AABC36-CBBE-F54E-A097-F0799D57BCB4}" type="presOf" srcId="{BBF2C91E-5134-284D-A50C-947073E40A75}" destId="{75DE64D8-928F-C644-A5F0-BBA2873C90EB}" srcOrd="0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F5D26B03-B0B5-A247-8B6C-86E2ADD96A03}" type="presOf" srcId="{045DCF92-8CAA-4A47-A03A-61C7DF64446E}" destId="{B8078ED9-CE92-CD48-BFE1-CE54E5BB538C}" srcOrd="0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3CF713D0-BBF4-A043-AEFC-8852DBE6A062}" type="presOf" srcId="{5BCA461D-959C-964C-B6F6-F3EAF79E7186}" destId="{D64BAC73-9E3A-9040-8601-E86800E6F3FB}" srcOrd="0" destOrd="0" presId="urn:microsoft.com/office/officeart/2005/8/layout/process1"/>
    <dgm:cxn modelId="{24E657DB-083C-AE47-BF3F-5ED61CB0B514}" type="presOf" srcId="{CBBA9122-0FA1-5746-9D9C-6D02CFA2D90C}" destId="{9F7180CE-D244-2546-9FAC-3762AD572791}" srcOrd="0" destOrd="0" presId="urn:microsoft.com/office/officeart/2005/8/layout/process1"/>
    <dgm:cxn modelId="{FD7EC4E3-31D3-4147-9DFF-41953D8BFAA7}" type="presOf" srcId="{97AC8833-3AC0-D343-9296-2E923BD2FC14}" destId="{9494E8DA-2233-DF4C-BC20-414E1ED9E21C}" srcOrd="0" destOrd="0" presId="urn:microsoft.com/office/officeart/2005/8/layout/process1"/>
    <dgm:cxn modelId="{2B21E533-402A-7E47-AAE3-9E9965441238}" type="presOf" srcId="{D44C53D6-26C7-0248-A6D6-DFBE71D44E50}" destId="{2539EAEE-9AA3-8A49-99F4-6A39E854F981}" srcOrd="0" destOrd="0" presId="urn:microsoft.com/office/officeart/2005/8/layout/process1"/>
    <dgm:cxn modelId="{6D915B2F-403F-C84F-9AE5-4445DA72A793}" type="presOf" srcId="{AD5F278B-145C-964E-996C-9667AFE22AAA}" destId="{5CA104BA-AD4D-8248-862F-156B928B6F39}" srcOrd="0" destOrd="0" presId="urn:microsoft.com/office/officeart/2005/8/layout/process1"/>
    <dgm:cxn modelId="{4C7726C8-9163-E04B-B51B-CFF37329AB3D}" type="presOf" srcId="{0AAE3A84-15B2-C54B-9647-1DB1B8E851B7}" destId="{3B4ED86F-9DB1-B148-AC14-1DCDC1F320E7}" srcOrd="1" destOrd="0" presId="urn:microsoft.com/office/officeart/2005/8/layout/process1"/>
    <dgm:cxn modelId="{643890EA-F113-6442-B85F-DB1E144AE88A}" type="presParOf" srcId="{8E23D481-D045-AF43-8EEF-F8E0388B752C}" destId="{2539EAEE-9AA3-8A49-99F4-6A39E854F981}" srcOrd="0" destOrd="0" presId="urn:microsoft.com/office/officeart/2005/8/layout/process1"/>
    <dgm:cxn modelId="{BF311C23-20F1-DD4D-8132-C4D31C0E889D}" type="presParOf" srcId="{8E23D481-D045-AF43-8EEF-F8E0388B752C}" destId="{A7254C9D-58C5-BA4F-BAD8-C227806B755A}" srcOrd="1" destOrd="0" presId="urn:microsoft.com/office/officeart/2005/8/layout/process1"/>
    <dgm:cxn modelId="{5DCFA367-1F2B-AE4B-96A0-BEADDA94280E}" type="presParOf" srcId="{A7254C9D-58C5-BA4F-BAD8-C227806B755A}" destId="{7968128B-F201-7840-9462-733F5B176F1E}" srcOrd="0" destOrd="0" presId="urn:microsoft.com/office/officeart/2005/8/layout/process1"/>
    <dgm:cxn modelId="{9D9A3BCD-874C-E640-A79D-3333E9D5200A}" type="presParOf" srcId="{8E23D481-D045-AF43-8EEF-F8E0388B752C}" destId="{651E5C25-0050-BC4F-921D-2C137FE792A8}" srcOrd="2" destOrd="0" presId="urn:microsoft.com/office/officeart/2005/8/layout/process1"/>
    <dgm:cxn modelId="{72ABF594-0B15-7A40-BF63-E12C5776E13F}" type="presParOf" srcId="{8E23D481-D045-AF43-8EEF-F8E0388B752C}" destId="{EC52D93A-7594-E249-9643-05EFFF366ADC}" srcOrd="3" destOrd="0" presId="urn:microsoft.com/office/officeart/2005/8/layout/process1"/>
    <dgm:cxn modelId="{7283E749-746D-1C4C-B801-4710DAB35EA6}" type="presParOf" srcId="{EC52D93A-7594-E249-9643-05EFFF366ADC}" destId="{663F1B74-AEBB-8244-BB34-1EAF2CC1C934}" srcOrd="0" destOrd="0" presId="urn:microsoft.com/office/officeart/2005/8/layout/process1"/>
    <dgm:cxn modelId="{D6AE4448-302B-784B-9B1B-FA0E5C709F26}" type="presParOf" srcId="{8E23D481-D045-AF43-8EEF-F8E0388B752C}" destId="{9726FCF4-DA2F-BA49-9B27-7517590A9983}" srcOrd="4" destOrd="0" presId="urn:microsoft.com/office/officeart/2005/8/layout/process1"/>
    <dgm:cxn modelId="{EB5FB347-B60A-1442-A244-AC72ABBE8382}" type="presParOf" srcId="{8E23D481-D045-AF43-8EEF-F8E0388B752C}" destId="{5CA104BA-AD4D-8248-862F-156B928B6F39}" srcOrd="5" destOrd="0" presId="urn:microsoft.com/office/officeart/2005/8/layout/process1"/>
    <dgm:cxn modelId="{D8743030-BA8D-7E40-8F1C-A10DBF6AFFF4}" type="presParOf" srcId="{5CA104BA-AD4D-8248-862F-156B928B6F39}" destId="{7F663E53-1538-ED47-980D-ED06F92C22B2}" srcOrd="0" destOrd="0" presId="urn:microsoft.com/office/officeart/2005/8/layout/process1"/>
    <dgm:cxn modelId="{EA7E79BF-2E8A-FF4D-A16D-750C3FB02739}" type="presParOf" srcId="{8E23D481-D045-AF43-8EEF-F8E0388B752C}" destId="{E3E22696-4C79-7A49-B95A-9EC466D9F851}" srcOrd="6" destOrd="0" presId="urn:microsoft.com/office/officeart/2005/8/layout/process1"/>
    <dgm:cxn modelId="{92516C26-A376-4E42-AC76-0F9991BBE87B}" type="presParOf" srcId="{8E23D481-D045-AF43-8EEF-F8E0388B752C}" destId="{E4CE38EA-196C-1540-BCD5-30B30C1A0CAE}" srcOrd="7" destOrd="0" presId="urn:microsoft.com/office/officeart/2005/8/layout/process1"/>
    <dgm:cxn modelId="{B201EAC5-F3E0-964C-8265-9DAA93F43B97}" type="presParOf" srcId="{E4CE38EA-196C-1540-BCD5-30B30C1A0CAE}" destId="{3B4ED86F-9DB1-B148-AC14-1DCDC1F320E7}" srcOrd="0" destOrd="0" presId="urn:microsoft.com/office/officeart/2005/8/layout/process1"/>
    <dgm:cxn modelId="{E3AF71E4-C4A2-084E-91A6-5D1601755154}" type="presParOf" srcId="{8E23D481-D045-AF43-8EEF-F8E0388B752C}" destId="{83D8EE8D-41A1-5D4F-8AD3-DD792BDE5D11}" srcOrd="8" destOrd="0" presId="urn:microsoft.com/office/officeart/2005/8/layout/process1"/>
    <dgm:cxn modelId="{4485A222-2250-594C-9D70-39D8A3DB66DE}" type="presParOf" srcId="{8E23D481-D045-AF43-8EEF-F8E0388B752C}" destId="{75DE64D8-928F-C644-A5F0-BBA2873C90EB}" srcOrd="9" destOrd="0" presId="urn:microsoft.com/office/officeart/2005/8/layout/process1"/>
    <dgm:cxn modelId="{79E809E6-32A1-2444-92D9-0A8F441D5818}" type="presParOf" srcId="{75DE64D8-928F-C644-A5F0-BBA2873C90EB}" destId="{3CBF8D55-51E1-A546-B9F4-5BD418310077}" srcOrd="0" destOrd="0" presId="urn:microsoft.com/office/officeart/2005/8/layout/process1"/>
    <dgm:cxn modelId="{821C4C4B-8642-924B-9267-BA00913C8F90}" type="presParOf" srcId="{8E23D481-D045-AF43-8EEF-F8E0388B752C}" destId="{B8078ED9-CE92-CD48-BFE1-CE54E5BB538C}" srcOrd="10" destOrd="0" presId="urn:microsoft.com/office/officeart/2005/8/layout/process1"/>
    <dgm:cxn modelId="{010B9BAD-490A-D24F-A122-38C027607BDC}" type="presParOf" srcId="{8E23D481-D045-AF43-8EEF-F8E0388B752C}" destId="{9F7180CE-D244-2546-9FAC-3762AD572791}" srcOrd="11" destOrd="0" presId="urn:microsoft.com/office/officeart/2005/8/layout/process1"/>
    <dgm:cxn modelId="{0C3AD823-730C-7C42-B4D1-44CD3989DBE3}" type="presParOf" srcId="{9F7180CE-D244-2546-9FAC-3762AD572791}" destId="{D6F6E0BD-43A9-FB4F-9A40-88CFCE00EF1E}" srcOrd="0" destOrd="0" presId="urn:microsoft.com/office/officeart/2005/8/layout/process1"/>
    <dgm:cxn modelId="{3198A7C3-A4E8-4E44-B22E-020C3ED7B81B}" type="presParOf" srcId="{8E23D481-D045-AF43-8EEF-F8E0388B752C}" destId="{9494E8DA-2233-DF4C-BC20-414E1ED9E21C}" srcOrd="12" destOrd="0" presId="urn:microsoft.com/office/officeart/2005/8/layout/process1"/>
    <dgm:cxn modelId="{18B68399-5E6E-4E4B-B330-73A07C7D7D8D}" type="presParOf" srcId="{8E23D481-D045-AF43-8EEF-F8E0388B752C}" destId="{8F7127E7-83E0-004F-ADA6-DBD5CEBD65FA}" srcOrd="13" destOrd="0" presId="urn:microsoft.com/office/officeart/2005/8/layout/process1"/>
    <dgm:cxn modelId="{A7229EF1-E124-544D-BAF4-08748DD4E51B}" type="presParOf" srcId="{8F7127E7-83E0-004F-ADA6-DBD5CEBD65FA}" destId="{1DB0DD8E-6341-C04C-B792-6C3A91B7A2B1}" srcOrd="0" destOrd="0" presId="urn:microsoft.com/office/officeart/2005/8/layout/process1"/>
    <dgm:cxn modelId="{B9046537-AB51-534F-923A-8D3E20650FC1}" type="presParOf" srcId="{8E23D481-D045-AF43-8EEF-F8E0388B752C}" destId="{E864AA9A-6704-224D-B285-8AA5A7891CF6}" srcOrd="14" destOrd="0" presId="urn:microsoft.com/office/officeart/2005/8/layout/process1"/>
    <dgm:cxn modelId="{30BC42FC-B268-F343-8F9F-E292E8DB7A5B}" type="presParOf" srcId="{8E23D481-D045-AF43-8EEF-F8E0388B752C}" destId="{879B8013-2A79-A848-B0AB-4431AB34A4AE}" srcOrd="15" destOrd="0" presId="urn:microsoft.com/office/officeart/2005/8/layout/process1"/>
    <dgm:cxn modelId="{B5B137C7-7DD8-2148-84F4-0FB62E8E85BE}" type="presParOf" srcId="{879B8013-2A79-A848-B0AB-4431AB34A4AE}" destId="{795383A6-0A71-2042-9AB6-15CA52DA790C}" srcOrd="0" destOrd="0" presId="urn:microsoft.com/office/officeart/2005/8/layout/process1"/>
    <dgm:cxn modelId="{1E952DD7-5AF3-2346-82AE-666CC9671463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2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5B6484-B3A1-BE49-8641-3C3AEE88D8E7}" type="presOf" srcId="{2A3A2143-5313-3C41-A36D-77AD0D18E3BE}" destId="{A7254C9D-58C5-BA4F-BAD8-C227806B755A}" srcOrd="0" destOrd="0" presId="urn:microsoft.com/office/officeart/2005/8/layout/process1"/>
    <dgm:cxn modelId="{D49E8D56-A1E7-DD4D-AE2C-0E14B4DF318E}" type="presOf" srcId="{DE481254-B76B-764A-A9C8-C15D0EF3B7D5}" destId="{C4ED4C8D-AD63-7449-A524-3AC0BC0CD2B6}" srcOrd="0" destOrd="0" presId="urn:microsoft.com/office/officeart/2005/8/layout/process1"/>
    <dgm:cxn modelId="{5E4508D4-4524-F645-ACD4-CD74D5E45D51}" type="presOf" srcId="{2A3A2143-5313-3C41-A36D-77AD0D18E3BE}" destId="{7968128B-F201-7840-9462-733F5B176F1E}" srcOrd="1" destOrd="0" presId="urn:microsoft.com/office/officeart/2005/8/layout/process1"/>
    <dgm:cxn modelId="{F6FAF7F9-BF95-7846-86C8-9D17397C2932}" type="presOf" srcId="{AD5F278B-145C-964E-996C-9667AFE22AAA}" destId="{5CA104BA-AD4D-8248-862F-156B928B6F39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93C3C2A5-6DA8-094E-B778-48DF17BFED81}" type="presOf" srcId="{A82A3AC9-BE4C-1F4E-A1C0-92D25216C62C}" destId="{A6902931-5945-3A44-97B9-32CF4CCB18C0}" srcOrd="0" destOrd="0" presId="urn:microsoft.com/office/officeart/2005/8/layout/process1"/>
    <dgm:cxn modelId="{A586BC66-B751-0644-9411-D1A695D3FFA8}" type="presOf" srcId="{AD5F278B-145C-964E-996C-9667AFE22AAA}" destId="{7F663E53-1538-ED47-980D-ED06F92C22B2}" srcOrd="1" destOrd="0" presId="urn:microsoft.com/office/officeart/2005/8/layout/process1"/>
    <dgm:cxn modelId="{F8557127-3FEC-114A-8D59-140323BD65EC}" type="presOf" srcId="{1D3D0272-45C4-8448-87D8-52BF7721E76F}" destId="{651E5C25-0050-BC4F-921D-2C137FE792A8}" srcOrd="0" destOrd="0" presId="urn:microsoft.com/office/officeart/2005/8/layout/process1"/>
    <dgm:cxn modelId="{9788E683-86CA-5746-984A-A4BD6F1D2254}" type="presOf" srcId="{BEF644FA-2FC3-0540-84DC-28491EB6A206}" destId="{663F1B74-AEBB-8244-BB34-1EAF2CC1C934}" srcOrd="1" destOrd="0" presId="urn:microsoft.com/office/officeart/2005/8/layout/process1"/>
    <dgm:cxn modelId="{80BB5A15-54BD-EC44-A955-735CDF395469}" type="presOf" srcId="{FCC9A1CB-CEF2-F747-8ACC-D3DFDC21D35D}" destId="{318AA7A9-B66F-8748-A6E7-F1BCD86273A5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602F3D13-92FD-DF44-BED0-CD6FFAB565F2}" type="presOf" srcId="{3592288B-8CB7-3B49-9726-E8E594CB389A}" destId="{D34D1CD6-4B11-8B4E-A29C-6EF0167B8C28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37E1E1B6-6FB7-2841-A965-0C6EB4340F56}" type="presOf" srcId="{1483F97A-F9B7-E94B-9247-436FAD9AA7E8}" destId="{8E23D481-D045-AF43-8EEF-F8E0388B752C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0C71A77E-A43F-D64E-A37B-353A334E2F5F}" type="presOf" srcId="{D44C53D6-26C7-0248-A6D6-DFBE71D44E50}" destId="{2539EAEE-9AA3-8A49-99F4-6A39E854F981}" srcOrd="0" destOrd="0" presId="urn:microsoft.com/office/officeart/2005/8/layout/process1"/>
    <dgm:cxn modelId="{8D57B4CC-4CD8-6A44-8B02-5730C5D7F0C7}" type="presOf" srcId="{2F1BCC4D-1F27-B649-9FA5-C302A4D3F687}" destId="{9726FCF4-DA2F-BA49-9B27-7517590A9983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47EEB8A1-6164-464F-AD91-51B10F34B3E3}" type="presOf" srcId="{FCC9A1CB-CEF2-F747-8ACC-D3DFDC21D35D}" destId="{7222E898-4DB3-074A-A699-0EEB554681F5}" srcOrd="1" destOrd="0" presId="urn:microsoft.com/office/officeart/2005/8/layout/process1"/>
    <dgm:cxn modelId="{2D5099C1-98BC-D148-A1A9-CA348C1F3A09}" type="presOf" srcId="{BEF644FA-2FC3-0540-84DC-28491EB6A206}" destId="{EC52D93A-7594-E249-9643-05EFFF366ADC}" srcOrd="0" destOrd="0" presId="urn:microsoft.com/office/officeart/2005/8/layout/process1"/>
    <dgm:cxn modelId="{255D1FD5-8070-9D47-932D-4DF4DC82157C}" type="presOf" srcId="{A82A3AC9-BE4C-1F4E-A1C0-92D25216C62C}" destId="{917808F9-F647-E247-81C7-91771C47568F}" srcOrd="1" destOrd="0" presId="urn:microsoft.com/office/officeart/2005/8/layout/process1"/>
    <dgm:cxn modelId="{07447259-A47D-6442-9773-3C10B79B9BA5}" type="presOf" srcId="{B019CA8B-1653-7441-8C1F-EEE089C2A55D}" destId="{01D5BD1C-4ACE-9746-A711-C90A2874784E}" srcOrd="0" destOrd="0" presId="urn:microsoft.com/office/officeart/2005/8/layout/process1"/>
    <dgm:cxn modelId="{86E32B98-64BC-5142-80ED-735F1CAF733F}" type="presParOf" srcId="{8E23D481-D045-AF43-8EEF-F8E0388B752C}" destId="{651E5C25-0050-BC4F-921D-2C137FE792A8}" srcOrd="0" destOrd="0" presId="urn:microsoft.com/office/officeart/2005/8/layout/process1"/>
    <dgm:cxn modelId="{CF45CF87-EDBD-374E-84BD-EC8DC86B41B6}" type="presParOf" srcId="{8E23D481-D045-AF43-8EEF-F8E0388B752C}" destId="{EC52D93A-7594-E249-9643-05EFFF366ADC}" srcOrd="1" destOrd="0" presId="urn:microsoft.com/office/officeart/2005/8/layout/process1"/>
    <dgm:cxn modelId="{70CCC4DC-0778-5E4D-9E53-DF19922E1AB4}" type="presParOf" srcId="{EC52D93A-7594-E249-9643-05EFFF366ADC}" destId="{663F1B74-AEBB-8244-BB34-1EAF2CC1C934}" srcOrd="0" destOrd="0" presId="urn:microsoft.com/office/officeart/2005/8/layout/process1"/>
    <dgm:cxn modelId="{C2A65A40-108A-3F4D-951E-511B64A5DF55}" type="presParOf" srcId="{8E23D481-D045-AF43-8EEF-F8E0388B752C}" destId="{01D5BD1C-4ACE-9746-A711-C90A2874784E}" srcOrd="2" destOrd="0" presId="urn:microsoft.com/office/officeart/2005/8/layout/process1"/>
    <dgm:cxn modelId="{64B078FA-41BC-764F-8E7B-09932355542F}" type="presParOf" srcId="{8E23D481-D045-AF43-8EEF-F8E0388B752C}" destId="{A6902931-5945-3A44-97B9-32CF4CCB18C0}" srcOrd="3" destOrd="0" presId="urn:microsoft.com/office/officeart/2005/8/layout/process1"/>
    <dgm:cxn modelId="{959F4C35-F9C6-8A44-ACD1-23DC4A9FADF6}" type="presParOf" srcId="{A6902931-5945-3A44-97B9-32CF4CCB18C0}" destId="{917808F9-F647-E247-81C7-91771C47568F}" srcOrd="0" destOrd="0" presId="urn:microsoft.com/office/officeart/2005/8/layout/process1"/>
    <dgm:cxn modelId="{223DF1B7-1258-D745-8BF5-20C83E817EF3}" type="presParOf" srcId="{8E23D481-D045-AF43-8EEF-F8E0388B752C}" destId="{2539EAEE-9AA3-8A49-99F4-6A39E854F981}" srcOrd="4" destOrd="0" presId="urn:microsoft.com/office/officeart/2005/8/layout/process1"/>
    <dgm:cxn modelId="{5503D33A-0F72-1247-B027-6EAC0D39456B}" type="presParOf" srcId="{8E23D481-D045-AF43-8EEF-F8E0388B752C}" destId="{A7254C9D-58C5-BA4F-BAD8-C227806B755A}" srcOrd="5" destOrd="0" presId="urn:microsoft.com/office/officeart/2005/8/layout/process1"/>
    <dgm:cxn modelId="{CC9EFE00-120D-BC48-AD71-2F3EEAE38087}" type="presParOf" srcId="{A7254C9D-58C5-BA4F-BAD8-C227806B755A}" destId="{7968128B-F201-7840-9462-733F5B176F1E}" srcOrd="0" destOrd="0" presId="urn:microsoft.com/office/officeart/2005/8/layout/process1"/>
    <dgm:cxn modelId="{0F89812A-933E-6A4A-A415-3B69BBFFB173}" type="presParOf" srcId="{8E23D481-D045-AF43-8EEF-F8E0388B752C}" destId="{D34D1CD6-4B11-8B4E-A29C-6EF0167B8C28}" srcOrd="6" destOrd="0" presId="urn:microsoft.com/office/officeart/2005/8/layout/process1"/>
    <dgm:cxn modelId="{14E1B9F7-F7F4-004E-B79D-56E6B896788B}" type="presParOf" srcId="{8E23D481-D045-AF43-8EEF-F8E0388B752C}" destId="{318AA7A9-B66F-8748-A6E7-F1BCD86273A5}" srcOrd="7" destOrd="0" presId="urn:microsoft.com/office/officeart/2005/8/layout/process1"/>
    <dgm:cxn modelId="{3AD8E55E-9643-4045-8C2A-069473A5FD39}" type="presParOf" srcId="{318AA7A9-B66F-8748-A6E7-F1BCD86273A5}" destId="{7222E898-4DB3-074A-A699-0EEB554681F5}" srcOrd="0" destOrd="0" presId="urn:microsoft.com/office/officeart/2005/8/layout/process1"/>
    <dgm:cxn modelId="{3D8AB408-CE04-894D-A6A5-60C70ADCAD2E}" type="presParOf" srcId="{8E23D481-D045-AF43-8EEF-F8E0388B752C}" destId="{9726FCF4-DA2F-BA49-9B27-7517590A9983}" srcOrd="8" destOrd="0" presId="urn:microsoft.com/office/officeart/2005/8/layout/process1"/>
    <dgm:cxn modelId="{F0724D24-B2A2-1247-B5B2-482CFFC5394A}" type="presParOf" srcId="{8E23D481-D045-AF43-8EEF-F8E0388B752C}" destId="{5CA104BA-AD4D-8248-862F-156B928B6F39}" srcOrd="9" destOrd="0" presId="urn:microsoft.com/office/officeart/2005/8/layout/process1"/>
    <dgm:cxn modelId="{8C498C96-BB1D-3942-9521-80A645E91727}" type="presParOf" srcId="{5CA104BA-AD4D-8248-862F-156B928B6F39}" destId="{7F663E53-1538-ED47-980D-ED06F92C22B2}" srcOrd="0" destOrd="0" presId="urn:microsoft.com/office/officeart/2005/8/layout/process1"/>
    <dgm:cxn modelId="{7C516691-F880-044D-A340-2669C81F78E7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260495-52BF-0E42-B5F4-713ADA5BA2F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9B3A06-C0A8-7443-A75C-8C4CDEF606E4}">
      <dgm:prSet custT="1"/>
      <dgm:spPr/>
      <dgm:t>
        <a:bodyPr/>
        <a:lstStyle/>
        <a:p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https://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github.com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JeffersonLab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clara-java.git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2BEA9F10-E910-2C4E-B626-60FB11A2852E}" type="parTrans" cxnId="{4DA8C98E-DEB9-DF4F-AC38-2328C311B831}">
      <dgm:prSet/>
      <dgm:spPr/>
      <dgm:t>
        <a:bodyPr/>
        <a:lstStyle/>
        <a:p>
          <a:endParaRPr lang="en-US"/>
        </a:p>
      </dgm:t>
    </dgm:pt>
    <dgm:pt modelId="{A1E493B7-BFDC-4D4F-955F-BD496F6E83F4}" type="sibTrans" cxnId="{4DA8C98E-DEB9-DF4F-AC38-2328C311B831}">
      <dgm:prSet/>
      <dgm:spPr/>
      <dgm:t>
        <a:bodyPr/>
        <a:lstStyle/>
        <a:p>
          <a:endParaRPr lang="en-US"/>
        </a:p>
      </dgm:t>
    </dgm:pt>
    <dgm:pt modelId="{B73CAD6A-0872-BB47-9DCA-2B85878293B7}">
      <dgm:prSet custT="1"/>
      <dgm:spPr>
        <a:solidFill>
          <a:schemeClr val="accent1">
            <a:lumMod val="50000"/>
            <a:alpha val="53000"/>
          </a:schemeClr>
        </a:solidFill>
      </dgm:spPr>
      <dgm:t>
        <a:bodyPr/>
        <a:lstStyle/>
        <a:p>
          <a:r>
            <a:rPr lang="en-US" sz="800" dirty="0">
              <a:solidFill>
                <a:srgbClr val="FFC000"/>
              </a:solidFill>
            </a:rPr>
            <a:t>Language Bindings</a:t>
          </a:r>
        </a:p>
      </dgm:t>
    </dgm:pt>
    <dgm:pt modelId="{F95D9C31-B07C-3240-9040-30D572B14558}" type="sibTrans" cxnId="{838996A8-3C56-F64F-B806-9FACC8509920}">
      <dgm:prSet/>
      <dgm:spPr/>
      <dgm:t>
        <a:bodyPr/>
        <a:lstStyle/>
        <a:p>
          <a:endParaRPr lang="en-US"/>
        </a:p>
      </dgm:t>
    </dgm:pt>
    <dgm:pt modelId="{A0D0F18F-D3C5-A148-ADB3-14E5F8FC10D5}" type="parTrans" cxnId="{838996A8-3C56-F64F-B806-9FACC8509920}">
      <dgm:prSet/>
      <dgm:spPr/>
      <dgm:t>
        <a:bodyPr/>
        <a:lstStyle/>
        <a:p>
          <a:endParaRPr lang="en-US"/>
        </a:p>
      </dgm:t>
    </dgm:pt>
    <dgm:pt modelId="{99DB917B-A0AF-994D-9767-BE93EF5081B0}">
      <dgm:prSet custT="1"/>
      <dgm:spPr/>
      <dgm:t>
        <a:bodyPr/>
        <a:lstStyle/>
        <a:p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https://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github.com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JeffersonLab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clara-cpp.git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7C03814C-48BC-BC42-AF0A-B75FD8B01FA0}" type="parTrans" cxnId="{CD1522F0-BBE7-824C-8AA6-62E2F373CFB7}">
      <dgm:prSet/>
      <dgm:spPr/>
      <dgm:t>
        <a:bodyPr/>
        <a:lstStyle/>
        <a:p>
          <a:endParaRPr lang="en-US"/>
        </a:p>
      </dgm:t>
    </dgm:pt>
    <dgm:pt modelId="{4A0B1EE5-42C8-A241-A594-4865E80240B4}" type="sibTrans" cxnId="{CD1522F0-BBE7-824C-8AA6-62E2F373CFB7}">
      <dgm:prSet/>
      <dgm:spPr/>
      <dgm:t>
        <a:bodyPr/>
        <a:lstStyle/>
        <a:p>
          <a:endParaRPr lang="en-US"/>
        </a:p>
      </dgm:t>
    </dgm:pt>
    <dgm:pt modelId="{3C12A592-AC32-C048-B6CD-E3563EF674CD}">
      <dgm:prSet custT="1"/>
      <dgm:spPr/>
      <dgm:t>
        <a:bodyPr/>
        <a:lstStyle/>
        <a:p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https://</a:t>
          </a:r>
          <a:r>
            <a:rPr lang="en-US" sz="7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github.com/JeffersonLab/clara-python.git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9F4220B6-4CE5-B44E-8544-9F82E52880A3}" type="parTrans" cxnId="{7A00C50E-1E42-7448-A0D4-A17A992FB8CC}">
      <dgm:prSet/>
      <dgm:spPr/>
      <dgm:t>
        <a:bodyPr/>
        <a:lstStyle/>
        <a:p>
          <a:endParaRPr lang="en-US"/>
        </a:p>
      </dgm:t>
    </dgm:pt>
    <dgm:pt modelId="{F029E084-43D1-EE45-A942-1BE31DA43ED0}" type="sibTrans" cxnId="{7A00C50E-1E42-7448-A0D4-A17A992FB8CC}">
      <dgm:prSet/>
      <dgm:spPr/>
      <dgm:t>
        <a:bodyPr/>
        <a:lstStyle/>
        <a:p>
          <a:endParaRPr lang="en-US"/>
        </a:p>
      </dgm:t>
    </dgm:pt>
    <dgm:pt modelId="{F88D012C-2EBD-074C-8E94-F41C509F79D0}" type="pres">
      <dgm:prSet presAssocID="{6D260495-52BF-0E42-B5F4-713ADA5BA2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E4B46D-9DEA-8D42-A228-105518DF060B}" type="pres">
      <dgm:prSet presAssocID="{B73CAD6A-0872-BB47-9DCA-2B85878293B7}" presName="composite" presStyleCnt="0"/>
      <dgm:spPr/>
    </dgm:pt>
    <dgm:pt modelId="{CDA561D6-46FE-B54C-876D-67804301DC7A}" type="pres">
      <dgm:prSet presAssocID="{B73CAD6A-0872-BB47-9DCA-2B85878293B7}" presName="parTx" presStyleLbl="alignNode1" presStyleIdx="0" presStyleCnt="1" custLinFactY="-42697" custLinFactNeighborX="108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E9FC7-B3CF-FA4C-848D-FC9DC79BBB41}" type="pres">
      <dgm:prSet presAssocID="{B73CAD6A-0872-BB47-9DCA-2B85878293B7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4F9479-1271-534C-B67E-89E0BE5AAE39}" type="presOf" srcId="{3C12A592-AC32-C048-B6CD-E3563EF674CD}" destId="{45AE9FC7-B3CF-FA4C-848D-FC9DC79BBB41}" srcOrd="0" destOrd="2" presId="urn:microsoft.com/office/officeart/2005/8/layout/hList1"/>
    <dgm:cxn modelId="{4DA8C98E-DEB9-DF4F-AC38-2328C311B831}" srcId="{B73CAD6A-0872-BB47-9DCA-2B85878293B7}" destId="{549B3A06-C0A8-7443-A75C-8C4CDEF606E4}" srcOrd="0" destOrd="0" parTransId="{2BEA9F10-E910-2C4E-B626-60FB11A2852E}" sibTransId="{A1E493B7-BFDC-4D4F-955F-BD496F6E83F4}"/>
    <dgm:cxn modelId="{CB88BDDB-B5B4-6D4C-806E-FCCA4ECA67C9}" type="presOf" srcId="{B73CAD6A-0872-BB47-9DCA-2B85878293B7}" destId="{CDA561D6-46FE-B54C-876D-67804301DC7A}" srcOrd="0" destOrd="0" presId="urn:microsoft.com/office/officeart/2005/8/layout/hList1"/>
    <dgm:cxn modelId="{838996A8-3C56-F64F-B806-9FACC8509920}" srcId="{6D260495-52BF-0E42-B5F4-713ADA5BA2F1}" destId="{B73CAD6A-0872-BB47-9DCA-2B85878293B7}" srcOrd="0" destOrd="0" parTransId="{A0D0F18F-D3C5-A148-ADB3-14E5F8FC10D5}" sibTransId="{F95D9C31-B07C-3240-9040-30D572B14558}"/>
    <dgm:cxn modelId="{45BC6DA6-A6DA-404B-A472-AC260585C401}" type="presOf" srcId="{549B3A06-C0A8-7443-A75C-8C4CDEF606E4}" destId="{45AE9FC7-B3CF-FA4C-848D-FC9DC79BBB41}" srcOrd="0" destOrd="0" presId="urn:microsoft.com/office/officeart/2005/8/layout/hList1"/>
    <dgm:cxn modelId="{7A00C50E-1E42-7448-A0D4-A17A992FB8CC}" srcId="{B73CAD6A-0872-BB47-9DCA-2B85878293B7}" destId="{3C12A592-AC32-C048-B6CD-E3563EF674CD}" srcOrd="2" destOrd="0" parTransId="{9F4220B6-4CE5-B44E-8544-9F82E52880A3}" sibTransId="{F029E084-43D1-EE45-A942-1BE31DA43ED0}"/>
    <dgm:cxn modelId="{2055A091-9A41-5F4B-BB73-AF0A7211533E}" type="presOf" srcId="{99DB917B-A0AF-994D-9767-BE93EF5081B0}" destId="{45AE9FC7-B3CF-FA4C-848D-FC9DC79BBB41}" srcOrd="0" destOrd="1" presId="urn:microsoft.com/office/officeart/2005/8/layout/hList1"/>
    <dgm:cxn modelId="{2F287388-119C-2843-A5A2-666834FBDEBA}" type="presOf" srcId="{6D260495-52BF-0E42-B5F4-713ADA5BA2F1}" destId="{F88D012C-2EBD-074C-8E94-F41C509F79D0}" srcOrd="0" destOrd="0" presId="urn:microsoft.com/office/officeart/2005/8/layout/hList1"/>
    <dgm:cxn modelId="{CD1522F0-BBE7-824C-8AA6-62E2F373CFB7}" srcId="{B73CAD6A-0872-BB47-9DCA-2B85878293B7}" destId="{99DB917B-A0AF-994D-9767-BE93EF5081B0}" srcOrd="1" destOrd="0" parTransId="{7C03814C-48BC-BC42-AF0A-B75FD8B01FA0}" sibTransId="{4A0B1EE5-42C8-A241-A594-4865E80240B4}"/>
    <dgm:cxn modelId="{12F94248-2100-174E-A9AB-E8D771F710A5}" type="presParOf" srcId="{F88D012C-2EBD-074C-8E94-F41C509F79D0}" destId="{EEE4B46D-9DEA-8D42-A228-105518DF060B}" srcOrd="0" destOrd="0" presId="urn:microsoft.com/office/officeart/2005/8/layout/hList1"/>
    <dgm:cxn modelId="{F13B2D0C-37E8-F344-BA32-EA4BE66D3F74}" type="presParOf" srcId="{EEE4B46D-9DEA-8D42-A228-105518DF060B}" destId="{CDA561D6-46FE-B54C-876D-67804301DC7A}" srcOrd="0" destOrd="0" presId="urn:microsoft.com/office/officeart/2005/8/layout/hList1"/>
    <dgm:cxn modelId="{2722FA88-B338-0445-AB79-217A8115A764}" type="presParOf" srcId="{EEE4B46D-9DEA-8D42-A228-105518DF060B}" destId="{45AE9FC7-B3CF-FA4C-848D-FC9DC79BBB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E25E87-E803-BD40-B3AE-170060388DA7}" type="presOf" srcId="{2A3A2143-5313-3C41-A36D-77AD0D18E3BE}" destId="{A7254C9D-58C5-BA4F-BAD8-C227806B755A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D806C277-6C0F-7344-BB83-5D39A76E1EB6}" type="presOf" srcId="{AD5F278B-145C-964E-996C-9667AFE22AAA}" destId="{5CA104BA-AD4D-8248-862F-156B928B6F39}" srcOrd="0" destOrd="0" presId="urn:microsoft.com/office/officeart/2005/8/layout/process1"/>
    <dgm:cxn modelId="{7A54A60D-BF00-B842-8653-EF09B88CD65F}" type="presOf" srcId="{D44C53D6-26C7-0248-A6D6-DFBE71D44E50}" destId="{2539EAEE-9AA3-8A49-99F4-6A39E854F981}" srcOrd="0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41417CF7-25E0-6B4C-841D-39FFB77C5FD6}" type="presOf" srcId="{BEF644FA-2FC3-0540-84DC-28491EB6A206}" destId="{663F1B74-AEBB-8244-BB34-1EAF2CC1C934}" srcOrd="1" destOrd="0" presId="urn:microsoft.com/office/officeart/2005/8/layout/process1"/>
    <dgm:cxn modelId="{0606A397-C479-5141-B7FB-1B7E0F2F4D7C}" type="presOf" srcId="{1D3D0272-45C4-8448-87D8-52BF7721E76F}" destId="{651E5C25-0050-BC4F-921D-2C137FE792A8}" srcOrd="0" destOrd="0" presId="urn:microsoft.com/office/officeart/2005/8/layout/process1"/>
    <dgm:cxn modelId="{A11CE102-4A3E-0F44-96B0-232FD5228ADB}" type="presOf" srcId="{DE481254-B76B-764A-A9C8-C15D0EF3B7D5}" destId="{C4ED4C8D-AD63-7449-A524-3AC0BC0CD2B6}" srcOrd="0" destOrd="0" presId="urn:microsoft.com/office/officeart/2005/8/layout/process1"/>
    <dgm:cxn modelId="{0976DA2A-BEFC-8E42-8253-947BF3BF1BEB}" type="presOf" srcId="{FCC9A1CB-CEF2-F747-8ACC-D3DFDC21D35D}" destId="{318AA7A9-B66F-8748-A6E7-F1BCD86273A5}" srcOrd="0" destOrd="0" presId="urn:microsoft.com/office/officeart/2005/8/layout/process1"/>
    <dgm:cxn modelId="{05823A29-D830-9441-A8BE-AAEB6C4EE3C6}" type="presOf" srcId="{1483F97A-F9B7-E94B-9247-436FAD9AA7E8}" destId="{8E23D481-D045-AF43-8EEF-F8E0388B752C}" srcOrd="0" destOrd="0" presId="urn:microsoft.com/office/officeart/2005/8/layout/process1"/>
    <dgm:cxn modelId="{0326EB52-7987-E34C-8A89-9AC0D7E9CB80}" type="presOf" srcId="{2F1BCC4D-1F27-B649-9FA5-C302A4D3F687}" destId="{9726FCF4-DA2F-BA49-9B27-7517590A9983}" srcOrd="0" destOrd="0" presId="urn:microsoft.com/office/officeart/2005/8/layout/process1"/>
    <dgm:cxn modelId="{5F1A4A49-2EF8-4844-B515-9346954AFE95}" type="presOf" srcId="{A82A3AC9-BE4C-1F4E-A1C0-92D25216C62C}" destId="{A6902931-5945-3A44-97B9-32CF4CCB18C0}" srcOrd="0" destOrd="0" presId="urn:microsoft.com/office/officeart/2005/8/layout/process1"/>
    <dgm:cxn modelId="{E57999CD-D0AD-BE47-8327-25B1070C56C5}" type="presOf" srcId="{A82A3AC9-BE4C-1F4E-A1C0-92D25216C62C}" destId="{917808F9-F647-E247-81C7-91771C47568F}" srcOrd="1" destOrd="0" presId="urn:microsoft.com/office/officeart/2005/8/layout/process1"/>
    <dgm:cxn modelId="{87387AC1-7AD4-1547-91DF-6BD04C6C1D37}" type="presOf" srcId="{FCC9A1CB-CEF2-F747-8ACC-D3DFDC21D35D}" destId="{7222E898-4DB3-074A-A699-0EEB554681F5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DBC8C792-5441-DA41-B724-47CC6A270B46}" type="presOf" srcId="{3592288B-8CB7-3B49-9726-E8E594CB389A}" destId="{D34D1CD6-4B11-8B4E-A29C-6EF0167B8C28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CBCDE28A-1C7A-114E-9078-9760CABA4D1F}" type="presOf" srcId="{2A3A2143-5313-3C41-A36D-77AD0D18E3BE}" destId="{7968128B-F201-7840-9462-733F5B176F1E}" srcOrd="1" destOrd="0" presId="urn:microsoft.com/office/officeart/2005/8/layout/process1"/>
    <dgm:cxn modelId="{2DF19719-78A9-ED42-8AC5-B92671AA7DF3}" type="presOf" srcId="{BEF644FA-2FC3-0540-84DC-28491EB6A206}" destId="{EC52D93A-7594-E249-9643-05EFFF366ADC}" srcOrd="0" destOrd="0" presId="urn:microsoft.com/office/officeart/2005/8/layout/process1"/>
    <dgm:cxn modelId="{5D845228-070C-D24F-87A9-2764BB2699D1}" type="presOf" srcId="{B019CA8B-1653-7441-8C1F-EEE089C2A55D}" destId="{01D5BD1C-4ACE-9746-A711-C90A2874784E}" srcOrd="0" destOrd="0" presId="urn:microsoft.com/office/officeart/2005/8/layout/process1"/>
    <dgm:cxn modelId="{C68E1DFC-3A50-0149-AE82-4192BEFAE2A8}" type="presOf" srcId="{AD5F278B-145C-964E-996C-9667AFE22AAA}" destId="{7F663E53-1538-ED47-980D-ED06F92C22B2}" srcOrd="1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D6D166BB-F2FA-3D4B-937A-DB7803FFDAFE}" type="presParOf" srcId="{8E23D481-D045-AF43-8EEF-F8E0388B752C}" destId="{651E5C25-0050-BC4F-921D-2C137FE792A8}" srcOrd="0" destOrd="0" presId="urn:microsoft.com/office/officeart/2005/8/layout/process1"/>
    <dgm:cxn modelId="{79AD53B7-8827-1841-9CF3-F116A9464FDF}" type="presParOf" srcId="{8E23D481-D045-AF43-8EEF-F8E0388B752C}" destId="{EC52D93A-7594-E249-9643-05EFFF366ADC}" srcOrd="1" destOrd="0" presId="urn:microsoft.com/office/officeart/2005/8/layout/process1"/>
    <dgm:cxn modelId="{1D23AB8C-2456-8143-88ED-CFBA967CA129}" type="presParOf" srcId="{EC52D93A-7594-E249-9643-05EFFF366ADC}" destId="{663F1B74-AEBB-8244-BB34-1EAF2CC1C934}" srcOrd="0" destOrd="0" presId="urn:microsoft.com/office/officeart/2005/8/layout/process1"/>
    <dgm:cxn modelId="{1B8BFF24-86F9-5F42-8382-64614D545316}" type="presParOf" srcId="{8E23D481-D045-AF43-8EEF-F8E0388B752C}" destId="{01D5BD1C-4ACE-9746-A711-C90A2874784E}" srcOrd="2" destOrd="0" presId="urn:microsoft.com/office/officeart/2005/8/layout/process1"/>
    <dgm:cxn modelId="{0543254E-B573-9540-BCCB-6C89C2BF65EF}" type="presParOf" srcId="{8E23D481-D045-AF43-8EEF-F8E0388B752C}" destId="{A6902931-5945-3A44-97B9-32CF4CCB18C0}" srcOrd="3" destOrd="0" presId="urn:microsoft.com/office/officeart/2005/8/layout/process1"/>
    <dgm:cxn modelId="{26492168-7418-BB44-A9A4-35377BDF42C1}" type="presParOf" srcId="{A6902931-5945-3A44-97B9-32CF4CCB18C0}" destId="{917808F9-F647-E247-81C7-91771C47568F}" srcOrd="0" destOrd="0" presId="urn:microsoft.com/office/officeart/2005/8/layout/process1"/>
    <dgm:cxn modelId="{7E9064C2-2195-3B4C-A834-BE441DC4956E}" type="presParOf" srcId="{8E23D481-D045-AF43-8EEF-F8E0388B752C}" destId="{2539EAEE-9AA3-8A49-99F4-6A39E854F981}" srcOrd="4" destOrd="0" presId="urn:microsoft.com/office/officeart/2005/8/layout/process1"/>
    <dgm:cxn modelId="{96084279-7D16-3443-81B3-EE168D1A37E0}" type="presParOf" srcId="{8E23D481-D045-AF43-8EEF-F8E0388B752C}" destId="{A7254C9D-58C5-BA4F-BAD8-C227806B755A}" srcOrd="5" destOrd="0" presId="urn:microsoft.com/office/officeart/2005/8/layout/process1"/>
    <dgm:cxn modelId="{87F34D59-AA90-1444-BF76-EB6F59AFEB97}" type="presParOf" srcId="{A7254C9D-58C5-BA4F-BAD8-C227806B755A}" destId="{7968128B-F201-7840-9462-733F5B176F1E}" srcOrd="0" destOrd="0" presId="urn:microsoft.com/office/officeart/2005/8/layout/process1"/>
    <dgm:cxn modelId="{AAE4D941-DFD4-CF45-882B-33A70B4B3F4C}" type="presParOf" srcId="{8E23D481-D045-AF43-8EEF-F8E0388B752C}" destId="{D34D1CD6-4B11-8B4E-A29C-6EF0167B8C28}" srcOrd="6" destOrd="0" presId="urn:microsoft.com/office/officeart/2005/8/layout/process1"/>
    <dgm:cxn modelId="{1B9CF5FC-3AA3-3A46-8D9A-BEA1AC3BADEE}" type="presParOf" srcId="{8E23D481-D045-AF43-8EEF-F8E0388B752C}" destId="{318AA7A9-B66F-8748-A6E7-F1BCD86273A5}" srcOrd="7" destOrd="0" presId="urn:microsoft.com/office/officeart/2005/8/layout/process1"/>
    <dgm:cxn modelId="{A34F3669-CECC-EF4A-A162-3FF8BF7AEE75}" type="presParOf" srcId="{318AA7A9-B66F-8748-A6E7-F1BCD86273A5}" destId="{7222E898-4DB3-074A-A699-0EEB554681F5}" srcOrd="0" destOrd="0" presId="urn:microsoft.com/office/officeart/2005/8/layout/process1"/>
    <dgm:cxn modelId="{72DE2225-27C9-0141-81FD-C15DFFAC3AD6}" type="presParOf" srcId="{8E23D481-D045-AF43-8EEF-F8E0388B752C}" destId="{9726FCF4-DA2F-BA49-9B27-7517590A9983}" srcOrd="8" destOrd="0" presId="urn:microsoft.com/office/officeart/2005/8/layout/process1"/>
    <dgm:cxn modelId="{8FE06B01-B7FD-4A43-B3BF-54C0DA71CAE0}" type="presParOf" srcId="{8E23D481-D045-AF43-8EEF-F8E0388B752C}" destId="{5CA104BA-AD4D-8248-862F-156B928B6F39}" srcOrd="9" destOrd="0" presId="urn:microsoft.com/office/officeart/2005/8/layout/process1"/>
    <dgm:cxn modelId="{FE86F5F1-3520-AA4D-880A-B381DC21BE0A}" type="presParOf" srcId="{5CA104BA-AD4D-8248-862F-156B928B6F39}" destId="{7F663E53-1538-ED47-980D-ED06F92C22B2}" srcOrd="0" destOrd="0" presId="urn:microsoft.com/office/officeart/2005/8/layout/process1"/>
    <dgm:cxn modelId="{F4EDBF93-4B46-1245-BFDD-EB7FCB37CF23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D32DE1B0-AB76-8446-8B3A-2FE5A3DF8CED}" type="presOf" srcId="{AD5F278B-145C-964E-996C-9667AFE22AAA}" destId="{7F663E53-1538-ED47-980D-ED06F92C22B2}" srcOrd="1" destOrd="0" presId="urn:microsoft.com/office/officeart/2005/8/layout/process1"/>
    <dgm:cxn modelId="{29E641AD-BF35-ED4F-AFE6-9B67D37F4E23}" type="presOf" srcId="{B7070582-726F-3641-802F-15FEFB946223}" destId="{83D8EE8D-41A1-5D4F-8AD3-DD792BDE5D11}" srcOrd="0" destOrd="0" presId="urn:microsoft.com/office/officeart/2005/8/layout/process1"/>
    <dgm:cxn modelId="{90707770-AF0A-324E-AB9A-24BBE7135CD3}" type="presOf" srcId="{CBBA9122-0FA1-5746-9D9C-6D02CFA2D90C}" destId="{9F7180CE-D244-2546-9FAC-3762AD572791}" srcOrd="0" destOrd="0" presId="urn:microsoft.com/office/officeart/2005/8/layout/process1"/>
    <dgm:cxn modelId="{EFD2A77F-E9AA-5A41-9C34-813A9FE61C3D}" type="presOf" srcId="{0AAE3A84-15B2-C54B-9647-1DB1B8E851B7}" destId="{E4CE38EA-196C-1540-BCD5-30B30C1A0CAE}" srcOrd="0" destOrd="0" presId="urn:microsoft.com/office/officeart/2005/8/layout/process1"/>
    <dgm:cxn modelId="{7FDC13B2-BF49-1649-B364-975C81B3E36E}" type="presOf" srcId="{2F1BCC4D-1F27-B649-9FA5-C302A4D3F687}" destId="{9726FCF4-DA2F-BA49-9B27-7517590A9983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E28D4D86-FD65-7945-94A9-58C6A0E46F18}" type="presOf" srcId="{5BCA461D-959C-964C-B6F6-F3EAF79E7186}" destId="{D64BAC73-9E3A-9040-8601-E86800E6F3FB}" srcOrd="0" destOrd="0" presId="urn:microsoft.com/office/officeart/2005/8/layout/process1"/>
    <dgm:cxn modelId="{9DEB7E74-7214-A74F-8202-D7769E765142}" type="presOf" srcId="{045DCF92-8CAA-4A47-A03A-61C7DF64446E}" destId="{B8078ED9-CE92-CD48-BFE1-CE54E5BB538C}" srcOrd="0" destOrd="0" presId="urn:microsoft.com/office/officeart/2005/8/layout/process1"/>
    <dgm:cxn modelId="{BFB70AA9-35A2-1249-B5B5-247DA1259E56}" type="presOf" srcId="{2A3A2143-5313-3C41-A36D-77AD0D18E3BE}" destId="{A7254C9D-58C5-BA4F-BAD8-C227806B755A}" srcOrd="0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C9E5B801-1764-5B4D-A598-587511B64AFC}" type="presOf" srcId="{BEF644FA-2FC3-0540-84DC-28491EB6A206}" destId="{663F1B74-AEBB-8244-BB34-1EAF2CC1C934}" srcOrd="1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34661803-A972-9240-8553-A9DD3A16DDB0}" type="presOf" srcId="{1D3D0272-45C4-8448-87D8-52BF7721E76F}" destId="{651E5C25-0050-BC4F-921D-2C137FE792A8}" srcOrd="0" destOrd="0" presId="urn:microsoft.com/office/officeart/2005/8/layout/process1"/>
    <dgm:cxn modelId="{20497018-214C-A341-8734-5E9A3C5E6307}" type="presOf" srcId="{97AC8833-3AC0-D343-9296-2E923BD2FC14}" destId="{9494E8DA-2233-DF4C-BC20-414E1ED9E21C}" srcOrd="0" destOrd="0" presId="urn:microsoft.com/office/officeart/2005/8/layout/process1"/>
    <dgm:cxn modelId="{E74723FB-C8A9-E142-9D96-6BFEBD57D74C}" type="presOf" srcId="{B15BBCD7-F34D-D54F-9EBA-00EF43257C87}" destId="{795383A6-0A71-2042-9AB6-15CA52DA790C}" srcOrd="1" destOrd="0" presId="urn:microsoft.com/office/officeart/2005/8/layout/process1"/>
    <dgm:cxn modelId="{CB0E455B-040A-8340-9E66-3ED60C09EE79}" type="presOf" srcId="{97696C7A-FE83-094E-B031-B3624FA9810D}" destId="{E864AA9A-6704-224D-B285-8AA5A7891CF6}" srcOrd="0" destOrd="0" presId="urn:microsoft.com/office/officeart/2005/8/layout/process1"/>
    <dgm:cxn modelId="{2982F1B6-59CA-B34A-B344-4E7A97A65B78}" type="presOf" srcId="{2A3A2143-5313-3C41-A36D-77AD0D18E3BE}" destId="{7968128B-F201-7840-9462-733F5B176F1E}" srcOrd="1" destOrd="0" presId="urn:microsoft.com/office/officeart/2005/8/layout/process1"/>
    <dgm:cxn modelId="{2FD1DCD8-D5A1-2E45-8BFC-9F0CACB38343}" type="presOf" srcId="{BEF644FA-2FC3-0540-84DC-28491EB6A206}" destId="{EC52D93A-7594-E249-9643-05EFFF366ADC}" srcOrd="0" destOrd="0" presId="urn:microsoft.com/office/officeart/2005/8/layout/process1"/>
    <dgm:cxn modelId="{F88FBD1F-D97B-5D40-9A2B-D2CAE718C944}" type="presOf" srcId="{BBF2C91E-5134-284D-A50C-947073E40A75}" destId="{75DE64D8-928F-C644-A5F0-BBA2873C90EB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FE664780-9F5F-6C49-8703-E08F492A2693}" type="presOf" srcId="{B15BBCD7-F34D-D54F-9EBA-00EF43257C87}" destId="{879B8013-2A79-A848-B0AB-4431AB34A4AE}" srcOrd="0" destOrd="0" presId="urn:microsoft.com/office/officeart/2005/8/layout/process1"/>
    <dgm:cxn modelId="{CCC08A5B-4766-1540-8CD3-5381F612E803}" type="presOf" srcId="{CE70571E-ED1F-904F-9C52-3E042381D18A}" destId="{1DB0DD8E-6341-C04C-B792-6C3A91B7A2B1}" srcOrd="1" destOrd="0" presId="urn:microsoft.com/office/officeart/2005/8/layout/process1"/>
    <dgm:cxn modelId="{B97429CA-9557-7B40-B1F2-FD0ACF15F861}" type="presOf" srcId="{BBF2C91E-5134-284D-A50C-947073E40A75}" destId="{3CBF8D55-51E1-A546-B9F4-5BD418310077}" srcOrd="1" destOrd="0" presId="urn:microsoft.com/office/officeart/2005/8/layout/process1"/>
    <dgm:cxn modelId="{285F79C2-37B0-3E45-856A-B51437AD8870}" type="presOf" srcId="{D44C53D6-26C7-0248-A6D6-DFBE71D44E50}" destId="{2539EAEE-9AA3-8A49-99F4-6A39E854F981}" srcOrd="0" destOrd="0" presId="urn:microsoft.com/office/officeart/2005/8/layout/process1"/>
    <dgm:cxn modelId="{5DF4DC55-D388-5745-9622-552BADCFECCF}" type="presOf" srcId="{D42A32A1-2C79-CA47-B08A-5A7DC1E43F8F}" destId="{E3E22696-4C79-7A49-B95A-9EC466D9F851}" srcOrd="0" destOrd="0" presId="urn:microsoft.com/office/officeart/2005/8/layout/process1"/>
    <dgm:cxn modelId="{3E3B78D0-B847-C045-8139-C3A0CFE9A8E1}" type="presOf" srcId="{CBBA9122-0FA1-5746-9D9C-6D02CFA2D90C}" destId="{D6F6E0BD-43A9-FB4F-9A40-88CFCE00EF1E}" srcOrd="1" destOrd="0" presId="urn:microsoft.com/office/officeart/2005/8/layout/process1"/>
    <dgm:cxn modelId="{255C58F0-FF85-3040-8D54-FC8994BCA0D3}" type="presOf" srcId="{0AAE3A84-15B2-C54B-9647-1DB1B8E851B7}" destId="{3B4ED86F-9DB1-B148-AC14-1DCDC1F320E7}" srcOrd="1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3BB2595B-88BC-034C-AAB9-A4E549B7A705}" type="presOf" srcId="{AD5F278B-145C-964E-996C-9667AFE22AAA}" destId="{5CA104BA-AD4D-8248-862F-156B928B6F39}" srcOrd="0" destOrd="0" presId="urn:microsoft.com/office/officeart/2005/8/layout/process1"/>
    <dgm:cxn modelId="{245F00B6-6327-7A4D-9AA3-6423A4532068}" type="presOf" srcId="{CE70571E-ED1F-904F-9C52-3E042381D18A}" destId="{8F7127E7-83E0-004F-ADA6-DBD5CEBD65FA}" srcOrd="0" destOrd="0" presId="urn:microsoft.com/office/officeart/2005/8/layout/process1"/>
    <dgm:cxn modelId="{555C5A52-1123-2B4A-A1C9-0C3681BFA9A8}" type="presOf" srcId="{1483F97A-F9B7-E94B-9247-436FAD9AA7E8}" destId="{8E23D481-D045-AF43-8EEF-F8E0388B752C}" srcOrd="0" destOrd="0" presId="urn:microsoft.com/office/officeart/2005/8/layout/process1"/>
    <dgm:cxn modelId="{ADC94C0E-1E7B-3740-9A44-E8D4B2233F91}" type="presParOf" srcId="{8E23D481-D045-AF43-8EEF-F8E0388B752C}" destId="{2539EAEE-9AA3-8A49-99F4-6A39E854F981}" srcOrd="0" destOrd="0" presId="urn:microsoft.com/office/officeart/2005/8/layout/process1"/>
    <dgm:cxn modelId="{03682B89-1C4E-9749-A6A9-0C99749BB159}" type="presParOf" srcId="{8E23D481-D045-AF43-8EEF-F8E0388B752C}" destId="{A7254C9D-58C5-BA4F-BAD8-C227806B755A}" srcOrd="1" destOrd="0" presId="urn:microsoft.com/office/officeart/2005/8/layout/process1"/>
    <dgm:cxn modelId="{48A9A121-4FAF-2542-9841-9AA069F1D46D}" type="presParOf" srcId="{A7254C9D-58C5-BA4F-BAD8-C227806B755A}" destId="{7968128B-F201-7840-9462-733F5B176F1E}" srcOrd="0" destOrd="0" presId="urn:microsoft.com/office/officeart/2005/8/layout/process1"/>
    <dgm:cxn modelId="{EC36743C-74D4-ED40-A3E5-62CD4829002E}" type="presParOf" srcId="{8E23D481-D045-AF43-8EEF-F8E0388B752C}" destId="{651E5C25-0050-BC4F-921D-2C137FE792A8}" srcOrd="2" destOrd="0" presId="urn:microsoft.com/office/officeart/2005/8/layout/process1"/>
    <dgm:cxn modelId="{D54BD0E5-7024-6D41-B8EF-D5B054102314}" type="presParOf" srcId="{8E23D481-D045-AF43-8EEF-F8E0388B752C}" destId="{EC52D93A-7594-E249-9643-05EFFF366ADC}" srcOrd="3" destOrd="0" presId="urn:microsoft.com/office/officeart/2005/8/layout/process1"/>
    <dgm:cxn modelId="{B5E32B75-BFC1-E841-B979-1A82A6EEBEF0}" type="presParOf" srcId="{EC52D93A-7594-E249-9643-05EFFF366ADC}" destId="{663F1B74-AEBB-8244-BB34-1EAF2CC1C934}" srcOrd="0" destOrd="0" presId="urn:microsoft.com/office/officeart/2005/8/layout/process1"/>
    <dgm:cxn modelId="{00A5DA08-AD84-9F4B-AB2B-3237EA5319E0}" type="presParOf" srcId="{8E23D481-D045-AF43-8EEF-F8E0388B752C}" destId="{9726FCF4-DA2F-BA49-9B27-7517590A9983}" srcOrd="4" destOrd="0" presId="urn:microsoft.com/office/officeart/2005/8/layout/process1"/>
    <dgm:cxn modelId="{67E8A14B-A0D9-3C49-AF68-9C6815E3AF3B}" type="presParOf" srcId="{8E23D481-D045-AF43-8EEF-F8E0388B752C}" destId="{5CA104BA-AD4D-8248-862F-156B928B6F39}" srcOrd="5" destOrd="0" presId="urn:microsoft.com/office/officeart/2005/8/layout/process1"/>
    <dgm:cxn modelId="{2476CB6C-E24D-E040-99AF-1C4E1BE196A6}" type="presParOf" srcId="{5CA104BA-AD4D-8248-862F-156B928B6F39}" destId="{7F663E53-1538-ED47-980D-ED06F92C22B2}" srcOrd="0" destOrd="0" presId="urn:microsoft.com/office/officeart/2005/8/layout/process1"/>
    <dgm:cxn modelId="{EA96B3C0-4759-324A-8CBB-60284A982C7D}" type="presParOf" srcId="{8E23D481-D045-AF43-8EEF-F8E0388B752C}" destId="{E3E22696-4C79-7A49-B95A-9EC466D9F851}" srcOrd="6" destOrd="0" presId="urn:microsoft.com/office/officeart/2005/8/layout/process1"/>
    <dgm:cxn modelId="{0D9C6FE5-6CDA-964C-82F1-EF0F49BC6413}" type="presParOf" srcId="{8E23D481-D045-AF43-8EEF-F8E0388B752C}" destId="{E4CE38EA-196C-1540-BCD5-30B30C1A0CAE}" srcOrd="7" destOrd="0" presId="urn:microsoft.com/office/officeart/2005/8/layout/process1"/>
    <dgm:cxn modelId="{8B6BE854-81E8-F74F-876D-48C3067FD8BC}" type="presParOf" srcId="{E4CE38EA-196C-1540-BCD5-30B30C1A0CAE}" destId="{3B4ED86F-9DB1-B148-AC14-1DCDC1F320E7}" srcOrd="0" destOrd="0" presId="urn:microsoft.com/office/officeart/2005/8/layout/process1"/>
    <dgm:cxn modelId="{BEA66292-BE86-0B49-9F8E-F3160240D072}" type="presParOf" srcId="{8E23D481-D045-AF43-8EEF-F8E0388B752C}" destId="{83D8EE8D-41A1-5D4F-8AD3-DD792BDE5D11}" srcOrd="8" destOrd="0" presId="urn:microsoft.com/office/officeart/2005/8/layout/process1"/>
    <dgm:cxn modelId="{B82A9C67-572C-2B4D-B61C-8A0A723D3058}" type="presParOf" srcId="{8E23D481-D045-AF43-8EEF-F8E0388B752C}" destId="{75DE64D8-928F-C644-A5F0-BBA2873C90EB}" srcOrd="9" destOrd="0" presId="urn:microsoft.com/office/officeart/2005/8/layout/process1"/>
    <dgm:cxn modelId="{75A2B87A-EC3A-A643-BD12-7B5B92079941}" type="presParOf" srcId="{75DE64D8-928F-C644-A5F0-BBA2873C90EB}" destId="{3CBF8D55-51E1-A546-B9F4-5BD418310077}" srcOrd="0" destOrd="0" presId="urn:microsoft.com/office/officeart/2005/8/layout/process1"/>
    <dgm:cxn modelId="{4A1C7947-1CF9-D64C-8D73-A2693C7DD41D}" type="presParOf" srcId="{8E23D481-D045-AF43-8EEF-F8E0388B752C}" destId="{B8078ED9-CE92-CD48-BFE1-CE54E5BB538C}" srcOrd="10" destOrd="0" presId="urn:microsoft.com/office/officeart/2005/8/layout/process1"/>
    <dgm:cxn modelId="{A4BF6635-0499-7D4F-A87C-481E92B245F4}" type="presParOf" srcId="{8E23D481-D045-AF43-8EEF-F8E0388B752C}" destId="{9F7180CE-D244-2546-9FAC-3762AD572791}" srcOrd="11" destOrd="0" presId="urn:microsoft.com/office/officeart/2005/8/layout/process1"/>
    <dgm:cxn modelId="{2BC1D0F6-2FF8-9444-8991-6D585678A100}" type="presParOf" srcId="{9F7180CE-D244-2546-9FAC-3762AD572791}" destId="{D6F6E0BD-43A9-FB4F-9A40-88CFCE00EF1E}" srcOrd="0" destOrd="0" presId="urn:microsoft.com/office/officeart/2005/8/layout/process1"/>
    <dgm:cxn modelId="{DC68CAAE-0308-6248-AA6F-4AAC5590D369}" type="presParOf" srcId="{8E23D481-D045-AF43-8EEF-F8E0388B752C}" destId="{9494E8DA-2233-DF4C-BC20-414E1ED9E21C}" srcOrd="12" destOrd="0" presId="urn:microsoft.com/office/officeart/2005/8/layout/process1"/>
    <dgm:cxn modelId="{7823065B-03D4-D34A-964F-8955F41C3BCD}" type="presParOf" srcId="{8E23D481-D045-AF43-8EEF-F8E0388B752C}" destId="{8F7127E7-83E0-004F-ADA6-DBD5CEBD65FA}" srcOrd="13" destOrd="0" presId="urn:microsoft.com/office/officeart/2005/8/layout/process1"/>
    <dgm:cxn modelId="{9E6C7B00-4D5C-D846-9BC8-99C4A1ACD0F7}" type="presParOf" srcId="{8F7127E7-83E0-004F-ADA6-DBD5CEBD65FA}" destId="{1DB0DD8E-6341-C04C-B792-6C3A91B7A2B1}" srcOrd="0" destOrd="0" presId="urn:microsoft.com/office/officeart/2005/8/layout/process1"/>
    <dgm:cxn modelId="{DF7B8C4A-19F7-1E43-B89C-801E3C7F3B17}" type="presParOf" srcId="{8E23D481-D045-AF43-8EEF-F8E0388B752C}" destId="{E864AA9A-6704-224D-B285-8AA5A7891CF6}" srcOrd="14" destOrd="0" presId="urn:microsoft.com/office/officeart/2005/8/layout/process1"/>
    <dgm:cxn modelId="{8DE747E2-3825-A44B-AB0D-147EB2F41A5C}" type="presParOf" srcId="{8E23D481-D045-AF43-8EEF-F8E0388B752C}" destId="{879B8013-2A79-A848-B0AB-4431AB34A4AE}" srcOrd="15" destOrd="0" presId="urn:microsoft.com/office/officeart/2005/8/layout/process1"/>
    <dgm:cxn modelId="{2F2B80DF-647A-0945-A266-0690487E5DC7}" type="presParOf" srcId="{879B8013-2A79-A848-B0AB-4431AB34A4AE}" destId="{795383A6-0A71-2042-9AB6-15CA52DA790C}" srcOrd="0" destOrd="0" presId="urn:microsoft.com/office/officeart/2005/8/layout/process1"/>
    <dgm:cxn modelId="{511E2081-072C-1045-8FA3-0B41634191B0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BCC6D6-0167-E949-A25A-55B254204109}" type="presOf" srcId="{A82A3AC9-BE4C-1F4E-A1C0-92D25216C62C}" destId="{A6902931-5945-3A44-97B9-32CF4CCB18C0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1D4E2B63-B779-A142-970D-16E765F55BE0}" type="presOf" srcId="{AD5F278B-145C-964E-996C-9667AFE22AAA}" destId="{7F663E53-1538-ED47-980D-ED06F92C22B2}" srcOrd="1" destOrd="0" presId="urn:microsoft.com/office/officeart/2005/8/layout/process1"/>
    <dgm:cxn modelId="{D5CDFBE8-3030-3B4B-A4BF-0964E087C36B}" type="presOf" srcId="{A82A3AC9-BE4C-1F4E-A1C0-92D25216C62C}" destId="{917808F9-F647-E247-81C7-91771C47568F}" srcOrd="1" destOrd="0" presId="urn:microsoft.com/office/officeart/2005/8/layout/process1"/>
    <dgm:cxn modelId="{1782D868-9608-1547-974F-1EB821B0AD97}" type="presOf" srcId="{B019CA8B-1653-7441-8C1F-EEE089C2A55D}" destId="{01D5BD1C-4ACE-9746-A711-C90A2874784E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01049E68-D6C3-3044-BC5B-593482A2A8C5}" type="presOf" srcId="{D44C53D6-26C7-0248-A6D6-DFBE71D44E50}" destId="{2539EAEE-9AA3-8A49-99F4-6A39E854F981}" srcOrd="0" destOrd="0" presId="urn:microsoft.com/office/officeart/2005/8/layout/process1"/>
    <dgm:cxn modelId="{97D5D00A-7925-AD48-8225-A44984D267C6}" type="presOf" srcId="{2F1BCC4D-1F27-B649-9FA5-C302A4D3F687}" destId="{9726FCF4-DA2F-BA49-9B27-7517590A9983}" srcOrd="0" destOrd="0" presId="urn:microsoft.com/office/officeart/2005/8/layout/process1"/>
    <dgm:cxn modelId="{F464E90E-875A-DD48-9CF9-9BC39FDD850B}" type="presOf" srcId="{BEF644FA-2FC3-0540-84DC-28491EB6A206}" destId="{663F1B74-AEBB-8244-BB34-1EAF2CC1C934}" srcOrd="1" destOrd="0" presId="urn:microsoft.com/office/officeart/2005/8/layout/process1"/>
    <dgm:cxn modelId="{0CFBA2FB-EC2D-D841-9A4B-7314333CEC9C}" type="presOf" srcId="{2A3A2143-5313-3C41-A36D-77AD0D18E3BE}" destId="{A7254C9D-58C5-BA4F-BAD8-C227806B755A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80B941E1-7188-EB47-867C-0A661200923C}" type="presOf" srcId="{AD5F278B-145C-964E-996C-9667AFE22AAA}" destId="{5CA104BA-AD4D-8248-862F-156B928B6F39}" srcOrd="0" destOrd="0" presId="urn:microsoft.com/office/officeart/2005/8/layout/process1"/>
    <dgm:cxn modelId="{5FE16485-9E6E-CE4E-892E-205F32648A89}" type="presOf" srcId="{BEF644FA-2FC3-0540-84DC-28491EB6A206}" destId="{EC52D93A-7594-E249-9643-05EFFF366ADC}" srcOrd="0" destOrd="0" presId="urn:microsoft.com/office/officeart/2005/8/layout/process1"/>
    <dgm:cxn modelId="{AD5F850B-D4DB-9F4E-886A-2A11714BAD7C}" type="presOf" srcId="{FCC9A1CB-CEF2-F747-8ACC-D3DFDC21D35D}" destId="{318AA7A9-B66F-8748-A6E7-F1BCD86273A5}" srcOrd="0" destOrd="0" presId="urn:microsoft.com/office/officeart/2005/8/layout/process1"/>
    <dgm:cxn modelId="{1B91A95D-7276-9441-B2AE-AC285DCC4F43}" type="presOf" srcId="{3592288B-8CB7-3B49-9726-E8E594CB389A}" destId="{D34D1CD6-4B11-8B4E-A29C-6EF0167B8C28}" srcOrd="0" destOrd="0" presId="urn:microsoft.com/office/officeart/2005/8/layout/process1"/>
    <dgm:cxn modelId="{CE124EB0-ACD9-F04C-8E75-06F1B9F13CD7}" type="presOf" srcId="{2A3A2143-5313-3C41-A36D-77AD0D18E3BE}" destId="{7968128B-F201-7840-9462-733F5B176F1E}" srcOrd="1" destOrd="0" presId="urn:microsoft.com/office/officeart/2005/8/layout/process1"/>
    <dgm:cxn modelId="{37CADEC5-A2F4-BA4D-9914-9CA0D46D12A1}" type="presOf" srcId="{1483F97A-F9B7-E94B-9247-436FAD9AA7E8}" destId="{8E23D481-D045-AF43-8EEF-F8E0388B752C}" srcOrd="0" destOrd="0" presId="urn:microsoft.com/office/officeart/2005/8/layout/process1"/>
    <dgm:cxn modelId="{B52A3E6D-3E7F-6444-8855-AD606112A47B}" type="presOf" srcId="{1D3D0272-45C4-8448-87D8-52BF7721E76F}" destId="{651E5C25-0050-BC4F-921D-2C137FE792A8}" srcOrd="0" destOrd="0" presId="urn:microsoft.com/office/officeart/2005/8/layout/process1"/>
    <dgm:cxn modelId="{D0A02FFD-1F61-CF4E-A37D-1AD590398349}" type="presOf" srcId="{FCC9A1CB-CEF2-F747-8ACC-D3DFDC21D35D}" destId="{7222E898-4DB3-074A-A699-0EEB554681F5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7295E2FA-A144-AD4A-BD04-D2678274870F}" type="presOf" srcId="{DE481254-B76B-764A-A9C8-C15D0EF3B7D5}" destId="{C4ED4C8D-AD63-7449-A524-3AC0BC0CD2B6}" srcOrd="0" destOrd="0" presId="urn:microsoft.com/office/officeart/2005/8/layout/process1"/>
    <dgm:cxn modelId="{7B4B19B8-AA2C-F243-B243-6230763E98DD}" type="presParOf" srcId="{8E23D481-D045-AF43-8EEF-F8E0388B752C}" destId="{651E5C25-0050-BC4F-921D-2C137FE792A8}" srcOrd="0" destOrd="0" presId="urn:microsoft.com/office/officeart/2005/8/layout/process1"/>
    <dgm:cxn modelId="{9D4FAAC7-388E-7C40-9A45-331799715EA6}" type="presParOf" srcId="{8E23D481-D045-AF43-8EEF-F8E0388B752C}" destId="{EC52D93A-7594-E249-9643-05EFFF366ADC}" srcOrd="1" destOrd="0" presId="urn:microsoft.com/office/officeart/2005/8/layout/process1"/>
    <dgm:cxn modelId="{3D35F9DD-21CD-834B-A710-637E2A04B33F}" type="presParOf" srcId="{EC52D93A-7594-E249-9643-05EFFF366ADC}" destId="{663F1B74-AEBB-8244-BB34-1EAF2CC1C934}" srcOrd="0" destOrd="0" presId="urn:microsoft.com/office/officeart/2005/8/layout/process1"/>
    <dgm:cxn modelId="{CD5265BA-6F07-5549-99CA-A8100413DFBC}" type="presParOf" srcId="{8E23D481-D045-AF43-8EEF-F8E0388B752C}" destId="{01D5BD1C-4ACE-9746-A711-C90A2874784E}" srcOrd="2" destOrd="0" presId="urn:microsoft.com/office/officeart/2005/8/layout/process1"/>
    <dgm:cxn modelId="{D643CB42-3658-D949-8AB1-9C567088086C}" type="presParOf" srcId="{8E23D481-D045-AF43-8EEF-F8E0388B752C}" destId="{A6902931-5945-3A44-97B9-32CF4CCB18C0}" srcOrd="3" destOrd="0" presId="urn:microsoft.com/office/officeart/2005/8/layout/process1"/>
    <dgm:cxn modelId="{2A097EE8-3EFD-7A41-BBDE-97F8DC1F3940}" type="presParOf" srcId="{A6902931-5945-3A44-97B9-32CF4CCB18C0}" destId="{917808F9-F647-E247-81C7-91771C47568F}" srcOrd="0" destOrd="0" presId="urn:microsoft.com/office/officeart/2005/8/layout/process1"/>
    <dgm:cxn modelId="{C1443E9D-DA70-934E-890B-92D95C7ED445}" type="presParOf" srcId="{8E23D481-D045-AF43-8EEF-F8E0388B752C}" destId="{2539EAEE-9AA3-8A49-99F4-6A39E854F981}" srcOrd="4" destOrd="0" presId="urn:microsoft.com/office/officeart/2005/8/layout/process1"/>
    <dgm:cxn modelId="{2B3A5C23-494E-FB4D-944A-EFD2860A67DB}" type="presParOf" srcId="{8E23D481-D045-AF43-8EEF-F8E0388B752C}" destId="{A7254C9D-58C5-BA4F-BAD8-C227806B755A}" srcOrd="5" destOrd="0" presId="urn:microsoft.com/office/officeart/2005/8/layout/process1"/>
    <dgm:cxn modelId="{C531E534-4797-FB49-AF60-4DC34E629AE7}" type="presParOf" srcId="{A7254C9D-58C5-BA4F-BAD8-C227806B755A}" destId="{7968128B-F201-7840-9462-733F5B176F1E}" srcOrd="0" destOrd="0" presId="urn:microsoft.com/office/officeart/2005/8/layout/process1"/>
    <dgm:cxn modelId="{7E6471E6-A52D-A84E-A2FF-66FF2075DA7D}" type="presParOf" srcId="{8E23D481-D045-AF43-8EEF-F8E0388B752C}" destId="{D34D1CD6-4B11-8B4E-A29C-6EF0167B8C28}" srcOrd="6" destOrd="0" presId="urn:microsoft.com/office/officeart/2005/8/layout/process1"/>
    <dgm:cxn modelId="{838D01C1-2ACA-5B45-821C-7EB4E70C768D}" type="presParOf" srcId="{8E23D481-D045-AF43-8EEF-F8E0388B752C}" destId="{318AA7A9-B66F-8748-A6E7-F1BCD86273A5}" srcOrd="7" destOrd="0" presId="urn:microsoft.com/office/officeart/2005/8/layout/process1"/>
    <dgm:cxn modelId="{5B2C104A-17E2-EB4D-A50E-E4792E0EEA17}" type="presParOf" srcId="{318AA7A9-B66F-8748-A6E7-F1BCD86273A5}" destId="{7222E898-4DB3-074A-A699-0EEB554681F5}" srcOrd="0" destOrd="0" presId="urn:microsoft.com/office/officeart/2005/8/layout/process1"/>
    <dgm:cxn modelId="{689DD9FD-5B8A-4C4C-9AD0-FDADE4ABA0DC}" type="presParOf" srcId="{8E23D481-D045-AF43-8EEF-F8E0388B752C}" destId="{9726FCF4-DA2F-BA49-9B27-7517590A9983}" srcOrd="8" destOrd="0" presId="urn:microsoft.com/office/officeart/2005/8/layout/process1"/>
    <dgm:cxn modelId="{AD4F0380-D9FC-E249-AFB9-725097063AC9}" type="presParOf" srcId="{8E23D481-D045-AF43-8EEF-F8E0388B752C}" destId="{5CA104BA-AD4D-8248-862F-156B928B6F39}" srcOrd="9" destOrd="0" presId="urn:microsoft.com/office/officeart/2005/8/layout/process1"/>
    <dgm:cxn modelId="{4EF31CB5-754B-0F44-82A1-19E94242B6F7}" type="presParOf" srcId="{5CA104BA-AD4D-8248-862F-156B928B6F39}" destId="{7F663E53-1538-ED47-980D-ED06F92C22B2}" srcOrd="0" destOrd="0" presId="urn:microsoft.com/office/officeart/2005/8/layout/process1"/>
    <dgm:cxn modelId="{7FA29B37-F38C-BE48-A002-BBC3DE980D3F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475B5A-96CE-ED46-99FF-091E68135F4D}" type="presOf" srcId="{D44C53D6-26C7-0248-A6D6-DFBE71D44E50}" destId="{2539EAEE-9AA3-8A49-99F4-6A39E854F981}" srcOrd="0" destOrd="0" presId="urn:microsoft.com/office/officeart/2005/8/layout/process1"/>
    <dgm:cxn modelId="{8DD8E472-ACBF-8E49-8D62-DD69FFD507B3}" type="presOf" srcId="{BEF644FA-2FC3-0540-84DC-28491EB6A206}" destId="{EC52D93A-7594-E249-9643-05EFFF366ADC}" srcOrd="0" destOrd="0" presId="urn:microsoft.com/office/officeart/2005/8/layout/process1"/>
    <dgm:cxn modelId="{2605B70D-8B21-664C-8DA4-7085EEE1C02E}" type="presOf" srcId="{DE481254-B76B-764A-A9C8-C15D0EF3B7D5}" destId="{C4ED4C8D-AD63-7449-A524-3AC0BC0CD2B6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6F7269C0-5EEE-9149-836C-19968B926CF5}" type="presOf" srcId="{FCC9A1CB-CEF2-F747-8ACC-D3DFDC21D35D}" destId="{318AA7A9-B66F-8748-A6E7-F1BCD86273A5}" srcOrd="0" destOrd="0" presId="urn:microsoft.com/office/officeart/2005/8/layout/process1"/>
    <dgm:cxn modelId="{F5C0AD06-06C4-D848-81FE-846819A50084}" type="presOf" srcId="{1483F97A-F9B7-E94B-9247-436FAD9AA7E8}" destId="{8E23D481-D045-AF43-8EEF-F8E0388B752C}" srcOrd="0" destOrd="0" presId="urn:microsoft.com/office/officeart/2005/8/layout/process1"/>
    <dgm:cxn modelId="{001DB486-472C-8644-A871-8B6D0078A684}" type="presOf" srcId="{2F1BCC4D-1F27-B649-9FA5-C302A4D3F687}" destId="{9726FCF4-DA2F-BA49-9B27-7517590A9983}" srcOrd="0" destOrd="0" presId="urn:microsoft.com/office/officeart/2005/8/layout/process1"/>
    <dgm:cxn modelId="{12A8ABA9-3CD6-4649-9301-9AA00A9AF94A}" type="presOf" srcId="{AD5F278B-145C-964E-996C-9667AFE22AAA}" destId="{5CA104BA-AD4D-8248-862F-156B928B6F39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34443C62-C322-D845-A2C6-716BA635B1A7}" type="presOf" srcId="{3592288B-8CB7-3B49-9726-E8E594CB389A}" destId="{D34D1CD6-4B11-8B4E-A29C-6EF0167B8C28}" srcOrd="0" destOrd="0" presId="urn:microsoft.com/office/officeart/2005/8/layout/process1"/>
    <dgm:cxn modelId="{837D0250-1007-214A-92A3-84187BEC8E22}" type="presOf" srcId="{FCC9A1CB-CEF2-F747-8ACC-D3DFDC21D35D}" destId="{7222E898-4DB3-074A-A699-0EEB554681F5}" srcOrd="1" destOrd="0" presId="urn:microsoft.com/office/officeart/2005/8/layout/process1"/>
    <dgm:cxn modelId="{6EEAEEA9-A00B-564A-BFB6-780C3E383F61}" type="presOf" srcId="{BEF644FA-2FC3-0540-84DC-28491EB6A206}" destId="{663F1B74-AEBB-8244-BB34-1EAF2CC1C934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95727342-4486-F94D-AE18-649316772601}" type="presOf" srcId="{2A3A2143-5313-3C41-A36D-77AD0D18E3BE}" destId="{A7254C9D-58C5-BA4F-BAD8-C227806B755A}" srcOrd="0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3BF7C468-433C-724B-B888-87B84FE4262A}" type="presOf" srcId="{AD5F278B-145C-964E-996C-9667AFE22AAA}" destId="{7F663E53-1538-ED47-980D-ED06F92C22B2}" srcOrd="1" destOrd="0" presId="urn:microsoft.com/office/officeart/2005/8/layout/process1"/>
    <dgm:cxn modelId="{7971831E-BF5D-B649-A1E9-3CB6E9139AB4}" type="presOf" srcId="{A82A3AC9-BE4C-1F4E-A1C0-92D25216C62C}" destId="{A6902931-5945-3A44-97B9-32CF4CCB18C0}" srcOrd="0" destOrd="0" presId="urn:microsoft.com/office/officeart/2005/8/layout/process1"/>
    <dgm:cxn modelId="{E444ABD0-60CB-AD4E-8F5C-58080FC7883B}" type="presOf" srcId="{2A3A2143-5313-3C41-A36D-77AD0D18E3BE}" destId="{7968128B-F201-7840-9462-733F5B176F1E}" srcOrd="1" destOrd="0" presId="urn:microsoft.com/office/officeart/2005/8/layout/process1"/>
    <dgm:cxn modelId="{203AE0EA-1C2C-9F45-84AB-7E53679DF974}" type="presOf" srcId="{B019CA8B-1653-7441-8C1F-EEE089C2A55D}" destId="{01D5BD1C-4ACE-9746-A711-C90A2874784E}" srcOrd="0" destOrd="0" presId="urn:microsoft.com/office/officeart/2005/8/layout/process1"/>
    <dgm:cxn modelId="{3EFF812E-E425-4145-84C6-E9EBDD0B865D}" type="presOf" srcId="{1D3D0272-45C4-8448-87D8-52BF7721E76F}" destId="{651E5C25-0050-BC4F-921D-2C137FE792A8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C36E0BCD-A131-924B-A8FA-2F152F698FE5}" type="presOf" srcId="{A82A3AC9-BE4C-1F4E-A1C0-92D25216C62C}" destId="{917808F9-F647-E247-81C7-91771C47568F}" srcOrd="1" destOrd="0" presId="urn:microsoft.com/office/officeart/2005/8/layout/process1"/>
    <dgm:cxn modelId="{0BC74621-AEBE-244D-9F3B-3D15CD28DB6A}" type="presParOf" srcId="{8E23D481-D045-AF43-8EEF-F8E0388B752C}" destId="{651E5C25-0050-BC4F-921D-2C137FE792A8}" srcOrd="0" destOrd="0" presId="urn:microsoft.com/office/officeart/2005/8/layout/process1"/>
    <dgm:cxn modelId="{B0E71141-04CC-2C45-B26D-B9AB71220E15}" type="presParOf" srcId="{8E23D481-D045-AF43-8EEF-F8E0388B752C}" destId="{EC52D93A-7594-E249-9643-05EFFF366ADC}" srcOrd="1" destOrd="0" presId="urn:microsoft.com/office/officeart/2005/8/layout/process1"/>
    <dgm:cxn modelId="{5666BE5C-B18A-3A48-953F-ED8269B8680B}" type="presParOf" srcId="{EC52D93A-7594-E249-9643-05EFFF366ADC}" destId="{663F1B74-AEBB-8244-BB34-1EAF2CC1C934}" srcOrd="0" destOrd="0" presId="urn:microsoft.com/office/officeart/2005/8/layout/process1"/>
    <dgm:cxn modelId="{F10D5D34-08F8-424C-84A2-7347C7F426BF}" type="presParOf" srcId="{8E23D481-D045-AF43-8EEF-F8E0388B752C}" destId="{01D5BD1C-4ACE-9746-A711-C90A2874784E}" srcOrd="2" destOrd="0" presId="urn:microsoft.com/office/officeart/2005/8/layout/process1"/>
    <dgm:cxn modelId="{88521C97-BC8F-A245-B888-B52460131A1A}" type="presParOf" srcId="{8E23D481-D045-AF43-8EEF-F8E0388B752C}" destId="{A6902931-5945-3A44-97B9-32CF4CCB18C0}" srcOrd="3" destOrd="0" presId="urn:microsoft.com/office/officeart/2005/8/layout/process1"/>
    <dgm:cxn modelId="{31858989-C29B-FE47-A01B-2C261FF6F892}" type="presParOf" srcId="{A6902931-5945-3A44-97B9-32CF4CCB18C0}" destId="{917808F9-F647-E247-81C7-91771C47568F}" srcOrd="0" destOrd="0" presId="urn:microsoft.com/office/officeart/2005/8/layout/process1"/>
    <dgm:cxn modelId="{E9374B9F-6300-0D41-82AF-D6DE2B14EA34}" type="presParOf" srcId="{8E23D481-D045-AF43-8EEF-F8E0388B752C}" destId="{2539EAEE-9AA3-8A49-99F4-6A39E854F981}" srcOrd="4" destOrd="0" presId="urn:microsoft.com/office/officeart/2005/8/layout/process1"/>
    <dgm:cxn modelId="{FD419FCC-FCD3-7545-A8C4-23D05C53A84B}" type="presParOf" srcId="{8E23D481-D045-AF43-8EEF-F8E0388B752C}" destId="{A7254C9D-58C5-BA4F-BAD8-C227806B755A}" srcOrd="5" destOrd="0" presId="urn:microsoft.com/office/officeart/2005/8/layout/process1"/>
    <dgm:cxn modelId="{0C0DCF9A-9D89-AC46-9C4D-B71AC1C25521}" type="presParOf" srcId="{A7254C9D-58C5-BA4F-BAD8-C227806B755A}" destId="{7968128B-F201-7840-9462-733F5B176F1E}" srcOrd="0" destOrd="0" presId="urn:microsoft.com/office/officeart/2005/8/layout/process1"/>
    <dgm:cxn modelId="{7CFBD336-BD16-184E-A24A-EECFB09271C4}" type="presParOf" srcId="{8E23D481-D045-AF43-8EEF-F8E0388B752C}" destId="{D34D1CD6-4B11-8B4E-A29C-6EF0167B8C28}" srcOrd="6" destOrd="0" presId="urn:microsoft.com/office/officeart/2005/8/layout/process1"/>
    <dgm:cxn modelId="{9D1CB2EA-52CC-E34C-8FAD-6063DB47B33C}" type="presParOf" srcId="{8E23D481-D045-AF43-8EEF-F8E0388B752C}" destId="{318AA7A9-B66F-8748-A6E7-F1BCD86273A5}" srcOrd="7" destOrd="0" presId="urn:microsoft.com/office/officeart/2005/8/layout/process1"/>
    <dgm:cxn modelId="{F22935E9-BD64-714A-90B4-3AEA90ED4E1A}" type="presParOf" srcId="{318AA7A9-B66F-8748-A6E7-F1BCD86273A5}" destId="{7222E898-4DB3-074A-A699-0EEB554681F5}" srcOrd="0" destOrd="0" presId="urn:microsoft.com/office/officeart/2005/8/layout/process1"/>
    <dgm:cxn modelId="{683EC785-7ED5-D443-868D-AE41D6D311C5}" type="presParOf" srcId="{8E23D481-D045-AF43-8EEF-F8E0388B752C}" destId="{9726FCF4-DA2F-BA49-9B27-7517590A9983}" srcOrd="8" destOrd="0" presId="urn:microsoft.com/office/officeart/2005/8/layout/process1"/>
    <dgm:cxn modelId="{E5A0BBA0-6193-244C-A4B9-CC8007E84247}" type="presParOf" srcId="{8E23D481-D045-AF43-8EEF-F8E0388B752C}" destId="{5CA104BA-AD4D-8248-862F-156B928B6F39}" srcOrd="9" destOrd="0" presId="urn:microsoft.com/office/officeart/2005/8/layout/process1"/>
    <dgm:cxn modelId="{33E840B1-D4D5-684B-A6AB-E0E8EE69976F}" type="presParOf" srcId="{5CA104BA-AD4D-8248-862F-156B928B6F39}" destId="{7F663E53-1538-ED47-980D-ED06F92C22B2}" srcOrd="0" destOrd="0" presId="urn:microsoft.com/office/officeart/2005/8/layout/process1"/>
    <dgm:cxn modelId="{EE4B984A-56C8-B04F-B2E5-1AD7DF119016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9C02F7-541B-544B-9D69-809DA14BAFA7}" type="presOf" srcId="{045DCF92-8CAA-4A47-A03A-61C7DF64446E}" destId="{B8078ED9-CE92-CD48-BFE1-CE54E5BB538C}" srcOrd="0" destOrd="0" presId="urn:microsoft.com/office/officeart/2005/8/layout/process1"/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3878066F-BBF7-D64B-9564-BD601D329A83}" type="presOf" srcId="{CE70571E-ED1F-904F-9C52-3E042381D18A}" destId="{1DB0DD8E-6341-C04C-B792-6C3A91B7A2B1}" srcOrd="1" destOrd="0" presId="urn:microsoft.com/office/officeart/2005/8/layout/process1"/>
    <dgm:cxn modelId="{3080B69C-5A99-2D4A-BC2F-60A97A41D6F6}" type="presOf" srcId="{BBF2C91E-5134-284D-A50C-947073E40A75}" destId="{75DE64D8-928F-C644-A5F0-BBA2873C90EB}" srcOrd="0" destOrd="0" presId="urn:microsoft.com/office/officeart/2005/8/layout/process1"/>
    <dgm:cxn modelId="{86B8B058-01F8-C143-881F-1DF40B244EF4}" type="presOf" srcId="{97696C7A-FE83-094E-B031-B3624FA9810D}" destId="{E864AA9A-6704-224D-B285-8AA5A7891CF6}" srcOrd="0" destOrd="0" presId="urn:microsoft.com/office/officeart/2005/8/layout/process1"/>
    <dgm:cxn modelId="{31D5CC25-9B60-6142-A3C1-6983A2057CC9}" type="presOf" srcId="{CE70571E-ED1F-904F-9C52-3E042381D18A}" destId="{8F7127E7-83E0-004F-ADA6-DBD5CEBD65FA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B273263B-1478-2E46-AA9C-62F836C8BCEE}" type="presOf" srcId="{CBBA9122-0FA1-5746-9D9C-6D02CFA2D90C}" destId="{D6F6E0BD-43A9-FB4F-9A40-88CFCE00EF1E}" srcOrd="1" destOrd="0" presId="urn:microsoft.com/office/officeart/2005/8/layout/process1"/>
    <dgm:cxn modelId="{2EEDDE07-1BAE-9746-93EA-34DCEED92FED}" type="presOf" srcId="{BBF2C91E-5134-284D-A50C-947073E40A75}" destId="{3CBF8D55-51E1-A546-B9F4-5BD418310077}" srcOrd="1" destOrd="0" presId="urn:microsoft.com/office/officeart/2005/8/layout/process1"/>
    <dgm:cxn modelId="{7771BE0A-80F7-F448-873D-BC9729E81F93}" type="presOf" srcId="{0AAE3A84-15B2-C54B-9647-1DB1B8E851B7}" destId="{E4CE38EA-196C-1540-BCD5-30B30C1A0CAE}" srcOrd="0" destOrd="0" presId="urn:microsoft.com/office/officeart/2005/8/layout/process1"/>
    <dgm:cxn modelId="{619BDB38-12D1-6F40-87B4-03DECE580213}" type="presOf" srcId="{1483F97A-F9B7-E94B-9247-436FAD9AA7E8}" destId="{8E23D481-D045-AF43-8EEF-F8E0388B752C}" srcOrd="0" destOrd="0" presId="urn:microsoft.com/office/officeart/2005/8/layout/process1"/>
    <dgm:cxn modelId="{3D23D4B5-9D40-3F41-ACF6-949CF032F918}" type="presOf" srcId="{0AAE3A84-15B2-C54B-9647-1DB1B8E851B7}" destId="{3B4ED86F-9DB1-B148-AC14-1DCDC1F320E7}" srcOrd="1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ED7890AD-E74F-1747-A2B2-8EB29D9DD08A}" type="presOf" srcId="{2A3A2143-5313-3C41-A36D-77AD0D18E3BE}" destId="{A7254C9D-58C5-BA4F-BAD8-C227806B755A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7DE92854-0B67-E040-8A35-A6A03306544F}" type="presOf" srcId="{2A3A2143-5313-3C41-A36D-77AD0D18E3BE}" destId="{7968128B-F201-7840-9462-733F5B176F1E}" srcOrd="1" destOrd="0" presId="urn:microsoft.com/office/officeart/2005/8/layout/process1"/>
    <dgm:cxn modelId="{94E99E04-5A5F-D244-B168-6A3242B8A92A}" type="presOf" srcId="{BEF644FA-2FC3-0540-84DC-28491EB6A206}" destId="{EC52D93A-7594-E249-9643-05EFFF366ADC}" srcOrd="0" destOrd="0" presId="urn:microsoft.com/office/officeart/2005/8/layout/process1"/>
    <dgm:cxn modelId="{D0B4D5D5-1106-9542-9FDD-07A0C0A25968}" type="presOf" srcId="{AD5F278B-145C-964E-996C-9667AFE22AAA}" destId="{5CA104BA-AD4D-8248-862F-156B928B6F39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55F4B31D-C257-6341-9881-BEDBB460057B}" type="presOf" srcId="{CBBA9122-0FA1-5746-9D9C-6D02CFA2D90C}" destId="{9F7180CE-D244-2546-9FAC-3762AD572791}" srcOrd="0" destOrd="0" presId="urn:microsoft.com/office/officeart/2005/8/layout/process1"/>
    <dgm:cxn modelId="{27E5F6DB-BE25-1F4E-B333-E8E0D44B5888}" type="presOf" srcId="{B7070582-726F-3641-802F-15FEFB946223}" destId="{83D8EE8D-41A1-5D4F-8AD3-DD792BDE5D11}" srcOrd="0" destOrd="0" presId="urn:microsoft.com/office/officeart/2005/8/layout/process1"/>
    <dgm:cxn modelId="{B7046B0E-12C3-9B4A-939B-34C5CD423FFE}" type="presOf" srcId="{5BCA461D-959C-964C-B6F6-F3EAF79E7186}" destId="{D64BAC73-9E3A-9040-8601-E86800E6F3FB}" srcOrd="0" destOrd="0" presId="urn:microsoft.com/office/officeart/2005/8/layout/process1"/>
    <dgm:cxn modelId="{BCB7BF79-D065-BC4B-9147-BF5F288F1581}" type="presOf" srcId="{B15BBCD7-F34D-D54F-9EBA-00EF43257C87}" destId="{795383A6-0A71-2042-9AB6-15CA52DA790C}" srcOrd="1" destOrd="0" presId="urn:microsoft.com/office/officeart/2005/8/layout/process1"/>
    <dgm:cxn modelId="{6D41EA0E-6E07-A042-9505-1EDAFF533B1B}" type="presOf" srcId="{D42A32A1-2C79-CA47-B08A-5A7DC1E43F8F}" destId="{E3E22696-4C79-7A49-B95A-9EC466D9F851}" srcOrd="0" destOrd="0" presId="urn:microsoft.com/office/officeart/2005/8/layout/process1"/>
    <dgm:cxn modelId="{64FFED7E-0304-1F45-B5CF-5494F5C788F3}" type="presOf" srcId="{1D3D0272-45C4-8448-87D8-52BF7721E76F}" destId="{651E5C25-0050-BC4F-921D-2C137FE792A8}" srcOrd="0" destOrd="0" presId="urn:microsoft.com/office/officeart/2005/8/layout/process1"/>
    <dgm:cxn modelId="{814F9B57-B91C-5245-8415-129C87EDDBBD}" type="presOf" srcId="{AD5F278B-145C-964E-996C-9667AFE22AAA}" destId="{7F663E53-1538-ED47-980D-ED06F92C22B2}" srcOrd="1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842B70EE-BCC3-B54B-B4F9-1EF17037E17A}" type="presOf" srcId="{2F1BCC4D-1F27-B649-9FA5-C302A4D3F687}" destId="{9726FCF4-DA2F-BA49-9B27-7517590A9983}" srcOrd="0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EC7E1591-D338-B249-9658-6433FD6157DE}" type="presOf" srcId="{D44C53D6-26C7-0248-A6D6-DFBE71D44E50}" destId="{2539EAEE-9AA3-8A49-99F4-6A39E854F981}" srcOrd="0" destOrd="0" presId="urn:microsoft.com/office/officeart/2005/8/layout/process1"/>
    <dgm:cxn modelId="{1B53EE54-EA19-DE46-B7D1-4C8886046327}" type="presOf" srcId="{97AC8833-3AC0-D343-9296-2E923BD2FC14}" destId="{9494E8DA-2233-DF4C-BC20-414E1ED9E21C}" srcOrd="0" destOrd="0" presId="urn:microsoft.com/office/officeart/2005/8/layout/process1"/>
    <dgm:cxn modelId="{D06E1BD4-1ECA-C441-8F5A-96F8CB7058A6}" type="presOf" srcId="{B15BBCD7-F34D-D54F-9EBA-00EF43257C87}" destId="{879B8013-2A79-A848-B0AB-4431AB34A4AE}" srcOrd="0" destOrd="0" presId="urn:microsoft.com/office/officeart/2005/8/layout/process1"/>
    <dgm:cxn modelId="{18614C54-5646-0A4C-83A7-A0A61AB518D0}" type="presOf" srcId="{BEF644FA-2FC3-0540-84DC-28491EB6A206}" destId="{663F1B74-AEBB-8244-BB34-1EAF2CC1C934}" srcOrd="1" destOrd="0" presId="urn:microsoft.com/office/officeart/2005/8/layout/process1"/>
    <dgm:cxn modelId="{490E6ADB-108A-BE44-BF4E-525D6ADDA85A}" type="presParOf" srcId="{8E23D481-D045-AF43-8EEF-F8E0388B752C}" destId="{2539EAEE-9AA3-8A49-99F4-6A39E854F981}" srcOrd="0" destOrd="0" presId="urn:microsoft.com/office/officeart/2005/8/layout/process1"/>
    <dgm:cxn modelId="{70857563-A8EB-2340-BCB6-E50203110E89}" type="presParOf" srcId="{8E23D481-D045-AF43-8EEF-F8E0388B752C}" destId="{A7254C9D-58C5-BA4F-BAD8-C227806B755A}" srcOrd="1" destOrd="0" presId="urn:microsoft.com/office/officeart/2005/8/layout/process1"/>
    <dgm:cxn modelId="{B6F231BF-955B-1C4C-AFFB-8DA0D787837B}" type="presParOf" srcId="{A7254C9D-58C5-BA4F-BAD8-C227806B755A}" destId="{7968128B-F201-7840-9462-733F5B176F1E}" srcOrd="0" destOrd="0" presId="urn:microsoft.com/office/officeart/2005/8/layout/process1"/>
    <dgm:cxn modelId="{1B364373-E7E9-234A-A6A8-63B269C646DF}" type="presParOf" srcId="{8E23D481-D045-AF43-8EEF-F8E0388B752C}" destId="{651E5C25-0050-BC4F-921D-2C137FE792A8}" srcOrd="2" destOrd="0" presId="urn:microsoft.com/office/officeart/2005/8/layout/process1"/>
    <dgm:cxn modelId="{9A61BB1F-DC0B-EF43-999D-28779EFEB54A}" type="presParOf" srcId="{8E23D481-D045-AF43-8EEF-F8E0388B752C}" destId="{EC52D93A-7594-E249-9643-05EFFF366ADC}" srcOrd="3" destOrd="0" presId="urn:microsoft.com/office/officeart/2005/8/layout/process1"/>
    <dgm:cxn modelId="{3156E66D-E5D1-354A-9983-092E1675034F}" type="presParOf" srcId="{EC52D93A-7594-E249-9643-05EFFF366ADC}" destId="{663F1B74-AEBB-8244-BB34-1EAF2CC1C934}" srcOrd="0" destOrd="0" presId="urn:microsoft.com/office/officeart/2005/8/layout/process1"/>
    <dgm:cxn modelId="{F025BF69-306D-9B43-9665-8F3BCBC9D95B}" type="presParOf" srcId="{8E23D481-D045-AF43-8EEF-F8E0388B752C}" destId="{9726FCF4-DA2F-BA49-9B27-7517590A9983}" srcOrd="4" destOrd="0" presId="urn:microsoft.com/office/officeart/2005/8/layout/process1"/>
    <dgm:cxn modelId="{B1532334-BDDF-0648-A800-60E4AA1FFA5B}" type="presParOf" srcId="{8E23D481-D045-AF43-8EEF-F8E0388B752C}" destId="{5CA104BA-AD4D-8248-862F-156B928B6F39}" srcOrd="5" destOrd="0" presId="urn:microsoft.com/office/officeart/2005/8/layout/process1"/>
    <dgm:cxn modelId="{8B1DDA0A-B6AB-4144-BAB6-1C42274F48B2}" type="presParOf" srcId="{5CA104BA-AD4D-8248-862F-156B928B6F39}" destId="{7F663E53-1538-ED47-980D-ED06F92C22B2}" srcOrd="0" destOrd="0" presId="urn:microsoft.com/office/officeart/2005/8/layout/process1"/>
    <dgm:cxn modelId="{7677EF3F-4937-0345-BD1F-C8F747319A0B}" type="presParOf" srcId="{8E23D481-D045-AF43-8EEF-F8E0388B752C}" destId="{E3E22696-4C79-7A49-B95A-9EC466D9F851}" srcOrd="6" destOrd="0" presId="urn:microsoft.com/office/officeart/2005/8/layout/process1"/>
    <dgm:cxn modelId="{F4203DBC-EF2B-1A48-A1DA-D1920E5BDEFB}" type="presParOf" srcId="{8E23D481-D045-AF43-8EEF-F8E0388B752C}" destId="{E4CE38EA-196C-1540-BCD5-30B30C1A0CAE}" srcOrd="7" destOrd="0" presId="urn:microsoft.com/office/officeart/2005/8/layout/process1"/>
    <dgm:cxn modelId="{6D96A913-6261-E045-8C02-B8AC01C81E73}" type="presParOf" srcId="{E4CE38EA-196C-1540-BCD5-30B30C1A0CAE}" destId="{3B4ED86F-9DB1-B148-AC14-1DCDC1F320E7}" srcOrd="0" destOrd="0" presId="urn:microsoft.com/office/officeart/2005/8/layout/process1"/>
    <dgm:cxn modelId="{5B937F1D-54A0-C944-8FCD-E164E84FE1FC}" type="presParOf" srcId="{8E23D481-D045-AF43-8EEF-F8E0388B752C}" destId="{83D8EE8D-41A1-5D4F-8AD3-DD792BDE5D11}" srcOrd="8" destOrd="0" presId="urn:microsoft.com/office/officeart/2005/8/layout/process1"/>
    <dgm:cxn modelId="{471019D8-A4C4-6141-83D0-F093F92C169F}" type="presParOf" srcId="{8E23D481-D045-AF43-8EEF-F8E0388B752C}" destId="{75DE64D8-928F-C644-A5F0-BBA2873C90EB}" srcOrd="9" destOrd="0" presId="urn:microsoft.com/office/officeart/2005/8/layout/process1"/>
    <dgm:cxn modelId="{BC7B6F4A-973B-FE4B-B830-D9D18B0920DE}" type="presParOf" srcId="{75DE64D8-928F-C644-A5F0-BBA2873C90EB}" destId="{3CBF8D55-51E1-A546-B9F4-5BD418310077}" srcOrd="0" destOrd="0" presId="urn:microsoft.com/office/officeart/2005/8/layout/process1"/>
    <dgm:cxn modelId="{A51E2B5E-9B82-AB49-95C5-B02026DA1899}" type="presParOf" srcId="{8E23D481-D045-AF43-8EEF-F8E0388B752C}" destId="{B8078ED9-CE92-CD48-BFE1-CE54E5BB538C}" srcOrd="10" destOrd="0" presId="urn:microsoft.com/office/officeart/2005/8/layout/process1"/>
    <dgm:cxn modelId="{FBDCE049-6E60-444B-A43B-E926C0114C3A}" type="presParOf" srcId="{8E23D481-D045-AF43-8EEF-F8E0388B752C}" destId="{9F7180CE-D244-2546-9FAC-3762AD572791}" srcOrd="11" destOrd="0" presId="urn:microsoft.com/office/officeart/2005/8/layout/process1"/>
    <dgm:cxn modelId="{21E2E40E-6971-D747-B495-E7AA479FE15F}" type="presParOf" srcId="{9F7180CE-D244-2546-9FAC-3762AD572791}" destId="{D6F6E0BD-43A9-FB4F-9A40-88CFCE00EF1E}" srcOrd="0" destOrd="0" presId="urn:microsoft.com/office/officeart/2005/8/layout/process1"/>
    <dgm:cxn modelId="{1FB58416-6188-4C4E-9BE1-31E46E04D1FA}" type="presParOf" srcId="{8E23D481-D045-AF43-8EEF-F8E0388B752C}" destId="{9494E8DA-2233-DF4C-BC20-414E1ED9E21C}" srcOrd="12" destOrd="0" presId="urn:microsoft.com/office/officeart/2005/8/layout/process1"/>
    <dgm:cxn modelId="{845C0531-EB14-A847-8FEE-CCF9BAE97A33}" type="presParOf" srcId="{8E23D481-D045-AF43-8EEF-F8E0388B752C}" destId="{8F7127E7-83E0-004F-ADA6-DBD5CEBD65FA}" srcOrd="13" destOrd="0" presId="urn:microsoft.com/office/officeart/2005/8/layout/process1"/>
    <dgm:cxn modelId="{13D9BF91-A264-DF42-AB77-B095D9034797}" type="presParOf" srcId="{8F7127E7-83E0-004F-ADA6-DBD5CEBD65FA}" destId="{1DB0DD8E-6341-C04C-B792-6C3A91B7A2B1}" srcOrd="0" destOrd="0" presId="urn:microsoft.com/office/officeart/2005/8/layout/process1"/>
    <dgm:cxn modelId="{6FB5826F-CCD7-824E-9F25-FD3C6CFDD7E2}" type="presParOf" srcId="{8E23D481-D045-AF43-8EEF-F8E0388B752C}" destId="{E864AA9A-6704-224D-B285-8AA5A7891CF6}" srcOrd="14" destOrd="0" presId="urn:microsoft.com/office/officeart/2005/8/layout/process1"/>
    <dgm:cxn modelId="{393BAC39-F9C0-FA4C-A74F-5C977E4897B4}" type="presParOf" srcId="{8E23D481-D045-AF43-8EEF-F8E0388B752C}" destId="{879B8013-2A79-A848-B0AB-4431AB34A4AE}" srcOrd="15" destOrd="0" presId="urn:microsoft.com/office/officeart/2005/8/layout/process1"/>
    <dgm:cxn modelId="{EA9C94B6-55B4-074A-8521-91DDB0FF8FC2}" type="presParOf" srcId="{879B8013-2A79-A848-B0AB-4431AB34A4AE}" destId="{795383A6-0A71-2042-9AB6-15CA52DA790C}" srcOrd="0" destOrd="0" presId="urn:microsoft.com/office/officeart/2005/8/layout/process1"/>
    <dgm:cxn modelId="{3303F267-B514-E74C-B73B-04B96556AC68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583D75-CD8C-5B4F-9838-5651585A301B}" type="presOf" srcId="{AD5F278B-145C-964E-996C-9667AFE22AAA}" destId="{7F663E53-1538-ED47-980D-ED06F92C22B2}" srcOrd="1" destOrd="0" presId="urn:microsoft.com/office/officeart/2005/8/layout/process1"/>
    <dgm:cxn modelId="{C768D949-83D0-D643-AEAB-02A54FCD1BF5}" type="presOf" srcId="{1D3D0272-45C4-8448-87D8-52BF7721E76F}" destId="{651E5C25-0050-BC4F-921D-2C137FE792A8}" srcOrd="0" destOrd="0" presId="urn:microsoft.com/office/officeart/2005/8/layout/process1"/>
    <dgm:cxn modelId="{D9B311C5-0AC6-264B-969F-D92465CC52F7}" type="presOf" srcId="{3592288B-8CB7-3B49-9726-E8E594CB389A}" destId="{D34D1CD6-4B11-8B4E-A29C-6EF0167B8C28}" srcOrd="0" destOrd="0" presId="urn:microsoft.com/office/officeart/2005/8/layout/process1"/>
    <dgm:cxn modelId="{BB2F06A2-A6AA-1444-A1A2-1E30741632E2}" type="presOf" srcId="{AD5F278B-145C-964E-996C-9667AFE22AAA}" destId="{5CA104BA-AD4D-8248-862F-156B928B6F39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4C4C4D95-67FA-9B4A-9CE6-E11E8B6F796C}" type="presOf" srcId="{2F1BCC4D-1F27-B649-9FA5-C302A4D3F687}" destId="{9726FCF4-DA2F-BA49-9B27-7517590A9983}" srcOrd="0" destOrd="0" presId="urn:microsoft.com/office/officeart/2005/8/layout/process1"/>
    <dgm:cxn modelId="{D904FFA6-03DC-CA4D-BE2E-14A6B9B8BED6}" type="presOf" srcId="{A82A3AC9-BE4C-1F4E-A1C0-92D25216C62C}" destId="{A6902931-5945-3A44-97B9-32CF4CCB18C0}" srcOrd="0" destOrd="0" presId="urn:microsoft.com/office/officeart/2005/8/layout/process1"/>
    <dgm:cxn modelId="{47BF3395-BB87-DE42-B385-C37C3128016C}" type="presOf" srcId="{A82A3AC9-BE4C-1F4E-A1C0-92D25216C62C}" destId="{917808F9-F647-E247-81C7-91771C47568F}" srcOrd="1" destOrd="0" presId="urn:microsoft.com/office/officeart/2005/8/layout/process1"/>
    <dgm:cxn modelId="{CC7880BE-748B-BB46-B060-3832470ADC31}" type="presOf" srcId="{FCC9A1CB-CEF2-F747-8ACC-D3DFDC21D35D}" destId="{7222E898-4DB3-074A-A699-0EEB554681F5}" srcOrd="1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99FAD40E-0E93-7A40-8302-A1BA2ED13A14}" type="presOf" srcId="{2A3A2143-5313-3C41-A36D-77AD0D18E3BE}" destId="{A7254C9D-58C5-BA4F-BAD8-C227806B755A}" srcOrd="0" destOrd="0" presId="urn:microsoft.com/office/officeart/2005/8/layout/process1"/>
    <dgm:cxn modelId="{8BDC9BD0-E425-4B4C-932D-3C65899FE9DE}" type="presOf" srcId="{BEF644FA-2FC3-0540-84DC-28491EB6A206}" destId="{EC52D93A-7594-E249-9643-05EFFF366ADC}" srcOrd="0" destOrd="0" presId="urn:microsoft.com/office/officeart/2005/8/layout/process1"/>
    <dgm:cxn modelId="{FE44C75B-D892-8444-AAAF-A1F4F38B6C92}" type="presOf" srcId="{1483F97A-F9B7-E94B-9247-436FAD9AA7E8}" destId="{8E23D481-D045-AF43-8EEF-F8E0388B752C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E0C5D72C-2DA7-3241-9C3F-B94F5CA33168}" type="presOf" srcId="{FCC9A1CB-CEF2-F747-8ACC-D3DFDC21D35D}" destId="{318AA7A9-B66F-8748-A6E7-F1BCD86273A5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49C51C3E-FAA2-0E40-BB49-9FCF806B5AAC}" type="presOf" srcId="{B019CA8B-1653-7441-8C1F-EEE089C2A55D}" destId="{01D5BD1C-4ACE-9746-A711-C90A2874784E}" srcOrd="0" destOrd="0" presId="urn:microsoft.com/office/officeart/2005/8/layout/process1"/>
    <dgm:cxn modelId="{733B65B4-C4C1-B24F-AEFB-4331635DEC20}" type="presOf" srcId="{DE481254-B76B-764A-A9C8-C15D0EF3B7D5}" destId="{C4ED4C8D-AD63-7449-A524-3AC0BC0CD2B6}" srcOrd="0" destOrd="0" presId="urn:microsoft.com/office/officeart/2005/8/layout/process1"/>
    <dgm:cxn modelId="{B6D37B6A-FC8E-864A-A0C6-A6223FC63AD4}" type="presOf" srcId="{D44C53D6-26C7-0248-A6D6-DFBE71D44E50}" destId="{2539EAEE-9AA3-8A49-99F4-6A39E854F981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5D51663B-F37E-FA42-89B5-F4B72209F3F8}" type="presOf" srcId="{2A3A2143-5313-3C41-A36D-77AD0D18E3BE}" destId="{7968128B-F201-7840-9462-733F5B176F1E}" srcOrd="1" destOrd="0" presId="urn:microsoft.com/office/officeart/2005/8/layout/process1"/>
    <dgm:cxn modelId="{1CC718DF-90E9-7349-8786-A99BB846D763}" type="presOf" srcId="{BEF644FA-2FC3-0540-84DC-28491EB6A206}" destId="{663F1B74-AEBB-8244-BB34-1EAF2CC1C934}" srcOrd="1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8D95E1F5-8A89-F043-9075-DED6859C836E}" type="presParOf" srcId="{8E23D481-D045-AF43-8EEF-F8E0388B752C}" destId="{651E5C25-0050-BC4F-921D-2C137FE792A8}" srcOrd="0" destOrd="0" presId="urn:microsoft.com/office/officeart/2005/8/layout/process1"/>
    <dgm:cxn modelId="{67092099-2128-1B45-804B-3A45AA64CB28}" type="presParOf" srcId="{8E23D481-D045-AF43-8EEF-F8E0388B752C}" destId="{EC52D93A-7594-E249-9643-05EFFF366ADC}" srcOrd="1" destOrd="0" presId="urn:microsoft.com/office/officeart/2005/8/layout/process1"/>
    <dgm:cxn modelId="{1E55EB31-A9E3-B54A-8B00-357CA775F05B}" type="presParOf" srcId="{EC52D93A-7594-E249-9643-05EFFF366ADC}" destId="{663F1B74-AEBB-8244-BB34-1EAF2CC1C934}" srcOrd="0" destOrd="0" presId="urn:microsoft.com/office/officeart/2005/8/layout/process1"/>
    <dgm:cxn modelId="{AE0692C3-DF75-A646-9953-509B82E36DEA}" type="presParOf" srcId="{8E23D481-D045-AF43-8EEF-F8E0388B752C}" destId="{01D5BD1C-4ACE-9746-A711-C90A2874784E}" srcOrd="2" destOrd="0" presId="urn:microsoft.com/office/officeart/2005/8/layout/process1"/>
    <dgm:cxn modelId="{B7EFD213-FEE2-A04B-A439-E2260841FFE3}" type="presParOf" srcId="{8E23D481-D045-AF43-8EEF-F8E0388B752C}" destId="{A6902931-5945-3A44-97B9-32CF4CCB18C0}" srcOrd="3" destOrd="0" presId="urn:microsoft.com/office/officeart/2005/8/layout/process1"/>
    <dgm:cxn modelId="{06E37321-0425-CF46-9383-48930C4B2C3E}" type="presParOf" srcId="{A6902931-5945-3A44-97B9-32CF4CCB18C0}" destId="{917808F9-F647-E247-81C7-91771C47568F}" srcOrd="0" destOrd="0" presId="urn:microsoft.com/office/officeart/2005/8/layout/process1"/>
    <dgm:cxn modelId="{777D9ABF-3DD0-E246-9AE5-2FFAD03AF2DB}" type="presParOf" srcId="{8E23D481-D045-AF43-8EEF-F8E0388B752C}" destId="{2539EAEE-9AA3-8A49-99F4-6A39E854F981}" srcOrd="4" destOrd="0" presId="urn:microsoft.com/office/officeart/2005/8/layout/process1"/>
    <dgm:cxn modelId="{AB0D05E4-4DC0-9245-8229-C381D570FCAC}" type="presParOf" srcId="{8E23D481-D045-AF43-8EEF-F8E0388B752C}" destId="{A7254C9D-58C5-BA4F-BAD8-C227806B755A}" srcOrd="5" destOrd="0" presId="urn:microsoft.com/office/officeart/2005/8/layout/process1"/>
    <dgm:cxn modelId="{7C25CE10-DB7E-344D-B48B-D76DDBF022B4}" type="presParOf" srcId="{A7254C9D-58C5-BA4F-BAD8-C227806B755A}" destId="{7968128B-F201-7840-9462-733F5B176F1E}" srcOrd="0" destOrd="0" presId="urn:microsoft.com/office/officeart/2005/8/layout/process1"/>
    <dgm:cxn modelId="{4F41C731-F650-2742-99D9-170C9F9CCF29}" type="presParOf" srcId="{8E23D481-D045-AF43-8EEF-F8E0388B752C}" destId="{D34D1CD6-4B11-8B4E-A29C-6EF0167B8C28}" srcOrd="6" destOrd="0" presId="urn:microsoft.com/office/officeart/2005/8/layout/process1"/>
    <dgm:cxn modelId="{39D8968E-CA43-C64E-A918-4EBFE107613C}" type="presParOf" srcId="{8E23D481-D045-AF43-8EEF-F8E0388B752C}" destId="{318AA7A9-B66F-8748-A6E7-F1BCD86273A5}" srcOrd="7" destOrd="0" presId="urn:microsoft.com/office/officeart/2005/8/layout/process1"/>
    <dgm:cxn modelId="{539AA527-B645-1041-A666-FED3E1B43CE7}" type="presParOf" srcId="{318AA7A9-B66F-8748-A6E7-F1BCD86273A5}" destId="{7222E898-4DB3-074A-A699-0EEB554681F5}" srcOrd="0" destOrd="0" presId="urn:microsoft.com/office/officeart/2005/8/layout/process1"/>
    <dgm:cxn modelId="{F97B9573-AE13-DA45-BB34-FE3EDF8FC75F}" type="presParOf" srcId="{8E23D481-D045-AF43-8EEF-F8E0388B752C}" destId="{9726FCF4-DA2F-BA49-9B27-7517590A9983}" srcOrd="8" destOrd="0" presId="urn:microsoft.com/office/officeart/2005/8/layout/process1"/>
    <dgm:cxn modelId="{1411E4B9-BAF2-3B40-83C9-33EBF6962FE8}" type="presParOf" srcId="{8E23D481-D045-AF43-8EEF-F8E0388B752C}" destId="{5CA104BA-AD4D-8248-862F-156B928B6F39}" srcOrd="9" destOrd="0" presId="urn:microsoft.com/office/officeart/2005/8/layout/process1"/>
    <dgm:cxn modelId="{A1B41F14-5D1A-C949-B739-10BB53363F1C}" type="presParOf" srcId="{5CA104BA-AD4D-8248-862F-156B928B6F39}" destId="{7F663E53-1538-ED47-980D-ED06F92C22B2}" srcOrd="0" destOrd="0" presId="urn:microsoft.com/office/officeart/2005/8/layout/process1"/>
    <dgm:cxn modelId="{84176852-FA6A-234D-8292-6EDE126FBF35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46B52886-931C-E241-A038-B8E88868FC8B}" type="presOf" srcId="{AD5F278B-145C-964E-996C-9667AFE22AAA}" destId="{7F663E53-1538-ED47-980D-ED06F92C22B2}" srcOrd="1" destOrd="0" presId="urn:microsoft.com/office/officeart/2005/8/layout/process1"/>
    <dgm:cxn modelId="{41C54153-7AC8-7F4C-87E0-7F0CFF0E2418}" type="presOf" srcId="{2F1BCC4D-1F27-B649-9FA5-C302A4D3F687}" destId="{9726FCF4-DA2F-BA49-9B27-7517590A9983}" srcOrd="0" destOrd="0" presId="urn:microsoft.com/office/officeart/2005/8/layout/process1"/>
    <dgm:cxn modelId="{69D10A20-48AA-8547-92C8-FF0F04D491C7}" type="presOf" srcId="{1483F97A-F9B7-E94B-9247-436FAD9AA7E8}" destId="{8E23D481-D045-AF43-8EEF-F8E0388B752C}" srcOrd="0" destOrd="0" presId="urn:microsoft.com/office/officeart/2005/8/layout/process1"/>
    <dgm:cxn modelId="{0C7D69C9-0F90-1F47-9781-C89A3A6EA680}" type="presOf" srcId="{BEF644FA-2FC3-0540-84DC-28491EB6A206}" destId="{663F1B74-AEBB-8244-BB34-1EAF2CC1C934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7801454B-240A-D447-9A25-F442FE3CD6E8}" type="presOf" srcId="{A82A3AC9-BE4C-1F4E-A1C0-92D25216C62C}" destId="{917808F9-F647-E247-81C7-91771C47568F}" srcOrd="1" destOrd="0" presId="urn:microsoft.com/office/officeart/2005/8/layout/process1"/>
    <dgm:cxn modelId="{D9F7EE21-2372-0746-8B54-414187B161F8}" type="presOf" srcId="{A82A3AC9-BE4C-1F4E-A1C0-92D25216C62C}" destId="{A6902931-5945-3A44-97B9-32CF4CCB18C0}" srcOrd="0" destOrd="0" presId="urn:microsoft.com/office/officeart/2005/8/layout/process1"/>
    <dgm:cxn modelId="{364544B7-D7E6-8B43-A869-CBC93D273CBB}" type="presOf" srcId="{FCC9A1CB-CEF2-F747-8ACC-D3DFDC21D35D}" destId="{7222E898-4DB3-074A-A699-0EEB554681F5}" srcOrd="1" destOrd="0" presId="urn:microsoft.com/office/officeart/2005/8/layout/process1"/>
    <dgm:cxn modelId="{4CEF0E03-041D-DC4B-90BF-3E35942DF38F}" type="presOf" srcId="{BEF644FA-2FC3-0540-84DC-28491EB6A206}" destId="{EC52D93A-7594-E249-9643-05EFFF366ADC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A6E62C86-9203-814D-A2EE-84B14D107C2D}" type="presOf" srcId="{1D3D0272-45C4-8448-87D8-52BF7721E76F}" destId="{651E5C25-0050-BC4F-921D-2C137FE792A8}" srcOrd="0" destOrd="0" presId="urn:microsoft.com/office/officeart/2005/8/layout/process1"/>
    <dgm:cxn modelId="{ACCC1295-44DB-1A44-91BB-5EB03C13DD93}" type="presOf" srcId="{2A3A2143-5313-3C41-A36D-77AD0D18E3BE}" destId="{7968128B-F201-7840-9462-733F5B176F1E}" srcOrd="1" destOrd="0" presId="urn:microsoft.com/office/officeart/2005/8/layout/process1"/>
    <dgm:cxn modelId="{E712CEC3-C05B-6242-BC90-8DA4E496B5EB}" type="presOf" srcId="{2A3A2143-5313-3C41-A36D-77AD0D18E3BE}" destId="{A7254C9D-58C5-BA4F-BAD8-C227806B755A}" srcOrd="0" destOrd="0" presId="urn:microsoft.com/office/officeart/2005/8/layout/process1"/>
    <dgm:cxn modelId="{6C4CCE63-4E98-9C44-9655-81E02D351A3B}" type="presOf" srcId="{D44C53D6-26C7-0248-A6D6-DFBE71D44E50}" destId="{2539EAEE-9AA3-8A49-99F4-6A39E854F981}" srcOrd="0" destOrd="0" presId="urn:microsoft.com/office/officeart/2005/8/layout/process1"/>
    <dgm:cxn modelId="{137C867F-0BAD-DE40-ABA3-DB5346BAA750}" type="presOf" srcId="{AD5F278B-145C-964E-996C-9667AFE22AAA}" destId="{5CA104BA-AD4D-8248-862F-156B928B6F39}" srcOrd="0" destOrd="0" presId="urn:microsoft.com/office/officeart/2005/8/layout/process1"/>
    <dgm:cxn modelId="{B51C6A77-3448-5844-B9F9-22EC3FF74F92}" type="presOf" srcId="{FCC9A1CB-CEF2-F747-8ACC-D3DFDC21D35D}" destId="{318AA7A9-B66F-8748-A6E7-F1BCD86273A5}" srcOrd="0" destOrd="0" presId="urn:microsoft.com/office/officeart/2005/8/layout/process1"/>
    <dgm:cxn modelId="{8A91DF0E-84D6-F74C-A83C-BAE4A44A3E88}" type="presOf" srcId="{DE481254-B76B-764A-A9C8-C15D0EF3B7D5}" destId="{C4ED4C8D-AD63-7449-A524-3AC0BC0CD2B6}" srcOrd="0" destOrd="0" presId="urn:microsoft.com/office/officeart/2005/8/layout/process1"/>
    <dgm:cxn modelId="{913EAD32-2D1E-834A-A83E-F769C816E26A}" type="presOf" srcId="{3592288B-8CB7-3B49-9726-E8E594CB389A}" destId="{D34D1CD6-4B11-8B4E-A29C-6EF0167B8C28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CF73B6E1-3ED9-DE4D-89D8-3C29EE5A0038}" type="presOf" srcId="{B019CA8B-1653-7441-8C1F-EEE089C2A55D}" destId="{01D5BD1C-4ACE-9746-A711-C90A2874784E}" srcOrd="0" destOrd="0" presId="urn:microsoft.com/office/officeart/2005/8/layout/process1"/>
    <dgm:cxn modelId="{9A9D133F-64F6-9148-9973-80031AEB69AA}" type="presParOf" srcId="{8E23D481-D045-AF43-8EEF-F8E0388B752C}" destId="{651E5C25-0050-BC4F-921D-2C137FE792A8}" srcOrd="0" destOrd="0" presId="urn:microsoft.com/office/officeart/2005/8/layout/process1"/>
    <dgm:cxn modelId="{CD71C3A6-D49F-6B4D-95DC-991DC0272143}" type="presParOf" srcId="{8E23D481-D045-AF43-8EEF-F8E0388B752C}" destId="{EC52D93A-7594-E249-9643-05EFFF366ADC}" srcOrd="1" destOrd="0" presId="urn:microsoft.com/office/officeart/2005/8/layout/process1"/>
    <dgm:cxn modelId="{6006AC99-548A-5B43-A7D0-DB2B6FB659C2}" type="presParOf" srcId="{EC52D93A-7594-E249-9643-05EFFF366ADC}" destId="{663F1B74-AEBB-8244-BB34-1EAF2CC1C934}" srcOrd="0" destOrd="0" presId="urn:microsoft.com/office/officeart/2005/8/layout/process1"/>
    <dgm:cxn modelId="{0B84BB38-B250-594E-BD20-BB7C1E50BF08}" type="presParOf" srcId="{8E23D481-D045-AF43-8EEF-F8E0388B752C}" destId="{01D5BD1C-4ACE-9746-A711-C90A2874784E}" srcOrd="2" destOrd="0" presId="urn:microsoft.com/office/officeart/2005/8/layout/process1"/>
    <dgm:cxn modelId="{E3E948A0-00DC-2249-B5E6-7154F169F946}" type="presParOf" srcId="{8E23D481-D045-AF43-8EEF-F8E0388B752C}" destId="{A6902931-5945-3A44-97B9-32CF4CCB18C0}" srcOrd="3" destOrd="0" presId="urn:microsoft.com/office/officeart/2005/8/layout/process1"/>
    <dgm:cxn modelId="{C59F053E-49D5-6841-9B5B-C04E6773066A}" type="presParOf" srcId="{A6902931-5945-3A44-97B9-32CF4CCB18C0}" destId="{917808F9-F647-E247-81C7-91771C47568F}" srcOrd="0" destOrd="0" presId="urn:microsoft.com/office/officeart/2005/8/layout/process1"/>
    <dgm:cxn modelId="{6B7FA11F-04C9-2A4C-8D8F-47DB9A2111C4}" type="presParOf" srcId="{8E23D481-D045-AF43-8EEF-F8E0388B752C}" destId="{2539EAEE-9AA3-8A49-99F4-6A39E854F981}" srcOrd="4" destOrd="0" presId="urn:microsoft.com/office/officeart/2005/8/layout/process1"/>
    <dgm:cxn modelId="{0A7AF8AA-0F8A-824F-90AB-9641B950911B}" type="presParOf" srcId="{8E23D481-D045-AF43-8EEF-F8E0388B752C}" destId="{A7254C9D-58C5-BA4F-BAD8-C227806B755A}" srcOrd="5" destOrd="0" presId="urn:microsoft.com/office/officeart/2005/8/layout/process1"/>
    <dgm:cxn modelId="{34BAC6EF-3253-944C-84BD-7054211E0C98}" type="presParOf" srcId="{A7254C9D-58C5-BA4F-BAD8-C227806B755A}" destId="{7968128B-F201-7840-9462-733F5B176F1E}" srcOrd="0" destOrd="0" presId="urn:microsoft.com/office/officeart/2005/8/layout/process1"/>
    <dgm:cxn modelId="{2169F533-93C5-C745-89F3-2797C45C7C0C}" type="presParOf" srcId="{8E23D481-D045-AF43-8EEF-F8E0388B752C}" destId="{D34D1CD6-4B11-8B4E-A29C-6EF0167B8C28}" srcOrd="6" destOrd="0" presId="urn:microsoft.com/office/officeart/2005/8/layout/process1"/>
    <dgm:cxn modelId="{FD5F2F55-E43A-004A-83A8-4DBC8D16C1CA}" type="presParOf" srcId="{8E23D481-D045-AF43-8EEF-F8E0388B752C}" destId="{318AA7A9-B66F-8748-A6E7-F1BCD86273A5}" srcOrd="7" destOrd="0" presId="urn:microsoft.com/office/officeart/2005/8/layout/process1"/>
    <dgm:cxn modelId="{0DCB3697-2A4B-004C-BE9C-16FED23A649C}" type="presParOf" srcId="{318AA7A9-B66F-8748-A6E7-F1BCD86273A5}" destId="{7222E898-4DB3-074A-A699-0EEB554681F5}" srcOrd="0" destOrd="0" presId="urn:microsoft.com/office/officeart/2005/8/layout/process1"/>
    <dgm:cxn modelId="{46642BDE-CE20-1E41-AB2A-F3C1624C6C24}" type="presParOf" srcId="{8E23D481-D045-AF43-8EEF-F8E0388B752C}" destId="{9726FCF4-DA2F-BA49-9B27-7517590A9983}" srcOrd="8" destOrd="0" presId="urn:microsoft.com/office/officeart/2005/8/layout/process1"/>
    <dgm:cxn modelId="{B350182E-5387-D246-923C-EE18C9BA3060}" type="presParOf" srcId="{8E23D481-D045-AF43-8EEF-F8E0388B752C}" destId="{5CA104BA-AD4D-8248-862F-156B928B6F39}" srcOrd="9" destOrd="0" presId="urn:microsoft.com/office/officeart/2005/8/layout/process1"/>
    <dgm:cxn modelId="{519601F0-EB35-A84D-8E83-BD6CB8EA18E0}" type="presParOf" srcId="{5CA104BA-AD4D-8248-862F-156B928B6F39}" destId="{7F663E53-1538-ED47-980D-ED06F92C22B2}" srcOrd="0" destOrd="0" presId="urn:microsoft.com/office/officeart/2005/8/layout/process1"/>
    <dgm:cxn modelId="{5B77F631-6067-ED45-BAE8-E9E4363A4570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C31F22-D26A-774C-904B-F121E6BB1B61}" type="presOf" srcId="{CBBA9122-0FA1-5746-9D9C-6D02CFA2D90C}" destId="{9F7180CE-D244-2546-9FAC-3762AD572791}" srcOrd="0" destOrd="0" presId="urn:microsoft.com/office/officeart/2005/8/layout/process1"/>
    <dgm:cxn modelId="{BE541A00-BEBE-EA42-87CE-C87554F61365}" type="presOf" srcId="{0AAE3A84-15B2-C54B-9647-1DB1B8E851B7}" destId="{E4CE38EA-196C-1540-BCD5-30B30C1A0CAE}" srcOrd="0" destOrd="0" presId="urn:microsoft.com/office/officeart/2005/8/layout/process1"/>
    <dgm:cxn modelId="{6FF8FA5E-CC6F-CC4A-96AC-2FCB7A746FBC}" type="presOf" srcId="{BBF2C91E-5134-284D-A50C-947073E40A75}" destId="{3CBF8D55-51E1-A546-B9F4-5BD418310077}" srcOrd="1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4A3E2362-06B8-384E-A2BD-53B6F378F576}" type="presOf" srcId="{BEF644FA-2FC3-0540-84DC-28491EB6A206}" destId="{663F1B74-AEBB-8244-BB34-1EAF2CC1C934}" srcOrd="1" destOrd="0" presId="urn:microsoft.com/office/officeart/2005/8/layout/process1"/>
    <dgm:cxn modelId="{E412207C-8343-1C45-ACF3-ECE7C9E201CF}" type="presOf" srcId="{B15BBCD7-F34D-D54F-9EBA-00EF43257C87}" destId="{879B8013-2A79-A848-B0AB-4431AB34A4AE}" srcOrd="0" destOrd="0" presId="urn:microsoft.com/office/officeart/2005/8/layout/process1"/>
    <dgm:cxn modelId="{DC96A78F-C1B7-F541-925E-336B20AB6E07}" type="presOf" srcId="{D42A32A1-2C79-CA47-B08A-5A7DC1E43F8F}" destId="{E3E22696-4C79-7A49-B95A-9EC466D9F851}" srcOrd="0" destOrd="0" presId="urn:microsoft.com/office/officeart/2005/8/layout/process1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AC9C2F8D-31C6-5646-96BE-6BC27F954A46}" type="presOf" srcId="{D44C53D6-26C7-0248-A6D6-DFBE71D44E50}" destId="{2539EAEE-9AA3-8A49-99F4-6A39E854F981}" srcOrd="0" destOrd="0" presId="urn:microsoft.com/office/officeart/2005/8/layout/process1"/>
    <dgm:cxn modelId="{E7955753-BEBE-D649-ADB6-ABB2A3AA6AF4}" type="presOf" srcId="{0AAE3A84-15B2-C54B-9647-1DB1B8E851B7}" destId="{3B4ED86F-9DB1-B148-AC14-1DCDC1F320E7}" srcOrd="1" destOrd="0" presId="urn:microsoft.com/office/officeart/2005/8/layout/process1"/>
    <dgm:cxn modelId="{B0F67B7D-A917-9D44-AFD5-482F06EC861A}" type="presOf" srcId="{1D3D0272-45C4-8448-87D8-52BF7721E76F}" destId="{651E5C25-0050-BC4F-921D-2C137FE792A8}" srcOrd="0" destOrd="0" presId="urn:microsoft.com/office/officeart/2005/8/layout/process1"/>
    <dgm:cxn modelId="{CA068A19-0697-6B4C-B7FD-0DBDE137764A}" type="presOf" srcId="{2F1BCC4D-1F27-B649-9FA5-C302A4D3F687}" destId="{9726FCF4-DA2F-BA49-9B27-7517590A9983}" srcOrd="0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E1F5CCC1-F8B5-B546-885B-0B46CB2C6571}" type="presOf" srcId="{BEF644FA-2FC3-0540-84DC-28491EB6A206}" destId="{EC52D93A-7594-E249-9643-05EFFF366ADC}" srcOrd="0" destOrd="0" presId="urn:microsoft.com/office/officeart/2005/8/layout/process1"/>
    <dgm:cxn modelId="{172574A4-C8A7-C245-9C49-8712D22AC1AA}" type="presOf" srcId="{2A3A2143-5313-3C41-A36D-77AD0D18E3BE}" destId="{7968128B-F201-7840-9462-733F5B176F1E}" srcOrd="1" destOrd="0" presId="urn:microsoft.com/office/officeart/2005/8/layout/process1"/>
    <dgm:cxn modelId="{4A3DB959-2292-024C-ADD0-7233550395CB}" type="presOf" srcId="{1483F97A-F9B7-E94B-9247-436FAD9AA7E8}" destId="{8E23D481-D045-AF43-8EEF-F8E0388B752C}" srcOrd="0" destOrd="0" presId="urn:microsoft.com/office/officeart/2005/8/layout/process1"/>
    <dgm:cxn modelId="{7E0D745F-E0A9-4647-BC3A-284D82B6F8B5}" type="presOf" srcId="{AD5F278B-145C-964E-996C-9667AFE22AAA}" destId="{7F663E53-1538-ED47-980D-ED06F92C22B2}" srcOrd="1" destOrd="0" presId="urn:microsoft.com/office/officeart/2005/8/layout/process1"/>
    <dgm:cxn modelId="{72238103-5F16-FE4A-B2EF-57D65B8904A3}" type="presOf" srcId="{97696C7A-FE83-094E-B031-B3624FA9810D}" destId="{E864AA9A-6704-224D-B285-8AA5A7891CF6}" srcOrd="0" destOrd="0" presId="urn:microsoft.com/office/officeart/2005/8/layout/process1"/>
    <dgm:cxn modelId="{8D8BCABA-591F-5D47-8F47-F20CFD4580D1}" type="presOf" srcId="{CE70571E-ED1F-904F-9C52-3E042381D18A}" destId="{1DB0DD8E-6341-C04C-B792-6C3A91B7A2B1}" srcOrd="1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CF9C34F4-2074-CA4F-B2CA-DD48413CA2E7}" type="presOf" srcId="{B7070582-726F-3641-802F-15FEFB946223}" destId="{83D8EE8D-41A1-5D4F-8AD3-DD792BDE5D11}" srcOrd="0" destOrd="0" presId="urn:microsoft.com/office/officeart/2005/8/layout/process1"/>
    <dgm:cxn modelId="{1EBA1CD2-D995-2F4F-9A26-C4E56F21CC3F}" type="presOf" srcId="{045DCF92-8CAA-4A47-A03A-61C7DF64446E}" destId="{B8078ED9-CE92-CD48-BFE1-CE54E5BB538C}" srcOrd="0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807AFAB4-32E3-B14A-BC23-A9E31EAD99F6}" type="presOf" srcId="{B15BBCD7-F34D-D54F-9EBA-00EF43257C87}" destId="{795383A6-0A71-2042-9AB6-15CA52DA790C}" srcOrd="1" destOrd="0" presId="urn:microsoft.com/office/officeart/2005/8/layout/process1"/>
    <dgm:cxn modelId="{1FE7C602-FD3B-294F-8614-52A99491758D}" type="presOf" srcId="{BBF2C91E-5134-284D-A50C-947073E40A75}" destId="{75DE64D8-928F-C644-A5F0-BBA2873C90EB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AEFBA535-2525-9042-A0B4-4689684D5F01}" type="presOf" srcId="{5BCA461D-959C-964C-B6F6-F3EAF79E7186}" destId="{D64BAC73-9E3A-9040-8601-E86800E6F3FB}" srcOrd="0" destOrd="0" presId="urn:microsoft.com/office/officeart/2005/8/layout/process1"/>
    <dgm:cxn modelId="{04A8677A-6628-C04F-9FE5-6A328CC4DA42}" type="presOf" srcId="{CBBA9122-0FA1-5746-9D9C-6D02CFA2D90C}" destId="{D6F6E0BD-43A9-FB4F-9A40-88CFCE00EF1E}" srcOrd="1" destOrd="0" presId="urn:microsoft.com/office/officeart/2005/8/layout/process1"/>
    <dgm:cxn modelId="{609B4D5A-7F75-BC42-82AF-C3370E476FB1}" type="presOf" srcId="{2A3A2143-5313-3C41-A36D-77AD0D18E3BE}" destId="{A7254C9D-58C5-BA4F-BAD8-C227806B755A}" srcOrd="0" destOrd="0" presId="urn:microsoft.com/office/officeart/2005/8/layout/process1"/>
    <dgm:cxn modelId="{A8D49F93-8223-474C-8594-EC42565689FB}" type="presOf" srcId="{CE70571E-ED1F-904F-9C52-3E042381D18A}" destId="{8F7127E7-83E0-004F-ADA6-DBD5CEBD65FA}" srcOrd="0" destOrd="0" presId="urn:microsoft.com/office/officeart/2005/8/layout/process1"/>
    <dgm:cxn modelId="{F2981BCE-90A2-644D-97E5-567584DE29C1}" type="presOf" srcId="{97AC8833-3AC0-D343-9296-2E923BD2FC14}" destId="{9494E8DA-2233-DF4C-BC20-414E1ED9E21C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CDBD1828-14C2-1D46-834A-A8EBBE7B55E7}" type="presOf" srcId="{AD5F278B-145C-964E-996C-9667AFE22AAA}" destId="{5CA104BA-AD4D-8248-862F-156B928B6F39}" srcOrd="0" destOrd="0" presId="urn:microsoft.com/office/officeart/2005/8/layout/process1"/>
    <dgm:cxn modelId="{543154FA-478F-614D-8228-83D655340C53}" type="presParOf" srcId="{8E23D481-D045-AF43-8EEF-F8E0388B752C}" destId="{2539EAEE-9AA3-8A49-99F4-6A39E854F981}" srcOrd="0" destOrd="0" presId="urn:microsoft.com/office/officeart/2005/8/layout/process1"/>
    <dgm:cxn modelId="{C3F89CEA-FC23-9348-8CDC-7DF0FBB095E6}" type="presParOf" srcId="{8E23D481-D045-AF43-8EEF-F8E0388B752C}" destId="{A7254C9D-58C5-BA4F-BAD8-C227806B755A}" srcOrd="1" destOrd="0" presId="urn:microsoft.com/office/officeart/2005/8/layout/process1"/>
    <dgm:cxn modelId="{69DBF25A-F949-5B44-84C3-A75E35360FFF}" type="presParOf" srcId="{A7254C9D-58C5-BA4F-BAD8-C227806B755A}" destId="{7968128B-F201-7840-9462-733F5B176F1E}" srcOrd="0" destOrd="0" presId="urn:microsoft.com/office/officeart/2005/8/layout/process1"/>
    <dgm:cxn modelId="{79AAAD8B-773D-8F40-A25D-7BC33A75579F}" type="presParOf" srcId="{8E23D481-D045-AF43-8EEF-F8E0388B752C}" destId="{651E5C25-0050-BC4F-921D-2C137FE792A8}" srcOrd="2" destOrd="0" presId="urn:microsoft.com/office/officeart/2005/8/layout/process1"/>
    <dgm:cxn modelId="{EF1F6678-DFF4-EA49-B4DB-5D704B9121F3}" type="presParOf" srcId="{8E23D481-D045-AF43-8EEF-F8E0388B752C}" destId="{EC52D93A-7594-E249-9643-05EFFF366ADC}" srcOrd="3" destOrd="0" presId="urn:microsoft.com/office/officeart/2005/8/layout/process1"/>
    <dgm:cxn modelId="{134C6C7E-6B0B-3646-8334-F2D49427B621}" type="presParOf" srcId="{EC52D93A-7594-E249-9643-05EFFF366ADC}" destId="{663F1B74-AEBB-8244-BB34-1EAF2CC1C934}" srcOrd="0" destOrd="0" presId="urn:microsoft.com/office/officeart/2005/8/layout/process1"/>
    <dgm:cxn modelId="{BC520430-DF6B-294C-BAB3-A6F581264D67}" type="presParOf" srcId="{8E23D481-D045-AF43-8EEF-F8E0388B752C}" destId="{9726FCF4-DA2F-BA49-9B27-7517590A9983}" srcOrd="4" destOrd="0" presId="urn:microsoft.com/office/officeart/2005/8/layout/process1"/>
    <dgm:cxn modelId="{9F4493E9-69FA-5D4E-B738-6B26F26B35EC}" type="presParOf" srcId="{8E23D481-D045-AF43-8EEF-F8E0388B752C}" destId="{5CA104BA-AD4D-8248-862F-156B928B6F39}" srcOrd="5" destOrd="0" presId="urn:microsoft.com/office/officeart/2005/8/layout/process1"/>
    <dgm:cxn modelId="{E231C980-0D5A-2542-839C-55686A328E99}" type="presParOf" srcId="{5CA104BA-AD4D-8248-862F-156B928B6F39}" destId="{7F663E53-1538-ED47-980D-ED06F92C22B2}" srcOrd="0" destOrd="0" presId="urn:microsoft.com/office/officeart/2005/8/layout/process1"/>
    <dgm:cxn modelId="{592918CD-1505-7A4C-AEDA-F218E0E2A021}" type="presParOf" srcId="{8E23D481-D045-AF43-8EEF-F8E0388B752C}" destId="{E3E22696-4C79-7A49-B95A-9EC466D9F851}" srcOrd="6" destOrd="0" presId="urn:microsoft.com/office/officeart/2005/8/layout/process1"/>
    <dgm:cxn modelId="{7DD550B8-60E9-024A-B2CA-9F0B1B3FF872}" type="presParOf" srcId="{8E23D481-D045-AF43-8EEF-F8E0388B752C}" destId="{E4CE38EA-196C-1540-BCD5-30B30C1A0CAE}" srcOrd="7" destOrd="0" presId="urn:microsoft.com/office/officeart/2005/8/layout/process1"/>
    <dgm:cxn modelId="{78685DF5-F462-F942-AEF5-22A35844C6F9}" type="presParOf" srcId="{E4CE38EA-196C-1540-BCD5-30B30C1A0CAE}" destId="{3B4ED86F-9DB1-B148-AC14-1DCDC1F320E7}" srcOrd="0" destOrd="0" presId="urn:microsoft.com/office/officeart/2005/8/layout/process1"/>
    <dgm:cxn modelId="{0B06B1B4-63EB-4C40-901B-453DCE53D8A3}" type="presParOf" srcId="{8E23D481-D045-AF43-8EEF-F8E0388B752C}" destId="{83D8EE8D-41A1-5D4F-8AD3-DD792BDE5D11}" srcOrd="8" destOrd="0" presId="urn:microsoft.com/office/officeart/2005/8/layout/process1"/>
    <dgm:cxn modelId="{F7E458AF-8F9B-F346-A047-368664867F70}" type="presParOf" srcId="{8E23D481-D045-AF43-8EEF-F8E0388B752C}" destId="{75DE64D8-928F-C644-A5F0-BBA2873C90EB}" srcOrd="9" destOrd="0" presId="urn:microsoft.com/office/officeart/2005/8/layout/process1"/>
    <dgm:cxn modelId="{43A3E858-0FBD-0A44-B427-0C6B99EDC18B}" type="presParOf" srcId="{75DE64D8-928F-C644-A5F0-BBA2873C90EB}" destId="{3CBF8D55-51E1-A546-B9F4-5BD418310077}" srcOrd="0" destOrd="0" presId="urn:microsoft.com/office/officeart/2005/8/layout/process1"/>
    <dgm:cxn modelId="{C140D97F-2A27-DB4B-9BA1-0DDA12EAA1F7}" type="presParOf" srcId="{8E23D481-D045-AF43-8EEF-F8E0388B752C}" destId="{B8078ED9-CE92-CD48-BFE1-CE54E5BB538C}" srcOrd="10" destOrd="0" presId="urn:microsoft.com/office/officeart/2005/8/layout/process1"/>
    <dgm:cxn modelId="{39B860A2-96F7-9C4D-8133-59F597FFC1CF}" type="presParOf" srcId="{8E23D481-D045-AF43-8EEF-F8E0388B752C}" destId="{9F7180CE-D244-2546-9FAC-3762AD572791}" srcOrd="11" destOrd="0" presId="urn:microsoft.com/office/officeart/2005/8/layout/process1"/>
    <dgm:cxn modelId="{5C21951E-70FA-064F-B084-722D024CF94B}" type="presParOf" srcId="{9F7180CE-D244-2546-9FAC-3762AD572791}" destId="{D6F6E0BD-43A9-FB4F-9A40-88CFCE00EF1E}" srcOrd="0" destOrd="0" presId="urn:microsoft.com/office/officeart/2005/8/layout/process1"/>
    <dgm:cxn modelId="{22FB5BF8-7F65-9448-97F2-6AF82BFCC9CD}" type="presParOf" srcId="{8E23D481-D045-AF43-8EEF-F8E0388B752C}" destId="{9494E8DA-2233-DF4C-BC20-414E1ED9E21C}" srcOrd="12" destOrd="0" presId="urn:microsoft.com/office/officeart/2005/8/layout/process1"/>
    <dgm:cxn modelId="{EB754C4D-57CE-1647-B1EF-2D5B86B16F48}" type="presParOf" srcId="{8E23D481-D045-AF43-8EEF-F8E0388B752C}" destId="{8F7127E7-83E0-004F-ADA6-DBD5CEBD65FA}" srcOrd="13" destOrd="0" presId="urn:microsoft.com/office/officeart/2005/8/layout/process1"/>
    <dgm:cxn modelId="{9D8C0E0F-DAFC-8C42-AE76-1AC1A9B79FBD}" type="presParOf" srcId="{8F7127E7-83E0-004F-ADA6-DBD5CEBD65FA}" destId="{1DB0DD8E-6341-C04C-B792-6C3A91B7A2B1}" srcOrd="0" destOrd="0" presId="urn:microsoft.com/office/officeart/2005/8/layout/process1"/>
    <dgm:cxn modelId="{BD9A44A4-C584-1E49-AF61-79C56A09B071}" type="presParOf" srcId="{8E23D481-D045-AF43-8EEF-F8E0388B752C}" destId="{E864AA9A-6704-224D-B285-8AA5A7891CF6}" srcOrd="14" destOrd="0" presId="urn:microsoft.com/office/officeart/2005/8/layout/process1"/>
    <dgm:cxn modelId="{B4F97A16-606B-9948-A955-F320FE56EF67}" type="presParOf" srcId="{8E23D481-D045-AF43-8EEF-F8E0388B752C}" destId="{879B8013-2A79-A848-B0AB-4431AB34A4AE}" srcOrd="15" destOrd="0" presId="urn:microsoft.com/office/officeart/2005/8/layout/process1"/>
    <dgm:cxn modelId="{E2C9D34A-5936-274F-88F8-DD0E2AB699A6}" type="presParOf" srcId="{879B8013-2A79-A848-B0AB-4431AB34A4AE}" destId="{795383A6-0A71-2042-9AB6-15CA52DA790C}" srcOrd="0" destOrd="0" presId="urn:microsoft.com/office/officeart/2005/8/layout/process1"/>
    <dgm:cxn modelId="{4619A8DB-2D25-8F4F-9823-9F9E65CB027D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81DC73-54B5-6648-AC91-665F4952FC56}" type="presOf" srcId="{A82A3AC9-BE4C-1F4E-A1C0-92D25216C62C}" destId="{917808F9-F647-E247-81C7-91771C47568F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FD4162F1-E2E2-FC44-B618-EA51789F9AA5}" type="presOf" srcId="{3592288B-8CB7-3B49-9726-E8E594CB389A}" destId="{D34D1CD6-4B11-8B4E-A29C-6EF0167B8C28}" srcOrd="0" destOrd="0" presId="urn:microsoft.com/office/officeart/2005/8/layout/process1"/>
    <dgm:cxn modelId="{217B6515-4C90-2849-A708-485D4B426A35}" type="presOf" srcId="{FCC9A1CB-CEF2-F747-8ACC-D3DFDC21D35D}" destId="{7222E898-4DB3-074A-A699-0EEB554681F5}" srcOrd="1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12015FBC-3450-5241-BBDE-3C538689D7BB}" type="presOf" srcId="{1D3D0272-45C4-8448-87D8-52BF7721E76F}" destId="{651E5C25-0050-BC4F-921D-2C137FE792A8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99D22B78-5950-0E4E-B2F8-1B955FB8773C}" type="presOf" srcId="{A82A3AC9-BE4C-1F4E-A1C0-92D25216C62C}" destId="{A6902931-5945-3A44-97B9-32CF4CCB18C0}" srcOrd="0" destOrd="0" presId="urn:microsoft.com/office/officeart/2005/8/layout/process1"/>
    <dgm:cxn modelId="{04B5037C-DF07-FD4B-8AE8-F2C23E15E4F7}" type="presOf" srcId="{1483F97A-F9B7-E94B-9247-436FAD9AA7E8}" destId="{8E23D481-D045-AF43-8EEF-F8E0388B752C}" srcOrd="0" destOrd="0" presId="urn:microsoft.com/office/officeart/2005/8/layout/process1"/>
    <dgm:cxn modelId="{32A3B06B-31FF-8F49-8475-6DAB8EAAFE2F}" type="presOf" srcId="{B019CA8B-1653-7441-8C1F-EEE089C2A55D}" destId="{01D5BD1C-4ACE-9746-A711-C90A2874784E}" srcOrd="0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B2E9D005-6665-CF4B-8223-647DEEDB5BEB}" type="presOf" srcId="{2A3A2143-5313-3C41-A36D-77AD0D18E3BE}" destId="{A7254C9D-58C5-BA4F-BAD8-C227806B755A}" srcOrd="0" destOrd="0" presId="urn:microsoft.com/office/officeart/2005/8/layout/process1"/>
    <dgm:cxn modelId="{6DB063C0-DFBC-934F-8A22-572C3FB79C26}" type="presOf" srcId="{DE481254-B76B-764A-A9C8-C15D0EF3B7D5}" destId="{C4ED4C8D-AD63-7449-A524-3AC0BC0CD2B6}" srcOrd="0" destOrd="0" presId="urn:microsoft.com/office/officeart/2005/8/layout/process1"/>
    <dgm:cxn modelId="{594A87BC-0862-4B4C-BDE5-718E39E49DDC}" type="presOf" srcId="{D44C53D6-26C7-0248-A6D6-DFBE71D44E50}" destId="{2539EAEE-9AA3-8A49-99F4-6A39E854F981}" srcOrd="0" destOrd="0" presId="urn:microsoft.com/office/officeart/2005/8/layout/process1"/>
    <dgm:cxn modelId="{346A6A95-2E76-FD42-9D03-76EE8D703495}" type="presOf" srcId="{BEF644FA-2FC3-0540-84DC-28491EB6A206}" destId="{663F1B74-AEBB-8244-BB34-1EAF2CC1C934}" srcOrd="1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FB39915A-B4E9-4849-AA64-4A483160628D}" type="presOf" srcId="{FCC9A1CB-CEF2-F747-8ACC-D3DFDC21D35D}" destId="{318AA7A9-B66F-8748-A6E7-F1BCD86273A5}" srcOrd="0" destOrd="0" presId="urn:microsoft.com/office/officeart/2005/8/layout/process1"/>
    <dgm:cxn modelId="{82282463-84FB-ED49-BE16-522AB54D7DF9}" type="presOf" srcId="{AD5F278B-145C-964E-996C-9667AFE22AAA}" destId="{7F663E53-1538-ED47-980D-ED06F92C22B2}" srcOrd="1" destOrd="0" presId="urn:microsoft.com/office/officeart/2005/8/layout/process1"/>
    <dgm:cxn modelId="{D87E1595-1012-7442-A9C7-1B55655399FC}" type="presOf" srcId="{BEF644FA-2FC3-0540-84DC-28491EB6A206}" destId="{EC52D93A-7594-E249-9643-05EFFF366ADC}" srcOrd="0" destOrd="0" presId="urn:microsoft.com/office/officeart/2005/8/layout/process1"/>
    <dgm:cxn modelId="{1531C50B-3159-4549-B3C0-5D1B07DE0395}" type="presOf" srcId="{2F1BCC4D-1F27-B649-9FA5-C302A4D3F687}" destId="{9726FCF4-DA2F-BA49-9B27-7517590A9983}" srcOrd="0" destOrd="0" presId="urn:microsoft.com/office/officeart/2005/8/layout/process1"/>
    <dgm:cxn modelId="{89EF2B47-762B-B940-AD24-E0D6C5C46C59}" type="presOf" srcId="{2A3A2143-5313-3C41-A36D-77AD0D18E3BE}" destId="{7968128B-F201-7840-9462-733F5B176F1E}" srcOrd="1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57EBD8DB-55E7-E34E-A9D8-B082B7AB2E8B}" type="presOf" srcId="{AD5F278B-145C-964E-996C-9667AFE22AAA}" destId="{5CA104BA-AD4D-8248-862F-156B928B6F39}" srcOrd="0" destOrd="0" presId="urn:microsoft.com/office/officeart/2005/8/layout/process1"/>
    <dgm:cxn modelId="{3ED1C9F1-7068-9849-B761-BA7EEA3B0D4D}" type="presParOf" srcId="{8E23D481-D045-AF43-8EEF-F8E0388B752C}" destId="{651E5C25-0050-BC4F-921D-2C137FE792A8}" srcOrd="0" destOrd="0" presId="urn:microsoft.com/office/officeart/2005/8/layout/process1"/>
    <dgm:cxn modelId="{D8C6A2E2-1D4E-3440-B994-9987AA1F4B67}" type="presParOf" srcId="{8E23D481-D045-AF43-8EEF-F8E0388B752C}" destId="{EC52D93A-7594-E249-9643-05EFFF366ADC}" srcOrd="1" destOrd="0" presId="urn:microsoft.com/office/officeart/2005/8/layout/process1"/>
    <dgm:cxn modelId="{EF94D40E-DDA9-024E-99F4-510C537D00CD}" type="presParOf" srcId="{EC52D93A-7594-E249-9643-05EFFF366ADC}" destId="{663F1B74-AEBB-8244-BB34-1EAF2CC1C934}" srcOrd="0" destOrd="0" presId="urn:microsoft.com/office/officeart/2005/8/layout/process1"/>
    <dgm:cxn modelId="{E6EC7DD9-B7C2-A94E-9ED7-7BB1FF19981F}" type="presParOf" srcId="{8E23D481-D045-AF43-8EEF-F8E0388B752C}" destId="{01D5BD1C-4ACE-9746-A711-C90A2874784E}" srcOrd="2" destOrd="0" presId="urn:microsoft.com/office/officeart/2005/8/layout/process1"/>
    <dgm:cxn modelId="{5B21FC10-2268-3E4E-84C0-4C54A07A4D67}" type="presParOf" srcId="{8E23D481-D045-AF43-8EEF-F8E0388B752C}" destId="{A6902931-5945-3A44-97B9-32CF4CCB18C0}" srcOrd="3" destOrd="0" presId="urn:microsoft.com/office/officeart/2005/8/layout/process1"/>
    <dgm:cxn modelId="{4FEBC8BF-739A-E745-9492-08EF9BDC673C}" type="presParOf" srcId="{A6902931-5945-3A44-97B9-32CF4CCB18C0}" destId="{917808F9-F647-E247-81C7-91771C47568F}" srcOrd="0" destOrd="0" presId="urn:microsoft.com/office/officeart/2005/8/layout/process1"/>
    <dgm:cxn modelId="{22A0E113-9D6F-0E43-803B-697D89ECE7FD}" type="presParOf" srcId="{8E23D481-D045-AF43-8EEF-F8E0388B752C}" destId="{2539EAEE-9AA3-8A49-99F4-6A39E854F981}" srcOrd="4" destOrd="0" presId="urn:microsoft.com/office/officeart/2005/8/layout/process1"/>
    <dgm:cxn modelId="{B19E4D41-7AA1-7A4E-85EE-CA2D4804AD38}" type="presParOf" srcId="{8E23D481-D045-AF43-8EEF-F8E0388B752C}" destId="{A7254C9D-58C5-BA4F-BAD8-C227806B755A}" srcOrd="5" destOrd="0" presId="urn:microsoft.com/office/officeart/2005/8/layout/process1"/>
    <dgm:cxn modelId="{AF603324-F0C6-134F-B5C9-B7FDF2980E36}" type="presParOf" srcId="{A7254C9D-58C5-BA4F-BAD8-C227806B755A}" destId="{7968128B-F201-7840-9462-733F5B176F1E}" srcOrd="0" destOrd="0" presId="urn:microsoft.com/office/officeart/2005/8/layout/process1"/>
    <dgm:cxn modelId="{6340BA5E-82C4-E040-8D1A-209AF09C5C05}" type="presParOf" srcId="{8E23D481-D045-AF43-8EEF-F8E0388B752C}" destId="{D34D1CD6-4B11-8B4E-A29C-6EF0167B8C28}" srcOrd="6" destOrd="0" presId="urn:microsoft.com/office/officeart/2005/8/layout/process1"/>
    <dgm:cxn modelId="{AB286414-42B5-6D4D-96DD-B5BCAA675735}" type="presParOf" srcId="{8E23D481-D045-AF43-8EEF-F8E0388B752C}" destId="{318AA7A9-B66F-8748-A6E7-F1BCD86273A5}" srcOrd="7" destOrd="0" presId="urn:microsoft.com/office/officeart/2005/8/layout/process1"/>
    <dgm:cxn modelId="{D2831E4B-B51F-4E47-8B6B-99EC2F247FD8}" type="presParOf" srcId="{318AA7A9-B66F-8748-A6E7-F1BCD86273A5}" destId="{7222E898-4DB3-074A-A699-0EEB554681F5}" srcOrd="0" destOrd="0" presId="urn:microsoft.com/office/officeart/2005/8/layout/process1"/>
    <dgm:cxn modelId="{2BD0EAD8-3CC1-6142-8A4C-E812130BB358}" type="presParOf" srcId="{8E23D481-D045-AF43-8EEF-F8E0388B752C}" destId="{9726FCF4-DA2F-BA49-9B27-7517590A9983}" srcOrd="8" destOrd="0" presId="urn:microsoft.com/office/officeart/2005/8/layout/process1"/>
    <dgm:cxn modelId="{9D6F327F-2FA3-D54C-A6E6-61A5B76B9396}" type="presParOf" srcId="{8E23D481-D045-AF43-8EEF-F8E0388B752C}" destId="{5CA104BA-AD4D-8248-862F-156B928B6F39}" srcOrd="9" destOrd="0" presId="urn:microsoft.com/office/officeart/2005/8/layout/process1"/>
    <dgm:cxn modelId="{2758D580-FE95-B746-9324-89BFF569EAFB}" type="presParOf" srcId="{5CA104BA-AD4D-8248-862F-156B928B6F39}" destId="{7F663E53-1538-ED47-980D-ED06F92C22B2}" srcOrd="0" destOrd="0" presId="urn:microsoft.com/office/officeart/2005/8/layout/process1"/>
    <dgm:cxn modelId="{FAD0C948-4B30-7D4E-A237-67771E67254E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8C116DA6-601E-2E43-BCF5-4C2D7C3094C1}" type="presOf" srcId="{2A3A2143-5313-3C41-A36D-77AD0D18E3BE}" destId="{A7254C9D-58C5-BA4F-BAD8-C227806B755A}" srcOrd="0" destOrd="0" presId="urn:microsoft.com/office/officeart/2005/8/layout/process1"/>
    <dgm:cxn modelId="{5CA7FBA4-A778-7A40-9BE2-2EAF2A5ABBD9}" type="presOf" srcId="{A82A3AC9-BE4C-1F4E-A1C0-92D25216C62C}" destId="{917808F9-F647-E247-81C7-91771C47568F}" srcOrd="1" destOrd="0" presId="urn:microsoft.com/office/officeart/2005/8/layout/process1"/>
    <dgm:cxn modelId="{54AA2B01-3A63-F84F-AD9E-90CCF87603C3}" type="presOf" srcId="{B019CA8B-1653-7441-8C1F-EEE089C2A55D}" destId="{01D5BD1C-4ACE-9746-A711-C90A2874784E}" srcOrd="0" destOrd="0" presId="urn:microsoft.com/office/officeart/2005/8/layout/process1"/>
    <dgm:cxn modelId="{C7B77B91-B929-6844-9C75-6DEAC1B3D2DD}" type="presOf" srcId="{AD5F278B-145C-964E-996C-9667AFE22AAA}" destId="{5CA104BA-AD4D-8248-862F-156B928B6F39}" srcOrd="0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FF07B3CF-D8B5-834E-9173-6018293506FC}" type="presOf" srcId="{3592288B-8CB7-3B49-9726-E8E594CB389A}" destId="{D34D1CD6-4B11-8B4E-A29C-6EF0167B8C28}" srcOrd="0" destOrd="0" presId="urn:microsoft.com/office/officeart/2005/8/layout/process1"/>
    <dgm:cxn modelId="{25555388-6D46-0E42-8E55-0C91751CE042}" type="presOf" srcId="{2A3A2143-5313-3C41-A36D-77AD0D18E3BE}" destId="{7968128B-F201-7840-9462-733F5B176F1E}" srcOrd="1" destOrd="0" presId="urn:microsoft.com/office/officeart/2005/8/layout/process1"/>
    <dgm:cxn modelId="{AB658119-9704-0C4C-A955-ED1C4C64BA7E}" type="presOf" srcId="{BEF644FA-2FC3-0540-84DC-28491EB6A206}" destId="{663F1B74-AEBB-8244-BB34-1EAF2CC1C934}" srcOrd="1" destOrd="0" presId="urn:microsoft.com/office/officeart/2005/8/layout/process1"/>
    <dgm:cxn modelId="{DFD7A6D8-CB1B-0743-9994-9E6B17A53366}" type="presOf" srcId="{AD5F278B-145C-964E-996C-9667AFE22AAA}" destId="{7F663E53-1538-ED47-980D-ED06F92C22B2}" srcOrd="1" destOrd="0" presId="urn:microsoft.com/office/officeart/2005/8/layout/process1"/>
    <dgm:cxn modelId="{6B20BFC1-D801-084C-B6BD-5E92C8187F09}" type="presOf" srcId="{DE481254-B76B-764A-A9C8-C15D0EF3B7D5}" destId="{C4ED4C8D-AD63-7449-A524-3AC0BC0CD2B6}" srcOrd="0" destOrd="0" presId="urn:microsoft.com/office/officeart/2005/8/layout/process1"/>
    <dgm:cxn modelId="{31F96914-344E-BC4B-AF11-6F87995F3639}" type="presOf" srcId="{A82A3AC9-BE4C-1F4E-A1C0-92D25216C62C}" destId="{A6902931-5945-3A44-97B9-32CF4CCB18C0}" srcOrd="0" destOrd="0" presId="urn:microsoft.com/office/officeart/2005/8/layout/process1"/>
    <dgm:cxn modelId="{A2B4E6C8-0E83-AB44-8CC8-C0375277D5A6}" type="presOf" srcId="{1483F97A-F9B7-E94B-9247-436FAD9AA7E8}" destId="{8E23D481-D045-AF43-8EEF-F8E0388B752C}" srcOrd="0" destOrd="0" presId="urn:microsoft.com/office/officeart/2005/8/layout/process1"/>
    <dgm:cxn modelId="{6DBE6EB6-3E00-4946-935B-7D991081F335}" type="presOf" srcId="{1D3D0272-45C4-8448-87D8-52BF7721E76F}" destId="{651E5C25-0050-BC4F-921D-2C137FE792A8}" srcOrd="0" destOrd="0" presId="urn:microsoft.com/office/officeart/2005/8/layout/process1"/>
    <dgm:cxn modelId="{35E27476-0C91-704B-A26B-97DBE95716DC}" type="presOf" srcId="{FCC9A1CB-CEF2-F747-8ACC-D3DFDC21D35D}" destId="{318AA7A9-B66F-8748-A6E7-F1BCD86273A5}" srcOrd="0" destOrd="0" presId="urn:microsoft.com/office/officeart/2005/8/layout/process1"/>
    <dgm:cxn modelId="{1C4B5D82-9BD1-6D47-A118-D45BA3C0FDA6}" type="presOf" srcId="{2F1BCC4D-1F27-B649-9FA5-C302A4D3F687}" destId="{9726FCF4-DA2F-BA49-9B27-7517590A9983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DDE23C40-22F2-D648-829C-CCCFE3960A81}" type="presOf" srcId="{BEF644FA-2FC3-0540-84DC-28491EB6A206}" destId="{EC52D93A-7594-E249-9643-05EFFF366ADC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B502FAD6-39FA-C54B-BF76-21DA2B354643}" type="presOf" srcId="{D44C53D6-26C7-0248-A6D6-DFBE71D44E50}" destId="{2539EAEE-9AA3-8A49-99F4-6A39E854F981}" srcOrd="0" destOrd="0" presId="urn:microsoft.com/office/officeart/2005/8/layout/process1"/>
    <dgm:cxn modelId="{98B9FD35-8F1E-2448-9023-6BA7E4D8E86D}" type="presOf" srcId="{FCC9A1CB-CEF2-F747-8ACC-D3DFDC21D35D}" destId="{7222E898-4DB3-074A-A699-0EEB554681F5}" srcOrd="1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55E78EC9-AD84-F84E-B93D-4277EC749EC2}" type="presParOf" srcId="{8E23D481-D045-AF43-8EEF-F8E0388B752C}" destId="{651E5C25-0050-BC4F-921D-2C137FE792A8}" srcOrd="0" destOrd="0" presId="urn:microsoft.com/office/officeart/2005/8/layout/process1"/>
    <dgm:cxn modelId="{FF9FAFE4-5169-FA40-9646-2F3A50C17376}" type="presParOf" srcId="{8E23D481-D045-AF43-8EEF-F8E0388B752C}" destId="{EC52D93A-7594-E249-9643-05EFFF366ADC}" srcOrd="1" destOrd="0" presId="urn:microsoft.com/office/officeart/2005/8/layout/process1"/>
    <dgm:cxn modelId="{11C7E2A7-AA94-604D-8ED1-B56579BD7AD2}" type="presParOf" srcId="{EC52D93A-7594-E249-9643-05EFFF366ADC}" destId="{663F1B74-AEBB-8244-BB34-1EAF2CC1C934}" srcOrd="0" destOrd="0" presId="urn:microsoft.com/office/officeart/2005/8/layout/process1"/>
    <dgm:cxn modelId="{49F2B8BC-0C8B-584F-B4F5-404CB4F244F1}" type="presParOf" srcId="{8E23D481-D045-AF43-8EEF-F8E0388B752C}" destId="{01D5BD1C-4ACE-9746-A711-C90A2874784E}" srcOrd="2" destOrd="0" presId="urn:microsoft.com/office/officeart/2005/8/layout/process1"/>
    <dgm:cxn modelId="{FD5B13B5-F336-7C48-B6B4-D261EA31308B}" type="presParOf" srcId="{8E23D481-D045-AF43-8EEF-F8E0388B752C}" destId="{A6902931-5945-3A44-97B9-32CF4CCB18C0}" srcOrd="3" destOrd="0" presId="urn:microsoft.com/office/officeart/2005/8/layout/process1"/>
    <dgm:cxn modelId="{AB643083-9F83-9F4F-8F50-5A72C508B354}" type="presParOf" srcId="{A6902931-5945-3A44-97B9-32CF4CCB18C0}" destId="{917808F9-F647-E247-81C7-91771C47568F}" srcOrd="0" destOrd="0" presId="urn:microsoft.com/office/officeart/2005/8/layout/process1"/>
    <dgm:cxn modelId="{024662BE-1867-0944-AF6F-27D5417C4B3A}" type="presParOf" srcId="{8E23D481-D045-AF43-8EEF-F8E0388B752C}" destId="{2539EAEE-9AA3-8A49-99F4-6A39E854F981}" srcOrd="4" destOrd="0" presId="urn:microsoft.com/office/officeart/2005/8/layout/process1"/>
    <dgm:cxn modelId="{E30FB5DC-026D-1C4D-9D15-91068DC1213B}" type="presParOf" srcId="{8E23D481-D045-AF43-8EEF-F8E0388B752C}" destId="{A7254C9D-58C5-BA4F-BAD8-C227806B755A}" srcOrd="5" destOrd="0" presId="urn:microsoft.com/office/officeart/2005/8/layout/process1"/>
    <dgm:cxn modelId="{F570891A-50A8-F44A-AE96-BBB5AEF285E5}" type="presParOf" srcId="{A7254C9D-58C5-BA4F-BAD8-C227806B755A}" destId="{7968128B-F201-7840-9462-733F5B176F1E}" srcOrd="0" destOrd="0" presId="urn:microsoft.com/office/officeart/2005/8/layout/process1"/>
    <dgm:cxn modelId="{060E3E1C-41E8-6645-A65E-D3FA676999A8}" type="presParOf" srcId="{8E23D481-D045-AF43-8EEF-F8E0388B752C}" destId="{D34D1CD6-4B11-8B4E-A29C-6EF0167B8C28}" srcOrd="6" destOrd="0" presId="urn:microsoft.com/office/officeart/2005/8/layout/process1"/>
    <dgm:cxn modelId="{6116A5C8-A41A-FB4F-AE83-5B4BD9B4FD05}" type="presParOf" srcId="{8E23D481-D045-AF43-8EEF-F8E0388B752C}" destId="{318AA7A9-B66F-8748-A6E7-F1BCD86273A5}" srcOrd="7" destOrd="0" presId="urn:microsoft.com/office/officeart/2005/8/layout/process1"/>
    <dgm:cxn modelId="{7ACD8D43-76A0-B94C-8D9B-3927DFDEA108}" type="presParOf" srcId="{318AA7A9-B66F-8748-A6E7-F1BCD86273A5}" destId="{7222E898-4DB3-074A-A699-0EEB554681F5}" srcOrd="0" destOrd="0" presId="urn:microsoft.com/office/officeart/2005/8/layout/process1"/>
    <dgm:cxn modelId="{590EC9DD-BF33-3343-9584-B0D6E44AECF8}" type="presParOf" srcId="{8E23D481-D045-AF43-8EEF-F8E0388B752C}" destId="{9726FCF4-DA2F-BA49-9B27-7517590A9983}" srcOrd="8" destOrd="0" presId="urn:microsoft.com/office/officeart/2005/8/layout/process1"/>
    <dgm:cxn modelId="{9570E203-94D0-594F-BAD9-765A570B6244}" type="presParOf" srcId="{8E23D481-D045-AF43-8EEF-F8E0388B752C}" destId="{5CA104BA-AD4D-8248-862F-156B928B6F39}" srcOrd="9" destOrd="0" presId="urn:microsoft.com/office/officeart/2005/8/layout/process1"/>
    <dgm:cxn modelId="{0CB02201-B8F6-894B-B02D-596A6E8B4917}" type="presParOf" srcId="{5CA104BA-AD4D-8248-862F-156B928B6F39}" destId="{7F663E53-1538-ED47-980D-ED06F92C22B2}" srcOrd="0" destOrd="0" presId="urn:microsoft.com/office/officeart/2005/8/layout/process1"/>
    <dgm:cxn modelId="{49FA27D1-2329-9F41-A0DE-6040932BD43F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260495-52BF-0E42-B5F4-713ADA5BA2F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9B3A06-C0A8-7443-A75C-8C4CDEF606E4}">
      <dgm:prSet custT="1"/>
      <dgm:spPr/>
      <dgm:t>
        <a:bodyPr/>
        <a:lstStyle/>
        <a:p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https://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github.com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JeffersonLab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xmsg-java.git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2BEA9F10-E910-2C4E-B626-60FB11A2852E}" type="parTrans" cxnId="{4DA8C98E-DEB9-DF4F-AC38-2328C311B831}">
      <dgm:prSet/>
      <dgm:spPr/>
      <dgm:t>
        <a:bodyPr/>
        <a:lstStyle/>
        <a:p>
          <a:endParaRPr lang="en-US"/>
        </a:p>
      </dgm:t>
    </dgm:pt>
    <dgm:pt modelId="{A1E493B7-BFDC-4D4F-955F-BD496F6E83F4}" type="sibTrans" cxnId="{4DA8C98E-DEB9-DF4F-AC38-2328C311B831}">
      <dgm:prSet/>
      <dgm:spPr/>
      <dgm:t>
        <a:bodyPr/>
        <a:lstStyle/>
        <a:p>
          <a:endParaRPr lang="en-US"/>
        </a:p>
      </dgm:t>
    </dgm:pt>
    <dgm:pt modelId="{B73CAD6A-0872-BB47-9DCA-2B85878293B7}">
      <dgm:prSet custT="1"/>
      <dgm:spPr>
        <a:solidFill>
          <a:schemeClr val="accent1">
            <a:lumMod val="50000"/>
            <a:alpha val="53000"/>
          </a:schemeClr>
        </a:solidFill>
      </dgm:spPr>
      <dgm:t>
        <a:bodyPr/>
        <a:lstStyle/>
        <a:p>
          <a:r>
            <a:rPr lang="en-US" sz="800" dirty="0">
              <a:solidFill>
                <a:srgbClr val="FFC000"/>
              </a:solidFill>
            </a:rPr>
            <a:t>Language Bindings</a:t>
          </a:r>
        </a:p>
      </dgm:t>
    </dgm:pt>
    <dgm:pt modelId="{F95D9C31-B07C-3240-9040-30D572B14558}" type="sibTrans" cxnId="{838996A8-3C56-F64F-B806-9FACC8509920}">
      <dgm:prSet/>
      <dgm:spPr/>
      <dgm:t>
        <a:bodyPr/>
        <a:lstStyle/>
        <a:p>
          <a:endParaRPr lang="en-US"/>
        </a:p>
      </dgm:t>
    </dgm:pt>
    <dgm:pt modelId="{A0D0F18F-D3C5-A148-ADB3-14E5F8FC10D5}" type="parTrans" cxnId="{838996A8-3C56-F64F-B806-9FACC8509920}">
      <dgm:prSet/>
      <dgm:spPr/>
      <dgm:t>
        <a:bodyPr/>
        <a:lstStyle/>
        <a:p>
          <a:endParaRPr lang="en-US"/>
        </a:p>
      </dgm:t>
    </dgm:pt>
    <dgm:pt modelId="{99DB917B-A0AF-994D-9767-BE93EF5081B0}">
      <dgm:prSet custT="1"/>
      <dgm:spPr/>
      <dgm:t>
        <a:bodyPr/>
        <a:lstStyle/>
        <a:p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https://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github.com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JeffersonLab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xmsg-cpp.git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7C03814C-48BC-BC42-AF0A-B75FD8B01FA0}" type="parTrans" cxnId="{CD1522F0-BBE7-824C-8AA6-62E2F373CFB7}">
      <dgm:prSet/>
      <dgm:spPr/>
      <dgm:t>
        <a:bodyPr/>
        <a:lstStyle/>
        <a:p>
          <a:endParaRPr lang="en-US"/>
        </a:p>
      </dgm:t>
    </dgm:pt>
    <dgm:pt modelId="{4A0B1EE5-42C8-A241-A594-4865E80240B4}" type="sibTrans" cxnId="{CD1522F0-BBE7-824C-8AA6-62E2F373CFB7}">
      <dgm:prSet/>
      <dgm:spPr/>
      <dgm:t>
        <a:bodyPr/>
        <a:lstStyle/>
        <a:p>
          <a:endParaRPr lang="en-US"/>
        </a:p>
      </dgm:t>
    </dgm:pt>
    <dgm:pt modelId="{3C12A592-AC32-C048-B6CD-E3563EF674CD}">
      <dgm:prSet custT="1"/>
      <dgm:spPr/>
      <dgm:t>
        <a:bodyPr/>
        <a:lstStyle/>
        <a:p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https://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github.com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JeffersonLab</a:t>
          </a:r>
          <a:r>
            <a:rPr lang="en-US" sz="7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xmsg-python.git</a:t>
          </a:r>
          <a:endParaRPr lang="en-US" sz="700" dirty="0">
            <a:solidFill>
              <a:schemeClr val="bg2">
                <a:lumMod val="50000"/>
              </a:schemeClr>
            </a:solidFill>
          </a:endParaRPr>
        </a:p>
      </dgm:t>
    </dgm:pt>
    <dgm:pt modelId="{9F4220B6-4CE5-B44E-8544-9F82E52880A3}" type="parTrans" cxnId="{7A00C50E-1E42-7448-A0D4-A17A992FB8CC}">
      <dgm:prSet/>
      <dgm:spPr/>
      <dgm:t>
        <a:bodyPr/>
        <a:lstStyle/>
        <a:p>
          <a:endParaRPr lang="en-US"/>
        </a:p>
      </dgm:t>
    </dgm:pt>
    <dgm:pt modelId="{F029E084-43D1-EE45-A942-1BE31DA43ED0}" type="sibTrans" cxnId="{7A00C50E-1E42-7448-A0D4-A17A992FB8CC}">
      <dgm:prSet/>
      <dgm:spPr/>
      <dgm:t>
        <a:bodyPr/>
        <a:lstStyle/>
        <a:p>
          <a:endParaRPr lang="en-US"/>
        </a:p>
      </dgm:t>
    </dgm:pt>
    <dgm:pt modelId="{F88D012C-2EBD-074C-8E94-F41C509F79D0}" type="pres">
      <dgm:prSet presAssocID="{6D260495-52BF-0E42-B5F4-713ADA5BA2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E4B46D-9DEA-8D42-A228-105518DF060B}" type="pres">
      <dgm:prSet presAssocID="{B73CAD6A-0872-BB47-9DCA-2B85878293B7}" presName="composite" presStyleCnt="0"/>
      <dgm:spPr/>
    </dgm:pt>
    <dgm:pt modelId="{CDA561D6-46FE-B54C-876D-67804301DC7A}" type="pres">
      <dgm:prSet presAssocID="{B73CAD6A-0872-BB47-9DCA-2B85878293B7}" presName="parTx" presStyleLbl="alignNode1" presStyleIdx="0" presStyleCnt="1" custLinFactY="-6238" custLinFactNeighborX="-29976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AE9FC7-B3CF-FA4C-848D-FC9DC79BBB41}" type="pres">
      <dgm:prSet presAssocID="{B73CAD6A-0872-BB47-9DCA-2B85878293B7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A8C98E-DEB9-DF4F-AC38-2328C311B831}" srcId="{B73CAD6A-0872-BB47-9DCA-2B85878293B7}" destId="{549B3A06-C0A8-7443-A75C-8C4CDEF606E4}" srcOrd="0" destOrd="0" parTransId="{2BEA9F10-E910-2C4E-B626-60FB11A2852E}" sibTransId="{A1E493B7-BFDC-4D4F-955F-BD496F6E83F4}"/>
    <dgm:cxn modelId="{3CF7E031-3286-9245-A4C9-7DEDCA61F5A8}" type="presOf" srcId="{549B3A06-C0A8-7443-A75C-8C4CDEF606E4}" destId="{45AE9FC7-B3CF-FA4C-848D-FC9DC79BBB41}" srcOrd="0" destOrd="0" presId="urn:microsoft.com/office/officeart/2005/8/layout/hList1"/>
    <dgm:cxn modelId="{838996A8-3C56-F64F-B806-9FACC8509920}" srcId="{6D260495-52BF-0E42-B5F4-713ADA5BA2F1}" destId="{B73CAD6A-0872-BB47-9DCA-2B85878293B7}" srcOrd="0" destOrd="0" parTransId="{A0D0F18F-D3C5-A148-ADB3-14E5F8FC10D5}" sibTransId="{F95D9C31-B07C-3240-9040-30D572B14558}"/>
    <dgm:cxn modelId="{54C1BB2D-EF68-E74D-BA7E-B832C6200B70}" type="presOf" srcId="{99DB917B-A0AF-994D-9767-BE93EF5081B0}" destId="{45AE9FC7-B3CF-FA4C-848D-FC9DC79BBB41}" srcOrd="0" destOrd="1" presId="urn:microsoft.com/office/officeart/2005/8/layout/hList1"/>
    <dgm:cxn modelId="{7A00C50E-1E42-7448-A0D4-A17A992FB8CC}" srcId="{B73CAD6A-0872-BB47-9DCA-2B85878293B7}" destId="{3C12A592-AC32-C048-B6CD-E3563EF674CD}" srcOrd="2" destOrd="0" parTransId="{9F4220B6-4CE5-B44E-8544-9F82E52880A3}" sibTransId="{F029E084-43D1-EE45-A942-1BE31DA43ED0}"/>
    <dgm:cxn modelId="{E7AB0BC7-0251-BC49-B582-67E51EEC3383}" type="presOf" srcId="{B73CAD6A-0872-BB47-9DCA-2B85878293B7}" destId="{CDA561D6-46FE-B54C-876D-67804301DC7A}" srcOrd="0" destOrd="0" presId="urn:microsoft.com/office/officeart/2005/8/layout/hList1"/>
    <dgm:cxn modelId="{D5DE85D7-1AB6-C442-B225-EB9163A87FE6}" type="presOf" srcId="{3C12A592-AC32-C048-B6CD-E3563EF674CD}" destId="{45AE9FC7-B3CF-FA4C-848D-FC9DC79BBB41}" srcOrd="0" destOrd="2" presId="urn:microsoft.com/office/officeart/2005/8/layout/hList1"/>
    <dgm:cxn modelId="{CD1522F0-BBE7-824C-8AA6-62E2F373CFB7}" srcId="{B73CAD6A-0872-BB47-9DCA-2B85878293B7}" destId="{99DB917B-A0AF-994D-9767-BE93EF5081B0}" srcOrd="1" destOrd="0" parTransId="{7C03814C-48BC-BC42-AF0A-B75FD8B01FA0}" sibTransId="{4A0B1EE5-42C8-A241-A594-4865E80240B4}"/>
    <dgm:cxn modelId="{75E7F496-A591-4944-9B57-07E25A655174}" type="presOf" srcId="{6D260495-52BF-0E42-B5F4-713ADA5BA2F1}" destId="{F88D012C-2EBD-074C-8E94-F41C509F79D0}" srcOrd="0" destOrd="0" presId="urn:microsoft.com/office/officeart/2005/8/layout/hList1"/>
    <dgm:cxn modelId="{3B15FD91-E68F-9E4B-8BDC-51E01BA52327}" type="presParOf" srcId="{F88D012C-2EBD-074C-8E94-F41C509F79D0}" destId="{EEE4B46D-9DEA-8D42-A228-105518DF060B}" srcOrd="0" destOrd="0" presId="urn:microsoft.com/office/officeart/2005/8/layout/hList1"/>
    <dgm:cxn modelId="{1C8FA303-8664-F24B-B29A-894FECC1829F}" type="presParOf" srcId="{EEE4B46D-9DEA-8D42-A228-105518DF060B}" destId="{CDA561D6-46FE-B54C-876D-67804301DC7A}" srcOrd="0" destOrd="0" presId="urn:microsoft.com/office/officeart/2005/8/layout/hList1"/>
    <dgm:cxn modelId="{D37C36C0-EC24-194D-B829-582B16CDF412}" type="presParOf" srcId="{EEE4B46D-9DEA-8D42-A228-105518DF060B}" destId="{45AE9FC7-B3CF-FA4C-848D-FC9DC79BBB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A650CE5B-F652-AB44-8FA7-35AE7F633C15}" type="presOf" srcId="{0AAE3A84-15B2-C54B-9647-1DB1B8E851B7}" destId="{E4CE38EA-196C-1540-BCD5-30B30C1A0CAE}" srcOrd="0" destOrd="0" presId="urn:microsoft.com/office/officeart/2005/8/layout/process1"/>
    <dgm:cxn modelId="{BA373FB9-FE62-E440-B5D3-1813871DC3E5}" type="presOf" srcId="{2A3A2143-5313-3C41-A36D-77AD0D18E3BE}" destId="{A7254C9D-58C5-BA4F-BAD8-C227806B755A}" srcOrd="0" destOrd="0" presId="urn:microsoft.com/office/officeart/2005/8/layout/process1"/>
    <dgm:cxn modelId="{91F93851-5983-DD41-93DE-D314D6532BB0}" type="presOf" srcId="{1D3D0272-45C4-8448-87D8-52BF7721E76F}" destId="{651E5C25-0050-BC4F-921D-2C137FE792A8}" srcOrd="0" destOrd="0" presId="urn:microsoft.com/office/officeart/2005/8/layout/process1"/>
    <dgm:cxn modelId="{D1DF4479-0D14-5443-AF44-569460E64802}" type="presOf" srcId="{045DCF92-8CAA-4A47-A03A-61C7DF64446E}" destId="{B8078ED9-CE92-CD48-BFE1-CE54E5BB538C}" srcOrd="0" destOrd="0" presId="urn:microsoft.com/office/officeart/2005/8/layout/process1"/>
    <dgm:cxn modelId="{E6BEF0C6-91A8-924F-9839-CE054D4C8C2B}" type="presOf" srcId="{D42A32A1-2C79-CA47-B08A-5A7DC1E43F8F}" destId="{E3E22696-4C79-7A49-B95A-9EC466D9F851}" srcOrd="0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EADE3A67-1F86-0E43-873B-C894FF835025}" type="presOf" srcId="{5BCA461D-959C-964C-B6F6-F3EAF79E7186}" destId="{D64BAC73-9E3A-9040-8601-E86800E6F3FB}" srcOrd="0" destOrd="0" presId="urn:microsoft.com/office/officeart/2005/8/layout/process1"/>
    <dgm:cxn modelId="{97284324-2245-6746-9A8C-A9F85DCA5499}" type="presOf" srcId="{BEF644FA-2FC3-0540-84DC-28491EB6A206}" destId="{663F1B74-AEBB-8244-BB34-1EAF2CC1C934}" srcOrd="1" destOrd="0" presId="urn:microsoft.com/office/officeart/2005/8/layout/process1"/>
    <dgm:cxn modelId="{6E09F450-3D6F-034D-97CE-1A71BA8295A5}" type="presOf" srcId="{B15BBCD7-F34D-D54F-9EBA-00EF43257C87}" destId="{879B8013-2A79-A848-B0AB-4431AB34A4AE}" srcOrd="0" destOrd="0" presId="urn:microsoft.com/office/officeart/2005/8/layout/process1"/>
    <dgm:cxn modelId="{708A49BD-E8CD-074B-AFC3-927361EE746F}" type="presOf" srcId="{CBBA9122-0FA1-5746-9D9C-6D02CFA2D90C}" destId="{D6F6E0BD-43A9-FB4F-9A40-88CFCE00EF1E}" srcOrd="1" destOrd="0" presId="urn:microsoft.com/office/officeart/2005/8/layout/process1"/>
    <dgm:cxn modelId="{578AA0F4-ED6D-B345-81B2-E4E0A308AAD8}" type="presOf" srcId="{B7070582-726F-3641-802F-15FEFB946223}" destId="{83D8EE8D-41A1-5D4F-8AD3-DD792BDE5D11}" srcOrd="0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0624C380-BE2B-A74B-908E-3884A66A9B64}" type="presOf" srcId="{AD5F278B-145C-964E-996C-9667AFE22AAA}" destId="{5CA104BA-AD4D-8248-862F-156B928B6F39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A99FAF73-5F68-D54F-A23F-50150DA8D9EA}" type="presOf" srcId="{2A3A2143-5313-3C41-A36D-77AD0D18E3BE}" destId="{7968128B-F201-7840-9462-733F5B176F1E}" srcOrd="1" destOrd="0" presId="urn:microsoft.com/office/officeart/2005/8/layout/process1"/>
    <dgm:cxn modelId="{477C1685-7250-6543-9430-7F4DAD36E8BD}" type="presOf" srcId="{CE70571E-ED1F-904F-9C52-3E042381D18A}" destId="{8F7127E7-83E0-004F-ADA6-DBD5CEBD65FA}" srcOrd="0" destOrd="0" presId="urn:microsoft.com/office/officeart/2005/8/layout/process1"/>
    <dgm:cxn modelId="{A91D401F-85FC-1341-A04D-0D115005DE04}" type="presOf" srcId="{D44C53D6-26C7-0248-A6D6-DFBE71D44E50}" destId="{2539EAEE-9AA3-8A49-99F4-6A39E854F981}" srcOrd="0" destOrd="0" presId="urn:microsoft.com/office/officeart/2005/8/layout/process1"/>
    <dgm:cxn modelId="{9DC3D42B-172E-B043-BDF1-F33C89D85334}" type="presOf" srcId="{97696C7A-FE83-094E-B031-B3624FA9810D}" destId="{E864AA9A-6704-224D-B285-8AA5A7891CF6}" srcOrd="0" destOrd="0" presId="urn:microsoft.com/office/officeart/2005/8/layout/process1"/>
    <dgm:cxn modelId="{7A4E0CA1-49BB-934D-AEF1-68D7DDC75F4D}" type="presOf" srcId="{BEF644FA-2FC3-0540-84DC-28491EB6A206}" destId="{EC52D93A-7594-E249-9643-05EFFF366ADC}" srcOrd="0" destOrd="0" presId="urn:microsoft.com/office/officeart/2005/8/layout/process1"/>
    <dgm:cxn modelId="{FBA5C174-E572-7648-B990-9CD0CA741A28}" type="presOf" srcId="{B15BBCD7-F34D-D54F-9EBA-00EF43257C87}" destId="{795383A6-0A71-2042-9AB6-15CA52DA790C}" srcOrd="1" destOrd="0" presId="urn:microsoft.com/office/officeart/2005/8/layout/process1"/>
    <dgm:cxn modelId="{C5AC70F9-1EBE-B044-9622-4AA4E429530D}" type="presOf" srcId="{1483F97A-F9B7-E94B-9247-436FAD9AA7E8}" destId="{8E23D481-D045-AF43-8EEF-F8E0388B752C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28EACCF6-2F65-404E-9159-CC8D0E7477B4}" type="presOf" srcId="{CE70571E-ED1F-904F-9C52-3E042381D18A}" destId="{1DB0DD8E-6341-C04C-B792-6C3A91B7A2B1}" srcOrd="1" destOrd="0" presId="urn:microsoft.com/office/officeart/2005/8/layout/process1"/>
    <dgm:cxn modelId="{FDF55F48-4ACD-FD49-9676-93CAB93E1CCE}" type="presOf" srcId="{CBBA9122-0FA1-5746-9D9C-6D02CFA2D90C}" destId="{9F7180CE-D244-2546-9FAC-3762AD572791}" srcOrd="0" destOrd="0" presId="urn:microsoft.com/office/officeart/2005/8/layout/process1"/>
    <dgm:cxn modelId="{A33688CB-3C08-2442-A997-276BC336006D}" type="presOf" srcId="{AD5F278B-145C-964E-996C-9667AFE22AAA}" destId="{7F663E53-1538-ED47-980D-ED06F92C22B2}" srcOrd="1" destOrd="0" presId="urn:microsoft.com/office/officeart/2005/8/layout/process1"/>
    <dgm:cxn modelId="{88415DFE-946D-BF45-A14E-8322B1FA7BC4}" type="presOf" srcId="{BBF2C91E-5134-284D-A50C-947073E40A75}" destId="{3CBF8D55-51E1-A546-B9F4-5BD418310077}" srcOrd="1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BDE55AA0-FB9B-C541-BBBB-99AA58777AFB}" type="presOf" srcId="{2F1BCC4D-1F27-B649-9FA5-C302A4D3F687}" destId="{9726FCF4-DA2F-BA49-9B27-7517590A9983}" srcOrd="0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E2F3B20D-2222-AE47-91C9-D3AD0F44DEC7}" type="presOf" srcId="{BBF2C91E-5134-284D-A50C-947073E40A75}" destId="{75DE64D8-928F-C644-A5F0-BBA2873C90EB}" srcOrd="0" destOrd="0" presId="urn:microsoft.com/office/officeart/2005/8/layout/process1"/>
    <dgm:cxn modelId="{46A78A4E-5590-3341-ACB0-87F957CD79C9}" type="presOf" srcId="{0AAE3A84-15B2-C54B-9647-1DB1B8E851B7}" destId="{3B4ED86F-9DB1-B148-AC14-1DCDC1F320E7}" srcOrd="1" destOrd="0" presId="urn:microsoft.com/office/officeart/2005/8/layout/process1"/>
    <dgm:cxn modelId="{320A3E51-B84E-7146-ADCE-6527BD2C241F}" type="presOf" srcId="{97AC8833-3AC0-D343-9296-2E923BD2FC14}" destId="{9494E8DA-2233-DF4C-BC20-414E1ED9E21C}" srcOrd="0" destOrd="0" presId="urn:microsoft.com/office/officeart/2005/8/layout/process1"/>
    <dgm:cxn modelId="{14FED777-5C40-9D44-B2AB-22035145EDBE}" type="presParOf" srcId="{8E23D481-D045-AF43-8EEF-F8E0388B752C}" destId="{2539EAEE-9AA3-8A49-99F4-6A39E854F981}" srcOrd="0" destOrd="0" presId="urn:microsoft.com/office/officeart/2005/8/layout/process1"/>
    <dgm:cxn modelId="{935E1332-0F95-774B-95AE-DF32F8E4849A}" type="presParOf" srcId="{8E23D481-D045-AF43-8EEF-F8E0388B752C}" destId="{A7254C9D-58C5-BA4F-BAD8-C227806B755A}" srcOrd="1" destOrd="0" presId="urn:microsoft.com/office/officeart/2005/8/layout/process1"/>
    <dgm:cxn modelId="{281E4B28-8FA6-8E4E-BE3D-8FF9402FE26F}" type="presParOf" srcId="{A7254C9D-58C5-BA4F-BAD8-C227806B755A}" destId="{7968128B-F201-7840-9462-733F5B176F1E}" srcOrd="0" destOrd="0" presId="urn:microsoft.com/office/officeart/2005/8/layout/process1"/>
    <dgm:cxn modelId="{630CCA08-5D75-2448-9BE0-33A5394ECC43}" type="presParOf" srcId="{8E23D481-D045-AF43-8EEF-F8E0388B752C}" destId="{651E5C25-0050-BC4F-921D-2C137FE792A8}" srcOrd="2" destOrd="0" presId="urn:microsoft.com/office/officeart/2005/8/layout/process1"/>
    <dgm:cxn modelId="{FB2F2770-E820-B649-B55A-543BCF014434}" type="presParOf" srcId="{8E23D481-D045-AF43-8EEF-F8E0388B752C}" destId="{EC52D93A-7594-E249-9643-05EFFF366ADC}" srcOrd="3" destOrd="0" presId="urn:microsoft.com/office/officeart/2005/8/layout/process1"/>
    <dgm:cxn modelId="{B8EB6F90-8870-5140-B214-2CA143CE069A}" type="presParOf" srcId="{EC52D93A-7594-E249-9643-05EFFF366ADC}" destId="{663F1B74-AEBB-8244-BB34-1EAF2CC1C934}" srcOrd="0" destOrd="0" presId="urn:microsoft.com/office/officeart/2005/8/layout/process1"/>
    <dgm:cxn modelId="{CBA46618-27B1-7148-A6C2-B73E3644EF8C}" type="presParOf" srcId="{8E23D481-D045-AF43-8EEF-F8E0388B752C}" destId="{9726FCF4-DA2F-BA49-9B27-7517590A9983}" srcOrd="4" destOrd="0" presId="urn:microsoft.com/office/officeart/2005/8/layout/process1"/>
    <dgm:cxn modelId="{8B72AABC-6610-ED42-B68F-95B5B997ACD2}" type="presParOf" srcId="{8E23D481-D045-AF43-8EEF-F8E0388B752C}" destId="{5CA104BA-AD4D-8248-862F-156B928B6F39}" srcOrd="5" destOrd="0" presId="urn:microsoft.com/office/officeart/2005/8/layout/process1"/>
    <dgm:cxn modelId="{C4BF40A8-EF93-4040-9DC3-0AAB6D1347C6}" type="presParOf" srcId="{5CA104BA-AD4D-8248-862F-156B928B6F39}" destId="{7F663E53-1538-ED47-980D-ED06F92C22B2}" srcOrd="0" destOrd="0" presId="urn:microsoft.com/office/officeart/2005/8/layout/process1"/>
    <dgm:cxn modelId="{C3D69EFF-67C0-A545-9E07-BA869A23F86B}" type="presParOf" srcId="{8E23D481-D045-AF43-8EEF-F8E0388B752C}" destId="{E3E22696-4C79-7A49-B95A-9EC466D9F851}" srcOrd="6" destOrd="0" presId="urn:microsoft.com/office/officeart/2005/8/layout/process1"/>
    <dgm:cxn modelId="{8FC04EEC-EB2F-0541-A210-1BB825755D1F}" type="presParOf" srcId="{8E23D481-D045-AF43-8EEF-F8E0388B752C}" destId="{E4CE38EA-196C-1540-BCD5-30B30C1A0CAE}" srcOrd="7" destOrd="0" presId="urn:microsoft.com/office/officeart/2005/8/layout/process1"/>
    <dgm:cxn modelId="{92B91E03-125F-0440-9920-04E1165E2E76}" type="presParOf" srcId="{E4CE38EA-196C-1540-BCD5-30B30C1A0CAE}" destId="{3B4ED86F-9DB1-B148-AC14-1DCDC1F320E7}" srcOrd="0" destOrd="0" presId="urn:microsoft.com/office/officeart/2005/8/layout/process1"/>
    <dgm:cxn modelId="{433E67FF-56EF-2847-9DDD-D111E91834AB}" type="presParOf" srcId="{8E23D481-D045-AF43-8EEF-F8E0388B752C}" destId="{83D8EE8D-41A1-5D4F-8AD3-DD792BDE5D11}" srcOrd="8" destOrd="0" presId="urn:microsoft.com/office/officeart/2005/8/layout/process1"/>
    <dgm:cxn modelId="{C93B51D3-9F52-474D-8BD4-722AB6D3F3FB}" type="presParOf" srcId="{8E23D481-D045-AF43-8EEF-F8E0388B752C}" destId="{75DE64D8-928F-C644-A5F0-BBA2873C90EB}" srcOrd="9" destOrd="0" presId="urn:microsoft.com/office/officeart/2005/8/layout/process1"/>
    <dgm:cxn modelId="{B580F91C-8E19-0548-BD8C-E91373660A05}" type="presParOf" srcId="{75DE64D8-928F-C644-A5F0-BBA2873C90EB}" destId="{3CBF8D55-51E1-A546-B9F4-5BD418310077}" srcOrd="0" destOrd="0" presId="urn:microsoft.com/office/officeart/2005/8/layout/process1"/>
    <dgm:cxn modelId="{A18B2DFF-50E3-014E-889A-C3C4ACA13050}" type="presParOf" srcId="{8E23D481-D045-AF43-8EEF-F8E0388B752C}" destId="{B8078ED9-CE92-CD48-BFE1-CE54E5BB538C}" srcOrd="10" destOrd="0" presId="urn:microsoft.com/office/officeart/2005/8/layout/process1"/>
    <dgm:cxn modelId="{0C782BBB-D1BE-0D4D-9B29-A50F560ECE55}" type="presParOf" srcId="{8E23D481-D045-AF43-8EEF-F8E0388B752C}" destId="{9F7180CE-D244-2546-9FAC-3762AD572791}" srcOrd="11" destOrd="0" presId="urn:microsoft.com/office/officeart/2005/8/layout/process1"/>
    <dgm:cxn modelId="{1C4C3849-9AAD-A94C-AAA2-CF430291AD7C}" type="presParOf" srcId="{9F7180CE-D244-2546-9FAC-3762AD572791}" destId="{D6F6E0BD-43A9-FB4F-9A40-88CFCE00EF1E}" srcOrd="0" destOrd="0" presId="urn:microsoft.com/office/officeart/2005/8/layout/process1"/>
    <dgm:cxn modelId="{61DD00E4-A548-A047-A770-E72C7F639E8D}" type="presParOf" srcId="{8E23D481-D045-AF43-8EEF-F8E0388B752C}" destId="{9494E8DA-2233-DF4C-BC20-414E1ED9E21C}" srcOrd="12" destOrd="0" presId="urn:microsoft.com/office/officeart/2005/8/layout/process1"/>
    <dgm:cxn modelId="{E3FF8E84-E7BC-BE4C-9713-FA37094708D5}" type="presParOf" srcId="{8E23D481-D045-AF43-8EEF-F8E0388B752C}" destId="{8F7127E7-83E0-004F-ADA6-DBD5CEBD65FA}" srcOrd="13" destOrd="0" presId="urn:microsoft.com/office/officeart/2005/8/layout/process1"/>
    <dgm:cxn modelId="{C280BE3B-7D56-E54B-91D4-947E22A053FD}" type="presParOf" srcId="{8F7127E7-83E0-004F-ADA6-DBD5CEBD65FA}" destId="{1DB0DD8E-6341-C04C-B792-6C3A91B7A2B1}" srcOrd="0" destOrd="0" presId="urn:microsoft.com/office/officeart/2005/8/layout/process1"/>
    <dgm:cxn modelId="{3C562C32-5663-FB4E-A84C-6C9385806BEA}" type="presParOf" srcId="{8E23D481-D045-AF43-8EEF-F8E0388B752C}" destId="{E864AA9A-6704-224D-B285-8AA5A7891CF6}" srcOrd="14" destOrd="0" presId="urn:microsoft.com/office/officeart/2005/8/layout/process1"/>
    <dgm:cxn modelId="{8C8C8CB3-18BE-C54C-93AB-2C32B302C016}" type="presParOf" srcId="{8E23D481-D045-AF43-8EEF-F8E0388B752C}" destId="{879B8013-2A79-A848-B0AB-4431AB34A4AE}" srcOrd="15" destOrd="0" presId="urn:microsoft.com/office/officeart/2005/8/layout/process1"/>
    <dgm:cxn modelId="{758400EF-0D73-214F-AD4A-10A3AA6F9352}" type="presParOf" srcId="{879B8013-2A79-A848-B0AB-4431AB34A4AE}" destId="{795383A6-0A71-2042-9AB6-15CA52DA790C}" srcOrd="0" destOrd="0" presId="urn:microsoft.com/office/officeart/2005/8/layout/process1"/>
    <dgm:cxn modelId="{0766648F-2023-2D43-AF81-BEEFA2AE01D4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19E0F2-3751-5941-A04F-2BFEFFB15F93}" type="presOf" srcId="{D44C53D6-26C7-0248-A6D6-DFBE71D44E50}" destId="{2539EAEE-9AA3-8A49-99F4-6A39E854F981}" srcOrd="0" destOrd="0" presId="urn:microsoft.com/office/officeart/2005/8/layout/process1"/>
    <dgm:cxn modelId="{34BEE06A-CF40-5849-A05E-37BE8E9345E1}" type="presOf" srcId="{2F1BCC4D-1F27-B649-9FA5-C302A4D3F687}" destId="{9726FCF4-DA2F-BA49-9B27-7517590A9983}" srcOrd="0" destOrd="0" presId="urn:microsoft.com/office/officeart/2005/8/layout/process1"/>
    <dgm:cxn modelId="{D64E7E60-9055-E542-9630-04AFB86E62BB}" type="presOf" srcId="{DE481254-B76B-764A-A9C8-C15D0EF3B7D5}" destId="{C4ED4C8D-AD63-7449-A524-3AC0BC0CD2B6}" srcOrd="0" destOrd="0" presId="urn:microsoft.com/office/officeart/2005/8/layout/process1"/>
    <dgm:cxn modelId="{7A09A795-90B5-5246-8738-38B63191F3C8}" type="presOf" srcId="{1483F97A-F9B7-E94B-9247-436FAD9AA7E8}" destId="{8E23D481-D045-AF43-8EEF-F8E0388B752C}" srcOrd="0" destOrd="0" presId="urn:microsoft.com/office/officeart/2005/8/layout/process1"/>
    <dgm:cxn modelId="{823852BE-6C27-5045-8F16-3D3D82293CB5}" type="presOf" srcId="{3592288B-8CB7-3B49-9726-E8E594CB389A}" destId="{D34D1CD6-4B11-8B4E-A29C-6EF0167B8C28}" srcOrd="0" destOrd="0" presId="urn:microsoft.com/office/officeart/2005/8/layout/process1"/>
    <dgm:cxn modelId="{2CBB90D8-9FD6-284A-9DC7-F0FDE5A8562E}" type="presOf" srcId="{B019CA8B-1653-7441-8C1F-EEE089C2A55D}" destId="{01D5BD1C-4ACE-9746-A711-C90A2874784E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79709312-BE4F-D246-895A-47A94379037B}" type="presOf" srcId="{A82A3AC9-BE4C-1F4E-A1C0-92D25216C62C}" destId="{A6902931-5945-3A44-97B9-32CF4CCB18C0}" srcOrd="0" destOrd="0" presId="urn:microsoft.com/office/officeart/2005/8/layout/process1"/>
    <dgm:cxn modelId="{9B598D73-B7B4-7B41-B621-50EC5C545DFD}" type="presOf" srcId="{FCC9A1CB-CEF2-F747-8ACC-D3DFDC21D35D}" destId="{7222E898-4DB3-074A-A699-0EEB554681F5}" srcOrd="1" destOrd="0" presId="urn:microsoft.com/office/officeart/2005/8/layout/process1"/>
    <dgm:cxn modelId="{3DAFDF5D-D92E-B141-8FBA-EAE42BAA16A0}" type="presOf" srcId="{AD5F278B-145C-964E-996C-9667AFE22AAA}" destId="{5CA104BA-AD4D-8248-862F-156B928B6F39}" srcOrd="0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A34E2907-F765-C64E-A22D-5C1F32C153EF}" type="presOf" srcId="{BEF644FA-2FC3-0540-84DC-28491EB6A206}" destId="{EC52D93A-7594-E249-9643-05EFFF366ADC}" srcOrd="0" destOrd="0" presId="urn:microsoft.com/office/officeart/2005/8/layout/process1"/>
    <dgm:cxn modelId="{FC00227D-7F75-C940-A78D-07EBFF0DFADD}" type="presOf" srcId="{FCC9A1CB-CEF2-F747-8ACC-D3DFDC21D35D}" destId="{318AA7A9-B66F-8748-A6E7-F1BCD86273A5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B531B7AC-A3F8-B441-A167-E43088BDC98C}" type="presOf" srcId="{BEF644FA-2FC3-0540-84DC-28491EB6A206}" destId="{663F1B74-AEBB-8244-BB34-1EAF2CC1C934}" srcOrd="1" destOrd="0" presId="urn:microsoft.com/office/officeart/2005/8/layout/process1"/>
    <dgm:cxn modelId="{31EF000A-8A74-4F46-BF1D-87F4E552DFCF}" type="presOf" srcId="{A82A3AC9-BE4C-1F4E-A1C0-92D25216C62C}" destId="{917808F9-F647-E247-81C7-91771C47568F}" srcOrd="1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8CA1CF0F-76E7-8247-B2F8-B45D6F8EA81F}" type="presOf" srcId="{2A3A2143-5313-3C41-A36D-77AD0D18E3BE}" destId="{A7254C9D-58C5-BA4F-BAD8-C227806B755A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E2A924D5-D47C-7C4E-8778-DD0D4BBBEE89}" type="presOf" srcId="{AD5F278B-145C-964E-996C-9667AFE22AAA}" destId="{7F663E53-1538-ED47-980D-ED06F92C22B2}" srcOrd="1" destOrd="0" presId="urn:microsoft.com/office/officeart/2005/8/layout/process1"/>
    <dgm:cxn modelId="{68D15408-421D-4C4F-996F-CE5DD999B714}" type="presOf" srcId="{2A3A2143-5313-3C41-A36D-77AD0D18E3BE}" destId="{7968128B-F201-7840-9462-733F5B176F1E}" srcOrd="1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217479DB-A42B-9644-BE91-8000256B49D2}" type="presOf" srcId="{1D3D0272-45C4-8448-87D8-52BF7721E76F}" destId="{651E5C25-0050-BC4F-921D-2C137FE792A8}" srcOrd="0" destOrd="0" presId="urn:microsoft.com/office/officeart/2005/8/layout/process1"/>
    <dgm:cxn modelId="{24364B8A-3779-114E-8385-BACC73561684}" type="presParOf" srcId="{8E23D481-D045-AF43-8EEF-F8E0388B752C}" destId="{651E5C25-0050-BC4F-921D-2C137FE792A8}" srcOrd="0" destOrd="0" presId="urn:microsoft.com/office/officeart/2005/8/layout/process1"/>
    <dgm:cxn modelId="{03A27DAA-D3AD-2344-BEBE-DDED63E85D36}" type="presParOf" srcId="{8E23D481-D045-AF43-8EEF-F8E0388B752C}" destId="{EC52D93A-7594-E249-9643-05EFFF366ADC}" srcOrd="1" destOrd="0" presId="urn:microsoft.com/office/officeart/2005/8/layout/process1"/>
    <dgm:cxn modelId="{A1F141E3-D82B-9446-B35F-28C5109DB9CD}" type="presParOf" srcId="{EC52D93A-7594-E249-9643-05EFFF366ADC}" destId="{663F1B74-AEBB-8244-BB34-1EAF2CC1C934}" srcOrd="0" destOrd="0" presId="urn:microsoft.com/office/officeart/2005/8/layout/process1"/>
    <dgm:cxn modelId="{AE77A195-DFC1-1B45-B624-667321C32019}" type="presParOf" srcId="{8E23D481-D045-AF43-8EEF-F8E0388B752C}" destId="{01D5BD1C-4ACE-9746-A711-C90A2874784E}" srcOrd="2" destOrd="0" presId="urn:microsoft.com/office/officeart/2005/8/layout/process1"/>
    <dgm:cxn modelId="{1A589575-8E11-604C-A483-C6F9F081F140}" type="presParOf" srcId="{8E23D481-D045-AF43-8EEF-F8E0388B752C}" destId="{A6902931-5945-3A44-97B9-32CF4CCB18C0}" srcOrd="3" destOrd="0" presId="urn:microsoft.com/office/officeart/2005/8/layout/process1"/>
    <dgm:cxn modelId="{7542AE60-3703-3646-B3D2-9CFB86662923}" type="presParOf" srcId="{A6902931-5945-3A44-97B9-32CF4CCB18C0}" destId="{917808F9-F647-E247-81C7-91771C47568F}" srcOrd="0" destOrd="0" presId="urn:microsoft.com/office/officeart/2005/8/layout/process1"/>
    <dgm:cxn modelId="{5472FD0F-44E4-0442-90A6-8603DCA770A7}" type="presParOf" srcId="{8E23D481-D045-AF43-8EEF-F8E0388B752C}" destId="{2539EAEE-9AA3-8A49-99F4-6A39E854F981}" srcOrd="4" destOrd="0" presId="urn:microsoft.com/office/officeart/2005/8/layout/process1"/>
    <dgm:cxn modelId="{3902C0EF-4FAB-0946-9D32-859E1EC56981}" type="presParOf" srcId="{8E23D481-D045-AF43-8EEF-F8E0388B752C}" destId="{A7254C9D-58C5-BA4F-BAD8-C227806B755A}" srcOrd="5" destOrd="0" presId="urn:microsoft.com/office/officeart/2005/8/layout/process1"/>
    <dgm:cxn modelId="{D0146C56-96F1-6846-A43C-3032B3A87720}" type="presParOf" srcId="{A7254C9D-58C5-BA4F-BAD8-C227806B755A}" destId="{7968128B-F201-7840-9462-733F5B176F1E}" srcOrd="0" destOrd="0" presId="urn:microsoft.com/office/officeart/2005/8/layout/process1"/>
    <dgm:cxn modelId="{BC4080D4-3325-5544-9F69-6B41B0F9AF48}" type="presParOf" srcId="{8E23D481-D045-AF43-8EEF-F8E0388B752C}" destId="{D34D1CD6-4B11-8B4E-A29C-6EF0167B8C28}" srcOrd="6" destOrd="0" presId="urn:microsoft.com/office/officeart/2005/8/layout/process1"/>
    <dgm:cxn modelId="{C0B6E9C6-5A22-1848-A84E-3D5C21780FD8}" type="presParOf" srcId="{8E23D481-D045-AF43-8EEF-F8E0388B752C}" destId="{318AA7A9-B66F-8748-A6E7-F1BCD86273A5}" srcOrd="7" destOrd="0" presId="urn:microsoft.com/office/officeart/2005/8/layout/process1"/>
    <dgm:cxn modelId="{3DECF35F-AA11-8A43-B1A5-5B51E2676546}" type="presParOf" srcId="{318AA7A9-B66F-8748-A6E7-F1BCD86273A5}" destId="{7222E898-4DB3-074A-A699-0EEB554681F5}" srcOrd="0" destOrd="0" presId="urn:microsoft.com/office/officeart/2005/8/layout/process1"/>
    <dgm:cxn modelId="{B571CB5D-5ABF-DB45-B92D-C38BDB6B6518}" type="presParOf" srcId="{8E23D481-D045-AF43-8EEF-F8E0388B752C}" destId="{9726FCF4-DA2F-BA49-9B27-7517590A9983}" srcOrd="8" destOrd="0" presId="urn:microsoft.com/office/officeart/2005/8/layout/process1"/>
    <dgm:cxn modelId="{E6AB948B-2656-4C42-BADC-903E83C2560E}" type="presParOf" srcId="{8E23D481-D045-AF43-8EEF-F8E0388B752C}" destId="{5CA104BA-AD4D-8248-862F-156B928B6F39}" srcOrd="9" destOrd="0" presId="urn:microsoft.com/office/officeart/2005/8/layout/process1"/>
    <dgm:cxn modelId="{B758F61F-23B3-2B4A-986F-2D5A06870A83}" type="presParOf" srcId="{5CA104BA-AD4D-8248-862F-156B928B6F39}" destId="{7F663E53-1538-ED47-980D-ED06F92C22B2}" srcOrd="0" destOrd="0" presId="urn:microsoft.com/office/officeart/2005/8/layout/process1"/>
    <dgm:cxn modelId="{55B1AD81-7DFA-F943-BE6A-7F16C828DF08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9FC01F61-5454-DF43-9E22-E4AA063CEDF2}" type="presOf" srcId="{A82A3AC9-BE4C-1F4E-A1C0-92D25216C62C}" destId="{A6902931-5945-3A44-97B9-32CF4CCB18C0}" srcOrd="0" destOrd="0" presId="urn:microsoft.com/office/officeart/2005/8/layout/process1"/>
    <dgm:cxn modelId="{293B1FC9-4C6B-3042-A366-CD9BE340E248}" type="presOf" srcId="{2A3A2143-5313-3C41-A36D-77AD0D18E3BE}" destId="{7968128B-F201-7840-9462-733F5B176F1E}" srcOrd="1" destOrd="0" presId="urn:microsoft.com/office/officeart/2005/8/layout/process1"/>
    <dgm:cxn modelId="{A85EF5AC-2DAB-204D-93E4-5CECC4EEBA09}" type="presOf" srcId="{A82A3AC9-BE4C-1F4E-A1C0-92D25216C62C}" destId="{917808F9-F647-E247-81C7-91771C47568F}" srcOrd="1" destOrd="0" presId="urn:microsoft.com/office/officeart/2005/8/layout/process1"/>
    <dgm:cxn modelId="{BBE0A750-E453-ED43-94EC-05D25DAEC005}" type="presOf" srcId="{FCC9A1CB-CEF2-F747-8ACC-D3DFDC21D35D}" destId="{318AA7A9-B66F-8748-A6E7-F1BCD86273A5}" srcOrd="0" destOrd="0" presId="urn:microsoft.com/office/officeart/2005/8/layout/process1"/>
    <dgm:cxn modelId="{BF884B41-6ED1-5B4D-A34D-2B7B97091E81}" type="presOf" srcId="{DE481254-B76B-764A-A9C8-C15D0EF3B7D5}" destId="{C4ED4C8D-AD63-7449-A524-3AC0BC0CD2B6}" srcOrd="0" destOrd="0" presId="urn:microsoft.com/office/officeart/2005/8/layout/process1"/>
    <dgm:cxn modelId="{C2F578AE-59B7-8448-BE9C-FEA26BCF3BB1}" type="presOf" srcId="{D44C53D6-26C7-0248-A6D6-DFBE71D44E50}" destId="{2539EAEE-9AA3-8A49-99F4-6A39E854F981}" srcOrd="0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3BD08026-E97D-7447-AF7F-6D4DDD38A10D}" type="presOf" srcId="{2A3A2143-5313-3C41-A36D-77AD0D18E3BE}" destId="{A7254C9D-58C5-BA4F-BAD8-C227806B755A}" srcOrd="0" destOrd="0" presId="urn:microsoft.com/office/officeart/2005/8/layout/process1"/>
    <dgm:cxn modelId="{6690B3B7-C7FF-9E49-91C7-477A9BB2B747}" type="presOf" srcId="{2F1BCC4D-1F27-B649-9FA5-C302A4D3F687}" destId="{9726FCF4-DA2F-BA49-9B27-7517590A9983}" srcOrd="0" destOrd="0" presId="urn:microsoft.com/office/officeart/2005/8/layout/process1"/>
    <dgm:cxn modelId="{FA3E7039-8E4E-BD4E-90E3-D673AB291A54}" type="presOf" srcId="{AD5F278B-145C-964E-996C-9667AFE22AAA}" destId="{5CA104BA-AD4D-8248-862F-156B928B6F39}" srcOrd="0" destOrd="0" presId="urn:microsoft.com/office/officeart/2005/8/layout/process1"/>
    <dgm:cxn modelId="{8B3FAB65-AAD6-4047-8E00-57C37877C9F8}" type="presOf" srcId="{BEF644FA-2FC3-0540-84DC-28491EB6A206}" destId="{663F1B74-AEBB-8244-BB34-1EAF2CC1C934}" srcOrd="1" destOrd="0" presId="urn:microsoft.com/office/officeart/2005/8/layout/process1"/>
    <dgm:cxn modelId="{3FC8FCB7-0131-E543-936C-B89786E70264}" type="presOf" srcId="{3592288B-8CB7-3B49-9726-E8E594CB389A}" destId="{D34D1CD6-4B11-8B4E-A29C-6EF0167B8C28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D628CA5A-7347-C342-BC90-CEE4AF71AB56}" type="presOf" srcId="{1483F97A-F9B7-E94B-9247-436FAD9AA7E8}" destId="{8E23D481-D045-AF43-8EEF-F8E0388B752C}" srcOrd="0" destOrd="0" presId="urn:microsoft.com/office/officeart/2005/8/layout/process1"/>
    <dgm:cxn modelId="{B17930C5-10AE-A249-B8CC-7D4E3C6E44F1}" type="presOf" srcId="{BEF644FA-2FC3-0540-84DC-28491EB6A206}" destId="{EC52D93A-7594-E249-9643-05EFFF366ADC}" srcOrd="0" destOrd="0" presId="urn:microsoft.com/office/officeart/2005/8/layout/process1"/>
    <dgm:cxn modelId="{3B33A820-2289-9645-B602-60B0D97D2874}" type="presOf" srcId="{B019CA8B-1653-7441-8C1F-EEE089C2A55D}" destId="{01D5BD1C-4ACE-9746-A711-C90A2874784E}" srcOrd="0" destOrd="0" presId="urn:microsoft.com/office/officeart/2005/8/layout/process1"/>
    <dgm:cxn modelId="{746528A8-427A-2D42-BA88-8D3575DBFB60}" type="presOf" srcId="{AD5F278B-145C-964E-996C-9667AFE22AAA}" destId="{7F663E53-1538-ED47-980D-ED06F92C22B2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F7546246-2259-A743-8CB5-1F4B4C7300DB}" type="presOf" srcId="{1D3D0272-45C4-8448-87D8-52BF7721E76F}" destId="{651E5C25-0050-BC4F-921D-2C137FE792A8}" srcOrd="0" destOrd="0" presId="urn:microsoft.com/office/officeart/2005/8/layout/process1"/>
    <dgm:cxn modelId="{EA303E52-DB8F-6A4A-9B5A-80DBD46F080A}" type="presOf" srcId="{FCC9A1CB-CEF2-F747-8ACC-D3DFDC21D35D}" destId="{7222E898-4DB3-074A-A699-0EEB554681F5}" srcOrd="1" destOrd="0" presId="urn:microsoft.com/office/officeart/2005/8/layout/process1"/>
    <dgm:cxn modelId="{9EC15271-3574-0941-AC51-FC905391C2B0}" type="presParOf" srcId="{8E23D481-D045-AF43-8EEF-F8E0388B752C}" destId="{651E5C25-0050-BC4F-921D-2C137FE792A8}" srcOrd="0" destOrd="0" presId="urn:microsoft.com/office/officeart/2005/8/layout/process1"/>
    <dgm:cxn modelId="{5A25A747-65E3-A643-B32D-45D344956AAC}" type="presParOf" srcId="{8E23D481-D045-AF43-8EEF-F8E0388B752C}" destId="{EC52D93A-7594-E249-9643-05EFFF366ADC}" srcOrd="1" destOrd="0" presId="urn:microsoft.com/office/officeart/2005/8/layout/process1"/>
    <dgm:cxn modelId="{F04F35DD-27A3-764D-AC88-61148796D117}" type="presParOf" srcId="{EC52D93A-7594-E249-9643-05EFFF366ADC}" destId="{663F1B74-AEBB-8244-BB34-1EAF2CC1C934}" srcOrd="0" destOrd="0" presId="urn:microsoft.com/office/officeart/2005/8/layout/process1"/>
    <dgm:cxn modelId="{49F04867-83CA-1F47-A3E7-7E60771BD92A}" type="presParOf" srcId="{8E23D481-D045-AF43-8EEF-F8E0388B752C}" destId="{01D5BD1C-4ACE-9746-A711-C90A2874784E}" srcOrd="2" destOrd="0" presId="urn:microsoft.com/office/officeart/2005/8/layout/process1"/>
    <dgm:cxn modelId="{5178DC04-F654-4F48-835C-8A690E7FFFDE}" type="presParOf" srcId="{8E23D481-D045-AF43-8EEF-F8E0388B752C}" destId="{A6902931-5945-3A44-97B9-32CF4CCB18C0}" srcOrd="3" destOrd="0" presId="urn:microsoft.com/office/officeart/2005/8/layout/process1"/>
    <dgm:cxn modelId="{5CBA510C-F4E8-744D-B69A-9F266B4D6E51}" type="presParOf" srcId="{A6902931-5945-3A44-97B9-32CF4CCB18C0}" destId="{917808F9-F647-E247-81C7-91771C47568F}" srcOrd="0" destOrd="0" presId="urn:microsoft.com/office/officeart/2005/8/layout/process1"/>
    <dgm:cxn modelId="{FA041F4C-7730-8F44-AFBF-E4D49E4D6650}" type="presParOf" srcId="{8E23D481-D045-AF43-8EEF-F8E0388B752C}" destId="{2539EAEE-9AA3-8A49-99F4-6A39E854F981}" srcOrd="4" destOrd="0" presId="urn:microsoft.com/office/officeart/2005/8/layout/process1"/>
    <dgm:cxn modelId="{7DDB0459-6CA4-FC4C-8035-07380E76169B}" type="presParOf" srcId="{8E23D481-D045-AF43-8EEF-F8E0388B752C}" destId="{A7254C9D-58C5-BA4F-BAD8-C227806B755A}" srcOrd="5" destOrd="0" presId="urn:microsoft.com/office/officeart/2005/8/layout/process1"/>
    <dgm:cxn modelId="{C2353634-7DAA-B94C-8B2D-C610EAEF9224}" type="presParOf" srcId="{A7254C9D-58C5-BA4F-BAD8-C227806B755A}" destId="{7968128B-F201-7840-9462-733F5B176F1E}" srcOrd="0" destOrd="0" presId="urn:microsoft.com/office/officeart/2005/8/layout/process1"/>
    <dgm:cxn modelId="{FA967D95-0C94-9E4D-A135-E5E4F0A43A7E}" type="presParOf" srcId="{8E23D481-D045-AF43-8EEF-F8E0388B752C}" destId="{D34D1CD6-4B11-8B4E-A29C-6EF0167B8C28}" srcOrd="6" destOrd="0" presId="urn:microsoft.com/office/officeart/2005/8/layout/process1"/>
    <dgm:cxn modelId="{277C0F91-46FC-F748-BB34-C8DFC377FDD4}" type="presParOf" srcId="{8E23D481-D045-AF43-8EEF-F8E0388B752C}" destId="{318AA7A9-B66F-8748-A6E7-F1BCD86273A5}" srcOrd="7" destOrd="0" presId="urn:microsoft.com/office/officeart/2005/8/layout/process1"/>
    <dgm:cxn modelId="{C8353186-156F-A849-A2A5-1DFD63F4F2A9}" type="presParOf" srcId="{318AA7A9-B66F-8748-A6E7-F1BCD86273A5}" destId="{7222E898-4DB3-074A-A699-0EEB554681F5}" srcOrd="0" destOrd="0" presId="urn:microsoft.com/office/officeart/2005/8/layout/process1"/>
    <dgm:cxn modelId="{607C8B51-387C-764A-8514-239ABBB2342B}" type="presParOf" srcId="{8E23D481-D045-AF43-8EEF-F8E0388B752C}" destId="{9726FCF4-DA2F-BA49-9B27-7517590A9983}" srcOrd="8" destOrd="0" presId="urn:microsoft.com/office/officeart/2005/8/layout/process1"/>
    <dgm:cxn modelId="{8BA66F0C-8D44-DB4B-BAB4-6CF31569715B}" type="presParOf" srcId="{8E23D481-D045-AF43-8EEF-F8E0388B752C}" destId="{5CA104BA-AD4D-8248-862F-156B928B6F39}" srcOrd="9" destOrd="0" presId="urn:microsoft.com/office/officeart/2005/8/layout/process1"/>
    <dgm:cxn modelId="{3FDEFB4E-77E6-0449-A51A-6A20E2A4F674}" type="presParOf" srcId="{5CA104BA-AD4D-8248-862F-156B928B6F39}" destId="{7F663E53-1538-ED47-980D-ED06F92C22B2}" srcOrd="0" destOrd="0" presId="urn:microsoft.com/office/officeart/2005/8/layout/process1"/>
    <dgm:cxn modelId="{54048A54-10F1-244B-A89E-5B1E66294992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2_2" csCatId="accent2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 FCAL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FHOD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 </a:t>
          </a:r>
          <a:endParaRPr lang="en-US" sz="900" dirty="0">
            <a:solidFill>
              <a:schemeClr val="tx1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FTEB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900" dirty="0">
            <a:solidFill>
              <a:schemeClr val="tx1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42A32A1-2C79-CA47-B08A-5A7DC1E43F8F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DC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AE4F426-B784-614D-9CB9-62D074E0BF44}" type="parTrans" cxnId="{5EBDCB3C-48B3-C748-A279-294F175D6F77}">
      <dgm:prSet/>
      <dgm:spPr/>
      <dgm:t>
        <a:bodyPr/>
        <a:lstStyle/>
        <a:p>
          <a:endParaRPr lang="en-US"/>
        </a:p>
      </dgm:t>
    </dgm:pt>
    <dgm:pt modelId="{0AAE3A84-15B2-C54B-9647-1DB1B8E851B7}" type="sibTrans" cxnId="{5EBDCB3C-48B3-C748-A279-294F175D6F77}">
      <dgm:prSet/>
      <dgm:spPr/>
      <dgm:t>
        <a:bodyPr/>
        <a:lstStyle/>
        <a:p>
          <a:endParaRPr lang="en-US"/>
        </a:p>
      </dgm:t>
    </dgm:pt>
    <dgm:pt modelId="{B7070582-726F-3641-802F-15FEFB946223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CTOF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9F6FD5B-9D35-8848-BCC5-ECFA5F57BC23}" type="parTrans" cxnId="{A24D83CE-E2AF-1048-B8D2-346546E9AC63}">
      <dgm:prSet/>
      <dgm:spPr/>
      <dgm:t>
        <a:bodyPr/>
        <a:lstStyle/>
        <a:p>
          <a:endParaRPr lang="en-US"/>
        </a:p>
      </dgm:t>
    </dgm:pt>
    <dgm:pt modelId="{BBF2C91E-5134-284D-A50C-947073E40A75}" type="sibTrans" cxnId="{A24D83CE-E2AF-1048-B8D2-346546E9AC63}">
      <dgm:prSet/>
      <dgm:spPr/>
      <dgm:t>
        <a:bodyPr/>
        <a:lstStyle/>
        <a:p>
          <a:endParaRPr lang="en-US"/>
        </a:p>
      </dgm:t>
    </dgm:pt>
    <dgm:pt modelId="{97696C7A-FE83-094E-B031-B3624FA9810D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B1B6E488-46B8-A441-B9CF-8EBB82DA6302}" type="parTrans" cxnId="{466B629D-F162-E346-9AFC-D229650E5DC2}">
      <dgm:prSet/>
      <dgm:spPr/>
      <dgm:t>
        <a:bodyPr/>
        <a:lstStyle/>
        <a:p>
          <a:endParaRPr lang="en-US"/>
        </a:p>
      </dgm:t>
    </dgm:pt>
    <dgm:pt modelId="{B15BBCD7-F34D-D54F-9EBA-00EF43257C87}" type="sibTrans" cxnId="{466B629D-F162-E346-9AFC-D229650E5DC2}">
      <dgm:prSet/>
      <dgm:spPr/>
      <dgm:t>
        <a:bodyPr/>
        <a:lstStyle/>
        <a:p>
          <a:endParaRPr lang="en-US"/>
        </a:p>
      </dgm:t>
    </dgm:pt>
    <dgm:pt modelId="{045DCF92-8CAA-4A47-A03A-61C7DF64446E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HTCC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761963F6-859E-D44D-8C95-44697C08D437}" type="parTrans" cxnId="{BA986581-341E-6541-91E5-23B6A2055762}">
      <dgm:prSet/>
      <dgm:spPr/>
      <dgm:t>
        <a:bodyPr/>
        <a:lstStyle/>
        <a:p>
          <a:endParaRPr lang="en-US"/>
        </a:p>
      </dgm:t>
    </dgm:pt>
    <dgm:pt modelId="{CBBA9122-0FA1-5746-9D9C-6D02CFA2D90C}" type="sibTrans" cxnId="{BA986581-341E-6541-91E5-23B6A2055762}">
      <dgm:prSet/>
      <dgm:spPr/>
      <dgm:t>
        <a:bodyPr/>
        <a:lstStyle/>
        <a:p>
          <a:endParaRPr lang="en-US"/>
        </a:p>
      </dgm:t>
    </dgm:pt>
    <dgm:pt modelId="{97AC8833-3AC0-D343-9296-2E923BD2FC14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LTCC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39F413-033A-BA43-9781-A1AC0247106A}" type="parTrans" cxnId="{7B7B9459-38FF-6043-A120-DB078DE1EF14}">
      <dgm:prSet/>
      <dgm:spPr/>
      <dgm:t>
        <a:bodyPr/>
        <a:lstStyle/>
        <a:p>
          <a:endParaRPr lang="en-US"/>
        </a:p>
      </dgm:t>
    </dgm:pt>
    <dgm:pt modelId="{CE70571E-ED1F-904F-9C52-3E042381D18A}" type="sibTrans" cxnId="{7B7B9459-38FF-6043-A120-DB078DE1EF14}">
      <dgm:prSet/>
      <dgm:spPr/>
      <dgm:t>
        <a:bodyPr/>
        <a:lstStyle/>
        <a:p>
          <a:endParaRPr lang="en-US"/>
        </a:p>
      </dgm:t>
    </dgm:pt>
    <dgm:pt modelId="{5BCA461D-959C-964C-B6F6-F3EAF79E7186}">
      <dgm:prSet phldrT="[Text]" custT="1"/>
      <dgm:spPr/>
      <dgm:t>
        <a:bodyPr/>
        <a:lstStyle/>
        <a:p>
          <a:r>
            <a:rPr lang="en-US" sz="1050" dirty="0" smtClean="0">
              <a:solidFill>
                <a:schemeClr val="tx1"/>
              </a:solidFill>
            </a:rPr>
            <a:t>EB</a:t>
          </a:r>
          <a:br>
            <a:rPr lang="en-US" sz="1050" dirty="0" smtClean="0">
              <a:solidFill>
                <a:schemeClr val="tx1"/>
              </a:solidFill>
            </a:rPr>
          </a:br>
          <a:r>
            <a:rPr lang="en-US" sz="1050" dirty="0" smtClean="0">
              <a:solidFill>
                <a:schemeClr val="tx1"/>
              </a:solidFill>
            </a:rPr>
            <a:t>HS/TLS</a:t>
          </a:r>
          <a:endParaRPr lang="en-US" sz="1050" dirty="0">
            <a:solidFill>
              <a:schemeClr val="tx1"/>
            </a:solidFill>
          </a:endParaRPr>
        </a:p>
      </dgm:t>
    </dgm:pt>
    <dgm:pt modelId="{384F2522-1764-0C41-BFC6-7B139404191E}" type="parTrans" cxnId="{C1037DF9-57B8-454E-8F76-6E1F704499E4}">
      <dgm:prSet/>
      <dgm:spPr/>
      <dgm:t>
        <a:bodyPr/>
        <a:lstStyle/>
        <a:p>
          <a:endParaRPr lang="en-US"/>
        </a:p>
      </dgm:t>
    </dgm:pt>
    <dgm:pt modelId="{74CEE79F-1687-6940-88F8-21BD0DE698EC}" type="sibTrans" cxnId="{C1037DF9-57B8-454E-8F76-6E1F704499E4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2539EAEE-9AA3-8A49-99F4-6A39E854F981}" type="pres">
      <dgm:prSet presAssocID="{D44C53D6-26C7-0248-A6D6-DFBE71D44E5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0" presStyleCnt="8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51E5C25-0050-BC4F-921D-2C137FE792A8}" type="pres">
      <dgm:prSet presAssocID="{1D3D0272-45C4-8448-87D8-52BF7721E7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1" presStyleCnt="8" custAng="10800000" custScaleX="141164" custScaleY="99993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2" presStyleCnt="8" custAng="10745089" custFlipVert="1" custScaleX="172680" custScaleY="143832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E3E22696-4C79-7A49-B95A-9EC466D9F851}" type="pres">
      <dgm:prSet presAssocID="{D42A32A1-2C79-CA47-B08A-5A7DC1E43F8F}" presName="node" presStyleLbl="node1" presStyleIdx="3" presStyleCnt="9" custLinFactNeighborX="587" custLinFactNeighborY="-2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E38EA-196C-1540-BCD5-30B30C1A0CAE}" type="pres">
      <dgm:prSet presAssocID="{0AAE3A84-15B2-C54B-9647-1DB1B8E851B7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B4ED86F-9DB1-B148-AC14-1DCDC1F320E7}" type="pres">
      <dgm:prSet presAssocID="{0AAE3A84-15B2-C54B-9647-1DB1B8E851B7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83D8EE8D-41A1-5D4F-8AD3-DD792BDE5D11}" type="pres">
      <dgm:prSet presAssocID="{B7070582-726F-3641-802F-15FEFB9462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DE64D8-928F-C644-A5F0-BBA2873C90EB}" type="pres">
      <dgm:prSet presAssocID="{BBF2C91E-5134-284D-A50C-947073E40A75}" presName="sibTrans" presStyleLbl="sibTrans2D1" presStyleIdx="4" presStyleCnt="8"/>
      <dgm:spPr/>
      <dgm:t>
        <a:bodyPr/>
        <a:lstStyle/>
        <a:p>
          <a:endParaRPr lang="en-US"/>
        </a:p>
      </dgm:t>
    </dgm:pt>
    <dgm:pt modelId="{3CBF8D55-51E1-A546-B9F4-5BD418310077}" type="pres">
      <dgm:prSet presAssocID="{BBF2C91E-5134-284D-A50C-947073E40A75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B8078ED9-CE92-CD48-BFE1-CE54E5BB538C}" type="pres">
      <dgm:prSet presAssocID="{045DCF92-8CAA-4A47-A03A-61C7DF64446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7180CE-D244-2546-9FAC-3762AD572791}" type="pres">
      <dgm:prSet presAssocID="{CBBA9122-0FA1-5746-9D9C-6D02CFA2D90C}" presName="sibTrans" presStyleLbl="sibTrans2D1" presStyleIdx="5" presStyleCnt="8"/>
      <dgm:spPr/>
      <dgm:t>
        <a:bodyPr/>
        <a:lstStyle/>
        <a:p>
          <a:endParaRPr lang="en-US"/>
        </a:p>
      </dgm:t>
    </dgm:pt>
    <dgm:pt modelId="{D6F6E0BD-43A9-FB4F-9A40-88CFCE00EF1E}" type="pres">
      <dgm:prSet presAssocID="{CBBA9122-0FA1-5746-9D9C-6D02CFA2D90C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9494E8DA-2233-DF4C-BC20-414E1ED9E21C}" type="pres">
      <dgm:prSet presAssocID="{97AC8833-3AC0-D343-9296-2E923BD2FC1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7127E7-83E0-004F-ADA6-DBD5CEBD65FA}" type="pres">
      <dgm:prSet presAssocID="{CE70571E-ED1F-904F-9C52-3E042381D18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1DB0DD8E-6341-C04C-B792-6C3A91B7A2B1}" type="pres">
      <dgm:prSet presAssocID="{CE70571E-ED1F-904F-9C52-3E042381D18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E864AA9A-6704-224D-B285-8AA5A7891CF6}" type="pres">
      <dgm:prSet presAssocID="{97696C7A-FE83-094E-B031-B3624FA9810D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B8013-2A79-A848-B0AB-4431AB34A4AE}" type="pres">
      <dgm:prSet presAssocID="{B15BBCD7-F34D-D54F-9EBA-00EF43257C8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795383A6-0A71-2042-9AB6-15CA52DA790C}" type="pres">
      <dgm:prSet presAssocID="{B15BBCD7-F34D-D54F-9EBA-00EF43257C87}" presName="connectorText" presStyleLbl="sibTrans2D1" presStyleIdx="7" presStyleCnt="8"/>
      <dgm:spPr/>
      <dgm:t>
        <a:bodyPr/>
        <a:lstStyle/>
        <a:p>
          <a:endParaRPr lang="en-US"/>
        </a:p>
      </dgm:t>
    </dgm:pt>
    <dgm:pt modelId="{D64BAC73-9E3A-9040-8601-E86800E6F3FB}" type="pres">
      <dgm:prSet presAssocID="{5BCA461D-959C-964C-B6F6-F3EAF79E718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37DF9-57B8-454E-8F76-6E1F704499E4}" srcId="{1483F97A-F9B7-E94B-9247-436FAD9AA7E8}" destId="{5BCA461D-959C-964C-B6F6-F3EAF79E7186}" srcOrd="8" destOrd="0" parTransId="{384F2522-1764-0C41-BFC6-7B139404191E}" sibTransId="{74CEE79F-1687-6940-88F8-21BD0DE698EC}"/>
    <dgm:cxn modelId="{2243079B-B4E2-B84B-B6BA-EE0C1F5FE88C}" type="presOf" srcId="{BBF2C91E-5134-284D-A50C-947073E40A75}" destId="{3CBF8D55-51E1-A546-B9F4-5BD418310077}" srcOrd="1" destOrd="0" presId="urn:microsoft.com/office/officeart/2005/8/layout/process1"/>
    <dgm:cxn modelId="{BC644C13-F8C7-D541-ABDE-FEAE7E67B027}" srcId="{1483F97A-F9B7-E94B-9247-436FAD9AA7E8}" destId="{2F1BCC4D-1F27-B649-9FA5-C302A4D3F687}" srcOrd="2" destOrd="0" parTransId="{523A294C-797F-954F-A0DB-1B217ECB2B25}" sibTransId="{AD5F278B-145C-964E-996C-9667AFE22AAA}"/>
    <dgm:cxn modelId="{46E017B3-B42C-BB43-A2CF-6C06AD884B20}" type="presOf" srcId="{2A3A2143-5313-3C41-A36D-77AD0D18E3BE}" destId="{7968128B-F201-7840-9462-733F5B176F1E}" srcOrd="1" destOrd="0" presId="urn:microsoft.com/office/officeart/2005/8/layout/process1"/>
    <dgm:cxn modelId="{466B629D-F162-E346-9AFC-D229650E5DC2}" srcId="{1483F97A-F9B7-E94B-9247-436FAD9AA7E8}" destId="{97696C7A-FE83-094E-B031-B3624FA9810D}" srcOrd="7" destOrd="0" parTransId="{B1B6E488-46B8-A441-B9CF-8EBB82DA6302}" sibTransId="{B15BBCD7-F34D-D54F-9EBA-00EF43257C87}"/>
    <dgm:cxn modelId="{7E15A4DE-18D0-FE47-8665-09CEDDF12EBE}" srcId="{1483F97A-F9B7-E94B-9247-436FAD9AA7E8}" destId="{1D3D0272-45C4-8448-87D8-52BF7721E76F}" srcOrd="1" destOrd="0" parTransId="{0AD61BF3-2265-4443-9DFB-F00EB193D367}" sibTransId="{BEF644FA-2FC3-0540-84DC-28491EB6A206}"/>
    <dgm:cxn modelId="{8B812A3C-68E3-4944-B97A-36DBE381A1A0}" type="presOf" srcId="{0AAE3A84-15B2-C54B-9647-1DB1B8E851B7}" destId="{E4CE38EA-196C-1540-BCD5-30B30C1A0CAE}" srcOrd="0" destOrd="0" presId="urn:microsoft.com/office/officeart/2005/8/layout/process1"/>
    <dgm:cxn modelId="{AB338616-F197-3E40-B47F-16B38D50D50F}" type="presOf" srcId="{1D3D0272-45C4-8448-87D8-52BF7721E76F}" destId="{651E5C25-0050-BC4F-921D-2C137FE792A8}" srcOrd="0" destOrd="0" presId="urn:microsoft.com/office/officeart/2005/8/layout/process1"/>
    <dgm:cxn modelId="{94F7DAD4-DC37-C84B-BC3B-58E35C693613}" type="presOf" srcId="{97696C7A-FE83-094E-B031-B3624FA9810D}" destId="{E864AA9A-6704-224D-B285-8AA5A7891CF6}" srcOrd="0" destOrd="0" presId="urn:microsoft.com/office/officeart/2005/8/layout/process1"/>
    <dgm:cxn modelId="{BA986581-341E-6541-91E5-23B6A2055762}" srcId="{1483F97A-F9B7-E94B-9247-436FAD9AA7E8}" destId="{045DCF92-8CAA-4A47-A03A-61C7DF64446E}" srcOrd="5" destOrd="0" parTransId="{761963F6-859E-D44D-8C95-44697C08D437}" sibTransId="{CBBA9122-0FA1-5746-9D9C-6D02CFA2D90C}"/>
    <dgm:cxn modelId="{0FCCC62E-9481-BE4F-AB27-9DE9B202DD47}" type="presOf" srcId="{BEF644FA-2FC3-0540-84DC-28491EB6A206}" destId="{663F1B74-AEBB-8244-BB34-1EAF2CC1C934}" srcOrd="1" destOrd="0" presId="urn:microsoft.com/office/officeart/2005/8/layout/process1"/>
    <dgm:cxn modelId="{3A4E90BC-5DDD-F04F-BD52-715ED52CD715}" type="presOf" srcId="{AD5F278B-145C-964E-996C-9667AFE22AAA}" destId="{5CA104BA-AD4D-8248-862F-156B928B6F39}" srcOrd="0" destOrd="0" presId="urn:microsoft.com/office/officeart/2005/8/layout/process1"/>
    <dgm:cxn modelId="{25D401C3-3F2C-8E43-9A4E-75BD21AFFAB6}" type="presOf" srcId="{B15BBCD7-F34D-D54F-9EBA-00EF43257C87}" destId="{879B8013-2A79-A848-B0AB-4431AB34A4AE}" srcOrd="0" destOrd="0" presId="urn:microsoft.com/office/officeart/2005/8/layout/process1"/>
    <dgm:cxn modelId="{287F42B4-6696-E142-B5FA-B0258FFD1286}" type="presOf" srcId="{BBF2C91E-5134-284D-A50C-947073E40A75}" destId="{75DE64D8-928F-C644-A5F0-BBA2873C90EB}" srcOrd="0" destOrd="0" presId="urn:microsoft.com/office/officeart/2005/8/layout/process1"/>
    <dgm:cxn modelId="{5EBDCB3C-48B3-C748-A279-294F175D6F77}" srcId="{1483F97A-F9B7-E94B-9247-436FAD9AA7E8}" destId="{D42A32A1-2C79-CA47-B08A-5A7DC1E43F8F}" srcOrd="3" destOrd="0" parTransId="{3AE4F426-B784-614D-9CB9-62D074E0BF44}" sibTransId="{0AAE3A84-15B2-C54B-9647-1DB1B8E851B7}"/>
    <dgm:cxn modelId="{7B7B9459-38FF-6043-A120-DB078DE1EF14}" srcId="{1483F97A-F9B7-E94B-9247-436FAD9AA7E8}" destId="{97AC8833-3AC0-D343-9296-2E923BD2FC14}" srcOrd="6" destOrd="0" parTransId="{3839F413-033A-BA43-9781-A1AC0247106A}" sibTransId="{CE70571E-ED1F-904F-9C52-3E042381D18A}"/>
    <dgm:cxn modelId="{743CEBD8-18F6-C34A-ABB6-9D6AD1CB0D1F}" type="presOf" srcId="{1483F97A-F9B7-E94B-9247-436FAD9AA7E8}" destId="{8E23D481-D045-AF43-8EEF-F8E0388B752C}" srcOrd="0" destOrd="0" presId="urn:microsoft.com/office/officeart/2005/8/layout/process1"/>
    <dgm:cxn modelId="{7F94FF10-067D-6F47-A750-C987B25FEC4B}" type="presOf" srcId="{97AC8833-3AC0-D343-9296-2E923BD2FC14}" destId="{9494E8DA-2233-DF4C-BC20-414E1ED9E21C}" srcOrd="0" destOrd="0" presId="urn:microsoft.com/office/officeart/2005/8/layout/process1"/>
    <dgm:cxn modelId="{CD837B53-597E-D24E-9193-62A1FA946941}" type="presOf" srcId="{CE70571E-ED1F-904F-9C52-3E042381D18A}" destId="{8F7127E7-83E0-004F-ADA6-DBD5CEBD65FA}" srcOrd="0" destOrd="0" presId="urn:microsoft.com/office/officeart/2005/8/layout/process1"/>
    <dgm:cxn modelId="{095FA01D-F0F6-E24A-9777-2F159ACD8DF7}" type="presOf" srcId="{CBBA9122-0FA1-5746-9D9C-6D02CFA2D90C}" destId="{9F7180CE-D244-2546-9FAC-3762AD572791}" srcOrd="0" destOrd="0" presId="urn:microsoft.com/office/officeart/2005/8/layout/process1"/>
    <dgm:cxn modelId="{5212A73A-B9A9-BE4D-8786-C1AF482D3A41}" type="presOf" srcId="{D44C53D6-26C7-0248-A6D6-DFBE71D44E50}" destId="{2539EAEE-9AA3-8A49-99F4-6A39E854F981}" srcOrd="0" destOrd="0" presId="urn:microsoft.com/office/officeart/2005/8/layout/process1"/>
    <dgm:cxn modelId="{78155798-52B3-C14E-8157-4A631B0016A7}" type="presOf" srcId="{B15BBCD7-F34D-D54F-9EBA-00EF43257C87}" destId="{795383A6-0A71-2042-9AB6-15CA52DA790C}" srcOrd="1" destOrd="0" presId="urn:microsoft.com/office/officeart/2005/8/layout/process1"/>
    <dgm:cxn modelId="{5C70225A-B25B-D946-BF64-D948082BC8C2}" type="presOf" srcId="{D42A32A1-2C79-CA47-B08A-5A7DC1E43F8F}" destId="{E3E22696-4C79-7A49-B95A-9EC466D9F851}" srcOrd="0" destOrd="0" presId="urn:microsoft.com/office/officeart/2005/8/layout/process1"/>
    <dgm:cxn modelId="{610EE557-F3F0-F84A-B8CB-35D6D75E5ABA}" type="presOf" srcId="{0AAE3A84-15B2-C54B-9647-1DB1B8E851B7}" destId="{3B4ED86F-9DB1-B148-AC14-1DCDC1F320E7}" srcOrd="1" destOrd="0" presId="urn:microsoft.com/office/officeart/2005/8/layout/process1"/>
    <dgm:cxn modelId="{A832D25A-827C-8545-B0DE-3C60045049B5}" type="presOf" srcId="{2F1BCC4D-1F27-B649-9FA5-C302A4D3F687}" destId="{9726FCF4-DA2F-BA49-9B27-7517590A9983}" srcOrd="0" destOrd="0" presId="urn:microsoft.com/office/officeart/2005/8/layout/process1"/>
    <dgm:cxn modelId="{AEB9DDD5-219D-824D-B5AE-A745E8EE6F99}" type="presOf" srcId="{5BCA461D-959C-964C-B6F6-F3EAF79E7186}" destId="{D64BAC73-9E3A-9040-8601-E86800E6F3FB}" srcOrd="0" destOrd="0" presId="urn:microsoft.com/office/officeart/2005/8/layout/process1"/>
    <dgm:cxn modelId="{AD8C0FB1-2669-FA4A-9848-ED53BBD9628C}" type="presOf" srcId="{045DCF92-8CAA-4A47-A03A-61C7DF64446E}" destId="{B8078ED9-CE92-CD48-BFE1-CE54E5BB538C}" srcOrd="0" destOrd="0" presId="urn:microsoft.com/office/officeart/2005/8/layout/process1"/>
    <dgm:cxn modelId="{70D2721E-EB35-734F-B571-218C7ACC2242}" type="presOf" srcId="{BEF644FA-2FC3-0540-84DC-28491EB6A206}" destId="{EC52D93A-7594-E249-9643-05EFFF366ADC}" srcOrd="0" destOrd="0" presId="urn:microsoft.com/office/officeart/2005/8/layout/process1"/>
    <dgm:cxn modelId="{A24D83CE-E2AF-1048-B8D2-346546E9AC63}" srcId="{1483F97A-F9B7-E94B-9247-436FAD9AA7E8}" destId="{B7070582-726F-3641-802F-15FEFB946223}" srcOrd="4" destOrd="0" parTransId="{79F6FD5B-9D35-8848-BCC5-ECFA5F57BC23}" sibTransId="{BBF2C91E-5134-284D-A50C-947073E40A75}"/>
    <dgm:cxn modelId="{0F8372D7-FEF0-E54A-883D-845AFED507EC}" type="presOf" srcId="{CBBA9122-0FA1-5746-9D9C-6D02CFA2D90C}" destId="{D6F6E0BD-43A9-FB4F-9A40-88CFCE00EF1E}" srcOrd="1" destOrd="0" presId="urn:microsoft.com/office/officeart/2005/8/layout/process1"/>
    <dgm:cxn modelId="{19917A65-A5D1-4347-A843-D721BDDDF325}" srcId="{1483F97A-F9B7-E94B-9247-436FAD9AA7E8}" destId="{D44C53D6-26C7-0248-A6D6-DFBE71D44E50}" srcOrd="0" destOrd="0" parTransId="{251DBEDC-4D8A-1E4C-BE7C-E71975E8BA39}" sibTransId="{2A3A2143-5313-3C41-A36D-77AD0D18E3BE}"/>
    <dgm:cxn modelId="{297C7822-85F8-C74A-A489-9CC88E5DDAB4}" type="presOf" srcId="{CE70571E-ED1F-904F-9C52-3E042381D18A}" destId="{1DB0DD8E-6341-C04C-B792-6C3A91B7A2B1}" srcOrd="1" destOrd="0" presId="urn:microsoft.com/office/officeart/2005/8/layout/process1"/>
    <dgm:cxn modelId="{FE58C254-7B97-A244-B061-FF4C2431C0C9}" type="presOf" srcId="{2A3A2143-5313-3C41-A36D-77AD0D18E3BE}" destId="{A7254C9D-58C5-BA4F-BAD8-C227806B755A}" srcOrd="0" destOrd="0" presId="urn:microsoft.com/office/officeart/2005/8/layout/process1"/>
    <dgm:cxn modelId="{3D3F3063-5933-344B-BF70-0BF03C0C2300}" type="presOf" srcId="{B7070582-726F-3641-802F-15FEFB946223}" destId="{83D8EE8D-41A1-5D4F-8AD3-DD792BDE5D11}" srcOrd="0" destOrd="0" presId="urn:microsoft.com/office/officeart/2005/8/layout/process1"/>
    <dgm:cxn modelId="{66C4FD51-8647-ED46-90A9-ED2CA4F4DA34}" type="presOf" srcId="{AD5F278B-145C-964E-996C-9667AFE22AAA}" destId="{7F663E53-1538-ED47-980D-ED06F92C22B2}" srcOrd="1" destOrd="0" presId="urn:microsoft.com/office/officeart/2005/8/layout/process1"/>
    <dgm:cxn modelId="{A95D8275-91B2-D547-BEC7-AE243CD95733}" type="presParOf" srcId="{8E23D481-D045-AF43-8EEF-F8E0388B752C}" destId="{2539EAEE-9AA3-8A49-99F4-6A39E854F981}" srcOrd="0" destOrd="0" presId="urn:microsoft.com/office/officeart/2005/8/layout/process1"/>
    <dgm:cxn modelId="{CC189F3C-B1E9-B64E-BD9D-F3F3668AC474}" type="presParOf" srcId="{8E23D481-D045-AF43-8EEF-F8E0388B752C}" destId="{A7254C9D-58C5-BA4F-BAD8-C227806B755A}" srcOrd="1" destOrd="0" presId="urn:microsoft.com/office/officeart/2005/8/layout/process1"/>
    <dgm:cxn modelId="{9E1AD875-A1FB-F04E-B2F5-12B70B9818C0}" type="presParOf" srcId="{A7254C9D-58C5-BA4F-BAD8-C227806B755A}" destId="{7968128B-F201-7840-9462-733F5B176F1E}" srcOrd="0" destOrd="0" presId="urn:microsoft.com/office/officeart/2005/8/layout/process1"/>
    <dgm:cxn modelId="{B550A913-83D9-3B41-A98C-646FCACA0211}" type="presParOf" srcId="{8E23D481-D045-AF43-8EEF-F8E0388B752C}" destId="{651E5C25-0050-BC4F-921D-2C137FE792A8}" srcOrd="2" destOrd="0" presId="urn:microsoft.com/office/officeart/2005/8/layout/process1"/>
    <dgm:cxn modelId="{D6DAFEE8-A703-E444-918F-6E81EED64B8E}" type="presParOf" srcId="{8E23D481-D045-AF43-8EEF-F8E0388B752C}" destId="{EC52D93A-7594-E249-9643-05EFFF366ADC}" srcOrd="3" destOrd="0" presId="urn:microsoft.com/office/officeart/2005/8/layout/process1"/>
    <dgm:cxn modelId="{9D839E6C-AA26-154A-8E13-EE73FD08680C}" type="presParOf" srcId="{EC52D93A-7594-E249-9643-05EFFF366ADC}" destId="{663F1B74-AEBB-8244-BB34-1EAF2CC1C934}" srcOrd="0" destOrd="0" presId="urn:microsoft.com/office/officeart/2005/8/layout/process1"/>
    <dgm:cxn modelId="{1C65118A-5048-F544-A886-671D937DA5F9}" type="presParOf" srcId="{8E23D481-D045-AF43-8EEF-F8E0388B752C}" destId="{9726FCF4-DA2F-BA49-9B27-7517590A9983}" srcOrd="4" destOrd="0" presId="urn:microsoft.com/office/officeart/2005/8/layout/process1"/>
    <dgm:cxn modelId="{E0DA6FBF-30DD-AA4D-A8FE-06141D713A12}" type="presParOf" srcId="{8E23D481-D045-AF43-8EEF-F8E0388B752C}" destId="{5CA104BA-AD4D-8248-862F-156B928B6F39}" srcOrd="5" destOrd="0" presId="urn:microsoft.com/office/officeart/2005/8/layout/process1"/>
    <dgm:cxn modelId="{EBB95160-D900-674E-8D1A-788974A155B7}" type="presParOf" srcId="{5CA104BA-AD4D-8248-862F-156B928B6F39}" destId="{7F663E53-1538-ED47-980D-ED06F92C22B2}" srcOrd="0" destOrd="0" presId="urn:microsoft.com/office/officeart/2005/8/layout/process1"/>
    <dgm:cxn modelId="{52943FE0-3DD6-D649-BCF5-3D3488B2F59E}" type="presParOf" srcId="{8E23D481-D045-AF43-8EEF-F8E0388B752C}" destId="{E3E22696-4C79-7A49-B95A-9EC466D9F851}" srcOrd="6" destOrd="0" presId="urn:microsoft.com/office/officeart/2005/8/layout/process1"/>
    <dgm:cxn modelId="{B406EC26-4F04-8B49-B124-68AA628154F3}" type="presParOf" srcId="{8E23D481-D045-AF43-8EEF-F8E0388B752C}" destId="{E4CE38EA-196C-1540-BCD5-30B30C1A0CAE}" srcOrd="7" destOrd="0" presId="urn:microsoft.com/office/officeart/2005/8/layout/process1"/>
    <dgm:cxn modelId="{707A50EB-F012-9144-B1DD-7189E0D444A6}" type="presParOf" srcId="{E4CE38EA-196C-1540-BCD5-30B30C1A0CAE}" destId="{3B4ED86F-9DB1-B148-AC14-1DCDC1F320E7}" srcOrd="0" destOrd="0" presId="urn:microsoft.com/office/officeart/2005/8/layout/process1"/>
    <dgm:cxn modelId="{B83181A6-9C2D-8A4F-8A19-05C3FC1D081C}" type="presParOf" srcId="{8E23D481-D045-AF43-8EEF-F8E0388B752C}" destId="{83D8EE8D-41A1-5D4F-8AD3-DD792BDE5D11}" srcOrd="8" destOrd="0" presId="urn:microsoft.com/office/officeart/2005/8/layout/process1"/>
    <dgm:cxn modelId="{4EE54AE6-99E1-164C-9FFE-AC3C2D07FAB0}" type="presParOf" srcId="{8E23D481-D045-AF43-8EEF-F8E0388B752C}" destId="{75DE64D8-928F-C644-A5F0-BBA2873C90EB}" srcOrd="9" destOrd="0" presId="urn:microsoft.com/office/officeart/2005/8/layout/process1"/>
    <dgm:cxn modelId="{7732D113-A644-7C4C-A5A2-8E8B6E469A47}" type="presParOf" srcId="{75DE64D8-928F-C644-A5F0-BBA2873C90EB}" destId="{3CBF8D55-51E1-A546-B9F4-5BD418310077}" srcOrd="0" destOrd="0" presId="urn:microsoft.com/office/officeart/2005/8/layout/process1"/>
    <dgm:cxn modelId="{B3C2F7C2-9315-9649-8C2B-D69387585871}" type="presParOf" srcId="{8E23D481-D045-AF43-8EEF-F8E0388B752C}" destId="{B8078ED9-CE92-CD48-BFE1-CE54E5BB538C}" srcOrd="10" destOrd="0" presId="urn:microsoft.com/office/officeart/2005/8/layout/process1"/>
    <dgm:cxn modelId="{F1D40589-53A7-3C49-9241-A9B2378DFF08}" type="presParOf" srcId="{8E23D481-D045-AF43-8EEF-F8E0388B752C}" destId="{9F7180CE-D244-2546-9FAC-3762AD572791}" srcOrd="11" destOrd="0" presId="urn:microsoft.com/office/officeart/2005/8/layout/process1"/>
    <dgm:cxn modelId="{B1F07CB4-ED7D-3C45-B804-06CF28271CD9}" type="presParOf" srcId="{9F7180CE-D244-2546-9FAC-3762AD572791}" destId="{D6F6E0BD-43A9-FB4F-9A40-88CFCE00EF1E}" srcOrd="0" destOrd="0" presId="urn:microsoft.com/office/officeart/2005/8/layout/process1"/>
    <dgm:cxn modelId="{2E737B28-DB1B-2343-B450-C0067517F292}" type="presParOf" srcId="{8E23D481-D045-AF43-8EEF-F8E0388B752C}" destId="{9494E8DA-2233-DF4C-BC20-414E1ED9E21C}" srcOrd="12" destOrd="0" presId="urn:microsoft.com/office/officeart/2005/8/layout/process1"/>
    <dgm:cxn modelId="{59269A75-8549-5843-B29F-B344B6D41B44}" type="presParOf" srcId="{8E23D481-D045-AF43-8EEF-F8E0388B752C}" destId="{8F7127E7-83E0-004F-ADA6-DBD5CEBD65FA}" srcOrd="13" destOrd="0" presId="urn:microsoft.com/office/officeart/2005/8/layout/process1"/>
    <dgm:cxn modelId="{F540AB4C-30BF-874A-9A63-452146920B9E}" type="presParOf" srcId="{8F7127E7-83E0-004F-ADA6-DBD5CEBD65FA}" destId="{1DB0DD8E-6341-C04C-B792-6C3A91B7A2B1}" srcOrd="0" destOrd="0" presId="urn:microsoft.com/office/officeart/2005/8/layout/process1"/>
    <dgm:cxn modelId="{70E09267-6F81-9E41-A9C4-B5B064F5E604}" type="presParOf" srcId="{8E23D481-D045-AF43-8EEF-F8E0388B752C}" destId="{E864AA9A-6704-224D-B285-8AA5A7891CF6}" srcOrd="14" destOrd="0" presId="urn:microsoft.com/office/officeart/2005/8/layout/process1"/>
    <dgm:cxn modelId="{EEAAB629-7D19-4B49-A419-6922E12E4DA1}" type="presParOf" srcId="{8E23D481-D045-AF43-8EEF-F8E0388B752C}" destId="{879B8013-2A79-A848-B0AB-4431AB34A4AE}" srcOrd="15" destOrd="0" presId="urn:microsoft.com/office/officeart/2005/8/layout/process1"/>
    <dgm:cxn modelId="{1D8D754C-7D83-D148-8C63-00DDBDF7C1DC}" type="presParOf" srcId="{879B8013-2A79-A848-B0AB-4431AB34A4AE}" destId="{795383A6-0A71-2042-9AB6-15CA52DA790C}" srcOrd="0" destOrd="0" presId="urn:microsoft.com/office/officeart/2005/8/layout/process1"/>
    <dgm:cxn modelId="{A45BBC18-3A9A-1B46-AAEA-1BCE340D481D}" type="presParOf" srcId="{8E23D481-D045-AF43-8EEF-F8E0388B752C}" destId="{D64BAC73-9E3A-9040-8601-E86800E6F3FB}" srcOrd="1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FCAL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FTEB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smtClean="0">
              <a:solidFill>
                <a:srgbClr val="FFC000"/>
              </a:solidFill>
            </a:rPr>
            <a:t>FHOD</a:t>
          </a:r>
          <a:r>
            <a:rPr lang="en-US" sz="1800" dirty="0" smtClean="0">
              <a:solidFill>
                <a:srgbClr val="FFC000"/>
              </a:solidFill>
            </a:rPr>
            <a:t/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34.05ms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DCTB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63.7ms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FTOF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1.16ms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19F5FC-2090-0549-9F98-1AE68F3967EE}" type="presOf" srcId="{2A3A2143-5313-3C41-A36D-77AD0D18E3BE}" destId="{A7254C9D-58C5-BA4F-BAD8-C227806B755A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13810F66-89E7-0245-8C5D-67C3BEC46EA5}" type="presOf" srcId="{BEF644FA-2FC3-0540-84DC-28491EB6A206}" destId="{663F1B74-AEBB-8244-BB34-1EAF2CC1C934}" srcOrd="1" destOrd="0" presId="urn:microsoft.com/office/officeart/2005/8/layout/process1"/>
    <dgm:cxn modelId="{46943AB2-5C9E-614D-9876-EA24998C7B1E}" type="presOf" srcId="{2A3A2143-5313-3C41-A36D-77AD0D18E3BE}" destId="{7968128B-F201-7840-9462-733F5B176F1E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C7EA5D7C-5B59-A04A-BD6D-AC42D3195755}" type="presOf" srcId="{D44C53D6-26C7-0248-A6D6-DFBE71D44E50}" destId="{2539EAEE-9AA3-8A49-99F4-6A39E854F981}" srcOrd="0" destOrd="0" presId="urn:microsoft.com/office/officeart/2005/8/layout/process1"/>
    <dgm:cxn modelId="{11C021B5-CED5-E749-9AA6-3012D272590D}" type="presOf" srcId="{2F1BCC4D-1F27-B649-9FA5-C302A4D3F687}" destId="{9726FCF4-DA2F-BA49-9B27-7517590A9983}" srcOrd="0" destOrd="0" presId="urn:microsoft.com/office/officeart/2005/8/layout/process1"/>
    <dgm:cxn modelId="{28E793B4-4D55-C34B-AE06-FE79686FAA79}" type="presOf" srcId="{A82A3AC9-BE4C-1F4E-A1C0-92D25216C62C}" destId="{A6902931-5945-3A44-97B9-32CF4CCB18C0}" srcOrd="0" destOrd="0" presId="urn:microsoft.com/office/officeart/2005/8/layout/process1"/>
    <dgm:cxn modelId="{24083524-09C4-5444-A081-30421BEFFAD8}" type="presOf" srcId="{BEF644FA-2FC3-0540-84DC-28491EB6A206}" destId="{EC52D93A-7594-E249-9643-05EFFF366ADC}" srcOrd="0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86678E40-3B8D-4E4A-8C55-0C12D74EBA79}" type="presOf" srcId="{3592288B-8CB7-3B49-9726-E8E594CB389A}" destId="{D34D1CD6-4B11-8B4E-A29C-6EF0167B8C28}" srcOrd="0" destOrd="0" presId="urn:microsoft.com/office/officeart/2005/8/layout/process1"/>
    <dgm:cxn modelId="{0383F712-0F31-0C48-8C20-8B3444384DAA}" type="presOf" srcId="{AD5F278B-145C-964E-996C-9667AFE22AAA}" destId="{5CA104BA-AD4D-8248-862F-156B928B6F39}" srcOrd="0" destOrd="0" presId="urn:microsoft.com/office/officeart/2005/8/layout/process1"/>
    <dgm:cxn modelId="{A1F302D9-3E97-AB40-B11A-7830727AAA14}" type="presOf" srcId="{B019CA8B-1653-7441-8C1F-EEE089C2A55D}" destId="{01D5BD1C-4ACE-9746-A711-C90A2874784E}" srcOrd="0" destOrd="0" presId="urn:microsoft.com/office/officeart/2005/8/layout/process1"/>
    <dgm:cxn modelId="{5A2F310F-FCE6-C148-864F-3BBC0D7EDD45}" type="presOf" srcId="{FCC9A1CB-CEF2-F747-8ACC-D3DFDC21D35D}" destId="{7222E898-4DB3-074A-A699-0EEB554681F5}" srcOrd="1" destOrd="0" presId="urn:microsoft.com/office/officeart/2005/8/layout/process1"/>
    <dgm:cxn modelId="{F6558F35-EF6D-5340-8B29-129E523BDC80}" type="presOf" srcId="{DE481254-B76B-764A-A9C8-C15D0EF3B7D5}" destId="{C4ED4C8D-AD63-7449-A524-3AC0BC0CD2B6}" srcOrd="0" destOrd="0" presId="urn:microsoft.com/office/officeart/2005/8/layout/process1"/>
    <dgm:cxn modelId="{6C08E09B-7F06-8E4D-B827-6A43A5CB120D}" type="presOf" srcId="{A82A3AC9-BE4C-1F4E-A1C0-92D25216C62C}" destId="{917808F9-F647-E247-81C7-91771C47568F}" srcOrd="1" destOrd="0" presId="urn:microsoft.com/office/officeart/2005/8/layout/process1"/>
    <dgm:cxn modelId="{13566D3E-4907-AC4A-B07D-5EAD1E8E2A86}" type="presOf" srcId="{AD5F278B-145C-964E-996C-9667AFE22AAA}" destId="{7F663E53-1538-ED47-980D-ED06F92C22B2}" srcOrd="1" destOrd="0" presId="urn:microsoft.com/office/officeart/2005/8/layout/process1"/>
    <dgm:cxn modelId="{D0DE3362-8FFB-ED47-913F-200707B866B5}" type="presOf" srcId="{1D3D0272-45C4-8448-87D8-52BF7721E76F}" destId="{651E5C25-0050-BC4F-921D-2C137FE792A8}" srcOrd="0" destOrd="0" presId="urn:microsoft.com/office/officeart/2005/8/layout/process1"/>
    <dgm:cxn modelId="{3DCB81E5-8A44-1B48-8490-A6B524A8B77B}" type="presOf" srcId="{1483F97A-F9B7-E94B-9247-436FAD9AA7E8}" destId="{8E23D481-D045-AF43-8EEF-F8E0388B752C}" srcOrd="0" destOrd="0" presId="urn:microsoft.com/office/officeart/2005/8/layout/process1"/>
    <dgm:cxn modelId="{4C30E156-5AE6-114D-81CB-F1CCD9F6E841}" type="presOf" srcId="{FCC9A1CB-CEF2-F747-8ACC-D3DFDC21D35D}" destId="{318AA7A9-B66F-8748-A6E7-F1BCD86273A5}" srcOrd="0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4AE5CDCD-3836-594C-AA2C-E3E5A672A80D}" type="presParOf" srcId="{8E23D481-D045-AF43-8EEF-F8E0388B752C}" destId="{651E5C25-0050-BC4F-921D-2C137FE792A8}" srcOrd="0" destOrd="0" presId="urn:microsoft.com/office/officeart/2005/8/layout/process1"/>
    <dgm:cxn modelId="{4070F675-A32A-344A-8EF9-D97E0AE36607}" type="presParOf" srcId="{8E23D481-D045-AF43-8EEF-F8E0388B752C}" destId="{EC52D93A-7594-E249-9643-05EFFF366ADC}" srcOrd="1" destOrd="0" presId="urn:microsoft.com/office/officeart/2005/8/layout/process1"/>
    <dgm:cxn modelId="{148C510F-DBDA-C643-B345-005F05693177}" type="presParOf" srcId="{EC52D93A-7594-E249-9643-05EFFF366ADC}" destId="{663F1B74-AEBB-8244-BB34-1EAF2CC1C934}" srcOrd="0" destOrd="0" presId="urn:microsoft.com/office/officeart/2005/8/layout/process1"/>
    <dgm:cxn modelId="{0EC2A68E-92E0-3D4E-88E5-6D0D85F722F7}" type="presParOf" srcId="{8E23D481-D045-AF43-8EEF-F8E0388B752C}" destId="{01D5BD1C-4ACE-9746-A711-C90A2874784E}" srcOrd="2" destOrd="0" presId="urn:microsoft.com/office/officeart/2005/8/layout/process1"/>
    <dgm:cxn modelId="{9EA8CA96-A942-1944-8A70-23146A5FA6AF}" type="presParOf" srcId="{8E23D481-D045-AF43-8EEF-F8E0388B752C}" destId="{A6902931-5945-3A44-97B9-32CF4CCB18C0}" srcOrd="3" destOrd="0" presId="urn:microsoft.com/office/officeart/2005/8/layout/process1"/>
    <dgm:cxn modelId="{BF37A717-A295-694B-A825-D71185829B34}" type="presParOf" srcId="{A6902931-5945-3A44-97B9-32CF4CCB18C0}" destId="{917808F9-F647-E247-81C7-91771C47568F}" srcOrd="0" destOrd="0" presId="urn:microsoft.com/office/officeart/2005/8/layout/process1"/>
    <dgm:cxn modelId="{1D6F4B15-39B2-C544-AE56-561C187BDF19}" type="presParOf" srcId="{8E23D481-D045-AF43-8EEF-F8E0388B752C}" destId="{2539EAEE-9AA3-8A49-99F4-6A39E854F981}" srcOrd="4" destOrd="0" presId="urn:microsoft.com/office/officeart/2005/8/layout/process1"/>
    <dgm:cxn modelId="{7D43AFF2-45BD-044D-91BE-BA0E37F89CAC}" type="presParOf" srcId="{8E23D481-D045-AF43-8EEF-F8E0388B752C}" destId="{A7254C9D-58C5-BA4F-BAD8-C227806B755A}" srcOrd="5" destOrd="0" presId="urn:microsoft.com/office/officeart/2005/8/layout/process1"/>
    <dgm:cxn modelId="{1C39B55B-512F-BF48-8832-E5FCAE12CDED}" type="presParOf" srcId="{A7254C9D-58C5-BA4F-BAD8-C227806B755A}" destId="{7968128B-F201-7840-9462-733F5B176F1E}" srcOrd="0" destOrd="0" presId="urn:microsoft.com/office/officeart/2005/8/layout/process1"/>
    <dgm:cxn modelId="{9448B48D-6332-FF44-A730-C96B928C5FF2}" type="presParOf" srcId="{8E23D481-D045-AF43-8EEF-F8E0388B752C}" destId="{D34D1CD6-4B11-8B4E-A29C-6EF0167B8C28}" srcOrd="6" destOrd="0" presId="urn:microsoft.com/office/officeart/2005/8/layout/process1"/>
    <dgm:cxn modelId="{D91FD844-D05A-C54F-9447-651F32BE3814}" type="presParOf" srcId="{8E23D481-D045-AF43-8EEF-F8E0388B752C}" destId="{318AA7A9-B66F-8748-A6E7-F1BCD86273A5}" srcOrd="7" destOrd="0" presId="urn:microsoft.com/office/officeart/2005/8/layout/process1"/>
    <dgm:cxn modelId="{EF4FE926-25FE-824F-BE30-EF4116CA20F9}" type="presParOf" srcId="{318AA7A9-B66F-8748-A6E7-F1BCD86273A5}" destId="{7222E898-4DB3-074A-A699-0EEB554681F5}" srcOrd="0" destOrd="0" presId="urn:microsoft.com/office/officeart/2005/8/layout/process1"/>
    <dgm:cxn modelId="{ADC9CB75-95D8-D04C-AC02-89CD19D2EB13}" type="presParOf" srcId="{8E23D481-D045-AF43-8EEF-F8E0388B752C}" destId="{9726FCF4-DA2F-BA49-9B27-7517590A9983}" srcOrd="8" destOrd="0" presId="urn:microsoft.com/office/officeart/2005/8/layout/process1"/>
    <dgm:cxn modelId="{6706D68F-C82C-D14F-BB1A-BD49EFF75A2E}" type="presParOf" srcId="{8E23D481-D045-AF43-8EEF-F8E0388B752C}" destId="{5CA104BA-AD4D-8248-862F-156B928B6F39}" srcOrd="9" destOrd="0" presId="urn:microsoft.com/office/officeart/2005/8/layout/process1"/>
    <dgm:cxn modelId="{62DA16CD-8DAB-6F48-B83E-8A0B05F7841D}" type="presParOf" srcId="{5CA104BA-AD4D-8248-862F-156B928B6F39}" destId="{7F663E53-1538-ED47-980D-ED06F92C22B2}" srcOrd="0" destOrd="0" presId="urn:microsoft.com/office/officeart/2005/8/layout/process1"/>
    <dgm:cxn modelId="{87DD025F-D29F-5944-B2CB-AA469812DEBB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483F97A-F9B7-E94B-9247-436FAD9AA7E8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 phldr="1"/>
      <dgm:spPr/>
    </dgm:pt>
    <dgm:pt modelId="{1D3D0272-45C4-8448-87D8-52BF7721E76F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EBTB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0.38ms</a:t>
          </a:r>
          <a:endParaRPr lang="en-US" sz="1400" dirty="0">
            <a:solidFill>
              <a:srgbClr val="FFC000"/>
            </a:solidFill>
          </a:endParaRPr>
        </a:p>
      </dgm:t>
    </dgm:pt>
    <dgm:pt modelId="{0AD61BF3-2265-4443-9DFB-F00EB193D367}" type="parTrans" cxnId="{7E15A4DE-18D0-FE47-8665-09CEDDF12EBE}">
      <dgm:prSet/>
      <dgm:spPr/>
      <dgm:t>
        <a:bodyPr/>
        <a:lstStyle/>
        <a:p>
          <a:endParaRPr lang="en-US"/>
        </a:p>
      </dgm:t>
    </dgm:pt>
    <dgm:pt modelId="{BEF644FA-2FC3-0540-84DC-28491EB6A206}" type="sibTrans" cxnId="{7E15A4DE-18D0-FE47-8665-09CEDDF12EBE}">
      <dgm:prSet/>
      <dgm:spPr/>
      <dgm:t>
        <a:bodyPr/>
        <a:lstStyle/>
        <a:p>
          <a:endParaRPr lang="en-US"/>
        </a:p>
      </dgm:t>
    </dgm:pt>
    <dgm:pt modelId="{D44C53D6-26C7-0248-A6D6-DFBE71D44E50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0.75ms</a:t>
          </a:r>
          <a:endParaRPr lang="en-US" sz="1400" dirty="0">
            <a:solidFill>
              <a:srgbClr val="FFC000"/>
            </a:solidFill>
          </a:endParaRPr>
        </a:p>
      </dgm:t>
    </dgm:pt>
    <dgm:pt modelId="{251DBEDC-4D8A-1E4C-BE7C-E71975E8BA39}" type="parTrans" cxnId="{19917A65-A5D1-4347-A843-D721BDDDF325}">
      <dgm:prSet/>
      <dgm:spPr/>
      <dgm:t>
        <a:bodyPr/>
        <a:lstStyle/>
        <a:p>
          <a:endParaRPr lang="en-US"/>
        </a:p>
      </dgm:t>
    </dgm:pt>
    <dgm:pt modelId="{2A3A2143-5313-3C41-A36D-77AD0D18E3BE}" type="sibTrans" cxnId="{19917A65-A5D1-4347-A843-D721BDDDF325}">
      <dgm:prSet/>
      <dgm:spPr/>
      <dgm:t>
        <a:bodyPr/>
        <a:lstStyle/>
        <a:p>
          <a:endParaRPr lang="en-US"/>
        </a:p>
      </dgm:t>
    </dgm:pt>
    <dgm:pt modelId="{B019CA8B-1653-7441-8C1F-EEE089C2A55D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EBHB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0.37ms</a:t>
          </a:r>
          <a:endParaRPr lang="en-US" sz="1400" dirty="0">
            <a:solidFill>
              <a:srgbClr val="FFC000"/>
            </a:solidFill>
          </a:endParaRPr>
        </a:p>
      </dgm:t>
    </dgm:pt>
    <dgm:pt modelId="{15015699-BE7B-5A4A-9810-889822041859}" type="parTrans" cxnId="{D82CA2EF-7FEA-FF45-A55E-2030FA61F5AB}">
      <dgm:prSet/>
      <dgm:spPr/>
      <dgm:t>
        <a:bodyPr/>
        <a:lstStyle/>
        <a:p>
          <a:endParaRPr lang="en-US"/>
        </a:p>
      </dgm:t>
    </dgm:pt>
    <dgm:pt modelId="{A82A3AC9-BE4C-1F4E-A1C0-92D25216C62C}" type="sibTrans" cxnId="{D82CA2EF-7FEA-FF45-A55E-2030FA61F5AB}">
      <dgm:prSet/>
      <dgm:spPr/>
      <dgm:t>
        <a:bodyPr/>
        <a:lstStyle/>
        <a:p>
          <a:endParaRPr lang="en-US"/>
        </a:p>
      </dgm:t>
    </dgm:pt>
    <dgm:pt modelId="{3592288B-8CB7-3B49-9726-E8E594CB389A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LTCC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0.05ms</a:t>
          </a:r>
          <a:endParaRPr lang="en-US" sz="1400" dirty="0">
            <a:solidFill>
              <a:srgbClr val="FFC000"/>
            </a:solidFill>
          </a:endParaRPr>
        </a:p>
      </dgm:t>
    </dgm:pt>
    <dgm:pt modelId="{E3E867AD-9197-7549-A592-28B1D42CAB9F}" type="parTrans" cxnId="{E2A337EA-2D2E-B541-8282-175CF4DC528F}">
      <dgm:prSet/>
      <dgm:spPr/>
      <dgm:t>
        <a:bodyPr/>
        <a:lstStyle/>
        <a:p>
          <a:endParaRPr lang="en-US"/>
        </a:p>
      </dgm:t>
    </dgm:pt>
    <dgm:pt modelId="{FCC9A1CB-CEF2-F747-8ACC-D3DFDC21D35D}" type="sibTrans" cxnId="{E2A337EA-2D2E-B541-8282-175CF4DC528F}">
      <dgm:prSet/>
      <dgm:spPr/>
      <dgm:t>
        <a:bodyPr/>
        <a:lstStyle/>
        <a:p>
          <a:endParaRPr lang="en-US"/>
        </a:p>
      </dgm:t>
    </dgm:pt>
    <dgm:pt modelId="{2F1BCC4D-1F27-B649-9FA5-C302A4D3F68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HTCC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0.14ms</a:t>
          </a:r>
          <a:endParaRPr lang="en-US" sz="1400" dirty="0">
            <a:solidFill>
              <a:srgbClr val="FFC000"/>
            </a:solidFill>
          </a:endParaRPr>
        </a:p>
      </dgm:t>
    </dgm:pt>
    <dgm:pt modelId="{523A294C-797F-954F-A0DB-1B217ECB2B25}" type="parTrans" cxnId="{BC644C13-F8C7-D541-ABDE-FEAE7E67B027}">
      <dgm:prSet/>
      <dgm:spPr/>
      <dgm:t>
        <a:bodyPr/>
        <a:lstStyle/>
        <a:p>
          <a:endParaRPr lang="en-US"/>
        </a:p>
      </dgm:t>
    </dgm:pt>
    <dgm:pt modelId="{AD5F278B-145C-964E-996C-9667AFE22AAA}" type="sibTrans" cxnId="{BC644C13-F8C7-D541-ABDE-FEAE7E67B027}">
      <dgm:prSet/>
      <dgm:spPr/>
      <dgm:t>
        <a:bodyPr/>
        <a:lstStyle/>
        <a:p>
          <a:endParaRPr lang="en-US"/>
        </a:p>
      </dgm:t>
    </dgm:pt>
    <dgm:pt modelId="{DE481254-B76B-764A-A9C8-C15D0EF3B7D5}">
      <dgm:prSet phldrT="[Text]" custT="1"/>
      <dgm:spPr/>
      <dgm:t>
        <a:bodyPr/>
        <a:lstStyle/>
        <a:p>
          <a:r>
            <a:rPr lang="en-US" sz="1800" dirty="0" smtClean="0">
              <a:solidFill>
                <a:srgbClr val="FFC000"/>
              </a:solidFill>
            </a:rPr>
            <a:t>CTOF</a:t>
          </a:r>
          <a:br>
            <a:rPr lang="en-US" sz="1800" dirty="0" smtClean="0">
              <a:solidFill>
                <a:srgbClr val="FFC000"/>
              </a:solidFill>
            </a:rPr>
          </a:br>
          <a:r>
            <a:rPr lang="en-US" sz="1400" dirty="0" smtClean="0">
              <a:solidFill>
                <a:srgbClr val="FFC000"/>
              </a:solidFill>
            </a:rPr>
            <a:t>0.19ms</a:t>
          </a:r>
          <a:endParaRPr lang="en-US" sz="1400" dirty="0">
            <a:solidFill>
              <a:srgbClr val="FFC000"/>
            </a:solidFill>
          </a:endParaRPr>
        </a:p>
      </dgm:t>
    </dgm:pt>
    <dgm:pt modelId="{83BBA008-3776-8C4C-BF17-F20D4CBEAB23}" type="parTrans" cxnId="{0B49D089-F4D7-5945-BB39-5DF5B18783D6}">
      <dgm:prSet/>
      <dgm:spPr/>
      <dgm:t>
        <a:bodyPr/>
        <a:lstStyle/>
        <a:p>
          <a:endParaRPr lang="en-US"/>
        </a:p>
      </dgm:t>
    </dgm:pt>
    <dgm:pt modelId="{6CFFC7C9-7FA1-764D-B470-35E379904573}" type="sibTrans" cxnId="{0B49D089-F4D7-5945-BB39-5DF5B18783D6}">
      <dgm:prSet/>
      <dgm:spPr/>
      <dgm:t>
        <a:bodyPr/>
        <a:lstStyle/>
        <a:p>
          <a:endParaRPr lang="en-US"/>
        </a:p>
      </dgm:t>
    </dgm:pt>
    <dgm:pt modelId="{8E23D481-D045-AF43-8EEF-F8E0388B752C}" type="pres">
      <dgm:prSet presAssocID="{1483F97A-F9B7-E94B-9247-436FAD9AA7E8}" presName="Name0" presStyleCnt="0">
        <dgm:presLayoutVars>
          <dgm:dir/>
          <dgm:resizeHandles val="exact"/>
        </dgm:presLayoutVars>
      </dgm:prSet>
      <dgm:spPr/>
    </dgm:pt>
    <dgm:pt modelId="{651E5C25-0050-BC4F-921D-2C137FE792A8}" type="pres">
      <dgm:prSet presAssocID="{1D3D0272-45C4-8448-87D8-52BF7721E7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2D93A-7594-E249-9643-05EFFF366ADC}" type="pres">
      <dgm:prSet presAssocID="{BEF644FA-2FC3-0540-84DC-28491EB6A206}" presName="sibTrans" presStyleLbl="sibTrans2D1" presStyleIdx="0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663F1B74-AEBB-8244-BB34-1EAF2CC1C934}" type="pres">
      <dgm:prSet presAssocID="{BEF644FA-2FC3-0540-84DC-28491EB6A20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01D5BD1C-4ACE-9746-A711-C90A2874784E}" type="pres">
      <dgm:prSet presAssocID="{B019CA8B-1653-7441-8C1F-EEE089C2A5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02931-5945-3A44-97B9-32CF4CCB18C0}" type="pres">
      <dgm:prSet presAssocID="{A82A3AC9-BE4C-1F4E-A1C0-92D25216C62C}" presName="sibTrans" presStyleLbl="sibTrans2D1" presStyleIdx="1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917808F9-F647-E247-81C7-91771C47568F}" type="pres">
      <dgm:prSet presAssocID="{A82A3AC9-BE4C-1F4E-A1C0-92D25216C62C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539EAEE-9AA3-8A49-99F4-6A39E854F981}" type="pres">
      <dgm:prSet presAssocID="{D44C53D6-26C7-0248-A6D6-DFBE71D44E5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254C9D-58C5-BA4F-BAD8-C227806B755A}" type="pres">
      <dgm:prSet presAssocID="{2A3A2143-5313-3C41-A36D-77AD0D18E3BE}" presName="sibTrans" presStyleLbl="sibTrans2D1" presStyleIdx="2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968128B-F201-7840-9462-733F5B176F1E}" type="pres">
      <dgm:prSet presAssocID="{2A3A2143-5313-3C41-A36D-77AD0D18E3B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34D1CD6-4B11-8B4E-A29C-6EF0167B8C28}" type="pres">
      <dgm:prSet presAssocID="{3592288B-8CB7-3B49-9726-E8E594CB389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8AA7A9-B66F-8748-A6E7-F1BCD86273A5}" type="pres">
      <dgm:prSet presAssocID="{FCC9A1CB-CEF2-F747-8ACC-D3DFDC21D35D}" presName="sibTrans" presStyleLbl="sibTrans2D1" presStyleIdx="3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222E898-4DB3-074A-A699-0EEB554681F5}" type="pres">
      <dgm:prSet presAssocID="{FCC9A1CB-CEF2-F747-8ACC-D3DFDC21D35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9726FCF4-DA2F-BA49-9B27-7517590A9983}" type="pres">
      <dgm:prSet presAssocID="{2F1BCC4D-1F27-B649-9FA5-C302A4D3F68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104BA-AD4D-8248-862F-156B928B6F39}" type="pres">
      <dgm:prSet presAssocID="{AD5F278B-145C-964E-996C-9667AFE22AAA}" presName="sibTrans" presStyleLbl="sibTrans2D1" presStyleIdx="4" presStyleCnt="5"/>
      <dgm:spPr>
        <a:prstGeom prst="leftArrow">
          <a:avLst/>
        </a:prstGeom>
      </dgm:spPr>
      <dgm:t>
        <a:bodyPr/>
        <a:lstStyle/>
        <a:p>
          <a:endParaRPr lang="en-US"/>
        </a:p>
      </dgm:t>
    </dgm:pt>
    <dgm:pt modelId="{7F663E53-1538-ED47-980D-ED06F92C22B2}" type="pres">
      <dgm:prSet presAssocID="{AD5F278B-145C-964E-996C-9667AFE22AAA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C4ED4C8D-AD63-7449-A524-3AC0BC0CD2B6}" type="pres">
      <dgm:prSet presAssocID="{DE481254-B76B-764A-A9C8-C15D0EF3B7D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AE224A-4BA8-BC45-A080-8F0C57711891}" type="presOf" srcId="{B019CA8B-1653-7441-8C1F-EEE089C2A55D}" destId="{01D5BD1C-4ACE-9746-A711-C90A2874784E}" srcOrd="0" destOrd="0" presId="urn:microsoft.com/office/officeart/2005/8/layout/process1"/>
    <dgm:cxn modelId="{68ACC181-C3B5-8340-804B-C91DB4D4A50B}" type="presOf" srcId="{D44C53D6-26C7-0248-A6D6-DFBE71D44E50}" destId="{2539EAEE-9AA3-8A49-99F4-6A39E854F981}" srcOrd="0" destOrd="0" presId="urn:microsoft.com/office/officeart/2005/8/layout/process1"/>
    <dgm:cxn modelId="{FB8415EB-074A-CA4A-BB60-B749C4A76DDE}" type="presOf" srcId="{2F1BCC4D-1F27-B649-9FA5-C302A4D3F687}" destId="{9726FCF4-DA2F-BA49-9B27-7517590A9983}" srcOrd="0" destOrd="0" presId="urn:microsoft.com/office/officeart/2005/8/layout/process1"/>
    <dgm:cxn modelId="{D5106A84-38F0-8140-8A5C-BB46FF7F56A0}" type="presOf" srcId="{AD5F278B-145C-964E-996C-9667AFE22AAA}" destId="{7F663E53-1538-ED47-980D-ED06F92C22B2}" srcOrd="1" destOrd="0" presId="urn:microsoft.com/office/officeart/2005/8/layout/process1"/>
    <dgm:cxn modelId="{D82CA2EF-7FEA-FF45-A55E-2030FA61F5AB}" srcId="{1483F97A-F9B7-E94B-9247-436FAD9AA7E8}" destId="{B019CA8B-1653-7441-8C1F-EEE089C2A55D}" srcOrd="1" destOrd="0" parTransId="{15015699-BE7B-5A4A-9810-889822041859}" sibTransId="{A82A3AC9-BE4C-1F4E-A1C0-92D25216C62C}"/>
    <dgm:cxn modelId="{35FF9E7C-0435-5743-9ADD-EE13C5B64E08}" type="presOf" srcId="{1483F97A-F9B7-E94B-9247-436FAD9AA7E8}" destId="{8E23D481-D045-AF43-8EEF-F8E0388B752C}" srcOrd="0" destOrd="0" presId="urn:microsoft.com/office/officeart/2005/8/layout/process1"/>
    <dgm:cxn modelId="{AB3420E3-E66A-9D46-9B4F-E4AF9D92C5DE}" type="presOf" srcId="{FCC9A1CB-CEF2-F747-8ACC-D3DFDC21D35D}" destId="{7222E898-4DB3-074A-A699-0EEB554681F5}" srcOrd="1" destOrd="0" presId="urn:microsoft.com/office/officeart/2005/8/layout/process1"/>
    <dgm:cxn modelId="{7E15A4DE-18D0-FE47-8665-09CEDDF12EBE}" srcId="{1483F97A-F9B7-E94B-9247-436FAD9AA7E8}" destId="{1D3D0272-45C4-8448-87D8-52BF7721E76F}" srcOrd="0" destOrd="0" parTransId="{0AD61BF3-2265-4443-9DFB-F00EB193D367}" sibTransId="{BEF644FA-2FC3-0540-84DC-28491EB6A206}"/>
    <dgm:cxn modelId="{5910A289-E246-A446-A258-5B0D716D6834}" type="presOf" srcId="{A82A3AC9-BE4C-1F4E-A1C0-92D25216C62C}" destId="{917808F9-F647-E247-81C7-91771C47568F}" srcOrd="1" destOrd="0" presId="urn:microsoft.com/office/officeart/2005/8/layout/process1"/>
    <dgm:cxn modelId="{BC644C13-F8C7-D541-ABDE-FEAE7E67B027}" srcId="{1483F97A-F9B7-E94B-9247-436FAD9AA7E8}" destId="{2F1BCC4D-1F27-B649-9FA5-C302A4D3F687}" srcOrd="4" destOrd="0" parTransId="{523A294C-797F-954F-A0DB-1B217ECB2B25}" sibTransId="{AD5F278B-145C-964E-996C-9667AFE22AAA}"/>
    <dgm:cxn modelId="{31F76B3D-F148-4645-874D-A940C8AD1671}" type="presOf" srcId="{1D3D0272-45C4-8448-87D8-52BF7721E76F}" destId="{651E5C25-0050-BC4F-921D-2C137FE792A8}" srcOrd="0" destOrd="0" presId="urn:microsoft.com/office/officeart/2005/8/layout/process1"/>
    <dgm:cxn modelId="{0B49D089-F4D7-5945-BB39-5DF5B18783D6}" srcId="{1483F97A-F9B7-E94B-9247-436FAD9AA7E8}" destId="{DE481254-B76B-764A-A9C8-C15D0EF3B7D5}" srcOrd="5" destOrd="0" parTransId="{83BBA008-3776-8C4C-BF17-F20D4CBEAB23}" sibTransId="{6CFFC7C9-7FA1-764D-B470-35E379904573}"/>
    <dgm:cxn modelId="{DA5A2A8D-0187-2D4C-B14F-3AC6F078B232}" type="presOf" srcId="{2A3A2143-5313-3C41-A36D-77AD0D18E3BE}" destId="{A7254C9D-58C5-BA4F-BAD8-C227806B755A}" srcOrd="0" destOrd="0" presId="urn:microsoft.com/office/officeart/2005/8/layout/process1"/>
    <dgm:cxn modelId="{87546438-FB95-B948-ABA2-DDF92098DFEA}" type="presOf" srcId="{BEF644FA-2FC3-0540-84DC-28491EB6A206}" destId="{EC52D93A-7594-E249-9643-05EFFF366ADC}" srcOrd="0" destOrd="0" presId="urn:microsoft.com/office/officeart/2005/8/layout/process1"/>
    <dgm:cxn modelId="{E2A337EA-2D2E-B541-8282-175CF4DC528F}" srcId="{1483F97A-F9B7-E94B-9247-436FAD9AA7E8}" destId="{3592288B-8CB7-3B49-9726-E8E594CB389A}" srcOrd="3" destOrd="0" parTransId="{E3E867AD-9197-7549-A592-28B1D42CAB9F}" sibTransId="{FCC9A1CB-CEF2-F747-8ACC-D3DFDC21D35D}"/>
    <dgm:cxn modelId="{63697BFE-8BD2-534D-9BBD-8A3A0BD3C010}" type="presOf" srcId="{3592288B-8CB7-3B49-9726-E8E594CB389A}" destId="{D34D1CD6-4B11-8B4E-A29C-6EF0167B8C28}" srcOrd="0" destOrd="0" presId="urn:microsoft.com/office/officeart/2005/8/layout/process1"/>
    <dgm:cxn modelId="{D63F49E4-E9B5-8C4A-9773-62B32DF09E8B}" type="presOf" srcId="{A82A3AC9-BE4C-1F4E-A1C0-92D25216C62C}" destId="{A6902931-5945-3A44-97B9-32CF4CCB18C0}" srcOrd="0" destOrd="0" presId="urn:microsoft.com/office/officeart/2005/8/layout/process1"/>
    <dgm:cxn modelId="{E1AF3DB5-6466-5341-BE63-43043F3569BC}" type="presOf" srcId="{FCC9A1CB-CEF2-F747-8ACC-D3DFDC21D35D}" destId="{318AA7A9-B66F-8748-A6E7-F1BCD86273A5}" srcOrd="0" destOrd="0" presId="urn:microsoft.com/office/officeart/2005/8/layout/process1"/>
    <dgm:cxn modelId="{DD6DD857-375F-C440-A1E2-54EAC4A0A9BB}" type="presOf" srcId="{BEF644FA-2FC3-0540-84DC-28491EB6A206}" destId="{663F1B74-AEBB-8244-BB34-1EAF2CC1C934}" srcOrd="1" destOrd="0" presId="urn:microsoft.com/office/officeart/2005/8/layout/process1"/>
    <dgm:cxn modelId="{2A875B20-AFC9-234A-AB04-D6AFEEA33E06}" type="presOf" srcId="{AD5F278B-145C-964E-996C-9667AFE22AAA}" destId="{5CA104BA-AD4D-8248-862F-156B928B6F39}" srcOrd="0" destOrd="0" presId="urn:microsoft.com/office/officeart/2005/8/layout/process1"/>
    <dgm:cxn modelId="{B0E8C5C0-352E-5143-80E5-9B1D82C86340}" type="presOf" srcId="{2A3A2143-5313-3C41-A36D-77AD0D18E3BE}" destId="{7968128B-F201-7840-9462-733F5B176F1E}" srcOrd="1" destOrd="0" presId="urn:microsoft.com/office/officeart/2005/8/layout/process1"/>
    <dgm:cxn modelId="{19917A65-A5D1-4347-A843-D721BDDDF325}" srcId="{1483F97A-F9B7-E94B-9247-436FAD9AA7E8}" destId="{D44C53D6-26C7-0248-A6D6-DFBE71D44E50}" srcOrd="2" destOrd="0" parTransId="{251DBEDC-4D8A-1E4C-BE7C-E71975E8BA39}" sibTransId="{2A3A2143-5313-3C41-A36D-77AD0D18E3BE}"/>
    <dgm:cxn modelId="{E1A1C5A7-F047-3042-8542-334B061CFCE9}" type="presOf" srcId="{DE481254-B76B-764A-A9C8-C15D0EF3B7D5}" destId="{C4ED4C8D-AD63-7449-A524-3AC0BC0CD2B6}" srcOrd="0" destOrd="0" presId="urn:microsoft.com/office/officeart/2005/8/layout/process1"/>
    <dgm:cxn modelId="{BECE1AA1-120F-7B4A-8F93-C0BBF2907E4C}" type="presParOf" srcId="{8E23D481-D045-AF43-8EEF-F8E0388B752C}" destId="{651E5C25-0050-BC4F-921D-2C137FE792A8}" srcOrd="0" destOrd="0" presId="urn:microsoft.com/office/officeart/2005/8/layout/process1"/>
    <dgm:cxn modelId="{A037082A-E28E-4E44-81DE-DE5C9EF23147}" type="presParOf" srcId="{8E23D481-D045-AF43-8EEF-F8E0388B752C}" destId="{EC52D93A-7594-E249-9643-05EFFF366ADC}" srcOrd="1" destOrd="0" presId="urn:microsoft.com/office/officeart/2005/8/layout/process1"/>
    <dgm:cxn modelId="{6D1093B2-37CF-B84A-A6C8-6DE5486D1E32}" type="presParOf" srcId="{EC52D93A-7594-E249-9643-05EFFF366ADC}" destId="{663F1B74-AEBB-8244-BB34-1EAF2CC1C934}" srcOrd="0" destOrd="0" presId="urn:microsoft.com/office/officeart/2005/8/layout/process1"/>
    <dgm:cxn modelId="{488E180A-FC5C-694D-9FE5-18FD7DA6FC5A}" type="presParOf" srcId="{8E23D481-D045-AF43-8EEF-F8E0388B752C}" destId="{01D5BD1C-4ACE-9746-A711-C90A2874784E}" srcOrd="2" destOrd="0" presId="urn:microsoft.com/office/officeart/2005/8/layout/process1"/>
    <dgm:cxn modelId="{CFC5A129-814C-3F42-BC1B-52ED9B4DCDBF}" type="presParOf" srcId="{8E23D481-D045-AF43-8EEF-F8E0388B752C}" destId="{A6902931-5945-3A44-97B9-32CF4CCB18C0}" srcOrd="3" destOrd="0" presId="urn:microsoft.com/office/officeart/2005/8/layout/process1"/>
    <dgm:cxn modelId="{040781C6-0EE9-EF40-8C47-BDE920CEAE59}" type="presParOf" srcId="{A6902931-5945-3A44-97B9-32CF4CCB18C0}" destId="{917808F9-F647-E247-81C7-91771C47568F}" srcOrd="0" destOrd="0" presId="urn:microsoft.com/office/officeart/2005/8/layout/process1"/>
    <dgm:cxn modelId="{22D96204-2F26-6940-856C-0D848953D527}" type="presParOf" srcId="{8E23D481-D045-AF43-8EEF-F8E0388B752C}" destId="{2539EAEE-9AA3-8A49-99F4-6A39E854F981}" srcOrd="4" destOrd="0" presId="urn:microsoft.com/office/officeart/2005/8/layout/process1"/>
    <dgm:cxn modelId="{AECFB6B0-0F9B-5D46-B1DC-840379A55BA0}" type="presParOf" srcId="{8E23D481-D045-AF43-8EEF-F8E0388B752C}" destId="{A7254C9D-58C5-BA4F-BAD8-C227806B755A}" srcOrd="5" destOrd="0" presId="urn:microsoft.com/office/officeart/2005/8/layout/process1"/>
    <dgm:cxn modelId="{64CC83A3-49FE-F946-B4B7-C02D0F064D1F}" type="presParOf" srcId="{A7254C9D-58C5-BA4F-BAD8-C227806B755A}" destId="{7968128B-F201-7840-9462-733F5B176F1E}" srcOrd="0" destOrd="0" presId="urn:microsoft.com/office/officeart/2005/8/layout/process1"/>
    <dgm:cxn modelId="{20E5BE60-8305-3B45-98F4-9860FA8F949E}" type="presParOf" srcId="{8E23D481-D045-AF43-8EEF-F8E0388B752C}" destId="{D34D1CD6-4B11-8B4E-A29C-6EF0167B8C28}" srcOrd="6" destOrd="0" presId="urn:microsoft.com/office/officeart/2005/8/layout/process1"/>
    <dgm:cxn modelId="{477344DB-2657-4F4F-8EA8-7E10BCF17609}" type="presParOf" srcId="{8E23D481-D045-AF43-8EEF-F8E0388B752C}" destId="{318AA7A9-B66F-8748-A6E7-F1BCD86273A5}" srcOrd="7" destOrd="0" presId="urn:microsoft.com/office/officeart/2005/8/layout/process1"/>
    <dgm:cxn modelId="{7E2181A4-5AC4-2C40-8EC8-1699482553AB}" type="presParOf" srcId="{318AA7A9-B66F-8748-A6E7-F1BCD86273A5}" destId="{7222E898-4DB3-074A-A699-0EEB554681F5}" srcOrd="0" destOrd="0" presId="urn:microsoft.com/office/officeart/2005/8/layout/process1"/>
    <dgm:cxn modelId="{F34CFDBA-635D-5D48-967E-0A7B00DD78E8}" type="presParOf" srcId="{8E23D481-D045-AF43-8EEF-F8E0388B752C}" destId="{9726FCF4-DA2F-BA49-9B27-7517590A9983}" srcOrd="8" destOrd="0" presId="urn:microsoft.com/office/officeart/2005/8/layout/process1"/>
    <dgm:cxn modelId="{36D53615-2CFE-8C48-B08B-FAC55AAFDF07}" type="presParOf" srcId="{8E23D481-D045-AF43-8EEF-F8E0388B752C}" destId="{5CA104BA-AD4D-8248-862F-156B928B6F39}" srcOrd="9" destOrd="0" presId="urn:microsoft.com/office/officeart/2005/8/layout/process1"/>
    <dgm:cxn modelId="{1ED80D9C-197B-E24B-B9BD-FC64BAD9C6DB}" type="presParOf" srcId="{5CA104BA-AD4D-8248-862F-156B928B6F39}" destId="{7F663E53-1538-ED47-980D-ED06F92C22B2}" srcOrd="0" destOrd="0" presId="urn:microsoft.com/office/officeart/2005/8/layout/process1"/>
    <dgm:cxn modelId="{FF20BB63-C2F8-E048-8B3C-DDE3EDC6128F}" type="presParOf" srcId="{8E23D481-D045-AF43-8EEF-F8E0388B752C}" destId="{C4ED4C8D-AD63-7449-A524-3AC0BC0CD2B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B4115-11AC-C24E-9C8F-4B17CD088AA7}">
      <dsp:nvSpPr>
        <dsp:cNvPr id="0" name=""/>
        <dsp:cNvSpPr/>
      </dsp:nvSpPr>
      <dsp:spPr>
        <a:xfrm>
          <a:off x="457" y="0"/>
          <a:ext cx="712074" cy="188595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Presentation</a:t>
          </a:r>
          <a:endParaRPr lang="en-US" sz="8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57" y="754380"/>
        <a:ext cx="712074" cy="754380"/>
      </dsp:txXfrm>
    </dsp:sp>
    <dsp:sp modelId="{95C6BE08-FC22-9B43-8EC6-C9E5CBF99DA5}">
      <dsp:nvSpPr>
        <dsp:cNvPr id="0" name=""/>
        <dsp:cNvSpPr/>
      </dsp:nvSpPr>
      <dsp:spPr>
        <a:xfrm>
          <a:off x="42484" y="113157"/>
          <a:ext cx="628021" cy="6280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F6BE76D-BC21-2949-8AD5-3E41A32DAB22}">
      <dsp:nvSpPr>
        <dsp:cNvPr id="0" name=""/>
        <dsp:cNvSpPr/>
      </dsp:nvSpPr>
      <dsp:spPr>
        <a:xfrm>
          <a:off x="733894" y="0"/>
          <a:ext cx="712074" cy="1885950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Logic</a:t>
          </a:r>
          <a:endParaRPr lang="en-US" sz="8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733894" y="754380"/>
        <a:ext cx="712074" cy="754380"/>
      </dsp:txXfrm>
    </dsp:sp>
    <dsp:sp modelId="{6765533F-5A44-3344-AD45-208082038778}">
      <dsp:nvSpPr>
        <dsp:cNvPr id="0" name=""/>
        <dsp:cNvSpPr/>
      </dsp:nvSpPr>
      <dsp:spPr>
        <a:xfrm>
          <a:off x="775921" y="113157"/>
          <a:ext cx="628021" cy="62802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FAF727-7F7F-EA48-80CF-54D0D474CC50}">
      <dsp:nvSpPr>
        <dsp:cNvPr id="0" name=""/>
        <dsp:cNvSpPr/>
      </dsp:nvSpPr>
      <dsp:spPr>
        <a:xfrm>
          <a:off x="1467331" y="0"/>
          <a:ext cx="712074" cy="188595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Data</a:t>
          </a:r>
          <a:endParaRPr lang="en-US" sz="8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1467331" y="754380"/>
        <a:ext cx="712074" cy="754380"/>
      </dsp:txXfrm>
    </dsp:sp>
    <dsp:sp modelId="{DE5702F1-5647-0541-B2CC-0A8F339036A3}">
      <dsp:nvSpPr>
        <dsp:cNvPr id="0" name=""/>
        <dsp:cNvSpPr/>
      </dsp:nvSpPr>
      <dsp:spPr>
        <a:xfrm>
          <a:off x="1509358" y="113157"/>
          <a:ext cx="628021" cy="62802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2B031C-8A89-534D-AAB2-04FF9C38F4AA}">
      <dsp:nvSpPr>
        <dsp:cNvPr id="0" name=""/>
        <dsp:cNvSpPr/>
      </dsp:nvSpPr>
      <dsp:spPr>
        <a:xfrm>
          <a:off x="87194" y="1508760"/>
          <a:ext cx="2005474" cy="282892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561D6-46FE-B54C-876D-67804301DC7A}">
      <dsp:nvSpPr>
        <dsp:cNvPr id="0" name=""/>
        <dsp:cNvSpPr/>
      </dsp:nvSpPr>
      <dsp:spPr>
        <a:xfrm>
          <a:off x="0" y="22492"/>
          <a:ext cx="3360254" cy="181585"/>
        </a:xfrm>
        <a:prstGeom prst="rect">
          <a:avLst/>
        </a:prstGeom>
        <a:solidFill>
          <a:schemeClr val="accent1">
            <a:lumMod val="50000"/>
            <a:alpha val="53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rgbClr val="FFC000"/>
              </a:solidFill>
            </a:rPr>
            <a:t>Engine Tutorials</a:t>
          </a:r>
          <a:endParaRPr lang="en-US" sz="800" kern="1200" dirty="0">
            <a:solidFill>
              <a:srgbClr val="FFC000"/>
            </a:solidFill>
          </a:endParaRPr>
        </a:p>
      </dsp:txBody>
      <dsp:txXfrm>
        <a:off x="0" y="22492"/>
        <a:ext cx="3360254" cy="181585"/>
      </dsp:txXfrm>
    </dsp:sp>
    <dsp:sp modelId="{45AE9FC7-B3CF-FA4C-848D-FC9DC79BBB41}">
      <dsp:nvSpPr>
        <dsp:cNvPr id="0" name=""/>
        <dsp:cNvSpPr/>
      </dsp:nvSpPr>
      <dsp:spPr>
        <a:xfrm>
          <a:off x="3286" y="181585"/>
          <a:ext cx="3360254" cy="9541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https://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claraweb.jlab.org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clara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/docs/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quickstart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java.html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https://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claraweb.jlab.org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clara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/docs/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quickstart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cpp.html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https://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claraweb.jlab.org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clara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/docs/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quickstart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kern="1200" dirty="0" err="1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python.html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286" y="181585"/>
        <a:ext cx="3360254" cy="9541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561D6-46FE-B54C-876D-67804301DC7A}">
      <dsp:nvSpPr>
        <dsp:cNvPr id="0" name=""/>
        <dsp:cNvSpPr/>
      </dsp:nvSpPr>
      <dsp:spPr>
        <a:xfrm>
          <a:off x="6308" y="0"/>
          <a:ext cx="3225046" cy="179891"/>
        </a:xfrm>
        <a:prstGeom prst="rect">
          <a:avLst/>
        </a:prstGeom>
        <a:solidFill>
          <a:schemeClr val="accent1">
            <a:lumMod val="50000"/>
            <a:alpha val="53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rgbClr val="FFC000"/>
              </a:solidFill>
            </a:rPr>
            <a:t>Language Bindings</a:t>
          </a:r>
        </a:p>
      </dsp:txBody>
      <dsp:txXfrm>
        <a:off x="6308" y="0"/>
        <a:ext cx="3225046" cy="179891"/>
      </dsp:txXfrm>
    </dsp:sp>
    <dsp:sp modelId="{45AE9FC7-B3CF-FA4C-848D-FC9DC79BBB41}">
      <dsp:nvSpPr>
        <dsp:cNvPr id="0" name=""/>
        <dsp:cNvSpPr/>
      </dsp:nvSpPr>
      <dsp:spPr>
        <a:xfrm>
          <a:off x="3154" y="179891"/>
          <a:ext cx="3225046" cy="971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https://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github.com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JeffersonLab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clara-java.git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https://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github.com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JeffersonLab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clara-cpp.git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https://</a:t>
          </a:r>
          <a:r>
            <a:rPr lang="en-US" sz="700" kern="1200" dirty="0" smtClean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github.com/JeffersonLab/clara-python.git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154" y="179891"/>
        <a:ext cx="3225046" cy="9710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561D6-46FE-B54C-876D-67804301DC7A}">
      <dsp:nvSpPr>
        <dsp:cNvPr id="0" name=""/>
        <dsp:cNvSpPr/>
      </dsp:nvSpPr>
      <dsp:spPr>
        <a:xfrm>
          <a:off x="0" y="0"/>
          <a:ext cx="3192112" cy="179479"/>
        </a:xfrm>
        <a:prstGeom prst="rect">
          <a:avLst/>
        </a:prstGeom>
        <a:solidFill>
          <a:schemeClr val="accent1">
            <a:lumMod val="50000"/>
            <a:alpha val="53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32512" rIns="56896" bIns="32512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rgbClr val="FFC000"/>
              </a:solidFill>
            </a:rPr>
            <a:t>Language Bindings</a:t>
          </a:r>
        </a:p>
      </dsp:txBody>
      <dsp:txXfrm>
        <a:off x="0" y="0"/>
        <a:ext cx="3192112" cy="179479"/>
      </dsp:txXfrm>
    </dsp:sp>
    <dsp:sp modelId="{45AE9FC7-B3CF-FA4C-848D-FC9DC79BBB41}">
      <dsp:nvSpPr>
        <dsp:cNvPr id="0" name=""/>
        <dsp:cNvSpPr/>
      </dsp:nvSpPr>
      <dsp:spPr>
        <a:xfrm>
          <a:off x="3121" y="179479"/>
          <a:ext cx="3192112" cy="975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338" tIns="37338" rIns="49784" bIns="56007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https://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github.com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JeffersonLab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1"/>
            </a:rPr>
            <a:t>xmsg-java.git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https://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github.com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JeffersonLab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2"/>
            </a:rPr>
            <a:t>xmsg-cpp.git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https://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github.com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JeffersonLab</a:t>
          </a:r>
          <a:r>
            <a:rPr lang="en-US" sz="700" kern="1200" dirty="0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/</a:t>
          </a:r>
          <a:r>
            <a:rPr lang="en-US" sz="700" kern="1200" dirty="0" err="1">
              <a:solidFill>
                <a:schemeClr val="bg2">
                  <a:lumMod val="50000"/>
                </a:schemeClr>
              </a:solidFill>
              <a:hlinkClick xmlns:r="http://schemas.openxmlformats.org/officeDocument/2006/relationships" r:id="rId3"/>
            </a:rPr>
            <a:t>xmsg-python.git</a:t>
          </a:r>
          <a:endParaRPr lang="en-US" sz="7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3121" y="179479"/>
        <a:ext cx="3192112" cy="97519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9EAEE-9AA3-8A49-99F4-6A39E854F981}">
      <dsp:nvSpPr>
        <dsp:cNvPr id="0" name=""/>
        <dsp:cNvSpPr/>
      </dsp:nvSpPr>
      <dsp:spPr>
        <a:xfrm>
          <a:off x="255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FHOD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 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4404" y="124163"/>
        <a:ext cx="567469" cy="380881"/>
      </dsp:txXfrm>
    </dsp:sp>
    <dsp:sp modelId="{A7254C9D-58C5-BA4F-BAD8-C227806B755A}">
      <dsp:nvSpPr>
        <dsp:cNvPr id="0" name=""/>
        <dsp:cNvSpPr/>
      </dsp:nvSpPr>
      <dsp:spPr>
        <a:xfrm>
          <a:off x="65284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52840" y="270621"/>
        <a:ext cx="87729" cy="87965"/>
      </dsp:txXfrm>
    </dsp:sp>
    <dsp:sp modelId="{651E5C25-0050-BC4F-921D-2C137FE792A8}">
      <dsp:nvSpPr>
        <dsp:cNvPr id="0" name=""/>
        <dsp:cNvSpPr/>
      </dsp:nvSpPr>
      <dsp:spPr>
        <a:xfrm>
          <a:off x="83019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 FCAL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842041" y="124163"/>
        <a:ext cx="567469" cy="380881"/>
      </dsp:txXfrm>
    </dsp:sp>
    <dsp:sp modelId="{EC52D93A-7594-E249-9643-05EFFF366ADC}">
      <dsp:nvSpPr>
        <dsp:cNvPr id="0" name=""/>
        <dsp:cNvSpPr/>
      </dsp:nvSpPr>
      <dsp:spPr>
        <a:xfrm rot="10800000">
          <a:off x="1454682" y="241304"/>
          <a:ext cx="176917" cy="146599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498662" y="270624"/>
        <a:ext cx="132937" cy="87959"/>
      </dsp:txXfrm>
    </dsp:sp>
    <dsp:sp modelId="{9726FCF4-DA2F-BA49-9B27-7517590A9983}">
      <dsp:nvSpPr>
        <dsp:cNvPr id="0" name=""/>
        <dsp:cNvSpPr/>
      </dsp:nvSpPr>
      <dsp:spPr>
        <a:xfrm>
          <a:off x="165782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FTEB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900" kern="1200" dirty="0">
            <a:solidFill>
              <a:schemeClr val="tx1"/>
            </a:solidFill>
          </a:endParaRPr>
        </a:p>
      </dsp:txBody>
      <dsp:txXfrm>
        <a:off x="1669678" y="124163"/>
        <a:ext cx="567469" cy="380881"/>
      </dsp:txXfrm>
    </dsp:sp>
    <dsp:sp modelId="{5CA104BA-AD4D-8248-862F-156B928B6F39}">
      <dsp:nvSpPr>
        <dsp:cNvPr id="0" name=""/>
        <dsp:cNvSpPr/>
      </dsp:nvSpPr>
      <dsp:spPr>
        <a:xfrm rot="10903796" flipV="1">
          <a:off x="2262638" y="203222"/>
          <a:ext cx="217708" cy="210871"/>
        </a:xfrm>
        <a:prstGeom prst="left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10800000">
        <a:off x="2325885" y="246351"/>
        <a:ext cx="154447" cy="126523"/>
      </dsp:txXfrm>
    </dsp:sp>
    <dsp:sp modelId="{E3E22696-4C79-7A49-B95A-9EC466D9F851}">
      <dsp:nvSpPr>
        <dsp:cNvPr id="0" name=""/>
        <dsp:cNvSpPr/>
      </dsp:nvSpPr>
      <dsp:spPr>
        <a:xfrm>
          <a:off x="2486852" y="10052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DC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2498702" y="112373"/>
        <a:ext cx="567469" cy="380881"/>
      </dsp:txXfrm>
    </dsp:sp>
    <dsp:sp modelId="{E4CE38EA-196C-1540-BCD5-30B30C1A0CAE}">
      <dsp:nvSpPr>
        <dsp:cNvPr id="0" name=""/>
        <dsp:cNvSpPr/>
      </dsp:nvSpPr>
      <dsp:spPr>
        <a:xfrm rot="49049">
          <a:off x="3136785" y="235454"/>
          <a:ext cx="124604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136787" y="264509"/>
        <a:ext cx="87223" cy="87965"/>
      </dsp:txXfrm>
    </dsp:sp>
    <dsp:sp modelId="{83D8EE8D-41A1-5D4F-8AD3-DD792BDE5D11}">
      <dsp:nvSpPr>
        <dsp:cNvPr id="0" name=""/>
        <dsp:cNvSpPr/>
      </dsp:nvSpPr>
      <dsp:spPr>
        <a:xfrm>
          <a:off x="331310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CTOF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3324951" y="124163"/>
        <a:ext cx="567469" cy="380881"/>
      </dsp:txXfrm>
    </dsp:sp>
    <dsp:sp modelId="{75DE64D8-928F-C644-A5F0-BBA2873C90EB}">
      <dsp:nvSpPr>
        <dsp:cNvPr id="0" name=""/>
        <dsp:cNvSpPr/>
      </dsp:nvSpPr>
      <dsp:spPr>
        <a:xfrm>
          <a:off x="396338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963387" y="270621"/>
        <a:ext cx="87729" cy="87965"/>
      </dsp:txXfrm>
    </dsp:sp>
    <dsp:sp modelId="{B8078ED9-CE92-CD48-BFE1-CE54E5BB538C}">
      <dsp:nvSpPr>
        <dsp:cNvPr id="0" name=""/>
        <dsp:cNvSpPr/>
      </dsp:nvSpPr>
      <dsp:spPr>
        <a:xfrm>
          <a:off x="414073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HTCC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152588" y="124163"/>
        <a:ext cx="567469" cy="380881"/>
      </dsp:txXfrm>
    </dsp:sp>
    <dsp:sp modelId="{9F7180CE-D244-2546-9FAC-3762AD572791}">
      <dsp:nvSpPr>
        <dsp:cNvPr id="0" name=""/>
        <dsp:cNvSpPr/>
      </dsp:nvSpPr>
      <dsp:spPr>
        <a:xfrm>
          <a:off x="4791024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791024" y="270621"/>
        <a:ext cx="87729" cy="87965"/>
      </dsp:txXfrm>
    </dsp:sp>
    <dsp:sp modelId="{9494E8DA-2233-DF4C-BC20-414E1ED9E21C}">
      <dsp:nvSpPr>
        <dsp:cNvPr id="0" name=""/>
        <dsp:cNvSpPr/>
      </dsp:nvSpPr>
      <dsp:spPr>
        <a:xfrm>
          <a:off x="4968374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LTCC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4980224" y="124163"/>
        <a:ext cx="567469" cy="380881"/>
      </dsp:txXfrm>
    </dsp:sp>
    <dsp:sp modelId="{8F7127E7-83E0-004F-ADA6-DBD5CEBD65FA}">
      <dsp:nvSpPr>
        <dsp:cNvPr id="0" name=""/>
        <dsp:cNvSpPr/>
      </dsp:nvSpPr>
      <dsp:spPr>
        <a:xfrm>
          <a:off x="5618660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5618660" y="270621"/>
        <a:ext cx="87729" cy="87965"/>
      </dsp:txXfrm>
    </dsp:sp>
    <dsp:sp modelId="{E864AA9A-6704-224D-B285-8AA5A7891CF6}">
      <dsp:nvSpPr>
        <dsp:cNvPr id="0" name=""/>
        <dsp:cNvSpPr/>
      </dsp:nvSpPr>
      <dsp:spPr>
        <a:xfrm>
          <a:off x="5796011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EC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5807861" y="124163"/>
        <a:ext cx="567469" cy="380881"/>
      </dsp:txXfrm>
    </dsp:sp>
    <dsp:sp modelId="{879B8013-2A79-A848-B0AB-4431AB34A4AE}">
      <dsp:nvSpPr>
        <dsp:cNvPr id="0" name=""/>
        <dsp:cNvSpPr/>
      </dsp:nvSpPr>
      <dsp:spPr>
        <a:xfrm>
          <a:off x="6446297" y="241299"/>
          <a:ext cx="125327" cy="1466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446297" y="270621"/>
        <a:ext cx="87729" cy="87965"/>
      </dsp:txXfrm>
    </dsp:sp>
    <dsp:sp modelId="{D64BAC73-9E3A-9040-8601-E86800E6F3FB}">
      <dsp:nvSpPr>
        <dsp:cNvPr id="0" name=""/>
        <dsp:cNvSpPr/>
      </dsp:nvSpPr>
      <dsp:spPr>
        <a:xfrm>
          <a:off x="6623648" y="112313"/>
          <a:ext cx="591169" cy="4045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chemeClr val="tx1"/>
              </a:solidFill>
            </a:rPr>
            <a:t>EB</a:t>
          </a:r>
          <a:br>
            <a:rPr lang="en-US" sz="1050" kern="1200" dirty="0" smtClean="0">
              <a:solidFill>
                <a:schemeClr val="tx1"/>
              </a:solidFill>
            </a:rPr>
          </a:br>
          <a:r>
            <a:rPr lang="en-US" sz="1050" kern="1200" dirty="0" smtClean="0">
              <a:solidFill>
                <a:schemeClr val="tx1"/>
              </a:solidFill>
            </a:rPr>
            <a:t>HS/TLS</a:t>
          </a:r>
          <a:endParaRPr lang="en-US" sz="1050" kern="1200" dirty="0">
            <a:solidFill>
              <a:schemeClr val="tx1"/>
            </a:solidFill>
          </a:endParaRPr>
        </a:p>
      </dsp:txBody>
      <dsp:txXfrm>
        <a:off x="6635498" y="124163"/>
        <a:ext cx="567469" cy="3808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FCAL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70" y="726816"/>
        <a:ext cx="861922" cy="603327"/>
      </dsp:txXfrm>
    </dsp:sp>
    <dsp:sp modelId="{EC52D93A-7594-E249-9643-05EFFF366ADC}">
      <dsp:nvSpPr>
        <dsp:cNvPr id="0" name=""/>
        <dsp:cNvSpPr/>
      </dsp:nvSpPr>
      <dsp:spPr>
        <a:xfrm>
          <a:off x="989409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9409" y="961559"/>
        <a:ext cx="133480" cy="133840"/>
      </dsp:txXfrm>
    </dsp:sp>
    <dsp:sp modelId="{01D5BD1C-4ACE-9746-A711-C90A2874784E}">
      <dsp:nvSpPr>
        <dsp:cNvPr id="0" name=""/>
        <dsp:cNvSpPr/>
      </dsp:nvSpPr>
      <dsp:spPr>
        <a:xfrm>
          <a:off x="1259248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rgbClr val="FFC000"/>
              </a:solidFill>
            </a:rPr>
            <a:t>FHOD</a:t>
          </a:r>
          <a:r>
            <a:rPr lang="en-US" sz="1800" kern="1200" dirty="0" smtClean="0">
              <a:solidFill>
                <a:srgbClr val="FFC000"/>
              </a:solidFill>
            </a:rPr>
            <a:t/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8018" y="726816"/>
        <a:ext cx="861922" cy="603327"/>
      </dsp:txXfrm>
    </dsp:sp>
    <dsp:sp modelId="{A6902931-5945-3A44-97B9-32CF4CCB18C0}">
      <dsp:nvSpPr>
        <dsp:cNvPr id="0" name=""/>
        <dsp:cNvSpPr/>
      </dsp:nvSpPr>
      <dsp:spPr>
        <a:xfrm>
          <a:off x="2248657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8657" y="961559"/>
        <a:ext cx="133480" cy="133840"/>
      </dsp:txXfrm>
    </dsp:sp>
    <dsp:sp modelId="{2539EAEE-9AA3-8A49-99F4-6A39E854F981}">
      <dsp:nvSpPr>
        <dsp:cNvPr id="0" name=""/>
        <dsp:cNvSpPr/>
      </dsp:nvSpPr>
      <dsp:spPr>
        <a:xfrm>
          <a:off x="2518496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FTEB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37266" y="726816"/>
        <a:ext cx="861922" cy="603327"/>
      </dsp:txXfrm>
    </dsp:sp>
    <dsp:sp modelId="{A7254C9D-58C5-BA4F-BAD8-C227806B755A}">
      <dsp:nvSpPr>
        <dsp:cNvPr id="0" name=""/>
        <dsp:cNvSpPr/>
      </dsp:nvSpPr>
      <dsp:spPr>
        <a:xfrm>
          <a:off x="3507905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07905" y="961559"/>
        <a:ext cx="133480" cy="133840"/>
      </dsp:txXfrm>
    </dsp:sp>
    <dsp:sp modelId="{D34D1CD6-4B11-8B4E-A29C-6EF0167B8C28}">
      <dsp:nvSpPr>
        <dsp:cNvPr id="0" name=""/>
        <dsp:cNvSpPr/>
      </dsp:nvSpPr>
      <dsp:spPr>
        <a:xfrm>
          <a:off x="3777744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34.05ms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96514" y="726816"/>
        <a:ext cx="861922" cy="603327"/>
      </dsp:txXfrm>
    </dsp:sp>
    <dsp:sp modelId="{318AA7A9-B66F-8748-A6E7-F1BCD86273A5}">
      <dsp:nvSpPr>
        <dsp:cNvPr id="0" name=""/>
        <dsp:cNvSpPr/>
      </dsp:nvSpPr>
      <dsp:spPr>
        <a:xfrm>
          <a:off x="4767153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67153" y="961559"/>
        <a:ext cx="133480" cy="133840"/>
      </dsp:txXfrm>
    </dsp:sp>
    <dsp:sp modelId="{9726FCF4-DA2F-BA49-9B27-7517590A9983}">
      <dsp:nvSpPr>
        <dsp:cNvPr id="0" name=""/>
        <dsp:cNvSpPr/>
      </dsp:nvSpPr>
      <dsp:spPr>
        <a:xfrm>
          <a:off x="5036992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DCTB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63.7ms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55762" y="726816"/>
        <a:ext cx="861922" cy="603327"/>
      </dsp:txXfrm>
    </dsp:sp>
    <dsp:sp modelId="{5CA104BA-AD4D-8248-862F-156B928B6F39}">
      <dsp:nvSpPr>
        <dsp:cNvPr id="0" name=""/>
        <dsp:cNvSpPr/>
      </dsp:nvSpPr>
      <dsp:spPr>
        <a:xfrm>
          <a:off x="6026402" y="916946"/>
          <a:ext cx="190686" cy="2230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26402" y="961559"/>
        <a:ext cx="133480" cy="133840"/>
      </dsp:txXfrm>
    </dsp:sp>
    <dsp:sp modelId="{C4ED4C8D-AD63-7449-A524-3AC0BC0CD2B6}">
      <dsp:nvSpPr>
        <dsp:cNvPr id="0" name=""/>
        <dsp:cNvSpPr/>
      </dsp:nvSpPr>
      <dsp:spPr>
        <a:xfrm>
          <a:off x="6296240" y="708046"/>
          <a:ext cx="899462" cy="6408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FTOF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1.16ms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315010" y="726816"/>
        <a:ext cx="861922" cy="6033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E5C25-0050-BC4F-921D-2C137FE792A8}">
      <dsp:nvSpPr>
        <dsp:cNvPr id="0" name=""/>
        <dsp:cNvSpPr/>
      </dsp:nvSpPr>
      <dsp:spPr>
        <a:xfrm>
          <a:off x="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EBTB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0.38ms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8706" y="1011665"/>
        <a:ext cx="858961" cy="601254"/>
      </dsp:txXfrm>
    </dsp:sp>
    <dsp:sp modelId="{EC52D93A-7594-E249-9643-05EFFF366ADC}">
      <dsp:nvSpPr>
        <dsp:cNvPr id="0" name=""/>
        <dsp:cNvSpPr/>
      </dsp:nvSpPr>
      <dsp:spPr>
        <a:xfrm>
          <a:off x="98601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86011" y="1245602"/>
        <a:ext cx="133022" cy="133380"/>
      </dsp:txXfrm>
    </dsp:sp>
    <dsp:sp modelId="{01D5BD1C-4ACE-9746-A711-C90A2874784E}">
      <dsp:nvSpPr>
        <dsp:cNvPr id="0" name=""/>
        <dsp:cNvSpPr/>
      </dsp:nvSpPr>
      <dsp:spPr>
        <a:xfrm>
          <a:off x="125492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EBHB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0.37ms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1273629" y="1011665"/>
        <a:ext cx="858961" cy="601254"/>
      </dsp:txXfrm>
    </dsp:sp>
    <dsp:sp modelId="{A6902931-5945-3A44-97B9-32CF4CCB18C0}">
      <dsp:nvSpPr>
        <dsp:cNvPr id="0" name=""/>
        <dsp:cNvSpPr/>
      </dsp:nvSpPr>
      <dsp:spPr>
        <a:xfrm>
          <a:off x="224093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240934" y="1245602"/>
        <a:ext cx="133022" cy="133380"/>
      </dsp:txXfrm>
    </dsp:sp>
    <dsp:sp modelId="{2539EAEE-9AA3-8A49-99F4-6A39E854F981}">
      <dsp:nvSpPr>
        <dsp:cNvPr id="0" name=""/>
        <dsp:cNvSpPr/>
      </dsp:nvSpPr>
      <dsp:spPr>
        <a:xfrm>
          <a:off x="2509846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EC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0.75ms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2528552" y="1011665"/>
        <a:ext cx="858961" cy="601254"/>
      </dsp:txXfrm>
    </dsp:sp>
    <dsp:sp modelId="{A7254C9D-58C5-BA4F-BAD8-C227806B755A}">
      <dsp:nvSpPr>
        <dsp:cNvPr id="0" name=""/>
        <dsp:cNvSpPr/>
      </dsp:nvSpPr>
      <dsp:spPr>
        <a:xfrm>
          <a:off x="3495858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495858" y="1245602"/>
        <a:ext cx="133022" cy="133380"/>
      </dsp:txXfrm>
    </dsp:sp>
    <dsp:sp modelId="{D34D1CD6-4B11-8B4E-A29C-6EF0167B8C28}">
      <dsp:nvSpPr>
        <dsp:cNvPr id="0" name=""/>
        <dsp:cNvSpPr/>
      </dsp:nvSpPr>
      <dsp:spPr>
        <a:xfrm>
          <a:off x="3764770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LTCC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0.05ms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3783476" y="1011665"/>
        <a:ext cx="858961" cy="601254"/>
      </dsp:txXfrm>
    </dsp:sp>
    <dsp:sp modelId="{318AA7A9-B66F-8748-A6E7-F1BCD86273A5}">
      <dsp:nvSpPr>
        <dsp:cNvPr id="0" name=""/>
        <dsp:cNvSpPr/>
      </dsp:nvSpPr>
      <dsp:spPr>
        <a:xfrm>
          <a:off x="4750781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750781" y="1245602"/>
        <a:ext cx="133022" cy="133380"/>
      </dsp:txXfrm>
    </dsp:sp>
    <dsp:sp modelId="{9726FCF4-DA2F-BA49-9B27-7517590A9983}">
      <dsp:nvSpPr>
        <dsp:cNvPr id="0" name=""/>
        <dsp:cNvSpPr/>
      </dsp:nvSpPr>
      <dsp:spPr>
        <a:xfrm>
          <a:off x="5019693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HTCC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0.14ms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038399" y="1011665"/>
        <a:ext cx="858961" cy="601254"/>
      </dsp:txXfrm>
    </dsp:sp>
    <dsp:sp modelId="{5CA104BA-AD4D-8248-862F-156B928B6F39}">
      <dsp:nvSpPr>
        <dsp:cNvPr id="0" name=""/>
        <dsp:cNvSpPr/>
      </dsp:nvSpPr>
      <dsp:spPr>
        <a:xfrm>
          <a:off x="6005704" y="1201142"/>
          <a:ext cx="190031" cy="222300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05704" y="1245602"/>
        <a:ext cx="133022" cy="133380"/>
      </dsp:txXfrm>
    </dsp:sp>
    <dsp:sp modelId="{C4ED4C8D-AD63-7449-A524-3AC0BC0CD2B6}">
      <dsp:nvSpPr>
        <dsp:cNvPr id="0" name=""/>
        <dsp:cNvSpPr/>
      </dsp:nvSpPr>
      <dsp:spPr>
        <a:xfrm>
          <a:off x="6274617" y="992959"/>
          <a:ext cx="896373" cy="638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C000"/>
              </a:solidFill>
            </a:rPr>
            <a:t>CTOF</a:t>
          </a:r>
          <a:br>
            <a:rPr lang="en-US" sz="1800" kern="1200" dirty="0" smtClean="0">
              <a:solidFill>
                <a:srgbClr val="FFC000"/>
              </a:solidFill>
            </a:rPr>
          </a:br>
          <a:r>
            <a:rPr lang="en-US" sz="1400" kern="1200" dirty="0" smtClean="0">
              <a:solidFill>
                <a:srgbClr val="FFC000"/>
              </a:solidFill>
            </a:rPr>
            <a:t>0.19ms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6293323" y="1011665"/>
        <a:ext cx="858961" cy="60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0.09379</cdr:x>
      <cdr:y>0.16788</cdr:y>
    </cdr:from>
    <cdr:to>
      <cdr:x>0.73465</cdr:x>
      <cdr:y>0.23074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5ABAFED0-BAAC-F24F-BB00-3A7D6ABC60F0}"/>
            </a:ext>
          </a:extLst>
        </cdr:cNvPr>
        <cdr:cNvSpPr txBox="1"/>
      </cdr:nvSpPr>
      <cdr:spPr>
        <a:xfrm xmlns:a="http://schemas.openxmlformats.org/drawingml/2006/main">
          <a:off x="256575" y="386426"/>
          <a:ext cx="1753161" cy="1446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smtClean="0"/>
            <a:t>Node</a:t>
          </a:r>
          <a:r>
            <a:rPr lang="en-US" sz="600" baseline="0" smtClean="0"/>
            <a:t>       </a:t>
          </a:r>
          <a:r>
            <a:rPr lang="en-US" sz="600" baseline="0" dirty="0"/>
            <a:t>: Intel Xeon E5-2697A v4 @ 2.6GHz</a:t>
          </a:r>
        </a:p>
        <a:p xmlns:a="http://schemas.openxmlformats.org/drawingml/2006/main">
          <a:r>
            <a:rPr lang="en-US" sz="600" baseline="0" dirty="0" smtClean="0"/>
            <a:t> </a:t>
          </a:r>
          <a:endParaRPr lang="en-US" sz="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0.70595</cdr:x>
      <cdr:y>0.30637</cdr:y>
    </cdr:from>
    <cdr:to>
      <cdr:x>0.86868</cdr:x>
      <cdr:y>0.41944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17D3AC82-2384-5B48-8BAE-164222F09493}"/>
            </a:ext>
          </a:extLst>
        </cdr:cNvPr>
        <cdr:cNvSpPr txBox="1"/>
      </cdr:nvSpPr>
      <cdr:spPr>
        <a:xfrm xmlns:a="http://schemas.openxmlformats.org/drawingml/2006/main">
          <a:off x="2860623" y="846451"/>
          <a:ext cx="659412" cy="312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700" dirty="0"/>
            <a:t>P=0.995</a:t>
          </a:r>
        </a:p>
      </cdr:txBody>
    </cdr:sp>
  </cdr:relSizeAnchor>
  <cdr:relSizeAnchor xmlns:cdr="http://schemas.openxmlformats.org/drawingml/2006/chartDrawing">
    <cdr:from>
      <cdr:x>0.61905</cdr:x>
      <cdr:y>0.53408</cdr:y>
    </cdr:from>
    <cdr:to>
      <cdr:x>0.84471</cdr:x>
      <cdr:y>0.86504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08510" y="14755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0.05639</cdr:x>
      <cdr:y>0.08353</cdr:y>
    </cdr:from>
    <cdr:to>
      <cdr:x>0.14662</cdr:x>
      <cdr:y>0.22869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1499" y="5261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0.36829</cdr:x>
      <cdr:y>0.10924</cdr:y>
    </cdr:from>
    <cdr:to>
      <cdr:x>0.62609</cdr:x>
      <cdr:y>0.37912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06286" y="3701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0.09379</cdr:x>
      <cdr:y>0.16788</cdr:y>
    </cdr:from>
    <cdr:to>
      <cdr:x>0.39818</cdr:x>
      <cdr:y>0.41888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5ABAFED0-BAAC-F24F-BB00-3A7D6ABC60F0}"/>
            </a:ext>
          </a:extLst>
        </cdr:cNvPr>
        <cdr:cNvSpPr txBox="1"/>
      </cdr:nvSpPr>
      <cdr:spPr>
        <a:xfrm xmlns:a="http://schemas.openxmlformats.org/drawingml/2006/main">
          <a:off x="354894" y="474347"/>
          <a:ext cx="1151782" cy="7092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600" dirty="0"/>
            <a:t>Data File : </a:t>
          </a:r>
          <a:r>
            <a:rPr lang="en-US" sz="600" dirty="0" smtClean="0"/>
            <a:t>clas_005038.evio.00130.hipo</a:t>
          </a:r>
          <a:endParaRPr lang="en-US" sz="600" dirty="0"/>
        </a:p>
        <a:p xmlns:a="http://schemas.openxmlformats.org/drawingml/2006/main">
          <a:r>
            <a:rPr lang="en-US" sz="600" dirty="0"/>
            <a:t>Node</a:t>
          </a:r>
          <a:r>
            <a:rPr lang="en-US" sz="600" baseline="0" dirty="0"/>
            <a:t>       : Intel Xeon E5-2697A v4 @ 2.6GHz</a:t>
          </a:r>
        </a:p>
        <a:p xmlns:a="http://schemas.openxmlformats.org/drawingml/2006/main">
          <a:r>
            <a:rPr lang="en-US" sz="600" baseline="0" dirty="0"/>
            <a:t>Clara        : v 4.3.11</a:t>
          </a:r>
        </a:p>
        <a:p xmlns:a="http://schemas.openxmlformats.org/drawingml/2006/main">
          <a:r>
            <a:rPr lang="en-US" sz="600" baseline="0" dirty="0"/>
            <a:t>Plugin 1   : coatjava-6.3.1</a:t>
          </a:r>
        </a:p>
        <a:p xmlns:a="http://schemas.openxmlformats.org/drawingml/2006/main">
          <a:r>
            <a:rPr lang="en-US" sz="600" dirty="0"/>
            <a:t>Plugin 2   : grapes-2.1 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0.06709</cdr:x>
      <cdr:y>0.22112</cdr:y>
    </cdr:from>
    <cdr:to>
      <cdr:x>0.44185</cdr:x>
      <cdr:y>0.50469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9D4B1691-8C57-764F-AC81-69E2B803807B}"/>
            </a:ext>
          </a:extLst>
        </cdr:cNvPr>
        <cdr:cNvSpPr txBox="1"/>
      </cdr:nvSpPr>
      <cdr:spPr>
        <a:xfrm xmlns:a="http://schemas.openxmlformats.org/drawingml/2006/main">
          <a:off x="271841" y="610922"/>
          <a:ext cx="1518599" cy="783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" dirty="0"/>
            <a:t>Data File : clas_005038.evio.00130.hipo</a:t>
          </a:r>
        </a:p>
        <a:p xmlns:a="http://schemas.openxmlformats.org/drawingml/2006/main">
          <a:r>
            <a:rPr lang="en-US" sz="600" dirty="0"/>
            <a:t>Node</a:t>
          </a:r>
          <a:r>
            <a:rPr lang="en-US" sz="600" baseline="0" dirty="0"/>
            <a:t>       : Intel Xeon E5-2697A v4 @ 2.6GHz</a:t>
          </a:r>
        </a:p>
        <a:p xmlns:a="http://schemas.openxmlformats.org/drawingml/2006/main">
          <a:r>
            <a:rPr lang="en-US" sz="600" baseline="0" dirty="0"/>
            <a:t>Clara        : v 4.3.11</a:t>
          </a:r>
        </a:p>
        <a:p xmlns:a="http://schemas.openxmlformats.org/drawingml/2006/main">
          <a:r>
            <a:rPr lang="en-US" sz="600" baseline="0" dirty="0"/>
            <a:t>Plugin 1   : coatjava-6.3.1</a:t>
          </a:r>
        </a:p>
        <a:p xmlns:a="http://schemas.openxmlformats.org/drawingml/2006/main">
          <a:r>
            <a:rPr lang="en-US" sz="600" dirty="0"/>
            <a:t>Plugin 2   : grapes-2.1 </a:t>
          </a:r>
        </a:p>
      </cdr:txBody>
    </cdr:sp>
  </cdr:relSizeAnchor>
  <cdr:relSizeAnchor xmlns:cdr="http://schemas.openxmlformats.org/drawingml/2006/chartDrawing">
    <cdr:from>
      <cdr:x>0.70595</cdr:x>
      <cdr:y>0.30637</cdr:y>
    </cdr:from>
    <cdr:to>
      <cdr:x>0.86868</cdr:x>
      <cdr:y>0.41944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17D3AC82-2384-5B48-8BAE-164222F09493}"/>
            </a:ext>
          </a:extLst>
        </cdr:cNvPr>
        <cdr:cNvSpPr txBox="1"/>
      </cdr:nvSpPr>
      <cdr:spPr>
        <a:xfrm xmlns:a="http://schemas.openxmlformats.org/drawingml/2006/main">
          <a:off x="2860623" y="846451"/>
          <a:ext cx="659412" cy="312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700" dirty="0"/>
            <a:t>P=0.995</a:t>
          </a:r>
        </a:p>
      </cdr:txBody>
    </cdr:sp>
  </cdr:relSizeAnchor>
  <cdr:relSizeAnchor xmlns:cdr="http://schemas.openxmlformats.org/drawingml/2006/chartDrawing">
    <cdr:from>
      <cdr:x>0.61905</cdr:x>
      <cdr:y>0.53408</cdr:y>
    </cdr:from>
    <cdr:to>
      <cdr:x>0.84471</cdr:x>
      <cdr:y>0.86504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508510" y="14755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19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63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05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6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0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62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6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81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2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54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91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61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5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express a problem in terms of transforms on streams of data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03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7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13, 2020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13, 2020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13,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urjyan@jlab.org" TargetMode="External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chart" Target="../charts/chart2.xml"/><Relationship Id="rId9" Type="http://schemas.openxmlformats.org/officeDocument/2006/relationships/chart" Target="../charts/chart3.xml"/><Relationship Id="rId10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25.tiff"/><Relationship Id="rId9" Type="http://schemas.openxmlformats.org/officeDocument/2006/relationships/image" Target="../media/image26.png"/><Relationship Id="rId10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tiff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tiff"/><Relationship Id="rId9" Type="http://schemas.openxmlformats.org/officeDocument/2006/relationships/image" Target="../media/image32.tiff"/><Relationship Id="rId10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39.jpeg"/><Relationship Id="rId16" Type="http://schemas.openxmlformats.org/officeDocument/2006/relationships/image" Target="../media/image40.jpeg"/><Relationship Id="rId17" Type="http://schemas.openxmlformats.org/officeDocument/2006/relationships/image" Target="../media/image41.jpeg"/><Relationship Id="rId18" Type="http://schemas.openxmlformats.org/officeDocument/2006/relationships/image" Target="../media/image42.png"/><Relationship Id="rId19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17.png"/><Relationship Id="rId7" Type="http://schemas.openxmlformats.org/officeDocument/2006/relationships/image" Target="../media/image38.jpg"/><Relationship Id="rId8" Type="http://schemas.openxmlformats.org/officeDocument/2006/relationships/image" Target="../media/image440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7.xml"/><Relationship Id="rId14" Type="http://schemas.openxmlformats.org/officeDocument/2006/relationships/diagramLayout" Target="../diagrams/layout7.xml"/><Relationship Id="rId15" Type="http://schemas.openxmlformats.org/officeDocument/2006/relationships/diagramQuickStyle" Target="../diagrams/quickStyle7.xml"/><Relationship Id="rId16" Type="http://schemas.openxmlformats.org/officeDocument/2006/relationships/diagramColors" Target="../diagrams/colors7.xml"/><Relationship Id="rId17" Type="http://schemas.microsoft.com/office/2007/relationships/diagramDrawing" Target="../diagrams/drawing7.xml"/><Relationship Id="rId18" Type="http://schemas.openxmlformats.org/officeDocument/2006/relationships/diagramData" Target="../diagrams/data8.xml"/><Relationship Id="rId19" Type="http://schemas.openxmlformats.org/officeDocument/2006/relationships/diagramLayout" Target="../diagrams/layout8.xml"/><Relationship Id="rId63" Type="http://schemas.openxmlformats.org/officeDocument/2006/relationships/image" Target="../media/image17.png"/><Relationship Id="rId64" Type="http://schemas.openxmlformats.org/officeDocument/2006/relationships/image" Target="../media/image43.png"/><Relationship Id="rId65" Type="http://schemas.openxmlformats.org/officeDocument/2006/relationships/image" Target="../media/image22.jpeg"/><Relationship Id="rId66" Type="http://schemas.openxmlformats.org/officeDocument/2006/relationships/image" Target="../media/image56.png"/><Relationship Id="rId67" Type="http://schemas.openxmlformats.org/officeDocument/2006/relationships/image" Target="../media/image57.png"/><Relationship Id="rId68" Type="http://schemas.openxmlformats.org/officeDocument/2006/relationships/image" Target="../media/image58.png"/><Relationship Id="rId69" Type="http://schemas.openxmlformats.org/officeDocument/2006/relationships/image" Target="../media/image59.png"/><Relationship Id="rId50" Type="http://schemas.openxmlformats.org/officeDocument/2006/relationships/diagramQuickStyle" Target="../diagrams/quickStyle14.xml"/><Relationship Id="rId51" Type="http://schemas.openxmlformats.org/officeDocument/2006/relationships/diagramColors" Target="../diagrams/colors14.xml"/><Relationship Id="rId52" Type="http://schemas.microsoft.com/office/2007/relationships/diagramDrawing" Target="../diagrams/drawing14.xml"/><Relationship Id="rId53" Type="http://schemas.openxmlformats.org/officeDocument/2006/relationships/diagramData" Target="../diagrams/data15.xml"/><Relationship Id="rId54" Type="http://schemas.openxmlformats.org/officeDocument/2006/relationships/diagramLayout" Target="../diagrams/layout15.xml"/><Relationship Id="rId55" Type="http://schemas.openxmlformats.org/officeDocument/2006/relationships/diagramQuickStyle" Target="../diagrams/quickStyle15.xml"/><Relationship Id="rId56" Type="http://schemas.openxmlformats.org/officeDocument/2006/relationships/diagramColors" Target="../diagrams/colors15.xml"/><Relationship Id="rId57" Type="http://schemas.microsoft.com/office/2007/relationships/diagramDrawing" Target="../diagrams/drawing15.xml"/><Relationship Id="rId58" Type="http://schemas.openxmlformats.org/officeDocument/2006/relationships/diagramData" Target="../diagrams/data16.xml"/><Relationship Id="rId59" Type="http://schemas.openxmlformats.org/officeDocument/2006/relationships/diagramLayout" Target="../diagrams/layout16.xml"/><Relationship Id="rId40" Type="http://schemas.openxmlformats.org/officeDocument/2006/relationships/diagramQuickStyle" Target="../diagrams/quickStyle12.xml"/><Relationship Id="rId41" Type="http://schemas.openxmlformats.org/officeDocument/2006/relationships/diagramColors" Target="../diagrams/colors12.xml"/><Relationship Id="rId42" Type="http://schemas.microsoft.com/office/2007/relationships/diagramDrawing" Target="../diagrams/drawing12.xml"/><Relationship Id="rId43" Type="http://schemas.openxmlformats.org/officeDocument/2006/relationships/diagramData" Target="../diagrams/data13.xml"/><Relationship Id="rId44" Type="http://schemas.openxmlformats.org/officeDocument/2006/relationships/diagramLayout" Target="../diagrams/layout13.xml"/><Relationship Id="rId45" Type="http://schemas.openxmlformats.org/officeDocument/2006/relationships/diagramQuickStyle" Target="../diagrams/quickStyle13.xml"/><Relationship Id="rId46" Type="http://schemas.openxmlformats.org/officeDocument/2006/relationships/diagramColors" Target="../diagrams/colors13.xml"/><Relationship Id="rId47" Type="http://schemas.microsoft.com/office/2007/relationships/diagramDrawing" Target="../diagrams/drawing13.xml"/><Relationship Id="rId48" Type="http://schemas.openxmlformats.org/officeDocument/2006/relationships/diagramData" Target="../diagrams/data14.xml"/><Relationship Id="rId49" Type="http://schemas.openxmlformats.org/officeDocument/2006/relationships/diagramLayout" Target="../diagrams/layout1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diagramData" Target="../diagrams/data6.xml"/><Relationship Id="rId9" Type="http://schemas.openxmlformats.org/officeDocument/2006/relationships/diagramLayout" Target="../diagrams/layout6.xml"/><Relationship Id="rId30" Type="http://schemas.openxmlformats.org/officeDocument/2006/relationships/diagramQuickStyle" Target="../diagrams/quickStyle10.xml"/><Relationship Id="rId31" Type="http://schemas.openxmlformats.org/officeDocument/2006/relationships/diagramColors" Target="../diagrams/colors10.xml"/><Relationship Id="rId32" Type="http://schemas.microsoft.com/office/2007/relationships/diagramDrawing" Target="../diagrams/drawing10.xml"/><Relationship Id="rId33" Type="http://schemas.openxmlformats.org/officeDocument/2006/relationships/diagramData" Target="../diagrams/data11.xml"/><Relationship Id="rId34" Type="http://schemas.openxmlformats.org/officeDocument/2006/relationships/diagramLayout" Target="../diagrams/layout11.xml"/><Relationship Id="rId35" Type="http://schemas.openxmlformats.org/officeDocument/2006/relationships/diagramQuickStyle" Target="../diagrams/quickStyle11.xml"/><Relationship Id="rId36" Type="http://schemas.openxmlformats.org/officeDocument/2006/relationships/diagramColors" Target="../diagrams/colors11.xml"/><Relationship Id="rId37" Type="http://schemas.microsoft.com/office/2007/relationships/diagramDrawing" Target="../diagrams/drawing11.xml"/><Relationship Id="rId38" Type="http://schemas.openxmlformats.org/officeDocument/2006/relationships/diagramData" Target="../diagrams/data12.xml"/><Relationship Id="rId39" Type="http://schemas.openxmlformats.org/officeDocument/2006/relationships/diagramLayout" Target="../diagrams/layout12.xml"/><Relationship Id="rId70" Type="http://schemas.openxmlformats.org/officeDocument/2006/relationships/image" Target="../media/image53.png"/><Relationship Id="rId71" Type="http://schemas.openxmlformats.org/officeDocument/2006/relationships/image" Target="../media/image54.png"/><Relationship Id="rId72" Type="http://schemas.openxmlformats.org/officeDocument/2006/relationships/image" Target="../media/image55.png"/><Relationship Id="rId20" Type="http://schemas.openxmlformats.org/officeDocument/2006/relationships/diagramQuickStyle" Target="../diagrams/quickStyle8.xml"/><Relationship Id="rId21" Type="http://schemas.openxmlformats.org/officeDocument/2006/relationships/diagramColors" Target="../diagrams/colors8.xml"/><Relationship Id="rId22" Type="http://schemas.microsoft.com/office/2007/relationships/diagramDrawing" Target="../diagrams/drawing8.xml"/><Relationship Id="rId23" Type="http://schemas.openxmlformats.org/officeDocument/2006/relationships/diagramData" Target="../diagrams/data9.xml"/><Relationship Id="rId24" Type="http://schemas.openxmlformats.org/officeDocument/2006/relationships/diagramLayout" Target="../diagrams/layout9.xml"/><Relationship Id="rId25" Type="http://schemas.openxmlformats.org/officeDocument/2006/relationships/diagramQuickStyle" Target="../diagrams/quickStyle9.xml"/><Relationship Id="rId26" Type="http://schemas.openxmlformats.org/officeDocument/2006/relationships/diagramColors" Target="../diagrams/colors9.xml"/><Relationship Id="rId27" Type="http://schemas.microsoft.com/office/2007/relationships/diagramDrawing" Target="../diagrams/drawing9.xml"/><Relationship Id="rId28" Type="http://schemas.openxmlformats.org/officeDocument/2006/relationships/diagramData" Target="../diagrams/data10.xml"/><Relationship Id="rId29" Type="http://schemas.openxmlformats.org/officeDocument/2006/relationships/diagramLayout" Target="../diagrams/layout10.xml"/><Relationship Id="rId60" Type="http://schemas.openxmlformats.org/officeDocument/2006/relationships/diagramQuickStyle" Target="../diagrams/quickStyle16.xml"/><Relationship Id="rId61" Type="http://schemas.openxmlformats.org/officeDocument/2006/relationships/diagramColors" Target="../diagrams/colors16.xml"/><Relationship Id="rId62" Type="http://schemas.microsoft.com/office/2007/relationships/diagramDrawing" Target="../diagrams/drawing16.xml"/><Relationship Id="rId10" Type="http://schemas.openxmlformats.org/officeDocument/2006/relationships/diagramQuickStyle" Target="../diagrams/quickStyle6.xml"/><Relationship Id="rId11" Type="http://schemas.openxmlformats.org/officeDocument/2006/relationships/diagramColors" Target="../diagrams/colors6.xml"/><Relationship Id="rId12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9.xml"/><Relationship Id="rId14" Type="http://schemas.openxmlformats.org/officeDocument/2006/relationships/diagramLayout" Target="../diagrams/layout19.xml"/><Relationship Id="rId15" Type="http://schemas.openxmlformats.org/officeDocument/2006/relationships/diagramQuickStyle" Target="../diagrams/quickStyle19.xml"/><Relationship Id="rId16" Type="http://schemas.openxmlformats.org/officeDocument/2006/relationships/diagramColors" Target="../diagrams/colors19.xml"/><Relationship Id="rId17" Type="http://schemas.microsoft.com/office/2007/relationships/diagramDrawing" Target="../diagrams/drawing19.xml"/><Relationship Id="rId18" Type="http://schemas.openxmlformats.org/officeDocument/2006/relationships/diagramData" Target="../diagrams/data20.xml"/><Relationship Id="rId19" Type="http://schemas.openxmlformats.org/officeDocument/2006/relationships/diagramLayout" Target="../diagrams/layout20.xml"/><Relationship Id="rId63" Type="http://schemas.openxmlformats.org/officeDocument/2006/relationships/image" Target="../media/image17.png"/><Relationship Id="rId64" Type="http://schemas.openxmlformats.org/officeDocument/2006/relationships/image" Target="../media/image43.png"/><Relationship Id="rId65" Type="http://schemas.openxmlformats.org/officeDocument/2006/relationships/image" Target="../media/image22.jpeg"/><Relationship Id="rId66" Type="http://schemas.openxmlformats.org/officeDocument/2006/relationships/image" Target="../media/image56.png"/><Relationship Id="rId67" Type="http://schemas.openxmlformats.org/officeDocument/2006/relationships/image" Target="../media/image37.png"/><Relationship Id="rId68" Type="http://schemas.openxmlformats.org/officeDocument/2006/relationships/image" Target="../media/image44.png"/><Relationship Id="rId50" Type="http://schemas.openxmlformats.org/officeDocument/2006/relationships/diagramQuickStyle" Target="../diagrams/quickStyle26.xml"/><Relationship Id="rId51" Type="http://schemas.openxmlformats.org/officeDocument/2006/relationships/diagramColors" Target="../diagrams/colors26.xml"/><Relationship Id="rId52" Type="http://schemas.microsoft.com/office/2007/relationships/diagramDrawing" Target="../diagrams/drawing26.xml"/><Relationship Id="rId53" Type="http://schemas.openxmlformats.org/officeDocument/2006/relationships/diagramData" Target="../diagrams/data27.xml"/><Relationship Id="rId54" Type="http://schemas.openxmlformats.org/officeDocument/2006/relationships/diagramLayout" Target="../diagrams/layout27.xml"/><Relationship Id="rId55" Type="http://schemas.openxmlformats.org/officeDocument/2006/relationships/diagramQuickStyle" Target="../diagrams/quickStyle27.xml"/><Relationship Id="rId56" Type="http://schemas.openxmlformats.org/officeDocument/2006/relationships/diagramColors" Target="../diagrams/colors27.xml"/><Relationship Id="rId57" Type="http://schemas.microsoft.com/office/2007/relationships/diagramDrawing" Target="../diagrams/drawing27.xml"/><Relationship Id="rId58" Type="http://schemas.openxmlformats.org/officeDocument/2006/relationships/diagramData" Target="../diagrams/data28.xml"/><Relationship Id="rId59" Type="http://schemas.openxmlformats.org/officeDocument/2006/relationships/diagramLayout" Target="../diagrams/layout28.xml"/><Relationship Id="rId40" Type="http://schemas.openxmlformats.org/officeDocument/2006/relationships/diagramQuickStyle" Target="../diagrams/quickStyle24.xml"/><Relationship Id="rId41" Type="http://schemas.openxmlformats.org/officeDocument/2006/relationships/diagramColors" Target="../diagrams/colors24.xml"/><Relationship Id="rId42" Type="http://schemas.microsoft.com/office/2007/relationships/diagramDrawing" Target="../diagrams/drawing24.xml"/><Relationship Id="rId43" Type="http://schemas.openxmlformats.org/officeDocument/2006/relationships/diagramData" Target="../diagrams/data25.xml"/><Relationship Id="rId44" Type="http://schemas.openxmlformats.org/officeDocument/2006/relationships/diagramLayout" Target="../diagrams/layout25.xml"/><Relationship Id="rId45" Type="http://schemas.openxmlformats.org/officeDocument/2006/relationships/diagramQuickStyle" Target="../diagrams/quickStyle25.xml"/><Relationship Id="rId46" Type="http://schemas.openxmlformats.org/officeDocument/2006/relationships/diagramColors" Target="../diagrams/colors25.xml"/><Relationship Id="rId47" Type="http://schemas.microsoft.com/office/2007/relationships/diagramDrawing" Target="../diagrams/drawing25.xml"/><Relationship Id="rId48" Type="http://schemas.openxmlformats.org/officeDocument/2006/relationships/diagramData" Target="../diagrams/data26.xml"/><Relationship Id="rId49" Type="http://schemas.openxmlformats.org/officeDocument/2006/relationships/diagramLayout" Target="../diagrams/layout2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diagramData" Target="../diagrams/data17.xml"/><Relationship Id="rId4" Type="http://schemas.openxmlformats.org/officeDocument/2006/relationships/diagramLayout" Target="../diagrams/layout17.xml"/><Relationship Id="rId5" Type="http://schemas.openxmlformats.org/officeDocument/2006/relationships/diagramQuickStyle" Target="../diagrams/quickStyle17.xml"/><Relationship Id="rId6" Type="http://schemas.openxmlformats.org/officeDocument/2006/relationships/diagramColors" Target="../diagrams/colors17.xml"/><Relationship Id="rId7" Type="http://schemas.microsoft.com/office/2007/relationships/diagramDrawing" Target="../diagrams/drawing17.xml"/><Relationship Id="rId8" Type="http://schemas.openxmlformats.org/officeDocument/2006/relationships/diagramData" Target="../diagrams/data18.xml"/><Relationship Id="rId9" Type="http://schemas.openxmlformats.org/officeDocument/2006/relationships/diagramLayout" Target="../diagrams/layout18.xml"/><Relationship Id="rId30" Type="http://schemas.openxmlformats.org/officeDocument/2006/relationships/diagramQuickStyle" Target="../diagrams/quickStyle22.xml"/><Relationship Id="rId31" Type="http://schemas.openxmlformats.org/officeDocument/2006/relationships/diagramColors" Target="../diagrams/colors22.xml"/><Relationship Id="rId32" Type="http://schemas.microsoft.com/office/2007/relationships/diagramDrawing" Target="../diagrams/drawing22.xml"/><Relationship Id="rId33" Type="http://schemas.openxmlformats.org/officeDocument/2006/relationships/diagramData" Target="../diagrams/data23.xml"/><Relationship Id="rId34" Type="http://schemas.openxmlformats.org/officeDocument/2006/relationships/diagramLayout" Target="../diagrams/layout23.xml"/><Relationship Id="rId35" Type="http://schemas.openxmlformats.org/officeDocument/2006/relationships/diagramQuickStyle" Target="../diagrams/quickStyle23.xml"/><Relationship Id="rId36" Type="http://schemas.openxmlformats.org/officeDocument/2006/relationships/diagramColors" Target="../diagrams/colors23.xml"/><Relationship Id="rId37" Type="http://schemas.microsoft.com/office/2007/relationships/diagramDrawing" Target="../diagrams/drawing23.xml"/><Relationship Id="rId38" Type="http://schemas.openxmlformats.org/officeDocument/2006/relationships/diagramData" Target="../diagrams/data24.xml"/><Relationship Id="rId39" Type="http://schemas.openxmlformats.org/officeDocument/2006/relationships/diagramLayout" Target="../diagrams/layout24.xml"/><Relationship Id="rId20" Type="http://schemas.openxmlformats.org/officeDocument/2006/relationships/diagramQuickStyle" Target="../diagrams/quickStyle20.xml"/><Relationship Id="rId21" Type="http://schemas.openxmlformats.org/officeDocument/2006/relationships/diagramColors" Target="../diagrams/colors20.xml"/><Relationship Id="rId22" Type="http://schemas.microsoft.com/office/2007/relationships/diagramDrawing" Target="../diagrams/drawing20.xml"/><Relationship Id="rId23" Type="http://schemas.openxmlformats.org/officeDocument/2006/relationships/diagramData" Target="../diagrams/data21.xml"/><Relationship Id="rId24" Type="http://schemas.openxmlformats.org/officeDocument/2006/relationships/diagramLayout" Target="../diagrams/layout21.xml"/><Relationship Id="rId25" Type="http://schemas.openxmlformats.org/officeDocument/2006/relationships/diagramQuickStyle" Target="../diagrams/quickStyle21.xml"/><Relationship Id="rId26" Type="http://schemas.openxmlformats.org/officeDocument/2006/relationships/diagramColors" Target="../diagrams/colors21.xml"/><Relationship Id="rId27" Type="http://schemas.microsoft.com/office/2007/relationships/diagramDrawing" Target="../diagrams/drawing21.xml"/><Relationship Id="rId28" Type="http://schemas.openxmlformats.org/officeDocument/2006/relationships/diagramData" Target="../diagrams/data22.xml"/><Relationship Id="rId29" Type="http://schemas.openxmlformats.org/officeDocument/2006/relationships/diagramLayout" Target="../diagrams/layout22.xml"/><Relationship Id="rId60" Type="http://schemas.openxmlformats.org/officeDocument/2006/relationships/diagramQuickStyle" Target="../diagrams/quickStyle28.xml"/><Relationship Id="rId61" Type="http://schemas.openxmlformats.org/officeDocument/2006/relationships/diagramColors" Target="../diagrams/colors28.xml"/><Relationship Id="rId62" Type="http://schemas.microsoft.com/office/2007/relationships/diagramDrawing" Target="../diagrams/drawing28.xml"/><Relationship Id="rId10" Type="http://schemas.openxmlformats.org/officeDocument/2006/relationships/diagramQuickStyle" Target="../diagrams/quickStyle18.xml"/><Relationship Id="rId11" Type="http://schemas.openxmlformats.org/officeDocument/2006/relationships/diagramColors" Target="../diagrams/colors18.xml"/><Relationship Id="rId12" Type="http://schemas.microsoft.com/office/2007/relationships/diagramDrawing" Target="../diagrams/drawing18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31.xml"/><Relationship Id="rId14" Type="http://schemas.openxmlformats.org/officeDocument/2006/relationships/diagramLayout" Target="../diagrams/layout31.xml"/><Relationship Id="rId15" Type="http://schemas.openxmlformats.org/officeDocument/2006/relationships/diagramQuickStyle" Target="../diagrams/quickStyle31.xml"/><Relationship Id="rId16" Type="http://schemas.openxmlformats.org/officeDocument/2006/relationships/diagramColors" Target="../diagrams/colors31.xml"/><Relationship Id="rId17" Type="http://schemas.microsoft.com/office/2007/relationships/diagramDrawing" Target="../diagrams/drawing31.xml"/><Relationship Id="rId18" Type="http://schemas.openxmlformats.org/officeDocument/2006/relationships/diagramData" Target="../diagrams/data32.xml"/><Relationship Id="rId19" Type="http://schemas.openxmlformats.org/officeDocument/2006/relationships/diagramLayout" Target="../diagrams/layout32.xml"/><Relationship Id="rId63" Type="http://schemas.openxmlformats.org/officeDocument/2006/relationships/image" Target="../media/image17.png"/><Relationship Id="rId64" Type="http://schemas.openxmlformats.org/officeDocument/2006/relationships/image" Target="../media/image22.jpeg"/><Relationship Id="rId65" Type="http://schemas.openxmlformats.org/officeDocument/2006/relationships/image" Target="../media/image37.png"/><Relationship Id="rId66" Type="http://schemas.openxmlformats.org/officeDocument/2006/relationships/image" Target="../media/image44.png"/><Relationship Id="rId50" Type="http://schemas.openxmlformats.org/officeDocument/2006/relationships/diagramQuickStyle" Target="../diagrams/quickStyle38.xml"/><Relationship Id="rId51" Type="http://schemas.openxmlformats.org/officeDocument/2006/relationships/diagramColors" Target="../diagrams/colors38.xml"/><Relationship Id="rId52" Type="http://schemas.microsoft.com/office/2007/relationships/diagramDrawing" Target="../diagrams/drawing38.xml"/><Relationship Id="rId53" Type="http://schemas.openxmlformats.org/officeDocument/2006/relationships/diagramData" Target="../diagrams/data39.xml"/><Relationship Id="rId54" Type="http://schemas.openxmlformats.org/officeDocument/2006/relationships/diagramLayout" Target="../diagrams/layout39.xml"/><Relationship Id="rId55" Type="http://schemas.openxmlformats.org/officeDocument/2006/relationships/diagramQuickStyle" Target="../diagrams/quickStyle39.xml"/><Relationship Id="rId56" Type="http://schemas.openxmlformats.org/officeDocument/2006/relationships/diagramColors" Target="../diagrams/colors39.xml"/><Relationship Id="rId57" Type="http://schemas.microsoft.com/office/2007/relationships/diagramDrawing" Target="../diagrams/drawing39.xml"/><Relationship Id="rId58" Type="http://schemas.openxmlformats.org/officeDocument/2006/relationships/diagramData" Target="../diagrams/data40.xml"/><Relationship Id="rId59" Type="http://schemas.openxmlformats.org/officeDocument/2006/relationships/diagramLayout" Target="../diagrams/layout40.xml"/><Relationship Id="rId40" Type="http://schemas.openxmlformats.org/officeDocument/2006/relationships/diagramQuickStyle" Target="../diagrams/quickStyle36.xml"/><Relationship Id="rId41" Type="http://schemas.openxmlformats.org/officeDocument/2006/relationships/diagramColors" Target="../diagrams/colors36.xml"/><Relationship Id="rId42" Type="http://schemas.microsoft.com/office/2007/relationships/diagramDrawing" Target="../diagrams/drawing36.xml"/><Relationship Id="rId43" Type="http://schemas.openxmlformats.org/officeDocument/2006/relationships/diagramData" Target="../diagrams/data37.xml"/><Relationship Id="rId44" Type="http://schemas.openxmlformats.org/officeDocument/2006/relationships/diagramLayout" Target="../diagrams/layout37.xml"/><Relationship Id="rId45" Type="http://schemas.openxmlformats.org/officeDocument/2006/relationships/diagramQuickStyle" Target="../diagrams/quickStyle37.xml"/><Relationship Id="rId46" Type="http://schemas.openxmlformats.org/officeDocument/2006/relationships/diagramColors" Target="../diagrams/colors37.xml"/><Relationship Id="rId47" Type="http://schemas.microsoft.com/office/2007/relationships/diagramDrawing" Target="../diagrams/drawing37.xml"/><Relationship Id="rId48" Type="http://schemas.openxmlformats.org/officeDocument/2006/relationships/diagramData" Target="../diagrams/data38.xml"/><Relationship Id="rId49" Type="http://schemas.openxmlformats.org/officeDocument/2006/relationships/diagramLayout" Target="../diagrams/layout38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diagramData" Target="../diagrams/data29.xml"/><Relationship Id="rId4" Type="http://schemas.openxmlformats.org/officeDocument/2006/relationships/diagramLayout" Target="../diagrams/layout29.xml"/><Relationship Id="rId5" Type="http://schemas.openxmlformats.org/officeDocument/2006/relationships/diagramQuickStyle" Target="../diagrams/quickStyle29.xml"/><Relationship Id="rId6" Type="http://schemas.openxmlformats.org/officeDocument/2006/relationships/diagramColors" Target="../diagrams/colors29.xml"/><Relationship Id="rId7" Type="http://schemas.microsoft.com/office/2007/relationships/diagramDrawing" Target="../diagrams/drawing29.xml"/><Relationship Id="rId8" Type="http://schemas.openxmlformats.org/officeDocument/2006/relationships/diagramData" Target="../diagrams/data30.xml"/><Relationship Id="rId9" Type="http://schemas.openxmlformats.org/officeDocument/2006/relationships/diagramLayout" Target="../diagrams/layout30.xml"/><Relationship Id="rId30" Type="http://schemas.openxmlformats.org/officeDocument/2006/relationships/diagramQuickStyle" Target="../diagrams/quickStyle34.xml"/><Relationship Id="rId31" Type="http://schemas.openxmlformats.org/officeDocument/2006/relationships/diagramColors" Target="../diagrams/colors34.xml"/><Relationship Id="rId32" Type="http://schemas.microsoft.com/office/2007/relationships/diagramDrawing" Target="../diagrams/drawing34.xml"/><Relationship Id="rId33" Type="http://schemas.openxmlformats.org/officeDocument/2006/relationships/diagramData" Target="../diagrams/data35.xml"/><Relationship Id="rId34" Type="http://schemas.openxmlformats.org/officeDocument/2006/relationships/diagramLayout" Target="../diagrams/layout35.xml"/><Relationship Id="rId35" Type="http://schemas.openxmlformats.org/officeDocument/2006/relationships/diagramQuickStyle" Target="../diagrams/quickStyle35.xml"/><Relationship Id="rId36" Type="http://schemas.openxmlformats.org/officeDocument/2006/relationships/diagramColors" Target="../diagrams/colors35.xml"/><Relationship Id="rId37" Type="http://schemas.microsoft.com/office/2007/relationships/diagramDrawing" Target="../diagrams/drawing35.xml"/><Relationship Id="rId38" Type="http://schemas.openxmlformats.org/officeDocument/2006/relationships/diagramData" Target="../diagrams/data36.xml"/><Relationship Id="rId39" Type="http://schemas.openxmlformats.org/officeDocument/2006/relationships/diagramLayout" Target="../diagrams/layout36.xml"/><Relationship Id="rId20" Type="http://schemas.openxmlformats.org/officeDocument/2006/relationships/diagramQuickStyle" Target="../diagrams/quickStyle32.xml"/><Relationship Id="rId21" Type="http://schemas.openxmlformats.org/officeDocument/2006/relationships/diagramColors" Target="../diagrams/colors32.xml"/><Relationship Id="rId22" Type="http://schemas.microsoft.com/office/2007/relationships/diagramDrawing" Target="../diagrams/drawing32.xml"/><Relationship Id="rId23" Type="http://schemas.openxmlformats.org/officeDocument/2006/relationships/diagramData" Target="../diagrams/data33.xml"/><Relationship Id="rId24" Type="http://schemas.openxmlformats.org/officeDocument/2006/relationships/diagramLayout" Target="../diagrams/layout33.xml"/><Relationship Id="rId25" Type="http://schemas.openxmlformats.org/officeDocument/2006/relationships/diagramQuickStyle" Target="../diagrams/quickStyle33.xml"/><Relationship Id="rId26" Type="http://schemas.openxmlformats.org/officeDocument/2006/relationships/diagramColors" Target="../diagrams/colors33.xml"/><Relationship Id="rId27" Type="http://schemas.microsoft.com/office/2007/relationships/diagramDrawing" Target="../diagrams/drawing33.xml"/><Relationship Id="rId28" Type="http://schemas.openxmlformats.org/officeDocument/2006/relationships/diagramData" Target="../diagrams/data34.xml"/><Relationship Id="rId29" Type="http://schemas.openxmlformats.org/officeDocument/2006/relationships/diagramLayout" Target="../diagrams/layout34.xml"/><Relationship Id="rId60" Type="http://schemas.openxmlformats.org/officeDocument/2006/relationships/diagramQuickStyle" Target="../diagrams/quickStyle40.xml"/><Relationship Id="rId61" Type="http://schemas.openxmlformats.org/officeDocument/2006/relationships/diagramColors" Target="../diagrams/colors40.xml"/><Relationship Id="rId62" Type="http://schemas.microsoft.com/office/2007/relationships/diagramDrawing" Target="../diagrams/drawing40.xml"/><Relationship Id="rId10" Type="http://schemas.openxmlformats.org/officeDocument/2006/relationships/diagramQuickStyle" Target="../diagrams/quickStyle30.xml"/><Relationship Id="rId11" Type="http://schemas.openxmlformats.org/officeDocument/2006/relationships/diagramColors" Target="../diagrams/colors30.xml"/><Relationship Id="rId12" Type="http://schemas.microsoft.com/office/2007/relationships/diagramDrawing" Target="../diagrams/drawing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5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chart" Target="../charts/chart1.xml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6.jp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hyperlink" Target="http://iopscience.iop.org/article/10.1088/1742-6596/762/1/012009/pdf" TargetMode="External"/><Relationship Id="rId1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hyperlink" Target="http://claraweb.jlab.org/" TargetMode="External"/><Relationship Id="rId7" Type="http://schemas.openxmlformats.org/officeDocument/2006/relationships/hyperlink" Target="http://iopscience.iop.org/article/10.1088/1742-6596/331/3/032013/pdf" TargetMode="External"/><Relationship Id="rId8" Type="http://schemas.openxmlformats.org/officeDocument/2006/relationships/hyperlink" Target="http://adsabs.harvard.edu/abs/2011APS..DNP.EA024C" TargetMode="External"/><Relationship Id="rId9" Type="http://schemas.openxmlformats.org/officeDocument/2006/relationships/hyperlink" Target="http://ieeexplore.ieee.org/document/7363971/" TargetMode="External"/><Relationship Id="rId10" Type="http://schemas.openxmlformats.org/officeDocument/2006/relationships/hyperlink" Target="http://ieeexplore.ieee.org/document/736397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038" y="249957"/>
            <a:ext cx="7937298" cy="617838"/>
          </a:xfr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</a:rPr>
              <a:t>CLARA: Data-Stream Processing Framework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F</a:t>
            </a:r>
            <a:r>
              <a:rPr lang="en-US" sz="1800" dirty="0" smtClean="0">
                <a:solidFill>
                  <a:srgbClr val="002060"/>
                </a:solidFill>
              </a:rPr>
              <a:t>ramework for streaming readout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V. Gyurjyan for JLAB EPSCI Group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33244" y="5706859"/>
            <a:ext cx="2057400" cy="269592"/>
          </a:xfrm>
        </p:spPr>
        <p:txBody>
          <a:bodyPr/>
          <a:lstStyle/>
          <a:p>
            <a:r>
              <a:rPr lang="en-US" smtClean="0">
                <a:hlinkClick r:id="rId3"/>
              </a:rPr>
              <a:t>gurjyan@jlab.org</a:t>
            </a:r>
            <a:endParaRPr lang="en-US" dirty="0" smtClean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7" r="154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89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Basic components and a user code interface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0" name="officeArt object">
            <a:extLst>
              <a:ext uri="{FF2B5EF4-FFF2-40B4-BE49-F238E27FC236}">
                <a16:creationId xmlns="" xmlns:a16="http://schemas.microsoft.com/office/drawing/2014/main" id="{56A1C9A3-3A15-9440-BD56-8C2C715EA848}"/>
              </a:ext>
            </a:extLst>
          </p:cNvPr>
          <p:cNvSpPr/>
          <p:nvPr/>
        </p:nvSpPr>
        <p:spPr>
          <a:xfrm>
            <a:off x="1913456" y="1510000"/>
            <a:ext cx="952500" cy="952500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officeArt object">
            <a:extLst>
              <a:ext uri="{FF2B5EF4-FFF2-40B4-BE49-F238E27FC236}">
                <a16:creationId xmlns="" xmlns:a16="http://schemas.microsoft.com/office/drawing/2014/main" id="{FB33BDFE-0908-C143-A2FE-2A055536CB40}"/>
              </a:ext>
            </a:extLst>
          </p:cNvPr>
          <p:cNvSpPr/>
          <p:nvPr/>
        </p:nvSpPr>
        <p:spPr>
          <a:xfrm>
            <a:off x="2761816" y="1861155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officeArt object">
            <a:extLst>
              <a:ext uri="{FF2B5EF4-FFF2-40B4-BE49-F238E27FC236}">
                <a16:creationId xmlns="" xmlns:a16="http://schemas.microsoft.com/office/drawing/2014/main" id="{C5D75A7F-057C-4B49-A374-B5F534D1CABC}"/>
              </a:ext>
            </a:extLst>
          </p:cNvPr>
          <p:cNvSpPr/>
          <p:nvPr/>
        </p:nvSpPr>
        <p:spPr>
          <a:xfrm>
            <a:off x="1747721" y="1842105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37" name="officeArt object">
            <a:extLst>
              <a:ext uri="{FF2B5EF4-FFF2-40B4-BE49-F238E27FC236}">
                <a16:creationId xmlns="" xmlns:a16="http://schemas.microsoft.com/office/drawing/2014/main" id="{5132ED23-3FEE-9B49-A6E3-60BA69908412}"/>
              </a:ext>
            </a:extLst>
          </p:cNvPr>
          <p:cNvCxnSpPr/>
          <p:nvPr/>
        </p:nvCxnSpPr>
        <p:spPr>
          <a:xfrm>
            <a:off x="2834206" y="1880205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38" name="officeArt object">
            <a:extLst>
              <a:ext uri="{FF2B5EF4-FFF2-40B4-BE49-F238E27FC236}">
                <a16:creationId xmlns="" xmlns:a16="http://schemas.microsoft.com/office/drawing/2014/main" id="{19439614-1741-C444-B2AD-16257026D282}"/>
              </a:ext>
            </a:extLst>
          </p:cNvPr>
          <p:cNvCxnSpPr/>
          <p:nvPr/>
        </p:nvCxnSpPr>
        <p:spPr>
          <a:xfrm>
            <a:off x="2834206" y="2129760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39" name="officeArt object">
            <a:extLst>
              <a:ext uri="{FF2B5EF4-FFF2-40B4-BE49-F238E27FC236}">
                <a16:creationId xmlns="" xmlns:a16="http://schemas.microsoft.com/office/drawing/2014/main" id="{2C598B60-2802-E046-BD73-FE0D246611D2}"/>
              </a:ext>
            </a:extLst>
          </p:cNvPr>
          <p:cNvCxnSpPr/>
          <p:nvPr/>
        </p:nvCxnSpPr>
        <p:spPr>
          <a:xfrm>
            <a:off x="1795346" y="1861155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40" name="officeArt object">
            <a:extLst>
              <a:ext uri="{FF2B5EF4-FFF2-40B4-BE49-F238E27FC236}">
                <a16:creationId xmlns="" xmlns:a16="http://schemas.microsoft.com/office/drawing/2014/main" id="{2C248CBC-33A2-0049-9676-9234172E72B1}"/>
              </a:ext>
            </a:extLst>
          </p:cNvPr>
          <p:cNvCxnSpPr/>
          <p:nvPr/>
        </p:nvCxnSpPr>
        <p:spPr>
          <a:xfrm>
            <a:off x="1808681" y="2129760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41" name="officeArt object">
            <a:extLst>
              <a:ext uri="{FF2B5EF4-FFF2-40B4-BE49-F238E27FC236}">
                <a16:creationId xmlns="" xmlns:a16="http://schemas.microsoft.com/office/drawing/2014/main" id="{BE5F3C79-53DB-8543-83B1-07DEAC54281A}"/>
              </a:ext>
            </a:extLst>
          </p:cNvPr>
          <p:cNvSpPr/>
          <p:nvPr/>
        </p:nvSpPr>
        <p:spPr>
          <a:xfrm>
            <a:off x="3979746" y="1880205"/>
            <a:ext cx="2000250" cy="287020"/>
          </a:xfrm>
          <a:prstGeom prst="roundRect">
            <a:avLst>
              <a:gd name="adj" fmla="val 4967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42" name="officeArt object">
            <a:extLst>
              <a:ext uri="{FF2B5EF4-FFF2-40B4-BE49-F238E27FC236}">
                <a16:creationId xmlns="" xmlns:a16="http://schemas.microsoft.com/office/drawing/2014/main" id="{B7FDC0A1-F588-214B-9CE1-B6BA1748FDAB}"/>
              </a:ext>
            </a:extLst>
          </p:cNvPr>
          <p:cNvCxnSpPr/>
          <p:nvPr/>
        </p:nvCxnSpPr>
        <p:spPr>
          <a:xfrm>
            <a:off x="4034991" y="1880205"/>
            <a:ext cx="190500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43" name="officeArt object">
            <a:extLst>
              <a:ext uri="{FF2B5EF4-FFF2-40B4-BE49-F238E27FC236}">
                <a16:creationId xmlns="" xmlns:a16="http://schemas.microsoft.com/office/drawing/2014/main" id="{B1066007-D6CC-4848-85D3-8D69F849C96F}"/>
              </a:ext>
            </a:extLst>
          </p:cNvPr>
          <p:cNvCxnSpPr/>
          <p:nvPr/>
        </p:nvCxnSpPr>
        <p:spPr>
          <a:xfrm>
            <a:off x="4047056" y="2148810"/>
            <a:ext cx="190500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44" name="Text Box 16">
            <a:extLst>
              <a:ext uri="{FF2B5EF4-FFF2-40B4-BE49-F238E27FC236}">
                <a16:creationId xmlns="" xmlns:a16="http://schemas.microsoft.com/office/drawing/2014/main" id="{9C96DF1A-E36E-2340-9C0D-4FC08231A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943" y="2547235"/>
            <a:ext cx="2041525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Station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5" name="Text Box 15">
            <a:extLst>
              <a:ext uri="{FF2B5EF4-FFF2-40B4-BE49-F238E27FC236}">
                <a16:creationId xmlns="" xmlns:a16="http://schemas.microsoft.com/office/drawing/2014/main" id="{4F2C5BC7-731C-244C-853D-0E2A4A2E6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504" y="2598315"/>
            <a:ext cx="1995487" cy="43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Data-Stream Pipe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46" name="Picture 48">
            <a:extLst>
              <a:ext uri="{FF2B5EF4-FFF2-40B4-BE49-F238E27FC236}">
                <a16:creationId xmlns="" xmlns:a16="http://schemas.microsoft.com/office/drawing/2014/main" id="{1597E379-FB6C-044C-8F55-F440787F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097" y="1609377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7" name="Text Box 1">
            <a:extLst>
              <a:ext uri="{FF2B5EF4-FFF2-40B4-BE49-F238E27FC236}">
                <a16:creationId xmlns="" xmlns:a16="http://schemas.microsoft.com/office/drawing/2014/main" id="{25A2F66F-460E-3845-A736-6CFA40A9E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134" y="2643138"/>
            <a:ext cx="1676400" cy="34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Orchestrator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8" name="officeArt object">
            <a:extLst>
              <a:ext uri="{FF2B5EF4-FFF2-40B4-BE49-F238E27FC236}">
                <a16:creationId xmlns="" xmlns:a16="http://schemas.microsoft.com/office/drawing/2014/main" id="{56A1C9A3-3A15-9440-BD56-8C2C715EA848}"/>
              </a:ext>
            </a:extLst>
          </p:cNvPr>
          <p:cNvSpPr/>
          <p:nvPr/>
        </p:nvSpPr>
        <p:spPr>
          <a:xfrm>
            <a:off x="3533257" y="4409236"/>
            <a:ext cx="952500" cy="952500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officeArt object">
            <a:extLst>
              <a:ext uri="{FF2B5EF4-FFF2-40B4-BE49-F238E27FC236}">
                <a16:creationId xmlns="" xmlns:a16="http://schemas.microsoft.com/office/drawing/2014/main" id="{FB33BDFE-0908-C143-A2FE-2A055536CB40}"/>
              </a:ext>
            </a:extLst>
          </p:cNvPr>
          <p:cNvSpPr/>
          <p:nvPr/>
        </p:nvSpPr>
        <p:spPr>
          <a:xfrm>
            <a:off x="4381617" y="4760391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officeArt object">
            <a:extLst>
              <a:ext uri="{FF2B5EF4-FFF2-40B4-BE49-F238E27FC236}">
                <a16:creationId xmlns="" xmlns:a16="http://schemas.microsoft.com/office/drawing/2014/main" id="{C5D75A7F-057C-4B49-A374-B5F534D1CABC}"/>
              </a:ext>
            </a:extLst>
          </p:cNvPr>
          <p:cNvSpPr/>
          <p:nvPr/>
        </p:nvSpPr>
        <p:spPr>
          <a:xfrm>
            <a:off x="3367522" y="4741341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1" name="officeArt object">
            <a:extLst>
              <a:ext uri="{FF2B5EF4-FFF2-40B4-BE49-F238E27FC236}">
                <a16:creationId xmlns="" xmlns:a16="http://schemas.microsoft.com/office/drawing/2014/main" id="{5132ED23-3FEE-9B49-A6E3-60BA69908412}"/>
              </a:ext>
            </a:extLst>
          </p:cNvPr>
          <p:cNvCxnSpPr/>
          <p:nvPr/>
        </p:nvCxnSpPr>
        <p:spPr>
          <a:xfrm>
            <a:off x="4454007" y="4779441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22" name="officeArt object">
            <a:extLst>
              <a:ext uri="{FF2B5EF4-FFF2-40B4-BE49-F238E27FC236}">
                <a16:creationId xmlns="" xmlns:a16="http://schemas.microsoft.com/office/drawing/2014/main" id="{19439614-1741-C444-B2AD-16257026D282}"/>
              </a:ext>
            </a:extLst>
          </p:cNvPr>
          <p:cNvCxnSpPr/>
          <p:nvPr/>
        </p:nvCxnSpPr>
        <p:spPr>
          <a:xfrm>
            <a:off x="4454007" y="5028996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23" name="officeArt object">
            <a:extLst>
              <a:ext uri="{FF2B5EF4-FFF2-40B4-BE49-F238E27FC236}">
                <a16:creationId xmlns="" xmlns:a16="http://schemas.microsoft.com/office/drawing/2014/main" id="{2C598B60-2802-E046-BD73-FE0D246611D2}"/>
              </a:ext>
            </a:extLst>
          </p:cNvPr>
          <p:cNvCxnSpPr/>
          <p:nvPr/>
        </p:nvCxnSpPr>
        <p:spPr>
          <a:xfrm>
            <a:off x="3415147" y="4760391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24" name="officeArt object">
            <a:extLst>
              <a:ext uri="{FF2B5EF4-FFF2-40B4-BE49-F238E27FC236}">
                <a16:creationId xmlns="" xmlns:a16="http://schemas.microsoft.com/office/drawing/2014/main" id="{2C248CBC-33A2-0049-9676-9234172E72B1}"/>
              </a:ext>
            </a:extLst>
          </p:cNvPr>
          <p:cNvCxnSpPr/>
          <p:nvPr/>
        </p:nvCxnSpPr>
        <p:spPr>
          <a:xfrm>
            <a:off x="3428482" y="5028996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25" name="Text Box 16">
            <a:extLst>
              <a:ext uri="{FF2B5EF4-FFF2-40B4-BE49-F238E27FC236}">
                <a16:creationId xmlns="" xmlns:a16="http://schemas.microsoft.com/office/drawing/2014/main" id="{9C96DF1A-E36E-2340-9C0D-4FC08231A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744" y="5354542"/>
            <a:ext cx="2041525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Station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26" name="officeArt object">
            <a:extLst>
              <a:ext uri="{FF2B5EF4-FFF2-40B4-BE49-F238E27FC236}">
                <a16:creationId xmlns="" xmlns:a16="http://schemas.microsoft.com/office/drawing/2014/main" id="{903AAFEA-D403-4242-A725-1873E65C3739}"/>
              </a:ext>
            </a:extLst>
          </p:cNvPr>
          <p:cNvSpPr/>
          <p:nvPr/>
        </p:nvSpPr>
        <p:spPr>
          <a:xfrm>
            <a:off x="1312011" y="4630559"/>
            <a:ext cx="513080" cy="513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8974" y="1912"/>
                </a:moveTo>
                <a:lnTo>
                  <a:pt x="12626" y="5363"/>
                </a:lnTo>
                <a:lnTo>
                  <a:pt x="8974" y="8812"/>
                </a:lnTo>
                <a:lnTo>
                  <a:pt x="8974" y="6625"/>
                </a:lnTo>
                <a:cubicBezTo>
                  <a:pt x="7284" y="7338"/>
                  <a:pt x="6092" y="9018"/>
                  <a:pt x="6092" y="10967"/>
                </a:cubicBezTo>
                <a:cubicBezTo>
                  <a:pt x="6092" y="13564"/>
                  <a:pt x="8203" y="15677"/>
                  <a:pt x="10800" y="15677"/>
                </a:cubicBezTo>
                <a:cubicBezTo>
                  <a:pt x="13397" y="15677"/>
                  <a:pt x="15508" y="13564"/>
                  <a:pt x="15508" y="10967"/>
                </a:cubicBezTo>
                <a:cubicBezTo>
                  <a:pt x="15508" y="9509"/>
                  <a:pt x="14849" y="8154"/>
                  <a:pt x="13699" y="7258"/>
                </a:cubicBezTo>
                <a:lnTo>
                  <a:pt x="15130" y="5427"/>
                </a:lnTo>
                <a:cubicBezTo>
                  <a:pt x="16847" y="6772"/>
                  <a:pt x="17837" y="8791"/>
                  <a:pt x="17837" y="10967"/>
                </a:cubicBezTo>
                <a:cubicBezTo>
                  <a:pt x="17837" y="14844"/>
                  <a:pt x="14682" y="17999"/>
                  <a:pt x="10805" y="17999"/>
                </a:cubicBezTo>
                <a:cubicBezTo>
                  <a:pt x="6928" y="17999"/>
                  <a:pt x="3770" y="14845"/>
                  <a:pt x="3770" y="10962"/>
                </a:cubicBezTo>
                <a:cubicBezTo>
                  <a:pt x="3770" y="7717"/>
                  <a:pt x="5983" y="4973"/>
                  <a:pt x="8974" y="4168"/>
                </a:cubicBezTo>
                <a:lnTo>
                  <a:pt x="8974" y="19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27" name="officeArt object">
            <a:extLst>
              <a:ext uri="{FF2B5EF4-FFF2-40B4-BE49-F238E27FC236}">
                <a16:creationId xmlns="" xmlns:a16="http://schemas.microsoft.com/office/drawing/2014/main" id="{71D2ED74-EABC-1546-91D8-B8648C73FA47}"/>
              </a:ext>
            </a:extLst>
          </p:cNvPr>
          <p:cNvCxnSpPr/>
          <p:nvPr/>
        </p:nvCxnSpPr>
        <p:spPr>
          <a:xfrm>
            <a:off x="1825091" y="4887099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28" name="officeArt object">
            <a:extLst>
              <a:ext uri="{FF2B5EF4-FFF2-40B4-BE49-F238E27FC236}">
                <a16:creationId xmlns="" xmlns:a16="http://schemas.microsoft.com/office/drawing/2014/main" id="{F0AFB9F1-671E-B444-821C-E088FA3E4B85}"/>
              </a:ext>
            </a:extLst>
          </p:cNvPr>
          <p:cNvCxnSpPr/>
          <p:nvPr/>
        </p:nvCxnSpPr>
        <p:spPr>
          <a:xfrm>
            <a:off x="1066901" y="4872044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sp>
        <p:nvSpPr>
          <p:cNvPr id="29" name="Text Box 16">
            <a:extLst>
              <a:ext uri="{FF2B5EF4-FFF2-40B4-BE49-F238E27FC236}">
                <a16:creationId xmlns="" xmlns:a16="http://schemas.microsoft.com/office/drawing/2014/main" id="{3D69D865-01DA-A444-BA48-859B8DDCF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78" y="5354542"/>
            <a:ext cx="2167438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Engine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1" name="Curved Down Arrow 30">
            <a:extLst>
              <a:ext uri="{FF2B5EF4-FFF2-40B4-BE49-F238E27FC236}">
                <a16:creationId xmlns="" xmlns:a16="http://schemas.microsoft.com/office/drawing/2014/main" id="{4864DE66-BBB3-1D44-8489-EAA36C25511F}"/>
              </a:ext>
            </a:extLst>
          </p:cNvPr>
          <p:cNvSpPr/>
          <p:nvPr/>
        </p:nvSpPr>
        <p:spPr>
          <a:xfrm>
            <a:off x="1312011" y="3361361"/>
            <a:ext cx="2899610" cy="966366"/>
          </a:xfrm>
          <a:prstGeom prst="curvedDownArrow">
            <a:avLst>
              <a:gd name="adj1" fmla="val 50000"/>
              <a:gd name="adj2" fmla="val 50000"/>
              <a:gd name="adj3" fmla="val 32857"/>
            </a:avLst>
          </a:prstGeom>
          <a:solidFill>
            <a:schemeClr val="tx1">
              <a:lumMod val="65000"/>
              <a:lumOff val="3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Striped Right Arrow 31">
            <a:extLst>
              <a:ext uri="{FF2B5EF4-FFF2-40B4-BE49-F238E27FC236}">
                <a16:creationId xmlns="" xmlns:a16="http://schemas.microsoft.com/office/drawing/2014/main" id="{18D158F9-0119-8B49-AD96-BCEFA0B49188}"/>
              </a:ext>
            </a:extLst>
          </p:cNvPr>
          <p:cNvSpPr/>
          <p:nvPr/>
        </p:nvSpPr>
        <p:spPr>
          <a:xfrm>
            <a:off x="5286508" y="4669669"/>
            <a:ext cx="830030" cy="430363"/>
          </a:xfrm>
          <a:prstGeom prst="stripedRightArrow">
            <a:avLst/>
          </a:prstGeom>
          <a:solidFill>
            <a:schemeClr val="tx1">
              <a:lumMod val="65000"/>
              <a:lumOff val="3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fficeArt object">
            <a:extLst>
              <a:ext uri="{FF2B5EF4-FFF2-40B4-BE49-F238E27FC236}">
                <a16:creationId xmlns="" xmlns:a16="http://schemas.microsoft.com/office/drawing/2014/main" id="{54CE3B68-2E12-AE4A-B92B-86F04A89CC6F}"/>
              </a:ext>
            </a:extLst>
          </p:cNvPr>
          <p:cNvSpPr/>
          <p:nvPr/>
        </p:nvSpPr>
        <p:spPr>
          <a:xfrm>
            <a:off x="6835488" y="4395794"/>
            <a:ext cx="952500" cy="952500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" name="officeArt object">
            <a:extLst>
              <a:ext uri="{FF2B5EF4-FFF2-40B4-BE49-F238E27FC236}">
                <a16:creationId xmlns="" xmlns:a16="http://schemas.microsoft.com/office/drawing/2014/main" id="{A3A66466-0760-6B4E-A106-842C2CE826A2}"/>
              </a:ext>
            </a:extLst>
          </p:cNvPr>
          <p:cNvSpPr/>
          <p:nvPr/>
        </p:nvSpPr>
        <p:spPr>
          <a:xfrm>
            <a:off x="7683848" y="4746949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officeArt object">
            <a:extLst>
              <a:ext uri="{FF2B5EF4-FFF2-40B4-BE49-F238E27FC236}">
                <a16:creationId xmlns="" xmlns:a16="http://schemas.microsoft.com/office/drawing/2014/main" id="{CDCB4B52-862E-2045-B4D9-DF8720FE18F5}"/>
              </a:ext>
            </a:extLst>
          </p:cNvPr>
          <p:cNvSpPr/>
          <p:nvPr/>
        </p:nvSpPr>
        <p:spPr>
          <a:xfrm>
            <a:off x="6669753" y="4727899"/>
            <a:ext cx="245110" cy="287020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49" name="officeArt object">
            <a:extLst>
              <a:ext uri="{FF2B5EF4-FFF2-40B4-BE49-F238E27FC236}">
                <a16:creationId xmlns="" xmlns:a16="http://schemas.microsoft.com/office/drawing/2014/main" id="{CA354CA6-F023-F24F-BFA1-3BACCECED5E2}"/>
              </a:ext>
            </a:extLst>
          </p:cNvPr>
          <p:cNvCxnSpPr/>
          <p:nvPr/>
        </p:nvCxnSpPr>
        <p:spPr>
          <a:xfrm>
            <a:off x="7756238" y="4765999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50" name="officeArt object">
            <a:extLst>
              <a:ext uri="{FF2B5EF4-FFF2-40B4-BE49-F238E27FC236}">
                <a16:creationId xmlns="" xmlns:a16="http://schemas.microsoft.com/office/drawing/2014/main" id="{05B04CD2-CEB5-1F40-AC59-4DAC177FE281}"/>
              </a:ext>
            </a:extLst>
          </p:cNvPr>
          <p:cNvCxnSpPr/>
          <p:nvPr/>
        </p:nvCxnSpPr>
        <p:spPr>
          <a:xfrm>
            <a:off x="7756238" y="5015554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51" name="officeArt object">
            <a:extLst>
              <a:ext uri="{FF2B5EF4-FFF2-40B4-BE49-F238E27FC236}">
                <a16:creationId xmlns="" xmlns:a16="http://schemas.microsoft.com/office/drawing/2014/main" id="{FC6370EB-AA40-6F45-92F5-8FF9D051F46E}"/>
              </a:ext>
            </a:extLst>
          </p:cNvPr>
          <p:cNvCxnSpPr/>
          <p:nvPr/>
        </p:nvCxnSpPr>
        <p:spPr>
          <a:xfrm>
            <a:off x="6717378" y="4746949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52" name="officeArt object">
            <a:extLst>
              <a:ext uri="{FF2B5EF4-FFF2-40B4-BE49-F238E27FC236}">
                <a16:creationId xmlns="" xmlns:a16="http://schemas.microsoft.com/office/drawing/2014/main" id="{9ABC027E-8F83-1049-A6B0-FBB42037D279}"/>
              </a:ext>
            </a:extLst>
          </p:cNvPr>
          <p:cNvCxnSpPr/>
          <p:nvPr/>
        </p:nvCxnSpPr>
        <p:spPr>
          <a:xfrm>
            <a:off x="6730713" y="5015554"/>
            <a:ext cx="14986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53" name="officeArt object">
            <a:extLst>
              <a:ext uri="{FF2B5EF4-FFF2-40B4-BE49-F238E27FC236}">
                <a16:creationId xmlns="" xmlns:a16="http://schemas.microsoft.com/office/drawing/2014/main" id="{CC7BE235-3CE8-C04F-BCBD-0F095E10DA0E}"/>
              </a:ext>
            </a:extLst>
          </p:cNvPr>
          <p:cNvSpPr/>
          <p:nvPr/>
        </p:nvSpPr>
        <p:spPr>
          <a:xfrm>
            <a:off x="7062478" y="4609974"/>
            <a:ext cx="513080" cy="513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8974" y="1912"/>
                </a:moveTo>
                <a:lnTo>
                  <a:pt x="12626" y="5363"/>
                </a:lnTo>
                <a:lnTo>
                  <a:pt x="8974" y="8812"/>
                </a:lnTo>
                <a:lnTo>
                  <a:pt x="8974" y="6625"/>
                </a:lnTo>
                <a:cubicBezTo>
                  <a:pt x="7284" y="7338"/>
                  <a:pt x="6092" y="9018"/>
                  <a:pt x="6092" y="10967"/>
                </a:cubicBezTo>
                <a:cubicBezTo>
                  <a:pt x="6092" y="13564"/>
                  <a:pt x="8203" y="15677"/>
                  <a:pt x="10800" y="15677"/>
                </a:cubicBezTo>
                <a:cubicBezTo>
                  <a:pt x="13397" y="15677"/>
                  <a:pt x="15508" y="13564"/>
                  <a:pt x="15508" y="10967"/>
                </a:cubicBezTo>
                <a:cubicBezTo>
                  <a:pt x="15508" y="9509"/>
                  <a:pt x="14849" y="8154"/>
                  <a:pt x="13699" y="7258"/>
                </a:cubicBezTo>
                <a:lnTo>
                  <a:pt x="15130" y="5427"/>
                </a:lnTo>
                <a:cubicBezTo>
                  <a:pt x="16847" y="6772"/>
                  <a:pt x="17837" y="8791"/>
                  <a:pt x="17837" y="10967"/>
                </a:cubicBezTo>
                <a:cubicBezTo>
                  <a:pt x="17837" y="14844"/>
                  <a:pt x="14682" y="17999"/>
                  <a:pt x="10805" y="17999"/>
                </a:cubicBezTo>
                <a:cubicBezTo>
                  <a:pt x="6928" y="17999"/>
                  <a:pt x="3770" y="14845"/>
                  <a:pt x="3770" y="10962"/>
                </a:cubicBezTo>
                <a:cubicBezTo>
                  <a:pt x="3770" y="7717"/>
                  <a:pt x="5983" y="4973"/>
                  <a:pt x="8974" y="4168"/>
                </a:cubicBezTo>
                <a:lnTo>
                  <a:pt x="8974" y="19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54" name="officeArt object">
            <a:extLst>
              <a:ext uri="{FF2B5EF4-FFF2-40B4-BE49-F238E27FC236}">
                <a16:creationId xmlns="" xmlns:a16="http://schemas.microsoft.com/office/drawing/2014/main" id="{98539C54-7449-2248-8416-0D7B966C52D6}"/>
              </a:ext>
            </a:extLst>
          </p:cNvPr>
          <p:cNvCxnSpPr/>
          <p:nvPr/>
        </p:nvCxnSpPr>
        <p:spPr>
          <a:xfrm>
            <a:off x="7563966" y="4881569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cxnSp>
        <p:nvCxnSpPr>
          <p:cNvPr id="55" name="officeArt object">
            <a:extLst>
              <a:ext uri="{FF2B5EF4-FFF2-40B4-BE49-F238E27FC236}">
                <a16:creationId xmlns="" xmlns:a16="http://schemas.microsoft.com/office/drawing/2014/main" id="{798CCA7B-E38F-EA4B-A214-86739C51E993}"/>
              </a:ext>
            </a:extLst>
          </p:cNvPr>
          <p:cNvCxnSpPr/>
          <p:nvPr/>
        </p:nvCxnSpPr>
        <p:spPr>
          <a:xfrm>
            <a:off x="6817808" y="4866514"/>
            <a:ext cx="245110" cy="0"/>
          </a:xfrm>
          <a:prstGeom prst="line">
            <a:avLst/>
          </a:prstGeom>
          <a:noFill/>
          <a:ln w="12700" cap="flat">
            <a:solidFill>
              <a:srgbClr val="3A45FB"/>
            </a:solidFill>
            <a:prstDash val="solid"/>
            <a:miter lim="400000"/>
            <a:tailEnd type="triangle" w="med" len="med"/>
          </a:ln>
          <a:effectLst/>
        </p:spPr>
      </p:cxnSp>
      <p:sp>
        <p:nvSpPr>
          <p:cNvPr id="56" name="Text Box 16">
            <a:extLst>
              <a:ext uri="{FF2B5EF4-FFF2-40B4-BE49-F238E27FC236}">
                <a16:creationId xmlns="" xmlns:a16="http://schemas.microsoft.com/office/drawing/2014/main" id="{DF9A7842-A2CA-0D44-BF0E-DC866C64A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727" y="5350437"/>
            <a:ext cx="2041525" cy="5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lang="en-US" alt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Processing </a:t>
            </a:r>
            <a:r>
              <a:rPr lang="en-US" altLang="en-US" sz="12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Micro-Service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graphicFrame>
        <p:nvGraphicFramePr>
          <p:cNvPr id="57" name="Diagram 56">
            <a:extLst>
              <a:ext uri="{FF2B5EF4-FFF2-40B4-BE49-F238E27FC236}">
                <a16:creationId xmlns="" xmlns:a16="http://schemas.microsoft.com/office/drawing/2014/main" id="{31EAA36B-47C8-F048-AE7E-8C930A869C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224426"/>
              </p:ext>
            </p:extLst>
          </p:nvPr>
        </p:nvGraphicFramePr>
        <p:xfrm>
          <a:off x="88488" y="6105668"/>
          <a:ext cx="3366827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8" name="Text Box 15">
            <a:extLst>
              <a:ext uri="{FF2B5EF4-FFF2-40B4-BE49-F238E27FC236}">
                <a16:creationId xmlns="" xmlns:a16="http://schemas.microsoft.com/office/drawing/2014/main" id="{4F2C5BC7-731C-244C-853D-0E2A4A2E6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87" y="4196933"/>
            <a:ext cx="1995487" cy="43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  <a:tab pos="779463" algn="l"/>
                <a:tab pos="1558925" algn="l"/>
              </a:tabLst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Single</a:t>
            </a:r>
            <a:r>
              <a:rPr kumimoji="0" lang="en-US" altLang="en-US" sz="900" b="0" i="0" u="none" strike="noStrike" cap="none" normalizeH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Interface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pic>
        <p:nvPicPr>
          <p:cNvPr id="59" name="Google Shape;342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00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Data Processing Station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24783" y="644573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6D83AE1-4D1E-9247-B711-EB19662CBE53}"/>
              </a:ext>
            </a:extLst>
          </p:cNvPr>
          <p:cNvSpPr txBox="1"/>
          <p:nvPr/>
        </p:nvSpPr>
        <p:spPr>
          <a:xfrm>
            <a:off x="3907864" y="3634360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Multi-threading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5CABBE9-6C65-FE4D-A2D5-B9C2E24DE4E6}"/>
              </a:ext>
            </a:extLst>
          </p:cNvPr>
          <p:cNvSpPr txBox="1"/>
          <p:nvPr/>
        </p:nvSpPr>
        <p:spPr>
          <a:xfrm>
            <a:off x="-199439" y="3139057"/>
            <a:ext cx="1408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Configuration </a:t>
            </a:r>
          </a:p>
        </p:txBody>
      </p:sp>
      <p:sp>
        <p:nvSpPr>
          <p:cNvPr id="32" name="officeArt object">
            <a:extLst>
              <a:ext uri="{FF2B5EF4-FFF2-40B4-BE49-F238E27FC236}">
                <a16:creationId xmlns="" xmlns:a16="http://schemas.microsoft.com/office/drawing/2014/main" id="{56A1C9A3-3A15-9440-BD56-8C2C715EA848}"/>
              </a:ext>
            </a:extLst>
          </p:cNvPr>
          <p:cNvSpPr/>
          <p:nvPr/>
        </p:nvSpPr>
        <p:spPr>
          <a:xfrm>
            <a:off x="2523717" y="2924832"/>
            <a:ext cx="714375" cy="714375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 sz="1350"/>
          </a:p>
        </p:txBody>
      </p:sp>
      <p:sp>
        <p:nvSpPr>
          <p:cNvPr id="33" name="officeArt object">
            <a:extLst>
              <a:ext uri="{FF2B5EF4-FFF2-40B4-BE49-F238E27FC236}">
                <a16:creationId xmlns="" xmlns:a16="http://schemas.microsoft.com/office/drawing/2014/main" id="{FB33BDFE-0908-C143-A2FE-2A055536CB40}"/>
              </a:ext>
            </a:extLst>
          </p:cNvPr>
          <p:cNvSpPr/>
          <p:nvPr/>
        </p:nvSpPr>
        <p:spPr>
          <a:xfrm>
            <a:off x="3159987" y="3188198"/>
            <a:ext cx="183833" cy="215265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34" name="officeArt object">
            <a:extLst>
              <a:ext uri="{FF2B5EF4-FFF2-40B4-BE49-F238E27FC236}">
                <a16:creationId xmlns="" xmlns:a16="http://schemas.microsoft.com/office/drawing/2014/main" id="{C5D75A7F-057C-4B49-A374-B5F534D1CABC}"/>
              </a:ext>
            </a:extLst>
          </p:cNvPr>
          <p:cNvSpPr/>
          <p:nvPr/>
        </p:nvSpPr>
        <p:spPr>
          <a:xfrm>
            <a:off x="2399415" y="3173911"/>
            <a:ext cx="183833" cy="215265"/>
          </a:xfrm>
          <a:prstGeom prst="roundRect">
            <a:avLst>
              <a:gd name="adj" fmla="val 5000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sz="1350"/>
          </a:p>
        </p:txBody>
      </p:sp>
      <p:cxnSp>
        <p:nvCxnSpPr>
          <p:cNvPr id="35" name="officeArt object">
            <a:extLst>
              <a:ext uri="{FF2B5EF4-FFF2-40B4-BE49-F238E27FC236}">
                <a16:creationId xmlns="" xmlns:a16="http://schemas.microsoft.com/office/drawing/2014/main" id="{5132ED23-3FEE-9B49-A6E3-60BA69908412}"/>
              </a:ext>
            </a:extLst>
          </p:cNvPr>
          <p:cNvCxnSpPr/>
          <p:nvPr/>
        </p:nvCxnSpPr>
        <p:spPr>
          <a:xfrm>
            <a:off x="3214279" y="3202486"/>
            <a:ext cx="112395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36" name="officeArt object">
            <a:extLst>
              <a:ext uri="{FF2B5EF4-FFF2-40B4-BE49-F238E27FC236}">
                <a16:creationId xmlns="" xmlns:a16="http://schemas.microsoft.com/office/drawing/2014/main" id="{19439614-1741-C444-B2AD-16257026D282}"/>
              </a:ext>
            </a:extLst>
          </p:cNvPr>
          <p:cNvCxnSpPr/>
          <p:nvPr/>
        </p:nvCxnSpPr>
        <p:spPr>
          <a:xfrm>
            <a:off x="3214279" y="3389652"/>
            <a:ext cx="112395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37" name="officeArt object">
            <a:extLst>
              <a:ext uri="{FF2B5EF4-FFF2-40B4-BE49-F238E27FC236}">
                <a16:creationId xmlns="" xmlns:a16="http://schemas.microsoft.com/office/drawing/2014/main" id="{2C598B60-2802-E046-BD73-FE0D246611D2}"/>
              </a:ext>
            </a:extLst>
          </p:cNvPr>
          <p:cNvCxnSpPr/>
          <p:nvPr/>
        </p:nvCxnSpPr>
        <p:spPr>
          <a:xfrm>
            <a:off x="2435134" y="3188198"/>
            <a:ext cx="112395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38" name="officeArt object">
            <a:extLst>
              <a:ext uri="{FF2B5EF4-FFF2-40B4-BE49-F238E27FC236}">
                <a16:creationId xmlns="" xmlns:a16="http://schemas.microsoft.com/office/drawing/2014/main" id="{2C248CBC-33A2-0049-9676-9234172E72B1}"/>
              </a:ext>
            </a:extLst>
          </p:cNvPr>
          <p:cNvCxnSpPr/>
          <p:nvPr/>
        </p:nvCxnSpPr>
        <p:spPr>
          <a:xfrm>
            <a:off x="2445136" y="3389652"/>
            <a:ext cx="112395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FC080C3-F931-1D45-BE75-700D3344507E}"/>
              </a:ext>
            </a:extLst>
          </p:cNvPr>
          <p:cNvSpPr txBox="1"/>
          <p:nvPr/>
        </p:nvSpPr>
        <p:spPr>
          <a:xfrm>
            <a:off x="1689099" y="4989907"/>
            <a:ext cx="221876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Communication</a:t>
            </a:r>
          </a:p>
          <a:p>
            <a:pPr algn="ctr"/>
            <a:endParaRPr lang="en-US" sz="1200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9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0MQ</a:t>
            </a:r>
          </a:p>
          <a:p>
            <a:pPr marL="171450" indent="-171450">
              <a:buFont typeface="Arial" charset="0"/>
              <a:buChar char="•"/>
            </a:pPr>
            <a:r>
              <a:rPr lang="en-US" sz="9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POSIX-SHM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9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In-memory Data Grid (IDG)</a:t>
            </a:r>
            <a:endParaRPr lang="en-US" sz="900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0CD22A8-8AF5-B640-BDFC-3533EBE322B3}"/>
              </a:ext>
            </a:extLst>
          </p:cNvPr>
          <p:cNvSpPr txBox="1"/>
          <p:nvPr/>
        </p:nvSpPr>
        <p:spPr>
          <a:xfrm>
            <a:off x="1521037" y="1234970"/>
            <a:ext cx="221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Runtime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Environment</a:t>
            </a:r>
          </a:p>
          <a:p>
            <a:pPr algn="ctr"/>
            <a:endParaRPr lang="en-US" sz="1200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C++</a:t>
            </a:r>
            <a:endParaRPr lang="en-US" sz="1000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JAVA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Python</a:t>
            </a:r>
          </a:p>
        </p:txBody>
      </p:sp>
      <p:sp>
        <p:nvSpPr>
          <p:cNvPr id="43" name="Striped Right Arrow 42">
            <a:extLst>
              <a:ext uri="{FF2B5EF4-FFF2-40B4-BE49-F238E27FC236}">
                <a16:creationId xmlns="" xmlns:a16="http://schemas.microsoft.com/office/drawing/2014/main" id="{3C06AF03-5978-DB44-9644-51A4137D1A36}"/>
              </a:ext>
            </a:extLst>
          </p:cNvPr>
          <p:cNvSpPr/>
          <p:nvPr/>
        </p:nvSpPr>
        <p:spPr>
          <a:xfrm>
            <a:off x="3657047" y="3007610"/>
            <a:ext cx="1091212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Striped Right Arrow 43">
            <a:extLst>
              <a:ext uri="{FF2B5EF4-FFF2-40B4-BE49-F238E27FC236}">
                <a16:creationId xmlns="" xmlns:a16="http://schemas.microsoft.com/office/drawing/2014/main" id="{C449C213-6BFD-F44F-883B-9B3968ACE653}"/>
              </a:ext>
            </a:extLst>
          </p:cNvPr>
          <p:cNvSpPr/>
          <p:nvPr/>
        </p:nvSpPr>
        <p:spPr>
          <a:xfrm rot="10800000">
            <a:off x="1403257" y="2986245"/>
            <a:ext cx="726699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Striped Right Arrow 44">
            <a:extLst>
              <a:ext uri="{FF2B5EF4-FFF2-40B4-BE49-F238E27FC236}">
                <a16:creationId xmlns="" xmlns:a16="http://schemas.microsoft.com/office/drawing/2014/main" id="{DB8EB1D1-38F1-C643-9A46-0EC677EA7FC7}"/>
              </a:ext>
            </a:extLst>
          </p:cNvPr>
          <p:cNvSpPr/>
          <p:nvPr/>
        </p:nvSpPr>
        <p:spPr>
          <a:xfrm rot="16200000">
            <a:off x="2359206" y="1860007"/>
            <a:ext cx="1091212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Striped Right Arrow 45">
            <a:extLst>
              <a:ext uri="{FF2B5EF4-FFF2-40B4-BE49-F238E27FC236}">
                <a16:creationId xmlns="" xmlns:a16="http://schemas.microsoft.com/office/drawing/2014/main" id="{A87BEEE4-3B34-544D-9E16-B21AAD1FB97C}"/>
              </a:ext>
            </a:extLst>
          </p:cNvPr>
          <p:cNvSpPr/>
          <p:nvPr/>
        </p:nvSpPr>
        <p:spPr>
          <a:xfrm rot="5400000">
            <a:off x="2388650" y="4117883"/>
            <a:ext cx="1091212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47" name="Diagram 46">
            <a:extLst>
              <a:ext uri="{FF2B5EF4-FFF2-40B4-BE49-F238E27FC236}">
                <a16:creationId xmlns="" xmlns:a16="http://schemas.microsoft.com/office/drawing/2014/main" id="{31EAA36B-47C8-F048-AE7E-8C930A869C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606650"/>
              </p:ext>
            </p:extLst>
          </p:nvPr>
        </p:nvGraphicFramePr>
        <p:xfrm>
          <a:off x="73422" y="6127720"/>
          <a:ext cx="3231355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="" xmlns:a16="http://schemas.microsoft.com/office/drawing/2014/main" id="{DF754935-8C59-8847-8950-5B3AE28BB9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50016"/>
              </p:ext>
            </p:extLst>
          </p:nvPr>
        </p:nvGraphicFramePr>
        <p:xfrm>
          <a:off x="6492064" y="2485105"/>
          <a:ext cx="2735631" cy="230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="" xmlns:a16="http://schemas.microsoft.com/office/drawing/2014/main" id="{C3A3F147-B22F-8A42-84F6-2D00E939C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362070"/>
              </p:ext>
            </p:extLst>
          </p:nvPr>
        </p:nvGraphicFramePr>
        <p:xfrm>
          <a:off x="6433457" y="4479298"/>
          <a:ext cx="2827128" cy="200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0" name="Rectangle 9"/>
          <p:cNvSpPr/>
          <p:nvPr/>
        </p:nvSpPr>
        <p:spPr>
          <a:xfrm>
            <a:off x="12192" y="3567908"/>
            <a:ext cx="305087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configuration: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</a:t>
            </a:r>
            <a:r>
              <a:rPr lang="en-US" sz="600" dirty="0" err="1"/>
              <a:t>io</a:t>
            </a:r>
            <a:r>
              <a:rPr lang="en-US" sz="600" dirty="0"/>
              <a:t>-services: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writer</a:t>
            </a:r>
            <a:r>
              <a:rPr lang="en-US" sz="600" dirty="0"/>
              <a:t>: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compression</a:t>
            </a:r>
            <a:r>
              <a:rPr lang="en-US" sz="600" dirty="0"/>
              <a:t>: 2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services</a:t>
            </a:r>
            <a:r>
              <a:rPr lang="en-US" sz="600" dirty="0"/>
              <a:t>:    </a:t>
            </a:r>
            <a:endParaRPr lang="en-US" sz="600" dirty="0" smtClean="0"/>
          </a:p>
          <a:p>
            <a:r>
              <a:rPr lang="en-US" sz="600" dirty="0" smtClean="0"/>
              <a:t>       MAGFIELDS</a:t>
            </a:r>
            <a:r>
              <a:rPr lang="en-US" sz="600" dirty="0"/>
              <a:t>: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</a:t>
            </a:r>
            <a:r>
              <a:rPr lang="en-US" sz="600" dirty="0" err="1" smtClean="0"/>
              <a:t>magfieldSolenoidMap</a:t>
            </a:r>
            <a:r>
              <a:rPr lang="en-US" sz="600" dirty="0" smtClean="0"/>
              <a:t>: Symm_solenoid_r601_phi1_z1201_13June2018.dat          </a:t>
            </a:r>
          </a:p>
          <a:p>
            <a:r>
              <a:rPr lang="en-US" sz="600" dirty="0" smtClean="0"/>
              <a:t>          </a:t>
            </a:r>
            <a:r>
              <a:rPr lang="en-US" sz="600" dirty="0" err="1" smtClean="0"/>
              <a:t>magfieldTorusMap</a:t>
            </a:r>
            <a:r>
              <a:rPr lang="en-US" sz="600" dirty="0"/>
              <a:t>: Full_torus_r251_phi181_z251_08May2018.dat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variation</a:t>
            </a:r>
            <a:r>
              <a:rPr lang="en-US" sz="600" dirty="0"/>
              <a:t>: rga_fall2018   </a:t>
            </a:r>
            <a:r>
              <a:rPr lang="en-US" sz="600" dirty="0" smtClean="0"/>
              <a:t> </a:t>
            </a:r>
          </a:p>
          <a:p>
            <a:r>
              <a:rPr lang="en-US" sz="600" dirty="0"/>
              <a:t> </a:t>
            </a:r>
            <a:r>
              <a:rPr lang="en-US" sz="600" dirty="0" smtClean="0"/>
              <a:t>      DCHB</a:t>
            </a:r>
            <a:r>
              <a:rPr lang="en-US" sz="600" dirty="0"/>
              <a:t>: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 variation</a:t>
            </a:r>
            <a:r>
              <a:rPr lang="en-US" sz="600" dirty="0"/>
              <a:t>: rga_fall2018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  </a:t>
            </a:r>
            <a:r>
              <a:rPr lang="en-US" sz="600" dirty="0" err="1" smtClean="0"/>
              <a:t>dcGeometryVariation</a:t>
            </a:r>
            <a:r>
              <a:rPr lang="en-US" sz="600" dirty="0"/>
              <a:t>: rga_fall2018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  dcT2DFunc</a:t>
            </a:r>
            <a:r>
              <a:rPr lang="en-US" sz="600" dirty="0"/>
              <a:t>: "Polynomial"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DCTB</a:t>
            </a:r>
            <a:r>
              <a:rPr lang="en-US" sz="600" dirty="0"/>
              <a:t>: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  variation</a:t>
            </a:r>
            <a:r>
              <a:rPr lang="en-US" sz="600" dirty="0"/>
              <a:t>: rga_fall2018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  </a:t>
            </a:r>
            <a:r>
              <a:rPr lang="en-US" sz="600" dirty="0" err="1" smtClean="0"/>
              <a:t>dcGeometryVariation</a:t>
            </a:r>
            <a:r>
              <a:rPr lang="en-US" sz="600" dirty="0"/>
              <a:t>: rga_fall2018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EC</a:t>
            </a:r>
            <a:r>
              <a:rPr lang="en-US" sz="600" dirty="0"/>
              <a:t>:      </a:t>
            </a:r>
            <a:endParaRPr lang="en-US" sz="600" dirty="0" smtClean="0"/>
          </a:p>
          <a:p>
            <a:r>
              <a:rPr lang="en-US" sz="600" dirty="0"/>
              <a:t> </a:t>
            </a:r>
            <a:r>
              <a:rPr lang="en-US" sz="600" dirty="0" smtClean="0"/>
              <a:t>            variation</a:t>
            </a:r>
            <a:r>
              <a:rPr lang="en-US" sz="600" dirty="0"/>
              <a:t>: </a:t>
            </a:r>
            <a:r>
              <a:rPr lang="en-US" sz="600" dirty="0" smtClean="0"/>
              <a:t>rga_fall2018</a:t>
            </a:r>
          </a:p>
          <a:p>
            <a:r>
              <a:rPr lang="en-US" sz="600" dirty="0" smtClean="0"/>
              <a:t>mime-types</a:t>
            </a:r>
            <a:r>
              <a:rPr lang="en-US" sz="600" dirty="0"/>
              <a:t>:  - binary/data-</a:t>
            </a:r>
            <a:r>
              <a:rPr lang="en-US" sz="600" dirty="0" err="1"/>
              <a:t>hipo</a:t>
            </a:r>
            <a:endParaRPr lang="en-US" sz="600" dirty="0"/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76798360"/>
              </p:ext>
            </p:extLst>
          </p:nvPr>
        </p:nvGraphicFramePr>
        <p:xfrm>
          <a:off x="6110158" y="798962"/>
          <a:ext cx="3033842" cy="1599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98" y="760550"/>
            <a:ext cx="2498881" cy="211831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573942" y="4324736"/>
            <a:ext cx="314723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/>
              <a:t>2020-05-08 11:48:30.940: Benchmark results:2020-05-08 11:48:30.941</a:t>
            </a:r>
            <a:r>
              <a:rPr lang="en-US" sz="500" dirty="0" smtClean="0"/>
              <a:t>:</a:t>
            </a:r>
          </a:p>
          <a:p>
            <a:r>
              <a:rPr lang="en-US" sz="500" dirty="0" smtClean="0"/>
              <a:t>average </a:t>
            </a:r>
            <a:r>
              <a:rPr lang="en-US" sz="500" dirty="0"/>
              <a:t>event time =    0.14 ms2020-05-08 11:48:30.943:   MAGFIELDS     </a:t>
            </a:r>
            <a:r>
              <a:rPr lang="en-US" sz="500" dirty="0" smtClean="0"/>
              <a:t>2000 </a:t>
            </a:r>
            <a:r>
              <a:rPr lang="en-US" sz="500" dirty="0"/>
              <a:t>events    total time =     0.02 s    average event time =    0.01 ms2020-05-08 11:48:30.945:   FTCAL           </a:t>
            </a:r>
            <a:r>
              <a:rPr lang="en-US" sz="500" dirty="0" smtClean="0"/>
              <a:t>     2000 </a:t>
            </a:r>
            <a:r>
              <a:rPr lang="en-US" sz="500" dirty="0"/>
              <a:t>events    total time =     0.26 s    average event time =    0.13 ms2020-05-08 11:48:30.946:   FTHODO   </a:t>
            </a:r>
            <a:r>
              <a:rPr lang="en-US" sz="500" dirty="0" smtClean="0"/>
              <a:t>        2000 </a:t>
            </a:r>
            <a:r>
              <a:rPr lang="en-US" sz="500" dirty="0"/>
              <a:t>events    total time =     0.29 s    average event time =    0.15 ms2020-05-08 11:48:30.948:   FTEB            </a:t>
            </a:r>
            <a:r>
              <a:rPr lang="en-US" sz="500" dirty="0" smtClean="0"/>
              <a:t>      2000 </a:t>
            </a:r>
            <a:r>
              <a:rPr lang="en-US" sz="500" dirty="0"/>
              <a:t>events    total time =     0.13 s    average event time =    0.06 ms2020-05-08 11:48:30.949:   DCHB         </a:t>
            </a:r>
            <a:r>
              <a:rPr lang="en-US" sz="500" dirty="0" smtClean="0"/>
              <a:t>       2000 </a:t>
            </a:r>
            <a:r>
              <a:rPr lang="en-US" sz="500" dirty="0"/>
              <a:t>events    total time =  1126.76 s    average event time =  563.38 ms2020-05-08 11:48:30.951:   FTOFHB   </a:t>
            </a:r>
            <a:r>
              <a:rPr lang="en-US" sz="500" dirty="0" smtClean="0"/>
              <a:t>       2000 </a:t>
            </a:r>
            <a:r>
              <a:rPr lang="en-US" sz="500" dirty="0"/>
              <a:t>events    total time =     3.93 s    average event time =    1.96 ms2020-05-08 11:48:30.952:   EC               </a:t>
            </a:r>
            <a:r>
              <a:rPr lang="en-US" sz="500" dirty="0" smtClean="0"/>
              <a:t>       2000 </a:t>
            </a:r>
            <a:r>
              <a:rPr lang="en-US" sz="500" dirty="0"/>
              <a:t>events    total time =     1.87 s    average event time =    0.94 ms2020-05-08 11:48:30.953:   CVT              </a:t>
            </a:r>
            <a:r>
              <a:rPr lang="en-US" sz="500" dirty="0" smtClean="0"/>
              <a:t>      2000 </a:t>
            </a:r>
            <a:r>
              <a:rPr lang="en-US" sz="500" dirty="0"/>
              <a:t>events    total time =   150.14 s    average event time =   75.07 ms2020-05-08 11:48:30.955:   CTOF             </a:t>
            </a:r>
            <a:r>
              <a:rPr lang="en-US" sz="500" dirty="0" smtClean="0"/>
              <a:t>   2000 </a:t>
            </a:r>
            <a:r>
              <a:rPr lang="en-US" sz="500" dirty="0"/>
              <a:t>events    total time =     4.75 s    average event time =    2.37 ms2020-05-08 11:48:30.956:   CND              </a:t>
            </a:r>
            <a:r>
              <a:rPr lang="en-US" sz="500" dirty="0" smtClean="0"/>
              <a:t>     2000 </a:t>
            </a:r>
            <a:r>
              <a:rPr lang="en-US" sz="500" dirty="0"/>
              <a:t>events    total time =     1.49 s    average event time =    0.74 ms2020-05-08 11:48:30.957:   BAND             </a:t>
            </a:r>
            <a:r>
              <a:rPr lang="en-US" sz="500" dirty="0" smtClean="0"/>
              <a:t>   2000 </a:t>
            </a:r>
            <a:r>
              <a:rPr lang="en-US" sz="500" dirty="0"/>
              <a:t>events    total time =     0.02 s    average event time =    0.01 ms2020-05-08 11:48:30.959:   HTCC             </a:t>
            </a:r>
            <a:r>
              <a:rPr lang="en-US" sz="500" dirty="0" smtClean="0"/>
              <a:t>    2000 </a:t>
            </a:r>
            <a:r>
              <a:rPr lang="en-US" sz="500" dirty="0"/>
              <a:t>events    total time =     0.11 s    average event time =    0.05 ms2020-05-08 11:48:30.960:   LTCC             </a:t>
            </a:r>
            <a:r>
              <a:rPr lang="en-US" sz="500" dirty="0" smtClean="0"/>
              <a:t>     2000 </a:t>
            </a:r>
            <a:r>
              <a:rPr lang="en-US" sz="500" dirty="0"/>
              <a:t>events    total time =     0.05 s    average event time =    0.03 ms2020-05-08 11:48:30.961:   EBHB             </a:t>
            </a:r>
            <a:r>
              <a:rPr lang="en-US" sz="500" dirty="0" smtClean="0"/>
              <a:t>    2000 </a:t>
            </a:r>
            <a:r>
              <a:rPr lang="en-US" sz="500" dirty="0"/>
              <a:t>events    total time =     1.60 s    average event time =    0.80 ms2020-05-08 11:48:30.963:   DCTB             </a:t>
            </a:r>
            <a:r>
              <a:rPr lang="en-US" sz="500" dirty="0" smtClean="0"/>
              <a:t>    2000 </a:t>
            </a:r>
            <a:r>
              <a:rPr lang="en-US" sz="500" dirty="0"/>
              <a:t>events    total time =   988.61 s    average event time =  494.30 ms2020-05-08 11:48:30.964:   FTOFTB           2000 events    total time =     3.98 s    average event time =    1.99 ms2020-05-08 11:48:30.965:   EBTB             </a:t>
            </a:r>
            <a:r>
              <a:rPr lang="en-US" sz="500" dirty="0" smtClean="0"/>
              <a:t>     2000 </a:t>
            </a:r>
            <a:r>
              <a:rPr lang="en-US" sz="500" dirty="0"/>
              <a:t>events    total time =     2.86 s    average event time =    1.43 ms2020-05-08 11:48:30.966:   RICH             </a:t>
            </a:r>
            <a:r>
              <a:rPr lang="en-US" sz="500" dirty="0" smtClean="0"/>
              <a:t>      2000 </a:t>
            </a:r>
            <a:r>
              <a:rPr lang="en-US" sz="500" dirty="0"/>
              <a:t>events    total time =     2.15 s    average event time =    1.07 ms2020-05-08 11:48:30.967:   WRITER           </a:t>
            </a:r>
            <a:r>
              <a:rPr lang="en-US" sz="500" dirty="0" smtClean="0"/>
              <a:t>  2000 </a:t>
            </a:r>
            <a:r>
              <a:rPr lang="en-US" sz="500" dirty="0"/>
              <a:t>events    total time =     7.09 s    average event time =    3.55 ms2020-05-08 11:48:30.968:   TOTAL            </a:t>
            </a:r>
            <a:r>
              <a:rPr lang="en-US" sz="500" dirty="0" smtClean="0"/>
              <a:t>    2000 </a:t>
            </a:r>
            <a:r>
              <a:rPr lang="en-US" sz="500" dirty="0"/>
              <a:t>events    total time =  2296.38 s    average event time = 1148.19 </a:t>
            </a:r>
            <a:r>
              <a:rPr lang="en-US" sz="500" dirty="0" err="1"/>
              <a:t>ms</a:t>
            </a:r>
            <a:endParaRPr lang="en-US" sz="500" dirty="0"/>
          </a:p>
        </p:txBody>
      </p:sp>
      <p:sp>
        <p:nvSpPr>
          <p:cNvPr id="3" name="Oval 2"/>
          <p:cNvSpPr/>
          <p:nvPr/>
        </p:nvSpPr>
        <p:spPr>
          <a:xfrm>
            <a:off x="7700392" y="1786270"/>
            <a:ext cx="202019" cy="3720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11631" y="2485094"/>
            <a:ext cx="202019" cy="3720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oogle Shape;34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86" y="2100593"/>
            <a:ext cx="4631879" cy="3473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Data Stream Pipe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Striped Right Arrow 7">
            <a:extLst>
              <a:ext uri="{FF2B5EF4-FFF2-40B4-BE49-F238E27FC236}">
                <a16:creationId xmlns="" xmlns:a16="http://schemas.microsoft.com/office/drawing/2014/main" id="{C449C213-6BFD-F44F-883B-9B3968ACE653}"/>
              </a:ext>
            </a:extLst>
          </p:cNvPr>
          <p:cNvSpPr/>
          <p:nvPr/>
        </p:nvSpPr>
        <p:spPr>
          <a:xfrm>
            <a:off x="3161509" y="3055564"/>
            <a:ext cx="798401" cy="603839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31EAA36B-47C8-F048-AE7E-8C930A869C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1778155"/>
              </p:ext>
            </p:extLst>
          </p:nvPr>
        </p:nvGraphicFramePr>
        <p:xfrm>
          <a:off x="137651" y="6056502"/>
          <a:ext cx="3198356" cy="2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fficeArt object">
            <a:extLst>
              <a:ext uri="{FF2B5EF4-FFF2-40B4-BE49-F238E27FC236}">
                <a16:creationId xmlns="" xmlns:a16="http://schemas.microsoft.com/office/drawing/2014/main" id="{0870F994-E8D0-394A-BC99-6D0A9DEE1965}"/>
              </a:ext>
            </a:extLst>
          </p:cNvPr>
          <p:cNvSpPr/>
          <p:nvPr/>
        </p:nvSpPr>
        <p:spPr>
          <a:xfrm>
            <a:off x="880822" y="3240613"/>
            <a:ext cx="1500188" cy="215265"/>
          </a:xfrm>
          <a:prstGeom prst="roundRect">
            <a:avLst>
              <a:gd name="adj" fmla="val 49670"/>
            </a:avLst>
          </a:prstGeom>
          <a:solidFill>
            <a:srgbClr val="D6D5D5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sz="1350"/>
          </a:p>
        </p:txBody>
      </p:sp>
      <p:cxnSp>
        <p:nvCxnSpPr>
          <p:cNvPr id="12" name="officeArt object">
            <a:extLst>
              <a:ext uri="{FF2B5EF4-FFF2-40B4-BE49-F238E27FC236}">
                <a16:creationId xmlns="" xmlns:a16="http://schemas.microsoft.com/office/drawing/2014/main" id="{9C9131A1-2AA3-F247-AAED-F9AA89E38699}"/>
              </a:ext>
            </a:extLst>
          </p:cNvPr>
          <p:cNvCxnSpPr/>
          <p:nvPr/>
        </p:nvCxnSpPr>
        <p:spPr>
          <a:xfrm>
            <a:off x="922256" y="3240613"/>
            <a:ext cx="142875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cxnSp>
        <p:nvCxnSpPr>
          <p:cNvPr id="13" name="officeArt object">
            <a:extLst>
              <a:ext uri="{FF2B5EF4-FFF2-40B4-BE49-F238E27FC236}">
                <a16:creationId xmlns="" xmlns:a16="http://schemas.microsoft.com/office/drawing/2014/main" id="{867D6CF6-5B0A-A340-B008-1FBD69115BE4}"/>
              </a:ext>
            </a:extLst>
          </p:cNvPr>
          <p:cNvCxnSpPr/>
          <p:nvPr/>
        </p:nvCxnSpPr>
        <p:spPr>
          <a:xfrm>
            <a:off x="931305" y="3442067"/>
            <a:ext cx="1428750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DCB8452-EBAF-2D43-8E7E-0D1B09E793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434" y="1250640"/>
            <a:ext cx="1340635" cy="804381"/>
          </a:xfrm>
          <a:prstGeom prst="rect">
            <a:avLst/>
          </a:prstGeom>
        </p:spPr>
      </p:pic>
      <p:sp>
        <p:nvSpPr>
          <p:cNvPr id="16" name="Striped Right Arrow 15">
            <a:extLst>
              <a:ext uri="{FF2B5EF4-FFF2-40B4-BE49-F238E27FC236}">
                <a16:creationId xmlns="" xmlns:a16="http://schemas.microsoft.com/office/drawing/2014/main" id="{20C616C2-EFA1-BD47-966C-83861F2D6DB4}"/>
              </a:ext>
            </a:extLst>
          </p:cNvPr>
          <p:cNvSpPr/>
          <p:nvPr/>
        </p:nvSpPr>
        <p:spPr>
          <a:xfrm rot="16200000">
            <a:off x="1223145" y="2185901"/>
            <a:ext cx="741744" cy="6072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fficeArt object">
            <a:extLst>
              <a:ext uri="{FF2B5EF4-FFF2-40B4-BE49-F238E27FC236}">
                <a16:creationId xmlns="" xmlns:a16="http://schemas.microsoft.com/office/drawing/2014/main" id="{72C5FC84-2833-7F40-A3F9-9181580C6DF0}"/>
              </a:ext>
            </a:extLst>
          </p:cNvPr>
          <p:cNvSpPr/>
          <p:nvPr/>
        </p:nvSpPr>
        <p:spPr>
          <a:xfrm>
            <a:off x="3405958" y="2029097"/>
            <a:ext cx="292140" cy="285781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 sz="1350"/>
          </a:p>
        </p:txBody>
      </p:sp>
      <p:sp>
        <p:nvSpPr>
          <p:cNvPr id="19" name="officeArt object">
            <a:extLst>
              <a:ext uri="{FF2B5EF4-FFF2-40B4-BE49-F238E27FC236}">
                <a16:creationId xmlns="" xmlns:a16="http://schemas.microsoft.com/office/drawing/2014/main" id="{A9A6A65C-6370-284F-91A7-A09DDD5D14CF}"/>
              </a:ext>
            </a:extLst>
          </p:cNvPr>
          <p:cNvSpPr/>
          <p:nvPr/>
        </p:nvSpPr>
        <p:spPr>
          <a:xfrm>
            <a:off x="3482027" y="2095017"/>
            <a:ext cx="157366" cy="15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8974" y="1912"/>
                </a:moveTo>
                <a:lnTo>
                  <a:pt x="12626" y="5363"/>
                </a:lnTo>
                <a:lnTo>
                  <a:pt x="8974" y="8812"/>
                </a:lnTo>
                <a:lnTo>
                  <a:pt x="8974" y="6625"/>
                </a:lnTo>
                <a:cubicBezTo>
                  <a:pt x="7284" y="7338"/>
                  <a:pt x="6092" y="9018"/>
                  <a:pt x="6092" y="10967"/>
                </a:cubicBezTo>
                <a:cubicBezTo>
                  <a:pt x="6092" y="13564"/>
                  <a:pt x="8203" y="15677"/>
                  <a:pt x="10800" y="15677"/>
                </a:cubicBezTo>
                <a:cubicBezTo>
                  <a:pt x="13397" y="15677"/>
                  <a:pt x="15508" y="13564"/>
                  <a:pt x="15508" y="10967"/>
                </a:cubicBezTo>
                <a:cubicBezTo>
                  <a:pt x="15508" y="9509"/>
                  <a:pt x="14849" y="8154"/>
                  <a:pt x="13699" y="7258"/>
                </a:cubicBezTo>
                <a:lnTo>
                  <a:pt x="15130" y="5427"/>
                </a:lnTo>
                <a:cubicBezTo>
                  <a:pt x="16847" y="6772"/>
                  <a:pt x="17837" y="8791"/>
                  <a:pt x="17837" y="10967"/>
                </a:cubicBezTo>
                <a:cubicBezTo>
                  <a:pt x="17837" y="14844"/>
                  <a:pt x="14682" y="17999"/>
                  <a:pt x="10805" y="17999"/>
                </a:cubicBezTo>
                <a:cubicBezTo>
                  <a:pt x="6928" y="17999"/>
                  <a:pt x="3770" y="14845"/>
                  <a:pt x="3770" y="10962"/>
                </a:cubicBezTo>
                <a:cubicBezTo>
                  <a:pt x="3770" y="7717"/>
                  <a:pt x="5983" y="4973"/>
                  <a:pt x="8974" y="4168"/>
                </a:cubicBezTo>
                <a:lnTo>
                  <a:pt x="8974" y="19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sz="1350"/>
          </a:p>
        </p:txBody>
      </p:sp>
      <p:sp>
        <p:nvSpPr>
          <p:cNvPr id="20" name="officeArt object">
            <a:extLst>
              <a:ext uri="{FF2B5EF4-FFF2-40B4-BE49-F238E27FC236}">
                <a16:creationId xmlns="" xmlns:a16="http://schemas.microsoft.com/office/drawing/2014/main" id="{6EF0E853-1BB7-224D-8541-F3107DDDBA94}"/>
              </a:ext>
            </a:extLst>
          </p:cNvPr>
          <p:cNvSpPr/>
          <p:nvPr/>
        </p:nvSpPr>
        <p:spPr>
          <a:xfrm>
            <a:off x="3113818" y="1605185"/>
            <a:ext cx="292140" cy="285781"/>
          </a:xfrm>
          <a:prstGeom prst="ellipse">
            <a:avLst/>
          </a:prstGeom>
          <a:solidFill>
            <a:srgbClr val="D6D5D5"/>
          </a:solidFill>
          <a:ln w="38100" cap="flat">
            <a:solidFill>
              <a:srgbClr val="000000"/>
            </a:solidFill>
            <a:prstDash val="solid"/>
            <a:miter lim="400000"/>
          </a:ln>
          <a:effectLst>
            <a:outerShdw blurRad="266700" rotWithShape="0">
              <a:srgbClr val="000000">
                <a:alpha val="75000"/>
              </a:srgbClr>
            </a:outerShdw>
          </a:effectLst>
        </p:spPr>
        <p:txBody>
          <a:bodyPr/>
          <a:lstStyle/>
          <a:p>
            <a:endParaRPr lang="en-US" sz="1350"/>
          </a:p>
        </p:txBody>
      </p:sp>
      <p:sp>
        <p:nvSpPr>
          <p:cNvPr id="21" name="officeArt object">
            <a:extLst>
              <a:ext uri="{FF2B5EF4-FFF2-40B4-BE49-F238E27FC236}">
                <a16:creationId xmlns="" xmlns:a16="http://schemas.microsoft.com/office/drawing/2014/main" id="{D3B16194-31B7-6B4E-A95A-F6F5A5ED14DC}"/>
              </a:ext>
            </a:extLst>
          </p:cNvPr>
          <p:cNvSpPr/>
          <p:nvPr/>
        </p:nvSpPr>
        <p:spPr>
          <a:xfrm>
            <a:off x="3189887" y="1671105"/>
            <a:ext cx="157366" cy="15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3" y="0"/>
                  <a:pt x="0" y="4833"/>
                  <a:pt x="0" y="10800"/>
                </a:cubicBezTo>
                <a:cubicBezTo>
                  <a:pt x="0" y="16767"/>
                  <a:pt x="4833" y="21600"/>
                  <a:pt x="10800" y="21600"/>
                </a:cubicBezTo>
                <a:cubicBezTo>
                  <a:pt x="16767" y="21600"/>
                  <a:pt x="21600" y="16767"/>
                  <a:pt x="21600" y="10800"/>
                </a:cubicBezTo>
                <a:cubicBezTo>
                  <a:pt x="21600" y="4833"/>
                  <a:pt x="16767" y="0"/>
                  <a:pt x="10800" y="0"/>
                </a:cubicBezTo>
                <a:close/>
                <a:moveTo>
                  <a:pt x="8974" y="1912"/>
                </a:moveTo>
                <a:lnTo>
                  <a:pt x="12626" y="5363"/>
                </a:lnTo>
                <a:lnTo>
                  <a:pt x="8974" y="8812"/>
                </a:lnTo>
                <a:lnTo>
                  <a:pt x="8974" y="6625"/>
                </a:lnTo>
                <a:cubicBezTo>
                  <a:pt x="7284" y="7338"/>
                  <a:pt x="6092" y="9018"/>
                  <a:pt x="6092" y="10967"/>
                </a:cubicBezTo>
                <a:cubicBezTo>
                  <a:pt x="6092" y="13564"/>
                  <a:pt x="8203" y="15677"/>
                  <a:pt x="10800" y="15677"/>
                </a:cubicBezTo>
                <a:cubicBezTo>
                  <a:pt x="13397" y="15677"/>
                  <a:pt x="15508" y="13564"/>
                  <a:pt x="15508" y="10967"/>
                </a:cubicBezTo>
                <a:cubicBezTo>
                  <a:pt x="15508" y="9509"/>
                  <a:pt x="14849" y="8154"/>
                  <a:pt x="13699" y="7258"/>
                </a:cubicBezTo>
                <a:lnTo>
                  <a:pt x="15130" y="5427"/>
                </a:lnTo>
                <a:cubicBezTo>
                  <a:pt x="16847" y="6772"/>
                  <a:pt x="17837" y="8791"/>
                  <a:pt x="17837" y="10967"/>
                </a:cubicBezTo>
                <a:cubicBezTo>
                  <a:pt x="17837" y="14844"/>
                  <a:pt x="14682" y="17999"/>
                  <a:pt x="10805" y="17999"/>
                </a:cubicBezTo>
                <a:cubicBezTo>
                  <a:pt x="6928" y="17999"/>
                  <a:pt x="3770" y="14845"/>
                  <a:pt x="3770" y="10962"/>
                </a:cubicBezTo>
                <a:cubicBezTo>
                  <a:pt x="3770" y="7717"/>
                  <a:pt x="5983" y="4973"/>
                  <a:pt x="8974" y="4168"/>
                </a:cubicBezTo>
                <a:lnTo>
                  <a:pt x="8974" y="1912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sz="1350"/>
          </a:p>
        </p:txBody>
      </p:sp>
      <p:cxnSp>
        <p:nvCxnSpPr>
          <p:cNvPr id="22" name="Curved Connector 21">
            <a:extLst>
              <a:ext uri="{FF2B5EF4-FFF2-40B4-BE49-F238E27FC236}">
                <a16:creationId xmlns="" xmlns:a16="http://schemas.microsoft.com/office/drawing/2014/main" id="{75C10586-E92E-0B42-9A6D-895EA4456272}"/>
              </a:ext>
            </a:extLst>
          </p:cNvPr>
          <p:cNvCxnSpPr/>
          <p:nvPr/>
        </p:nvCxnSpPr>
        <p:spPr>
          <a:xfrm>
            <a:off x="3405958" y="1748076"/>
            <a:ext cx="292140" cy="34694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="" xmlns:a16="http://schemas.microsoft.com/office/drawing/2014/main" id="{BB4F4F40-8127-9A41-99FB-EB374C558A43}"/>
              </a:ext>
            </a:extLst>
          </p:cNvPr>
          <p:cNvCxnSpPr/>
          <p:nvPr/>
        </p:nvCxnSpPr>
        <p:spPr>
          <a:xfrm rot="10800000">
            <a:off x="3113818" y="1825047"/>
            <a:ext cx="292140" cy="34694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4E5403F-9330-E04C-B962-139061E06F09}"/>
              </a:ext>
            </a:extLst>
          </p:cNvPr>
          <p:cNvSpPr txBox="1"/>
          <p:nvPr/>
        </p:nvSpPr>
        <p:spPr>
          <a:xfrm rot="2969037">
            <a:off x="3500865" y="1676570"/>
            <a:ext cx="435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latin typeface="Times" pitchFamily="2" charset="0"/>
              </a:rPr>
              <a:t>req</a:t>
            </a:r>
            <a:endParaRPr lang="en-US" sz="900" dirty="0">
              <a:latin typeface="Times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7925770-8E0B-6748-B869-A1F152332C87}"/>
              </a:ext>
            </a:extLst>
          </p:cNvPr>
          <p:cNvSpPr txBox="1"/>
          <p:nvPr/>
        </p:nvSpPr>
        <p:spPr>
          <a:xfrm rot="2969037">
            <a:off x="2975750" y="2044452"/>
            <a:ext cx="4354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pitchFamily="2" charset="0"/>
              </a:rPr>
              <a:t>rep</a:t>
            </a:r>
          </a:p>
        </p:txBody>
      </p:sp>
      <p:sp>
        <p:nvSpPr>
          <p:cNvPr id="26" name="Striped Right Arrow 25">
            <a:extLst>
              <a:ext uri="{FF2B5EF4-FFF2-40B4-BE49-F238E27FC236}">
                <a16:creationId xmlns="" xmlns:a16="http://schemas.microsoft.com/office/drawing/2014/main" id="{70721FA6-12CE-B348-B6AD-04B51D803629}"/>
              </a:ext>
            </a:extLst>
          </p:cNvPr>
          <p:cNvSpPr/>
          <p:nvPr/>
        </p:nvSpPr>
        <p:spPr>
          <a:xfrm rot="19024394">
            <a:off x="2271874" y="2277011"/>
            <a:ext cx="741744" cy="6072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 Box 15">
            <a:extLst>
              <a:ext uri="{FF2B5EF4-FFF2-40B4-BE49-F238E27FC236}">
                <a16:creationId xmlns="" xmlns:a16="http://schemas.microsoft.com/office/drawing/2014/main" id="{4BB1AF25-1EFD-5745-9851-77BF1E83A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141" y="3524037"/>
            <a:ext cx="1675549" cy="32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28575" tIns="28575" rIns="28575" bIns="28575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tabLst>
                <a:tab pos="547688" algn="l"/>
                <a:tab pos="584597" algn="l"/>
                <a:tab pos="1169194" algn="l"/>
              </a:tabLst>
            </a:pPr>
            <a:r>
              <a:rPr lang="en-US" altLang="en-US" sz="1000" dirty="0" smtClean="0">
                <a:solidFill>
                  <a:srgbClr val="FF0000"/>
                </a:solidFill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OMQ / POSIX_SHM / IDG</a:t>
            </a:r>
            <a:endParaRPr lang="en-US" altLang="en-US" sz="3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0CD22A8-8AF5-B640-BDFC-3533EBE322B3}"/>
              </a:ext>
            </a:extLst>
          </p:cNvPr>
          <p:cNvSpPr txBox="1"/>
          <p:nvPr/>
        </p:nvSpPr>
        <p:spPr>
          <a:xfrm>
            <a:off x="5421897" y="1360051"/>
            <a:ext cx="22187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Transient Stream Unit</a:t>
            </a:r>
          </a:p>
          <a:p>
            <a:pPr algn="ctr"/>
            <a:r>
              <a:rPr lang="en-US" sz="9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Google </a:t>
            </a:r>
            <a:r>
              <a:rPr lang="en-US" sz="900" dirty="0" err="1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ProtoBuf</a:t>
            </a:r>
            <a:endParaRPr lang="en-US" sz="900" dirty="0" smtClean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  <a:p>
            <a:pPr algn="ctr"/>
            <a:endParaRPr lang="en-US" sz="1200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Meta-data</a:t>
            </a:r>
            <a:endParaRPr lang="en-US" sz="1000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Serialization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 smtClean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Encryption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3" y="3860856"/>
            <a:ext cx="3536768" cy="2037288"/>
          </a:xfrm>
          <a:prstGeom prst="rect">
            <a:avLst/>
          </a:prstGeom>
        </p:spPr>
      </p:pic>
      <p:pic>
        <p:nvPicPr>
          <p:cNvPr id="27" name="Google Shape;34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2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Workflow orchestrator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5" name="Picture 48">
            <a:extLst>
              <a:ext uri="{FF2B5EF4-FFF2-40B4-BE49-F238E27FC236}">
                <a16:creationId xmlns="" xmlns:a16="http://schemas.microsoft.com/office/drawing/2014/main" id="{1597E379-FB6C-044C-8F55-F440787F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62" y="3062162"/>
            <a:ext cx="564356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Text Box 1">
            <a:extLst>
              <a:ext uri="{FF2B5EF4-FFF2-40B4-BE49-F238E27FC236}">
                <a16:creationId xmlns="" xmlns:a16="http://schemas.microsoft.com/office/drawing/2014/main" id="{25A2F66F-460E-3845-A736-6CFA40A9E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703" y="3589799"/>
            <a:ext cx="1257300" cy="2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28575" tIns="28575" rIns="28575" bIns="28575" numCol="1" anchor="ctr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  <a:tab pos="779463" algn="l"/>
                <a:tab pos="1558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tabLst>
                <a:tab pos="547688" algn="l"/>
                <a:tab pos="584597" algn="l"/>
                <a:tab pos="1169194" algn="l"/>
              </a:tabLst>
            </a:pPr>
            <a:r>
              <a:rPr lang="en-US" altLang="en-US" sz="1125" dirty="0">
                <a:solidFill>
                  <a:srgbClr val="000000"/>
                </a:solidFill>
                <a:latin typeface="Times" pitchFamily="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Orchestrator</a:t>
            </a:r>
            <a:endParaRPr lang="en-US" altLang="en-US" sz="600" dirty="0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384B0E34-DF80-2242-AC68-A7FEBF5D5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386" y="1474778"/>
            <a:ext cx="1473022" cy="105612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C3BB74C-61CF-8140-8BEF-388C5E379FCB}"/>
              </a:ext>
            </a:extLst>
          </p:cNvPr>
          <p:cNvSpPr txBox="1"/>
          <p:nvPr/>
        </p:nvSpPr>
        <p:spPr>
          <a:xfrm>
            <a:off x="6221369" y="1258196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Hardware Optimizations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29199AF-3EBC-3341-AB10-2A66AD45E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836" y="3282609"/>
            <a:ext cx="2110873" cy="98165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A857594-3365-9A40-B43E-90D2555D9AC2}"/>
              </a:ext>
            </a:extLst>
          </p:cNvPr>
          <p:cNvSpPr txBox="1"/>
          <p:nvPr/>
        </p:nvSpPr>
        <p:spPr>
          <a:xfrm>
            <a:off x="6348327" y="3012013"/>
            <a:ext cx="242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Service Registration/Discovery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A6259EE3-38CC-A040-845D-A516E23FA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834" y="4999081"/>
            <a:ext cx="750688" cy="6874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71C34CF-95B0-DA47-80C5-3AB79634D79F}"/>
              </a:ext>
            </a:extLst>
          </p:cNvPr>
          <p:cNvSpPr txBox="1"/>
          <p:nvPr/>
        </p:nvSpPr>
        <p:spPr>
          <a:xfrm>
            <a:off x="6221369" y="4560500"/>
            <a:ext cx="1587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Data-Set Handling </a:t>
            </a: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and Distribution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3525BBF4-84E8-174F-BF00-61112D3D8A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445" y="5132039"/>
            <a:ext cx="1286056" cy="91035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5C7BB55-80BC-094C-8EC6-F18FD52E09DF}"/>
              </a:ext>
            </a:extLst>
          </p:cNvPr>
          <p:cNvSpPr txBox="1"/>
          <p:nvPr/>
        </p:nvSpPr>
        <p:spPr>
          <a:xfrm>
            <a:off x="3125546" y="4965549"/>
            <a:ext cx="2424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Farm (batch or cloud) Interface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DD22E87-5324-E042-A1FB-C2203F7B0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824" y="3324444"/>
            <a:ext cx="718535" cy="71853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39620F0-A700-9D43-A265-9867DA619E54}"/>
              </a:ext>
            </a:extLst>
          </p:cNvPr>
          <p:cNvSpPr txBox="1"/>
          <p:nvPr/>
        </p:nvSpPr>
        <p:spPr>
          <a:xfrm>
            <a:off x="545409" y="2793714"/>
            <a:ext cx="169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Application Deployment </a:t>
            </a: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and Execution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5CB0D70-DB8B-B64C-94BB-2C70E3948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6642" y="1711733"/>
            <a:ext cx="770621" cy="77062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A55879A-CB4A-CD4E-BE23-0271A4CEAA02}"/>
              </a:ext>
            </a:extLst>
          </p:cNvPr>
          <p:cNvSpPr txBox="1"/>
          <p:nvPr/>
        </p:nvSpPr>
        <p:spPr>
          <a:xfrm>
            <a:off x="444557" y="1254463"/>
            <a:ext cx="192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Application Monitoring, </a:t>
            </a: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Real-time Benchmarking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324D3123-A47C-2E43-A7BD-A33F35C653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8819" y="1319385"/>
            <a:ext cx="814026" cy="81402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CCFD8D6-6F06-6B40-937D-1D6D2BF41369}"/>
              </a:ext>
            </a:extLst>
          </p:cNvPr>
          <p:cNvSpPr txBox="1"/>
          <p:nvPr/>
        </p:nvSpPr>
        <p:spPr>
          <a:xfrm>
            <a:off x="3195092" y="1152971"/>
            <a:ext cx="221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Command-Line Interface</a:t>
            </a:r>
          </a:p>
        </p:txBody>
      </p:sp>
      <p:sp>
        <p:nvSpPr>
          <p:cNvPr id="51" name="Striped Right Arrow 50">
            <a:extLst>
              <a:ext uri="{FF2B5EF4-FFF2-40B4-BE49-F238E27FC236}">
                <a16:creationId xmlns="" xmlns:a16="http://schemas.microsoft.com/office/drawing/2014/main" id="{3283788E-5DD4-5E46-97EC-F1D090F000EB}"/>
              </a:ext>
            </a:extLst>
          </p:cNvPr>
          <p:cNvSpPr/>
          <p:nvPr/>
        </p:nvSpPr>
        <p:spPr>
          <a:xfrm>
            <a:off x="5384734" y="3028447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Striped Right Arrow 51">
            <a:extLst>
              <a:ext uri="{FF2B5EF4-FFF2-40B4-BE49-F238E27FC236}">
                <a16:creationId xmlns="" xmlns:a16="http://schemas.microsoft.com/office/drawing/2014/main" id="{3243CF7E-E989-E247-98A6-F766EFBA5162}"/>
              </a:ext>
            </a:extLst>
          </p:cNvPr>
          <p:cNvSpPr/>
          <p:nvPr/>
        </p:nvSpPr>
        <p:spPr>
          <a:xfrm rot="5400000">
            <a:off x="3979810" y="4008846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Striped Right Arrow 52">
            <a:extLst>
              <a:ext uri="{FF2B5EF4-FFF2-40B4-BE49-F238E27FC236}">
                <a16:creationId xmlns="" xmlns:a16="http://schemas.microsoft.com/office/drawing/2014/main" id="{D08458F6-06CB-784A-AB11-093F8B9BD056}"/>
              </a:ext>
            </a:extLst>
          </p:cNvPr>
          <p:cNvSpPr/>
          <p:nvPr/>
        </p:nvSpPr>
        <p:spPr>
          <a:xfrm rot="16200000">
            <a:off x="3944874" y="2183841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4" name="Striped Right Arrow 53">
            <a:extLst>
              <a:ext uri="{FF2B5EF4-FFF2-40B4-BE49-F238E27FC236}">
                <a16:creationId xmlns="" xmlns:a16="http://schemas.microsoft.com/office/drawing/2014/main" id="{B2AD49CB-68A8-BC47-B0A5-6D6468A40CC9}"/>
              </a:ext>
            </a:extLst>
          </p:cNvPr>
          <p:cNvSpPr/>
          <p:nvPr/>
        </p:nvSpPr>
        <p:spPr>
          <a:xfrm rot="19810808">
            <a:off x="5208372" y="2149993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Striped Right Arrow 54">
            <a:extLst>
              <a:ext uri="{FF2B5EF4-FFF2-40B4-BE49-F238E27FC236}">
                <a16:creationId xmlns="" xmlns:a16="http://schemas.microsoft.com/office/drawing/2014/main" id="{6E2F804F-70D8-5C44-A447-E8170EFBB861}"/>
              </a:ext>
            </a:extLst>
          </p:cNvPr>
          <p:cNvSpPr/>
          <p:nvPr/>
        </p:nvSpPr>
        <p:spPr>
          <a:xfrm rot="2349945">
            <a:off x="5304816" y="3933682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D3A9C745-F044-D84A-BEBB-D257CED411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934" y="4905504"/>
            <a:ext cx="726425" cy="67945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682C62-12F7-E64C-A678-E503931F6AE0}"/>
              </a:ext>
            </a:extLst>
          </p:cNvPr>
          <p:cNvSpPr txBox="1"/>
          <p:nvPr/>
        </p:nvSpPr>
        <p:spPr>
          <a:xfrm>
            <a:off x="494153" y="4457666"/>
            <a:ext cx="169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Exception Logging and Reporting </a:t>
            </a:r>
          </a:p>
        </p:txBody>
      </p:sp>
      <p:sp>
        <p:nvSpPr>
          <p:cNvPr id="58" name="Striped Right Arrow 57">
            <a:extLst>
              <a:ext uri="{FF2B5EF4-FFF2-40B4-BE49-F238E27FC236}">
                <a16:creationId xmlns="" xmlns:a16="http://schemas.microsoft.com/office/drawing/2014/main" id="{7C1FD01B-DC11-C446-9D85-9AC6F9F6C108}"/>
              </a:ext>
            </a:extLst>
          </p:cNvPr>
          <p:cNvSpPr/>
          <p:nvPr/>
        </p:nvSpPr>
        <p:spPr>
          <a:xfrm rot="10800000">
            <a:off x="2639413" y="3076041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Striped Right Arrow 58">
            <a:extLst>
              <a:ext uri="{FF2B5EF4-FFF2-40B4-BE49-F238E27FC236}">
                <a16:creationId xmlns="" xmlns:a16="http://schemas.microsoft.com/office/drawing/2014/main" id="{B7218E89-7352-6E4E-8317-3B71C3D6A1DD}"/>
              </a:ext>
            </a:extLst>
          </p:cNvPr>
          <p:cNvSpPr/>
          <p:nvPr/>
        </p:nvSpPr>
        <p:spPr>
          <a:xfrm rot="12887893">
            <a:off x="2736169" y="2165652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0" name="Striped Right Arrow 59">
            <a:extLst>
              <a:ext uri="{FF2B5EF4-FFF2-40B4-BE49-F238E27FC236}">
                <a16:creationId xmlns="" xmlns:a16="http://schemas.microsoft.com/office/drawing/2014/main" id="{24BC38C9-8A49-3241-A2E5-89A2A74E2F2C}"/>
              </a:ext>
            </a:extLst>
          </p:cNvPr>
          <p:cNvSpPr/>
          <p:nvPr/>
        </p:nvSpPr>
        <p:spPr>
          <a:xfrm rot="8962197">
            <a:off x="2680605" y="3908211"/>
            <a:ext cx="816371" cy="607671"/>
          </a:xfrm>
          <a:prstGeom prst="stripedRightArrow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Google Shape;34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8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55" y="1144467"/>
            <a:ext cx="791887" cy="570756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94" y="5423045"/>
            <a:ext cx="513835" cy="516129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92" y="5423046"/>
            <a:ext cx="513835" cy="516129"/>
          </a:xfrm>
          <a:prstGeom prst="rect">
            <a:avLst/>
          </a:prstGeom>
        </p:spPr>
      </p:pic>
      <p:sp>
        <p:nvSpPr>
          <p:cNvPr id="271" name="Rounded Rectangle 270"/>
          <p:cNvSpPr/>
          <p:nvPr/>
        </p:nvSpPr>
        <p:spPr>
          <a:xfrm>
            <a:off x="3842328" y="2931113"/>
            <a:ext cx="995206" cy="2127304"/>
          </a:xfrm>
          <a:prstGeom prst="roundRect">
            <a:avLst/>
          </a:prstGeom>
          <a:solidFill>
            <a:srgbClr val="FF00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Rounded Rectangle 265"/>
          <p:cNvSpPr/>
          <p:nvPr/>
        </p:nvSpPr>
        <p:spPr>
          <a:xfrm>
            <a:off x="2714519" y="1199859"/>
            <a:ext cx="5280834" cy="1611599"/>
          </a:xfrm>
          <a:prstGeom prst="round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CLAS12 Data Processing Applications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41" y="1654308"/>
            <a:ext cx="438252" cy="43825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47240" y="1469158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/>
          <p:cNvSpPr/>
          <p:nvPr/>
        </p:nvSpPr>
        <p:spPr>
          <a:xfrm>
            <a:off x="3974291" y="1469158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4506159" y="1477332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5033210" y="1477332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5560261" y="1469158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6087312" y="1469158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val 19"/>
          <p:cNvSpPr/>
          <p:nvPr/>
        </p:nvSpPr>
        <p:spPr>
          <a:xfrm>
            <a:off x="6619180" y="1477332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Oval 20"/>
          <p:cNvSpPr/>
          <p:nvPr/>
        </p:nvSpPr>
        <p:spPr>
          <a:xfrm>
            <a:off x="7146231" y="1477332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TextBox 30"/>
          <p:cNvSpPr txBox="1"/>
          <p:nvPr/>
        </p:nvSpPr>
        <p:spPr>
          <a:xfrm>
            <a:off x="3416137" y="1253714"/>
            <a:ext cx="4491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MAGF</a:t>
            </a:r>
            <a:endParaRPr lang="en-US" sz="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985308" y="1253714"/>
            <a:ext cx="3882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FCAL</a:t>
            </a:r>
            <a:endParaRPr lang="en-US" sz="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450460" y="1262293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FTHODO</a:t>
            </a:r>
            <a:endParaRPr lang="en-US" sz="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030648" y="1262293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FTEB</a:t>
            </a:r>
            <a:endParaRPr lang="en-US" sz="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542737" y="1261418"/>
            <a:ext cx="421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DCHB</a:t>
            </a:r>
            <a:endParaRPr lang="en-US" sz="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067840" y="1261418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FTOFHB</a:t>
            </a:r>
            <a:endParaRPr lang="en-US" sz="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687230" y="1269997"/>
            <a:ext cx="2888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EC</a:t>
            </a:r>
            <a:endParaRPr lang="en-US" sz="8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168265" y="1269997"/>
            <a:ext cx="3513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CVT</a:t>
            </a:r>
            <a:endParaRPr lang="en-US" sz="800" b="1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73" y="2286937"/>
            <a:ext cx="438252" cy="438252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447240" y="2278763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Oval 42"/>
          <p:cNvSpPr/>
          <p:nvPr/>
        </p:nvSpPr>
        <p:spPr>
          <a:xfrm>
            <a:off x="3974291" y="2278763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Oval 43"/>
          <p:cNvSpPr/>
          <p:nvPr/>
        </p:nvSpPr>
        <p:spPr>
          <a:xfrm>
            <a:off x="4506159" y="2286937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Oval 44"/>
          <p:cNvSpPr/>
          <p:nvPr/>
        </p:nvSpPr>
        <p:spPr>
          <a:xfrm>
            <a:off x="5033210" y="2286937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Oval 45"/>
          <p:cNvSpPr/>
          <p:nvPr/>
        </p:nvSpPr>
        <p:spPr>
          <a:xfrm>
            <a:off x="5560261" y="2278763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Oval 46"/>
          <p:cNvSpPr/>
          <p:nvPr/>
        </p:nvSpPr>
        <p:spPr>
          <a:xfrm>
            <a:off x="6087312" y="2278763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Oval 47"/>
          <p:cNvSpPr/>
          <p:nvPr/>
        </p:nvSpPr>
        <p:spPr>
          <a:xfrm>
            <a:off x="6619180" y="2286937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Oval 48"/>
          <p:cNvSpPr/>
          <p:nvPr/>
        </p:nvSpPr>
        <p:spPr>
          <a:xfrm>
            <a:off x="7146231" y="2286937"/>
            <a:ext cx="438252" cy="446426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TextBox 49"/>
          <p:cNvSpPr txBox="1"/>
          <p:nvPr/>
        </p:nvSpPr>
        <p:spPr>
          <a:xfrm>
            <a:off x="3416137" y="2063319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EBTB</a:t>
            </a:r>
            <a:endParaRPr lang="en-US" sz="8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963274" y="2063319"/>
            <a:ext cx="5068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FTOFTB</a:t>
            </a:r>
            <a:endParaRPr lang="en-US" sz="8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4461477" y="2071898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DCTB</a:t>
            </a:r>
            <a:endParaRPr lang="en-US" sz="8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008614" y="2071898"/>
            <a:ext cx="410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EBHB</a:t>
            </a:r>
            <a:endParaRPr lang="en-US" sz="8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5542737" y="2071023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LTCC</a:t>
            </a:r>
            <a:endParaRPr lang="en-US" sz="8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6089874" y="2071023"/>
            <a:ext cx="4074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HTCC</a:t>
            </a:r>
            <a:endParaRPr lang="en-US" sz="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588077" y="2079602"/>
            <a:ext cx="4363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BAND</a:t>
            </a:r>
            <a:endParaRPr lang="en-US" sz="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7177334" y="2079602"/>
            <a:ext cx="367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CND</a:t>
            </a:r>
            <a:endParaRPr lang="en-US" sz="800" b="1" dirty="0"/>
          </a:p>
        </p:txBody>
      </p:sp>
      <p:cxnSp>
        <p:nvCxnSpPr>
          <p:cNvPr id="61" name="Straight Arrow Connector 60"/>
          <p:cNvCxnSpPr>
            <a:stCxn id="7" idx="6"/>
            <a:endCxn id="15" idx="2"/>
          </p:cNvCxnSpPr>
          <p:nvPr/>
        </p:nvCxnSpPr>
        <p:spPr>
          <a:xfrm>
            <a:off x="3885492" y="1692371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5" idx="6"/>
            <a:endCxn id="16" idx="2"/>
          </p:cNvCxnSpPr>
          <p:nvPr/>
        </p:nvCxnSpPr>
        <p:spPr>
          <a:xfrm>
            <a:off x="4412543" y="1692371"/>
            <a:ext cx="93616" cy="81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6" idx="6"/>
            <a:endCxn id="17" idx="2"/>
          </p:cNvCxnSpPr>
          <p:nvPr/>
        </p:nvCxnSpPr>
        <p:spPr>
          <a:xfrm>
            <a:off x="4944411" y="1700545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7" idx="6"/>
            <a:endCxn id="18" idx="2"/>
          </p:cNvCxnSpPr>
          <p:nvPr/>
        </p:nvCxnSpPr>
        <p:spPr>
          <a:xfrm flipV="1">
            <a:off x="5471462" y="1692371"/>
            <a:ext cx="88799" cy="81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8" idx="6"/>
            <a:endCxn id="19" idx="2"/>
          </p:cNvCxnSpPr>
          <p:nvPr/>
        </p:nvCxnSpPr>
        <p:spPr>
          <a:xfrm>
            <a:off x="5998513" y="1692371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9" idx="6"/>
            <a:endCxn id="20" idx="2"/>
          </p:cNvCxnSpPr>
          <p:nvPr/>
        </p:nvCxnSpPr>
        <p:spPr>
          <a:xfrm>
            <a:off x="6525564" y="1692371"/>
            <a:ext cx="93616" cy="81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20" idx="6"/>
            <a:endCxn id="21" idx="2"/>
          </p:cNvCxnSpPr>
          <p:nvPr/>
        </p:nvCxnSpPr>
        <p:spPr>
          <a:xfrm>
            <a:off x="7057432" y="1700545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1" idx="6"/>
            <a:endCxn id="49" idx="6"/>
          </p:cNvCxnSpPr>
          <p:nvPr/>
        </p:nvCxnSpPr>
        <p:spPr>
          <a:xfrm>
            <a:off x="7584483" y="1700545"/>
            <a:ext cx="12700" cy="809605"/>
          </a:xfrm>
          <a:prstGeom prst="bentConnector3">
            <a:avLst>
              <a:gd name="adj1" fmla="val 180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49" idx="2"/>
            <a:endCxn id="48" idx="6"/>
          </p:cNvCxnSpPr>
          <p:nvPr/>
        </p:nvCxnSpPr>
        <p:spPr>
          <a:xfrm flipH="1">
            <a:off x="7057432" y="2510150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48" idx="2"/>
            <a:endCxn id="47" idx="6"/>
          </p:cNvCxnSpPr>
          <p:nvPr/>
        </p:nvCxnSpPr>
        <p:spPr>
          <a:xfrm flipH="1" flipV="1">
            <a:off x="6525564" y="2501976"/>
            <a:ext cx="93616" cy="81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47" idx="2"/>
            <a:endCxn id="46" idx="6"/>
          </p:cNvCxnSpPr>
          <p:nvPr/>
        </p:nvCxnSpPr>
        <p:spPr>
          <a:xfrm flipH="1">
            <a:off x="5998513" y="2501976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46" idx="2"/>
            <a:endCxn id="45" idx="6"/>
          </p:cNvCxnSpPr>
          <p:nvPr/>
        </p:nvCxnSpPr>
        <p:spPr>
          <a:xfrm flipH="1">
            <a:off x="5471462" y="2501976"/>
            <a:ext cx="88799" cy="81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45" idx="2"/>
            <a:endCxn id="44" idx="6"/>
          </p:cNvCxnSpPr>
          <p:nvPr/>
        </p:nvCxnSpPr>
        <p:spPr>
          <a:xfrm flipH="1">
            <a:off x="4944411" y="2510150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44" idx="2"/>
            <a:endCxn id="43" idx="6"/>
          </p:cNvCxnSpPr>
          <p:nvPr/>
        </p:nvCxnSpPr>
        <p:spPr>
          <a:xfrm flipH="1" flipV="1">
            <a:off x="4412543" y="2501976"/>
            <a:ext cx="93616" cy="817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43" idx="2"/>
            <a:endCxn id="42" idx="6"/>
          </p:cNvCxnSpPr>
          <p:nvPr/>
        </p:nvCxnSpPr>
        <p:spPr>
          <a:xfrm flipH="1">
            <a:off x="3885492" y="2501976"/>
            <a:ext cx="88799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42" idx="2"/>
            <a:endCxn id="41" idx="3"/>
          </p:cNvCxnSpPr>
          <p:nvPr/>
        </p:nvCxnSpPr>
        <p:spPr>
          <a:xfrm flipH="1">
            <a:off x="3306025" y="2501976"/>
            <a:ext cx="141215" cy="408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6" y="2928387"/>
            <a:ext cx="791887" cy="57075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997" y="3522260"/>
            <a:ext cx="791887" cy="570756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61" y="4254257"/>
            <a:ext cx="791887" cy="570756"/>
          </a:xfrm>
          <a:prstGeom prst="rect">
            <a:avLst/>
          </a:prstGeom>
        </p:spPr>
      </p:pic>
      <p:cxnSp>
        <p:nvCxnSpPr>
          <p:cNvPr id="105" name="Straight Arrow Connector 104"/>
          <p:cNvCxnSpPr/>
          <p:nvPr/>
        </p:nvCxnSpPr>
        <p:spPr>
          <a:xfrm flipV="1">
            <a:off x="4623378" y="3247784"/>
            <a:ext cx="517409" cy="28263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4610852" y="3808997"/>
            <a:ext cx="513282" cy="976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4502389" y="3941697"/>
            <a:ext cx="620667" cy="56185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/>
          <p:nvPr/>
        </p:nvSpPr>
        <p:spPr>
          <a:xfrm>
            <a:off x="3987547" y="3389678"/>
            <a:ext cx="635831" cy="614733"/>
          </a:xfrm>
          <a:prstGeom prst="ellipse">
            <a:avLst/>
          </a:prstGeom>
          <a:solidFill>
            <a:srgbClr val="C00000">
              <a:alpha val="60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C</a:t>
            </a:r>
            <a:r>
              <a:rPr lang="en-US" sz="800" dirty="0" smtClean="0">
                <a:solidFill>
                  <a:schemeClr val="tx1"/>
                </a:solidFill>
              </a:rPr>
              <a:t>DG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149975" y="2931113"/>
            <a:ext cx="540364" cy="58714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890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81" y="2999281"/>
            <a:ext cx="456011" cy="456011"/>
          </a:xfrm>
          <a:prstGeom prst="rect">
            <a:avLst/>
          </a:prstGeom>
          <a:ln>
            <a:noFill/>
          </a:ln>
        </p:spPr>
      </p:pic>
      <p:cxnSp>
        <p:nvCxnSpPr>
          <p:cNvPr id="162" name="Straight Arrow Connector 161"/>
          <p:cNvCxnSpPr/>
          <p:nvPr/>
        </p:nvCxnSpPr>
        <p:spPr>
          <a:xfrm flipV="1">
            <a:off x="6700504" y="3215213"/>
            <a:ext cx="422004" cy="943"/>
          </a:xfrm>
          <a:prstGeom prst="straightConnector1">
            <a:avLst/>
          </a:prstGeom>
          <a:ln w="95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V="1">
            <a:off x="5572952" y="3216157"/>
            <a:ext cx="526821" cy="75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5574449" y="3802519"/>
            <a:ext cx="516581" cy="76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V="1">
            <a:off x="5572952" y="4558416"/>
            <a:ext cx="508246" cy="407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 rot="5400000">
            <a:off x="7463359" y="3401778"/>
            <a:ext cx="12971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Data Quality Assurance</a:t>
            </a:r>
            <a:endParaRPr lang="en-US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4174223" y="972555"/>
            <a:ext cx="17892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Event Reconstruction Application</a:t>
            </a:r>
            <a:endParaRPr lang="en-US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3" name="Picture 1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9" y="5428460"/>
            <a:ext cx="513835" cy="51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/>
              <p:cNvSpPr txBox="1"/>
              <p:nvPr/>
            </p:nvSpPr>
            <p:spPr>
              <a:xfrm>
                <a:off x="2046713" y="5944589"/>
                <a:ext cx="57900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J/</a:t>
                </a:r>
                <a14:m>
                  <m:oMath xmlns:m="http://schemas.openxmlformats.org/officeDocument/2006/math">
                    <m:r>
                      <a:rPr lang="en-US" sz="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𝝍</m:t>
                    </m:r>
                    <m:r>
                      <a:rPr lang="en-US" sz="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sz="8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𝑻𝑪𝑺</m:t>
                    </m:r>
                  </m:oMath>
                </a14:m>
                <a:endParaRPr lang="en-US" sz="800" b="1" dirty="0"/>
              </a:p>
            </p:txBody>
          </p:sp>
        </mc:Choice>
        <mc:Fallback xmlns="">
          <p:sp>
            <p:nvSpPr>
              <p:cNvPr id="190" name="TextBox 1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713" y="5944589"/>
                <a:ext cx="579005" cy="215444"/>
              </a:xfrm>
              <a:prstGeom prst="rect">
                <a:avLst/>
              </a:prstGeom>
              <a:blipFill rotWithShape="0">
                <a:blip r:embed="rId8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1" name="Picture 1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87" y="5428460"/>
            <a:ext cx="513835" cy="51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2" name="TextBox 191"/>
              <p:cNvSpPr txBox="1"/>
              <p:nvPr/>
            </p:nvSpPr>
            <p:spPr>
              <a:xfrm>
                <a:off x="2667920" y="5944589"/>
                <a:ext cx="779520" cy="212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𝝅</m:t>
                      </m:r>
                      <m:r>
                        <a:rPr lang="en-US" sz="800" b="1" i="1" baseline="300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800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, </m:t>
                      </m:r>
                      <m:r>
                        <a:rPr lang="en-US" sz="800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𝒆</m:t>
                      </m:r>
                      <m:r>
                        <a:rPr lang="en-US" sz="800" b="1" i="1" baseline="30000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r>
                        <a:rPr lang="en-US" sz="800" b="1" i="1" dirty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𝜸𝜸</m:t>
                      </m:r>
                    </m:oMath>
                  </m:oMathPara>
                </a14:m>
                <a:endParaRPr lang="en-US" sz="800" b="1" baseline="30000" dirty="0"/>
              </a:p>
            </p:txBody>
          </p:sp>
        </mc:Choice>
        <mc:Fallback xmlns="">
          <p:sp>
            <p:nvSpPr>
              <p:cNvPr id="192" name="TextBox 1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920" y="5944589"/>
                <a:ext cx="779520" cy="212622"/>
              </a:xfrm>
              <a:prstGeom prst="rect">
                <a:avLst/>
              </a:prstGeom>
              <a:blipFill rotWithShape="0">
                <a:blip r:embed="rId9"/>
                <a:stretch>
                  <a:fillRect t="-62857" b="-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3" name="Picture 1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64" y="5428460"/>
            <a:ext cx="513835" cy="51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" name="TextBox 193"/>
              <p:cNvSpPr txBox="1"/>
              <p:nvPr/>
            </p:nvSpPr>
            <p:spPr>
              <a:xfrm>
                <a:off x="3249554" y="5944589"/>
                <a:ext cx="109196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b="1" i="1" smtClean="0">
                          <a:latin typeface="Cambria Math" charset="0"/>
                        </a:rPr>
                        <m:t>𝑰𝒏𝒄𝒍𝒖𝒔𝒊𝒗𝒆</m:t>
                      </m:r>
                      <m:r>
                        <a:rPr lang="en-US" sz="800" b="1" i="1" smtClean="0">
                          <a:latin typeface="Cambria Math" charset="0"/>
                        </a:rPr>
                        <m:t> </m:t>
                      </m:r>
                      <m:r>
                        <a:rPr lang="en-US" sz="800" b="1" i="1" smtClean="0">
                          <a:latin typeface="Cambria Math" charset="0"/>
                        </a:rPr>
                        <m:t>𝑯𝒂𝒅𝒓𝒐𝒏</m:t>
                      </m:r>
                    </m:oMath>
                  </m:oMathPara>
                </a14:m>
                <a:endParaRPr lang="en-US" sz="800" b="1" dirty="0"/>
              </a:p>
            </p:txBody>
          </p:sp>
        </mc:Choice>
        <mc:Fallback xmlns="">
          <p:sp>
            <p:nvSpPr>
              <p:cNvPr id="194" name="TextBox 1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554" y="5944589"/>
                <a:ext cx="1091966" cy="215444"/>
              </a:xfrm>
              <a:prstGeom prst="rect">
                <a:avLst/>
              </a:prstGeom>
              <a:blipFill rotWithShape="0">
                <a:blip r:embed="rId10"/>
                <a:stretch>
                  <a:fillRect t="-61111" b="-8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5" name="Picture 1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82" y="5428460"/>
            <a:ext cx="513835" cy="51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195"/>
              <p:cNvSpPr txBox="1"/>
              <p:nvPr/>
            </p:nvSpPr>
            <p:spPr>
              <a:xfrm>
                <a:off x="4186668" y="5944589"/>
                <a:ext cx="80021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latin typeface="Cambria Math" charset="0"/>
                      </a:rPr>
                      <m:t>𝑴𝒆𝒔𝒐𝒏𝑿</m:t>
                    </m:r>
                    <m:r>
                      <a:rPr lang="en-US" sz="800" b="1" i="1" smtClean="0">
                        <a:latin typeface="Cambria Math" charset="0"/>
                      </a:rPr>
                      <m:t>/</m:t>
                    </m:r>
                    <m:r>
                      <a:rPr lang="en-US" sz="800" b="1" i="1" smtClean="0">
                        <a:latin typeface="Cambria Math" charset="0"/>
                      </a:rPr>
                      <m:t>𝑽𝑺</m:t>
                    </m:r>
                  </m:oMath>
                </a14:m>
                <a:r>
                  <a:rPr lang="en-US" sz="800" b="1" dirty="0" smtClean="0"/>
                  <a:t>  </a:t>
                </a:r>
                <a:endParaRPr lang="en-US" sz="800" b="1" dirty="0"/>
              </a:p>
            </p:txBody>
          </p:sp>
        </mc:Choice>
        <mc:Fallback xmlns="">
          <p:sp>
            <p:nvSpPr>
              <p:cNvPr id="196" name="TextBox 1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668" y="5944589"/>
                <a:ext cx="800219" cy="21544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/>
              <p:cNvSpPr txBox="1"/>
              <p:nvPr/>
            </p:nvSpPr>
            <p:spPr>
              <a:xfrm>
                <a:off x="4996224" y="5948208"/>
                <a:ext cx="63184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b="1" i="1" smtClean="0">
                          <a:latin typeface="Cambria Math" charset="0"/>
                        </a:rPr>
                        <m:t>𝒆</m:t>
                      </m:r>
                      <m:r>
                        <a:rPr lang="en-US" sz="800" b="1" i="1" baseline="30000" smtClean="0">
                          <a:latin typeface="Cambria Math" charset="0"/>
                        </a:rPr>
                        <m:t>−</m:t>
                      </m:r>
                      <m:r>
                        <a:rPr lang="en-US" sz="8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𝝅</m:t>
                      </m:r>
                      <m:r>
                        <a:rPr lang="en-US" sz="8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8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𝑵</m:t>
                      </m:r>
                    </m:oMath>
                  </m:oMathPara>
                </a14:m>
                <a:endParaRPr lang="en-US" sz="800" b="1" dirty="0"/>
              </a:p>
            </p:txBody>
          </p:sp>
        </mc:Choice>
        <mc:Fallback xmlns="">
          <p:sp>
            <p:nvSpPr>
              <p:cNvPr id="200" name="TextBox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6224" y="5948208"/>
                <a:ext cx="631840" cy="21544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11" y="5428460"/>
            <a:ext cx="513835" cy="51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/>
              <p:cNvSpPr txBox="1"/>
              <p:nvPr/>
            </p:nvSpPr>
            <p:spPr>
              <a:xfrm>
                <a:off x="5845507" y="5935472"/>
                <a:ext cx="43069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b="1" i="1" smtClean="0">
                          <a:latin typeface="Cambria Math" charset="0"/>
                        </a:rPr>
                        <m:t>𝒆</m:t>
                      </m:r>
                      <m:r>
                        <a:rPr lang="en-US" sz="800" b="1" i="1" baseline="30000" smtClean="0">
                          <a:latin typeface="Cambria Math" charset="0"/>
                        </a:rPr>
                        <m:t>−</m:t>
                      </m:r>
                      <m:r>
                        <a:rPr lang="en-US" sz="800" b="1" i="1" smtClean="0">
                          <a:latin typeface="Cambria Math" charset="0"/>
                        </a:rPr>
                        <m:t>𝑷</m:t>
                      </m:r>
                    </m:oMath>
                  </m:oMathPara>
                </a14:m>
                <a:endParaRPr lang="en-US" sz="800" b="1" dirty="0"/>
              </a:p>
            </p:txBody>
          </p:sp>
        </mc:Choice>
        <mc:Fallback xmlns="">
          <p:sp>
            <p:nvSpPr>
              <p:cNvPr id="202" name="TextBox 2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507" y="5935472"/>
                <a:ext cx="430695" cy="21544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/>
              <p:cNvSpPr txBox="1"/>
              <p:nvPr/>
            </p:nvSpPr>
            <p:spPr>
              <a:xfrm>
                <a:off x="6573381" y="5944589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" b="1" i="1" smtClean="0">
                          <a:latin typeface="Cambria Math" charset="0"/>
                        </a:rPr>
                        <m:t>𝒑𝒑𝑿</m:t>
                      </m:r>
                    </m:oMath>
                  </m:oMathPara>
                </a14:m>
                <a:endParaRPr lang="en-US" sz="800" b="1" dirty="0"/>
              </a:p>
            </p:txBody>
          </p:sp>
        </mc:Choice>
        <mc:Fallback xmlns="">
          <p:sp>
            <p:nvSpPr>
              <p:cNvPr id="204" name="TextBox 2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381" y="5944589"/>
                <a:ext cx="405880" cy="21544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7" name="Picture 20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92" y="5467398"/>
            <a:ext cx="438252" cy="438252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17" y="5467398"/>
            <a:ext cx="438252" cy="438252"/>
          </a:xfrm>
          <a:prstGeom prst="rect">
            <a:avLst/>
          </a:prstGeom>
        </p:spPr>
      </p:pic>
      <p:cxnSp>
        <p:nvCxnSpPr>
          <p:cNvPr id="211" name="Straight Arrow Connector 210"/>
          <p:cNvCxnSpPr>
            <a:stCxn id="207" idx="3"/>
            <a:endCxn id="183" idx="1"/>
          </p:cNvCxnSpPr>
          <p:nvPr/>
        </p:nvCxnSpPr>
        <p:spPr>
          <a:xfrm>
            <a:off x="1843044" y="5686524"/>
            <a:ext cx="220225" cy="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183" idx="3"/>
            <a:endCxn id="191" idx="1"/>
          </p:cNvCxnSpPr>
          <p:nvPr/>
        </p:nvCxnSpPr>
        <p:spPr>
          <a:xfrm>
            <a:off x="2577104" y="5686525"/>
            <a:ext cx="23748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>
            <a:stCxn id="191" idx="3"/>
            <a:endCxn id="193" idx="1"/>
          </p:cNvCxnSpPr>
          <p:nvPr/>
        </p:nvCxnSpPr>
        <p:spPr>
          <a:xfrm>
            <a:off x="3328422" y="5686525"/>
            <a:ext cx="214642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>
            <a:stCxn id="193" idx="3"/>
            <a:endCxn id="195" idx="1"/>
          </p:cNvCxnSpPr>
          <p:nvPr/>
        </p:nvCxnSpPr>
        <p:spPr>
          <a:xfrm>
            <a:off x="4056899" y="5686525"/>
            <a:ext cx="23748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stCxn id="195" idx="3"/>
          </p:cNvCxnSpPr>
          <p:nvPr/>
        </p:nvCxnSpPr>
        <p:spPr>
          <a:xfrm>
            <a:off x="4808217" y="5686525"/>
            <a:ext cx="226276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>
            <a:endCxn id="201" idx="1"/>
          </p:cNvCxnSpPr>
          <p:nvPr/>
        </p:nvCxnSpPr>
        <p:spPr>
          <a:xfrm>
            <a:off x="5548328" y="5686525"/>
            <a:ext cx="237483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>
            <a:stCxn id="201" idx="3"/>
          </p:cNvCxnSpPr>
          <p:nvPr/>
        </p:nvCxnSpPr>
        <p:spPr>
          <a:xfrm>
            <a:off x="6299646" y="5686525"/>
            <a:ext cx="214642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endCxn id="208" idx="1"/>
          </p:cNvCxnSpPr>
          <p:nvPr/>
        </p:nvCxnSpPr>
        <p:spPr>
          <a:xfrm flipV="1">
            <a:off x="7028123" y="5686524"/>
            <a:ext cx="337994" cy="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Elbow Connector 226"/>
          <p:cNvCxnSpPr>
            <a:stCxn id="115" idx="4"/>
            <a:endCxn id="183" idx="0"/>
          </p:cNvCxnSpPr>
          <p:nvPr/>
        </p:nvCxnSpPr>
        <p:spPr>
          <a:xfrm rot="5400000">
            <a:off x="2600801" y="3723797"/>
            <a:ext cx="1424049" cy="1985276"/>
          </a:xfrm>
          <a:prstGeom prst="bentConnector3">
            <a:avLst>
              <a:gd name="adj1" fmla="val 67261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7" name="Picture 2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65" y="2965147"/>
            <a:ext cx="565273" cy="565273"/>
          </a:xfrm>
          <a:prstGeom prst="rect">
            <a:avLst/>
          </a:prstGeom>
        </p:spPr>
      </p:pic>
      <p:sp>
        <p:nvSpPr>
          <p:cNvPr id="238" name="Rounded Rectangle 237"/>
          <p:cNvSpPr/>
          <p:nvPr/>
        </p:nvSpPr>
        <p:spPr>
          <a:xfrm>
            <a:off x="6186457" y="3531717"/>
            <a:ext cx="540364" cy="58714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8900"/>
            <a:bevelB w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pic>
        <p:nvPicPr>
          <p:cNvPr id="239" name="Picture 2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700" y="3606662"/>
            <a:ext cx="476348" cy="428110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26" y="4215371"/>
            <a:ext cx="649533" cy="649533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90" y="4266671"/>
            <a:ext cx="791887" cy="570756"/>
          </a:xfrm>
          <a:prstGeom prst="rect">
            <a:avLst/>
          </a:prstGeom>
        </p:spPr>
      </p:pic>
      <p:cxnSp>
        <p:nvCxnSpPr>
          <p:cNvPr id="246" name="Straight Arrow Connector 245"/>
          <p:cNvCxnSpPr/>
          <p:nvPr/>
        </p:nvCxnSpPr>
        <p:spPr>
          <a:xfrm>
            <a:off x="6705359" y="4552049"/>
            <a:ext cx="39196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TextBox 246"/>
          <p:cNvSpPr txBox="1"/>
          <p:nvPr/>
        </p:nvSpPr>
        <p:spPr>
          <a:xfrm rot="5400000">
            <a:off x="7565615" y="4609019"/>
            <a:ext cx="10903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Data Provisioning</a:t>
            </a:r>
            <a:endParaRPr lang="en-US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4004137" y="5038754"/>
            <a:ext cx="15327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Physics Analysis Application</a:t>
            </a:r>
            <a:endParaRPr lang="en-US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8" y="3111203"/>
            <a:ext cx="3257617" cy="1548232"/>
          </a:xfrm>
          <a:prstGeom prst="rect">
            <a:avLst/>
          </a:prstGeom>
        </p:spPr>
      </p:pic>
      <p:sp>
        <p:nvSpPr>
          <p:cNvPr id="265" name="Rounded Rectangle 264"/>
          <p:cNvSpPr/>
          <p:nvPr/>
        </p:nvSpPr>
        <p:spPr>
          <a:xfrm>
            <a:off x="419178" y="2965147"/>
            <a:ext cx="3257617" cy="1899757"/>
          </a:xfrm>
          <a:prstGeom prst="round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9" name="Straight Arrow Connector 268"/>
          <p:cNvCxnSpPr>
            <a:stCxn id="6" idx="3"/>
          </p:cNvCxnSpPr>
          <p:nvPr/>
        </p:nvCxnSpPr>
        <p:spPr>
          <a:xfrm flipV="1">
            <a:off x="3296193" y="1864439"/>
            <a:ext cx="152067" cy="899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ounded Rectangle 273"/>
          <p:cNvSpPr/>
          <p:nvPr/>
        </p:nvSpPr>
        <p:spPr>
          <a:xfrm>
            <a:off x="4837534" y="4218529"/>
            <a:ext cx="3092620" cy="836270"/>
          </a:xfrm>
          <a:prstGeom prst="roundRect">
            <a:avLst/>
          </a:prstGeom>
          <a:solidFill>
            <a:srgbClr val="FF0000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" name="Elbow Connector 307"/>
          <p:cNvCxnSpPr>
            <a:stCxn id="42" idx="4"/>
          </p:cNvCxnSpPr>
          <p:nvPr/>
        </p:nvCxnSpPr>
        <p:spPr>
          <a:xfrm rot="16200000" flipH="1">
            <a:off x="3648130" y="2743425"/>
            <a:ext cx="664489" cy="628016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Elbow Connector 312"/>
          <p:cNvCxnSpPr/>
          <p:nvPr/>
        </p:nvCxnSpPr>
        <p:spPr>
          <a:xfrm rot="5400000" flipH="1" flipV="1">
            <a:off x="1534824" y="2421393"/>
            <a:ext cx="2362687" cy="303212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TextBox 320"/>
          <p:cNvSpPr txBox="1"/>
          <p:nvPr/>
        </p:nvSpPr>
        <p:spPr>
          <a:xfrm>
            <a:off x="1234868" y="2725188"/>
            <a:ext cx="13532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Data Acquisition System</a:t>
            </a:r>
            <a:endParaRPr lang="en-US" sz="9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23" name="Picture 3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055" y="3743993"/>
            <a:ext cx="321388" cy="321388"/>
          </a:xfrm>
          <a:prstGeom prst="rect">
            <a:avLst/>
          </a:prstGeom>
        </p:spPr>
      </p:pic>
      <p:cxnSp>
        <p:nvCxnSpPr>
          <p:cNvPr id="325" name="Straight Arrow Connector 324"/>
          <p:cNvCxnSpPr>
            <a:endCxn id="323" idx="1"/>
          </p:cNvCxnSpPr>
          <p:nvPr/>
        </p:nvCxnSpPr>
        <p:spPr>
          <a:xfrm flipV="1">
            <a:off x="3187817" y="3904687"/>
            <a:ext cx="57238" cy="7032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Elbow Connector 345"/>
          <p:cNvCxnSpPr/>
          <p:nvPr/>
        </p:nvCxnSpPr>
        <p:spPr>
          <a:xfrm rot="16200000" flipV="1">
            <a:off x="4755301" y="3618398"/>
            <a:ext cx="1514075" cy="2240943"/>
          </a:xfrm>
          <a:prstGeom prst="bentConnector3">
            <a:avLst>
              <a:gd name="adj1" fmla="val 35713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Arrow Connector 349"/>
          <p:cNvCxnSpPr/>
          <p:nvPr/>
        </p:nvCxnSpPr>
        <p:spPr>
          <a:xfrm>
            <a:off x="4556469" y="3877793"/>
            <a:ext cx="620667" cy="561851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ounded Rectangle 275"/>
          <p:cNvSpPr/>
          <p:nvPr/>
        </p:nvSpPr>
        <p:spPr>
          <a:xfrm>
            <a:off x="1265418" y="5281675"/>
            <a:ext cx="6661681" cy="963299"/>
          </a:xfrm>
          <a:prstGeom prst="roundRect">
            <a:avLst/>
          </a:prstGeom>
          <a:solidFill>
            <a:schemeClr val="accent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Rounded Rectangle 269"/>
          <p:cNvSpPr/>
          <p:nvPr/>
        </p:nvSpPr>
        <p:spPr>
          <a:xfrm>
            <a:off x="4906747" y="2891805"/>
            <a:ext cx="3023407" cy="1290142"/>
          </a:xfrm>
          <a:prstGeom prst="roundRect">
            <a:avLst/>
          </a:prstGeom>
          <a:solidFill>
            <a:srgbClr val="FFC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73246" y="1514937"/>
            <a:ext cx="18010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Google Shape;342;p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9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49AC8BCB-F524-7842-BDDE-9DADE84FAB21}"/>
              </a:ext>
            </a:extLst>
          </p:cNvPr>
          <p:cNvSpPr txBox="1"/>
          <p:nvPr/>
        </p:nvSpPr>
        <p:spPr>
          <a:xfrm>
            <a:off x="3708674" y="1364331"/>
            <a:ext cx="199125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Detector reconstruction services (DRS)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Cluster, segment finder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Road finder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614D281-E3DA-7342-9F41-4B06B74557C3}"/>
              </a:ext>
            </a:extLst>
          </p:cNvPr>
          <p:cNvSpPr/>
          <p:nvPr/>
        </p:nvSpPr>
        <p:spPr>
          <a:xfrm>
            <a:off x="2059538" y="1674975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5A75A6-A832-5647-B1C1-A7A0B52E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" y="240539"/>
            <a:ext cx="8686799" cy="487490"/>
          </a:xfrm>
        </p:spPr>
        <p:txBody>
          <a:bodyPr>
            <a:normAutofit/>
          </a:bodyPr>
          <a:lstStyle/>
          <a:p>
            <a:r>
              <a:rPr lang="en-US" b="0" dirty="0"/>
              <a:t>Heterogeneous </a:t>
            </a:r>
            <a:r>
              <a:rPr lang="en-US" b="0" dirty="0" smtClean="0"/>
              <a:t>data-stream </a:t>
            </a:r>
            <a:r>
              <a:rPr lang="en-US" b="0" dirty="0"/>
              <a:t>processing </a:t>
            </a:r>
            <a:r>
              <a:rPr lang="en-US" b="0" smtClean="0"/>
              <a:t>(</a:t>
            </a:r>
            <a:r>
              <a:rPr lang="en-US" b="0" smtClean="0"/>
              <a:t>LDRD-2018)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AE78553-435F-234D-BE28-98CD8F38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2D069410-C20B-4B4D-BC33-765D16A648BC}"/>
              </a:ext>
            </a:extLst>
          </p:cNvPr>
          <p:cNvSpPr/>
          <p:nvPr/>
        </p:nvSpPr>
        <p:spPr>
          <a:xfrm>
            <a:off x="552271" y="2201366"/>
            <a:ext cx="743484" cy="4529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Detector 1</a:t>
            </a:r>
          </a:p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Sector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588E4B4-188B-9241-9895-57341F49DAF4}"/>
              </a:ext>
            </a:extLst>
          </p:cNvPr>
          <p:cNvSpPr/>
          <p:nvPr/>
        </p:nvSpPr>
        <p:spPr>
          <a:xfrm>
            <a:off x="192707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B1D69FF-0D88-3447-B08E-D42E74636F55}"/>
              </a:ext>
            </a:extLst>
          </p:cNvPr>
          <p:cNvSpPr/>
          <p:nvPr/>
        </p:nvSpPr>
        <p:spPr>
          <a:xfrm>
            <a:off x="205953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58E9628-F732-3945-9CED-3E1FEBA6C7B0}"/>
              </a:ext>
            </a:extLst>
          </p:cNvPr>
          <p:cNvSpPr/>
          <p:nvPr/>
        </p:nvSpPr>
        <p:spPr>
          <a:xfrm>
            <a:off x="219199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D3C1D92-B5CE-B64A-B572-B0366EB11C0B}"/>
              </a:ext>
            </a:extLst>
          </p:cNvPr>
          <p:cNvSpPr/>
          <p:nvPr/>
        </p:nvSpPr>
        <p:spPr>
          <a:xfrm>
            <a:off x="2456918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C25EC6E-A7A9-464C-877D-B79052C0A532}"/>
              </a:ext>
            </a:extLst>
          </p:cNvPr>
          <p:cNvSpPr/>
          <p:nvPr/>
        </p:nvSpPr>
        <p:spPr>
          <a:xfrm>
            <a:off x="2326597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C14F429-22E2-9346-B7A0-BAEE8C3DEBE0}"/>
              </a:ext>
            </a:extLst>
          </p:cNvPr>
          <p:cNvSpPr/>
          <p:nvPr/>
        </p:nvSpPr>
        <p:spPr>
          <a:xfrm>
            <a:off x="2713292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8EDB0DA-2652-E445-AD1E-E99212076503}"/>
              </a:ext>
            </a:extLst>
          </p:cNvPr>
          <p:cNvSpPr/>
          <p:nvPr/>
        </p:nvSpPr>
        <p:spPr>
          <a:xfrm>
            <a:off x="1854438" y="1196410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2F27C332-BB58-5746-8952-7E94BEA3A502}"/>
              </a:ext>
            </a:extLst>
          </p:cNvPr>
          <p:cNvSpPr/>
          <p:nvPr/>
        </p:nvSpPr>
        <p:spPr>
          <a:xfrm>
            <a:off x="2189859" y="1758297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088DA9C-C0E8-2545-A58B-14CFD1FD8107}"/>
              </a:ext>
            </a:extLst>
          </p:cNvPr>
          <p:cNvSpPr/>
          <p:nvPr/>
        </p:nvSpPr>
        <p:spPr>
          <a:xfrm>
            <a:off x="2587239" y="1260504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F2EB2A57-461B-6141-8EC3-8D19691CE30A}"/>
              </a:ext>
            </a:extLst>
          </p:cNvPr>
          <p:cNvSpPr/>
          <p:nvPr/>
        </p:nvSpPr>
        <p:spPr>
          <a:xfrm>
            <a:off x="2059538" y="2997436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73D6696-347F-FE49-AB68-698F8E2F054C}"/>
              </a:ext>
            </a:extLst>
          </p:cNvPr>
          <p:cNvSpPr/>
          <p:nvPr/>
        </p:nvSpPr>
        <p:spPr>
          <a:xfrm>
            <a:off x="192707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AAD0B16-E6BC-EB4C-8553-D1CA642D96D0}"/>
              </a:ext>
            </a:extLst>
          </p:cNvPr>
          <p:cNvSpPr/>
          <p:nvPr/>
        </p:nvSpPr>
        <p:spPr>
          <a:xfrm>
            <a:off x="205953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E10A0DB9-6244-264E-9228-F905A24D4AA6}"/>
              </a:ext>
            </a:extLst>
          </p:cNvPr>
          <p:cNvSpPr/>
          <p:nvPr/>
        </p:nvSpPr>
        <p:spPr>
          <a:xfrm>
            <a:off x="219199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AA611974-9EA6-9845-A16D-A2A2453EED81}"/>
              </a:ext>
            </a:extLst>
          </p:cNvPr>
          <p:cNvSpPr/>
          <p:nvPr/>
        </p:nvSpPr>
        <p:spPr>
          <a:xfrm>
            <a:off x="2456918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AD0CCDA-916C-6548-A9BF-143992BC2DA5}"/>
              </a:ext>
            </a:extLst>
          </p:cNvPr>
          <p:cNvSpPr/>
          <p:nvPr/>
        </p:nvSpPr>
        <p:spPr>
          <a:xfrm>
            <a:off x="2326597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1351555-1520-8E41-B2CA-1C2C9FDA44C7}"/>
              </a:ext>
            </a:extLst>
          </p:cNvPr>
          <p:cNvSpPr/>
          <p:nvPr/>
        </p:nvSpPr>
        <p:spPr>
          <a:xfrm>
            <a:off x="2713292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22CDE9A8-0A88-E74E-B989-951996FEC570}"/>
              </a:ext>
            </a:extLst>
          </p:cNvPr>
          <p:cNvSpPr/>
          <p:nvPr/>
        </p:nvSpPr>
        <p:spPr>
          <a:xfrm>
            <a:off x="1854438" y="2518871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D7CE7D19-4257-BD41-AD4A-615038AA8AAC}"/>
              </a:ext>
            </a:extLst>
          </p:cNvPr>
          <p:cNvSpPr/>
          <p:nvPr/>
        </p:nvSpPr>
        <p:spPr>
          <a:xfrm>
            <a:off x="2189859" y="3080758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97500C4C-6F33-6845-8DA2-96FB767DA5AA}"/>
              </a:ext>
            </a:extLst>
          </p:cNvPr>
          <p:cNvSpPr/>
          <p:nvPr/>
        </p:nvSpPr>
        <p:spPr>
          <a:xfrm>
            <a:off x="2587239" y="2582965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B51B1636-FE4F-B944-A0EE-4EC6404AA8D5}"/>
              </a:ext>
            </a:extLst>
          </p:cNvPr>
          <p:cNvCxnSpPr/>
          <p:nvPr/>
        </p:nvCxnSpPr>
        <p:spPr>
          <a:xfrm>
            <a:off x="2125768" y="2429142"/>
            <a:ext cx="527701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B43061AB-8D9C-F14F-9D5E-F51CE88D6635}"/>
              </a:ext>
            </a:extLst>
          </p:cNvPr>
          <p:cNvSpPr/>
          <p:nvPr/>
        </p:nvSpPr>
        <p:spPr>
          <a:xfrm>
            <a:off x="2059538" y="4375443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124C241-E803-6540-9831-8198853C5836}"/>
              </a:ext>
            </a:extLst>
          </p:cNvPr>
          <p:cNvSpPr/>
          <p:nvPr/>
        </p:nvSpPr>
        <p:spPr>
          <a:xfrm>
            <a:off x="192707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BDD0D2A-298A-254F-AF1B-86F8CA9138D4}"/>
              </a:ext>
            </a:extLst>
          </p:cNvPr>
          <p:cNvSpPr/>
          <p:nvPr/>
        </p:nvSpPr>
        <p:spPr>
          <a:xfrm>
            <a:off x="205953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F14B97B2-EEFF-DC4F-88A2-CE149C21BA09}"/>
              </a:ext>
            </a:extLst>
          </p:cNvPr>
          <p:cNvSpPr/>
          <p:nvPr/>
        </p:nvSpPr>
        <p:spPr>
          <a:xfrm>
            <a:off x="219199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D4F78D65-E79F-CD4F-BE6C-DFC648C1AA64}"/>
              </a:ext>
            </a:extLst>
          </p:cNvPr>
          <p:cNvSpPr/>
          <p:nvPr/>
        </p:nvSpPr>
        <p:spPr>
          <a:xfrm>
            <a:off x="2456918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3D8A51A3-9553-094D-BFE8-D41558CC2E4B}"/>
              </a:ext>
            </a:extLst>
          </p:cNvPr>
          <p:cNvSpPr/>
          <p:nvPr/>
        </p:nvSpPr>
        <p:spPr>
          <a:xfrm>
            <a:off x="2326597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A75F343D-B9F8-9149-9109-595CD2A4BDD4}"/>
              </a:ext>
            </a:extLst>
          </p:cNvPr>
          <p:cNvSpPr/>
          <p:nvPr/>
        </p:nvSpPr>
        <p:spPr>
          <a:xfrm>
            <a:off x="2713292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3543F4BD-38E6-8E49-A896-519C1002F3A4}"/>
              </a:ext>
            </a:extLst>
          </p:cNvPr>
          <p:cNvSpPr/>
          <p:nvPr/>
        </p:nvSpPr>
        <p:spPr>
          <a:xfrm>
            <a:off x="1854438" y="3896878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5BF0E151-B0D9-2542-873D-1B0839A9C7D1}"/>
              </a:ext>
            </a:extLst>
          </p:cNvPr>
          <p:cNvSpPr/>
          <p:nvPr/>
        </p:nvSpPr>
        <p:spPr>
          <a:xfrm>
            <a:off x="2189859" y="4458765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95C7E5F9-801D-3C48-8DFF-99FDEE54CC2A}"/>
              </a:ext>
            </a:extLst>
          </p:cNvPr>
          <p:cNvSpPr/>
          <p:nvPr/>
        </p:nvSpPr>
        <p:spPr>
          <a:xfrm>
            <a:off x="2587239" y="3960972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FA9C55AA-A99B-5F45-A73A-F1DCEF77176E}"/>
              </a:ext>
            </a:extLst>
          </p:cNvPr>
          <p:cNvSpPr/>
          <p:nvPr/>
        </p:nvSpPr>
        <p:spPr>
          <a:xfrm>
            <a:off x="2059538" y="5697904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9C9E43B3-E597-E147-8B57-619F402AB7B1}"/>
              </a:ext>
            </a:extLst>
          </p:cNvPr>
          <p:cNvSpPr/>
          <p:nvPr/>
        </p:nvSpPr>
        <p:spPr>
          <a:xfrm>
            <a:off x="192707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1202AA9D-E7B7-9345-8B9D-630F47243524}"/>
              </a:ext>
            </a:extLst>
          </p:cNvPr>
          <p:cNvSpPr/>
          <p:nvPr/>
        </p:nvSpPr>
        <p:spPr>
          <a:xfrm>
            <a:off x="205953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BBD49CAE-559D-7642-A328-726DE82257B9}"/>
              </a:ext>
            </a:extLst>
          </p:cNvPr>
          <p:cNvSpPr/>
          <p:nvPr/>
        </p:nvSpPr>
        <p:spPr>
          <a:xfrm>
            <a:off x="219199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A3525E1B-80B0-4842-BCF1-8665492D36CD}"/>
              </a:ext>
            </a:extLst>
          </p:cNvPr>
          <p:cNvSpPr/>
          <p:nvPr/>
        </p:nvSpPr>
        <p:spPr>
          <a:xfrm>
            <a:off x="2456918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94FB5E5D-ED0B-3640-9202-F2DCC925BD41}"/>
              </a:ext>
            </a:extLst>
          </p:cNvPr>
          <p:cNvSpPr/>
          <p:nvPr/>
        </p:nvSpPr>
        <p:spPr>
          <a:xfrm>
            <a:off x="2326597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11D67CA5-8F43-1F42-BC73-3927BCFBFA43}"/>
              </a:ext>
            </a:extLst>
          </p:cNvPr>
          <p:cNvSpPr/>
          <p:nvPr/>
        </p:nvSpPr>
        <p:spPr>
          <a:xfrm>
            <a:off x="2713292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B27F3A92-02AA-8F42-A265-A5040F17234A}"/>
              </a:ext>
            </a:extLst>
          </p:cNvPr>
          <p:cNvSpPr/>
          <p:nvPr/>
        </p:nvSpPr>
        <p:spPr>
          <a:xfrm>
            <a:off x="1854438" y="5219339"/>
            <a:ext cx="1068224" cy="1123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="" xmlns:a16="http://schemas.microsoft.com/office/drawing/2014/main" id="{A95ADC1C-85E6-1246-AF51-E6FDEA5BB5B0}"/>
              </a:ext>
            </a:extLst>
          </p:cNvPr>
          <p:cNvSpPr/>
          <p:nvPr/>
        </p:nvSpPr>
        <p:spPr>
          <a:xfrm>
            <a:off x="2189859" y="5781226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</a:rPr>
              <a:t>SIS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1D102D04-C42F-E343-8509-5A9298887239}"/>
              </a:ext>
            </a:extLst>
          </p:cNvPr>
          <p:cNvSpPr/>
          <p:nvPr/>
        </p:nvSpPr>
        <p:spPr>
          <a:xfrm>
            <a:off x="2587239" y="5283433"/>
            <a:ext cx="132460" cy="256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0F4D6E5B-8B19-5D49-A885-BE835A0AC25F}"/>
              </a:ext>
            </a:extLst>
          </p:cNvPr>
          <p:cNvCxnSpPr/>
          <p:nvPr/>
        </p:nvCxnSpPr>
        <p:spPr>
          <a:xfrm>
            <a:off x="2125768" y="5129610"/>
            <a:ext cx="527701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="" xmlns:a16="http://schemas.microsoft.com/office/drawing/2014/main" id="{BB1BACC1-9C7A-794C-982D-5C4D3ACBD040}"/>
              </a:ext>
            </a:extLst>
          </p:cNvPr>
          <p:cNvCxnSpPr>
            <a:cxnSpLocks/>
          </p:cNvCxnSpPr>
          <p:nvPr/>
        </p:nvCxnSpPr>
        <p:spPr>
          <a:xfrm flipH="1">
            <a:off x="2719699" y="1628558"/>
            <a:ext cx="333284" cy="2418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C6267AEA-50DA-6647-9133-70E4824E6199}"/>
              </a:ext>
            </a:extLst>
          </p:cNvPr>
          <p:cNvSpPr txBox="1"/>
          <p:nvPr/>
        </p:nvSpPr>
        <p:spPr>
          <a:xfrm>
            <a:off x="3025832" y="1418733"/>
            <a:ext cx="3658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VTP</a:t>
            </a:r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3039892" y="1620705"/>
            <a:ext cx="35174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="" xmlns:a16="http://schemas.microsoft.com/office/drawing/2014/main" id="{C41C4B4F-6E6E-374C-8C3E-92EFF4C3D746}"/>
              </a:ext>
            </a:extLst>
          </p:cNvPr>
          <p:cNvCxnSpPr>
            <a:cxnSpLocks/>
            <a:endCxn id="37" idx="3"/>
          </p:cNvCxnSpPr>
          <p:nvPr/>
        </p:nvCxnSpPr>
        <p:spPr>
          <a:xfrm flipV="1">
            <a:off x="1553278" y="3401706"/>
            <a:ext cx="694776" cy="565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93B2DED2-5ACC-0544-887C-329844D70D98}"/>
              </a:ext>
            </a:extLst>
          </p:cNvPr>
          <p:cNvCxnSpPr>
            <a:cxnSpLocks/>
          </p:cNvCxnSpPr>
          <p:nvPr/>
        </p:nvCxnSpPr>
        <p:spPr>
          <a:xfrm>
            <a:off x="89671" y="3956710"/>
            <a:ext cx="148332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49AC8BCB-F524-7842-BDDE-9DADE84FAB21}"/>
              </a:ext>
            </a:extLst>
          </p:cNvPr>
          <p:cNvSpPr txBox="1"/>
          <p:nvPr/>
        </p:nvSpPr>
        <p:spPr>
          <a:xfrm>
            <a:off x="33522" y="3316249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Stream interface services (SIS)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Runs on FPGA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0 suppression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Electronic noise removal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="" xmlns:a16="http://schemas.microsoft.com/office/drawing/2014/main" id="{95ECD959-B1AD-C841-8DA8-45ED3451B113}"/>
              </a:ext>
            </a:extLst>
          </p:cNvPr>
          <p:cNvCxnSpPr>
            <a:cxnSpLocks/>
          </p:cNvCxnSpPr>
          <p:nvPr/>
        </p:nvCxnSpPr>
        <p:spPr>
          <a:xfrm flipH="1">
            <a:off x="2843613" y="1138245"/>
            <a:ext cx="758440" cy="2734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CF2BA45B-E58F-FC46-A51A-7957C2340D85}"/>
              </a:ext>
            </a:extLst>
          </p:cNvPr>
          <p:cNvSpPr txBox="1"/>
          <p:nvPr/>
        </p:nvSpPr>
        <p:spPr>
          <a:xfrm>
            <a:off x="3478139" y="930213"/>
            <a:ext cx="9717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Flash ADCs/TDCs</a:t>
            </a:r>
            <a:endParaRPr lang="en-US" dirty="0"/>
          </a:p>
        </p:txBody>
      </p:sp>
      <p:cxnSp>
        <p:nvCxnSpPr>
          <p:cNvPr id="85" name="Straight Connector 84">
            <a:extLst>
              <a:ext uri="{FF2B5EF4-FFF2-40B4-BE49-F238E27FC236}">
                <a16:creationId xmlns="" xmlns:a16="http://schemas.microsoft.com/office/drawing/2014/main" id="{AE54432E-83DB-6C40-9321-4F95C11464C4}"/>
              </a:ext>
            </a:extLst>
          </p:cNvPr>
          <p:cNvCxnSpPr>
            <a:cxnSpLocks/>
          </p:cNvCxnSpPr>
          <p:nvPr/>
        </p:nvCxnSpPr>
        <p:spPr>
          <a:xfrm flipV="1">
            <a:off x="3590302" y="1138245"/>
            <a:ext cx="795826" cy="1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="" xmlns:a16="http://schemas.microsoft.com/office/drawing/2014/main" id="{FD31EB81-183A-FA46-80CA-11C0D5527237}"/>
              </a:ext>
            </a:extLst>
          </p:cNvPr>
          <p:cNvCxnSpPr>
            <a:cxnSpLocks/>
          </p:cNvCxnSpPr>
          <p:nvPr/>
        </p:nvCxnSpPr>
        <p:spPr>
          <a:xfrm>
            <a:off x="1868945" y="954301"/>
            <a:ext cx="170071" cy="2594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7754BCE2-42F6-AE47-9F91-BD4330BD2BED}"/>
              </a:ext>
            </a:extLst>
          </p:cNvPr>
          <p:cNvSpPr txBox="1"/>
          <p:nvPr/>
        </p:nvSpPr>
        <p:spPr>
          <a:xfrm>
            <a:off x="1843134" y="745420"/>
            <a:ext cx="663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VXI Crate</a:t>
            </a:r>
            <a:endParaRPr lang="en-US" dirty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AB09E625-56A4-E24A-8863-704F35FE32C1}"/>
              </a:ext>
            </a:extLst>
          </p:cNvPr>
          <p:cNvCxnSpPr>
            <a:cxnSpLocks/>
          </p:cNvCxnSpPr>
          <p:nvPr/>
        </p:nvCxnSpPr>
        <p:spPr>
          <a:xfrm>
            <a:off x="1874286" y="955940"/>
            <a:ext cx="4929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>
            <a:extLst>
              <a:ext uri="{FF2B5EF4-FFF2-40B4-BE49-F238E27FC236}">
                <a16:creationId xmlns="" xmlns:a16="http://schemas.microsoft.com/office/drawing/2014/main" id="{0AC41A4B-5F7E-244D-94B0-472F0569AE11}"/>
              </a:ext>
            </a:extLst>
          </p:cNvPr>
          <p:cNvSpPr/>
          <p:nvPr/>
        </p:nvSpPr>
        <p:spPr>
          <a:xfrm>
            <a:off x="552271" y="4903146"/>
            <a:ext cx="743484" cy="4529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Detector N</a:t>
            </a:r>
          </a:p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Sector  N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="" xmlns:a16="http://schemas.microsoft.com/office/drawing/2014/main" id="{1C9CC37A-14DC-EA4A-8010-722522F3C888}"/>
              </a:ext>
            </a:extLst>
          </p:cNvPr>
          <p:cNvSpPr/>
          <p:nvPr/>
        </p:nvSpPr>
        <p:spPr>
          <a:xfrm>
            <a:off x="5105406" y="3483190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ERS 1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="" xmlns:a16="http://schemas.microsoft.com/office/drawing/2014/main" id="{E5A6DF39-CA07-BC4D-9EA9-7146663CC0B9}"/>
              </a:ext>
            </a:extLst>
          </p:cNvPr>
          <p:cNvSpPr/>
          <p:nvPr/>
        </p:nvSpPr>
        <p:spPr>
          <a:xfrm>
            <a:off x="4179391" y="4537579"/>
            <a:ext cx="624912" cy="3152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EP</a:t>
            </a:r>
          </a:p>
        </p:txBody>
      </p:sp>
      <p:cxnSp>
        <p:nvCxnSpPr>
          <p:cNvPr id="120" name="Elbow Connector 119">
            <a:extLst>
              <a:ext uri="{FF2B5EF4-FFF2-40B4-BE49-F238E27FC236}">
                <a16:creationId xmlns="" xmlns:a16="http://schemas.microsoft.com/office/drawing/2014/main" id="{352A15B3-4821-C241-9572-579BFA692351}"/>
              </a:ext>
            </a:extLst>
          </p:cNvPr>
          <p:cNvCxnSpPr>
            <a:cxnSpLocks/>
            <a:stCxn id="60" idx="6"/>
            <a:endCxn id="136" idx="2"/>
          </p:cNvCxnSpPr>
          <p:nvPr/>
        </p:nvCxnSpPr>
        <p:spPr>
          <a:xfrm flipV="1">
            <a:off x="2587239" y="5195123"/>
            <a:ext cx="773919" cy="77411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>
            <a:extLst>
              <a:ext uri="{FF2B5EF4-FFF2-40B4-BE49-F238E27FC236}">
                <a16:creationId xmlns="" xmlns:a16="http://schemas.microsoft.com/office/drawing/2014/main" id="{20E91CAE-F5D2-4C4B-96A8-DB2E6E53683F}"/>
              </a:ext>
            </a:extLst>
          </p:cNvPr>
          <p:cNvCxnSpPr>
            <a:stCxn id="19" idx="6"/>
          </p:cNvCxnSpPr>
          <p:nvPr/>
        </p:nvCxnSpPr>
        <p:spPr>
          <a:xfrm>
            <a:off x="2587239" y="1946304"/>
            <a:ext cx="784981" cy="4422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142">
            <a:extLst>
              <a:ext uri="{FF2B5EF4-FFF2-40B4-BE49-F238E27FC236}">
                <a16:creationId xmlns="" xmlns:a16="http://schemas.microsoft.com/office/drawing/2014/main" id="{5E6598BD-3A6E-EE43-AE64-D12FBB37C53B}"/>
              </a:ext>
            </a:extLst>
          </p:cNvPr>
          <p:cNvCxnSpPr>
            <a:stCxn id="37" idx="6"/>
            <a:endCxn id="117" idx="2"/>
          </p:cNvCxnSpPr>
          <p:nvPr/>
        </p:nvCxnSpPr>
        <p:spPr>
          <a:xfrm flipV="1">
            <a:off x="2587239" y="2485521"/>
            <a:ext cx="771606" cy="78324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Elbow Connector 145">
            <a:extLst>
              <a:ext uri="{FF2B5EF4-FFF2-40B4-BE49-F238E27FC236}">
                <a16:creationId xmlns="" xmlns:a16="http://schemas.microsoft.com/office/drawing/2014/main" id="{E7E37E34-5AD9-9547-8D76-8327FE246AF3}"/>
              </a:ext>
            </a:extLst>
          </p:cNvPr>
          <p:cNvCxnSpPr>
            <a:stCxn id="50" idx="6"/>
          </p:cNvCxnSpPr>
          <p:nvPr/>
        </p:nvCxnSpPr>
        <p:spPr>
          <a:xfrm>
            <a:off x="2587239" y="4646772"/>
            <a:ext cx="771606" cy="47743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Elbow Connector 184">
            <a:extLst>
              <a:ext uri="{FF2B5EF4-FFF2-40B4-BE49-F238E27FC236}">
                <a16:creationId xmlns="" xmlns:a16="http://schemas.microsoft.com/office/drawing/2014/main" id="{02692019-EC0D-024C-A162-212E77860C2C}"/>
              </a:ext>
            </a:extLst>
          </p:cNvPr>
          <p:cNvCxnSpPr>
            <a:cxnSpLocks/>
            <a:stCxn id="134" idx="6"/>
            <a:endCxn id="107" idx="1"/>
          </p:cNvCxnSpPr>
          <p:nvPr/>
        </p:nvCxnSpPr>
        <p:spPr>
          <a:xfrm flipV="1">
            <a:off x="4685808" y="3799798"/>
            <a:ext cx="419598" cy="429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="" xmlns:a16="http://schemas.microsoft.com/office/drawing/2014/main" id="{01E616F2-FF79-6D48-B15D-D7B982964885}"/>
              </a:ext>
            </a:extLst>
          </p:cNvPr>
          <p:cNvSpPr/>
          <p:nvPr/>
        </p:nvSpPr>
        <p:spPr>
          <a:xfrm>
            <a:off x="5932349" y="3493567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DRS X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="" xmlns:a16="http://schemas.microsoft.com/office/drawing/2014/main" id="{285E1114-31A1-2A4D-AF57-F34B38FD9091}"/>
              </a:ext>
            </a:extLst>
          </p:cNvPr>
          <p:cNvSpPr/>
          <p:nvPr/>
        </p:nvSpPr>
        <p:spPr>
          <a:xfrm>
            <a:off x="6808397" y="4436521"/>
            <a:ext cx="624912" cy="3152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DSTP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="" xmlns:a16="http://schemas.microsoft.com/office/drawing/2014/main" id="{92F14207-5D9C-7C4C-B8D4-703E5DEA2569}"/>
              </a:ext>
            </a:extLst>
          </p:cNvPr>
          <p:cNvSpPr/>
          <p:nvPr/>
        </p:nvSpPr>
        <p:spPr>
          <a:xfrm>
            <a:off x="6782304" y="3490425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ERS N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="" xmlns:a16="http://schemas.microsoft.com/office/drawing/2014/main" id="{3D9B256C-C903-6942-AC37-24434BA9CFA4}"/>
              </a:ext>
            </a:extLst>
          </p:cNvPr>
          <p:cNvSpPr/>
          <p:nvPr/>
        </p:nvSpPr>
        <p:spPr>
          <a:xfrm>
            <a:off x="7832012" y="2532165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ANAS 1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="" xmlns:a16="http://schemas.microsoft.com/office/drawing/2014/main" id="{BB22043A-65AA-8640-865B-0676B8B1508C}"/>
              </a:ext>
            </a:extLst>
          </p:cNvPr>
          <p:cNvSpPr/>
          <p:nvPr/>
        </p:nvSpPr>
        <p:spPr>
          <a:xfrm>
            <a:off x="7832012" y="3490425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ANAS 2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="" xmlns:a16="http://schemas.microsoft.com/office/drawing/2014/main" id="{DE8C9EE2-C594-944E-8E9D-2ABD64352F32}"/>
              </a:ext>
            </a:extLst>
          </p:cNvPr>
          <p:cNvSpPr/>
          <p:nvPr/>
        </p:nvSpPr>
        <p:spPr>
          <a:xfrm>
            <a:off x="7832012" y="4467371"/>
            <a:ext cx="659551" cy="6332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ANAS N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="" xmlns:a16="http://schemas.microsoft.com/office/drawing/2014/main" id="{51683A20-733E-B14F-81E2-427FA7FEA958}"/>
              </a:ext>
            </a:extLst>
          </p:cNvPr>
          <p:cNvCxnSpPr>
            <a:stCxn id="107" idx="3"/>
            <a:endCxn id="186" idx="1"/>
          </p:cNvCxnSpPr>
          <p:nvPr/>
        </p:nvCxnSpPr>
        <p:spPr>
          <a:xfrm>
            <a:off x="5764957" y="3799798"/>
            <a:ext cx="167392" cy="10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="" xmlns:a16="http://schemas.microsoft.com/office/drawing/2014/main" id="{18A88244-D2FC-6947-A11C-5D817DC10757}"/>
              </a:ext>
            </a:extLst>
          </p:cNvPr>
          <p:cNvCxnSpPr/>
          <p:nvPr/>
        </p:nvCxnSpPr>
        <p:spPr>
          <a:xfrm flipV="1">
            <a:off x="6591900" y="3807033"/>
            <a:ext cx="190404" cy="3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="" xmlns:a16="http://schemas.microsoft.com/office/drawing/2014/main" id="{E197BEDE-C00A-9D43-B1F7-EEE602FCFCFA}"/>
              </a:ext>
            </a:extLst>
          </p:cNvPr>
          <p:cNvCxnSpPr>
            <a:stCxn id="188" idx="3"/>
            <a:endCxn id="190" idx="1"/>
          </p:cNvCxnSpPr>
          <p:nvPr/>
        </p:nvCxnSpPr>
        <p:spPr>
          <a:xfrm>
            <a:off x="7441855" y="3807033"/>
            <a:ext cx="3901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Elbow Connector 198">
            <a:extLst>
              <a:ext uri="{FF2B5EF4-FFF2-40B4-BE49-F238E27FC236}">
                <a16:creationId xmlns="" xmlns:a16="http://schemas.microsoft.com/office/drawing/2014/main" id="{685399FC-44E7-4F46-9A70-E77977255585}"/>
              </a:ext>
            </a:extLst>
          </p:cNvPr>
          <p:cNvCxnSpPr>
            <a:cxnSpLocks/>
          </p:cNvCxnSpPr>
          <p:nvPr/>
        </p:nvCxnSpPr>
        <p:spPr>
          <a:xfrm flipV="1">
            <a:off x="7441855" y="2788951"/>
            <a:ext cx="390157" cy="9582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Elbow Connector 200">
            <a:extLst>
              <a:ext uri="{FF2B5EF4-FFF2-40B4-BE49-F238E27FC236}">
                <a16:creationId xmlns="" xmlns:a16="http://schemas.microsoft.com/office/drawing/2014/main" id="{6CCF7FBC-A616-7842-AB37-3EC1859418B1}"/>
              </a:ext>
            </a:extLst>
          </p:cNvPr>
          <p:cNvCxnSpPr>
            <a:cxnSpLocks/>
          </p:cNvCxnSpPr>
          <p:nvPr/>
        </p:nvCxnSpPr>
        <p:spPr>
          <a:xfrm>
            <a:off x="7441855" y="3875401"/>
            <a:ext cx="390157" cy="97694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="" xmlns:a16="http://schemas.microsoft.com/office/drawing/2014/main" id="{46A4CA83-2356-BB4B-933C-7161B6154FB9}"/>
              </a:ext>
            </a:extLst>
          </p:cNvPr>
          <p:cNvCxnSpPr>
            <a:cxnSpLocks/>
            <a:endCxn id="107" idx="0"/>
          </p:cNvCxnSpPr>
          <p:nvPr/>
        </p:nvCxnSpPr>
        <p:spPr>
          <a:xfrm flipH="1">
            <a:off x="5435182" y="1817464"/>
            <a:ext cx="532595" cy="16657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="" xmlns:a16="http://schemas.microsoft.com/office/drawing/2014/main" id="{2F68B0D5-5839-2442-8FEE-C4C1DA8DC838}"/>
              </a:ext>
            </a:extLst>
          </p:cNvPr>
          <p:cNvCxnSpPr>
            <a:cxnSpLocks/>
          </p:cNvCxnSpPr>
          <p:nvPr/>
        </p:nvCxnSpPr>
        <p:spPr>
          <a:xfrm flipV="1">
            <a:off x="5960903" y="1817463"/>
            <a:ext cx="253066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="" xmlns:a16="http://schemas.microsoft.com/office/drawing/2014/main" id="{4064DF9B-F447-8045-B730-AF080CCFBBB6}"/>
              </a:ext>
            </a:extLst>
          </p:cNvPr>
          <p:cNvSpPr txBox="1"/>
          <p:nvPr/>
        </p:nvSpPr>
        <p:spPr>
          <a:xfrm>
            <a:off x="5933644" y="1054934"/>
            <a:ext cx="274305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Detector reconstruction services (DRS)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Full detector reconstruction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Calibration, alignment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err="1"/>
              <a:t>Kalman</a:t>
            </a:r>
            <a:r>
              <a:rPr lang="en-US" sz="900" dirty="0"/>
              <a:t> filter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Note: some DRS services  might run on GPGPU/TPU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="" xmlns:a16="http://schemas.microsoft.com/office/drawing/2014/main" id="{46F2CAED-2485-EB46-BA68-6F806D7394DA}"/>
              </a:ext>
            </a:extLst>
          </p:cNvPr>
          <p:cNvCxnSpPr>
            <a:cxnSpLocks/>
          </p:cNvCxnSpPr>
          <p:nvPr/>
        </p:nvCxnSpPr>
        <p:spPr>
          <a:xfrm flipH="1" flipV="1">
            <a:off x="4271263" y="4834779"/>
            <a:ext cx="415054" cy="7121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="" xmlns:a16="http://schemas.microsoft.com/office/drawing/2014/main" id="{0DD4FB35-725C-5D45-B08E-F9D41B7E9CCB}"/>
              </a:ext>
            </a:extLst>
          </p:cNvPr>
          <p:cNvCxnSpPr/>
          <p:nvPr/>
        </p:nvCxnSpPr>
        <p:spPr>
          <a:xfrm>
            <a:off x="4676299" y="5542211"/>
            <a:ext cx="7761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0655EE38-6E14-3B48-8A2C-088A2EA017AA}"/>
              </a:ext>
            </a:extLst>
          </p:cNvPr>
          <p:cNvSpPr txBox="1"/>
          <p:nvPr/>
        </p:nvSpPr>
        <p:spPr>
          <a:xfrm>
            <a:off x="4659387" y="521624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Event persistency</a:t>
            </a:r>
          </a:p>
          <a:p>
            <a:r>
              <a:rPr lang="en-US" sz="900" dirty="0"/>
              <a:t>Raw data</a:t>
            </a:r>
            <a:endParaRPr lang="en-US" dirty="0"/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="" xmlns:a16="http://schemas.microsoft.com/office/drawing/2014/main" id="{4A769244-2FFB-9844-A5AF-FB163C6EA9E0}"/>
              </a:ext>
            </a:extLst>
          </p:cNvPr>
          <p:cNvCxnSpPr>
            <a:cxnSpLocks/>
          </p:cNvCxnSpPr>
          <p:nvPr/>
        </p:nvCxnSpPr>
        <p:spPr>
          <a:xfrm flipH="1">
            <a:off x="6058871" y="2599852"/>
            <a:ext cx="251996" cy="8905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="" xmlns:a16="http://schemas.microsoft.com/office/drawing/2014/main" id="{6437CB70-16AF-9349-AFA0-AC61F63DF899}"/>
              </a:ext>
            </a:extLst>
          </p:cNvPr>
          <p:cNvCxnSpPr>
            <a:cxnSpLocks/>
          </p:cNvCxnSpPr>
          <p:nvPr/>
        </p:nvCxnSpPr>
        <p:spPr>
          <a:xfrm>
            <a:off x="6310867" y="2599852"/>
            <a:ext cx="97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36057D24-519B-7644-A7E2-AD6AA4E095B4}"/>
              </a:ext>
            </a:extLst>
          </p:cNvPr>
          <p:cNvSpPr txBox="1"/>
          <p:nvPr/>
        </p:nvSpPr>
        <p:spPr>
          <a:xfrm>
            <a:off x="6170631" y="2112618"/>
            <a:ext cx="164660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Some detectors might need</a:t>
            </a:r>
          </a:p>
          <a:p>
            <a:r>
              <a:rPr lang="en-US" sz="900" dirty="0"/>
              <a:t>other detector’s data to </a:t>
            </a:r>
          </a:p>
          <a:p>
            <a:r>
              <a:rPr lang="en-US" sz="900" dirty="0"/>
              <a:t>complete their reconstruction. </a:t>
            </a:r>
            <a:endParaRPr lang="en-US" dirty="0"/>
          </a:p>
        </p:txBody>
      </p:sp>
      <p:cxnSp>
        <p:nvCxnSpPr>
          <p:cNvPr id="238" name="Straight Arrow Connector 237">
            <a:extLst>
              <a:ext uri="{FF2B5EF4-FFF2-40B4-BE49-F238E27FC236}">
                <a16:creationId xmlns="" xmlns:a16="http://schemas.microsoft.com/office/drawing/2014/main" id="{417941F7-9223-124D-AD64-BD373E2087F0}"/>
              </a:ext>
            </a:extLst>
          </p:cNvPr>
          <p:cNvCxnSpPr>
            <a:cxnSpLocks/>
          </p:cNvCxnSpPr>
          <p:nvPr/>
        </p:nvCxnSpPr>
        <p:spPr>
          <a:xfrm flipV="1">
            <a:off x="5105406" y="4107411"/>
            <a:ext cx="172576" cy="426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="" xmlns:a16="http://schemas.microsoft.com/office/drawing/2014/main" id="{140C247D-77CE-1F4A-99CD-2BBF9FE72C5F}"/>
              </a:ext>
            </a:extLst>
          </p:cNvPr>
          <p:cNvSpPr txBox="1"/>
          <p:nvPr/>
        </p:nvSpPr>
        <p:spPr>
          <a:xfrm>
            <a:off x="5117015" y="4351043"/>
            <a:ext cx="1563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Event reconstruction services</a:t>
            </a:r>
            <a:endParaRPr lang="en-US" dirty="0"/>
          </a:p>
        </p:txBody>
      </p:sp>
      <p:cxnSp>
        <p:nvCxnSpPr>
          <p:cNvPr id="243" name="Straight Connector 242">
            <a:extLst>
              <a:ext uri="{FF2B5EF4-FFF2-40B4-BE49-F238E27FC236}">
                <a16:creationId xmlns="" xmlns:a16="http://schemas.microsoft.com/office/drawing/2014/main" id="{F9037C55-3AF0-B24C-BF4A-AD4C5751EB91}"/>
              </a:ext>
            </a:extLst>
          </p:cNvPr>
          <p:cNvCxnSpPr>
            <a:cxnSpLocks/>
          </p:cNvCxnSpPr>
          <p:nvPr/>
        </p:nvCxnSpPr>
        <p:spPr>
          <a:xfrm>
            <a:off x="5096860" y="4544321"/>
            <a:ext cx="1495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="" xmlns:a16="http://schemas.microsoft.com/office/drawing/2014/main" id="{A8891F70-1E67-3D48-9E25-141DBC973F4B}"/>
              </a:ext>
            </a:extLst>
          </p:cNvPr>
          <p:cNvCxnSpPr>
            <a:stCxn id="188" idx="2"/>
            <a:endCxn id="187" idx="0"/>
          </p:cNvCxnSpPr>
          <p:nvPr/>
        </p:nvCxnSpPr>
        <p:spPr>
          <a:xfrm>
            <a:off x="7112080" y="4123641"/>
            <a:ext cx="8773" cy="312880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>
            <a:extLst>
              <a:ext uri="{FF2B5EF4-FFF2-40B4-BE49-F238E27FC236}">
                <a16:creationId xmlns="" xmlns:a16="http://schemas.microsoft.com/office/drawing/2014/main" id="{BEB706A3-71DD-D044-A791-D29AC07962C4}"/>
              </a:ext>
            </a:extLst>
          </p:cNvPr>
          <p:cNvCxnSpPr>
            <a:cxnSpLocks/>
          </p:cNvCxnSpPr>
          <p:nvPr/>
        </p:nvCxnSpPr>
        <p:spPr>
          <a:xfrm flipV="1">
            <a:off x="6680685" y="4742314"/>
            <a:ext cx="172576" cy="4260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TextBox 247">
            <a:extLst>
              <a:ext uri="{FF2B5EF4-FFF2-40B4-BE49-F238E27FC236}">
                <a16:creationId xmlns="" xmlns:a16="http://schemas.microsoft.com/office/drawing/2014/main" id="{5BC5E470-B8B8-AA4A-87C5-754614658B4C}"/>
              </a:ext>
            </a:extLst>
          </p:cNvPr>
          <p:cNvSpPr txBox="1"/>
          <p:nvPr/>
        </p:nvSpPr>
        <p:spPr>
          <a:xfrm>
            <a:off x="5551448" y="485234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DST persistency</a:t>
            </a:r>
          </a:p>
          <a:p>
            <a:r>
              <a:rPr lang="en-US" sz="900" dirty="0"/>
              <a:t>Reconstructed data</a:t>
            </a:r>
            <a:endParaRPr lang="en-US" dirty="0"/>
          </a:p>
        </p:txBody>
      </p:sp>
      <p:cxnSp>
        <p:nvCxnSpPr>
          <p:cNvPr id="249" name="Straight Connector 248">
            <a:extLst>
              <a:ext uri="{FF2B5EF4-FFF2-40B4-BE49-F238E27FC236}">
                <a16:creationId xmlns="" xmlns:a16="http://schemas.microsoft.com/office/drawing/2014/main" id="{D5A8FB5C-EDFE-F14A-ACE8-5517873F7A19}"/>
              </a:ext>
            </a:extLst>
          </p:cNvPr>
          <p:cNvCxnSpPr>
            <a:cxnSpLocks/>
          </p:cNvCxnSpPr>
          <p:nvPr/>
        </p:nvCxnSpPr>
        <p:spPr>
          <a:xfrm>
            <a:off x="5518151" y="5168331"/>
            <a:ext cx="11570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="" xmlns:a16="http://schemas.microsoft.com/office/drawing/2014/main" id="{0A64698F-57F0-F44F-8621-823BBE3F1AC2}"/>
              </a:ext>
            </a:extLst>
          </p:cNvPr>
          <p:cNvCxnSpPr>
            <a:cxnSpLocks/>
          </p:cNvCxnSpPr>
          <p:nvPr/>
        </p:nvCxnSpPr>
        <p:spPr>
          <a:xfrm>
            <a:off x="7742340" y="2109389"/>
            <a:ext cx="182555" cy="4615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="" xmlns:a16="http://schemas.microsoft.com/office/drawing/2014/main" id="{69E75BE2-A388-D441-A6E2-C968C761A5BB}"/>
              </a:ext>
            </a:extLst>
          </p:cNvPr>
          <p:cNvCxnSpPr>
            <a:cxnSpLocks/>
          </p:cNvCxnSpPr>
          <p:nvPr/>
        </p:nvCxnSpPr>
        <p:spPr>
          <a:xfrm>
            <a:off x="7742340" y="2109389"/>
            <a:ext cx="8974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="" xmlns:a16="http://schemas.microsoft.com/office/drawing/2014/main" id="{9C3D728A-F8D1-CC4D-99B5-C8DE04FB6D22}"/>
              </a:ext>
            </a:extLst>
          </p:cNvPr>
          <p:cNvSpPr txBox="1"/>
          <p:nvPr/>
        </p:nvSpPr>
        <p:spPr>
          <a:xfrm>
            <a:off x="7733794" y="1906581"/>
            <a:ext cx="9637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Analysis services</a:t>
            </a:r>
            <a:endParaRPr lang="en-US" dirty="0"/>
          </a:p>
        </p:txBody>
      </p:sp>
      <p:cxnSp>
        <p:nvCxnSpPr>
          <p:cNvPr id="260" name="Elbow Connector 259">
            <a:extLst>
              <a:ext uri="{FF2B5EF4-FFF2-40B4-BE49-F238E27FC236}">
                <a16:creationId xmlns="" xmlns:a16="http://schemas.microsoft.com/office/drawing/2014/main" id="{037C0488-8A2F-EB4D-996F-D29ED718AA21}"/>
              </a:ext>
            </a:extLst>
          </p:cNvPr>
          <p:cNvCxnSpPr>
            <a:cxnSpLocks/>
          </p:cNvCxnSpPr>
          <p:nvPr/>
        </p:nvCxnSpPr>
        <p:spPr>
          <a:xfrm flipV="1">
            <a:off x="1295755" y="1345961"/>
            <a:ext cx="631323" cy="10391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Elbow Connector 262">
            <a:extLst>
              <a:ext uri="{FF2B5EF4-FFF2-40B4-BE49-F238E27FC236}">
                <a16:creationId xmlns="" xmlns:a16="http://schemas.microsoft.com/office/drawing/2014/main" id="{A317BDC4-DEE5-704F-89CA-2EE4BED67FB5}"/>
              </a:ext>
            </a:extLst>
          </p:cNvPr>
          <p:cNvCxnSpPr>
            <a:cxnSpLocks/>
          </p:cNvCxnSpPr>
          <p:nvPr/>
        </p:nvCxnSpPr>
        <p:spPr>
          <a:xfrm>
            <a:off x="1295755" y="2470560"/>
            <a:ext cx="631323" cy="28332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="" xmlns:a16="http://schemas.microsoft.com/office/drawing/2014/main" id="{415AF94B-D962-4445-AC63-AB55FBC912D9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295755" y="2427830"/>
            <a:ext cx="6089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Elbow Connector 267">
            <a:extLst>
              <a:ext uri="{FF2B5EF4-FFF2-40B4-BE49-F238E27FC236}">
                <a16:creationId xmlns="" xmlns:a16="http://schemas.microsoft.com/office/drawing/2014/main" id="{B4918FA7-7EC5-3B41-98D3-1C94354938D9}"/>
              </a:ext>
            </a:extLst>
          </p:cNvPr>
          <p:cNvCxnSpPr>
            <a:cxnSpLocks/>
          </p:cNvCxnSpPr>
          <p:nvPr/>
        </p:nvCxnSpPr>
        <p:spPr>
          <a:xfrm flipV="1">
            <a:off x="1295755" y="4046429"/>
            <a:ext cx="631323" cy="10404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Elbow Connector 270">
            <a:extLst>
              <a:ext uri="{FF2B5EF4-FFF2-40B4-BE49-F238E27FC236}">
                <a16:creationId xmlns="" xmlns:a16="http://schemas.microsoft.com/office/drawing/2014/main" id="{DCBC7674-51F3-5143-8E56-D4AE095F7BF5}"/>
              </a:ext>
            </a:extLst>
          </p:cNvPr>
          <p:cNvCxnSpPr>
            <a:cxnSpLocks/>
          </p:cNvCxnSpPr>
          <p:nvPr/>
        </p:nvCxnSpPr>
        <p:spPr>
          <a:xfrm>
            <a:off x="1295755" y="5180886"/>
            <a:ext cx="631323" cy="28201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="" xmlns:a16="http://schemas.microsoft.com/office/drawing/2014/main" id="{C7C067D4-EE87-D846-826E-CD7F8F09A18B}"/>
              </a:ext>
            </a:extLst>
          </p:cNvPr>
          <p:cNvCxnSpPr>
            <a:stCxn id="97" idx="3"/>
          </p:cNvCxnSpPr>
          <p:nvPr/>
        </p:nvCxnSpPr>
        <p:spPr>
          <a:xfrm flipV="1">
            <a:off x="1295755" y="5124206"/>
            <a:ext cx="631323" cy="5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Down Arrow 288">
            <a:extLst>
              <a:ext uri="{FF2B5EF4-FFF2-40B4-BE49-F238E27FC236}">
                <a16:creationId xmlns="" xmlns:a16="http://schemas.microsoft.com/office/drawing/2014/main" id="{FAC7B5F6-AB4D-F64C-BE1D-2A641626FAB0}"/>
              </a:ext>
            </a:extLst>
          </p:cNvPr>
          <p:cNvSpPr/>
          <p:nvPr/>
        </p:nvSpPr>
        <p:spPr>
          <a:xfrm>
            <a:off x="2343155" y="2849348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Down Arrow 289">
            <a:extLst>
              <a:ext uri="{FF2B5EF4-FFF2-40B4-BE49-F238E27FC236}">
                <a16:creationId xmlns="" xmlns:a16="http://schemas.microsoft.com/office/drawing/2014/main" id="{8A17F902-A657-2F40-BFE5-B4777242A04D}"/>
              </a:ext>
            </a:extLst>
          </p:cNvPr>
          <p:cNvSpPr/>
          <p:nvPr/>
        </p:nvSpPr>
        <p:spPr>
          <a:xfrm>
            <a:off x="2341643" y="1523286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Down Arrow 290">
            <a:extLst>
              <a:ext uri="{FF2B5EF4-FFF2-40B4-BE49-F238E27FC236}">
                <a16:creationId xmlns="" xmlns:a16="http://schemas.microsoft.com/office/drawing/2014/main" id="{DE757480-CFBD-6347-B4A6-45E3E9B69270}"/>
              </a:ext>
            </a:extLst>
          </p:cNvPr>
          <p:cNvSpPr/>
          <p:nvPr/>
        </p:nvSpPr>
        <p:spPr>
          <a:xfrm>
            <a:off x="2350382" y="4221110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Down Arrow 291">
            <a:extLst>
              <a:ext uri="{FF2B5EF4-FFF2-40B4-BE49-F238E27FC236}">
                <a16:creationId xmlns="" xmlns:a16="http://schemas.microsoft.com/office/drawing/2014/main" id="{A2E07C23-38D9-F441-93F0-20964985FDF7}"/>
              </a:ext>
            </a:extLst>
          </p:cNvPr>
          <p:cNvSpPr/>
          <p:nvPr/>
        </p:nvSpPr>
        <p:spPr>
          <a:xfrm>
            <a:off x="2350381" y="5549423"/>
            <a:ext cx="88661" cy="241418"/>
          </a:xfrm>
          <a:prstGeom prst="downArrow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TextBox 292">
            <a:extLst>
              <a:ext uri="{FF2B5EF4-FFF2-40B4-BE49-F238E27FC236}">
                <a16:creationId xmlns="" xmlns:a16="http://schemas.microsoft.com/office/drawing/2014/main" id="{3EB5B313-0926-5640-A8AC-896281EC3857}"/>
              </a:ext>
            </a:extLst>
          </p:cNvPr>
          <p:cNvSpPr txBox="1"/>
          <p:nvPr/>
        </p:nvSpPr>
        <p:spPr>
          <a:xfrm>
            <a:off x="3840611" y="5904405"/>
            <a:ext cx="49295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Note: FPGA based CLARA service’s code base (C++) will be deployed in CPU first  for 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verification and quality control, and only after will be deployed into FPGAs.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To use existing hardware in a streaming mode data must be reduced while streaming.</a:t>
            </a:r>
          </a:p>
        </p:txBody>
      </p:sp>
      <p:cxnSp>
        <p:nvCxnSpPr>
          <p:cNvPr id="20" name="Straight Arrow Connector 19"/>
          <p:cNvCxnSpPr>
            <a:stCxn id="134" idx="4"/>
            <a:endCxn id="108" idx="0"/>
          </p:cNvCxnSpPr>
          <p:nvPr/>
        </p:nvCxnSpPr>
        <p:spPr>
          <a:xfrm>
            <a:off x="4487118" y="3992098"/>
            <a:ext cx="4729" cy="545481"/>
          </a:xfrm>
          <a:prstGeom prst="straightConnector1">
            <a:avLst/>
          </a:prstGeom>
          <a:ln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="" xmlns:a16="http://schemas.microsoft.com/office/drawing/2014/main" id="{FA9C55AA-A99B-5F45-A73A-F1DCEF77176E}"/>
              </a:ext>
            </a:extLst>
          </p:cNvPr>
          <p:cNvSpPr/>
          <p:nvPr/>
        </p:nvSpPr>
        <p:spPr>
          <a:xfrm>
            <a:off x="3228524" y="2214192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A95ADC1C-85E6-1246-AF51-E6FDEA5BB5B0}"/>
              </a:ext>
            </a:extLst>
          </p:cNvPr>
          <p:cNvSpPr/>
          <p:nvPr/>
        </p:nvSpPr>
        <p:spPr>
          <a:xfrm>
            <a:off x="3358845" y="2297514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>
                <a:solidFill>
                  <a:schemeClr val="tx1"/>
                </a:solidFill>
              </a:rPr>
              <a:t>DRS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="" xmlns:a16="http://schemas.microsoft.com/office/drawing/2014/main" id="{BB1BACC1-9C7A-794C-982D-5C4D3ACBD040}"/>
              </a:ext>
            </a:extLst>
          </p:cNvPr>
          <p:cNvCxnSpPr>
            <a:cxnSpLocks/>
          </p:cNvCxnSpPr>
          <p:nvPr/>
        </p:nvCxnSpPr>
        <p:spPr>
          <a:xfrm>
            <a:off x="3071589" y="1634525"/>
            <a:ext cx="175117" cy="587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FA9C55AA-A99B-5F45-A73A-F1DCEF77176E}"/>
              </a:ext>
            </a:extLst>
          </p:cNvPr>
          <p:cNvSpPr/>
          <p:nvPr/>
        </p:nvSpPr>
        <p:spPr>
          <a:xfrm>
            <a:off x="3230837" y="4923794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="" xmlns:a16="http://schemas.microsoft.com/office/drawing/2014/main" id="{A95ADC1C-85E6-1246-AF51-E6FDEA5BB5B0}"/>
              </a:ext>
            </a:extLst>
          </p:cNvPr>
          <p:cNvSpPr/>
          <p:nvPr/>
        </p:nvSpPr>
        <p:spPr>
          <a:xfrm>
            <a:off x="3361158" y="5007116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>
                <a:solidFill>
                  <a:schemeClr val="tx1"/>
                </a:solidFill>
              </a:rPr>
              <a:t>DRS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="" xmlns:a16="http://schemas.microsoft.com/office/drawing/2014/main" id="{C41C4B4F-6E6E-374C-8C3E-92EFF4C3D746}"/>
              </a:ext>
            </a:extLst>
          </p:cNvPr>
          <p:cNvCxnSpPr>
            <a:cxnSpLocks/>
            <a:endCxn id="117" idx="0"/>
          </p:cNvCxnSpPr>
          <p:nvPr/>
        </p:nvCxnSpPr>
        <p:spPr>
          <a:xfrm flipH="1">
            <a:off x="3557535" y="1855867"/>
            <a:ext cx="179823" cy="441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="" xmlns:a16="http://schemas.microsoft.com/office/drawing/2014/main" id="{93B2DED2-5ACC-0544-887C-329844D70D98}"/>
              </a:ext>
            </a:extLst>
          </p:cNvPr>
          <p:cNvCxnSpPr>
            <a:cxnSpLocks/>
          </p:cNvCxnSpPr>
          <p:nvPr/>
        </p:nvCxnSpPr>
        <p:spPr>
          <a:xfrm>
            <a:off x="3725645" y="1873483"/>
            <a:ext cx="1237642" cy="1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="" xmlns:a16="http://schemas.microsoft.com/office/drawing/2014/main" id="{FA9C55AA-A99B-5F45-A73A-F1DCEF77176E}"/>
              </a:ext>
            </a:extLst>
          </p:cNvPr>
          <p:cNvSpPr/>
          <p:nvPr/>
        </p:nvSpPr>
        <p:spPr>
          <a:xfrm>
            <a:off x="3228524" y="3533990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="" xmlns:a16="http://schemas.microsoft.com/office/drawing/2014/main" id="{A95ADC1C-85E6-1246-AF51-E6FDEA5BB5B0}"/>
              </a:ext>
            </a:extLst>
          </p:cNvPr>
          <p:cNvSpPr/>
          <p:nvPr/>
        </p:nvSpPr>
        <p:spPr>
          <a:xfrm>
            <a:off x="3358845" y="3617312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SRS</a:t>
            </a: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="" xmlns:a16="http://schemas.microsoft.com/office/drawing/2014/main" id="{C41C4B4F-6E6E-374C-8C3E-92EFF4C3D746}"/>
              </a:ext>
            </a:extLst>
          </p:cNvPr>
          <p:cNvCxnSpPr>
            <a:cxnSpLocks/>
          </p:cNvCxnSpPr>
          <p:nvPr/>
        </p:nvCxnSpPr>
        <p:spPr>
          <a:xfrm flipH="1">
            <a:off x="3609125" y="3305965"/>
            <a:ext cx="184662" cy="3017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93B2DED2-5ACC-0544-887C-329844D70D98}"/>
              </a:ext>
            </a:extLst>
          </p:cNvPr>
          <p:cNvCxnSpPr>
            <a:cxnSpLocks/>
          </p:cNvCxnSpPr>
          <p:nvPr/>
        </p:nvCxnSpPr>
        <p:spPr>
          <a:xfrm>
            <a:off x="3786038" y="3305965"/>
            <a:ext cx="1237642" cy="17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49AC8BCB-F524-7842-BDDE-9DADE84FAB21}"/>
              </a:ext>
            </a:extLst>
          </p:cNvPr>
          <p:cNvSpPr txBox="1"/>
          <p:nvPr/>
        </p:nvSpPr>
        <p:spPr>
          <a:xfrm>
            <a:off x="3700183" y="2826238"/>
            <a:ext cx="187743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Sector reconstruction services (SRS)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Geometry matching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/>
              <a:t>Partial software trigger</a:t>
            </a:r>
          </a:p>
        </p:txBody>
      </p:sp>
      <p:cxnSp>
        <p:nvCxnSpPr>
          <p:cNvPr id="5" name="Straight Arrow Connector 4"/>
          <p:cNvCxnSpPr>
            <a:stCxn id="117" idx="4"/>
            <a:endCxn id="122" idx="0"/>
          </p:cNvCxnSpPr>
          <p:nvPr/>
        </p:nvCxnSpPr>
        <p:spPr>
          <a:xfrm>
            <a:off x="3557535" y="2673528"/>
            <a:ext cx="0" cy="943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36" idx="0"/>
            <a:endCxn id="122" idx="4"/>
          </p:cNvCxnSpPr>
          <p:nvPr/>
        </p:nvCxnSpPr>
        <p:spPr>
          <a:xfrm flipH="1" flipV="1">
            <a:off x="3557535" y="3993326"/>
            <a:ext cx="2313" cy="1013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C6267AEA-50DA-6647-9133-70E4824E6199}"/>
              </a:ext>
            </a:extLst>
          </p:cNvPr>
          <p:cNvSpPr txBox="1"/>
          <p:nvPr/>
        </p:nvSpPr>
        <p:spPr>
          <a:xfrm>
            <a:off x="3705962" y="4160969"/>
            <a:ext cx="3497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SSP</a:t>
            </a:r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3730465" y="4353192"/>
            <a:ext cx="35174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BB1BACC1-9C7A-794C-982D-5C4D3ACBD040}"/>
              </a:ext>
            </a:extLst>
          </p:cNvPr>
          <p:cNvCxnSpPr>
            <a:cxnSpLocks/>
          </p:cNvCxnSpPr>
          <p:nvPr/>
        </p:nvCxnSpPr>
        <p:spPr>
          <a:xfrm flipH="1" flipV="1">
            <a:off x="3668437" y="4076648"/>
            <a:ext cx="57853" cy="281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="" xmlns:a16="http://schemas.microsoft.com/office/drawing/2014/main" id="{FA9C55AA-A99B-5F45-A73A-F1DCEF77176E}"/>
              </a:ext>
            </a:extLst>
          </p:cNvPr>
          <p:cNvSpPr/>
          <p:nvPr/>
        </p:nvSpPr>
        <p:spPr>
          <a:xfrm>
            <a:off x="4158107" y="3532762"/>
            <a:ext cx="660161" cy="546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="" xmlns:a16="http://schemas.microsoft.com/office/drawing/2014/main" id="{A95ADC1C-85E6-1246-AF51-E6FDEA5BB5B0}"/>
              </a:ext>
            </a:extLst>
          </p:cNvPr>
          <p:cNvSpPr/>
          <p:nvPr/>
        </p:nvSpPr>
        <p:spPr>
          <a:xfrm>
            <a:off x="4288428" y="3616084"/>
            <a:ext cx="397380" cy="37601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tx1"/>
                </a:solidFill>
              </a:rPr>
              <a:t>EBS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6267AEA-50DA-6647-9133-70E4824E6199}"/>
              </a:ext>
            </a:extLst>
          </p:cNvPr>
          <p:cNvSpPr txBox="1"/>
          <p:nvPr/>
        </p:nvSpPr>
        <p:spPr>
          <a:xfrm>
            <a:off x="4985359" y="4635356"/>
            <a:ext cx="18373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EB service (GT) or CODA (triggered)</a:t>
            </a:r>
            <a:endParaRPr lang="en-US" dirty="0"/>
          </a:p>
        </p:txBody>
      </p:sp>
      <p:cxnSp>
        <p:nvCxnSpPr>
          <p:cNvPr id="145" name="Straight Connector 144">
            <a:extLst>
              <a:ext uri="{FF2B5EF4-FFF2-40B4-BE49-F238E27FC236}">
                <a16:creationId xmlns="" xmlns:a16="http://schemas.microsoft.com/office/drawing/2014/main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5023680" y="4834779"/>
            <a:ext cx="1695326" cy="62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="" xmlns:a16="http://schemas.microsoft.com/office/drawing/2014/main" id="{BB1BACC1-9C7A-794C-982D-5C4D3ACBD040}"/>
              </a:ext>
            </a:extLst>
          </p:cNvPr>
          <p:cNvCxnSpPr>
            <a:cxnSpLocks/>
            <a:endCxn id="134" idx="5"/>
          </p:cNvCxnSpPr>
          <p:nvPr/>
        </p:nvCxnSpPr>
        <p:spPr>
          <a:xfrm flipH="1" flipV="1">
            <a:off x="4627613" y="3937032"/>
            <a:ext cx="396067" cy="8977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22" idx="6"/>
            <a:endCxn id="134" idx="2"/>
          </p:cNvCxnSpPr>
          <p:nvPr/>
        </p:nvCxnSpPr>
        <p:spPr>
          <a:xfrm flipV="1">
            <a:off x="3756225" y="3804091"/>
            <a:ext cx="532203" cy="1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C6267AEA-50DA-6647-9133-70E4824E6199}"/>
              </a:ext>
            </a:extLst>
          </p:cNvPr>
          <p:cNvSpPr txBox="1"/>
          <p:nvPr/>
        </p:nvSpPr>
        <p:spPr>
          <a:xfrm>
            <a:off x="3075958" y="2841667"/>
            <a:ext cx="3882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VXS </a:t>
            </a:r>
            <a:endParaRPr lang="en-US" dirty="0"/>
          </a:p>
        </p:txBody>
      </p:sp>
      <p:cxnSp>
        <p:nvCxnSpPr>
          <p:cNvPr id="142" name="Straight Connector 141">
            <a:extLst>
              <a:ext uri="{FF2B5EF4-FFF2-40B4-BE49-F238E27FC236}">
                <a16:creationId xmlns="" xmlns:a16="http://schemas.microsoft.com/office/drawing/2014/main" id="{66AE75D4-CB20-214D-BB79-292B31488913}"/>
              </a:ext>
            </a:extLst>
          </p:cNvPr>
          <p:cNvCxnSpPr>
            <a:cxnSpLocks/>
          </p:cNvCxnSpPr>
          <p:nvPr/>
        </p:nvCxnSpPr>
        <p:spPr>
          <a:xfrm flipV="1">
            <a:off x="3090018" y="3043639"/>
            <a:ext cx="351746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="" xmlns:a16="http://schemas.microsoft.com/office/drawing/2014/main" id="{BB1BACC1-9C7A-794C-982D-5C4D3ACBD040}"/>
              </a:ext>
            </a:extLst>
          </p:cNvPr>
          <p:cNvCxnSpPr>
            <a:cxnSpLocks/>
          </p:cNvCxnSpPr>
          <p:nvPr/>
        </p:nvCxnSpPr>
        <p:spPr>
          <a:xfrm flipH="1">
            <a:off x="2989889" y="3059833"/>
            <a:ext cx="96006" cy="1879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="" xmlns:a16="http://schemas.microsoft.com/office/drawing/2014/main" id="{BB1BACC1-9C7A-794C-982D-5C4D3ACBD040}"/>
              </a:ext>
            </a:extLst>
          </p:cNvPr>
          <p:cNvCxnSpPr>
            <a:cxnSpLocks/>
          </p:cNvCxnSpPr>
          <p:nvPr/>
        </p:nvCxnSpPr>
        <p:spPr>
          <a:xfrm>
            <a:off x="3440650" y="3059079"/>
            <a:ext cx="71491" cy="219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4804303" y="3891238"/>
            <a:ext cx="301103" cy="824309"/>
          </a:xfrm>
          <a:prstGeom prst="bentConnector3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0" name="Google Shape;34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0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Rectangle 2534"/>
          <p:cNvSpPr/>
          <p:nvPr/>
        </p:nvSpPr>
        <p:spPr>
          <a:xfrm>
            <a:off x="989577" y="3036189"/>
            <a:ext cx="246460" cy="867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FADC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Hall-B VTP Test-setup 2 </a:t>
            </a:r>
            <a:endParaRPr lang="en-US" b="0" dirty="0"/>
          </a:p>
        </p:txBody>
      </p:sp>
      <p:sp>
        <p:nvSpPr>
          <p:cNvPr id="2530" name="Rounded Rectangle 2529"/>
          <p:cNvSpPr/>
          <p:nvPr/>
        </p:nvSpPr>
        <p:spPr>
          <a:xfrm>
            <a:off x="3980845" y="1146572"/>
            <a:ext cx="4955987" cy="4575572"/>
          </a:xfrm>
          <a:prstGeom prst="round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Clara Test Implementation</a:t>
            </a: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accent1">
                  <a:lumMod val="75000"/>
                </a:schemeClr>
              </a:solidFill>
              <a:latin typeface="Britannic Bold" charset="0"/>
              <a:ea typeface="Britannic Bold" charset="0"/>
              <a:cs typeface="Britannic Bold" charset="0"/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31" name="Rounded Rectangle 2530"/>
          <p:cNvSpPr/>
          <p:nvPr/>
        </p:nvSpPr>
        <p:spPr>
          <a:xfrm>
            <a:off x="214313" y="1975255"/>
            <a:ext cx="3707605" cy="2835983"/>
          </a:xfrm>
          <a:prstGeom prst="round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Hall B VTP Test 2</a:t>
            </a:r>
          </a:p>
          <a:p>
            <a:pPr algn="ctr"/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Britannic Bold" charset="0"/>
                <a:ea typeface="Britannic Bold" charset="0"/>
                <a:cs typeface="Britannic Bold" charset="0"/>
              </a:rPr>
              <a:t>(emulates multi-stream system: stream/FADC)</a:t>
            </a: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32" name="Rectangle 2531"/>
          <p:cNvSpPr/>
          <p:nvPr/>
        </p:nvSpPr>
        <p:spPr>
          <a:xfrm>
            <a:off x="471479" y="3043246"/>
            <a:ext cx="1714500" cy="867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33" name="Rectangle 2532"/>
          <p:cNvSpPr/>
          <p:nvPr/>
        </p:nvSpPr>
        <p:spPr>
          <a:xfrm>
            <a:off x="471480" y="3043246"/>
            <a:ext cx="246460" cy="867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FADC</a:t>
            </a:r>
          </a:p>
        </p:txBody>
      </p:sp>
      <p:sp>
        <p:nvSpPr>
          <p:cNvPr id="2534" name="Rectangle 2533"/>
          <p:cNvSpPr/>
          <p:nvPr/>
        </p:nvSpPr>
        <p:spPr>
          <a:xfrm>
            <a:off x="735804" y="3039670"/>
            <a:ext cx="246460" cy="867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FADC</a:t>
            </a:r>
          </a:p>
        </p:txBody>
      </p:sp>
      <p:sp>
        <p:nvSpPr>
          <p:cNvPr id="2536" name="Rectangle 2535"/>
          <p:cNvSpPr/>
          <p:nvPr/>
        </p:nvSpPr>
        <p:spPr>
          <a:xfrm>
            <a:off x="1939536" y="3043246"/>
            <a:ext cx="246460" cy="8679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VTP</a:t>
            </a:r>
          </a:p>
        </p:txBody>
      </p:sp>
      <p:sp>
        <p:nvSpPr>
          <p:cNvPr id="2537" name="Rounded Rectangle 2536"/>
          <p:cNvSpPr/>
          <p:nvPr/>
        </p:nvSpPr>
        <p:spPr>
          <a:xfrm>
            <a:off x="4561267" y="2091319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38" name="Rounded Rectangle 2537"/>
          <p:cNvSpPr/>
          <p:nvPr/>
        </p:nvSpPr>
        <p:spPr>
          <a:xfrm>
            <a:off x="2761026" y="3046822"/>
            <a:ext cx="910829" cy="86796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SRO10</a:t>
            </a:r>
          </a:p>
        </p:txBody>
      </p:sp>
      <p:sp>
        <p:nvSpPr>
          <p:cNvPr id="2539" name="Rounded Rectangle 2538"/>
          <p:cNvSpPr/>
          <p:nvPr/>
        </p:nvSpPr>
        <p:spPr>
          <a:xfrm>
            <a:off x="4561267" y="2460110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0" name="Rounded Rectangle 2539"/>
          <p:cNvSpPr/>
          <p:nvPr/>
        </p:nvSpPr>
        <p:spPr>
          <a:xfrm>
            <a:off x="4561267" y="1714501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1" name="Rounded Rectangle 2540"/>
          <p:cNvSpPr/>
          <p:nvPr/>
        </p:nvSpPr>
        <p:spPr>
          <a:xfrm>
            <a:off x="4561267" y="3209733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2" name="Rounded Rectangle 2541"/>
          <p:cNvSpPr/>
          <p:nvPr/>
        </p:nvSpPr>
        <p:spPr>
          <a:xfrm>
            <a:off x="4561267" y="3610910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3" name="Rounded Rectangle 2542"/>
          <p:cNvSpPr/>
          <p:nvPr/>
        </p:nvSpPr>
        <p:spPr>
          <a:xfrm>
            <a:off x="4561267" y="2836928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4" name="Rounded Rectangle 2543"/>
          <p:cNvSpPr/>
          <p:nvPr/>
        </p:nvSpPr>
        <p:spPr>
          <a:xfrm>
            <a:off x="4561267" y="4012088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5" name="Rounded Rectangle 2544"/>
          <p:cNvSpPr/>
          <p:nvPr/>
        </p:nvSpPr>
        <p:spPr>
          <a:xfrm>
            <a:off x="4561267" y="4768107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6" name="Rounded Rectangle 2545"/>
          <p:cNvSpPr/>
          <p:nvPr/>
        </p:nvSpPr>
        <p:spPr>
          <a:xfrm>
            <a:off x="4561267" y="5146117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7" name="Rounded Rectangle 2546"/>
          <p:cNvSpPr/>
          <p:nvPr/>
        </p:nvSpPr>
        <p:spPr>
          <a:xfrm>
            <a:off x="4561267" y="4390097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CSS</a:t>
            </a:r>
          </a:p>
        </p:txBody>
      </p:sp>
      <p:sp>
        <p:nvSpPr>
          <p:cNvPr id="2548" name="Rounded Rectangle 2547"/>
          <p:cNvSpPr/>
          <p:nvPr/>
        </p:nvSpPr>
        <p:spPr>
          <a:xfrm>
            <a:off x="5782843" y="3219106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CSA</a:t>
            </a:r>
          </a:p>
        </p:txBody>
      </p:sp>
      <p:sp>
        <p:nvSpPr>
          <p:cNvPr id="2549" name="Rounded Rectangle 2548"/>
          <p:cNvSpPr/>
          <p:nvPr/>
        </p:nvSpPr>
        <p:spPr>
          <a:xfrm>
            <a:off x="5764989" y="4582632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CSA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50" name="Rounded Rectangle 2549"/>
          <p:cNvSpPr/>
          <p:nvPr/>
        </p:nvSpPr>
        <p:spPr>
          <a:xfrm>
            <a:off x="5764989" y="2091319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CSA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51" name="Rounded Rectangle 2550"/>
          <p:cNvSpPr/>
          <p:nvPr/>
        </p:nvSpPr>
        <p:spPr>
          <a:xfrm>
            <a:off x="7083011" y="3209733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CSP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552" name="Rounded Rectangle 2551"/>
          <p:cNvSpPr/>
          <p:nvPr/>
        </p:nvSpPr>
        <p:spPr>
          <a:xfrm>
            <a:off x="8109920" y="3209733"/>
            <a:ext cx="582227" cy="2607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</a:rPr>
              <a:t>CER</a:t>
            </a:r>
          </a:p>
        </p:txBody>
      </p:sp>
      <p:cxnSp>
        <p:nvCxnSpPr>
          <p:cNvPr id="2553" name="Straight Arrow Connector 2552"/>
          <p:cNvCxnSpPr>
            <a:stCxn id="2538" idx="3"/>
            <a:endCxn id="2542" idx="1"/>
          </p:cNvCxnSpPr>
          <p:nvPr/>
        </p:nvCxnSpPr>
        <p:spPr>
          <a:xfrm>
            <a:off x="2185996" y="3477229"/>
            <a:ext cx="575030" cy="3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4" name="Elbow Connector 2553"/>
          <p:cNvCxnSpPr>
            <a:stCxn id="2544" idx="3"/>
          </p:cNvCxnSpPr>
          <p:nvPr/>
        </p:nvCxnSpPr>
        <p:spPr>
          <a:xfrm>
            <a:off x="5143494" y="1844878"/>
            <a:ext cx="621496" cy="3239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5" name="Elbow Connector 2554"/>
          <p:cNvCxnSpPr>
            <a:stCxn id="2540" idx="3"/>
          </p:cNvCxnSpPr>
          <p:nvPr/>
        </p:nvCxnSpPr>
        <p:spPr>
          <a:xfrm>
            <a:off x="5143494" y="2221696"/>
            <a:ext cx="621496" cy="9525"/>
          </a:xfrm>
          <a:prstGeom prst="bentConnector3">
            <a:avLst>
              <a:gd name="adj1" fmla="val 9655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6" name="Elbow Connector 2555"/>
          <p:cNvCxnSpPr>
            <a:stCxn id="2543" idx="3"/>
          </p:cNvCxnSpPr>
          <p:nvPr/>
        </p:nvCxnSpPr>
        <p:spPr>
          <a:xfrm flipV="1">
            <a:off x="5143494" y="2298929"/>
            <a:ext cx="621496" cy="2915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7" name="Elbow Connector 2556"/>
          <p:cNvCxnSpPr/>
          <p:nvPr/>
        </p:nvCxnSpPr>
        <p:spPr>
          <a:xfrm>
            <a:off x="5161347" y="2972665"/>
            <a:ext cx="621496" cy="32394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8" name="Elbow Connector 2557"/>
          <p:cNvCxnSpPr/>
          <p:nvPr/>
        </p:nvCxnSpPr>
        <p:spPr>
          <a:xfrm>
            <a:off x="5161347" y="3349483"/>
            <a:ext cx="621496" cy="9525"/>
          </a:xfrm>
          <a:prstGeom prst="bentConnector3">
            <a:avLst>
              <a:gd name="adj1" fmla="val 1051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9" name="Elbow Connector 2558"/>
          <p:cNvCxnSpPr/>
          <p:nvPr/>
        </p:nvCxnSpPr>
        <p:spPr>
          <a:xfrm flipV="1">
            <a:off x="5161347" y="3426716"/>
            <a:ext cx="621496" cy="2915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0" name="Elbow Connector 2559"/>
          <p:cNvCxnSpPr>
            <a:stCxn id="2576" idx="3"/>
          </p:cNvCxnSpPr>
          <p:nvPr/>
        </p:nvCxnSpPr>
        <p:spPr>
          <a:xfrm>
            <a:off x="5143494" y="4142465"/>
            <a:ext cx="621496" cy="5083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" name="Elbow Connector 2560"/>
          <p:cNvCxnSpPr>
            <a:stCxn id="2579" idx="3"/>
          </p:cNvCxnSpPr>
          <p:nvPr/>
        </p:nvCxnSpPr>
        <p:spPr>
          <a:xfrm>
            <a:off x="5143494" y="4520475"/>
            <a:ext cx="621496" cy="192535"/>
          </a:xfrm>
          <a:prstGeom prst="bentConnector3">
            <a:avLst>
              <a:gd name="adj1" fmla="val 4310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2" name="Elbow Connector 2561"/>
          <p:cNvCxnSpPr/>
          <p:nvPr/>
        </p:nvCxnSpPr>
        <p:spPr>
          <a:xfrm flipV="1">
            <a:off x="5143494" y="4755873"/>
            <a:ext cx="621496" cy="185475"/>
          </a:xfrm>
          <a:prstGeom prst="bentConnector3">
            <a:avLst>
              <a:gd name="adj1" fmla="val 413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3" name="Elbow Connector 2562"/>
          <p:cNvCxnSpPr/>
          <p:nvPr/>
        </p:nvCxnSpPr>
        <p:spPr>
          <a:xfrm flipV="1">
            <a:off x="5143494" y="4811238"/>
            <a:ext cx="621496" cy="43310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4" name="Elbow Connector 2563"/>
          <p:cNvCxnSpPr/>
          <p:nvPr/>
        </p:nvCxnSpPr>
        <p:spPr>
          <a:xfrm>
            <a:off x="6347216" y="2178832"/>
            <a:ext cx="735796" cy="11184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5" name="Straight Arrow Connector 2564"/>
          <p:cNvCxnSpPr>
            <a:stCxn id="2580" idx="3"/>
          </p:cNvCxnSpPr>
          <p:nvPr/>
        </p:nvCxnSpPr>
        <p:spPr>
          <a:xfrm flipV="1">
            <a:off x="6365069" y="3340110"/>
            <a:ext cx="717942" cy="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6" name="Elbow Connector 2565"/>
          <p:cNvCxnSpPr/>
          <p:nvPr/>
        </p:nvCxnSpPr>
        <p:spPr>
          <a:xfrm flipV="1">
            <a:off x="6347216" y="3393690"/>
            <a:ext cx="735796" cy="137289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7" name="Straight Arrow Connector 2566"/>
          <p:cNvCxnSpPr/>
          <p:nvPr/>
        </p:nvCxnSpPr>
        <p:spPr>
          <a:xfrm>
            <a:off x="7665238" y="3340110"/>
            <a:ext cx="4446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8" name="TextBox 2567"/>
          <p:cNvSpPr txBox="1"/>
          <p:nvPr/>
        </p:nvSpPr>
        <p:spPr>
          <a:xfrm>
            <a:off x="2228388" y="3317063"/>
            <a:ext cx="55496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10Gb/sec</a:t>
            </a:r>
          </a:p>
        </p:txBody>
      </p:sp>
      <p:sp>
        <p:nvSpPr>
          <p:cNvPr id="2569" name="TextBox 2568"/>
          <p:cNvSpPr txBox="1"/>
          <p:nvPr/>
        </p:nvSpPr>
        <p:spPr>
          <a:xfrm>
            <a:off x="4442652" y="1478990"/>
            <a:ext cx="867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Stream </a:t>
            </a:r>
            <a:r>
              <a:rPr lang="en-US" sz="900" dirty="0"/>
              <a:t>Source</a:t>
            </a:r>
          </a:p>
        </p:txBody>
      </p:sp>
      <p:sp>
        <p:nvSpPr>
          <p:cNvPr id="2570" name="TextBox 2569"/>
          <p:cNvSpPr txBox="1"/>
          <p:nvPr/>
        </p:nvSpPr>
        <p:spPr>
          <a:xfrm>
            <a:off x="5567810" y="1852044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Stream Aggregator</a:t>
            </a:r>
          </a:p>
        </p:txBody>
      </p:sp>
      <p:sp>
        <p:nvSpPr>
          <p:cNvPr id="2571" name="TextBox 2570"/>
          <p:cNvSpPr txBox="1"/>
          <p:nvPr/>
        </p:nvSpPr>
        <p:spPr>
          <a:xfrm>
            <a:off x="7976879" y="2975482"/>
            <a:ext cx="9044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Event Recorder</a:t>
            </a:r>
          </a:p>
        </p:txBody>
      </p:sp>
      <p:cxnSp>
        <p:nvCxnSpPr>
          <p:cNvPr id="2572" name="Straight Arrow Connector 2571"/>
          <p:cNvCxnSpPr/>
          <p:nvPr/>
        </p:nvCxnSpPr>
        <p:spPr>
          <a:xfrm flipV="1">
            <a:off x="3671855" y="1844878"/>
            <a:ext cx="889412" cy="1397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3" name="Straight Arrow Connector 2572"/>
          <p:cNvCxnSpPr/>
          <p:nvPr/>
        </p:nvCxnSpPr>
        <p:spPr>
          <a:xfrm flipV="1">
            <a:off x="3671855" y="2178832"/>
            <a:ext cx="889412" cy="1170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4" name="Straight Arrow Connector 2573"/>
          <p:cNvCxnSpPr/>
          <p:nvPr/>
        </p:nvCxnSpPr>
        <p:spPr>
          <a:xfrm flipV="1">
            <a:off x="3671855" y="2590488"/>
            <a:ext cx="889412" cy="809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5" name="Straight Arrow Connector 2574"/>
          <p:cNvCxnSpPr>
            <a:stCxn id="2542" idx="3"/>
            <a:endCxn id="2559" idx="1"/>
          </p:cNvCxnSpPr>
          <p:nvPr/>
        </p:nvCxnSpPr>
        <p:spPr>
          <a:xfrm flipV="1">
            <a:off x="3671855" y="2967305"/>
            <a:ext cx="889412" cy="51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6" name="Straight Arrow Connector 2575"/>
          <p:cNvCxnSpPr>
            <a:endCxn id="2557" idx="1"/>
          </p:cNvCxnSpPr>
          <p:nvPr/>
        </p:nvCxnSpPr>
        <p:spPr>
          <a:xfrm flipV="1">
            <a:off x="3689703" y="3340110"/>
            <a:ext cx="871564" cy="181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7" name="Straight Arrow Connector 2576"/>
          <p:cNvCxnSpPr>
            <a:endCxn id="2558" idx="1"/>
          </p:cNvCxnSpPr>
          <p:nvPr/>
        </p:nvCxnSpPr>
        <p:spPr>
          <a:xfrm>
            <a:off x="3689703" y="3598061"/>
            <a:ext cx="871564" cy="143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8" name="Straight Arrow Connector 2577"/>
          <p:cNvCxnSpPr>
            <a:endCxn id="2576" idx="1"/>
          </p:cNvCxnSpPr>
          <p:nvPr/>
        </p:nvCxnSpPr>
        <p:spPr>
          <a:xfrm>
            <a:off x="3671855" y="3668799"/>
            <a:ext cx="889412" cy="473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9" name="Straight Arrow Connector 2578"/>
          <p:cNvCxnSpPr>
            <a:endCxn id="2579" idx="1"/>
          </p:cNvCxnSpPr>
          <p:nvPr/>
        </p:nvCxnSpPr>
        <p:spPr>
          <a:xfrm>
            <a:off x="3689703" y="3718274"/>
            <a:ext cx="871564" cy="802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0" name="Straight Arrow Connector 2579"/>
          <p:cNvCxnSpPr>
            <a:endCxn id="2577" idx="1"/>
          </p:cNvCxnSpPr>
          <p:nvPr/>
        </p:nvCxnSpPr>
        <p:spPr>
          <a:xfrm>
            <a:off x="3671855" y="3741288"/>
            <a:ext cx="889412" cy="1157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1" name="Straight Arrow Connector 2580"/>
          <p:cNvCxnSpPr>
            <a:endCxn id="2578" idx="1"/>
          </p:cNvCxnSpPr>
          <p:nvPr/>
        </p:nvCxnSpPr>
        <p:spPr>
          <a:xfrm>
            <a:off x="3671855" y="3830561"/>
            <a:ext cx="889412" cy="1445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2" name="TextBox 2581"/>
          <p:cNvSpPr txBox="1"/>
          <p:nvPr/>
        </p:nvSpPr>
        <p:spPr>
          <a:xfrm>
            <a:off x="6835545" y="2953587"/>
            <a:ext cx="10038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Stream </a:t>
            </a:r>
            <a:r>
              <a:rPr lang="en-US" sz="900" dirty="0" smtClean="0"/>
              <a:t>Processor</a:t>
            </a:r>
            <a:endParaRPr lang="en-US" sz="900" dirty="0"/>
          </a:p>
        </p:txBody>
      </p:sp>
      <p:pic>
        <p:nvPicPr>
          <p:cNvPr id="56" name="Google Shape;34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Summary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526494"/>
            <a:ext cx="8464378" cy="3674771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To address scientific data 3V expansion we need to design frameworks capable of leveraging data streams, as well as </a:t>
            </a:r>
            <a:r>
              <a:rPr lang="en-US" sz="1600" dirty="0">
                <a:ea typeface="Arial" charset="0"/>
                <a:cs typeface="Arial" charset="0"/>
              </a:rPr>
              <a:t>massive parallelism and </a:t>
            </a:r>
            <a:r>
              <a:rPr lang="en-US" sz="1600" dirty="0" smtClean="0">
                <a:ea typeface="Arial" charset="0"/>
                <a:cs typeface="Arial" charset="0"/>
              </a:rPr>
              <a:t>heterogeneity of feature computing facilities.</a:t>
            </a:r>
            <a:endParaRPr lang="en-US" sz="1600" dirty="0" smtClean="0"/>
          </a:p>
          <a:p>
            <a:r>
              <a:rPr lang="en-US" sz="1600" dirty="0" smtClean="0"/>
              <a:t>CLARA </a:t>
            </a:r>
            <a:r>
              <a:rPr lang="en-US" sz="1600" dirty="0"/>
              <a:t>is a </a:t>
            </a:r>
            <a:r>
              <a:rPr lang="en-US" sz="1600" dirty="0" smtClean="0"/>
              <a:t>mature data </a:t>
            </a:r>
            <a:r>
              <a:rPr lang="en-US" sz="1600" dirty="0"/>
              <a:t>stream processing framework </a:t>
            </a:r>
            <a:r>
              <a:rPr lang="en-US" sz="1600" dirty="0" smtClean="0"/>
              <a:t>that utilizes micro-services </a:t>
            </a:r>
            <a:r>
              <a:rPr lang="en-US" sz="1600" dirty="0"/>
              <a:t>architecture and </a:t>
            </a:r>
            <a:r>
              <a:rPr lang="en-US" sz="1600" dirty="0" smtClean="0"/>
              <a:t>flow-based programming paradigm, currently in </a:t>
            </a:r>
            <a:r>
              <a:rPr lang="en-US" sz="1600" dirty="0"/>
              <a:t>production-use at JLAB and </a:t>
            </a:r>
            <a:r>
              <a:rPr lang="en-US" sz="1600" dirty="0" smtClean="0"/>
              <a:t>NASA Langley.</a:t>
            </a:r>
            <a:endParaRPr lang="en-US" sz="1600" dirty="0"/>
          </a:p>
          <a:p>
            <a:r>
              <a:rPr lang="en-US" sz="1600" dirty="0" smtClean="0"/>
              <a:t>CLARA together with JANA are being tested on </a:t>
            </a:r>
            <a:r>
              <a:rPr lang="en-US" sz="1600" dirty="0" smtClean="0"/>
              <a:t>the Hall-B </a:t>
            </a:r>
            <a:r>
              <a:rPr lang="en-US" sz="1600" dirty="0" smtClean="0"/>
              <a:t>SRO test-setup 2 for evaluation, and setting up a foundation for an integrated data processing framework for future experiments at home and elsewhere.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56544" y="4508205"/>
            <a:ext cx="1543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Thank you 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2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2218" y="3262688"/>
            <a:ext cx="3837779" cy="1819675"/>
          </a:xfrm>
        </p:spPr>
        <p:txBody>
          <a:bodyPr/>
          <a:lstStyle/>
          <a:p>
            <a:pPr marL="0" indent="0" algn="ctr">
              <a:buNone/>
            </a:pPr>
            <a:r>
              <a:rPr lang="en-US" smtClean="0"/>
              <a:t>Backups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890799" y="1992282"/>
            <a:ext cx="7190183" cy="275968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Shape 42"/>
          <p:cNvSpPr/>
          <p:nvPr/>
        </p:nvSpPr>
        <p:spPr>
          <a:xfrm>
            <a:off x="2179578" y="2767483"/>
            <a:ext cx="1219300" cy="114281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1100" b="1" dirty="0"/>
              <a:t>FE</a:t>
            </a:r>
            <a:endParaRPr lang="en" sz="1100" b="1" dirty="0"/>
          </a:p>
        </p:txBody>
      </p:sp>
      <p:sp>
        <p:nvSpPr>
          <p:cNvPr id="50" name="Shape 45"/>
          <p:cNvSpPr/>
          <p:nvPr/>
        </p:nvSpPr>
        <p:spPr>
          <a:xfrm>
            <a:off x="2259759" y="3099683"/>
            <a:ext cx="1067157" cy="6723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628420" y="4439354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800000"/>
                </a:solidFill>
              </a:rPr>
              <a:t>Service Layer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90799" y="1255945"/>
            <a:ext cx="7190183" cy="659095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Orchestration Layer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39107" y="2803920"/>
            <a:ext cx="731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Registration</a:t>
            </a:r>
          </a:p>
        </p:txBody>
      </p:sp>
      <p:sp>
        <p:nvSpPr>
          <p:cNvPr id="55" name="Shape 42"/>
          <p:cNvSpPr/>
          <p:nvPr/>
        </p:nvSpPr>
        <p:spPr>
          <a:xfrm>
            <a:off x="3991995" y="3696801"/>
            <a:ext cx="1219300" cy="10045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100" b="1" dirty="0"/>
              <a:t>DPE</a:t>
            </a:r>
          </a:p>
        </p:txBody>
      </p:sp>
      <p:sp>
        <p:nvSpPr>
          <p:cNvPr id="56" name="Shape 45"/>
          <p:cNvSpPr/>
          <p:nvPr/>
        </p:nvSpPr>
        <p:spPr>
          <a:xfrm>
            <a:off x="4072176" y="4029002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000" b="1" dirty="0"/>
              <a:t>SC</a:t>
            </a:r>
            <a:endParaRPr sz="1000" b="1" dirty="0"/>
          </a:p>
        </p:txBody>
      </p:sp>
      <p:sp>
        <p:nvSpPr>
          <p:cNvPr id="57" name="Shape 46"/>
          <p:cNvSpPr/>
          <p:nvPr/>
        </p:nvSpPr>
        <p:spPr>
          <a:xfrm>
            <a:off x="4375320" y="4125960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1000" b="1" dirty="0"/>
              <a:t>S</a:t>
            </a:r>
            <a:r>
              <a:rPr lang="en" sz="1000" b="1" dirty="0"/>
              <a:t>C</a:t>
            </a:r>
          </a:p>
        </p:txBody>
      </p:sp>
      <p:sp>
        <p:nvSpPr>
          <p:cNvPr id="61" name="Shape 42"/>
          <p:cNvSpPr/>
          <p:nvPr/>
        </p:nvSpPr>
        <p:spPr>
          <a:xfrm>
            <a:off x="5945885" y="2165622"/>
            <a:ext cx="1219300" cy="10045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100" b="1" dirty="0"/>
              <a:t>DPE</a:t>
            </a:r>
          </a:p>
        </p:txBody>
      </p:sp>
      <p:sp>
        <p:nvSpPr>
          <p:cNvPr id="62" name="Shape 45"/>
          <p:cNvSpPr/>
          <p:nvPr/>
        </p:nvSpPr>
        <p:spPr>
          <a:xfrm>
            <a:off x="6026066" y="2497823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000" b="1" dirty="0"/>
              <a:t>SC</a:t>
            </a:r>
            <a:endParaRPr sz="1000" b="1" dirty="0"/>
          </a:p>
        </p:txBody>
      </p:sp>
      <p:sp>
        <p:nvSpPr>
          <p:cNvPr id="63" name="Shape 46"/>
          <p:cNvSpPr/>
          <p:nvPr/>
        </p:nvSpPr>
        <p:spPr>
          <a:xfrm>
            <a:off x="6329210" y="2594781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1000" b="1" dirty="0"/>
              <a:t>S</a:t>
            </a:r>
            <a:r>
              <a:rPr lang="en" sz="1000" b="1" dirty="0"/>
              <a:t>C</a:t>
            </a:r>
          </a:p>
        </p:txBody>
      </p:sp>
      <p:sp>
        <p:nvSpPr>
          <p:cNvPr id="67" name="Shape 42"/>
          <p:cNvSpPr/>
          <p:nvPr/>
        </p:nvSpPr>
        <p:spPr>
          <a:xfrm>
            <a:off x="5941856" y="3696801"/>
            <a:ext cx="1219300" cy="10045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100" b="1" dirty="0"/>
              <a:t>DPE</a:t>
            </a:r>
          </a:p>
        </p:txBody>
      </p:sp>
      <p:sp>
        <p:nvSpPr>
          <p:cNvPr id="68" name="Shape 45"/>
          <p:cNvSpPr/>
          <p:nvPr/>
        </p:nvSpPr>
        <p:spPr>
          <a:xfrm>
            <a:off x="6022037" y="4029002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000" b="1" dirty="0"/>
              <a:t>SC</a:t>
            </a:r>
            <a:endParaRPr sz="1000" b="1" dirty="0"/>
          </a:p>
        </p:txBody>
      </p:sp>
      <p:sp>
        <p:nvSpPr>
          <p:cNvPr id="69" name="Shape 46"/>
          <p:cNvSpPr/>
          <p:nvPr/>
        </p:nvSpPr>
        <p:spPr>
          <a:xfrm>
            <a:off x="6325181" y="4125960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1000" b="1" dirty="0"/>
              <a:t>S</a:t>
            </a:r>
            <a:r>
              <a:rPr lang="en" sz="1000" b="1" dirty="0"/>
              <a:t>C</a:t>
            </a:r>
          </a:p>
        </p:txBody>
      </p:sp>
      <p:cxnSp>
        <p:nvCxnSpPr>
          <p:cNvPr id="73" name="Straight Connector 72"/>
          <p:cNvCxnSpPr>
            <a:stCxn id="76" idx="2"/>
            <a:endCxn id="82" idx="0"/>
          </p:cNvCxnSpPr>
          <p:nvPr/>
        </p:nvCxnSpPr>
        <p:spPr>
          <a:xfrm flipH="1">
            <a:off x="6551507" y="3170173"/>
            <a:ext cx="4029" cy="526629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74" name="Straight Connector 73"/>
          <p:cNvCxnSpPr>
            <a:stCxn id="82" idx="1"/>
          </p:cNvCxnSpPr>
          <p:nvPr/>
        </p:nvCxnSpPr>
        <p:spPr>
          <a:xfrm flipH="1">
            <a:off x="5211296" y="4199076"/>
            <a:ext cx="730561" cy="0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75" name="Shape 42"/>
          <p:cNvSpPr/>
          <p:nvPr/>
        </p:nvSpPr>
        <p:spPr>
          <a:xfrm>
            <a:off x="3991995" y="2165622"/>
            <a:ext cx="1219300" cy="100455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" sz="1100" b="1" dirty="0"/>
              <a:t>DPE</a:t>
            </a:r>
          </a:p>
        </p:txBody>
      </p:sp>
      <p:sp>
        <p:nvSpPr>
          <p:cNvPr id="76" name="Shape 45"/>
          <p:cNvSpPr/>
          <p:nvPr/>
        </p:nvSpPr>
        <p:spPr>
          <a:xfrm>
            <a:off x="4072176" y="2497823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000" b="1" dirty="0"/>
              <a:t>SC</a:t>
            </a:r>
            <a:endParaRPr sz="1000" b="1" dirty="0"/>
          </a:p>
        </p:txBody>
      </p:sp>
      <p:sp>
        <p:nvSpPr>
          <p:cNvPr id="77" name="Shape 46"/>
          <p:cNvSpPr/>
          <p:nvPr/>
        </p:nvSpPr>
        <p:spPr>
          <a:xfrm>
            <a:off x="4375320" y="2594781"/>
            <a:ext cx="690075" cy="484950"/>
          </a:xfrm>
          <a:prstGeom prst="rect">
            <a:avLst/>
          </a:prstGeom>
          <a:solidFill>
            <a:srgbClr val="EFEFEF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1000" b="1" dirty="0"/>
              <a:t>S</a:t>
            </a:r>
            <a:r>
              <a:rPr lang="en" sz="1000" b="1" dirty="0"/>
              <a:t>C</a:t>
            </a:r>
          </a:p>
        </p:txBody>
      </p:sp>
      <p:cxnSp>
        <p:nvCxnSpPr>
          <p:cNvPr id="81" name="Straight Connector 80"/>
          <p:cNvCxnSpPr>
            <a:endCxn id="90" idx="2"/>
          </p:cNvCxnSpPr>
          <p:nvPr/>
        </p:nvCxnSpPr>
        <p:spPr>
          <a:xfrm flipV="1">
            <a:off x="4601645" y="3170173"/>
            <a:ext cx="0" cy="526629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82" name="Straight Connector 81"/>
          <p:cNvCxnSpPr>
            <a:stCxn id="90" idx="3"/>
            <a:endCxn id="76" idx="1"/>
          </p:cNvCxnSpPr>
          <p:nvPr/>
        </p:nvCxnSpPr>
        <p:spPr>
          <a:xfrm>
            <a:off x="5211295" y="2667897"/>
            <a:ext cx="734590" cy="0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83" name="Straight Connector 82"/>
          <p:cNvCxnSpPr>
            <a:endCxn id="76" idx="1"/>
          </p:cNvCxnSpPr>
          <p:nvPr/>
        </p:nvCxnSpPr>
        <p:spPr>
          <a:xfrm flipV="1">
            <a:off x="5211295" y="2667898"/>
            <a:ext cx="734590" cy="1531179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84" name="Straight Connector 83"/>
          <p:cNvCxnSpPr>
            <a:stCxn id="82" idx="1"/>
            <a:endCxn id="90" idx="3"/>
          </p:cNvCxnSpPr>
          <p:nvPr/>
        </p:nvCxnSpPr>
        <p:spPr>
          <a:xfrm flipH="1" flipV="1">
            <a:off x="5211296" y="2667898"/>
            <a:ext cx="730561" cy="1531179"/>
          </a:xfrm>
          <a:prstGeom prst="line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85" name="Rectangle 84"/>
          <p:cNvSpPr/>
          <p:nvPr/>
        </p:nvSpPr>
        <p:spPr>
          <a:xfrm>
            <a:off x="2341295" y="3156354"/>
            <a:ext cx="914400" cy="224740"/>
          </a:xfrm>
          <a:prstGeom prst="rect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gateway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327515" y="3439324"/>
            <a:ext cx="914400" cy="224740"/>
          </a:xfrm>
          <a:prstGeom prst="rect">
            <a:avLst/>
          </a:prstGeom>
          <a:solidFill>
            <a:schemeClr val="accent2">
              <a:lumMod val="60000"/>
              <a:lumOff val="40000"/>
              <a:alpha val="5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87" name="Down Arrow 86"/>
          <p:cNvSpPr/>
          <p:nvPr/>
        </p:nvSpPr>
        <p:spPr>
          <a:xfrm>
            <a:off x="2674717" y="3345485"/>
            <a:ext cx="212610" cy="19700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Left-Right Arrow 87"/>
          <p:cNvSpPr/>
          <p:nvPr/>
        </p:nvSpPr>
        <p:spPr>
          <a:xfrm>
            <a:off x="1605016" y="2992105"/>
            <a:ext cx="2350593" cy="839279"/>
          </a:xfrm>
          <a:prstGeom prst="leftRightArrow">
            <a:avLst/>
          </a:prstGeom>
          <a:solidFill>
            <a:schemeClr val="accent1">
              <a:lumMod val="75000"/>
              <a:alpha val="2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4306686" y="2144437"/>
            <a:ext cx="10298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Local Registration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248706" y="2137815"/>
            <a:ext cx="10298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Local Registration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288297" y="3664311"/>
            <a:ext cx="10298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Local Registration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272487" y="3664311"/>
            <a:ext cx="10298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Local Registration</a:t>
            </a:r>
          </a:p>
        </p:txBody>
      </p:sp>
      <p:sp>
        <p:nvSpPr>
          <p:cNvPr id="93" name="Oval 92"/>
          <p:cNvSpPr/>
          <p:nvPr/>
        </p:nvSpPr>
        <p:spPr>
          <a:xfrm>
            <a:off x="4523537" y="4300774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4" name="Oval 93"/>
          <p:cNvSpPr/>
          <p:nvPr/>
        </p:nvSpPr>
        <p:spPr>
          <a:xfrm>
            <a:off x="4700904" y="4136325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4753484" y="4300823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6" name="Oval 95"/>
          <p:cNvSpPr/>
          <p:nvPr/>
        </p:nvSpPr>
        <p:spPr>
          <a:xfrm>
            <a:off x="4548928" y="2764664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7" name="Oval 96"/>
          <p:cNvSpPr/>
          <p:nvPr/>
        </p:nvSpPr>
        <p:spPr>
          <a:xfrm>
            <a:off x="4726295" y="2600215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8" name="Oval 97"/>
          <p:cNvSpPr/>
          <p:nvPr/>
        </p:nvSpPr>
        <p:spPr>
          <a:xfrm>
            <a:off x="4778875" y="2764713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9" name="Oval 98"/>
          <p:cNvSpPr/>
          <p:nvPr/>
        </p:nvSpPr>
        <p:spPr>
          <a:xfrm>
            <a:off x="6499080" y="2762572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0" name="Oval 99"/>
          <p:cNvSpPr/>
          <p:nvPr/>
        </p:nvSpPr>
        <p:spPr>
          <a:xfrm>
            <a:off x="6676447" y="2598123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6729027" y="2762621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2" name="Oval 101"/>
          <p:cNvSpPr/>
          <p:nvPr/>
        </p:nvSpPr>
        <p:spPr>
          <a:xfrm>
            <a:off x="6504528" y="4300774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3" name="Oval 102"/>
          <p:cNvSpPr/>
          <p:nvPr/>
        </p:nvSpPr>
        <p:spPr>
          <a:xfrm>
            <a:off x="6681895" y="4136325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4" name="Oval 103"/>
          <p:cNvSpPr/>
          <p:nvPr/>
        </p:nvSpPr>
        <p:spPr>
          <a:xfrm>
            <a:off x="6734475" y="4300823"/>
            <a:ext cx="279531" cy="290329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886158" y="4851499"/>
            <a:ext cx="3637378" cy="45609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 </a:t>
            </a:r>
            <a:r>
              <a:rPr lang="en-US" sz="1200" dirty="0" smtClean="0">
                <a:solidFill>
                  <a:srgbClr val="800000"/>
                </a:solidFill>
              </a:rPr>
              <a:t>Meta-Data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548928" y="4851498"/>
            <a:ext cx="3532054" cy="45609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 </a:t>
            </a:r>
            <a:r>
              <a:rPr lang="en-US" sz="1200" dirty="0" smtClean="0">
                <a:solidFill>
                  <a:srgbClr val="800000"/>
                </a:solidFill>
              </a:rPr>
              <a:t>Data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86159" y="5337399"/>
            <a:ext cx="2673118" cy="45609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 </a:t>
            </a:r>
            <a:r>
              <a:rPr lang="en-US" sz="1200" dirty="0" err="1" smtClean="0">
                <a:solidFill>
                  <a:srgbClr val="800000"/>
                </a:solidFill>
              </a:rPr>
              <a:t>ZeroMQ</a:t>
            </a:r>
            <a:r>
              <a:rPr lang="en-US" sz="1200" dirty="0" smtClean="0">
                <a:solidFill>
                  <a:srgbClr val="800000"/>
                </a:solidFill>
              </a:rPr>
              <a:t>(</a:t>
            </a:r>
            <a:r>
              <a:rPr lang="en-US" sz="1200" dirty="0" err="1" smtClean="0">
                <a:solidFill>
                  <a:srgbClr val="800000"/>
                </a:solidFill>
              </a:rPr>
              <a:t>xMsg</a:t>
            </a:r>
            <a:r>
              <a:rPr lang="en-US" sz="1200" dirty="0" smtClean="0">
                <a:solidFill>
                  <a:srgbClr val="800000"/>
                </a:solidFill>
              </a:rPr>
              <a:t>)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812561" y="5331243"/>
            <a:ext cx="2268422" cy="45609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 </a:t>
            </a:r>
            <a:r>
              <a:rPr lang="en-US" sz="1200" dirty="0" smtClean="0">
                <a:solidFill>
                  <a:srgbClr val="800000"/>
                </a:solidFill>
              </a:rPr>
              <a:t>in-Memory Data-Grid</a:t>
            </a:r>
            <a:endParaRPr lang="en-US" sz="1200" dirty="0">
              <a:solidFill>
                <a:srgbClr val="8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87259" y="5341445"/>
            <a:ext cx="2197319" cy="456091"/>
          </a:xfrm>
          <a:prstGeom prst="rect">
            <a:avLst/>
          </a:prstGeom>
          <a:solidFill>
            <a:schemeClr val="accent1">
              <a:lumMod val="75000"/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 </a:t>
            </a:r>
            <a:r>
              <a:rPr lang="en-US" sz="1200" dirty="0" smtClean="0">
                <a:solidFill>
                  <a:srgbClr val="800000"/>
                </a:solidFill>
              </a:rPr>
              <a:t>POSIX Shared Memory (FIPC)</a:t>
            </a:r>
            <a:endParaRPr lang="en-US" sz="1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4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Outline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5393791" cy="5381694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Problem statement and possible solutions</a:t>
            </a:r>
          </a:p>
          <a:p>
            <a:pPr lvl="1"/>
            <a:r>
              <a:rPr lang="en-US" sz="1400" dirty="0" smtClean="0"/>
              <a:t>Hardware diversification</a:t>
            </a:r>
          </a:p>
          <a:p>
            <a:pPr lvl="1"/>
            <a:r>
              <a:rPr lang="en-US" sz="1400" dirty="0" smtClean="0"/>
              <a:t>Parallelization</a:t>
            </a:r>
          </a:p>
          <a:p>
            <a:pPr lvl="1"/>
            <a:r>
              <a:rPr lang="en-US" sz="1400" dirty="0" smtClean="0"/>
              <a:t>Streaming</a:t>
            </a:r>
            <a:endParaRPr lang="en-US" sz="1200" dirty="0" smtClean="0"/>
          </a:p>
          <a:p>
            <a:r>
              <a:rPr lang="en-US" sz="1600" dirty="0" smtClean="0"/>
              <a:t>Micro-services architecture</a:t>
            </a:r>
          </a:p>
          <a:p>
            <a:pPr lvl="1"/>
            <a:r>
              <a:rPr lang="en-US" sz="1400" dirty="0" smtClean="0"/>
              <a:t>Micro-service vs monolith </a:t>
            </a:r>
          </a:p>
          <a:p>
            <a:r>
              <a:rPr lang="en-US" sz="1600" dirty="0" smtClean="0"/>
              <a:t>Flow based programming paradigm</a:t>
            </a:r>
          </a:p>
          <a:p>
            <a:pPr lvl="1"/>
            <a:r>
              <a:rPr lang="en-US" sz="1400" dirty="0" smtClean="0"/>
              <a:t>Reactive communication</a:t>
            </a:r>
          </a:p>
          <a:p>
            <a:r>
              <a:rPr lang="en-US" sz="1600" dirty="0" smtClean="0"/>
              <a:t>CLARA: reactive data-stream processing framework</a:t>
            </a:r>
            <a:r>
              <a:rPr lang="en-US" sz="1600" dirty="0"/>
              <a:t> </a:t>
            </a:r>
            <a:r>
              <a:rPr lang="en-US" sz="1600" dirty="0" smtClean="0"/>
              <a:t>that implements micro-services architecture and FBP</a:t>
            </a:r>
          </a:p>
          <a:p>
            <a:r>
              <a:rPr lang="en-US" sz="1600" dirty="0" smtClean="0"/>
              <a:t>Summary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Google Shape;3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7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Event Reconstruction Application </a:t>
            </a:r>
            <a:r>
              <a:rPr lang="en-US" sz="1800" b="0" dirty="0" smtClean="0"/>
              <a:t>(sub-event level parallelization)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2" y="3498961"/>
            <a:ext cx="438252" cy="43825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994182" y="1384098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Oval 15"/>
          <p:cNvSpPr/>
          <p:nvPr/>
        </p:nvSpPr>
        <p:spPr>
          <a:xfrm>
            <a:off x="4121949" y="1384098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5117505" y="1383560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3005512" y="3493966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6214236" y="4018403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val 19"/>
          <p:cNvSpPr/>
          <p:nvPr/>
        </p:nvSpPr>
        <p:spPr>
          <a:xfrm>
            <a:off x="2976145" y="4227531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3005512" y="2071396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TextBox 31"/>
          <p:cNvSpPr txBox="1"/>
          <p:nvPr/>
        </p:nvSpPr>
        <p:spPr>
          <a:xfrm>
            <a:off x="2992260" y="1172440"/>
            <a:ext cx="3882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FCAL</a:t>
            </a:r>
            <a:endParaRPr lang="en-US" sz="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017090" y="1178891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FTHODO</a:t>
            </a:r>
            <a:endParaRPr lang="en-US" sz="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114943" y="1188185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FTEB</a:t>
            </a:r>
            <a:endParaRPr lang="en-US" sz="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987988" y="3286226"/>
            <a:ext cx="4219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DCHB</a:t>
            </a:r>
            <a:endParaRPr lang="en-US" sz="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184932" y="3840159"/>
            <a:ext cx="5068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FTOFTB</a:t>
            </a:r>
            <a:endParaRPr lang="en-US" sz="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033655" y="4068564"/>
            <a:ext cx="2888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EC</a:t>
            </a:r>
            <a:endParaRPr lang="en-US" sz="8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027546" y="1864061"/>
            <a:ext cx="3513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CVT</a:t>
            </a:r>
            <a:endParaRPr lang="en-US" sz="800" b="1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45" y="2763308"/>
            <a:ext cx="438252" cy="438252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7428732" y="2763308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4079532" y="2947565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Oval 43"/>
          <p:cNvSpPr/>
          <p:nvPr/>
        </p:nvSpPr>
        <p:spPr>
          <a:xfrm>
            <a:off x="6198261" y="2604842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Oval 44"/>
          <p:cNvSpPr/>
          <p:nvPr/>
        </p:nvSpPr>
        <p:spPr>
          <a:xfrm>
            <a:off x="5139539" y="2446670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Oval 45"/>
          <p:cNvSpPr/>
          <p:nvPr/>
        </p:nvSpPr>
        <p:spPr>
          <a:xfrm>
            <a:off x="3005512" y="4883970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7" name="Oval 46"/>
          <p:cNvSpPr/>
          <p:nvPr/>
        </p:nvSpPr>
        <p:spPr>
          <a:xfrm>
            <a:off x="3002404" y="5576499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Oval 47"/>
          <p:cNvSpPr/>
          <p:nvPr/>
        </p:nvSpPr>
        <p:spPr>
          <a:xfrm>
            <a:off x="3020787" y="2782681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Oval 48"/>
          <p:cNvSpPr/>
          <p:nvPr/>
        </p:nvSpPr>
        <p:spPr>
          <a:xfrm>
            <a:off x="4121949" y="2063576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TextBox 49"/>
          <p:cNvSpPr txBox="1"/>
          <p:nvPr/>
        </p:nvSpPr>
        <p:spPr>
          <a:xfrm>
            <a:off x="7428732" y="2554977"/>
            <a:ext cx="4010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EBTB</a:t>
            </a:r>
            <a:endParaRPr lang="en-US" sz="8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4051527" y="2744353"/>
            <a:ext cx="5148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C</a:t>
            </a:r>
            <a:r>
              <a:rPr lang="en-US" sz="800" b="1" dirty="0" smtClean="0"/>
              <a:t>TOFTB</a:t>
            </a:r>
            <a:endParaRPr lang="en-US" sz="8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202739" y="2389803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DCTB</a:t>
            </a:r>
            <a:endParaRPr lang="en-US" sz="8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5324237" y="2260845"/>
            <a:ext cx="410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EBHB</a:t>
            </a:r>
            <a:endParaRPr lang="en-US" sz="8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2987988" y="4676230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LTCC</a:t>
            </a:r>
            <a:endParaRPr lang="en-US" sz="8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004966" y="5368759"/>
            <a:ext cx="4074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HTCC</a:t>
            </a:r>
            <a:endParaRPr lang="en-US" sz="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019180" y="2575346"/>
            <a:ext cx="3882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smtClean="0"/>
              <a:t>RICH</a:t>
            </a:r>
            <a:endParaRPr lang="en-US" sz="8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153052" y="1856241"/>
            <a:ext cx="3674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CND</a:t>
            </a:r>
            <a:endParaRPr lang="en-US" sz="800" b="1" dirty="0"/>
          </a:p>
        </p:txBody>
      </p:sp>
      <p:sp>
        <p:nvSpPr>
          <p:cNvPr id="117" name="Oval 116"/>
          <p:cNvSpPr/>
          <p:nvPr/>
        </p:nvSpPr>
        <p:spPr>
          <a:xfrm>
            <a:off x="2044658" y="3494314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8" name="TextBox 117"/>
          <p:cNvSpPr txBox="1"/>
          <p:nvPr/>
        </p:nvSpPr>
        <p:spPr>
          <a:xfrm>
            <a:off x="2013555" y="3278870"/>
            <a:ext cx="4491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MAGF</a:t>
            </a:r>
            <a:endParaRPr lang="en-US" sz="800" b="1" dirty="0"/>
          </a:p>
        </p:txBody>
      </p:sp>
      <p:sp>
        <p:nvSpPr>
          <p:cNvPr id="119" name="Oval 118"/>
          <p:cNvSpPr/>
          <p:nvPr/>
        </p:nvSpPr>
        <p:spPr>
          <a:xfrm>
            <a:off x="4120920" y="3981633"/>
            <a:ext cx="438252" cy="446426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0" name="TextBox 119"/>
          <p:cNvSpPr txBox="1"/>
          <p:nvPr/>
        </p:nvSpPr>
        <p:spPr>
          <a:xfrm>
            <a:off x="4070575" y="3785853"/>
            <a:ext cx="5196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FTOFHB</a:t>
            </a:r>
            <a:endParaRPr lang="en-US" sz="800" b="1" dirty="0"/>
          </a:p>
        </p:txBody>
      </p:sp>
      <p:cxnSp>
        <p:nvCxnSpPr>
          <p:cNvPr id="4" name="Straight Arrow Connector 3"/>
          <p:cNvCxnSpPr>
            <a:stCxn id="6" idx="3"/>
            <a:endCxn id="117" idx="2"/>
          </p:cNvCxnSpPr>
          <p:nvPr/>
        </p:nvCxnSpPr>
        <p:spPr>
          <a:xfrm flipV="1">
            <a:off x="1373054" y="3717527"/>
            <a:ext cx="671604" cy="56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flipV="1">
            <a:off x="2482910" y="2265113"/>
            <a:ext cx="522602" cy="1422918"/>
          </a:xfrm>
          <a:prstGeom prst="bent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482910" y="3736843"/>
            <a:ext cx="522602" cy="34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443764" y="2247461"/>
            <a:ext cx="678185" cy="78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>
            <a:off x="3443764" y="2324105"/>
            <a:ext cx="638444" cy="790081"/>
          </a:xfrm>
          <a:prstGeom prst="bent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21" idx="6"/>
            <a:endCxn id="45" idx="2"/>
          </p:cNvCxnSpPr>
          <p:nvPr/>
        </p:nvCxnSpPr>
        <p:spPr>
          <a:xfrm>
            <a:off x="3443764" y="2294609"/>
            <a:ext cx="1695775" cy="375274"/>
          </a:xfrm>
          <a:prstGeom prst="bentConnector3">
            <a:avLst>
              <a:gd name="adj1" fmla="val 22169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6"/>
            <a:endCxn id="16" idx="2"/>
          </p:cNvCxnSpPr>
          <p:nvPr/>
        </p:nvCxnSpPr>
        <p:spPr>
          <a:xfrm>
            <a:off x="3432434" y="1607311"/>
            <a:ext cx="689515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6"/>
            <a:endCxn id="17" idx="2"/>
          </p:cNvCxnSpPr>
          <p:nvPr/>
        </p:nvCxnSpPr>
        <p:spPr>
          <a:xfrm flipV="1">
            <a:off x="4560201" y="1606773"/>
            <a:ext cx="557304" cy="53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/>
          <p:nvPr/>
        </p:nvCxnSpPr>
        <p:spPr>
          <a:xfrm flipV="1">
            <a:off x="3424100" y="2843936"/>
            <a:ext cx="1914901" cy="824083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/>
          <p:nvPr/>
        </p:nvCxnSpPr>
        <p:spPr>
          <a:xfrm flipV="1">
            <a:off x="3443764" y="3051268"/>
            <a:ext cx="2973623" cy="695407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577791" y="2699379"/>
            <a:ext cx="684651" cy="3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49" idx="6"/>
            <a:endCxn id="45" idx="1"/>
          </p:cNvCxnSpPr>
          <p:nvPr/>
        </p:nvCxnSpPr>
        <p:spPr>
          <a:xfrm>
            <a:off x="4560201" y="2286789"/>
            <a:ext cx="643519" cy="225259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/>
          <p:nvPr/>
        </p:nvCxnSpPr>
        <p:spPr>
          <a:xfrm flipV="1">
            <a:off x="4510628" y="2827718"/>
            <a:ext cx="683260" cy="306132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/>
          <p:nvPr/>
        </p:nvCxnSpPr>
        <p:spPr>
          <a:xfrm flipV="1">
            <a:off x="4608332" y="2827718"/>
            <a:ext cx="674044" cy="1377128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flipV="1">
            <a:off x="3335612" y="2827718"/>
            <a:ext cx="2069846" cy="1584463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/>
          <p:cNvCxnSpPr/>
          <p:nvPr/>
        </p:nvCxnSpPr>
        <p:spPr>
          <a:xfrm flipV="1">
            <a:off x="3404436" y="2827718"/>
            <a:ext cx="2069846" cy="2279465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91"/>
          <p:cNvCxnSpPr/>
          <p:nvPr/>
        </p:nvCxnSpPr>
        <p:spPr>
          <a:xfrm flipV="1">
            <a:off x="3460320" y="2827718"/>
            <a:ext cx="1763064" cy="2971994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stCxn id="48" idx="6"/>
          </p:cNvCxnSpPr>
          <p:nvPr/>
        </p:nvCxnSpPr>
        <p:spPr>
          <a:xfrm flipV="1">
            <a:off x="3459039" y="2743354"/>
            <a:ext cx="1680986" cy="262540"/>
          </a:xfrm>
          <a:prstGeom prst="bentConnector3">
            <a:avLst>
              <a:gd name="adj1" fmla="val 22509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stCxn id="6" idx="3"/>
            <a:endCxn id="15" idx="2"/>
          </p:cNvCxnSpPr>
          <p:nvPr/>
        </p:nvCxnSpPr>
        <p:spPr>
          <a:xfrm flipV="1">
            <a:off x="1373054" y="1607311"/>
            <a:ext cx="1621128" cy="2110776"/>
          </a:xfrm>
          <a:prstGeom prst="bentConnector3">
            <a:avLst>
              <a:gd name="adj1" fmla="val 20887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6" idx="3"/>
            <a:endCxn id="48" idx="2"/>
          </p:cNvCxnSpPr>
          <p:nvPr/>
        </p:nvCxnSpPr>
        <p:spPr>
          <a:xfrm flipV="1">
            <a:off x="1373054" y="3005894"/>
            <a:ext cx="1647733" cy="712193"/>
          </a:xfrm>
          <a:prstGeom prst="bentConnector3">
            <a:avLst>
              <a:gd name="adj1" fmla="val 2494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Elbow Connector 123"/>
          <p:cNvCxnSpPr>
            <a:stCxn id="6" idx="3"/>
            <a:endCxn id="20" idx="2"/>
          </p:cNvCxnSpPr>
          <p:nvPr/>
        </p:nvCxnSpPr>
        <p:spPr>
          <a:xfrm>
            <a:off x="1373054" y="3718087"/>
            <a:ext cx="1603091" cy="732657"/>
          </a:xfrm>
          <a:prstGeom prst="bentConnector3">
            <a:avLst>
              <a:gd name="adj1" fmla="val 4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28"/>
          <p:cNvCxnSpPr>
            <a:stCxn id="6" idx="3"/>
            <a:endCxn id="46" idx="2"/>
          </p:cNvCxnSpPr>
          <p:nvPr/>
        </p:nvCxnSpPr>
        <p:spPr>
          <a:xfrm>
            <a:off x="1373054" y="3718087"/>
            <a:ext cx="1632458" cy="1389096"/>
          </a:xfrm>
          <a:prstGeom prst="bentConnector3">
            <a:avLst>
              <a:gd name="adj1" fmla="val 7839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/>
          <p:cNvCxnSpPr>
            <a:stCxn id="6" idx="3"/>
            <a:endCxn id="47" idx="2"/>
          </p:cNvCxnSpPr>
          <p:nvPr/>
        </p:nvCxnSpPr>
        <p:spPr>
          <a:xfrm>
            <a:off x="1373054" y="3718087"/>
            <a:ext cx="1629350" cy="2081625"/>
          </a:xfrm>
          <a:prstGeom prst="bentConnector3">
            <a:avLst>
              <a:gd name="adj1" fmla="val 11983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6" idx="3"/>
          </p:cNvCxnSpPr>
          <p:nvPr/>
        </p:nvCxnSpPr>
        <p:spPr>
          <a:xfrm>
            <a:off x="1373054" y="3718087"/>
            <a:ext cx="2766893" cy="378551"/>
          </a:xfrm>
          <a:prstGeom prst="bentConnector3">
            <a:avLst>
              <a:gd name="adj1" fmla="val 949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Elbow Connector 147"/>
          <p:cNvCxnSpPr>
            <a:endCxn id="19" idx="2"/>
          </p:cNvCxnSpPr>
          <p:nvPr/>
        </p:nvCxnSpPr>
        <p:spPr>
          <a:xfrm rot="16200000" flipH="1">
            <a:off x="5175578" y="3202957"/>
            <a:ext cx="1542237" cy="535079"/>
          </a:xfrm>
          <a:prstGeom prst="bentConnector2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44" idx="6"/>
            <a:endCxn id="42" idx="1"/>
          </p:cNvCxnSpPr>
          <p:nvPr/>
        </p:nvCxnSpPr>
        <p:spPr>
          <a:xfrm>
            <a:off x="6636513" y="2828055"/>
            <a:ext cx="856400" cy="6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Elbow Connector 152"/>
          <p:cNvCxnSpPr>
            <a:stCxn id="19" idx="6"/>
            <a:endCxn id="42" idx="2"/>
          </p:cNvCxnSpPr>
          <p:nvPr/>
        </p:nvCxnSpPr>
        <p:spPr>
          <a:xfrm flipV="1">
            <a:off x="6652488" y="2986521"/>
            <a:ext cx="776244" cy="1255095"/>
          </a:xfrm>
          <a:prstGeom prst="bent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42" idx="6"/>
            <a:endCxn id="41" idx="1"/>
          </p:cNvCxnSpPr>
          <p:nvPr/>
        </p:nvCxnSpPr>
        <p:spPr>
          <a:xfrm flipV="1">
            <a:off x="7866984" y="2982434"/>
            <a:ext cx="468061" cy="408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7" idx="4"/>
          </p:cNvCxnSpPr>
          <p:nvPr/>
        </p:nvCxnSpPr>
        <p:spPr>
          <a:xfrm>
            <a:off x="5336631" y="1829986"/>
            <a:ext cx="0" cy="6172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08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7" name="Elbow Connector 496"/>
          <p:cNvCxnSpPr>
            <a:stCxn id="344" idx="5"/>
            <a:endCxn id="412" idx="3"/>
          </p:cNvCxnSpPr>
          <p:nvPr/>
        </p:nvCxnSpPr>
        <p:spPr>
          <a:xfrm rot="5400000" flipH="1" flipV="1">
            <a:off x="5793813" y="2709383"/>
            <a:ext cx="13919" cy="3849511"/>
          </a:xfrm>
          <a:prstGeom prst="bentConnector4">
            <a:avLst>
              <a:gd name="adj1" fmla="val -10541116"/>
              <a:gd name="adj2" fmla="val 105938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Rounded Rectangle 323"/>
          <p:cNvSpPr/>
          <p:nvPr/>
        </p:nvSpPr>
        <p:spPr>
          <a:xfrm>
            <a:off x="2681603" y="810776"/>
            <a:ext cx="6091694" cy="5656560"/>
          </a:xfrm>
          <a:prstGeom prst="round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Heterogeneous deployment algorithm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3323888" y="253841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119100" y="229997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/>
        </p:nvGraphicFramePr>
        <p:xfrm>
          <a:off x="14372914" y="226335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4"/>
          <p:cNvGraphicFramePr>
            <a:graphicFrameLocks/>
          </p:cNvGraphicFramePr>
          <p:nvPr/>
        </p:nvGraphicFramePr>
        <p:xfrm>
          <a:off x="14397627" y="232930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0" name="Group 9"/>
          <p:cNvGrpSpPr/>
          <p:nvPr/>
        </p:nvGrpSpPr>
        <p:grpSpPr>
          <a:xfrm rot="16200000">
            <a:off x="21036469" y="240016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Right Arrow 10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07688" y="232727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68188" y="235902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802938" y="235997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14638338" y="249840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6124238" y="266207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6466130" y="270544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19" name="Elbow Connector 18"/>
          <p:cNvCxnSpPr/>
          <p:nvPr/>
        </p:nvCxnSpPr>
        <p:spPr>
          <a:xfrm>
            <a:off x="14838363" y="261096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8233975" y="270407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7721263" y="273907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843750" y="266207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Vertical Scroll 22"/>
          <p:cNvSpPr/>
          <p:nvPr/>
        </p:nvSpPr>
        <p:spPr>
          <a:xfrm>
            <a:off x="21266150" y="270398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24" name="Magnetic Disk 23"/>
          <p:cNvSpPr/>
          <p:nvPr/>
        </p:nvSpPr>
        <p:spPr>
          <a:xfrm>
            <a:off x="20308888" y="272049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9177000" y="273843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0929600" y="273843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934238" y="266842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9135725" y="236331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731750" y="280304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4295438" y="271748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939713" y="283543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630400" y="278098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5538450" y="276018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593888" y="281114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6618602" y="281794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7089438" y="277272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17851581" y="281613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7537113" y="276288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5466855" y="281775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5938500" y="276288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3324393" y="234008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3339079" y="242974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4070013" y="235331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068425" y="236140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4068425" y="237124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4068425" y="238125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4082713" y="244157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4082713" y="244998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4082713" y="245856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4082713" y="246872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ontent Placeholder 4"/>
          <p:cNvGraphicFramePr>
            <a:graphicFrameLocks/>
          </p:cNvGraphicFramePr>
          <p:nvPr/>
        </p:nvGraphicFramePr>
        <p:xfrm>
          <a:off x="14483767" y="254966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52" name="Elbow Connector 51"/>
          <p:cNvCxnSpPr/>
          <p:nvPr/>
        </p:nvCxnSpPr>
        <p:spPr>
          <a:xfrm>
            <a:off x="14925675" y="260826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899775" y="243363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2412663" y="246745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0802938" y="246776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5624175" y="260826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6487775" y="261080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17089438" y="260365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7287875" y="260604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7443450" y="260604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17537113" y="260604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17659350" y="260604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17635538" y="260826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10515600" y="263921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993441" y="265127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2271490" y="265329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3570971" y="265841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68" name="Right Arrow 67"/>
          <p:cNvSpPr/>
          <p:nvPr/>
        </p:nvSpPr>
        <p:spPr>
          <a:xfrm>
            <a:off x="11977688" y="267541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ight Arrow 68"/>
          <p:cNvSpPr/>
          <p:nvPr/>
        </p:nvSpPr>
        <p:spPr>
          <a:xfrm>
            <a:off x="13263563" y="267271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4397038" y="249697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1574463" y="252126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Down Arrow 71"/>
          <p:cNvSpPr/>
          <p:nvPr/>
        </p:nvSpPr>
        <p:spPr>
          <a:xfrm>
            <a:off x="11477625" y="252031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3" name="Elbow Connector 72"/>
          <p:cNvCxnSpPr/>
          <p:nvPr/>
        </p:nvCxnSpPr>
        <p:spPr>
          <a:xfrm rot="16200000" flipH="1">
            <a:off x="14471650" y="255047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1222038" y="284083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11317288" y="287004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10721975" y="272256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5392400" y="215169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14884400" y="222170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5374938" y="222170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17972088" y="227615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8359438" y="227615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8300700" y="220059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3476288" y="255365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13271500" y="231521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5" name="Content Placeholder 4"/>
          <p:cNvGraphicFramePr>
            <a:graphicFrameLocks/>
          </p:cNvGraphicFramePr>
          <p:nvPr/>
        </p:nvGraphicFramePr>
        <p:xfrm>
          <a:off x="14525314" y="227859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86" name="Content Placeholder 4"/>
          <p:cNvGraphicFramePr>
            <a:graphicFrameLocks/>
          </p:cNvGraphicFramePr>
          <p:nvPr/>
        </p:nvGraphicFramePr>
        <p:xfrm>
          <a:off x="14550027" y="234454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87" name="Group 86"/>
          <p:cNvGrpSpPr/>
          <p:nvPr/>
        </p:nvGrpSpPr>
        <p:grpSpPr>
          <a:xfrm rot="16200000">
            <a:off x="21188869" y="241540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8" name="Right Arrow 87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0860088" y="234251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2320588" y="237426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10955338" y="237521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Down Arrow 92"/>
          <p:cNvSpPr/>
          <p:nvPr/>
        </p:nvSpPr>
        <p:spPr>
          <a:xfrm>
            <a:off x="14790738" y="251364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16276638" y="267731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6618530" y="272068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96" name="Elbow Connector 95"/>
          <p:cNvCxnSpPr/>
          <p:nvPr/>
        </p:nvCxnSpPr>
        <p:spPr>
          <a:xfrm>
            <a:off x="14990763" y="262620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/>
          <p:cNvSpPr/>
          <p:nvPr/>
        </p:nvSpPr>
        <p:spPr>
          <a:xfrm>
            <a:off x="18386375" y="271931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17873663" y="275431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19996150" y="267731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Vertical Scroll 99"/>
          <p:cNvSpPr/>
          <p:nvPr/>
        </p:nvSpPr>
        <p:spPr>
          <a:xfrm>
            <a:off x="21418550" y="271922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101" name="Magnetic Disk 100"/>
          <p:cNvSpPr/>
          <p:nvPr/>
        </p:nvSpPr>
        <p:spPr>
          <a:xfrm>
            <a:off x="20461288" y="273573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19329400" y="275367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21082000" y="275367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0086638" y="268366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19288125" y="237855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2884150" y="281828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 flipV="1">
            <a:off x="14447838" y="273272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13092113" y="285067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14782800" y="279622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15690850" y="277542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4746288" y="282638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16771002" y="283318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17241838" y="278796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18003981" y="283137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17689513" y="277812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>
          <a:xfrm>
            <a:off x="15619255" y="283299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 flipH="1">
            <a:off x="16090900" y="277812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13476793" y="235532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3491479" y="244498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14222413" y="236855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4220825" y="237664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4220825" y="238648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14220825" y="239649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14235113" y="245681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14235113" y="246522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>
            <a:off x="14235113" y="247380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>
            <a:off x="14235113" y="248396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8" name="Content Placeholder 4"/>
          <p:cNvGraphicFramePr>
            <a:graphicFrameLocks/>
          </p:cNvGraphicFramePr>
          <p:nvPr/>
        </p:nvGraphicFramePr>
        <p:xfrm>
          <a:off x="14636167" y="256490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29" name="Elbow Connector 128"/>
          <p:cNvCxnSpPr/>
          <p:nvPr/>
        </p:nvCxnSpPr>
        <p:spPr>
          <a:xfrm>
            <a:off x="15078075" y="262350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11052175" y="244887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12565063" y="248269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10955338" y="248300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15776575" y="262350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16640175" y="262604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H="1">
            <a:off x="17241838" y="261889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>
            <a:off x="17440275" y="262128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17595850" y="262128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17689513" y="262128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17811750" y="262128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>
            <a:off x="17787938" y="262350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/>
          <p:cNvSpPr/>
          <p:nvPr/>
        </p:nvSpPr>
        <p:spPr>
          <a:xfrm>
            <a:off x="10668000" y="265445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11145841" y="266651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2423890" y="266853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3723371" y="267365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145" name="Right Arrow 144"/>
          <p:cNvSpPr/>
          <p:nvPr/>
        </p:nvSpPr>
        <p:spPr>
          <a:xfrm>
            <a:off x="12130088" y="269065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ight Arrow 145"/>
          <p:cNvSpPr/>
          <p:nvPr/>
        </p:nvSpPr>
        <p:spPr>
          <a:xfrm>
            <a:off x="13415963" y="268795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14549438" y="251221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1726863" y="253650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9" name="Down Arrow 148"/>
          <p:cNvSpPr/>
          <p:nvPr/>
        </p:nvSpPr>
        <p:spPr>
          <a:xfrm>
            <a:off x="11630025" y="253555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0" name="Elbow Connector 149"/>
          <p:cNvCxnSpPr/>
          <p:nvPr/>
        </p:nvCxnSpPr>
        <p:spPr>
          <a:xfrm rot="16200000" flipH="1">
            <a:off x="14624050" y="256571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11374438" y="285607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152" name="Straight Connector 151"/>
          <p:cNvCxnSpPr/>
          <p:nvPr/>
        </p:nvCxnSpPr>
        <p:spPr>
          <a:xfrm>
            <a:off x="11469688" y="288528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 flipV="1">
            <a:off x="10874375" y="273780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15544800" y="216693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155" name="Straight Arrow Connector 154"/>
          <p:cNvCxnSpPr/>
          <p:nvPr/>
        </p:nvCxnSpPr>
        <p:spPr>
          <a:xfrm flipH="1">
            <a:off x="15036800" y="223694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5527338" y="223694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>
            <a:off x="18124488" y="229139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18511838" y="229139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18453100" y="221583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3628688" y="256889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13423900" y="233045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2" name="Content Placeholder 4"/>
          <p:cNvGraphicFramePr>
            <a:graphicFrameLocks/>
          </p:cNvGraphicFramePr>
          <p:nvPr/>
        </p:nvGraphicFramePr>
        <p:xfrm>
          <a:off x="14677714" y="229383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3" name="Content Placeholder 4"/>
          <p:cNvGraphicFramePr>
            <a:graphicFrameLocks/>
          </p:cNvGraphicFramePr>
          <p:nvPr/>
        </p:nvGraphicFramePr>
        <p:xfrm>
          <a:off x="14702427" y="235978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pSp>
        <p:nvGrpSpPr>
          <p:cNvPr id="164" name="Group 163"/>
          <p:cNvGrpSpPr/>
          <p:nvPr/>
        </p:nvGrpSpPr>
        <p:grpSpPr>
          <a:xfrm rot="16200000">
            <a:off x="21341269" y="243064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5" name="Right Arrow 164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6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11012488" y="235775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12472988" y="238950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11107738" y="239045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Down Arrow 169"/>
          <p:cNvSpPr/>
          <p:nvPr/>
        </p:nvSpPr>
        <p:spPr>
          <a:xfrm>
            <a:off x="14943138" y="252888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1" name="Rounded Rectangle 170"/>
          <p:cNvSpPr/>
          <p:nvPr/>
        </p:nvSpPr>
        <p:spPr>
          <a:xfrm>
            <a:off x="16429038" y="269255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6770930" y="273592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173" name="Elbow Connector 172"/>
          <p:cNvCxnSpPr/>
          <p:nvPr/>
        </p:nvCxnSpPr>
        <p:spPr>
          <a:xfrm>
            <a:off x="15143163" y="264144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ounded Rectangle 173"/>
          <p:cNvSpPr/>
          <p:nvPr/>
        </p:nvSpPr>
        <p:spPr>
          <a:xfrm>
            <a:off x="18538775" y="273455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18026063" y="276955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ounded Rectangle 175"/>
          <p:cNvSpPr/>
          <p:nvPr/>
        </p:nvSpPr>
        <p:spPr>
          <a:xfrm>
            <a:off x="20148550" y="269255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" name="Vertical Scroll 176"/>
          <p:cNvSpPr/>
          <p:nvPr/>
        </p:nvSpPr>
        <p:spPr>
          <a:xfrm>
            <a:off x="21570950" y="273446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178" name="Magnetic Disk 177"/>
          <p:cNvSpPr/>
          <p:nvPr/>
        </p:nvSpPr>
        <p:spPr>
          <a:xfrm>
            <a:off x="20613688" y="275097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179" name="Straight Arrow Connector 178"/>
          <p:cNvCxnSpPr/>
          <p:nvPr/>
        </p:nvCxnSpPr>
        <p:spPr>
          <a:xfrm flipV="1">
            <a:off x="19481800" y="276891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21234400" y="276891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20239038" y="269890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82" name="Straight Connector 181"/>
          <p:cNvCxnSpPr/>
          <p:nvPr/>
        </p:nvCxnSpPr>
        <p:spPr>
          <a:xfrm>
            <a:off x="19440525" y="239379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13036550" y="283352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 flipV="1">
            <a:off x="14600238" y="274796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13244513" y="286591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14935200" y="281146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 flipV="1">
            <a:off x="15843250" y="279066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14898688" y="284162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ounded Rectangle 188"/>
          <p:cNvSpPr/>
          <p:nvPr/>
        </p:nvSpPr>
        <p:spPr>
          <a:xfrm>
            <a:off x="16923402" y="284842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>
            <a:off x="17394238" y="280320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ounded Rectangle 190"/>
          <p:cNvSpPr/>
          <p:nvPr/>
        </p:nvSpPr>
        <p:spPr>
          <a:xfrm>
            <a:off x="18156381" y="284661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17841913" y="279336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ounded Rectangle 192"/>
          <p:cNvSpPr/>
          <p:nvPr/>
        </p:nvSpPr>
        <p:spPr>
          <a:xfrm>
            <a:off x="15771655" y="284823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194" name="Straight Arrow Connector 193"/>
          <p:cNvCxnSpPr/>
          <p:nvPr/>
        </p:nvCxnSpPr>
        <p:spPr>
          <a:xfrm flipH="1">
            <a:off x="16243300" y="279336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ounded Rectangle 194"/>
          <p:cNvSpPr/>
          <p:nvPr/>
        </p:nvSpPr>
        <p:spPr>
          <a:xfrm>
            <a:off x="13629193" y="237056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3643879" y="246022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14374813" y="238379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14373225" y="239188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14373225" y="240172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14373225" y="241173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 flipH="1">
            <a:off x="14387513" y="247205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H="1">
            <a:off x="14387513" y="248046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flipH="1">
            <a:off x="14387513" y="248904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H="1">
            <a:off x="14387513" y="249920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" name="Content Placeholder 4"/>
          <p:cNvGraphicFramePr>
            <a:graphicFrameLocks/>
          </p:cNvGraphicFramePr>
          <p:nvPr/>
        </p:nvGraphicFramePr>
        <p:xfrm>
          <a:off x="14788567" y="258014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cxnSp>
        <p:nvCxnSpPr>
          <p:cNvPr id="206" name="Elbow Connector 205"/>
          <p:cNvCxnSpPr/>
          <p:nvPr/>
        </p:nvCxnSpPr>
        <p:spPr>
          <a:xfrm>
            <a:off x="15230475" y="263874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1204575" y="246411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208" name="Straight Arrow Connector 207"/>
          <p:cNvCxnSpPr/>
          <p:nvPr/>
        </p:nvCxnSpPr>
        <p:spPr>
          <a:xfrm>
            <a:off x="12717463" y="249793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11107738" y="249824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15928975" y="263874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16792575" y="264128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H="1">
            <a:off x="17394238" y="263413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H="1">
            <a:off x="17592675" y="263652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H="1">
            <a:off x="17748250" y="263652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H="1">
            <a:off x="17841913" y="263652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H="1">
            <a:off x="17964150" y="263652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 flipH="1">
            <a:off x="17940338" y="263874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ounded Rectangle 217"/>
          <p:cNvSpPr/>
          <p:nvPr/>
        </p:nvSpPr>
        <p:spPr>
          <a:xfrm>
            <a:off x="10820400" y="266969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9" name="Rounded Rectangle 218"/>
          <p:cNvSpPr/>
          <p:nvPr/>
        </p:nvSpPr>
        <p:spPr>
          <a:xfrm>
            <a:off x="11298241" y="268175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2576290" y="268377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3875771" y="268889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222" name="Right Arrow 221"/>
          <p:cNvSpPr/>
          <p:nvPr/>
        </p:nvSpPr>
        <p:spPr>
          <a:xfrm>
            <a:off x="12282488" y="270589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3" name="Right Arrow 222"/>
          <p:cNvSpPr/>
          <p:nvPr/>
        </p:nvSpPr>
        <p:spPr>
          <a:xfrm>
            <a:off x="13568363" y="270319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14701838" y="252745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11879263" y="255174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6" name="Down Arrow 225"/>
          <p:cNvSpPr/>
          <p:nvPr/>
        </p:nvSpPr>
        <p:spPr>
          <a:xfrm>
            <a:off x="11782425" y="255079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7" name="Elbow Connector 226"/>
          <p:cNvCxnSpPr/>
          <p:nvPr/>
        </p:nvCxnSpPr>
        <p:spPr>
          <a:xfrm rot="16200000" flipH="1">
            <a:off x="14776450" y="258095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11526838" y="287131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229" name="Straight Connector 228"/>
          <p:cNvCxnSpPr/>
          <p:nvPr/>
        </p:nvCxnSpPr>
        <p:spPr>
          <a:xfrm>
            <a:off x="11622088" y="290052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H="1" flipV="1">
            <a:off x="11026775" y="275304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15697200" y="218217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232" name="Straight Arrow Connector 231"/>
          <p:cNvCxnSpPr/>
          <p:nvPr/>
        </p:nvCxnSpPr>
        <p:spPr>
          <a:xfrm flipH="1">
            <a:off x="15189200" y="225218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15679738" y="225218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H="1">
            <a:off x="18276888" y="230663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18664238" y="230663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18605500" y="223107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3781088" y="258413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8" name="Rounded Rectangle 237"/>
          <p:cNvSpPr/>
          <p:nvPr/>
        </p:nvSpPr>
        <p:spPr>
          <a:xfrm>
            <a:off x="13576300" y="234569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39" name="Content Placeholder 4"/>
          <p:cNvGraphicFramePr>
            <a:graphicFrameLocks/>
          </p:cNvGraphicFramePr>
          <p:nvPr/>
        </p:nvGraphicFramePr>
        <p:xfrm>
          <a:off x="14830114" y="230907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240" name="Content Placeholder 4"/>
          <p:cNvGraphicFramePr>
            <a:graphicFrameLocks/>
          </p:cNvGraphicFramePr>
          <p:nvPr/>
        </p:nvGraphicFramePr>
        <p:xfrm>
          <a:off x="14854827" y="237502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pSp>
        <p:nvGrpSpPr>
          <p:cNvPr id="241" name="Group 240"/>
          <p:cNvGrpSpPr/>
          <p:nvPr/>
        </p:nvGrpSpPr>
        <p:grpSpPr>
          <a:xfrm rot="16200000">
            <a:off x="21493669" y="244588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2" name="Right Arrow 241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3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1164888" y="237299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245" name="Straight Arrow Connector 244"/>
          <p:cNvCxnSpPr/>
          <p:nvPr/>
        </p:nvCxnSpPr>
        <p:spPr>
          <a:xfrm>
            <a:off x="12625388" y="240474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11260138" y="240569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Down Arrow 246"/>
          <p:cNvSpPr/>
          <p:nvPr/>
        </p:nvSpPr>
        <p:spPr>
          <a:xfrm>
            <a:off x="15095538" y="254412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8" name="Rounded Rectangle 247"/>
          <p:cNvSpPr/>
          <p:nvPr/>
        </p:nvSpPr>
        <p:spPr>
          <a:xfrm>
            <a:off x="16581438" y="270779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16923330" y="275116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250" name="Elbow Connector 249"/>
          <p:cNvCxnSpPr/>
          <p:nvPr/>
        </p:nvCxnSpPr>
        <p:spPr>
          <a:xfrm>
            <a:off x="15295563" y="265668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ounded Rectangle 250"/>
          <p:cNvSpPr/>
          <p:nvPr/>
        </p:nvSpPr>
        <p:spPr>
          <a:xfrm>
            <a:off x="18691175" y="274979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252" name="Straight Arrow Connector 251"/>
          <p:cNvCxnSpPr/>
          <p:nvPr/>
        </p:nvCxnSpPr>
        <p:spPr>
          <a:xfrm flipV="1">
            <a:off x="18178463" y="278479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ounded Rectangle 252"/>
          <p:cNvSpPr/>
          <p:nvPr/>
        </p:nvSpPr>
        <p:spPr>
          <a:xfrm>
            <a:off x="20300950" y="270779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Vertical Scroll 253"/>
          <p:cNvSpPr/>
          <p:nvPr/>
        </p:nvSpPr>
        <p:spPr>
          <a:xfrm>
            <a:off x="21723350" y="274970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255" name="Magnetic Disk 254"/>
          <p:cNvSpPr/>
          <p:nvPr/>
        </p:nvSpPr>
        <p:spPr>
          <a:xfrm>
            <a:off x="20766088" y="276621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256" name="Straight Arrow Connector 255"/>
          <p:cNvCxnSpPr/>
          <p:nvPr/>
        </p:nvCxnSpPr>
        <p:spPr>
          <a:xfrm flipV="1">
            <a:off x="19634200" y="278415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flipV="1">
            <a:off x="21386800" y="278415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20391438" y="271414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59" name="Straight Connector 258"/>
          <p:cNvCxnSpPr/>
          <p:nvPr/>
        </p:nvCxnSpPr>
        <p:spPr>
          <a:xfrm>
            <a:off x="19592925" y="240903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13188950" y="284876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261" name="Straight Arrow Connector 260"/>
          <p:cNvCxnSpPr/>
          <p:nvPr/>
        </p:nvCxnSpPr>
        <p:spPr>
          <a:xfrm flipV="1">
            <a:off x="14752638" y="276320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13396913" y="288115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/>
          <p:cNvSpPr txBox="1"/>
          <p:nvPr/>
        </p:nvSpPr>
        <p:spPr>
          <a:xfrm>
            <a:off x="15087600" y="282670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264" name="Straight Arrow Connector 263"/>
          <p:cNvCxnSpPr/>
          <p:nvPr/>
        </p:nvCxnSpPr>
        <p:spPr>
          <a:xfrm flipV="1">
            <a:off x="15995650" y="280590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15051088" y="285686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ounded Rectangle 265"/>
          <p:cNvSpPr/>
          <p:nvPr/>
        </p:nvSpPr>
        <p:spPr>
          <a:xfrm>
            <a:off x="17075802" y="286366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267" name="Straight Arrow Connector 266"/>
          <p:cNvCxnSpPr/>
          <p:nvPr/>
        </p:nvCxnSpPr>
        <p:spPr>
          <a:xfrm flipH="1">
            <a:off x="17546638" y="281844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Rounded Rectangle 267"/>
          <p:cNvSpPr/>
          <p:nvPr/>
        </p:nvSpPr>
        <p:spPr>
          <a:xfrm>
            <a:off x="18308781" y="286185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269" name="Straight Arrow Connector 268"/>
          <p:cNvCxnSpPr/>
          <p:nvPr/>
        </p:nvCxnSpPr>
        <p:spPr>
          <a:xfrm>
            <a:off x="17994313" y="280860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Rounded Rectangle 269"/>
          <p:cNvSpPr/>
          <p:nvPr/>
        </p:nvSpPr>
        <p:spPr>
          <a:xfrm>
            <a:off x="15924055" y="286347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271" name="Straight Arrow Connector 270"/>
          <p:cNvCxnSpPr/>
          <p:nvPr/>
        </p:nvCxnSpPr>
        <p:spPr>
          <a:xfrm flipH="1">
            <a:off x="16395700" y="280860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Rounded Rectangle 271"/>
          <p:cNvSpPr/>
          <p:nvPr/>
        </p:nvSpPr>
        <p:spPr>
          <a:xfrm>
            <a:off x="13781593" y="238580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3796279" y="247546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274" name="Straight Arrow Connector 273"/>
          <p:cNvCxnSpPr/>
          <p:nvPr/>
        </p:nvCxnSpPr>
        <p:spPr>
          <a:xfrm>
            <a:off x="14527213" y="239903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>
          <a:xfrm>
            <a:off x="14525625" y="240712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>
          <a:xfrm>
            <a:off x="14525625" y="241696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>
            <a:off x="14525625" y="242697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 flipH="1">
            <a:off x="14539913" y="248729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 flipH="1">
            <a:off x="14539913" y="249570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/>
          <p:nvPr/>
        </p:nvCxnSpPr>
        <p:spPr>
          <a:xfrm flipH="1">
            <a:off x="14539913" y="250428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/>
          <p:cNvCxnSpPr/>
          <p:nvPr/>
        </p:nvCxnSpPr>
        <p:spPr>
          <a:xfrm flipH="1">
            <a:off x="14539913" y="251444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2" name="Content Placeholder 4"/>
          <p:cNvGraphicFramePr>
            <a:graphicFrameLocks/>
          </p:cNvGraphicFramePr>
          <p:nvPr/>
        </p:nvGraphicFramePr>
        <p:xfrm>
          <a:off x="14940967" y="259538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8" r:lo="rId59" r:qs="rId60" r:cs="rId61"/>
          </a:graphicData>
        </a:graphic>
      </p:graphicFrame>
      <p:cxnSp>
        <p:nvCxnSpPr>
          <p:cNvPr id="283" name="Elbow Connector 282"/>
          <p:cNvCxnSpPr/>
          <p:nvPr/>
        </p:nvCxnSpPr>
        <p:spPr>
          <a:xfrm>
            <a:off x="15382875" y="265398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11356975" y="247935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285" name="Straight Arrow Connector 284"/>
          <p:cNvCxnSpPr/>
          <p:nvPr/>
        </p:nvCxnSpPr>
        <p:spPr>
          <a:xfrm>
            <a:off x="12869863" y="251317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V="1">
            <a:off x="11260138" y="251348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/>
          <p:nvPr/>
        </p:nvCxnSpPr>
        <p:spPr>
          <a:xfrm>
            <a:off x="16081375" y="265398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/>
          <p:nvPr/>
        </p:nvCxnSpPr>
        <p:spPr>
          <a:xfrm>
            <a:off x="16944975" y="265652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 flipH="1">
            <a:off x="17546638" y="264937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 flipH="1">
            <a:off x="17745075" y="265176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17900650" y="265176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H="1">
            <a:off x="17994313" y="265176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 flipH="1">
            <a:off x="18116550" y="265176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 flipH="1">
            <a:off x="18092738" y="265398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Rounded Rectangle 294"/>
          <p:cNvSpPr/>
          <p:nvPr/>
        </p:nvSpPr>
        <p:spPr>
          <a:xfrm>
            <a:off x="10972800" y="268493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" name="Rounded Rectangle 295"/>
          <p:cNvSpPr/>
          <p:nvPr/>
        </p:nvSpPr>
        <p:spPr>
          <a:xfrm>
            <a:off x="11450641" y="269699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2728690" y="269901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4028171" y="270413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299" name="Right Arrow 298"/>
          <p:cNvSpPr/>
          <p:nvPr/>
        </p:nvSpPr>
        <p:spPr>
          <a:xfrm>
            <a:off x="12434888" y="272113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0" name="Right Arrow 299"/>
          <p:cNvSpPr/>
          <p:nvPr/>
        </p:nvSpPr>
        <p:spPr>
          <a:xfrm>
            <a:off x="13720763" y="271843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14854238" y="254269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12031663" y="256698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3" name="Down Arrow 302"/>
          <p:cNvSpPr/>
          <p:nvPr/>
        </p:nvSpPr>
        <p:spPr>
          <a:xfrm>
            <a:off x="11934825" y="256603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4" name="Elbow Connector 303"/>
          <p:cNvCxnSpPr/>
          <p:nvPr/>
        </p:nvCxnSpPr>
        <p:spPr>
          <a:xfrm rot="16200000" flipH="1">
            <a:off x="14928850" y="259619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/>
          <p:cNvSpPr txBox="1"/>
          <p:nvPr/>
        </p:nvSpPr>
        <p:spPr>
          <a:xfrm>
            <a:off x="11679238" y="288655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306" name="Straight Connector 305"/>
          <p:cNvCxnSpPr/>
          <p:nvPr/>
        </p:nvCxnSpPr>
        <p:spPr>
          <a:xfrm>
            <a:off x="11774488" y="291576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/>
          <p:nvPr/>
        </p:nvCxnSpPr>
        <p:spPr>
          <a:xfrm flipH="1" flipV="1">
            <a:off x="11179175" y="276828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15849600" y="219741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309" name="Straight Arrow Connector 308"/>
          <p:cNvCxnSpPr/>
          <p:nvPr/>
        </p:nvCxnSpPr>
        <p:spPr>
          <a:xfrm flipH="1">
            <a:off x="15341600" y="226742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15832138" y="226742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/>
          <p:nvPr/>
        </p:nvCxnSpPr>
        <p:spPr>
          <a:xfrm flipH="1">
            <a:off x="18429288" y="232187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18816638" y="232187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/>
          <p:cNvSpPr txBox="1"/>
          <p:nvPr/>
        </p:nvSpPr>
        <p:spPr>
          <a:xfrm>
            <a:off x="18757900" y="224631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323" name="Rectangle 322"/>
          <p:cNvSpPr/>
          <p:nvPr/>
        </p:nvSpPr>
        <p:spPr>
          <a:xfrm>
            <a:off x="2940555" y="3822700"/>
            <a:ext cx="2987104" cy="2300249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3086100" y="5352387"/>
            <a:ext cx="2655476" cy="386561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376092"/>
                </a:solidFill>
              </a:rPr>
              <a:t>In-Process SHM</a:t>
            </a:r>
            <a:endParaRPr lang="en-US" sz="1100" dirty="0">
              <a:solidFill>
                <a:srgbClr val="376092"/>
              </a:solidFill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3402304" y="6225316"/>
            <a:ext cx="11948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76092"/>
                </a:solidFill>
              </a:rPr>
              <a:t>Farm Node</a:t>
            </a:r>
            <a:endParaRPr lang="en-US" sz="1000" dirty="0">
              <a:solidFill>
                <a:srgbClr val="376092"/>
              </a:solidFill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4057851" y="5768933"/>
            <a:ext cx="759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76092"/>
                </a:solidFill>
              </a:rPr>
              <a:t>Java-DPE</a:t>
            </a:r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344" name="Oval 343"/>
          <p:cNvSpPr/>
          <p:nvPr/>
        </p:nvSpPr>
        <p:spPr>
          <a:xfrm>
            <a:off x="3339969" y="4105049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5" name="Oval 344"/>
          <p:cNvSpPr/>
          <p:nvPr/>
        </p:nvSpPr>
        <p:spPr>
          <a:xfrm>
            <a:off x="4123747" y="4100697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6" name="Oval 345"/>
          <p:cNvSpPr/>
          <p:nvPr/>
        </p:nvSpPr>
        <p:spPr>
          <a:xfrm>
            <a:off x="4902793" y="4100697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8" name="Rectangle 347"/>
          <p:cNvSpPr/>
          <p:nvPr/>
        </p:nvSpPr>
        <p:spPr>
          <a:xfrm>
            <a:off x="2877485" y="3072730"/>
            <a:ext cx="5669615" cy="386561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376092"/>
                </a:solidFill>
              </a:rPr>
              <a:t>In-Memory Data-Grid</a:t>
            </a:r>
            <a:endParaRPr lang="en-US" sz="1100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2218" y="4055596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FTOF</a:t>
            </a:r>
            <a:endParaRPr lang="en-US" sz="1100" b="1" dirty="0"/>
          </a:p>
        </p:txBody>
      </p:sp>
      <p:sp>
        <p:nvSpPr>
          <p:cNvPr id="357" name="TextBox 356"/>
          <p:cNvSpPr txBox="1"/>
          <p:nvPr/>
        </p:nvSpPr>
        <p:spPr>
          <a:xfrm>
            <a:off x="4174029" y="3902992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DCHBc</a:t>
            </a:r>
            <a:endParaRPr lang="en-US" sz="1100" b="1" dirty="0"/>
          </a:p>
        </p:txBody>
      </p:sp>
      <p:sp>
        <p:nvSpPr>
          <p:cNvPr id="358" name="TextBox 357"/>
          <p:cNvSpPr txBox="1"/>
          <p:nvPr/>
        </p:nvSpPr>
        <p:spPr>
          <a:xfrm>
            <a:off x="5362705" y="398001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/>
              <a:t>EC</a:t>
            </a:r>
            <a:endParaRPr lang="en-US" sz="1100" b="1" dirty="0"/>
          </a:p>
        </p:txBody>
      </p:sp>
      <p:cxnSp>
        <p:nvCxnSpPr>
          <p:cNvPr id="449" name="Straight Connector 448"/>
          <p:cNvCxnSpPr>
            <a:endCxn id="344" idx="2"/>
          </p:cNvCxnSpPr>
          <p:nvPr/>
        </p:nvCxnSpPr>
        <p:spPr>
          <a:xfrm>
            <a:off x="2877486" y="4414707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>
            <a:off x="5515854" y="4409017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/>
          <p:cNvCxnSpPr>
            <a:endCxn id="345" idx="2"/>
          </p:cNvCxnSpPr>
          <p:nvPr/>
        </p:nvCxnSpPr>
        <p:spPr>
          <a:xfrm flipV="1">
            <a:off x="3967990" y="4414708"/>
            <a:ext cx="155757" cy="217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/>
          <p:cNvCxnSpPr>
            <a:stCxn id="345" idx="6"/>
            <a:endCxn id="346" idx="2"/>
          </p:cNvCxnSpPr>
          <p:nvPr/>
        </p:nvCxnSpPr>
        <p:spPr>
          <a:xfrm>
            <a:off x="4751768" y="4414708"/>
            <a:ext cx="151025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Rectangle 366"/>
          <p:cNvSpPr/>
          <p:nvPr/>
        </p:nvSpPr>
        <p:spPr>
          <a:xfrm>
            <a:off x="3086100" y="1099804"/>
            <a:ext cx="2858666" cy="1760840"/>
          </a:xfrm>
          <a:prstGeom prst="rect">
            <a:avLst/>
          </a:prstGeom>
          <a:solidFill>
            <a:srgbClr val="0070C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extBox 367"/>
          <p:cNvSpPr txBox="1"/>
          <p:nvPr/>
        </p:nvSpPr>
        <p:spPr>
          <a:xfrm>
            <a:off x="3967990" y="1139934"/>
            <a:ext cx="759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376092"/>
                </a:solidFill>
              </a:rPr>
              <a:t>C++-DPE</a:t>
            </a:r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369" name="Oval 368"/>
          <p:cNvSpPr/>
          <p:nvPr/>
        </p:nvSpPr>
        <p:spPr>
          <a:xfrm>
            <a:off x="4150261" y="1860376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6" name="Picture 455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718">
            <a:off x="4954372" y="1534459"/>
            <a:ext cx="454127" cy="454127"/>
          </a:xfrm>
          <a:prstGeom prst="rect">
            <a:avLst/>
          </a:prstGeom>
        </p:spPr>
      </p:pic>
      <p:cxnSp>
        <p:nvCxnSpPr>
          <p:cNvPr id="458" name="Straight Arrow Connector 457"/>
          <p:cNvCxnSpPr/>
          <p:nvPr/>
        </p:nvCxnSpPr>
        <p:spPr>
          <a:xfrm rot="20276718" flipV="1">
            <a:off x="4710883" y="1862492"/>
            <a:ext cx="255818" cy="563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/>
          <p:cNvCxnSpPr/>
          <p:nvPr/>
        </p:nvCxnSpPr>
        <p:spPr>
          <a:xfrm rot="20276718" flipH="1">
            <a:off x="4701214" y="1970412"/>
            <a:ext cx="2527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TextBox 382"/>
          <p:cNvSpPr txBox="1"/>
          <p:nvPr/>
        </p:nvSpPr>
        <p:spPr>
          <a:xfrm>
            <a:off x="4161529" y="1630718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DCHBg</a:t>
            </a:r>
            <a:endParaRPr lang="en-US" sz="1100" b="1" dirty="0"/>
          </a:p>
        </p:txBody>
      </p:sp>
      <p:sp>
        <p:nvSpPr>
          <p:cNvPr id="384" name="Striped Right Arrow 383"/>
          <p:cNvSpPr/>
          <p:nvPr/>
        </p:nvSpPr>
        <p:spPr>
          <a:xfrm rot="16200000">
            <a:off x="3369304" y="3631430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0" name="Straight Connector 469"/>
          <p:cNvCxnSpPr/>
          <p:nvPr/>
        </p:nvCxnSpPr>
        <p:spPr>
          <a:xfrm>
            <a:off x="3961753" y="4294076"/>
            <a:ext cx="4592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/>
          <p:cNvCxnSpPr/>
          <p:nvPr/>
        </p:nvCxnSpPr>
        <p:spPr>
          <a:xfrm flipV="1">
            <a:off x="4007768" y="2154243"/>
            <a:ext cx="0" cy="213756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/>
          <p:cNvCxnSpPr/>
          <p:nvPr/>
        </p:nvCxnSpPr>
        <p:spPr>
          <a:xfrm>
            <a:off x="4010825" y="2154243"/>
            <a:ext cx="141214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/>
          <p:nvPr/>
        </p:nvCxnSpPr>
        <p:spPr>
          <a:xfrm>
            <a:off x="4768185" y="2149486"/>
            <a:ext cx="141214" cy="0"/>
          </a:xfrm>
          <a:prstGeom prst="straightConnector1">
            <a:avLst/>
          </a:prstGeom>
          <a:ln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>
            <a:off x="4898426" y="2149486"/>
            <a:ext cx="17067" cy="2142320"/>
          </a:xfrm>
          <a:prstGeom prst="line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Striped Right Arrow 407"/>
          <p:cNvSpPr/>
          <p:nvPr/>
        </p:nvSpPr>
        <p:spPr>
          <a:xfrm rot="16200000">
            <a:off x="4041844" y="2618163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Striped Right Arrow 408"/>
          <p:cNvSpPr/>
          <p:nvPr/>
        </p:nvSpPr>
        <p:spPr>
          <a:xfrm rot="5400000">
            <a:off x="4309477" y="2656261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Striped Right Arrow 409"/>
          <p:cNvSpPr/>
          <p:nvPr/>
        </p:nvSpPr>
        <p:spPr>
          <a:xfrm rot="5400000">
            <a:off x="4933851" y="3635142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Rectangle 410"/>
          <p:cNvSpPr/>
          <p:nvPr/>
        </p:nvSpPr>
        <p:spPr>
          <a:xfrm>
            <a:off x="6591398" y="3980019"/>
            <a:ext cx="1515789" cy="1396230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2" name="Picture 48">
            <a:extLst>
              <a:ext uri="{FF2B5EF4-FFF2-40B4-BE49-F238E27FC236}">
                <a16:creationId xmlns="" xmlns:a16="http://schemas.microsoft.com/office/drawing/2014/main" id="{1597E379-FB6C-044C-8F55-F440787F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54" y="4250941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cxnSp>
        <p:nvCxnSpPr>
          <p:cNvPr id="492" name="Elbow Connector 491"/>
          <p:cNvCxnSpPr>
            <a:endCxn id="412" idx="0"/>
          </p:cNvCxnSpPr>
          <p:nvPr/>
        </p:nvCxnSpPr>
        <p:spPr>
          <a:xfrm>
            <a:off x="4898426" y="2149486"/>
            <a:ext cx="2450866" cy="2101455"/>
          </a:xfrm>
          <a:prstGeom prst="bentConnector2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Elbow Connector 493"/>
          <p:cNvCxnSpPr>
            <a:endCxn id="412" idx="2"/>
          </p:cNvCxnSpPr>
          <p:nvPr/>
        </p:nvCxnSpPr>
        <p:spPr>
          <a:xfrm>
            <a:off x="4762965" y="4409017"/>
            <a:ext cx="2586327" cy="594399"/>
          </a:xfrm>
          <a:prstGeom prst="bentConnector4">
            <a:avLst>
              <a:gd name="adj1" fmla="val 1478"/>
              <a:gd name="adj2" fmla="val 138459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1" name="TextBox 510"/>
              <p:cNvSpPr txBox="1"/>
              <p:nvPr/>
            </p:nvSpPr>
            <p:spPr>
              <a:xfrm>
                <a:off x="853786" y="1439023"/>
                <a:ext cx="25359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baseline="30000" dirty="0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511" name="TextBox 5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86" y="1439023"/>
                <a:ext cx="253596" cy="362984"/>
              </a:xfrm>
              <a:prstGeom prst="rect">
                <a:avLst/>
              </a:prstGeom>
              <a:blipFill rotWithShape="0">
                <a:blip r:embed="rId66"/>
                <a:stretch>
                  <a:fillRect t="-75000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TextBox 358"/>
              <p:cNvSpPr txBox="1"/>
              <p:nvPr/>
            </p:nvSpPr>
            <p:spPr>
              <a:xfrm>
                <a:off x="5552705" y="1605679"/>
                <a:ext cx="1400319" cy="573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sz="11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100" b="0" i="1" smtClean="0">
                              <a:latin typeface="Cambria Math" charset="0"/>
                            </a:rPr>
                            <m:t>𝑡𝑖</m:t>
                          </m:r>
                        </m:sup>
                        <m:e>
                          <m:r>
                            <a:rPr lang="en-US" sz="1100" b="0" i="1" smtClean="0">
                              <a:latin typeface="Cambria Math" charset="0"/>
                            </a:rPr>
                            <m:t>𝐶𝑅</m:t>
                          </m:r>
                          <m:r>
                            <a:rPr lang="en-US" sz="1100" b="0" i="1" baseline="-25000" smtClean="0">
                              <a:latin typeface="Cambria Math" charset="0"/>
                            </a:rPr>
                            <m:t>𝐷𝐶𝐻𝐵</m:t>
                          </m:r>
                          <m:r>
                            <a:rPr lang="en-US" sz="1100" b="0" i="1" baseline="-25000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1100" b="0" i="1" baseline="-25000" smtClean="0">
                              <a:latin typeface="Cambria Math" charset="0"/>
                            </a:rPr>
                            <m:t>𝐺𝑃𝑈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𝑡𝑖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59" name="TextBox 3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705" y="1605679"/>
                <a:ext cx="1400319" cy="573298"/>
              </a:xfrm>
              <a:prstGeom prst="rect">
                <a:avLst/>
              </a:prstGeom>
              <a:blipFill rotWithShape="0">
                <a:blip r:embed="rId67"/>
                <a:stretch>
                  <a:fillRect l="-30435" t="-88298" b="-140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1" name="TextBox 440"/>
              <p:cNvSpPr txBox="1"/>
              <p:nvPr/>
            </p:nvSpPr>
            <p:spPr>
              <a:xfrm>
                <a:off x="5605713" y="4695176"/>
                <a:ext cx="1397113" cy="573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sz="11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100" b="0" i="1" smtClean="0">
                              <a:latin typeface="Cambria Math" charset="0"/>
                            </a:rPr>
                            <m:t>𝑡𝑖</m:t>
                          </m:r>
                        </m:sup>
                        <m:e>
                          <m:r>
                            <a:rPr lang="en-US" sz="1100" b="0" i="1" smtClean="0">
                              <a:latin typeface="Cambria Math" charset="0"/>
                            </a:rPr>
                            <m:t>𝐶𝑅</m:t>
                          </m:r>
                          <m:r>
                            <a:rPr lang="en-US" sz="1100" b="0" i="1" baseline="-25000" smtClean="0">
                              <a:latin typeface="Cambria Math" charset="0"/>
                            </a:rPr>
                            <m:t>𝐷𝐶𝐻𝐵</m:t>
                          </m:r>
                          <m:r>
                            <a:rPr lang="en-US" sz="1100" b="0" i="1" baseline="-25000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1100" b="0" i="1" baseline="-25000" smtClean="0">
                              <a:latin typeface="Cambria Math" charset="0"/>
                            </a:rPr>
                            <m:t>𝐶𝑃𝑈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𝑡𝑖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41" name="TextBox 4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713" y="4695176"/>
                <a:ext cx="1397113" cy="573298"/>
              </a:xfrm>
              <a:prstGeom prst="rect">
                <a:avLst/>
              </a:prstGeom>
              <a:blipFill rotWithShape="0">
                <a:blip r:embed="rId68"/>
                <a:stretch>
                  <a:fillRect l="-30568" t="-88298" b="-140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TextBox 441"/>
              <p:cNvSpPr txBox="1"/>
              <p:nvPr/>
            </p:nvSpPr>
            <p:spPr>
              <a:xfrm>
                <a:off x="5611230" y="5609941"/>
                <a:ext cx="1067280" cy="573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sz="110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100" b="0" i="1" smtClean="0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100" b="0" i="1" smtClean="0">
                              <a:latin typeface="Cambria Math" charset="0"/>
                            </a:rPr>
                            <m:t>𝑡𝑖</m:t>
                          </m:r>
                        </m:sup>
                        <m:e>
                          <m:r>
                            <a:rPr lang="en-US" sz="1100" b="0" i="1" smtClean="0">
                              <a:latin typeface="Cambria Math" charset="0"/>
                            </a:rPr>
                            <m:t>𝐶𝑅</m:t>
                          </m:r>
                          <m:r>
                            <a:rPr lang="en-US" sz="1100" b="0" i="1" baseline="-25000" smtClean="0">
                              <a:latin typeface="Cambria Math" charset="0"/>
                            </a:rPr>
                            <m:t>𝐹𝑇𝑂𝐹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𝑡𝑖</m:t>
                          </m:r>
                          <m:r>
                            <a:rPr lang="en-US" sz="11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442" name="TextBox 4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230" y="5609941"/>
                <a:ext cx="1067280" cy="573298"/>
              </a:xfrm>
              <a:prstGeom prst="rect">
                <a:avLst/>
              </a:prstGeom>
              <a:blipFill rotWithShape="0">
                <a:blip r:embed="rId69"/>
                <a:stretch>
                  <a:fillRect l="-39773" t="-88298" r="-24432" b="-140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TextBox 359"/>
              <p:cNvSpPr txBox="1"/>
              <p:nvPr/>
            </p:nvSpPr>
            <p:spPr>
              <a:xfrm>
                <a:off x="203200" y="1915948"/>
                <a:ext cx="1939249" cy="594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P</a:t>
                </a:r>
                <a:r>
                  <a:rPr lang="en-US" baseline="-25000" dirty="0" err="1" smtClean="0"/>
                  <a:t>g</a:t>
                </a:r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is-IS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</m:sup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𝐶𝑅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𝐹𝑇𝑂𝐹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is-IS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</m:sup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𝐶𝑅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𝐷𝐶𝐻𝐵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𝐺𝑃𝑈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0" name="TextBox 3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1915948"/>
                <a:ext cx="1939249" cy="594009"/>
              </a:xfrm>
              <a:prstGeom prst="rect">
                <a:avLst/>
              </a:prstGeom>
              <a:blipFill rotWithShape="0">
                <a:blip r:embed="rId70"/>
                <a:stretch>
                  <a:fillRect l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4" name="TextBox 443"/>
              <p:cNvSpPr txBox="1"/>
              <p:nvPr/>
            </p:nvSpPr>
            <p:spPr>
              <a:xfrm>
                <a:off x="201935" y="3064949"/>
                <a:ext cx="1921808" cy="594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  <a:r>
                  <a:rPr lang="en-US" baseline="-25000" dirty="0" smtClean="0"/>
                  <a:t>c</a:t>
                </a:r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is-IS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</m:sup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𝐶𝑅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𝐹𝑇𝑂𝐹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is-IS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</m:sup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𝐶𝑅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𝐷𝐶𝐻𝐵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0" i="1" baseline="-25000" smtClean="0">
                                <a:latin typeface="Cambria Math" charset="0"/>
                              </a:rPr>
                              <m:t>𝐶</m:t>
                            </m:r>
                            <m:r>
                              <a:rPr lang="en-US" i="1" baseline="-25000">
                                <a:latin typeface="Cambria Math" charset="0"/>
                              </a:rPr>
                              <m:t>𝑃𝑈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𝑡𝑖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nary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44" name="TextBox 4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35" y="3064949"/>
                <a:ext cx="1921808" cy="594009"/>
              </a:xfrm>
              <a:prstGeom prst="rect">
                <a:avLst/>
              </a:prstGeom>
              <a:blipFill rotWithShape="0">
                <a:blip r:embed="rId71"/>
                <a:stretch>
                  <a:fillRect l="-2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1" name="TextBox 360"/>
              <p:cNvSpPr txBox="1"/>
              <p:nvPr/>
            </p:nvSpPr>
            <p:spPr>
              <a:xfrm>
                <a:off x="8052" y="4379488"/>
                <a:ext cx="27586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charset="0"/>
                        </a:rPr>
                        <m:t>𝑖𝑓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charset="0"/>
                        </a:rPr>
                        <m:t>𝑃𝑔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charset="0"/>
                        </a:rPr>
                        <m:t>&lt;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charset="0"/>
                        </a:rPr>
                        <m:t>𝑃𝑐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route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data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stream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through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1400" i="1" dirty="0">
                          <a:solidFill>
                            <a:srgbClr val="002060"/>
                          </a:solidFill>
                        </a:rPr>
                        <m:t>DCHBg</m:t>
                      </m:r>
                    </m:oMath>
                  </m:oMathPara>
                </a14:m>
                <a:endParaRPr lang="en-US" sz="1400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61" name="TextBox 3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" y="4379488"/>
                <a:ext cx="2758627" cy="523220"/>
              </a:xfrm>
              <a:prstGeom prst="rect">
                <a:avLst/>
              </a:prstGeom>
              <a:blipFill rotWithShape="0">
                <a:blip r:embed="rId72"/>
                <a:stretch>
                  <a:fillRect t="-47674"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5" name="Up-Down Arrow 364"/>
          <p:cNvSpPr/>
          <p:nvPr/>
        </p:nvSpPr>
        <p:spPr>
          <a:xfrm>
            <a:off x="3484778" y="4700873"/>
            <a:ext cx="282430" cy="642959"/>
          </a:xfrm>
          <a:prstGeom prst="upDownArrow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Up-Down Arrow 512"/>
          <p:cNvSpPr/>
          <p:nvPr/>
        </p:nvSpPr>
        <p:spPr>
          <a:xfrm>
            <a:off x="4272337" y="4686732"/>
            <a:ext cx="282430" cy="642959"/>
          </a:xfrm>
          <a:prstGeom prst="upDownArrow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Up-Down Arrow 513"/>
          <p:cNvSpPr/>
          <p:nvPr/>
        </p:nvSpPr>
        <p:spPr>
          <a:xfrm>
            <a:off x="5082840" y="4686732"/>
            <a:ext cx="282430" cy="642959"/>
          </a:xfrm>
          <a:prstGeom prst="upDownArrow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ounded Rectangle 323"/>
          <p:cNvSpPr/>
          <p:nvPr/>
        </p:nvSpPr>
        <p:spPr>
          <a:xfrm>
            <a:off x="635000" y="810776"/>
            <a:ext cx="8138297" cy="5656560"/>
          </a:xfrm>
          <a:prstGeom prst="round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Data-quantum size and GPU occupancy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3323888" y="253841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119100" y="229997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/>
        </p:nvGraphicFramePr>
        <p:xfrm>
          <a:off x="14372914" y="226335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4"/>
          <p:cNvGraphicFramePr>
            <a:graphicFrameLocks/>
          </p:cNvGraphicFramePr>
          <p:nvPr/>
        </p:nvGraphicFramePr>
        <p:xfrm>
          <a:off x="14397627" y="232930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0" name="Group 9"/>
          <p:cNvGrpSpPr/>
          <p:nvPr/>
        </p:nvGrpSpPr>
        <p:grpSpPr>
          <a:xfrm rot="16200000">
            <a:off x="21036469" y="240016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Right Arrow 10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07688" y="232727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68188" y="235902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802938" y="235997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14638338" y="249840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6124238" y="266207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6466130" y="270544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19" name="Elbow Connector 18"/>
          <p:cNvCxnSpPr/>
          <p:nvPr/>
        </p:nvCxnSpPr>
        <p:spPr>
          <a:xfrm>
            <a:off x="14838363" y="261096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8233975" y="270407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7721263" y="273907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843750" y="266207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Vertical Scroll 22"/>
          <p:cNvSpPr/>
          <p:nvPr/>
        </p:nvSpPr>
        <p:spPr>
          <a:xfrm>
            <a:off x="21266150" y="270398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24" name="Magnetic Disk 23"/>
          <p:cNvSpPr/>
          <p:nvPr/>
        </p:nvSpPr>
        <p:spPr>
          <a:xfrm>
            <a:off x="20308888" y="272049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9177000" y="273843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0929600" y="273843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934238" y="266842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9135725" y="236331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731750" y="280304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4295438" y="271748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939713" y="283543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630400" y="278098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5538450" y="276018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593888" y="281114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6618602" y="281794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7089438" y="277272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17851581" y="281613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7537113" y="276288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5466855" y="281775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5938500" y="276288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3324393" y="234008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3339079" y="242974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4070013" y="235331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068425" y="236140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4068425" y="237124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4068425" y="238125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4082713" y="244157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4082713" y="244998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4082713" y="245856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4082713" y="246872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ontent Placeholder 4"/>
          <p:cNvGraphicFramePr>
            <a:graphicFrameLocks/>
          </p:cNvGraphicFramePr>
          <p:nvPr/>
        </p:nvGraphicFramePr>
        <p:xfrm>
          <a:off x="14483767" y="254966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52" name="Elbow Connector 51"/>
          <p:cNvCxnSpPr/>
          <p:nvPr/>
        </p:nvCxnSpPr>
        <p:spPr>
          <a:xfrm>
            <a:off x="14925675" y="260826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899775" y="243363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2412663" y="246745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0802938" y="246776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5624175" y="260826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6487775" y="261080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17089438" y="260365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7287875" y="260604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7443450" y="260604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17537113" y="260604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17659350" y="260604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17635538" y="260826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10515600" y="263921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993441" y="265127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2271490" y="265329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3570971" y="265841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68" name="Right Arrow 67"/>
          <p:cNvSpPr/>
          <p:nvPr/>
        </p:nvSpPr>
        <p:spPr>
          <a:xfrm>
            <a:off x="11977688" y="267541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ight Arrow 68"/>
          <p:cNvSpPr/>
          <p:nvPr/>
        </p:nvSpPr>
        <p:spPr>
          <a:xfrm>
            <a:off x="13263563" y="267271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4397038" y="249697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1574463" y="252126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Down Arrow 71"/>
          <p:cNvSpPr/>
          <p:nvPr/>
        </p:nvSpPr>
        <p:spPr>
          <a:xfrm>
            <a:off x="11477625" y="252031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3" name="Elbow Connector 72"/>
          <p:cNvCxnSpPr/>
          <p:nvPr/>
        </p:nvCxnSpPr>
        <p:spPr>
          <a:xfrm rot="16200000" flipH="1">
            <a:off x="14471650" y="255047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1222038" y="284083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11317288" y="287004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10721975" y="272256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5392400" y="215169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14884400" y="222170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5374938" y="222170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17972088" y="227615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8359438" y="227615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8300700" y="220059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3476288" y="255365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13271500" y="231521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5" name="Content Placeholder 4"/>
          <p:cNvGraphicFramePr>
            <a:graphicFrameLocks/>
          </p:cNvGraphicFramePr>
          <p:nvPr/>
        </p:nvGraphicFramePr>
        <p:xfrm>
          <a:off x="14525314" y="227859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86" name="Content Placeholder 4"/>
          <p:cNvGraphicFramePr>
            <a:graphicFrameLocks/>
          </p:cNvGraphicFramePr>
          <p:nvPr/>
        </p:nvGraphicFramePr>
        <p:xfrm>
          <a:off x="14550027" y="234454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87" name="Group 86"/>
          <p:cNvGrpSpPr/>
          <p:nvPr/>
        </p:nvGrpSpPr>
        <p:grpSpPr>
          <a:xfrm rot="16200000">
            <a:off x="21188869" y="241540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8" name="Right Arrow 87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0860088" y="234251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2320588" y="237426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10955338" y="237521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Down Arrow 92"/>
          <p:cNvSpPr/>
          <p:nvPr/>
        </p:nvSpPr>
        <p:spPr>
          <a:xfrm>
            <a:off x="14790738" y="251364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16276638" y="267731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6618530" y="272068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96" name="Elbow Connector 95"/>
          <p:cNvCxnSpPr/>
          <p:nvPr/>
        </p:nvCxnSpPr>
        <p:spPr>
          <a:xfrm>
            <a:off x="14990763" y="262620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/>
          <p:cNvSpPr/>
          <p:nvPr/>
        </p:nvSpPr>
        <p:spPr>
          <a:xfrm>
            <a:off x="18386375" y="271931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17873663" y="275431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19996150" y="267731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Vertical Scroll 99"/>
          <p:cNvSpPr/>
          <p:nvPr/>
        </p:nvSpPr>
        <p:spPr>
          <a:xfrm>
            <a:off x="21418550" y="271922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101" name="Magnetic Disk 100"/>
          <p:cNvSpPr/>
          <p:nvPr/>
        </p:nvSpPr>
        <p:spPr>
          <a:xfrm>
            <a:off x="20461288" y="273573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19329400" y="275367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21082000" y="275367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0086638" y="268366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19288125" y="237855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2884150" y="281828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 flipV="1">
            <a:off x="14447838" y="273272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13092113" y="285067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14782800" y="279622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15690850" y="277542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4746288" y="282638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16771002" y="283318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17241838" y="278796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18003981" y="283137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17689513" y="277812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>
          <a:xfrm>
            <a:off x="15619255" y="283299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 flipH="1">
            <a:off x="16090900" y="277812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13476793" y="235532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3491479" y="244498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14222413" y="236855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4220825" y="237664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4220825" y="238648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14220825" y="239649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14235113" y="245681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14235113" y="246522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>
            <a:off x="14235113" y="247380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>
            <a:off x="14235113" y="248396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8" name="Content Placeholder 4"/>
          <p:cNvGraphicFramePr>
            <a:graphicFrameLocks/>
          </p:cNvGraphicFramePr>
          <p:nvPr/>
        </p:nvGraphicFramePr>
        <p:xfrm>
          <a:off x="14636167" y="256490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29" name="Elbow Connector 128"/>
          <p:cNvCxnSpPr/>
          <p:nvPr/>
        </p:nvCxnSpPr>
        <p:spPr>
          <a:xfrm>
            <a:off x="15078075" y="262350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11052175" y="244887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12565063" y="248269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10955338" y="248300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15776575" y="262350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16640175" y="262604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H="1">
            <a:off x="17241838" y="261889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>
            <a:off x="17440275" y="262128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17595850" y="262128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17689513" y="262128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17811750" y="262128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>
            <a:off x="17787938" y="262350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/>
          <p:cNvSpPr/>
          <p:nvPr/>
        </p:nvSpPr>
        <p:spPr>
          <a:xfrm>
            <a:off x="10668000" y="265445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11145841" y="266651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2423890" y="266853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3723371" y="267365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145" name="Right Arrow 144"/>
          <p:cNvSpPr/>
          <p:nvPr/>
        </p:nvSpPr>
        <p:spPr>
          <a:xfrm>
            <a:off x="12130088" y="269065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ight Arrow 145"/>
          <p:cNvSpPr/>
          <p:nvPr/>
        </p:nvSpPr>
        <p:spPr>
          <a:xfrm>
            <a:off x="13415963" y="268795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14549438" y="251221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1726863" y="253650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9" name="Down Arrow 148"/>
          <p:cNvSpPr/>
          <p:nvPr/>
        </p:nvSpPr>
        <p:spPr>
          <a:xfrm>
            <a:off x="11630025" y="253555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0" name="Elbow Connector 149"/>
          <p:cNvCxnSpPr/>
          <p:nvPr/>
        </p:nvCxnSpPr>
        <p:spPr>
          <a:xfrm rot="16200000" flipH="1">
            <a:off x="14624050" y="256571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11374438" y="285607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152" name="Straight Connector 151"/>
          <p:cNvCxnSpPr/>
          <p:nvPr/>
        </p:nvCxnSpPr>
        <p:spPr>
          <a:xfrm>
            <a:off x="11469688" y="288528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 flipV="1">
            <a:off x="10874375" y="273780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15544800" y="216693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155" name="Straight Arrow Connector 154"/>
          <p:cNvCxnSpPr/>
          <p:nvPr/>
        </p:nvCxnSpPr>
        <p:spPr>
          <a:xfrm flipH="1">
            <a:off x="15036800" y="223694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5527338" y="223694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>
            <a:off x="18124488" y="229139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18511838" y="229139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18453100" y="221583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3628688" y="256889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13423900" y="233045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2" name="Content Placeholder 4"/>
          <p:cNvGraphicFramePr>
            <a:graphicFrameLocks/>
          </p:cNvGraphicFramePr>
          <p:nvPr/>
        </p:nvGraphicFramePr>
        <p:xfrm>
          <a:off x="14677714" y="229383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3" name="Content Placeholder 4"/>
          <p:cNvGraphicFramePr>
            <a:graphicFrameLocks/>
          </p:cNvGraphicFramePr>
          <p:nvPr/>
        </p:nvGraphicFramePr>
        <p:xfrm>
          <a:off x="14702427" y="235978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pSp>
        <p:nvGrpSpPr>
          <p:cNvPr id="164" name="Group 163"/>
          <p:cNvGrpSpPr/>
          <p:nvPr/>
        </p:nvGrpSpPr>
        <p:grpSpPr>
          <a:xfrm rot="16200000">
            <a:off x="21341269" y="243064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5" name="Right Arrow 164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6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11012488" y="235775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12472988" y="238950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11107738" y="239045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Down Arrow 169"/>
          <p:cNvSpPr/>
          <p:nvPr/>
        </p:nvSpPr>
        <p:spPr>
          <a:xfrm>
            <a:off x="14943138" y="252888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1" name="Rounded Rectangle 170"/>
          <p:cNvSpPr/>
          <p:nvPr/>
        </p:nvSpPr>
        <p:spPr>
          <a:xfrm>
            <a:off x="16429038" y="269255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6770930" y="273592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173" name="Elbow Connector 172"/>
          <p:cNvCxnSpPr/>
          <p:nvPr/>
        </p:nvCxnSpPr>
        <p:spPr>
          <a:xfrm>
            <a:off x="15143163" y="264144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ounded Rectangle 173"/>
          <p:cNvSpPr/>
          <p:nvPr/>
        </p:nvSpPr>
        <p:spPr>
          <a:xfrm>
            <a:off x="18538775" y="273455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18026063" y="276955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ounded Rectangle 175"/>
          <p:cNvSpPr/>
          <p:nvPr/>
        </p:nvSpPr>
        <p:spPr>
          <a:xfrm>
            <a:off x="20148550" y="269255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" name="Vertical Scroll 176"/>
          <p:cNvSpPr/>
          <p:nvPr/>
        </p:nvSpPr>
        <p:spPr>
          <a:xfrm>
            <a:off x="21570950" y="273446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178" name="Magnetic Disk 177"/>
          <p:cNvSpPr/>
          <p:nvPr/>
        </p:nvSpPr>
        <p:spPr>
          <a:xfrm>
            <a:off x="20613688" y="275097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179" name="Straight Arrow Connector 178"/>
          <p:cNvCxnSpPr/>
          <p:nvPr/>
        </p:nvCxnSpPr>
        <p:spPr>
          <a:xfrm flipV="1">
            <a:off x="19481800" y="276891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21234400" y="276891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20239038" y="269890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82" name="Straight Connector 181"/>
          <p:cNvCxnSpPr/>
          <p:nvPr/>
        </p:nvCxnSpPr>
        <p:spPr>
          <a:xfrm>
            <a:off x="19440525" y="239379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13036550" y="283352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 flipV="1">
            <a:off x="14600238" y="274796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13244513" y="286591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14935200" y="281146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 flipV="1">
            <a:off x="15843250" y="279066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14898688" y="284162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ounded Rectangle 188"/>
          <p:cNvSpPr/>
          <p:nvPr/>
        </p:nvSpPr>
        <p:spPr>
          <a:xfrm>
            <a:off x="16923402" y="284842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>
            <a:off x="17394238" y="280320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ounded Rectangle 190"/>
          <p:cNvSpPr/>
          <p:nvPr/>
        </p:nvSpPr>
        <p:spPr>
          <a:xfrm>
            <a:off x="18156381" y="284661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17841913" y="279336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ounded Rectangle 192"/>
          <p:cNvSpPr/>
          <p:nvPr/>
        </p:nvSpPr>
        <p:spPr>
          <a:xfrm>
            <a:off x="15771655" y="284823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194" name="Straight Arrow Connector 193"/>
          <p:cNvCxnSpPr/>
          <p:nvPr/>
        </p:nvCxnSpPr>
        <p:spPr>
          <a:xfrm flipH="1">
            <a:off x="16243300" y="279336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ounded Rectangle 194"/>
          <p:cNvSpPr/>
          <p:nvPr/>
        </p:nvSpPr>
        <p:spPr>
          <a:xfrm>
            <a:off x="13629193" y="237056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3643879" y="246022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14374813" y="238379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14373225" y="239188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14373225" y="240172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14373225" y="241173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 flipH="1">
            <a:off x="14387513" y="247205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H="1">
            <a:off x="14387513" y="248046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flipH="1">
            <a:off x="14387513" y="248904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H="1">
            <a:off x="14387513" y="249920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" name="Content Placeholder 4"/>
          <p:cNvGraphicFramePr>
            <a:graphicFrameLocks/>
          </p:cNvGraphicFramePr>
          <p:nvPr/>
        </p:nvGraphicFramePr>
        <p:xfrm>
          <a:off x="14788567" y="258014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cxnSp>
        <p:nvCxnSpPr>
          <p:cNvPr id="206" name="Elbow Connector 205"/>
          <p:cNvCxnSpPr/>
          <p:nvPr/>
        </p:nvCxnSpPr>
        <p:spPr>
          <a:xfrm>
            <a:off x="15230475" y="263874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1204575" y="246411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208" name="Straight Arrow Connector 207"/>
          <p:cNvCxnSpPr/>
          <p:nvPr/>
        </p:nvCxnSpPr>
        <p:spPr>
          <a:xfrm>
            <a:off x="12717463" y="249793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11107738" y="249824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15928975" y="263874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16792575" y="264128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H="1">
            <a:off x="17394238" y="263413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H="1">
            <a:off x="17592675" y="263652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H="1">
            <a:off x="17748250" y="263652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H="1">
            <a:off x="17841913" y="263652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H="1">
            <a:off x="17964150" y="263652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 flipH="1">
            <a:off x="17940338" y="263874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ounded Rectangle 217"/>
          <p:cNvSpPr/>
          <p:nvPr/>
        </p:nvSpPr>
        <p:spPr>
          <a:xfrm>
            <a:off x="10820400" y="266969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9" name="Rounded Rectangle 218"/>
          <p:cNvSpPr/>
          <p:nvPr/>
        </p:nvSpPr>
        <p:spPr>
          <a:xfrm>
            <a:off x="11298241" y="268175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2576290" y="268377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3875771" y="268889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222" name="Right Arrow 221"/>
          <p:cNvSpPr/>
          <p:nvPr/>
        </p:nvSpPr>
        <p:spPr>
          <a:xfrm>
            <a:off x="12282488" y="270589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3" name="Right Arrow 222"/>
          <p:cNvSpPr/>
          <p:nvPr/>
        </p:nvSpPr>
        <p:spPr>
          <a:xfrm>
            <a:off x="13568363" y="270319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14701838" y="252745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11879263" y="255174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6" name="Down Arrow 225"/>
          <p:cNvSpPr/>
          <p:nvPr/>
        </p:nvSpPr>
        <p:spPr>
          <a:xfrm>
            <a:off x="11782425" y="255079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7" name="Elbow Connector 226"/>
          <p:cNvCxnSpPr/>
          <p:nvPr/>
        </p:nvCxnSpPr>
        <p:spPr>
          <a:xfrm rot="16200000" flipH="1">
            <a:off x="14776450" y="258095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11526838" y="287131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229" name="Straight Connector 228"/>
          <p:cNvCxnSpPr/>
          <p:nvPr/>
        </p:nvCxnSpPr>
        <p:spPr>
          <a:xfrm>
            <a:off x="11622088" y="290052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H="1" flipV="1">
            <a:off x="11026775" y="275304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15697200" y="218217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232" name="Straight Arrow Connector 231"/>
          <p:cNvCxnSpPr/>
          <p:nvPr/>
        </p:nvCxnSpPr>
        <p:spPr>
          <a:xfrm flipH="1">
            <a:off x="15189200" y="225218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15679738" y="225218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H="1">
            <a:off x="18276888" y="230663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18664238" y="230663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18605500" y="223107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3781088" y="258413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8" name="Rounded Rectangle 237"/>
          <p:cNvSpPr/>
          <p:nvPr/>
        </p:nvSpPr>
        <p:spPr>
          <a:xfrm>
            <a:off x="13576300" y="234569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39" name="Content Placeholder 4"/>
          <p:cNvGraphicFramePr>
            <a:graphicFrameLocks/>
          </p:cNvGraphicFramePr>
          <p:nvPr/>
        </p:nvGraphicFramePr>
        <p:xfrm>
          <a:off x="14830114" y="230907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240" name="Content Placeholder 4"/>
          <p:cNvGraphicFramePr>
            <a:graphicFrameLocks/>
          </p:cNvGraphicFramePr>
          <p:nvPr/>
        </p:nvGraphicFramePr>
        <p:xfrm>
          <a:off x="14854827" y="237502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pSp>
        <p:nvGrpSpPr>
          <p:cNvPr id="241" name="Group 240"/>
          <p:cNvGrpSpPr/>
          <p:nvPr/>
        </p:nvGrpSpPr>
        <p:grpSpPr>
          <a:xfrm rot="16200000">
            <a:off x="21493669" y="244588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2" name="Right Arrow 241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3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1164888" y="237299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245" name="Straight Arrow Connector 244"/>
          <p:cNvCxnSpPr/>
          <p:nvPr/>
        </p:nvCxnSpPr>
        <p:spPr>
          <a:xfrm>
            <a:off x="12625388" y="240474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11260138" y="240569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Down Arrow 246"/>
          <p:cNvSpPr/>
          <p:nvPr/>
        </p:nvSpPr>
        <p:spPr>
          <a:xfrm>
            <a:off x="15095538" y="254412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8" name="Rounded Rectangle 247"/>
          <p:cNvSpPr/>
          <p:nvPr/>
        </p:nvSpPr>
        <p:spPr>
          <a:xfrm>
            <a:off x="16581438" y="270779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16923330" y="275116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250" name="Elbow Connector 249"/>
          <p:cNvCxnSpPr/>
          <p:nvPr/>
        </p:nvCxnSpPr>
        <p:spPr>
          <a:xfrm>
            <a:off x="15295563" y="265668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ounded Rectangle 250"/>
          <p:cNvSpPr/>
          <p:nvPr/>
        </p:nvSpPr>
        <p:spPr>
          <a:xfrm>
            <a:off x="18691175" y="274979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252" name="Straight Arrow Connector 251"/>
          <p:cNvCxnSpPr/>
          <p:nvPr/>
        </p:nvCxnSpPr>
        <p:spPr>
          <a:xfrm flipV="1">
            <a:off x="18178463" y="278479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ounded Rectangle 252"/>
          <p:cNvSpPr/>
          <p:nvPr/>
        </p:nvSpPr>
        <p:spPr>
          <a:xfrm>
            <a:off x="20300950" y="270779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Vertical Scroll 253"/>
          <p:cNvSpPr/>
          <p:nvPr/>
        </p:nvSpPr>
        <p:spPr>
          <a:xfrm>
            <a:off x="21723350" y="274970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255" name="Magnetic Disk 254"/>
          <p:cNvSpPr/>
          <p:nvPr/>
        </p:nvSpPr>
        <p:spPr>
          <a:xfrm>
            <a:off x="20766088" y="276621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256" name="Straight Arrow Connector 255"/>
          <p:cNvCxnSpPr/>
          <p:nvPr/>
        </p:nvCxnSpPr>
        <p:spPr>
          <a:xfrm flipV="1">
            <a:off x="19634200" y="278415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flipV="1">
            <a:off x="21386800" y="278415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20391438" y="271414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59" name="Straight Connector 258"/>
          <p:cNvCxnSpPr/>
          <p:nvPr/>
        </p:nvCxnSpPr>
        <p:spPr>
          <a:xfrm>
            <a:off x="19592925" y="240903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13188950" y="284876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261" name="Straight Arrow Connector 260"/>
          <p:cNvCxnSpPr/>
          <p:nvPr/>
        </p:nvCxnSpPr>
        <p:spPr>
          <a:xfrm flipV="1">
            <a:off x="14752638" y="276320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13396913" y="288115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/>
          <p:cNvSpPr txBox="1"/>
          <p:nvPr/>
        </p:nvSpPr>
        <p:spPr>
          <a:xfrm>
            <a:off x="15087600" y="282670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264" name="Straight Arrow Connector 263"/>
          <p:cNvCxnSpPr/>
          <p:nvPr/>
        </p:nvCxnSpPr>
        <p:spPr>
          <a:xfrm flipV="1">
            <a:off x="15995650" y="280590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15051088" y="285686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ounded Rectangle 265"/>
          <p:cNvSpPr/>
          <p:nvPr/>
        </p:nvSpPr>
        <p:spPr>
          <a:xfrm>
            <a:off x="17075802" y="286366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267" name="Straight Arrow Connector 266"/>
          <p:cNvCxnSpPr/>
          <p:nvPr/>
        </p:nvCxnSpPr>
        <p:spPr>
          <a:xfrm flipH="1">
            <a:off x="17546638" y="281844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Rounded Rectangle 267"/>
          <p:cNvSpPr/>
          <p:nvPr/>
        </p:nvSpPr>
        <p:spPr>
          <a:xfrm>
            <a:off x="18308781" y="286185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269" name="Straight Arrow Connector 268"/>
          <p:cNvCxnSpPr/>
          <p:nvPr/>
        </p:nvCxnSpPr>
        <p:spPr>
          <a:xfrm>
            <a:off x="17994313" y="280860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Rounded Rectangle 269"/>
          <p:cNvSpPr/>
          <p:nvPr/>
        </p:nvSpPr>
        <p:spPr>
          <a:xfrm>
            <a:off x="15924055" y="286347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271" name="Straight Arrow Connector 270"/>
          <p:cNvCxnSpPr/>
          <p:nvPr/>
        </p:nvCxnSpPr>
        <p:spPr>
          <a:xfrm flipH="1">
            <a:off x="16395700" y="280860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Rounded Rectangle 271"/>
          <p:cNvSpPr/>
          <p:nvPr/>
        </p:nvSpPr>
        <p:spPr>
          <a:xfrm>
            <a:off x="13781593" y="238580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3796279" y="247546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274" name="Straight Arrow Connector 273"/>
          <p:cNvCxnSpPr/>
          <p:nvPr/>
        </p:nvCxnSpPr>
        <p:spPr>
          <a:xfrm>
            <a:off x="14527213" y="239903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>
          <a:xfrm>
            <a:off x="14525625" y="240712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>
          <a:xfrm>
            <a:off x="14525625" y="241696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>
            <a:off x="14525625" y="242697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 flipH="1">
            <a:off x="14539913" y="248729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 flipH="1">
            <a:off x="14539913" y="249570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/>
          <p:nvPr/>
        </p:nvCxnSpPr>
        <p:spPr>
          <a:xfrm flipH="1">
            <a:off x="14539913" y="250428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/>
          <p:cNvCxnSpPr/>
          <p:nvPr/>
        </p:nvCxnSpPr>
        <p:spPr>
          <a:xfrm flipH="1">
            <a:off x="14539913" y="251444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2" name="Content Placeholder 4"/>
          <p:cNvGraphicFramePr>
            <a:graphicFrameLocks/>
          </p:cNvGraphicFramePr>
          <p:nvPr/>
        </p:nvGraphicFramePr>
        <p:xfrm>
          <a:off x="14940967" y="259538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8" r:lo="rId59" r:qs="rId60" r:cs="rId61"/>
          </a:graphicData>
        </a:graphic>
      </p:graphicFrame>
      <p:cxnSp>
        <p:nvCxnSpPr>
          <p:cNvPr id="283" name="Elbow Connector 282"/>
          <p:cNvCxnSpPr/>
          <p:nvPr/>
        </p:nvCxnSpPr>
        <p:spPr>
          <a:xfrm>
            <a:off x="15382875" y="265398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11356975" y="247935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285" name="Straight Arrow Connector 284"/>
          <p:cNvCxnSpPr/>
          <p:nvPr/>
        </p:nvCxnSpPr>
        <p:spPr>
          <a:xfrm>
            <a:off x="12869863" y="251317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V="1">
            <a:off x="11260138" y="251348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/>
          <p:nvPr/>
        </p:nvCxnSpPr>
        <p:spPr>
          <a:xfrm>
            <a:off x="16081375" y="265398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/>
          <p:nvPr/>
        </p:nvCxnSpPr>
        <p:spPr>
          <a:xfrm>
            <a:off x="16944975" y="265652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 flipH="1">
            <a:off x="17546638" y="264937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 flipH="1">
            <a:off x="17745075" y="265176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17900650" y="265176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H="1">
            <a:off x="17994313" y="265176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 flipH="1">
            <a:off x="18116550" y="265176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 flipH="1">
            <a:off x="18092738" y="265398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Rounded Rectangle 294"/>
          <p:cNvSpPr/>
          <p:nvPr/>
        </p:nvSpPr>
        <p:spPr>
          <a:xfrm>
            <a:off x="10972800" y="268493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" name="Rounded Rectangle 295"/>
          <p:cNvSpPr/>
          <p:nvPr/>
        </p:nvSpPr>
        <p:spPr>
          <a:xfrm>
            <a:off x="11450641" y="269699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2728690" y="269901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4028171" y="270413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299" name="Right Arrow 298"/>
          <p:cNvSpPr/>
          <p:nvPr/>
        </p:nvSpPr>
        <p:spPr>
          <a:xfrm>
            <a:off x="12434888" y="272113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0" name="Right Arrow 299"/>
          <p:cNvSpPr/>
          <p:nvPr/>
        </p:nvSpPr>
        <p:spPr>
          <a:xfrm>
            <a:off x="13720763" y="271843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14854238" y="254269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12031663" y="256698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3" name="Down Arrow 302"/>
          <p:cNvSpPr/>
          <p:nvPr/>
        </p:nvSpPr>
        <p:spPr>
          <a:xfrm>
            <a:off x="11934825" y="256603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4" name="Elbow Connector 303"/>
          <p:cNvCxnSpPr/>
          <p:nvPr/>
        </p:nvCxnSpPr>
        <p:spPr>
          <a:xfrm rot="16200000" flipH="1">
            <a:off x="14928850" y="259619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/>
          <p:cNvSpPr txBox="1"/>
          <p:nvPr/>
        </p:nvSpPr>
        <p:spPr>
          <a:xfrm>
            <a:off x="11679238" y="288655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306" name="Straight Connector 305"/>
          <p:cNvCxnSpPr/>
          <p:nvPr/>
        </p:nvCxnSpPr>
        <p:spPr>
          <a:xfrm>
            <a:off x="11774488" y="291576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/>
          <p:nvPr/>
        </p:nvCxnSpPr>
        <p:spPr>
          <a:xfrm flipH="1" flipV="1">
            <a:off x="11179175" y="276828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15849600" y="219741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309" name="Straight Arrow Connector 308"/>
          <p:cNvCxnSpPr/>
          <p:nvPr/>
        </p:nvCxnSpPr>
        <p:spPr>
          <a:xfrm flipH="1">
            <a:off x="15341600" y="226742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15832138" y="226742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/>
          <p:nvPr/>
        </p:nvCxnSpPr>
        <p:spPr>
          <a:xfrm flipH="1">
            <a:off x="18429288" y="232187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18816638" y="232187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/>
          <p:cNvSpPr txBox="1"/>
          <p:nvPr/>
        </p:nvSpPr>
        <p:spPr>
          <a:xfrm>
            <a:off x="18757900" y="224631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323" name="Rectangle 322"/>
          <p:cNvSpPr/>
          <p:nvPr/>
        </p:nvSpPr>
        <p:spPr>
          <a:xfrm>
            <a:off x="1107382" y="3822700"/>
            <a:ext cx="4820277" cy="2300249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1425417" y="5352387"/>
            <a:ext cx="4316159" cy="386561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376092"/>
                </a:solidFill>
              </a:rPr>
              <a:t>In-Process SHM</a:t>
            </a:r>
            <a:endParaRPr lang="en-US" sz="1100" dirty="0">
              <a:solidFill>
                <a:srgbClr val="376092"/>
              </a:solidFill>
            </a:endParaRPr>
          </a:p>
        </p:txBody>
      </p:sp>
      <p:sp>
        <p:nvSpPr>
          <p:cNvPr id="329" name="Striped Right Arrow 328"/>
          <p:cNvSpPr/>
          <p:nvPr/>
        </p:nvSpPr>
        <p:spPr>
          <a:xfrm rot="5400000">
            <a:off x="4933853" y="4914116"/>
            <a:ext cx="565903" cy="282429"/>
          </a:xfrm>
          <a:prstGeom prst="stripedRightArrow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5" name="Striped Right Arrow 334"/>
          <p:cNvSpPr/>
          <p:nvPr/>
        </p:nvSpPr>
        <p:spPr>
          <a:xfrm rot="16200000">
            <a:off x="3369305" y="4882918"/>
            <a:ext cx="565903" cy="317532"/>
          </a:xfrm>
          <a:prstGeom prst="stripedRightArrow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9" name="TextBox 338"/>
          <p:cNvSpPr txBox="1"/>
          <p:nvPr/>
        </p:nvSpPr>
        <p:spPr>
          <a:xfrm>
            <a:off x="3402304" y="6225316"/>
            <a:ext cx="11948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76092"/>
                </a:solidFill>
              </a:rPr>
              <a:t>Farm Node</a:t>
            </a:r>
            <a:endParaRPr lang="en-US" sz="1000" dirty="0">
              <a:solidFill>
                <a:srgbClr val="376092"/>
              </a:solidFill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4057851" y="5768933"/>
            <a:ext cx="759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76092"/>
                </a:solidFill>
              </a:rPr>
              <a:t>Java-DPE</a:t>
            </a:r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344" name="Oval 343"/>
          <p:cNvSpPr/>
          <p:nvPr/>
        </p:nvSpPr>
        <p:spPr>
          <a:xfrm>
            <a:off x="3339969" y="4105049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6" name="Oval 345"/>
          <p:cNvSpPr/>
          <p:nvPr/>
        </p:nvSpPr>
        <p:spPr>
          <a:xfrm>
            <a:off x="4902793" y="4100697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8" name="Rectangle 347"/>
          <p:cNvSpPr/>
          <p:nvPr/>
        </p:nvSpPr>
        <p:spPr>
          <a:xfrm>
            <a:off x="1420729" y="3072730"/>
            <a:ext cx="4941972" cy="386561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rgbClr val="376092"/>
                </a:solidFill>
              </a:rPr>
              <a:t>In-Memory Data-Grid</a:t>
            </a:r>
            <a:endParaRPr lang="en-US" sz="1100" dirty="0">
              <a:solidFill>
                <a:srgbClr val="3760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2218" y="4055596"/>
            <a:ext cx="4796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FTOF</a:t>
            </a:r>
            <a:endParaRPr lang="en-US" sz="1100" b="1" dirty="0"/>
          </a:p>
        </p:txBody>
      </p:sp>
      <p:sp>
        <p:nvSpPr>
          <p:cNvPr id="358" name="TextBox 357"/>
          <p:cNvSpPr txBox="1"/>
          <p:nvPr/>
        </p:nvSpPr>
        <p:spPr>
          <a:xfrm>
            <a:off x="5362705" y="3980019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/>
              <a:t>EC</a:t>
            </a:r>
            <a:endParaRPr lang="en-US" sz="1100" b="1" dirty="0"/>
          </a:p>
        </p:txBody>
      </p:sp>
      <p:cxnSp>
        <p:nvCxnSpPr>
          <p:cNvPr id="449" name="Straight Connector 448"/>
          <p:cNvCxnSpPr>
            <a:endCxn id="344" idx="2"/>
          </p:cNvCxnSpPr>
          <p:nvPr/>
        </p:nvCxnSpPr>
        <p:spPr>
          <a:xfrm>
            <a:off x="2877486" y="4414707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>
            <a:off x="5515854" y="4409017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Rectangle 366"/>
          <p:cNvSpPr/>
          <p:nvPr/>
        </p:nvSpPr>
        <p:spPr>
          <a:xfrm>
            <a:off x="3086100" y="1099804"/>
            <a:ext cx="2858666" cy="1760840"/>
          </a:xfrm>
          <a:prstGeom prst="rect">
            <a:avLst/>
          </a:prstGeom>
          <a:solidFill>
            <a:srgbClr val="0070C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TextBox 367"/>
          <p:cNvSpPr txBox="1"/>
          <p:nvPr/>
        </p:nvSpPr>
        <p:spPr>
          <a:xfrm>
            <a:off x="3967990" y="1139934"/>
            <a:ext cx="759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376092"/>
                </a:solidFill>
              </a:rPr>
              <a:t>C++-DPE</a:t>
            </a:r>
            <a:endParaRPr lang="en-US" sz="1200" dirty="0">
              <a:solidFill>
                <a:srgbClr val="376092"/>
              </a:solidFill>
            </a:endParaRPr>
          </a:p>
        </p:txBody>
      </p:sp>
      <p:sp>
        <p:nvSpPr>
          <p:cNvPr id="369" name="Oval 368"/>
          <p:cNvSpPr/>
          <p:nvPr/>
        </p:nvSpPr>
        <p:spPr>
          <a:xfrm>
            <a:off x="4150261" y="1860376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56" name="Picture 455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718">
            <a:off x="4954372" y="1534459"/>
            <a:ext cx="454127" cy="454127"/>
          </a:xfrm>
          <a:prstGeom prst="rect">
            <a:avLst/>
          </a:prstGeom>
        </p:spPr>
      </p:pic>
      <p:cxnSp>
        <p:nvCxnSpPr>
          <p:cNvPr id="458" name="Straight Arrow Connector 457"/>
          <p:cNvCxnSpPr/>
          <p:nvPr/>
        </p:nvCxnSpPr>
        <p:spPr>
          <a:xfrm rot="20276718" flipV="1">
            <a:off x="4710883" y="1862492"/>
            <a:ext cx="255818" cy="563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/>
          <p:cNvCxnSpPr/>
          <p:nvPr/>
        </p:nvCxnSpPr>
        <p:spPr>
          <a:xfrm rot="20276718" flipH="1">
            <a:off x="4701214" y="1970412"/>
            <a:ext cx="252787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TextBox 382"/>
          <p:cNvSpPr txBox="1"/>
          <p:nvPr/>
        </p:nvSpPr>
        <p:spPr>
          <a:xfrm>
            <a:off x="4161529" y="1630718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/>
              <a:t>DCHBg</a:t>
            </a:r>
            <a:endParaRPr lang="en-US" sz="1100" b="1" dirty="0"/>
          </a:p>
        </p:txBody>
      </p:sp>
      <p:sp>
        <p:nvSpPr>
          <p:cNvPr id="384" name="Striped Right Arrow 383"/>
          <p:cNvSpPr/>
          <p:nvPr/>
        </p:nvSpPr>
        <p:spPr>
          <a:xfrm rot="16200000">
            <a:off x="3369304" y="3631430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0" name="Straight Connector 469"/>
          <p:cNvCxnSpPr/>
          <p:nvPr/>
        </p:nvCxnSpPr>
        <p:spPr>
          <a:xfrm>
            <a:off x="3961753" y="4294076"/>
            <a:ext cx="4592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/>
          <p:cNvCxnSpPr/>
          <p:nvPr/>
        </p:nvCxnSpPr>
        <p:spPr>
          <a:xfrm flipV="1">
            <a:off x="4007768" y="2154243"/>
            <a:ext cx="0" cy="213756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/>
          <p:cNvCxnSpPr/>
          <p:nvPr/>
        </p:nvCxnSpPr>
        <p:spPr>
          <a:xfrm>
            <a:off x="4010825" y="2154243"/>
            <a:ext cx="141214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Arrow Connector 404"/>
          <p:cNvCxnSpPr/>
          <p:nvPr/>
        </p:nvCxnSpPr>
        <p:spPr>
          <a:xfrm>
            <a:off x="4768185" y="2149486"/>
            <a:ext cx="141214" cy="0"/>
          </a:xfrm>
          <a:prstGeom prst="straightConnector1">
            <a:avLst/>
          </a:prstGeom>
          <a:ln>
            <a:solidFill>
              <a:srgbClr val="0020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/>
          <p:cNvCxnSpPr/>
          <p:nvPr/>
        </p:nvCxnSpPr>
        <p:spPr>
          <a:xfrm>
            <a:off x="4898426" y="2149486"/>
            <a:ext cx="17067" cy="2142320"/>
          </a:xfrm>
          <a:prstGeom prst="line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Striped Right Arrow 407"/>
          <p:cNvSpPr/>
          <p:nvPr/>
        </p:nvSpPr>
        <p:spPr>
          <a:xfrm rot="16200000">
            <a:off x="4041844" y="2618163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" name="Striped Right Arrow 408"/>
          <p:cNvSpPr/>
          <p:nvPr/>
        </p:nvSpPr>
        <p:spPr>
          <a:xfrm rot="5400000">
            <a:off x="4309477" y="2656261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Striped Right Arrow 409"/>
          <p:cNvSpPr/>
          <p:nvPr/>
        </p:nvSpPr>
        <p:spPr>
          <a:xfrm rot="5400000">
            <a:off x="4933851" y="3635142"/>
            <a:ext cx="565903" cy="282429"/>
          </a:xfrm>
          <a:prstGeom prst="stripedRightArrow">
            <a:avLst/>
          </a:prstGeom>
          <a:solidFill>
            <a:srgbClr val="0070C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Rectangle 410"/>
          <p:cNvSpPr/>
          <p:nvPr/>
        </p:nvSpPr>
        <p:spPr>
          <a:xfrm>
            <a:off x="6866996" y="2769199"/>
            <a:ext cx="1515789" cy="1396230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2" name="Picture 48">
            <a:extLst>
              <a:ext uri="{FF2B5EF4-FFF2-40B4-BE49-F238E27FC236}">
                <a16:creationId xmlns="" xmlns:a16="http://schemas.microsoft.com/office/drawing/2014/main" id="{1597E379-FB6C-044C-8F55-F440787F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652" y="3040121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1" name="TextBox 510"/>
              <p:cNvSpPr txBox="1"/>
              <p:nvPr/>
            </p:nvSpPr>
            <p:spPr>
              <a:xfrm>
                <a:off x="853786" y="1439023"/>
                <a:ext cx="253596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baseline="30000" dirty="0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511" name="TextBox 5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86" y="1439023"/>
                <a:ext cx="253596" cy="362984"/>
              </a:xfrm>
              <a:prstGeom prst="rect">
                <a:avLst/>
              </a:prstGeom>
              <a:blipFill rotWithShape="0">
                <a:blip r:embed="rId66"/>
                <a:stretch>
                  <a:fillRect t="-75000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17" y="4100697"/>
            <a:ext cx="671681" cy="671681"/>
          </a:xfrm>
          <a:prstGeom prst="rect">
            <a:avLst/>
          </a:prstGeom>
        </p:spPr>
      </p:pic>
      <p:pic>
        <p:nvPicPr>
          <p:cNvPr id="448" name="Picture 447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50" y="4187412"/>
            <a:ext cx="458941" cy="458941"/>
          </a:xfrm>
          <a:prstGeom prst="rect">
            <a:avLst/>
          </a:prstGeom>
        </p:spPr>
      </p:pic>
      <p:sp>
        <p:nvSpPr>
          <p:cNvPr id="364" name="Striped Right Arrow 363"/>
          <p:cNvSpPr/>
          <p:nvPr/>
        </p:nvSpPr>
        <p:spPr>
          <a:xfrm rot="5400000">
            <a:off x="2017485" y="4886847"/>
            <a:ext cx="565903" cy="282429"/>
          </a:xfrm>
          <a:prstGeom prst="stripedRightArrow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0" name="Elbow Connector 459"/>
          <p:cNvCxnSpPr/>
          <p:nvPr/>
        </p:nvCxnSpPr>
        <p:spPr>
          <a:xfrm rot="16200000" flipV="1">
            <a:off x="5728107" y="1107370"/>
            <a:ext cx="865734" cy="2846608"/>
          </a:xfrm>
          <a:prstGeom prst="bentConnector2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Elbow Connector 461"/>
          <p:cNvCxnSpPr>
            <a:endCxn id="3" idx="1"/>
          </p:cNvCxnSpPr>
          <p:nvPr/>
        </p:nvCxnSpPr>
        <p:spPr>
          <a:xfrm rot="10800000" flipV="1">
            <a:off x="1425417" y="3543226"/>
            <a:ext cx="5692622" cy="893312"/>
          </a:xfrm>
          <a:prstGeom prst="bentConnector3">
            <a:avLst>
              <a:gd name="adj1" fmla="val 104016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" name="TextBox 377"/>
          <p:cNvSpPr txBox="1"/>
          <p:nvPr/>
        </p:nvSpPr>
        <p:spPr>
          <a:xfrm>
            <a:off x="1420728" y="3547215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</a:t>
            </a:r>
            <a:r>
              <a:rPr lang="en-US" sz="1100" dirty="0" smtClean="0"/>
              <a:t>et data-quantum size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639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ounded Rectangle 323"/>
          <p:cNvSpPr/>
          <p:nvPr/>
        </p:nvSpPr>
        <p:spPr>
          <a:xfrm>
            <a:off x="308919" y="1079499"/>
            <a:ext cx="8138297" cy="5295901"/>
          </a:xfrm>
          <a:prstGeom prst="round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Data-processing chain per NUMA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3323888" y="253841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119100" y="229997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/>
        </p:nvGraphicFramePr>
        <p:xfrm>
          <a:off x="14372914" y="226335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Content Placeholder 4"/>
          <p:cNvGraphicFramePr>
            <a:graphicFrameLocks/>
          </p:cNvGraphicFramePr>
          <p:nvPr/>
        </p:nvGraphicFramePr>
        <p:xfrm>
          <a:off x="14397627" y="232930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0" name="Group 9"/>
          <p:cNvGrpSpPr/>
          <p:nvPr/>
        </p:nvGrpSpPr>
        <p:grpSpPr>
          <a:xfrm rot="16200000">
            <a:off x="21036469" y="240016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Right Arrow 10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07688" y="232727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168188" y="235902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802938" y="235997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>
            <a:off x="14638338" y="249840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6124238" y="266207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6466130" y="270544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19" name="Elbow Connector 18"/>
          <p:cNvCxnSpPr/>
          <p:nvPr/>
        </p:nvCxnSpPr>
        <p:spPr>
          <a:xfrm>
            <a:off x="14838363" y="261096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8233975" y="270407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7721263" y="273907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9843750" y="266207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Vertical Scroll 22"/>
          <p:cNvSpPr/>
          <p:nvPr/>
        </p:nvSpPr>
        <p:spPr>
          <a:xfrm>
            <a:off x="21266150" y="270398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24" name="Magnetic Disk 23"/>
          <p:cNvSpPr/>
          <p:nvPr/>
        </p:nvSpPr>
        <p:spPr>
          <a:xfrm>
            <a:off x="20308888" y="272049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9177000" y="273843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0929600" y="273843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934238" y="266842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9135725" y="236331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2731750" y="280304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4295438" y="271748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939713" y="283543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4630400" y="278098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5538450" y="276018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593888" y="281114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6618602" y="281794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7089438" y="277272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17851581" y="281613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7537113" y="276288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15466855" y="281775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15938500" y="276288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3324393" y="234008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3339079" y="242974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4070013" y="235331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4068425" y="236140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14068425" y="237124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4068425" y="238125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14082713" y="244157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4082713" y="244998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4082713" y="245856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4082713" y="246872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Content Placeholder 4"/>
          <p:cNvGraphicFramePr>
            <a:graphicFrameLocks/>
          </p:cNvGraphicFramePr>
          <p:nvPr/>
        </p:nvGraphicFramePr>
        <p:xfrm>
          <a:off x="14483767" y="254966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cxnSp>
        <p:nvCxnSpPr>
          <p:cNvPr id="52" name="Elbow Connector 51"/>
          <p:cNvCxnSpPr/>
          <p:nvPr/>
        </p:nvCxnSpPr>
        <p:spPr>
          <a:xfrm>
            <a:off x="14925675" y="260826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0899775" y="243363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2412663" y="246745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10802938" y="246776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5624175" y="260826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6487775" y="261080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17089438" y="260365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17287875" y="260604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7443450" y="260604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17537113" y="260604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17659350" y="260604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17635538" y="260826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10515600" y="263921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993441" y="265127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2271490" y="265329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3570971" y="265841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68" name="Right Arrow 67"/>
          <p:cNvSpPr/>
          <p:nvPr/>
        </p:nvSpPr>
        <p:spPr>
          <a:xfrm>
            <a:off x="11977688" y="267541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9" name="Right Arrow 68"/>
          <p:cNvSpPr/>
          <p:nvPr/>
        </p:nvSpPr>
        <p:spPr>
          <a:xfrm>
            <a:off x="13263563" y="267271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4397038" y="249697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1574463" y="252126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Down Arrow 71"/>
          <p:cNvSpPr/>
          <p:nvPr/>
        </p:nvSpPr>
        <p:spPr>
          <a:xfrm>
            <a:off x="11477625" y="252031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3" name="Elbow Connector 72"/>
          <p:cNvCxnSpPr/>
          <p:nvPr/>
        </p:nvCxnSpPr>
        <p:spPr>
          <a:xfrm rot="16200000" flipH="1">
            <a:off x="14471650" y="255047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11222038" y="284083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11317288" y="287004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10721975" y="272256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5392400" y="215169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14884400" y="222170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5374938" y="222170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17972088" y="227615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8359438" y="227615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18300700" y="220059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3476288" y="255365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Rounded Rectangle 83"/>
          <p:cNvSpPr/>
          <p:nvPr/>
        </p:nvSpPr>
        <p:spPr>
          <a:xfrm>
            <a:off x="13271500" y="231521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85" name="Content Placeholder 4"/>
          <p:cNvGraphicFramePr>
            <a:graphicFrameLocks/>
          </p:cNvGraphicFramePr>
          <p:nvPr/>
        </p:nvGraphicFramePr>
        <p:xfrm>
          <a:off x="14525314" y="227859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86" name="Content Placeholder 4"/>
          <p:cNvGraphicFramePr>
            <a:graphicFrameLocks/>
          </p:cNvGraphicFramePr>
          <p:nvPr/>
        </p:nvGraphicFramePr>
        <p:xfrm>
          <a:off x="14550027" y="234454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87" name="Group 86"/>
          <p:cNvGrpSpPr/>
          <p:nvPr/>
        </p:nvGrpSpPr>
        <p:grpSpPr>
          <a:xfrm rot="16200000">
            <a:off x="21188869" y="241540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8" name="Right Arrow 87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0860088" y="234251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>
            <a:off x="12320588" y="237426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10955338" y="237521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Down Arrow 92"/>
          <p:cNvSpPr/>
          <p:nvPr/>
        </p:nvSpPr>
        <p:spPr>
          <a:xfrm>
            <a:off x="14790738" y="251364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Rounded Rectangle 93"/>
          <p:cNvSpPr/>
          <p:nvPr/>
        </p:nvSpPr>
        <p:spPr>
          <a:xfrm>
            <a:off x="16276638" y="267731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16618530" y="272068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96" name="Elbow Connector 95"/>
          <p:cNvCxnSpPr/>
          <p:nvPr/>
        </p:nvCxnSpPr>
        <p:spPr>
          <a:xfrm>
            <a:off x="14990763" y="262620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ounded Rectangle 96"/>
          <p:cNvSpPr/>
          <p:nvPr/>
        </p:nvSpPr>
        <p:spPr>
          <a:xfrm>
            <a:off x="18386375" y="271931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17873663" y="275431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19996150" y="267731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Vertical Scroll 99"/>
          <p:cNvSpPr/>
          <p:nvPr/>
        </p:nvSpPr>
        <p:spPr>
          <a:xfrm>
            <a:off x="21418550" y="271922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101" name="Magnetic Disk 100"/>
          <p:cNvSpPr/>
          <p:nvPr/>
        </p:nvSpPr>
        <p:spPr>
          <a:xfrm>
            <a:off x="20461288" y="273573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19329400" y="275367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21082000" y="275367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0086638" y="268366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19288125" y="237855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2884150" y="281828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 flipV="1">
            <a:off x="14447838" y="273272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13092113" y="285067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14782800" y="279622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110" name="Straight Arrow Connector 109"/>
          <p:cNvCxnSpPr/>
          <p:nvPr/>
        </p:nvCxnSpPr>
        <p:spPr>
          <a:xfrm flipV="1">
            <a:off x="15690850" y="277542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14746288" y="282638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/>
          <p:cNvSpPr/>
          <p:nvPr/>
        </p:nvSpPr>
        <p:spPr>
          <a:xfrm>
            <a:off x="16771002" y="283318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17241838" y="278796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18003981" y="283137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17689513" y="277812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>
          <a:xfrm>
            <a:off x="15619255" y="283299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117" name="Straight Arrow Connector 116"/>
          <p:cNvCxnSpPr/>
          <p:nvPr/>
        </p:nvCxnSpPr>
        <p:spPr>
          <a:xfrm flipH="1">
            <a:off x="16090900" y="277812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13476793" y="235532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3491479" y="244498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14222413" y="236855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4220825" y="237664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4220825" y="238648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14220825" y="239649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14235113" y="245681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>
            <a:off x="14235113" y="246522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>
            <a:off x="14235113" y="247380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>
            <a:off x="14235113" y="248396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8" name="Content Placeholder 4"/>
          <p:cNvGraphicFramePr>
            <a:graphicFrameLocks/>
          </p:cNvGraphicFramePr>
          <p:nvPr/>
        </p:nvGraphicFramePr>
        <p:xfrm>
          <a:off x="14636167" y="256490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cxnSp>
        <p:nvCxnSpPr>
          <p:cNvPr id="129" name="Elbow Connector 128"/>
          <p:cNvCxnSpPr/>
          <p:nvPr/>
        </p:nvCxnSpPr>
        <p:spPr>
          <a:xfrm>
            <a:off x="15078075" y="262350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11052175" y="244887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12565063" y="248269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10955338" y="248300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15776575" y="262350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16640175" y="262604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H="1">
            <a:off x="17241838" y="261889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>
            <a:off x="17440275" y="262128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17595850" y="262128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>
            <a:off x="17689513" y="262128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17811750" y="262128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 flipH="1">
            <a:off x="17787938" y="262350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/>
          <p:cNvSpPr/>
          <p:nvPr/>
        </p:nvSpPr>
        <p:spPr>
          <a:xfrm>
            <a:off x="10668000" y="265445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2" name="Rounded Rectangle 141"/>
          <p:cNvSpPr/>
          <p:nvPr/>
        </p:nvSpPr>
        <p:spPr>
          <a:xfrm>
            <a:off x="11145841" y="266651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2423890" y="266853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13723371" y="267365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145" name="Right Arrow 144"/>
          <p:cNvSpPr/>
          <p:nvPr/>
        </p:nvSpPr>
        <p:spPr>
          <a:xfrm>
            <a:off x="12130088" y="269065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6" name="Right Arrow 145"/>
          <p:cNvSpPr/>
          <p:nvPr/>
        </p:nvSpPr>
        <p:spPr>
          <a:xfrm>
            <a:off x="13415963" y="268795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14549438" y="251221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1726863" y="253650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9" name="Down Arrow 148"/>
          <p:cNvSpPr/>
          <p:nvPr/>
        </p:nvSpPr>
        <p:spPr>
          <a:xfrm>
            <a:off x="11630025" y="253555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0" name="Elbow Connector 149"/>
          <p:cNvCxnSpPr/>
          <p:nvPr/>
        </p:nvCxnSpPr>
        <p:spPr>
          <a:xfrm rot="16200000" flipH="1">
            <a:off x="14624050" y="256571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11374438" y="285607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152" name="Straight Connector 151"/>
          <p:cNvCxnSpPr/>
          <p:nvPr/>
        </p:nvCxnSpPr>
        <p:spPr>
          <a:xfrm>
            <a:off x="11469688" y="288528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flipH="1" flipV="1">
            <a:off x="10874375" y="273780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15544800" y="216693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155" name="Straight Arrow Connector 154"/>
          <p:cNvCxnSpPr/>
          <p:nvPr/>
        </p:nvCxnSpPr>
        <p:spPr>
          <a:xfrm flipH="1">
            <a:off x="15036800" y="223694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15527338" y="223694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 flipH="1">
            <a:off x="18124488" y="229139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18511838" y="229139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18453100" y="221583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13628688" y="256889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13423900" y="233045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62" name="Content Placeholder 4"/>
          <p:cNvGraphicFramePr>
            <a:graphicFrameLocks/>
          </p:cNvGraphicFramePr>
          <p:nvPr/>
        </p:nvGraphicFramePr>
        <p:xfrm>
          <a:off x="14677714" y="229383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63" name="Content Placeholder 4"/>
          <p:cNvGraphicFramePr>
            <a:graphicFrameLocks/>
          </p:cNvGraphicFramePr>
          <p:nvPr/>
        </p:nvGraphicFramePr>
        <p:xfrm>
          <a:off x="14702427" y="235978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pSp>
        <p:nvGrpSpPr>
          <p:cNvPr id="164" name="Group 163"/>
          <p:cNvGrpSpPr/>
          <p:nvPr/>
        </p:nvGrpSpPr>
        <p:grpSpPr>
          <a:xfrm rot="16200000">
            <a:off x="21341269" y="243064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5" name="Right Arrow 164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6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11012488" y="235775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168" name="Straight Arrow Connector 167"/>
          <p:cNvCxnSpPr/>
          <p:nvPr/>
        </p:nvCxnSpPr>
        <p:spPr>
          <a:xfrm>
            <a:off x="12472988" y="238950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11107738" y="239045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Down Arrow 169"/>
          <p:cNvSpPr/>
          <p:nvPr/>
        </p:nvSpPr>
        <p:spPr>
          <a:xfrm>
            <a:off x="14943138" y="252888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1" name="Rounded Rectangle 170"/>
          <p:cNvSpPr/>
          <p:nvPr/>
        </p:nvSpPr>
        <p:spPr>
          <a:xfrm>
            <a:off x="16429038" y="269255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2" name="Oval 171"/>
          <p:cNvSpPr/>
          <p:nvPr/>
        </p:nvSpPr>
        <p:spPr>
          <a:xfrm>
            <a:off x="16770930" y="273592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173" name="Elbow Connector 172"/>
          <p:cNvCxnSpPr/>
          <p:nvPr/>
        </p:nvCxnSpPr>
        <p:spPr>
          <a:xfrm>
            <a:off x="15143163" y="264144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ounded Rectangle 173"/>
          <p:cNvSpPr/>
          <p:nvPr/>
        </p:nvSpPr>
        <p:spPr>
          <a:xfrm>
            <a:off x="18538775" y="273455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18026063" y="276955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ounded Rectangle 175"/>
          <p:cNvSpPr/>
          <p:nvPr/>
        </p:nvSpPr>
        <p:spPr>
          <a:xfrm>
            <a:off x="20148550" y="269255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" name="Vertical Scroll 176"/>
          <p:cNvSpPr/>
          <p:nvPr/>
        </p:nvSpPr>
        <p:spPr>
          <a:xfrm>
            <a:off x="21570950" y="273446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178" name="Magnetic Disk 177"/>
          <p:cNvSpPr/>
          <p:nvPr/>
        </p:nvSpPr>
        <p:spPr>
          <a:xfrm>
            <a:off x="20613688" y="275097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179" name="Straight Arrow Connector 178"/>
          <p:cNvCxnSpPr/>
          <p:nvPr/>
        </p:nvCxnSpPr>
        <p:spPr>
          <a:xfrm flipV="1">
            <a:off x="19481800" y="276891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21234400" y="276891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20239038" y="269890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82" name="Straight Connector 181"/>
          <p:cNvCxnSpPr/>
          <p:nvPr/>
        </p:nvCxnSpPr>
        <p:spPr>
          <a:xfrm>
            <a:off x="19440525" y="239379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13036550" y="283352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 flipV="1">
            <a:off x="14600238" y="274796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13244513" y="286591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14935200" y="281146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187" name="Straight Arrow Connector 186"/>
          <p:cNvCxnSpPr/>
          <p:nvPr/>
        </p:nvCxnSpPr>
        <p:spPr>
          <a:xfrm flipV="1">
            <a:off x="15843250" y="279066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>
            <a:off x="14898688" y="284162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ounded Rectangle 188"/>
          <p:cNvSpPr/>
          <p:nvPr/>
        </p:nvSpPr>
        <p:spPr>
          <a:xfrm>
            <a:off x="16923402" y="284842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 flipH="1">
            <a:off x="17394238" y="280320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Rounded Rectangle 190"/>
          <p:cNvSpPr/>
          <p:nvPr/>
        </p:nvSpPr>
        <p:spPr>
          <a:xfrm>
            <a:off x="18156381" y="284661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17841913" y="279336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ounded Rectangle 192"/>
          <p:cNvSpPr/>
          <p:nvPr/>
        </p:nvSpPr>
        <p:spPr>
          <a:xfrm>
            <a:off x="15771655" y="284823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194" name="Straight Arrow Connector 193"/>
          <p:cNvCxnSpPr/>
          <p:nvPr/>
        </p:nvCxnSpPr>
        <p:spPr>
          <a:xfrm flipH="1">
            <a:off x="16243300" y="279336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ounded Rectangle 194"/>
          <p:cNvSpPr/>
          <p:nvPr/>
        </p:nvSpPr>
        <p:spPr>
          <a:xfrm>
            <a:off x="13629193" y="237056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13643879" y="246022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14374813" y="238379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>
            <a:off x="14373225" y="239188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14373225" y="240172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14373225" y="241173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>
          <a:xfrm flipH="1">
            <a:off x="14387513" y="247205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flipH="1">
            <a:off x="14387513" y="248046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>
          <a:xfrm flipH="1">
            <a:off x="14387513" y="248904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 flipH="1">
            <a:off x="14387513" y="249920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5" name="Content Placeholder 4"/>
          <p:cNvGraphicFramePr>
            <a:graphicFrameLocks/>
          </p:cNvGraphicFramePr>
          <p:nvPr/>
        </p:nvGraphicFramePr>
        <p:xfrm>
          <a:off x="14788567" y="258014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cxnSp>
        <p:nvCxnSpPr>
          <p:cNvPr id="206" name="Elbow Connector 205"/>
          <p:cNvCxnSpPr/>
          <p:nvPr/>
        </p:nvCxnSpPr>
        <p:spPr>
          <a:xfrm>
            <a:off x="15230475" y="263874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11204575" y="246411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208" name="Straight Arrow Connector 207"/>
          <p:cNvCxnSpPr/>
          <p:nvPr/>
        </p:nvCxnSpPr>
        <p:spPr>
          <a:xfrm>
            <a:off x="12717463" y="249793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flipV="1">
            <a:off x="11107738" y="249824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15928975" y="263874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16792575" y="264128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H="1">
            <a:off x="17394238" y="263413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 flipH="1">
            <a:off x="17592675" y="263652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H="1">
            <a:off x="17748250" y="263652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 flipH="1">
            <a:off x="17841913" y="263652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 flipH="1">
            <a:off x="17964150" y="263652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 flipH="1">
            <a:off x="17940338" y="263874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ounded Rectangle 217"/>
          <p:cNvSpPr/>
          <p:nvPr/>
        </p:nvSpPr>
        <p:spPr>
          <a:xfrm>
            <a:off x="10820400" y="266969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9" name="Rounded Rectangle 218"/>
          <p:cNvSpPr/>
          <p:nvPr/>
        </p:nvSpPr>
        <p:spPr>
          <a:xfrm>
            <a:off x="11298241" y="268175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12576290" y="268377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13875771" y="268889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222" name="Right Arrow 221"/>
          <p:cNvSpPr/>
          <p:nvPr/>
        </p:nvSpPr>
        <p:spPr>
          <a:xfrm>
            <a:off x="12282488" y="270589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3" name="Right Arrow 222"/>
          <p:cNvSpPr/>
          <p:nvPr/>
        </p:nvSpPr>
        <p:spPr>
          <a:xfrm>
            <a:off x="13568363" y="270319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14701838" y="252745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11879263" y="255174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6" name="Down Arrow 225"/>
          <p:cNvSpPr/>
          <p:nvPr/>
        </p:nvSpPr>
        <p:spPr>
          <a:xfrm>
            <a:off x="11782425" y="255079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7" name="Elbow Connector 226"/>
          <p:cNvCxnSpPr/>
          <p:nvPr/>
        </p:nvCxnSpPr>
        <p:spPr>
          <a:xfrm rot="16200000" flipH="1">
            <a:off x="14776450" y="258095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11526838" y="287131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229" name="Straight Connector 228"/>
          <p:cNvCxnSpPr/>
          <p:nvPr/>
        </p:nvCxnSpPr>
        <p:spPr>
          <a:xfrm>
            <a:off x="11622088" y="290052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 flipH="1" flipV="1">
            <a:off x="11026775" y="275304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15697200" y="218217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232" name="Straight Arrow Connector 231"/>
          <p:cNvCxnSpPr/>
          <p:nvPr/>
        </p:nvCxnSpPr>
        <p:spPr>
          <a:xfrm flipH="1">
            <a:off x="15189200" y="225218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15679738" y="225218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/>
          <p:cNvCxnSpPr/>
          <p:nvPr/>
        </p:nvCxnSpPr>
        <p:spPr>
          <a:xfrm flipH="1">
            <a:off x="18276888" y="230663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18664238" y="230663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>
            <a:off x="18605500" y="223107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13781088" y="25841325"/>
            <a:ext cx="8864600" cy="903288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8" name="Rounded Rectangle 237"/>
          <p:cNvSpPr/>
          <p:nvPr/>
        </p:nvSpPr>
        <p:spPr>
          <a:xfrm>
            <a:off x="13576300" y="23456900"/>
            <a:ext cx="9017000" cy="2203450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39" name="Content Placeholder 4"/>
          <p:cNvGraphicFramePr>
            <a:graphicFrameLocks/>
          </p:cNvGraphicFramePr>
          <p:nvPr/>
        </p:nvGraphicFramePr>
        <p:xfrm>
          <a:off x="14830114" y="23090787"/>
          <a:ext cx="7195704" cy="20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240" name="Content Placeholder 4"/>
          <p:cNvGraphicFramePr>
            <a:graphicFrameLocks/>
          </p:cNvGraphicFramePr>
          <p:nvPr/>
        </p:nvGraphicFramePr>
        <p:xfrm>
          <a:off x="14854827" y="23750250"/>
          <a:ext cx="7170991" cy="2624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pSp>
        <p:nvGrpSpPr>
          <p:cNvPr id="241" name="Group 240"/>
          <p:cNvGrpSpPr/>
          <p:nvPr/>
        </p:nvGrpSpPr>
        <p:grpSpPr>
          <a:xfrm rot="16200000">
            <a:off x="21493669" y="24458878"/>
            <a:ext cx="206856" cy="260934"/>
            <a:chOff x="6881328" y="1146842"/>
            <a:chExt cx="291781" cy="2260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2" name="Right Arrow 241"/>
            <p:cNvSpPr/>
            <p:nvPr/>
          </p:nvSpPr>
          <p:spPr>
            <a:xfrm rot="10799898">
              <a:off x="6881328" y="1146842"/>
              <a:ext cx="291781" cy="226037"/>
            </a:xfrm>
            <a:prstGeom prst="rightArrow">
              <a:avLst>
                <a:gd name="adj1" fmla="val 60000"/>
                <a:gd name="adj2" fmla="val 50000"/>
              </a:avLst>
            </a:prstGeom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3" name="Right Arrow 4"/>
            <p:cNvSpPr/>
            <p:nvPr/>
          </p:nvSpPr>
          <p:spPr>
            <a:xfrm rot="10799898">
              <a:off x="6949139" y="1192048"/>
              <a:ext cx="223970" cy="135623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900"/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1164888" y="23729950"/>
            <a:ext cx="17049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Processing Node/DPE</a:t>
            </a:r>
          </a:p>
        </p:txBody>
      </p:sp>
      <p:cxnSp>
        <p:nvCxnSpPr>
          <p:cNvPr id="245" name="Straight Arrow Connector 244"/>
          <p:cNvCxnSpPr/>
          <p:nvPr/>
        </p:nvCxnSpPr>
        <p:spPr>
          <a:xfrm>
            <a:off x="12625388" y="24047450"/>
            <a:ext cx="1095375" cy="504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11260138" y="24056975"/>
            <a:ext cx="1368425" cy="4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Down Arrow 246"/>
          <p:cNvSpPr/>
          <p:nvPr/>
        </p:nvSpPr>
        <p:spPr>
          <a:xfrm>
            <a:off x="15095538" y="25441275"/>
            <a:ext cx="341312" cy="584200"/>
          </a:xfrm>
          <a:prstGeom prst="downArrow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8" name="Rounded Rectangle 247"/>
          <p:cNvSpPr/>
          <p:nvPr/>
        </p:nvSpPr>
        <p:spPr>
          <a:xfrm>
            <a:off x="16581438" y="27077988"/>
            <a:ext cx="3454400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16923330" y="27511620"/>
            <a:ext cx="1254615" cy="673029"/>
          </a:xfrm>
          <a:prstGeom prst="ellipse">
            <a:avLst/>
          </a:prstGeom>
          <a:solidFill>
            <a:srgbClr val="C0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95250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Clara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Monitor</a:t>
            </a:r>
          </a:p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Server</a:t>
            </a:r>
          </a:p>
        </p:txBody>
      </p:sp>
      <p:cxnSp>
        <p:nvCxnSpPr>
          <p:cNvPr id="250" name="Elbow Connector 249"/>
          <p:cNvCxnSpPr/>
          <p:nvPr/>
        </p:nvCxnSpPr>
        <p:spPr>
          <a:xfrm>
            <a:off x="15295563" y="26566813"/>
            <a:ext cx="1571625" cy="1270000"/>
          </a:xfrm>
          <a:prstGeom prst="bentConnector3">
            <a:avLst>
              <a:gd name="adj1" fmla="val 1092"/>
            </a:avLst>
          </a:prstGeom>
          <a:ln w="44450">
            <a:solidFill>
              <a:schemeClr val="accent4">
                <a:lumMod val="75000"/>
                <a:alpha val="54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ounded Rectangle 250"/>
          <p:cNvSpPr/>
          <p:nvPr/>
        </p:nvSpPr>
        <p:spPr>
          <a:xfrm>
            <a:off x="18691175" y="27497963"/>
            <a:ext cx="943187" cy="7003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InfluxDB</a:t>
            </a:r>
            <a:endParaRPr lang="en-US" sz="1200" dirty="0"/>
          </a:p>
          <a:p>
            <a:pPr algn="ctr">
              <a:defRPr/>
            </a:pPr>
            <a:r>
              <a:rPr lang="en-US" sz="1200" dirty="0"/>
              <a:t>service</a:t>
            </a:r>
          </a:p>
        </p:txBody>
      </p:sp>
      <p:cxnSp>
        <p:nvCxnSpPr>
          <p:cNvPr id="252" name="Straight Arrow Connector 251"/>
          <p:cNvCxnSpPr/>
          <p:nvPr/>
        </p:nvCxnSpPr>
        <p:spPr>
          <a:xfrm flipV="1">
            <a:off x="18178463" y="27847925"/>
            <a:ext cx="512762" cy="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ounded Rectangle 252"/>
          <p:cNvSpPr/>
          <p:nvPr/>
        </p:nvSpPr>
        <p:spPr>
          <a:xfrm>
            <a:off x="20300950" y="27077988"/>
            <a:ext cx="2462213" cy="1414462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4" name="Vertical Scroll 253"/>
          <p:cNvSpPr/>
          <p:nvPr/>
        </p:nvSpPr>
        <p:spPr>
          <a:xfrm>
            <a:off x="21723350" y="27497088"/>
            <a:ext cx="677863" cy="6873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00" dirty="0" err="1"/>
              <a:t>Grafana</a:t>
            </a:r>
            <a:endParaRPr lang="en-US" sz="700" dirty="0"/>
          </a:p>
        </p:txBody>
      </p:sp>
      <p:sp>
        <p:nvSpPr>
          <p:cNvPr id="255" name="Magnetic Disk 254"/>
          <p:cNvSpPr/>
          <p:nvPr/>
        </p:nvSpPr>
        <p:spPr>
          <a:xfrm>
            <a:off x="20766088" y="27662188"/>
            <a:ext cx="620712" cy="3603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DB</a:t>
            </a:r>
          </a:p>
        </p:txBody>
      </p:sp>
      <p:cxnSp>
        <p:nvCxnSpPr>
          <p:cNvPr id="256" name="Straight Arrow Connector 255"/>
          <p:cNvCxnSpPr/>
          <p:nvPr/>
        </p:nvCxnSpPr>
        <p:spPr>
          <a:xfrm flipV="1">
            <a:off x="19634200" y="27841575"/>
            <a:ext cx="1131888" cy="635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 flipV="1">
            <a:off x="21386800" y="27841575"/>
            <a:ext cx="420688" cy="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TextBox 257"/>
          <p:cNvSpPr txBox="1"/>
          <p:nvPr/>
        </p:nvSpPr>
        <p:spPr>
          <a:xfrm>
            <a:off x="20391438" y="27141488"/>
            <a:ext cx="1255712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claraweb.jlab.org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59" name="Straight Connector 258"/>
          <p:cNvCxnSpPr/>
          <p:nvPr/>
        </p:nvCxnSpPr>
        <p:spPr>
          <a:xfrm>
            <a:off x="19592925" y="24090313"/>
            <a:ext cx="230188" cy="0"/>
          </a:xfrm>
          <a:prstGeom prst="line">
            <a:avLst/>
          </a:prstGeom>
          <a:ln w="38100">
            <a:solidFill>
              <a:schemeClr val="accent4">
                <a:lumMod val="75000"/>
                <a:alpha val="5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13188950" y="28487688"/>
            <a:ext cx="157956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JSON data-format</a:t>
            </a:r>
          </a:p>
        </p:txBody>
      </p:sp>
      <p:cxnSp>
        <p:nvCxnSpPr>
          <p:cNvPr id="261" name="Straight Arrow Connector 260"/>
          <p:cNvCxnSpPr/>
          <p:nvPr/>
        </p:nvCxnSpPr>
        <p:spPr>
          <a:xfrm flipV="1">
            <a:off x="14752638" y="27632025"/>
            <a:ext cx="544512" cy="1179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13396913" y="28811538"/>
            <a:ext cx="1357312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Box 262"/>
          <p:cNvSpPr txBox="1"/>
          <p:nvPr/>
        </p:nvSpPr>
        <p:spPr>
          <a:xfrm>
            <a:off x="15087600" y="28267025"/>
            <a:ext cx="107791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Binary/HIPO</a:t>
            </a:r>
          </a:p>
        </p:txBody>
      </p:sp>
      <p:cxnSp>
        <p:nvCxnSpPr>
          <p:cNvPr id="264" name="Straight Arrow Connector 263"/>
          <p:cNvCxnSpPr/>
          <p:nvPr/>
        </p:nvCxnSpPr>
        <p:spPr>
          <a:xfrm flipV="1">
            <a:off x="15995650" y="28059063"/>
            <a:ext cx="400050" cy="50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15051088" y="28568650"/>
            <a:ext cx="9429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ounded Rectangle 265"/>
          <p:cNvSpPr/>
          <p:nvPr/>
        </p:nvSpPr>
        <p:spPr>
          <a:xfrm>
            <a:off x="17075802" y="28636658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DST</a:t>
            </a:r>
          </a:p>
          <a:p>
            <a:pPr algn="ctr">
              <a:defRPr/>
            </a:pPr>
            <a:r>
              <a:rPr lang="en-US" sz="1100" dirty="0"/>
              <a:t>Remote</a:t>
            </a:r>
          </a:p>
          <a:p>
            <a:pPr algn="ctr">
              <a:defRPr/>
            </a:pPr>
            <a:r>
              <a:rPr lang="en-US" sz="1100" dirty="0"/>
              <a:t>Client</a:t>
            </a:r>
          </a:p>
        </p:txBody>
      </p:sp>
      <p:cxnSp>
        <p:nvCxnSpPr>
          <p:cNvPr id="267" name="Straight Arrow Connector 266"/>
          <p:cNvCxnSpPr/>
          <p:nvPr/>
        </p:nvCxnSpPr>
        <p:spPr>
          <a:xfrm flipH="1">
            <a:off x="17546638" y="28184475"/>
            <a:ext cx="4762" cy="452438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Rounded Rectangle 267"/>
          <p:cNvSpPr/>
          <p:nvPr/>
        </p:nvSpPr>
        <p:spPr>
          <a:xfrm>
            <a:off x="18308781" y="28618593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Histogram</a:t>
            </a:r>
          </a:p>
          <a:p>
            <a:pPr algn="ctr">
              <a:defRPr/>
            </a:pPr>
            <a:r>
              <a:rPr lang="en-US" sz="1100" dirty="0"/>
              <a:t>Analyzer</a:t>
            </a:r>
          </a:p>
        </p:txBody>
      </p:sp>
      <p:cxnSp>
        <p:nvCxnSpPr>
          <p:cNvPr id="269" name="Straight Arrow Connector 268"/>
          <p:cNvCxnSpPr/>
          <p:nvPr/>
        </p:nvCxnSpPr>
        <p:spPr>
          <a:xfrm>
            <a:off x="17994313" y="28086050"/>
            <a:ext cx="785812" cy="531813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Rounded Rectangle 269"/>
          <p:cNvSpPr/>
          <p:nvPr/>
        </p:nvSpPr>
        <p:spPr>
          <a:xfrm>
            <a:off x="15924055" y="28634705"/>
            <a:ext cx="943187" cy="700342"/>
          </a:xfrm>
          <a:prstGeom prst="roundRect">
            <a:avLst/>
          </a:prstGeom>
          <a:solidFill>
            <a:schemeClr val="accent6">
              <a:lumMod val="50000"/>
              <a:alpha val="6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dirty="0"/>
              <a:t>Archiver</a:t>
            </a:r>
          </a:p>
          <a:p>
            <a:pPr algn="ctr">
              <a:defRPr/>
            </a:pPr>
            <a:r>
              <a:rPr lang="en-US" sz="1100" dirty="0"/>
              <a:t>DB</a:t>
            </a:r>
          </a:p>
        </p:txBody>
      </p:sp>
      <p:cxnSp>
        <p:nvCxnSpPr>
          <p:cNvPr id="271" name="Straight Arrow Connector 270"/>
          <p:cNvCxnSpPr/>
          <p:nvPr/>
        </p:nvCxnSpPr>
        <p:spPr>
          <a:xfrm flipH="1">
            <a:off x="16395700" y="28086050"/>
            <a:ext cx="711200" cy="549275"/>
          </a:xfrm>
          <a:prstGeom prst="straightConnector1">
            <a:avLst/>
          </a:prstGeom>
          <a:ln w="41275">
            <a:solidFill>
              <a:srgbClr val="C00000">
                <a:alpha val="32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Rounded Rectangle 271"/>
          <p:cNvSpPr/>
          <p:nvPr/>
        </p:nvSpPr>
        <p:spPr>
          <a:xfrm>
            <a:off x="13781593" y="23858095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RS</a:t>
            </a:r>
          </a:p>
          <a:p>
            <a:pPr algn="ctr">
              <a:defRPr/>
            </a:pPr>
            <a:r>
              <a:rPr lang="en-US" sz="1200" dirty="0"/>
              <a:t>0.07ms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13796279" y="24754603"/>
            <a:ext cx="745588" cy="559501"/>
          </a:xfrm>
          <a:prstGeom prst="round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WS</a:t>
            </a:r>
          </a:p>
          <a:p>
            <a:pPr algn="ctr">
              <a:defRPr/>
            </a:pPr>
            <a:r>
              <a:rPr lang="en-US" sz="1200" dirty="0"/>
              <a:t>0.25ms</a:t>
            </a:r>
          </a:p>
        </p:txBody>
      </p:sp>
      <p:cxnSp>
        <p:nvCxnSpPr>
          <p:cNvPr id="274" name="Straight Arrow Connector 273"/>
          <p:cNvCxnSpPr/>
          <p:nvPr/>
        </p:nvCxnSpPr>
        <p:spPr>
          <a:xfrm>
            <a:off x="14527213" y="23990300"/>
            <a:ext cx="2778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274"/>
          <p:cNvCxnSpPr/>
          <p:nvPr/>
        </p:nvCxnSpPr>
        <p:spPr>
          <a:xfrm>
            <a:off x="14525625" y="2407126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/>
          <p:nvPr/>
        </p:nvCxnSpPr>
        <p:spPr>
          <a:xfrm>
            <a:off x="14525625" y="241696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>
            <a:off x="14525625" y="2426970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/>
          <p:nvPr/>
        </p:nvCxnSpPr>
        <p:spPr>
          <a:xfrm flipH="1">
            <a:off x="14539913" y="24872950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/>
          <p:nvPr/>
        </p:nvCxnSpPr>
        <p:spPr>
          <a:xfrm flipH="1">
            <a:off x="14539913" y="24957088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/>
          <p:nvPr/>
        </p:nvCxnSpPr>
        <p:spPr>
          <a:xfrm flipH="1">
            <a:off x="14539913" y="250428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Arrow Connector 280"/>
          <p:cNvCxnSpPr/>
          <p:nvPr/>
        </p:nvCxnSpPr>
        <p:spPr>
          <a:xfrm flipH="1">
            <a:off x="14539913" y="25144413"/>
            <a:ext cx="2762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2" name="Content Placeholder 4"/>
          <p:cNvGraphicFramePr>
            <a:graphicFrameLocks/>
          </p:cNvGraphicFramePr>
          <p:nvPr/>
        </p:nvGraphicFramePr>
        <p:xfrm>
          <a:off x="14940967" y="25953818"/>
          <a:ext cx="7217372" cy="629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8" r:lo="rId59" r:qs="rId60" r:cs="rId61"/>
          </a:graphicData>
        </a:graphic>
      </p:graphicFrame>
      <p:cxnSp>
        <p:nvCxnSpPr>
          <p:cNvPr id="283" name="Elbow Connector 282"/>
          <p:cNvCxnSpPr/>
          <p:nvPr/>
        </p:nvCxnSpPr>
        <p:spPr>
          <a:xfrm>
            <a:off x="15382875" y="26539825"/>
            <a:ext cx="1612900" cy="1162050"/>
          </a:xfrm>
          <a:prstGeom prst="bentConnector3">
            <a:avLst>
              <a:gd name="adj1" fmla="val 1530"/>
            </a:avLst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4" name="TextBox 283"/>
          <p:cNvSpPr txBox="1"/>
          <p:nvPr/>
        </p:nvSpPr>
        <p:spPr>
          <a:xfrm>
            <a:off x="11356975" y="24793575"/>
            <a:ext cx="156527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Monitor Node/DPE</a:t>
            </a:r>
          </a:p>
        </p:txBody>
      </p:sp>
      <p:cxnSp>
        <p:nvCxnSpPr>
          <p:cNvPr id="285" name="Straight Arrow Connector 284"/>
          <p:cNvCxnSpPr/>
          <p:nvPr/>
        </p:nvCxnSpPr>
        <p:spPr>
          <a:xfrm>
            <a:off x="12869863" y="25131713"/>
            <a:ext cx="1062037" cy="122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V="1">
            <a:off x="11260138" y="25134888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/>
          <p:nvPr/>
        </p:nvCxnSpPr>
        <p:spPr>
          <a:xfrm>
            <a:off x="16081375" y="26539825"/>
            <a:ext cx="1025525" cy="10699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Arrow Connector 287"/>
          <p:cNvCxnSpPr/>
          <p:nvPr/>
        </p:nvCxnSpPr>
        <p:spPr>
          <a:xfrm>
            <a:off x="16944975" y="26565225"/>
            <a:ext cx="323850" cy="94615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/>
          <p:cNvCxnSpPr/>
          <p:nvPr/>
        </p:nvCxnSpPr>
        <p:spPr>
          <a:xfrm flipH="1">
            <a:off x="17546638" y="26493788"/>
            <a:ext cx="104775" cy="9906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Arrow Connector 289"/>
          <p:cNvCxnSpPr/>
          <p:nvPr/>
        </p:nvCxnSpPr>
        <p:spPr>
          <a:xfrm flipH="1">
            <a:off x="17745075" y="26517600"/>
            <a:ext cx="790575" cy="955675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17900650" y="26517600"/>
            <a:ext cx="1476375" cy="10239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/>
          <p:cNvCxnSpPr/>
          <p:nvPr/>
        </p:nvCxnSpPr>
        <p:spPr>
          <a:xfrm flipH="1">
            <a:off x="17994313" y="26517600"/>
            <a:ext cx="2197100" cy="1092200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Arrow Connector 292"/>
          <p:cNvCxnSpPr/>
          <p:nvPr/>
        </p:nvCxnSpPr>
        <p:spPr>
          <a:xfrm flipH="1">
            <a:off x="18116550" y="26517600"/>
            <a:ext cx="2903538" cy="112553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 flipH="1">
            <a:off x="18092738" y="26539825"/>
            <a:ext cx="3714750" cy="1169988"/>
          </a:xfrm>
          <a:prstGeom prst="straightConnector1">
            <a:avLst/>
          </a:prstGeom>
          <a:ln w="34925">
            <a:solidFill>
              <a:schemeClr val="accent4">
                <a:lumMod val="75000"/>
                <a:alpha val="5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Rounded Rectangle 294"/>
          <p:cNvSpPr/>
          <p:nvPr/>
        </p:nvSpPr>
        <p:spPr>
          <a:xfrm>
            <a:off x="10972800" y="26849388"/>
            <a:ext cx="4252913" cy="919162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" name="Rounded Rectangle 295"/>
          <p:cNvSpPr/>
          <p:nvPr/>
        </p:nvSpPr>
        <p:spPr>
          <a:xfrm>
            <a:off x="11450641" y="2696994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Filter</a:t>
            </a:r>
          </a:p>
          <a:p>
            <a:pPr algn="ctr">
              <a:defRPr/>
            </a:pPr>
            <a:r>
              <a:rPr lang="en-US" sz="1200" dirty="0"/>
              <a:t>TLS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2728690" y="26990196"/>
            <a:ext cx="943187" cy="700342"/>
          </a:xfrm>
          <a:prstGeom prst="round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82550" h="82550"/>
            <a:bevelB w="952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Data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4028171" y="27041392"/>
            <a:ext cx="745588" cy="559501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  <a:scene3d>
            <a:camera prst="orthographicFront"/>
            <a:lightRig rig="threePt" dir="t"/>
          </a:scene3d>
          <a:sp3d>
            <a:bevelT w="88900"/>
            <a:bevelB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  <a:p>
            <a:pPr algn="ctr">
              <a:defRPr/>
            </a:pPr>
            <a:r>
              <a:rPr lang="en-US" sz="1200" dirty="0"/>
              <a:t>DST</a:t>
            </a:r>
          </a:p>
          <a:p>
            <a:pPr algn="ctr">
              <a:defRPr/>
            </a:pPr>
            <a:r>
              <a:rPr lang="en-US" sz="1200" dirty="0"/>
              <a:t>WS</a:t>
            </a:r>
          </a:p>
          <a:p>
            <a:pPr algn="ctr">
              <a:defRPr/>
            </a:pPr>
            <a:endParaRPr lang="en-US" sz="1100" dirty="0"/>
          </a:p>
        </p:txBody>
      </p:sp>
      <p:sp>
        <p:nvSpPr>
          <p:cNvPr id="299" name="Right Arrow 298"/>
          <p:cNvSpPr/>
          <p:nvPr/>
        </p:nvSpPr>
        <p:spPr>
          <a:xfrm>
            <a:off x="12434888" y="27211338"/>
            <a:ext cx="209550" cy="274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0" name="Right Arrow 299"/>
          <p:cNvSpPr/>
          <p:nvPr/>
        </p:nvSpPr>
        <p:spPr>
          <a:xfrm>
            <a:off x="13720763" y="27184350"/>
            <a:ext cx="211137" cy="274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1" name="Rectangle 300"/>
          <p:cNvSpPr/>
          <p:nvPr/>
        </p:nvSpPr>
        <p:spPr>
          <a:xfrm>
            <a:off x="14854238" y="25426988"/>
            <a:ext cx="188912" cy="40005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2" name="Rectangle 301"/>
          <p:cNvSpPr/>
          <p:nvPr/>
        </p:nvSpPr>
        <p:spPr>
          <a:xfrm>
            <a:off x="12031663" y="25669875"/>
            <a:ext cx="3011487" cy="155575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3" name="Down Arrow 302"/>
          <p:cNvSpPr/>
          <p:nvPr/>
        </p:nvSpPr>
        <p:spPr>
          <a:xfrm>
            <a:off x="11934825" y="25660350"/>
            <a:ext cx="347663" cy="1235075"/>
          </a:xfrm>
          <a:prstGeom prst="downArrow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04" name="Elbow Connector 303"/>
          <p:cNvCxnSpPr/>
          <p:nvPr/>
        </p:nvCxnSpPr>
        <p:spPr>
          <a:xfrm rot="16200000" flipH="1">
            <a:off x="14928850" y="25961976"/>
            <a:ext cx="338137" cy="3795712"/>
          </a:xfrm>
          <a:prstGeom prst="bentConnector2">
            <a:avLst/>
          </a:prstGeom>
          <a:ln w="44450">
            <a:solidFill>
              <a:schemeClr val="accent4">
                <a:lumMod val="75000"/>
                <a:alpha val="5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5" name="TextBox 304"/>
          <p:cNvSpPr txBox="1"/>
          <p:nvPr/>
        </p:nvSpPr>
        <p:spPr>
          <a:xfrm>
            <a:off x="11679238" y="28865513"/>
            <a:ext cx="193198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DST Node/DPE/process</a:t>
            </a:r>
          </a:p>
        </p:txBody>
      </p:sp>
      <p:cxnSp>
        <p:nvCxnSpPr>
          <p:cNvPr id="306" name="Straight Connector 305"/>
          <p:cNvCxnSpPr/>
          <p:nvPr/>
        </p:nvCxnSpPr>
        <p:spPr>
          <a:xfrm>
            <a:off x="11774488" y="29157613"/>
            <a:ext cx="16097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Arrow Connector 306"/>
          <p:cNvCxnSpPr/>
          <p:nvPr/>
        </p:nvCxnSpPr>
        <p:spPr>
          <a:xfrm flipH="1" flipV="1">
            <a:off x="11179175" y="27682825"/>
            <a:ext cx="600075" cy="1484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TextBox 307"/>
          <p:cNvSpPr txBox="1"/>
          <p:nvPr/>
        </p:nvSpPr>
        <p:spPr>
          <a:xfrm>
            <a:off x="15849600" y="21974175"/>
            <a:ext cx="29464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micro-service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Can be deployed as a separate process or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 thread within a process. Multi-threaded</a:t>
            </a:r>
          </a:p>
        </p:txBody>
      </p:sp>
      <p:cxnSp>
        <p:nvCxnSpPr>
          <p:cNvPr id="309" name="Straight Arrow Connector 308"/>
          <p:cNvCxnSpPr/>
          <p:nvPr/>
        </p:nvCxnSpPr>
        <p:spPr>
          <a:xfrm flipH="1">
            <a:off x="15341600" y="22674263"/>
            <a:ext cx="490538" cy="1095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15832138" y="22674263"/>
            <a:ext cx="2727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/>
          <p:nvPr/>
        </p:nvCxnSpPr>
        <p:spPr>
          <a:xfrm flipH="1">
            <a:off x="18429288" y="23218775"/>
            <a:ext cx="387350" cy="750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18816638" y="23218775"/>
            <a:ext cx="2725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TextBox 312"/>
          <p:cNvSpPr txBox="1"/>
          <p:nvPr/>
        </p:nvSpPr>
        <p:spPr>
          <a:xfrm>
            <a:off x="18757900" y="22463125"/>
            <a:ext cx="3170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CLARA  transient data-stream </a:t>
            </a:r>
          </a:p>
          <a:p>
            <a:pPr>
              <a:defRPr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Message passing through pub-sub middleware. No dependencies between micro-services.</a:t>
            </a:r>
          </a:p>
        </p:txBody>
      </p:sp>
      <p:sp>
        <p:nvSpPr>
          <p:cNvPr id="323" name="Rectangle 322"/>
          <p:cNvSpPr/>
          <p:nvPr/>
        </p:nvSpPr>
        <p:spPr>
          <a:xfrm>
            <a:off x="1107382" y="3991563"/>
            <a:ext cx="4820277" cy="193459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1425417" y="5352387"/>
            <a:ext cx="4213383" cy="386561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376092"/>
                </a:solidFill>
              </a:rPr>
              <a:t>In-Process SHM</a:t>
            </a:r>
            <a:endParaRPr lang="en-US" sz="1100" dirty="0">
              <a:solidFill>
                <a:srgbClr val="376092"/>
              </a:solidFill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1151188" y="6099671"/>
            <a:ext cx="11948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376092"/>
                </a:solidFill>
              </a:rPr>
              <a:t>Farm Node</a:t>
            </a:r>
            <a:endParaRPr lang="en-US" sz="1000" dirty="0">
              <a:solidFill>
                <a:srgbClr val="376092"/>
              </a:solidFill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5166969" y="4005857"/>
            <a:ext cx="7598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376092"/>
                </a:solidFill>
              </a:rPr>
              <a:t>Java-DPE</a:t>
            </a:r>
            <a:endParaRPr lang="en-US" sz="900" dirty="0">
              <a:solidFill>
                <a:srgbClr val="376092"/>
              </a:solidFill>
            </a:endParaRPr>
          </a:p>
        </p:txBody>
      </p:sp>
      <p:sp>
        <p:nvSpPr>
          <p:cNvPr id="344" name="Oval 343"/>
          <p:cNvSpPr/>
          <p:nvPr/>
        </p:nvSpPr>
        <p:spPr>
          <a:xfrm>
            <a:off x="2541849" y="4144357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449" name="Straight Connector 448"/>
          <p:cNvCxnSpPr>
            <a:endCxn id="344" idx="2"/>
          </p:cNvCxnSpPr>
          <p:nvPr/>
        </p:nvCxnSpPr>
        <p:spPr>
          <a:xfrm>
            <a:off x="2079366" y="4454015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Rectangle 410"/>
          <p:cNvSpPr/>
          <p:nvPr/>
        </p:nvSpPr>
        <p:spPr>
          <a:xfrm>
            <a:off x="6866996" y="2769199"/>
            <a:ext cx="1515789" cy="1396230"/>
          </a:xfrm>
          <a:prstGeom prst="rect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2" name="Picture 48">
            <a:extLst>
              <a:ext uri="{FF2B5EF4-FFF2-40B4-BE49-F238E27FC236}">
                <a16:creationId xmlns="" xmlns:a16="http://schemas.microsoft.com/office/drawing/2014/main" id="{1597E379-FB6C-044C-8F55-F440787F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652" y="3040121"/>
            <a:ext cx="7524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17" y="4100697"/>
            <a:ext cx="671681" cy="671681"/>
          </a:xfrm>
          <a:prstGeom prst="rect">
            <a:avLst/>
          </a:prstGeom>
        </p:spPr>
      </p:pic>
      <p:pic>
        <p:nvPicPr>
          <p:cNvPr id="448" name="Picture 447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73" y="4772378"/>
            <a:ext cx="458941" cy="458941"/>
          </a:xfrm>
          <a:prstGeom prst="rect">
            <a:avLst/>
          </a:prstGeom>
        </p:spPr>
      </p:pic>
      <p:sp>
        <p:nvSpPr>
          <p:cNvPr id="364" name="Striped Right Arrow 363"/>
          <p:cNvSpPr/>
          <p:nvPr/>
        </p:nvSpPr>
        <p:spPr>
          <a:xfrm rot="5400000">
            <a:off x="1475791" y="4941866"/>
            <a:ext cx="565903" cy="282429"/>
          </a:xfrm>
          <a:prstGeom prst="stripedRightArrow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TextBox 364"/>
          <p:cNvSpPr txBox="1"/>
          <p:nvPr/>
        </p:nvSpPr>
        <p:spPr>
          <a:xfrm>
            <a:off x="3138207" y="1457973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Start DPE pined to a NUMA socket.</a:t>
            </a:r>
            <a:endParaRPr lang="en-US" sz="1100" dirty="0"/>
          </a:p>
        </p:txBody>
      </p:sp>
      <p:cxnSp>
        <p:nvCxnSpPr>
          <p:cNvPr id="462" name="Elbow Connector 461"/>
          <p:cNvCxnSpPr>
            <a:stCxn id="412" idx="0"/>
            <a:endCxn id="3" idx="1"/>
          </p:cNvCxnSpPr>
          <p:nvPr/>
        </p:nvCxnSpPr>
        <p:spPr>
          <a:xfrm rot="16200000" flipH="1" flipV="1">
            <a:off x="3826945" y="638592"/>
            <a:ext cx="1396417" cy="6199473"/>
          </a:xfrm>
          <a:prstGeom prst="bentConnector4">
            <a:avLst>
              <a:gd name="adj1" fmla="val -81918"/>
              <a:gd name="adj2" fmla="val 103687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Up-Down Arrow 355"/>
          <p:cNvSpPr/>
          <p:nvPr/>
        </p:nvSpPr>
        <p:spPr>
          <a:xfrm>
            <a:off x="2686658" y="4740181"/>
            <a:ext cx="282430" cy="642959"/>
          </a:xfrm>
          <a:prstGeom prst="upDownArrow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9" name="Oval 358"/>
          <p:cNvSpPr/>
          <p:nvPr/>
        </p:nvSpPr>
        <p:spPr>
          <a:xfrm>
            <a:off x="3623139" y="4144357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360" name="Straight Connector 359"/>
          <p:cNvCxnSpPr/>
          <p:nvPr/>
        </p:nvCxnSpPr>
        <p:spPr>
          <a:xfrm>
            <a:off x="3160656" y="4454015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Up-Down Arrow 360"/>
          <p:cNvSpPr/>
          <p:nvPr/>
        </p:nvSpPr>
        <p:spPr>
          <a:xfrm>
            <a:off x="3767948" y="4740181"/>
            <a:ext cx="282430" cy="642959"/>
          </a:xfrm>
          <a:prstGeom prst="upDownArrow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3" name="Picture 362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48" y="4127329"/>
            <a:ext cx="671681" cy="671681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04" y="4837110"/>
            <a:ext cx="458941" cy="458941"/>
          </a:xfrm>
          <a:prstGeom prst="rect">
            <a:avLst/>
          </a:prstGeom>
        </p:spPr>
      </p:pic>
      <p:sp>
        <p:nvSpPr>
          <p:cNvPr id="370" name="Striped Right Arrow 369"/>
          <p:cNvSpPr/>
          <p:nvPr/>
        </p:nvSpPr>
        <p:spPr>
          <a:xfrm rot="16200000">
            <a:off x="4610522" y="4917698"/>
            <a:ext cx="565903" cy="282429"/>
          </a:xfrm>
          <a:prstGeom prst="stripedRightArrow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1097265" y="1984862"/>
            <a:ext cx="4820277" cy="193459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/>
          <p:cNvSpPr/>
          <p:nvPr/>
        </p:nvSpPr>
        <p:spPr>
          <a:xfrm>
            <a:off x="1415300" y="3345686"/>
            <a:ext cx="4213383" cy="386561"/>
          </a:xfrm>
          <a:prstGeom prst="rect">
            <a:avLst/>
          </a:prstGeom>
          <a:solidFill>
            <a:schemeClr val="tx2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376092"/>
                </a:solidFill>
              </a:rPr>
              <a:t>In-Process SHM</a:t>
            </a:r>
            <a:endParaRPr lang="en-US" sz="1100" dirty="0">
              <a:solidFill>
                <a:srgbClr val="376092"/>
              </a:solidFill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1183401" y="5727665"/>
            <a:ext cx="1876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376092"/>
                </a:solidFill>
              </a:rPr>
              <a:t>NUMA </a:t>
            </a:r>
            <a:r>
              <a:rPr lang="en-US" sz="900" dirty="0">
                <a:solidFill>
                  <a:srgbClr val="376092"/>
                </a:solidFill>
              </a:rPr>
              <a:t>1</a:t>
            </a:r>
          </a:p>
        </p:txBody>
      </p:sp>
      <p:sp>
        <p:nvSpPr>
          <p:cNvPr id="375" name="Oval 374"/>
          <p:cNvSpPr/>
          <p:nvPr/>
        </p:nvSpPr>
        <p:spPr>
          <a:xfrm>
            <a:off x="2531732" y="2137656"/>
            <a:ext cx="628021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376" name="Straight Connector 375"/>
          <p:cNvCxnSpPr/>
          <p:nvPr/>
        </p:nvCxnSpPr>
        <p:spPr>
          <a:xfrm>
            <a:off x="2069249" y="2447314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7" name="Picture 376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00" y="2093996"/>
            <a:ext cx="671681" cy="671681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56" y="2765677"/>
            <a:ext cx="458941" cy="458941"/>
          </a:xfrm>
          <a:prstGeom prst="rect">
            <a:avLst/>
          </a:prstGeom>
        </p:spPr>
      </p:pic>
      <p:sp>
        <p:nvSpPr>
          <p:cNvPr id="380" name="Striped Right Arrow 379"/>
          <p:cNvSpPr/>
          <p:nvPr/>
        </p:nvSpPr>
        <p:spPr>
          <a:xfrm rot="5400000">
            <a:off x="1465674" y="2935165"/>
            <a:ext cx="565903" cy="282429"/>
          </a:xfrm>
          <a:prstGeom prst="stripedRightArrow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Up-Down Arrow 380"/>
          <p:cNvSpPr/>
          <p:nvPr/>
        </p:nvSpPr>
        <p:spPr>
          <a:xfrm>
            <a:off x="2676541" y="2733480"/>
            <a:ext cx="282430" cy="642959"/>
          </a:xfrm>
          <a:prstGeom prst="upDownArrow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Oval 381"/>
          <p:cNvSpPr/>
          <p:nvPr/>
        </p:nvSpPr>
        <p:spPr>
          <a:xfrm>
            <a:off x="3613022" y="2137656"/>
            <a:ext cx="613785" cy="628021"/>
          </a:xfrm>
          <a:prstGeom prst="ellipse">
            <a:avLst/>
          </a:prstGeom>
          <a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385" name="Straight Connector 384"/>
          <p:cNvCxnSpPr/>
          <p:nvPr/>
        </p:nvCxnSpPr>
        <p:spPr>
          <a:xfrm>
            <a:off x="3150539" y="2447314"/>
            <a:ext cx="462483" cy="4353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Up-Down Arrow 385"/>
          <p:cNvSpPr/>
          <p:nvPr/>
        </p:nvSpPr>
        <p:spPr>
          <a:xfrm>
            <a:off x="3757831" y="2733480"/>
            <a:ext cx="282430" cy="642959"/>
          </a:xfrm>
          <a:prstGeom prst="upDownArrow">
            <a:avLst/>
          </a:prstGeom>
          <a:solidFill>
            <a:schemeClr val="accent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7" name="Picture 386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90" y="2120581"/>
            <a:ext cx="671681" cy="671681"/>
          </a:xfrm>
          <a:prstGeom prst="rect">
            <a:avLst/>
          </a:prstGeom>
        </p:spPr>
      </p:pic>
      <p:pic>
        <p:nvPicPr>
          <p:cNvPr id="388" name="Picture 387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7" y="2830409"/>
            <a:ext cx="458941" cy="458941"/>
          </a:xfrm>
          <a:prstGeom prst="rect">
            <a:avLst/>
          </a:prstGeom>
        </p:spPr>
      </p:pic>
      <p:sp>
        <p:nvSpPr>
          <p:cNvPr id="389" name="Striped Right Arrow 388"/>
          <p:cNvSpPr/>
          <p:nvPr/>
        </p:nvSpPr>
        <p:spPr>
          <a:xfrm rot="16200000">
            <a:off x="4600405" y="2910997"/>
            <a:ext cx="565903" cy="282429"/>
          </a:xfrm>
          <a:prstGeom prst="stripedRightArrow">
            <a:avLst/>
          </a:prstGeom>
          <a:solidFill>
            <a:srgbClr val="FF6600">
              <a:alpha val="4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0" name="Straight Connector 389"/>
          <p:cNvCxnSpPr>
            <a:stCxn id="382" idx="6"/>
            <a:endCxn id="387" idx="1"/>
          </p:cNvCxnSpPr>
          <p:nvPr/>
        </p:nvCxnSpPr>
        <p:spPr>
          <a:xfrm>
            <a:off x="4226807" y="2451667"/>
            <a:ext cx="334983" cy="4755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Connector 390"/>
          <p:cNvCxnSpPr>
            <a:stCxn id="359" idx="6"/>
            <a:endCxn id="363" idx="1"/>
          </p:cNvCxnSpPr>
          <p:nvPr/>
        </p:nvCxnSpPr>
        <p:spPr>
          <a:xfrm>
            <a:off x="4251160" y="4458368"/>
            <a:ext cx="308988" cy="4802"/>
          </a:xfrm>
          <a:prstGeom prst="line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Elbow Connector 468"/>
          <p:cNvCxnSpPr>
            <a:stCxn id="412" idx="3"/>
            <a:endCxn id="377" idx="1"/>
          </p:cNvCxnSpPr>
          <p:nvPr/>
        </p:nvCxnSpPr>
        <p:spPr>
          <a:xfrm flipH="1" flipV="1">
            <a:off x="1415300" y="2429837"/>
            <a:ext cx="6585827" cy="986522"/>
          </a:xfrm>
          <a:prstGeom prst="bentConnector5">
            <a:avLst>
              <a:gd name="adj1" fmla="val -2507"/>
              <a:gd name="adj2" fmla="val 167909"/>
              <a:gd name="adj3" fmla="val 105592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Elbow Connector 480"/>
          <p:cNvCxnSpPr>
            <a:endCxn id="412" idx="1"/>
          </p:cNvCxnSpPr>
          <p:nvPr/>
        </p:nvCxnSpPr>
        <p:spPr>
          <a:xfrm>
            <a:off x="5231829" y="2441144"/>
            <a:ext cx="2016823" cy="975215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Elbow Connector 483"/>
          <p:cNvCxnSpPr/>
          <p:nvPr/>
        </p:nvCxnSpPr>
        <p:spPr>
          <a:xfrm flipV="1">
            <a:off x="5231829" y="3582952"/>
            <a:ext cx="2016822" cy="877818"/>
          </a:xfrm>
          <a:prstGeom prst="bentConnector3">
            <a:avLst>
              <a:gd name="adj1" fmla="val 50000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" name="TextBox 417"/>
          <p:cNvSpPr txBox="1"/>
          <p:nvPr/>
        </p:nvSpPr>
        <p:spPr>
          <a:xfrm>
            <a:off x="5724689" y="3364460"/>
            <a:ext cx="1422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Back pressure </a:t>
            </a:r>
            <a:r>
              <a:rPr lang="en-US" sz="1100" dirty="0" smtClean="0"/>
              <a:t>control</a:t>
            </a:r>
            <a:endParaRPr lang="en-US" sz="1100" dirty="0"/>
          </a:p>
        </p:txBody>
      </p:sp>
      <p:sp>
        <p:nvSpPr>
          <p:cNvPr id="419" name="TextBox 418"/>
          <p:cNvSpPr txBox="1"/>
          <p:nvPr/>
        </p:nvSpPr>
        <p:spPr>
          <a:xfrm>
            <a:off x="1158895" y="3720002"/>
            <a:ext cx="1876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376092"/>
                </a:solidFill>
              </a:rPr>
              <a:t>NUMA 0</a:t>
            </a:r>
            <a:endParaRPr lang="en-US" sz="900" dirty="0">
              <a:solidFill>
                <a:srgbClr val="376092"/>
              </a:solidFill>
            </a:endParaRPr>
          </a:p>
        </p:txBody>
      </p:sp>
      <p:sp>
        <p:nvSpPr>
          <p:cNvPr id="362" name="TextBox 361"/>
          <p:cNvSpPr txBox="1"/>
          <p:nvPr/>
        </p:nvSpPr>
        <p:spPr>
          <a:xfrm>
            <a:off x="5248776" y="1993964"/>
            <a:ext cx="7598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376092"/>
                </a:solidFill>
              </a:rPr>
              <a:t>Java-DPE</a:t>
            </a:r>
            <a:endParaRPr lang="en-US" sz="900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1829"/>
            <a:ext cx="8464378" cy="487490"/>
          </a:xfrm>
        </p:spPr>
        <p:txBody>
          <a:bodyPr/>
          <a:lstStyle/>
          <a:p>
            <a:r>
              <a:rPr lang="en-US" b="0" dirty="0" smtClean="0"/>
              <a:t>Results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64110" y="645084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21469" y="2477728"/>
            <a:ext cx="1687434" cy="3037691"/>
          </a:xfrm>
          <a:prstGeom prst="round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702447" y="4257367"/>
            <a:ext cx="379102" cy="1258051"/>
          </a:xfrm>
          <a:prstGeom prst="roundRect">
            <a:avLst/>
          </a:prstGeom>
          <a:solidFill>
            <a:schemeClr val="accent2">
              <a:lumMod val="7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092805"/>
              </p:ext>
            </p:extLst>
          </p:nvPr>
        </p:nvGraphicFramePr>
        <p:xfrm>
          <a:off x="50654" y="1269249"/>
          <a:ext cx="4611427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758114"/>
              </p:ext>
            </p:extLst>
          </p:nvPr>
        </p:nvGraphicFramePr>
        <p:xfrm>
          <a:off x="2495154" y="4257367"/>
          <a:ext cx="1644227" cy="125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408903" y="2742166"/>
            <a:ext cx="2091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hr-HR" sz="700" dirty="0"/>
              <a:t>AMD EPYC 7502 </a:t>
            </a:r>
            <a:r>
              <a:rPr lang="en-US" sz="700" dirty="0" smtClean="0">
                <a:solidFill>
                  <a:schemeClr val="accent1">
                    <a:lumMod val="50000"/>
                  </a:schemeClr>
                </a:solidFill>
              </a:rPr>
              <a:t>:  1.5MHz, 128/128,  NUMA-2</a:t>
            </a:r>
          </a:p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accent1">
                    <a:lumMod val="50000"/>
                  </a:schemeClr>
                </a:solidFill>
              </a:rPr>
              <a:t>Xeon E-2687A:       2.6GHz,  32/32,      NUMA-2</a:t>
            </a:r>
          </a:p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accent1">
                    <a:lumMod val="50000"/>
                  </a:schemeClr>
                </a:solidFill>
              </a:rPr>
              <a:t>Xeon Gold 6148:    2.4GHz, 40/40,       NUMA-4</a:t>
            </a:r>
            <a:endParaRPr lang="en-US" sz="7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03074" y="3883742"/>
            <a:ext cx="240824" cy="1631676"/>
          </a:xfrm>
          <a:prstGeom prst="roundRect">
            <a:avLst/>
          </a:prstGeom>
          <a:solidFill>
            <a:schemeClr val="bg1">
              <a:lumMod val="6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39347" y="5205435"/>
            <a:ext cx="137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2">
                    <a:lumMod val="50000"/>
                  </a:schemeClr>
                </a:solidFill>
              </a:rPr>
              <a:t>NUMA socket physical core limit for each node</a:t>
            </a:r>
            <a:endParaRPr lang="en-US" sz="7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DF754935-8C59-8847-8950-5B3AE28BB9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8726079"/>
              </p:ext>
            </p:extLst>
          </p:nvPr>
        </p:nvGraphicFramePr>
        <p:xfrm>
          <a:off x="4680476" y="1127024"/>
          <a:ext cx="3783902" cy="2756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="" xmlns:a16="http://schemas.microsoft.com/office/drawing/2014/main" id="{C3A3F147-B22F-8A42-84F6-2D00E939C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62559"/>
              </p:ext>
            </p:extLst>
          </p:nvPr>
        </p:nvGraphicFramePr>
        <p:xfrm>
          <a:off x="4757529" y="3883741"/>
          <a:ext cx="4052173" cy="2762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6596218" y="5413184"/>
            <a:ext cx="1818125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700" dirty="0"/>
              <a:t>99.5% parallel efficiency over physical cores</a:t>
            </a: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5004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Problem we 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73" y="3580255"/>
            <a:ext cx="4833025" cy="28002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73" y="1182688"/>
            <a:ext cx="4748855" cy="1961763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5167844"/>
              </p:ext>
            </p:extLst>
          </p:nvPr>
        </p:nvGraphicFramePr>
        <p:xfrm>
          <a:off x="382144" y="4050914"/>
          <a:ext cx="3802580" cy="2441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688301"/>
              </p:ext>
            </p:extLst>
          </p:nvPr>
        </p:nvGraphicFramePr>
        <p:xfrm>
          <a:off x="382144" y="1330681"/>
          <a:ext cx="3599390" cy="2668764"/>
        </p:xfrm>
        <a:graphic>
          <a:graphicData uri="http://schemas.openxmlformats.org/drawingml/2006/table">
            <a:tbl>
              <a:tblPr/>
              <a:tblGrid>
                <a:gridCol w="719878"/>
                <a:gridCol w="719878"/>
                <a:gridCol w="719878"/>
                <a:gridCol w="719878"/>
                <a:gridCol w="719878"/>
              </a:tblGrid>
              <a:tr h="11735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5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Experiment </a:t>
                      </a:r>
                      <a:endParaRPr lang="en-US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500" b="1" i="0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Conditions </a:t>
                      </a:r>
                      <a:endParaRPr lang="en-US" sz="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500" b="1" i="0" dirty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Event Rate </a:t>
                      </a:r>
                      <a:endParaRPr lang="en-US" sz="8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5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Data Rate </a:t>
                      </a:r>
                      <a:endParaRPr lang="en-US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5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Comments </a:t>
                      </a:r>
                      <a:endParaRPr lang="en-US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20130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Moller </a:t>
                      </a:r>
                      <a:endParaRPr lang="en-US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Production/ integrated mode </a:t>
                      </a:r>
                      <a:endParaRPr lang="en-US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400" b="0" i="0" dirty="0">
                          <a:effectLst/>
                          <a:latin typeface="Calibri" charset="0"/>
                        </a:rPr>
                        <a:t>1920Hz </a:t>
                      </a:r>
                      <a:endParaRPr lang="fi-FI" sz="800" b="0" i="0" dirty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130MB/s </a:t>
                      </a:r>
                      <a:endParaRPr lang="sk-SK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Can be handled with the traditional DAQ. </a:t>
                      </a:r>
                      <a:endParaRPr lang="en-US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1206084"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EIC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L=10</a:t>
                      </a:r>
                      <a:r>
                        <a:rPr lang="sk-SK" sz="300" b="0" i="0" baseline="30000">
                          <a:effectLst/>
                          <a:latin typeface="Calibri" charset="0"/>
                        </a:rPr>
                        <a:t>34</a:t>
                      </a:r>
                      <a:r>
                        <a:rPr lang="sk-SK" sz="400" b="0" i="0">
                          <a:effectLst/>
                          <a:latin typeface="Calibri" charset="0"/>
                        </a:rPr>
                        <a:t> cm</a:t>
                      </a:r>
                      <a:r>
                        <a:rPr lang="sk-SK" sz="300" b="0" i="0" baseline="30000">
                          <a:effectLst/>
                          <a:latin typeface="Calibri" charset="0"/>
                        </a:rPr>
                        <a:t>-2</a:t>
                      </a:r>
                      <a:r>
                        <a:rPr lang="sk-SK" sz="400" b="0" i="0">
                          <a:effectLst/>
                          <a:latin typeface="Calibri" charset="0"/>
                        </a:rPr>
                        <a:t>s</a:t>
                      </a:r>
                      <a:r>
                        <a:rPr lang="sk-SK" sz="300" b="0" i="0" baseline="30000">
                          <a:effectLst/>
                          <a:latin typeface="Calibri" charset="0"/>
                        </a:rPr>
                        <a:t>-1</a:t>
                      </a:r>
                      <a:r>
                        <a:rPr lang="sk-SK" sz="3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450-550Hz </a:t>
                      </a:r>
                      <a:endParaRPr lang="en-US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 dirty="0">
                          <a:effectLst/>
                          <a:latin typeface="Calibri" charset="0"/>
                        </a:rPr>
                        <a:t>Not included background noise rates. </a:t>
                      </a:r>
                      <a:endParaRPr lang="en-US" sz="800" b="0" i="0" dirty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20-25GB/s </a:t>
                      </a:r>
                      <a:endParaRPr lang="en-US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not included vertex tracker that will generate ~240GB/s  </a:t>
                      </a:r>
                      <a:endParaRPr lang="en-US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~10Kz/</a:t>
                      </a:r>
                      <a:r>
                        <a:rPr lang="en-US" sz="500" b="0" i="0">
                          <a:effectLst/>
                          <a:latin typeface="Symbol" charset="2"/>
                        </a:rPr>
                        <a:t>m</a:t>
                      </a:r>
                      <a:r>
                        <a:rPr lang="en-US" sz="400" b="0" i="0">
                          <a:effectLst/>
                          <a:latin typeface="Calibri" charset="0"/>
                        </a:rPr>
                        <a:t>b, track multiplicity = ~5 </a:t>
                      </a:r>
                      <a:endParaRPr lang="en-US" sz="800" b="0" i="0">
                        <a:effectLst/>
                      </a:endParaRPr>
                    </a:p>
                    <a:p>
                      <a:pPr algn="l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JLAB EIC detector design will have millions of channels. Only non-vertex detectors combined will have ~1M channels plus vertex detector: estimated 20-50M channels. In total ~1000 ROC’s. Control nightmare (starting stopping a run). Streaming readout has less control requirements.  </a:t>
                      </a:r>
                      <a:endParaRPr lang="en-US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556981">
                <a:tc>
                  <a:txBody>
                    <a:bodyPr/>
                    <a:lstStyle/>
                    <a:p>
                      <a:pPr algn="ctr" rtl="0" fontAlgn="base"/>
                      <a:r>
                        <a:rPr lang="cs-CZ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cs-CZ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  <a:endParaRPr lang="cs-CZ" sz="8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cs-CZ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TIDIS </a:t>
                      </a:r>
                      <a:endParaRPr lang="cs-CZ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 </a:t>
                      </a:r>
                      <a:endParaRPr lang="en-US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rTPC hit rates enormous (~800KHz/pad) </a:t>
                      </a:r>
                      <a:endParaRPr lang="en-US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4GB/s </a:t>
                      </a:r>
                      <a:endParaRPr lang="sk-SK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How to match up super Bigbyte detected electrons with rTPC detected spectator protons is a big question. Conventional triggered DAQ will be challenged. </a:t>
                      </a:r>
                      <a:endParaRPr lang="en-US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485847"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SoLID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t-BR" sz="400" b="0" i="0" dirty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pt-BR" sz="400" b="0" i="0" dirty="0">
                          <a:effectLst/>
                          <a:latin typeface="Calibri" charset="0"/>
                        </a:rPr>
                        <a:t> </a:t>
                      </a:r>
                      <a:endParaRPr lang="pt-BR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pt-BR" sz="400" b="0" i="0" dirty="0">
                          <a:effectLst/>
                          <a:latin typeface="Calibri" charset="0"/>
                        </a:rPr>
                        <a:t> </a:t>
                      </a:r>
                      <a:endParaRPr lang="pt-BR" sz="8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pt-BR" sz="400" b="0" i="0" dirty="0">
                          <a:effectLst/>
                          <a:latin typeface="Calibri" charset="0"/>
                        </a:rPr>
                        <a:t>30 sector GEM </a:t>
                      </a:r>
                      <a:endParaRPr lang="pt-BR" sz="800" b="0" i="0" dirty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 </a:t>
                      </a:r>
                      <a:endParaRPr lang="sk-SK" sz="800" b="0" i="0">
                        <a:effectLst/>
                      </a:endParaRPr>
                    </a:p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30GB/s </a:t>
                      </a:r>
                      <a:endParaRPr lang="sk-SK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400" b="0" i="0">
                          <a:effectLst/>
                          <a:latin typeface="Calibri" charset="0"/>
                        </a:rPr>
                        <a:t>30 separate DAQ’s each 1GB/s? How to combine GEM readout with other detectors? Handling GEM hits sharing adjacent sectors. </a:t>
                      </a:r>
                      <a:endParaRPr lang="en-US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9777"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1" i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CLAS12 </a:t>
                      </a:r>
                      <a:endParaRPr lang="sk-SK" sz="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de-DE" sz="400" b="0" i="0" dirty="0">
                          <a:effectLst/>
                          <a:latin typeface="Calibri" charset="0"/>
                        </a:rPr>
                        <a:t>Phase 2 </a:t>
                      </a:r>
                      <a:endParaRPr lang="de-DE" sz="800" b="0" i="0" dirty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fi-FI" sz="400" b="0" i="0" dirty="0">
                          <a:effectLst/>
                          <a:latin typeface="Calibri" charset="0"/>
                        </a:rPr>
                        <a:t>100KHz </a:t>
                      </a:r>
                      <a:endParaRPr lang="fi-FI" sz="800" b="0" i="0" dirty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sk-SK" sz="400" b="0" i="0">
                          <a:effectLst/>
                          <a:latin typeface="Calibri" charset="0"/>
                        </a:rPr>
                        <a:t>5-7GB/s </a:t>
                      </a:r>
                      <a:endParaRPr lang="sk-SK" sz="800" b="0" i="0">
                        <a:effectLst/>
                      </a:endParaRP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sk-SK" sz="400" b="0" i="0" dirty="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40228" marR="40228" marT="20114" marB="20114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26664" y="1330681"/>
            <a:ext cx="190022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 </a:t>
            </a:r>
          </a:p>
        </p:txBody>
      </p:sp>
      <p:pic>
        <p:nvPicPr>
          <p:cNvPr id="9" name="Google Shape;34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79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CPU based architecture limitations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9" y="4064976"/>
            <a:ext cx="4148137" cy="25540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" y="1178562"/>
            <a:ext cx="4347482" cy="2772852"/>
          </a:xfrm>
          <a:prstGeom prst="rect">
            <a:avLst/>
          </a:prstGeom>
        </p:spPr>
      </p:pic>
      <p:pic>
        <p:nvPicPr>
          <p:cNvPr id="8" name="Picture 4" descr="pasted-image.png">
            <a:extLst>
              <a:ext uri="{FF2B5EF4-FFF2-40B4-BE49-F238E27FC236}">
                <a16:creationId xmlns="" xmlns:a16="http://schemas.microsoft.com/office/drawing/2014/main" id="{CDE3A4F0-F7DB-B642-AA3D-1C35B8AFA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108" y="3454002"/>
            <a:ext cx="4433763" cy="284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31221" y="1590082"/>
            <a:ext cx="12634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" dirty="0"/>
              <a:t>MIPS/clock speed plateau</a:t>
            </a:r>
            <a:endParaRPr lang="en-US" sz="800" dirty="0"/>
          </a:p>
        </p:txBody>
      </p:sp>
      <p:sp>
        <p:nvSpPr>
          <p:cNvPr id="5" name="Rectangle 4"/>
          <p:cNvSpPr/>
          <p:nvPr/>
        </p:nvSpPr>
        <p:spPr>
          <a:xfrm>
            <a:off x="4154867" y="2197410"/>
            <a:ext cx="1287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" dirty="0"/>
              <a:t>Squeezing more cores per </a:t>
            </a:r>
            <a:endParaRPr lang="en-US" altLang="en-US" sz="800" dirty="0" smtClean="0"/>
          </a:p>
          <a:p>
            <a:r>
              <a:rPr lang="en-US" altLang="en-US" sz="800" dirty="0" smtClean="0"/>
              <a:t>chip </a:t>
            </a:r>
            <a:r>
              <a:rPr lang="en-US" altLang="en-US" sz="800" dirty="0"/>
              <a:t>becomes difficult </a:t>
            </a:r>
            <a:endParaRPr lang="en-US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6103913-0845-F34B-8E2C-439408B686D3}"/>
              </a:ext>
            </a:extLst>
          </p:cNvPr>
          <p:cNvSpPr/>
          <p:nvPr/>
        </p:nvSpPr>
        <p:spPr>
          <a:xfrm>
            <a:off x="5501391" y="1255912"/>
            <a:ext cx="37342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CMSSBX10"/>
              </a:rPr>
              <a:t>A Roadmap for HEP Software and Computing R&amp;D for the 2020s. HEP Software Foundation, Feb. 2018 </a:t>
            </a:r>
            <a:endParaRPr lang="en-US" sz="10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C90DB4C-3B69-3845-8FC4-E600E5ABF7E6}"/>
              </a:ext>
            </a:extLst>
          </p:cNvPr>
          <p:cNvSpPr/>
          <p:nvPr/>
        </p:nvSpPr>
        <p:spPr>
          <a:xfrm>
            <a:off x="5571686" y="1690139"/>
            <a:ext cx="33785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“Frameworks </a:t>
            </a:r>
            <a:r>
              <a:rPr lang="en-US" sz="900" dirty="0">
                <a:latin typeface="Arial" charset="0"/>
                <a:ea typeface="Arial" charset="0"/>
                <a:cs typeface="Arial" charset="0"/>
              </a:rPr>
              <a:t>face the challenge of handling the massive parallelism and heterogeneity that will be present in future computing facilities, including multi-core and many-core systems, GPUs, Tensor Processing Units (TPUs), and tiered memory systems, each integrated with storage and high-speed network interconnections</a:t>
            </a:r>
            <a:r>
              <a:rPr lang="en-US" sz="900" dirty="0" smtClean="0">
                <a:latin typeface="Arial" charset="0"/>
                <a:ea typeface="Arial" charset="0"/>
                <a:cs typeface="Arial" charset="0"/>
              </a:rPr>
              <a:t>.”</a:t>
            </a:r>
            <a:endParaRPr lang="en-US" sz="9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3514173-D528-9444-8651-70CD0AAB6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715" y="2512034"/>
            <a:ext cx="1393626" cy="719101"/>
          </a:xfrm>
          <a:prstGeom prst="rect">
            <a:avLst/>
          </a:prstGeom>
        </p:spPr>
      </p:pic>
      <p:pic>
        <p:nvPicPr>
          <p:cNvPr id="16" name="Google Shape;34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3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Scale-Cube</a:t>
            </a:r>
            <a:endParaRPr lang="en-US" b="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57" y="1574342"/>
            <a:ext cx="2794000" cy="304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767692" y="4086221"/>
            <a:ext cx="2857500" cy="6041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767692" y="1326692"/>
            <a:ext cx="0" cy="275952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330256" y="2975878"/>
            <a:ext cx="2372622" cy="14450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1098640" y="2491013"/>
            <a:ext cx="2806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Scale by splitting similar things ,             Y-axis</a:t>
            </a:r>
          </a:p>
          <a:p>
            <a:r>
              <a:rPr lang="en-US" sz="1100" dirty="0"/>
              <a:t>s</a:t>
            </a:r>
            <a:r>
              <a:rPr lang="en-US" sz="1100" dirty="0" smtClean="0"/>
              <a:t>uch as events. Multi-threading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 rot="713158">
            <a:off x="2662883" y="4430847"/>
            <a:ext cx="29435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Scale by cloning  things.                               X-axis</a:t>
            </a:r>
            <a:endParaRPr lang="en-US" sz="1100" dirty="0"/>
          </a:p>
          <a:p>
            <a:r>
              <a:rPr lang="en-US" sz="1100" dirty="0" smtClean="0"/>
              <a:t>Multi-processing</a:t>
            </a:r>
          </a:p>
        </p:txBody>
      </p:sp>
      <p:sp>
        <p:nvSpPr>
          <p:cNvPr id="20" name="TextBox 19"/>
          <p:cNvSpPr txBox="1"/>
          <p:nvPr/>
        </p:nvSpPr>
        <p:spPr>
          <a:xfrm rot="19706363">
            <a:off x="4490028" y="3307796"/>
            <a:ext cx="3490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Scale by splitting independent things,        Z-axis</a:t>
            </a:r>
          </a:p>
          <a:p>
            <a:r>
              <a:rPr lang="en-US" sz="1100" dirty="0" smtClean="0"/>
              <a:t>Functional decomposition    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879801" y="5294461"/>
            <a:ext cx="45560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The Art of Scalability. </a:t>
            </a:r>
            <a:r>
              <a:rPr lang="en-US" sz="900" dirty="0"/>
              <a:t>by Martin L. Abbott and Michael T. </a:t>
            </a:r>
            <a:r>
              <a:rPr lang="en-US" sz="900" dirty="0" smtClean="0"/>
              <a:t>Fisher. </a:t>
            </a:r>
            <a:r>
              <a:rPr lang="mr-IN" sz="800" b="1" dirty="0"/>
              <a:t>ISBN-13:</a:t>
            </a:r>
            <a:r>
              <a:rPr lang="mr-IN" sz="800" dirty="0"/>
              <a:t> 978-0134032801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 rot="713158">
            <a:off x="3090167" y="4096866"/>
            <a:ext cx="1383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B050"/>
                </a:solidFill>
              </a:rPr>
              <a:t>Horizontal scaling    </a:t>
            </a:r>
            <a:endParaRPr lang="en-US" sz="9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995405" y="3069987"/>
            <a:ext cx="1740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B050"/>
                </a:solidFill>
              </a:rPr>
              <a:t>Vertical scaling  </a:t>
            </a:r>
            <a:r>
              <a:rPr lang="en-US" sz="900" smtClean="0">
                <a:solidFill>
                  <a:srgbClr val="00B050"/>
                </a:solidFill>
              </a:rPr>
              <a:t>or multi-treading </a:t>
            </a:r>
            <a:endParaRPr lang="en-US" sz="900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9700776">
            <a:off x="2882382" y="3569228"/>
            <a:ext cx="1383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mtClean="0">
                <a:solidFill>
                  <a:srgbClr val="00B050"/>
                </a:solidFill>
              </a:rPr>
              <a:t>Micro-services    </a:t>
            </a:r>
            <a:endParaRPr lang="en-US" sz="900" dirty="0">
              <a:solidFill>
                <a:srgbClr val="00B050"/>
              </a:solidFill>
            </a:endParaRPr>
          </a:p>
        </p:txBody>
      </p:sp>
      <p:pic>
        <p:nvPicPr>
          <p:cNvPr id="15" name="Google Shape;3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5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07" y="3020100"/>
            <a:ext cx="2545801" cy="1495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Why decomposition into independent modules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0866" y="1809136"/>
            <a:ext cx="504394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Smaller and independent code bases. Reinforce a maximum independence and isolation of functional </a:t>
            </a:r>
            <a:r>
              <a:rPr lang="en-US" sz="1400" dirty="0" smtClean="0"/>
              <a:t>components.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Fault tolerant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Overall </a:t>
            </a:r>
            <a:r>
              <a:rPr lang="en-US" sz="1400" dirty="0"/>
              <a:t>micro-services based application evolves much </a:t>
            </a:r>
            <a:r>
              <a:rPr lang="en-US" sz="1400" dirty="0" smtClean="0"/>
              <a:t>faster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No </a:t>
            </a:r>
            <a:r>
              <a:rPr lang="en-US" sz="1400" dirty="0"/>
              <a:t>other dependencies other than data (loose coupling) can run on heterogeneous hardware and software </a:t>
            </a:r>
            <a:r>
              <a:rPr lang="en-US" sz="1400" dirty="0" smtClean="0"/>
              <a:t>infrastructures.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Relatively </a:t>
            </a:r>
            <a:r>
              <a:rPr lang="en-US" sz="1400" dirty="0"/>
              <a:t>easy evolution, due </a:t>
            </a:r>
            <a:r>
              <a:rPr lang="en-US" sz="1400" dirty="0" smtClean="0"/>
              <a:t>to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Requirement changes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Environment changes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Errors </a:t>
            </a:r>
            <a:r>
              <a:rPr lang="en-US" sz="1400" dirty="0"/>
              <a:t>or security </a:t>
            </a:r>
            <a:r>
              <a:rPr lang="en-US" sz="1400" dirty="0" smtClean="0"/>
              <a:t>breaches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New </a:t>
            </a:r>
            <a:r>
              <a:rPr lang="en-US" sz="1400" dirty="0"/>
              <a:t>equipment added or </a:t>
            </a:r>
            <a:r>
              <a:rPr lang="en-US" sz="1400" dirty="0" smtClean="0"/>
              <a:t>removed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Improvements </a:t>
            </a:r>
            <a:r>
              <a:rPr lang="en-US" sz="1400" dirty="0"/>
              <a:t>to the </a:t>
            </a:r>
            <a:r>
              <a:rPr lang="en-US" sz="1400" dirty="0" smtClean="0"/>
              <a:t>system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Encourages </a:t>
            </a:r>
            <a:r>
              <a:rPr lang="en-US" sz="1400" dirty="0"/>
              <a:t>contribution and inclusion of new </a:t>
            </a:r>
            <a:r>
              <a:rPr lang="en-US" sz="1400" dirty="0" smtClean="0"/>
              <a:t>technologies</a:t>
            </a:r>
            <a:endParaRPr lang="en-US" sz="1400" dirty="0"/>
          </a:p>
        </p:txBody>
      </p:sp>
      <p:pic>
        <p:nvPicPr>
          <p:cNvPr id="6" name="Google Shape;3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39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42950" y="1355271"/>
            <a:ext cx="2645229" cy="227783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Micro-services </a:t>
            </a:r>
            <a:r>
              <a:rPr lang="en-US" b="0" dirty="0"/>
              <a:t>vs Monolithic </a:t>
            </a:r>
            <a:r>
              <a:rPr lang="en-US" b="0" dirty="0" smtClean="0"/>
              <a:t>architecture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21062"/>
              </p:ext>
            </p:extLst>
          </p:nvPr>
        </p:nvGraphicFramePr>
        <p:xfrm>
          <a:off x="971551" y="1518557"/>
          <a:ext cx="2179864" cy="18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558" y="4065814"/>
            <a:ext cx="3600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Pros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Strong coupling, network independent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Full control of your application</a:t>
            </a:r>
          </a:p>
          <a:p>
            <a:endParaRPr lang="en-US" sz="1200" dirty="0"/>
          </a:p>
          <a:p>
            <a:r>
              <a:rPr lang="en-US" sz="1200" b="1" dirty="0" smtClean="0">
                <a:solidFill>
                  <a:srgbClr val="002060"/>
                </a:solidFill>
              </a:rPr>
              <a:t>Cons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No agility for isolating, compartmentalizing and decoupling data processing functionalities, suitable to run on diverse hardware/software infrastructures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No agility for rapid development or scalability</a:t>
            </a:r>
            <a:endParaRPr lang="en-US" sz="1200" dirty="0"/>
          </a:p>
        </p:txBody>
      </p:sp>
      <p:sp>
        <p:nvSpPr>
          <p:cNvPr id="16" name="Oval 15"/>
          <p:cNvSpPr/>
          <p:nvPr/>
        </p:nvSpPr>
        <p:spPr>
          <a:xfrm>
            <a:off x="6248235" y="970241"/>
            <a:ext cx="628021" cy="628021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000" r="-37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4762966" y="1824717"/>
            <a:ext cx="628021" cy="628021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/>
          <p:cNvSpPr/>
          <p:nvPr/>
        </p:nvSpPr>
        <p:spPr>
          <a:xfrm>
            <a:off x="4762965" y="2614200"/>
            <a:ext cx="628021" cy="628021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val 19"/>
          <p:cNvSpPr/>
          <p:nvPr/>
        </p:nvSpPr>
        <p:spPr>
          <a:xfrm>
            <a:off x="5775337" y="2614199"/>
            <a:ext cx="628021" cy="628021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Oval 20"/>
          <p:cNvSpPr/>
          <p:nvPr/>
        </p:nvSpPr>
        <p:spPr>
          <a:xfrm>
            <a:off x="6787709" y="2606035"/>
            <a:ext cx="628021" cy="628021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7800081" y="1824718"/>
            <a:ext cx="628021" cy="628021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val 22"/>
          <p:cNvSpPr/>
          <p:nvPr/>
        </p:nvSpPr>
        <p:spPr>
          <a:xfrm>
            <a:off x="7803847" y="2606035"/>
            <a:ext cx="628021" cy="628021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Oval 23"/>
          <p:cNvSpPr/>
          <p:nvPr/>
        </p:nvSpPr>
        <p:spPr>
          <a:xfrm>
            <a:off x="4762965" y="3566381"/>
            <a:ext cx="628021" cy="628021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303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Oval 24"/>
          <p:cNvSpPr/>
          <p:nvPr/>
        </p:nvSpPr>
        <p:spPr>
          <a:xfrm>
            <a:off x="5775336" y="3566382"/>
            <a:ext cx="628021" cy="628021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303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Oval 25"/>
          <p:cNvSpPr/>
          <p:nvPr/>
        </p:nvSpPr>
        <p:spPr>
          <a:xfrm>
            <a:off x="6787708" y="3566381"/>
            <a:ext cx="628021" cy="628021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303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Oval 26"/>
          <p:cNvSpPr/>
          <p:nvPr/>
        </p:nvSpPr>
        <p:spPr>
          <a:xfrm>
            <a:off x="7800080" y="3566381"/>
            <a:ext cx="628021" cy="628021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303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9" name="Straight Connector 28"/>
          <p:cNvCxnSpPr>
            <a:stCxn id="16" idx="2"/>
            <a:endCxn id="17" idx="0"/>
          </p:cNvCxnSpPr>
          <p:nvPr/>
        </p:nvCxnSpPr>
        <p:spPr>
          <a:xfrm flipH="1">
            <a:off x="5076977" y="1284252"/>
            <a:ext cx="1171258" cy="54046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7" idx="4"/>
            <a:endCxn id="18" idx="0"/>
          </p:cNvCxnSpPr>
          <p:nvPr/>
        </p:nvCxnSpPr>
        <p:spPr>
          <a:xfrm flipH="1">
            <a:off x="5076976" y="2452738"/>
            <a:ext cx="1" cy="1614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6" idx="3"/>
            <a:endCxn id="20" idx="0"/>
          </p:cNvCxnSpPr>
          <p:nvPr/>
        </p:nvCxnSpPr>
        <p:spPr>
          <a:xfrm flipH="1">
            <a:off x="6089348" y="1506290"/>
            <a:ext cx="250859" cy="110790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6" idx="5"/>
            <a:endCxn id="21" idx="0"/>
          </p:cNvCxnSpPr>
          <p:nvPr/>
        </p:nvCxnSpPr>
        <p:spPr>
          <a:xfrm>
            <a:off x="6784284" y="1506290"/>
            <a:ext cx="317436" cy="109974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6" idx="6"/>
            <a:endCxn id="22" idx="0"/>
          </p:cNvCxnSpPr>
          <p:nvPr/>
        </p:nvCxnSpPr>
        <p:spPr>
          <a:xfrm>
            <a:off x="6876256" y="1284252"/>
            <a:ext cx="1237836" cy="54046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2" idx="4"/>
            <a:endCxn id="23" idx="0"/>
          </p:cNvCxnSpPr>
          <p:nvPr/>
        </p:nvCxnSpPr>
        <p:spPr>
          <a:xfrm>
            <a:off x="8114092" y="2452739"/>
            <a:ext cx="3766" cy="15329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4"/>
            <a:endCxn id="24" idx="0"/>
          </p:cNvCxnSpPr>
          <p:nvPr/>
        </p:nvCxnSpPr>
        <p:spPr>
          <a:xfrm>
            <a:off x="5076976" y="3242221"/>
            <a:ext cx="0" cy="32416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0" idx="4"/>
            <a:endCxn id="25" idx="0"/>
          </p:cNvCxnSpPr>
          <p:nvPr/>
        </p:nvCxnSpPr>
        <p:spPr>
          <a:xfrm flipH="1">
            <a:off x="6089347" y="3242220"/>
            <a:ext cx="1" cy="3241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1" idx="4"/>
            <a:endCxn id="26" idx="0"/>
          </p:cNvCxnSpPr>
          <p:nvPr/>
        </p:nvCxnSpPr>
        <p:spPr>
          <a:xfrm flipH="1">
            <a:off x="7101719" y="3234056"/>
            <a:ext cx="1" cy="33232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3" idx="4"/>
            <a:endCxn id="27" idx="0"/>
          </p:cNvCxnSpPr>
          <p:nvPr/>
        </p:nvCxnSpPr>
        <p:spPr>
          <a:xfrm flipH="1">
            <a:off x="8114091" y="3234056"/>
            <a:ext cx="3767" cy="33232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827652" y="4355862"/>
            <a:ext cx="3600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Pros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T</a:t>
            </a:r>
            <a:r>
              <a:rPr lang="en-US" sz="1200" dirty="0" smtClean="0"/>
              <a:t>echnology independent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Fast iterations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Small teams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Fault isolation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S</a:t>
            </a:r>
            <a:r>
              <a:rPr lang="en-US" sz="1200" dirty="0" smtClean="0"/>
              <a:t>calable</a:t>
            </a:r>
          </a:p>
          <a:p>
            <a:endParaRPr lang="en-US" sz="1200" dirty="0"/>
          </a:p>
          <a:p>
            <a:r>
              <a:rPr lang="en-US" sz="1200" b="1" dirty="0" smtClean="0">
                <a:solidFill>
                  <a:srgbClr val="002060"/>
                </a:solidFill>
              </a:rPr>
              <a:t>Cons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Complexity networking (distributed system)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 smtClean="0"/>
              <a:t>Requires administration and real-time orchestration  </a:t>
            </a:r>
            <a:endParaRPr lang="en-US" sz="1200" dirty="0"/>
          </a:p>
        </p:txBody>
      </p:sp>
      <p:pic>
        <p:nvPicPr>
          <p:cNvPr id="30" name="Google Shape;342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FBP paradigm and reactive programming 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381448" y="1742929"/>
            <a:ext cx="628021" cy="6280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Oval 19"/>
          <p:cNvSpPr/>
          <p:nvPr/>
        </p:nvSpPr>
        <p:spPr>
          <a:xfrm>
            <a:off x="2856463" y="1742928"/>
            <a:ext cx="628021" cy="6280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TextBox 20"/>
          <p:cNvSpPr txBox="1"/>
          <p:nvPr/>
        </p:nvSpPr>
        <p:spPr>
          <a:xfrm>
            <a:off x="1547821" y="2365673"/>
            <a:ext cx="2952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S1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22836" y="2365673"/>
            <a:ext cx="2952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S2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36543" y="1941522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900" dirty="0" smtClean="0">
                <a:solidFill>
                  <a:srgbClr val="002060"/>
                </a:solidFill>
              </a:rPr>
              <a:t>S1</a:t>
            </a:r>
            <a:r>
              <a:rPr lang="en-US" sz="900" dirty="0">
                <a:solidFill>
                  <a:srgbClr val="002060"/>
                </a:solidFill>
              </a:rPr>
              <a:t>:</a:t>
            </a:r>
            <a:r>
              <a:rPr lang="en-US" sz="900" dirty="0" smtClean="0">
                <a:solidFill>
                  <a:srgbClr val="002060"/>
                </a:solidFill>
              </a:rPr>
              <a:t> Proactive, responsible for change in S2</a:t>
            </a:r>
          </a:p>
          <a:p>
            <a:pPr marL="171450" indent="-171450">
              <a:buFont typeface="Arial" charset="0"/>
              <a:buChar char="•"/>
            </a:pPr>
            <a:r>
              <a:rPr lang="en-US" sz="900" dirty="0" smtClean="0">
                <a:solidFill>
                  <a:srgbClr val="002060"/>
                </a:solidFill>
              </a:rPr>
              <a:t>S2: Passive, unaware of the dependency</a:t>
            </a:r>
            <a:endParaRPr lang="en-US" sz="900" dirty="0">
              <a:solidFill>
                <a:srgbClr val="00206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009469" y="2056940"/>
            <a:ext cx="616875" cy="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381448" y="3327654"/>
            <a:ext cx="628021" cy="6280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Oval 26"/>
          <p:cNvSpPr/>
          <p:nvPr/>
        </p:nvSpPr>
        <p:spPr>
          <a:xfrm>
            <a:off x="2856463" y="3327653"/>
            <a:ext cx="628021" cy="6280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TextBox 27"/>
          <p:cNvSpPr txBox="1"/>
          <p:nvPr/>
        </p:nvSpPr>
        <p:spPr>
          <a:xfrm>
            <a:off x="1547821" y="3950398"/>
            <a:ext cx="2952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S1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22836" y="3950398"/>
            <a:ext cx="2952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S2</a:t>
            </a:r>
            <a:endParaRPr lang="en-US" sz="900" dirty="0">
              <a:solidFill>
                <a:srgbClr val="00206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299773" y="3641665"/>
            <a:ext cx="556690" cy="238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36543" y="3419382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900" dirty="0" smtClean="0">
                <a:solidFill>
                  <a:srgbClr val="002060"/>
                </a:solidFill>
              </a:rPr>
              <a:t>S1</a:t>
            </a:r>
            <a:r>
              <a:rPr lang="en-US" sz="900" dirty="0">
                <a:solidFill>
                  <a:srgbClr val="002060"/>
                </a:solidFill>
              </a:rPr>
              <a:t>:</a:t>
            </a:r>
            <a:r>
              <a:rPr lang="en-US" sz="900" dirty="0" smtClean="0">
                <a:solidFill>
                  <a:srgbClr val="002060"/>
                </a:solidFill>
              </a:rPr>
              <a:t> Broadcasts it’s own result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900" dirty="0" smtClean="0">
                <a:solidFill>
                  <a:srgbClr val="002060"/>
                </a:solidFill>
              </a:rPr>
              <a:t>S2: Subscribes S1 change events and changes itself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17" name="Right Bracket 16"/>
          <p:cNvSpPr/>
          <p:nvPr/>
        </p:nvSpPr>
        <p:spPr>
          <a:xfrm>
            <a:off x="6447669" y="1941522"/>
            <a:ext cx="114300" cy="493251"/>
          </a:xfrm>
          <a:prstGeom prst="rightBracke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ket 31"/>
          <p:cNvSpPr/>
          <p:nvPr/>
        </p:nvSpPr>
        <p:spPr>
          <a:xfrm>
            <a:off x="6447667" y="3327653"/>
            <a:ext cx="163961" cy="2273161"/>
          </a:xfrm>
          <a:prstGeom prst="rightBracke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525763" y="2056938"/>
            <a:ext cx="11913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srgbClr val="002060"/>
                </a:solidFill>
              </a:rPr>
              <a:t>Passive programming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82080" y="4291950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Reactive programming</a:t>
            </a:r>
          </a:p>
          <a:p>
            <a:r>
              <a:rPr lang="en-US" sz="900" dirty="0" smtClean="0">
                <a:solidFill>
                  <a:srgbClr val="002060"/>
                </a:solidFill>
              </a:rPr>
              <a:t>Enables event driven stream processing</a:t>
            </a:r>
            <a:endParaRPr lang="en-US" sz="900" dirty="0">
              <a:solidFill>
                <a:srgbClr val="00206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033477" y="4911901"/>
            <a:ext cx="3557016" cy="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590493" y="4567913"/>
            <a:ext cx="628021" cy="6280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TextBox 39"/>
          <p:cNvSpPr txBox="1"/>
          <p:nvPr/>
        </p:nvSpPr>
        <p:spPr>
          <a:xfrm>
            <a:off x="5177889" y="4355714"/>
            <a:ext cx="12025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srgbClr val="002060"/>
                </a:solidFill>
              </a:rPr>
              <a:t>Subscriber/Consumer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41" name="Striped Right Arrow 40"/>
          <p:cNvSpPr/>
          <p:nvPr/>
        </p:nvSpPr>
        <p:spPr>
          <a:xfrm>
            <a:off x="4155782" y="4804529"/>
            <a:ext cx="156830" cy="2147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riped Right Arrow 41"/>
          <p:cNvSpPr/>
          <p:nvPr/>
        </p:nvSpPr>
        <p:spPr>
          <a:xfrm>
            <a:off x="3111196" y="4804528"/>
            <a:ext cx="156830" cy="2147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riped Right Arrow 42"/>
          <p:cNvSpPr/>
          <p:nvPr/>
        </p:nvSpPr>
        <p:spPr>
          <a:xfrm>
            <a:off x="2521326" y="4804528"/>
            <a:ext cx="156830" cy="21474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383579" y="4567913"/>
            <a:ext cx="628021" cy="62802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-151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TextBox 45"/>
          <p:cNvSpPr txBox="1"/>
          <p:nvPr/>
        </p:nvSpPr>
        <p:spPr>
          <a:xfrm>
            <a:off x="1202998" y="4355714"/>
            <a:ext cx="10967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srgbClr val="002060"/>
                </a:solidFill>
              </a:rPr>
              <a:t>Publisher/Producer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52104" y="5042146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t2</a:t>
            </a:r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85300" y="5039719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t0</a:t>
            </a:r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51283" y="5039719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2060"/>
                </a:solidFill>
              </a:rPr>
              <a:t>t1</a:t>
            </a:r>
            <a:endParaRPr lang="en-US" sz="800" dirty="0">
              <a:solidFill>
                <a:srgbClr val="002060"/>
              </a:solidFill>
            </a:endParaRPr>
          </a:p>
        </p:txBody>
      </p:sp>
      <p:cxnSp>
        <p:nvCxnSpPr>
          <p:cNvPr id="7" name="Elbow Connector 6"/>
          <p:cNvCxnSpPr>
            <a:stCxn id="39" idx="4"/>
            <a:endCxn id="45" idx="4"/>
          </p:cNvCxnSpPr>
          <p:nvPr/>
        </p:nvCxnSpPr>
        <p:spPr>
          <a:xfrm rot="5400000">
            <a:off x="3801047" y="3092477"/>
            <a:ext cx="12700" cy="4206914"/>
          </a:xfrm>
          <a:prstGeom prst="bentConnector3">
            <a:avLst>
              <a:gd name="adj1" fmla="val 1800000"/>
            </a:avLst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022836" y="5446282"/>
            <a:ext cx="18020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2060"/>
                </a:solidFill>
              </a:rPr>
              <a:t>Feedback to </a:t>
            </a:r>
            <a:r>
              <a:rPr lang="en-US" sz="900" smtClean="0">
                <a:solidFill>
                  <a:srgbClr val="002060"/>
                </a:solidFill>
              </a:rPr>
              <a:t>control backpressure</a:t>
            </a:r>
            <a:endParaRPr lang="en-US" sz="900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144" y="997746"/>
            <a:ext cx="5075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Flow based programming paradigm assumes reactive programming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34" name="Google Shape;3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9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CLARA Framework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72" y="956572"/>
            <a:ext cx="4148781" cy="3937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Reactive, data-stream </a:t>
            </a:r>
            <a:r>
              <a:rPr lang="en-US" sz="1800" b="1" dirty="0">
                <a:solidFill>
                  <a:srgbClr val="002060"/>
                </a:solidFill>
              </a:rPr>
              <a:t>processing framework that implements micro-services architecture and </a:t>
            </a:r>
            <a:r>
              <a:rPr lang="en-US" sz="1800" b="1" dirty="0" smtClean="0">
                <a:solidFill>
                  <a:srgbClr val="002060"/>
                </a:solidFill>
              </a:rPr>
              <a:t>FBP</a:t>
            </a:r>
            <a:endParaRPr lang="en-US" sz="1800" dirty="0" smtClean="0"/>
          </a:p>
          <a:p>
            <a:pPr algn="just"/>
            <a:r>
              <a:rPr lang="en-US" sz="1200" dirty="0" smtClean="0"/>
              <a:t>Provides </a:t>
            </a:r>
            <a:r>
              <a:rPr lang="en-US" sz="1200" dirty="0"/>
              <a:t>service </a:t>
            </a:r>
            <a:r>
              <a:rPr lang="en-US" sz="1200" dirty="0" smtClean="0"/>
              <a:t>abstraction (data processing station) to </a:t>
            </a:r>
            <a:r>
              <a:rPr lang="en-US" sz="1200" dirty="0"/>
              <a:t>present user algorithm (engine) as an independent service</a:t>
            </a:r>
            <a:r>
              <a:rPr lang="en-US" sz="1200" dirty="0" smtClean="0"/>
              <a:t>.</a:t>
            </a:r>
            <a:endParaRPr lang="en-US" sz="1200" dirty="0"/>
          </a:p>
          <a:p>
            <a:pPr algn="just"/>
            <a:r>
              <a:rPr lang="en-US" sz="1200" dirty="0"/>
              <a:t>Defines service communication channel </a:t>
            </a:r>
            <a:r>
              <a:rPr lang="en-US" sz="1200" dirty="0" smtClean="0"/>
              <a:t>(data-stream pipe) </a:t>
            </a:r>
            <a:r>
              <a:rPr lang="en-US" sz="1200" dirty="0"/>
              <a:t>outside of the user engine. </a:t>
            </a:r>
          </a:p>
          <a:p>
            <a:pPr algn="just"/>
            <a:r>
              <a:rPr lang="en-US" sz="1200" dirty="0"/>
              <a:t>Stream-unit level workflow management system and </a:t>
            </a:r>
            <a:r>
              <a:rPr lang="en-US" sz="1200" dirty="0" smtClean="0"/>
              <a:t>API</a:t>
            </a:r>
          </a:p>
          <a:p>
            <a:pPr algn="just"/>
            <a:r>
              <a:rPr lang="en-US" sz="1200" dirty="0"/>
              <a:t>Defines streaming transient-data </a:t>
            </a:r>
            <a:r>
              <a:rPr lang="en-US" sz="1200" dirty="0" smtClean="0"/>
              <a:t>structure</a:t>
            </a:r>
            <a:endParaRPr lang="en-US" sz="1200" dirty="0"/>
          </a:p>
          <a:p>
            <a:pPr algn="just"/>
            <a:r>
              <a:rPr lang="en-US" sz="1200" dirty="0" smtClean="0"/>
              <a:t>Supports </a:t>
            </a:r>
            <a:r>
              <a:rPr lang="en-US" sz="1200" dirty="0"/>
              <a:t>C++, JAVA, Python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2A2EC874-7D18-F246-8FB0-04D410B44F9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4687072" y="966055"/>
            <a:ext cx="4086225" cy="229850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18" y="5901423"/>
            <a:ext cx="539921" cy="33531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416" y="5863126"/>
            <a:ext cx="823823" cy="411912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7336685" y="5740015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hlinkClick r:id="rId6"/>
              </a:rPr>
              <a:t>http://claraweb.jlab.org</a:t>
            </a:r>
            <a:endParaRPr lang="en-US" sz="1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852" y="4692108"/>
            <a:ext cx="3736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800" i="1" dirty="0">
                <a:solidFill>
                  <a:srgbClr val="606C71"/>
                </a:solidFill>
                <a:latin typeface="Lato" charset="0"/>
              </a:rPr>
              <a:t>CLARA: A Contemporary Approach to Physics Data Processing</a:t>
            </a:r>
            <a:r>
              <a:rPr lang="en-US" sz="800" dirty="0">
                <a:solidFill>
                  <a:srgbClr val="606C71"/>
                </a:solidFill>
                <a:latin typeface="Lato" charset="0"/>
              </a:rPr>
              <a:t>, 2011, </a:t>
            </a:r>
            <a:r>
              <a:rPr lang="en-US" sz="800" dirty="0">
                <a:solidFill>
                  <a:srgbClr val="1E6BB8"/>
                </a:solidFill>
                <a:latin typeface="Lato" charset="0"/>
                <a:hlinkClick r:id="rId7"/>
              </a:rPr>
              <a:t>J. Phys.: Conf. Ser. 331 032013 doi:10.1088/1742-6596/331/3/032013</a:t>
            </a:r>
            <a:endParaRPr lang="en-US" sz="800" dirty="0">
              <a:solidFill>
                <a:srgbClr val="606C71"/>
              </a:solidFill>
              <a:latin typeface="Lato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800" i="1" dirty="0">
                <a:solidFill>
                  <a:srgbClr val="606C71"/>
                </a:solidFill>
                <a:latin typeface="Lato" charset="0"/>
              </a:rPr>
              <a:t>Development of A Clara Service for Neutron Reconstruction</a:t>
            </a:r>
            <a:r>
              <a:rPr lang="en-US" sz="800" dirty="0">
                <a:solidFill>
                  <a:srgbClr val="606C71"/>
                </a:solidFill>
                <a:latin typeface="Lato" charset="0"/>
              </a:rPr>
              <a:t>, 2011, </a:t>
            </a:r>
            <a:r>
              <a:rPr lang="en-US" sz="800" dirty="0">
                <a:solidFill>
                  <a:srgbClr val="1E6BB8"/>
                </a:solidFill>
                <a:latin typeface="Lato" charset="0"/>
                <a:hlinkClick r:id="rId8"/>
              </a:rPr>
              <a:t>APS: 2011APS..DNP.EA024C</a:t>
            </a:r>
            <a:endParaRPr lang="en-US" sz="800" dirty="0">
              <a:solidFill>
                <a:srgbClr val="606C71"/>
              </a:solidFill>
              <a:latin typeface="Lato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800" i="1" dirty="0">
                <a:solidFill>
                  <a:srgbClr val="606C71"/>
                </a:solidFill>
                <a:latin typeface="Lato" charset="0"/>
              </a:rPr>
              <a:t>Component Based Dataflow Processing Framework</a:t>
            </a:r>
            <a:r>
              <a:rPr lang="en-US" sz="800" dirty="0">
                <a:solidFill>
                  <a:srgbClr val="606C71"/>
                </a:solidFill>
                <a:latin typeface="Lato" charset="0"/>
              </a:rPr>
              <a:t>, 2015, </a:t>
            </a:r>
            <a:r>
              <a:rPr lang="en-US" sz="800" dirty="0">
                <a:solidFill>
                  <a:srgbClr val="1E6BB8"/>
                </a:solidFill>
                <a:latin typeface="Lato" charset="0"/>
                <a:hlinkClick r:id="rId9"/>
              </a:rPr>
              <a:t>IEEE DOI: 10.1109/BigData.2015.7363971, ISBN: 978 1-4799-9926-2</a:t>
            </a:r>
            <a:endParaRPr lang="en-US" sz="800" dirty="0">
              <a:solidFill>
                <a:srgbClr val="606C71"/>
              </a:solidFill>
              <a:latin typeface="Lato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800" i="1" dirty="0">
                <a:solidFill>
                  <a:srgbClr val="606C71"/>
                </a:solidFill>
                <a:latin typeface="Lato" charset="0"/>
              </a:rPr>
              <a:t>Earth Science Data Fusion with Event Building Approach</a:t>
            </a:r>
            <a:r>
              <a:rPr lang="en-US" sz="800" dirty="0">
                <a:solidFill>
                  <a:srgbClr val="606C71"/>
                </a:solidFill>
                <a:latin typeface="Lato" charset="0"/>
              </a:rPr>
              <a:t>, 2015, </a:t>
            </a:r>
            <a:r>
              <a:rPr lang="en-US" sz="800" dirty="0">
                <a:solidFill>
                  <a:srgbClr val="1E6BB8"/>
                </a:solidFill>
                <a:latin typeface="Lato" charset="0"/>
                <a:hlinkClick r:id="rId10"/>
              </a:rPr>
              <a:t>IEEE DOI: 10.1109/BigData.2015.7363972, ISBN: 978 1-4799-9926-2</a:t>
            </a:r>
            <a:endParaRPr lang="en-US" sz="800" dirty="0">
              <a:solidFill>
                <a:srgbClr val="606C71"/>
              </a:solidFill>
              <a:latin typeface="Lato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800" i="1" dirty="0">
                <a:solidFill>
                  <a:srgbClr val="606C71"/>
                </a:solidFill>
                <a:latin typeface="Lato" charset="0"/>
              </a:rPr>
              <a:t>CLARA: The CLAS12 Reconstruction and Analysis framework</a:t>
            </a:r>
            <a:r>
              <a:rPr lang="en-US" sz="800" dirty="0">
                <a:solidFill>
                  <a:srgbClr val="606C71"/>
                </a:solidFill>
                <a:latin typeface="Lato" charset="0"/>
              </a:rPr>
              <a:t>, 2016, </a:t>
            </a:r>
            <a:r>
              <a:rPr lang="en-US" sz="800" dirty="0">
                <a:solidFill>
                  <a:srgbClr val="1E6BB8"/>
                </a:solidFill>
                <a:latin typeface="Lato" charset="0"/>
                <a:hlinkClick r:id="rId11"/>
              </a:rPr>
              <a:t>J. Phys.: Conf. Ser. 762 012009 doi:10.1088/1742-6596/762/1/012009</a:t>
            </a:r>
            <a:endParaRPr lang="en-US" sz="800" b="0" i="0" u="none" strike="noStrike" dirty="0">
              <a:solidFill>
                <a:srgbClr val="606C71"/>
              </a:solidFill>
              <a:effectLst/>
              <a:latin typeface="Lat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83" y="4463565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Publications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87072" y="3694124"/>
            <a:ext cx="3688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V. Gyurjyan, S. </a:t>
            </a:r>
            <a:r>
              <a:rPr lang="en-US" sz="1100" dirty="0" err="1" smtClean="0">
                <a:solidFill>
                  <a:schemeClr val="accent1">
                    <a:lumMod val="75000"/>
                  </a:schemeClr>
                </a:solidFill>
              </a:rPr>
              <a:t>Mancilla</a:t>
            </a: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, R. </a:t>
            </a:r>
            <a:r>
              <a:rPr lang="en-US" sz="1100" dirty="0" err="1" smtClean="0">
                <a:solidFill>
                  <a:schemeClr val="accent1">
                    <a:lumMod val="75000"/>
                  </a:schemeClr>
                </a:solidFill>
              </a:rPr>
              <a:t>Oyarzun</a:t>
            </a: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, S. Paul, A. Rodrigues 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Design:   2009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Betta release and first application: 2010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aster theses</a:t>
            </a:r>
            <a:endParaRPr lang="en-US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7227" y="3466877"/>
            <a:ext cx="15905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Authors and chronology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87072" y="4551140"/>
            <a:ext cx="44181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Rewards</a:t>
            </a:r>
          </a:p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</a:rPr>
              <a:t>Research Opportunities in Space and Earth Sciences (ROSES) </a:t>
            </a:r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2015</a:t>
            </a:r>
          </a:p>
          <a:p>
            <a:pPr algn="just">
              <a:defRPr/>
            </a:pPr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Funding for 3 years by </a:t>
            </a:r>
            <a:r>
              <a:rPr lang="en-US" sz="1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NASA's Earth Science Technology Office (ESTO</a:t>
            </a:r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 </a:t>
            </a:r>
            <a:b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and the</a:t>
            </a:r>
            <a:r>
              <a:rPr lang="en-US" sz="1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Advanced Information Systems Technology (AIST) Program. </a:t>
            </a:r>
          </a:p>
          <a:p>
            <a:pPr algn="just">
              <a:defRPr/>
            </a:pPr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NAIADS Project </a:t>
            </a:r>
            <a:r>
              <a:rPr lang="en-US" sz="1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ID: AIST-14-0014</a:t>
            </a:r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 </a:t>
            </a:r>
            <a:r>
              <a:rPr lang="en-US" sz="11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just">
              <a:defRPr/>
            </a:pPr>
            <a:r>
              <a:rPr lang="en-US" sz="11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SRB Project ID:LARC-14-0014-2</a:t>
            </a:r>
            <a:endParaRPr lang="en-US" sz="11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857227" y="5639813"/>
            <a:ext cx="508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Users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41275" y="5509008"/>
            <a:ext cx="1098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Documentation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Google Shape;34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858125" y="0"/>
            <a:ext cx="1285875" cy="57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2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00206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85954</TotalTime>
  <Words>3061</Words>
  <Application>Microsoft Macintosh PowerPoint</Application>
  <PresentationFormat>On-screen Show (4:3)</PresentationFormat>
  <Paragraphs>1256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.PingFangSC-Regular</vt:lpstr>
      <vt:lpstr>Arial Unicode MS</vt:lpstr>
      <vt:lpstr>Britannic Bold</vt:lpstr>
      <vt:lpstr>Calibri</vt:lpstr>
      <vt:lpstr>Cambria</vt:lpstr>
      <vt:lpstr>Cambria Math</vt:lpstr>
      <vt:lpstr>CMSSBX10</vt:lpstr>
      <vt:lpstr>Lato</vt:lpstr>
      <vt:lpstr>Mangal</vt:lpstr>
      <vt:lpstr>PingFangSC-Regular</vt:lpstr>
      <vt:lpstr>Symbol</vt:lpstr>
      <vt:lpstr>Times</vt:lpstr>
      <vt:lpstr>Arial</vt:lpstr>
      <vt:lpstr>Office Theme</vt:lpstr>
      <vt:lpstr>CLARA: Data-Stream Processing Framework</vt:lpstr>
      <vt:lpstr>Outline</vt:lpstr>
      <vt:lpstr>Problem we face </vt:lpstr>
      <vt:lpstr>CPU based architecture limitations</vt:lpstr>
      <vt:lpstr>The Scale-Cube</vt:lpstr>
      <vt:lpstr>Why decomposition into independent modules</vt:lpstr>
      <vt:lpstr>Micro-services vs Monolithic architecture</vt:lpstr>
      <vt:lpstr>FBP paradigm and reactive programming </vt:lpstr>
      <vt:lpstr>CLARA Framework</vt:lpstr>
      <vt:lpstr>Basic components and a user code interface</vt:lpstr>
      <vt:lpstr>Data Processing Station</vt:lpstr>
      <vt:lpstr>Data Stream Pipe</vt:lpstr>
      <vt:lpstr>Workflow orchestrator</vt:lpstr>
      <vt:lpstr>CLAS12 Data Processing Applications</vt:lpstr>
      <vt:lpstr>Heterogeneous data-stream processing (LDRD-2018)</vt:lpstr>
      <vt:lpstr>Hall-B VTP Test-setup 2 </vt:lpstr>
      <vt:lpstr>Summary</vt:lpstr>
      <vt:lpstr>PowerPoint Presentation</vt:lpstr>
      <vt:lpstr>Structure</vt:lpstr>
      <vt:lpstr>Event Reconstruction Application (sub-event level parallelization)</vt:lpstr>
      <vt:lpstr>Heterogeneous deployment algorithm</vt:lpstr>
      <vt:lpstr>Data-quantum size and GPU occupancy</vt:lpstr>
      <vt:lpstr>Data-processing chain per NUMA</vt:lpstr>
      <vt:lpstr>Results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Vardan Gyurjyan</cp:lastModifiedBy>
  <cp:revision>341</cp:revision>
  <cp:lastPrinted>2020-05-14T12:40:19Z</cp:lastPrinted>
  <dcterms:created xsi:type="dcterms:W3CDTF">2019-08-06T17:48:55Z</dcterms:created>
  <dcterms:modified xsi:type="dcterms:W3CDTF">2020-05-14T13:58:19Z</dcterms:modified>
</cp:coreProperties>
</file>