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5.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notesSlides/notesSlide6.xml" ContentType="application/vnd.openxmlformats-officedocument.presentationml.notesSlide+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notesSlides/notesSlide7.xml" ContentType="application/vnd.openxmlformats-officedocument.presentationml.notesSlide+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notesSlides/notesSlide8.xml" ContentType="application/vnd.openxmlformats-officedocument.presentationml.notesSlide+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6" r:id="rId2"/>
    <p:sldId id="893" r:id="rId3"/>
    <p:sldId id="902" r:id="rId4"/>
    <p:sldId id="258" r:id="rId5"/>
    <p:sldId id="259" r:id="rId6"/>
    <p:sldId id="260" r:id="rId7"/>
    <p:sldId id="261" r:id="rId8"/>
    <p:sldId id="900" r:id="rId9"/>
    <p:sldId id="262" r:id="rId10"/>
    <p:sldId id="912" r:id="rId11"/>
    <p:sldId id="904" r:id="rId12"/>
    <p:sldId id="906" r:id="rId13"/>
    <p:sldId id="265" r:id="rId14"/>
    <p:sldId id="264" r:id="rId15"/>
    <p:sldId id="266" r:id="rId16"/>
    <p:sldId id="267" r:id="rId17"/>
    <p:sldId id="268" r:id="rId18"/>
    <p:sldId id="913" r:id="rId19"/>
    <p:sldId id="886" r:id="rId20"/>
    <p:sldId id="914" r:id="rId21"/>
    <p:sldId id="909" r:id="rId22"/>
    <p:sldId id="915" r:id="rId23"/>
    <p:sldId id="892" r:id="rId24"/>
    <p:sldId id="277" r:id="rId25"/>
    <p:sldId id="879" r:id="rId26"/>
    <p:sldId id="276" r:id="rId27"/>
    <p:sldId id="878" r:id="rId28"/>
    <p:sldId id="916" r:id="rId29"/>
    <p:sldId id="917" r:id="rId30"/>
    <p:sldId id="887" r:id="rId31"/>
    <p:sldId id="911" r:id="rId32"/>
    <p:sldId id="272" r:id="rId33"/>
    <p:sldId id="890" r:id="rId34"/>
    <p:sldId id="894" r:id="rId35"/>
    <p:sldId id="896" r:id="rId36"/>
    <p:sldId id="882" r:id="rId37"/>
    <p:sldId id="908" r:id="rId38"/>
    <p:sldId id="881" r:id="rId39"/>
    <p:sldId id="903" r:id="rId40"/>
    <p:sldId id="89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5" autoAdjust="0"/>
    <p:restoredTop sz="78489" autoAdjust="0"/>
  </p:normalViewPr>
  <p:slideViewPr>
    <p:cSldViewPr snapToGrid="0">
      <p:cViewPr varScale="1">
        <p:scale>
          <a:sx n="78" d="100"/>
          <a:sy n="78" d="100"/>
        </p:scale>
        <p:origin x="1020" y="96"/>
      </p:cViewPr>
      <p:guideLst/>
    </p:cSldViewPr>
  </p:slideViewPr>
  <p:notesTextViewPr>
    <p:cViewPr>
      <p:scale>
        <a:sx n="1" d="1"/>
        <a:sy n="1" d="1"/>
      </p:scale>
      <p:origin x="0" y="0"/>
    </p:cViewPr>
  </p:notesTextViewPr>
  <p:notesViewPr>
    <p:cSldViewPr snapToGrid="0">
      <p:cViewPr varScale="1">
        <p:scale>
          <a:sx n="74" d="100"/>
          <a:sy n="74" d="100"/>
        </p:scale>
        <p:origin x="313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F0346D-4DF1-49F7-9E4E-4B1EDE8566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C4E0B5A-C6EE-4F89-A29E-75F23B701E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B80A63-53DE-4B01-A433-E39AC95F2898}" type="datetimeFigureOut">
              <a:rPr lang="en-US" smtClean="0"/>
              <a:t>3/5/2020</a:t>
            </a:fld>
            <a:endParaRPr lang="en-US"/>
          </a:p>
        </p:txBody>
      </p:sp>
      <p:sp>
        <p:nvSpPr>
          <p:cNvPr id="4" name="Footer Placeholder 3">
            <a:extLst>
              <a:ext uri="{FF2B5EF4-FFF2-40B4-BE49-F238E27FC236}">
                <a16:creationId xmlns:a16="http://schemas.microsoft.com/office/drawing/2014/main" id="{93C0E381-65D5-4BC9-A867-C1C0FE0C41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8AB7EB-00D5-482D-BA7B-2D974434DE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ED5978-0EE4-4041-ACAC-0D26AD5C9C51}" type="slidenum">
              <a:rPr lang="en-US" smtClean="0"/>
              <a:t>‹#›</a:t>
            </a:fld>
            <a:endParaRPr lang="en-US"/>
          </a:p>
        </p:txBody>
      </p:sp>
    </p:spTree>
    <p:extLst>
      <p:ext uri="{BB962C8B-B14F-4D97-AF65-F5344CB8AC3E}">
        <p14:creationId xmlns:p14="http://schemas.microsoft.com/office/powerpoint/2010/main" val="125606867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01"/>
    </inkml:context>
    <inkml:brush xml:id="br0">
      <inkml:brushProperty name="width" value="0.08571" units="cm"/>
      <inkml:brushProperty name="height" value="0.08571" units="cm"/>
      <inkml:brushProperty name="color" value="#00B0F0"/>
    </inkml:brush>
  </inkml:definitions>
  <inkml:trace contextRef="#ctx0" brushRef="#br0">181 114 8027,'-18'57'0,"8"-2"0,6 15 0,1 13 0,2 24 0,-2-45 0,0 2 0,0 3 0,0 2 0,-2 1 0,-1 1 0,2-9 0,-1 1 0,-1 0 0,-1 0 0,-6 51 0,5-54 0,1 0 0,-7 51 0,1-11 0,3-8 0,0-11 0,5-15 0,2-11 0,0-9 0,-1-1 0,2-10 0,2-9 0,0-8 0,0-5 0,0-3 0,0-3 0,0 2 0,0-1 0,0 0 0,0 3 0,0 6 0,0 9 0,0 7 0,0 7 0,0 4 0,0-5 0,0-2 0,0-2 0,0-7 0,0-5 0,-2-4 0,-1-6 0,1-1 0,2-4 0,4-4 0,5-2 0,13-2 0,17-2 0,12 2 0,5-4 0,10 4 0,5 0 0,2-3 0,6 0 0,-3 0 0,6 0 0,-6 2 0,1-1 0,-16-1 0,-1 1 0,-5 1 0,3-1 0,-5 0 0,-8 2 0,-8 0 0,-5 0 0,-7 0 0,-7 0 0,-4 0 0,-4 0 0,-1 0 0,-1 0 0,-1 0 0,1 0 0,0 0 0,4 0 0,3 0 0,5 0 0,7 0 0,2 0 0,5 0 0,-1 2 0,1 0 0,-3-1 0,-2 1 0,-3 0 0,-5-2 0,-3 0 0,-4 0 0,-3 0 0,-3 0 0,0 0 0,-1 0 0,1 0 0,1-18 0,-6 10 0,1-13 0,-4 1 0,0-4 0,-3-7 0,1-5 0,-4-4 0,4-1 0,-3-4 0,1-5 0,-1-4 0,0 1 0,0-3 0,0 11 0,1-3 0,-1 1 0,-2 1 0,5 1 0,-1-1 0,3 5 0,0-4 0,0 3 0,0-2 0,0 2 0,0-3 0,0 3 0,0-1 0,0 1 0,0 3 0,0 0 0,0 0 0,0 4 0,0 0 0,0 2 0,0-1 0,4-3 0,0 1 0,1 0 0,0 0 0,-2 5 0,2-1 0,-3 8 0,1-2 0,0 7 0,0 1 0,-1 2 0,-2 5 0,0-3 0,0-1 0,0-7 0,0-3 0,0-4 0,0-5 0,0-2 0,0-3 0,0 0 0,0 2 0,0 3 0,0 6 0,0 1 0,0 7 0,0 3 0,0 7 0,0 2 0,0-1 0,0-1 0,0-4 0,0-4 0,0 0 0,0-3 0,0 3 0,0 1 0,0 0 0,0 1 0,0 4 0,0 0 0,-3-2 0,3 11 0,-5-9 0,2 12 0,2 2 0,-2-3 0,3 3 0,-4-3 0,0 8 0,-7-9 0,-2 4 0,-2-8 0,-4 2 0,1-5 0,1 1 0,-3 5 0,-1-4 0,-2 2 0,-1 0 0,-3-1 0,1 4 0,1 0 0,1-2 0,0 2 0,1 1 0,-2-3 0,-1 0 0,-2 2 0,-4 2 0,0 0 0,-2 0 0,-1 0 0,-2 0 0,-1 0 0,1 0 0,2 0 0,-2 0 0,4-1 0,1-1 0,2 0 0,4 0 0,1 1 0,4 1 0,2 0 0,3 0 0,4 0 0,1 0 0,2 0 0,2 0 0,-1 0 0,-1 0 0,2 0 0,-4 0 0,2 0 0,-1 0 0,-2 0 0,1 0 0,-2 0 0,3 0 0,-3 0 0,2 0 0,-2 0 0,1 0 0,0 0 0,-3 0 0,5 0 0,-3 0 0,2 0 0,1 0 0,1 0 0,-1 0 0,-1 0 0,-3 0 0,-2 0 0,-1 0 0,-4 0 0,0 0 0,-5 0 0,1 0 0,-1 0 0,1 0 0,5-3 0,2 2 0,5-1 0,1 1 0,5 1 0,1-3 0,1 0 0,-8-3 0,7 10 0,-4-4 0,13 8 0,1-1 0,2 1 0,0 0 0,-4 1 0,0-2 0,2 1 0,-2 0 0,1-1 0,-3 1 0,0 1 0,0-1 0,0 3 0,0 4 0,0 6 0,0 5 0,0 0 0,0 0 0,0-3 0,0 1 0,0-4 0,0 0 0,0-5 0,0-3 0,0-1 0,0-2 0,0-2 0,0 1 0,0 0 0,0 0 0,0 0 0,0 0 0,5-7 0,4-1 0,1-1 0,1 1 0,1 0 0,3 0 0,5 0 0,1 0 0,2 0 0,0 0 0,1 0 0,-1 0 0,1 1 0,-1 2 0,-4-2 0,-2 5 0,-6-5 0,-2 1 0,-1-1 0,-1-1 0,1 0 0,0 0 0,-4-3 0,0-2 0,-4-2 0,0-1 0,0 0 0,0 0 0,0 0 0,0 0 0,0-3 0,0 2 0,0-2 0,0 3 0,0 0 0,0 1 0,0-3 0,0 0 0,0-3 0,0-5 0,0-3 0,0-1 0,0 0 0,0 1 0,0 2 0,0 2 0,0 0 0,0 2 0,0 3 0,0 2 0,0 0 0,0 3 0,0 6 0,0 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04"/>
    </inkml:context>
    <inkml:brush xml:id="br0">
      <inkml:brushProperty name="width" value="0.05" units="cm"/>
      <inkml:brushProperty name="height" value="0.05" units="cm"/>
      <inkml:brushProperty name="color" value="#00A0D7"/>
    </inkml:brush>
  </inkml:definitions>
  <inkml:trace contextRef="#ctx0" brushRef="#br0">2408 1252 24575,'-25'-6'0,"-3"-5"0,-33-15 0,4-6 0,-39-9 0,19 1 0,-7 5 0,16-2 0,-4 4 0,-14-15 0,15 7 0,16 11 0,6 2 0,5-4 0,-39-8 0,32 5 0,-11 1 0,-3-5 0,4 4 0,-10 2 0,20 2 0,-14 1 0,21 0 0,-16 4 0,10-3 0,-11 4 0,14 2 0,0 0 0,4 0 0,8 1 0,-2 1 0,11 5 0,1-3 0,6 8 0,-1-3 0,6 5 0,1-1 0,4 6 0,0-5 0,0 5 0,1-5 0,0 1 0,-2 3 0,2-3 0,0 4 0,-2-1 0,2-3 0,-5 3 0,4-3 0,-9 2 0,7-1 0,-6 1 0,7 1 0,-9-3 0,5 2 0,-1 1 0,-3-4 0,9 4 0,-10 0 0,5-3 0,-1 7 0,-3-8 0,9 4 0,-10 0 0,9-3 0,-9 3 0,10-1 0,-10-2 0,10 7 0,-4-7 0,-1 6 0,4-1 0,-4-1 0,6 3 0,3-7 0,-3 7 0,3-6 0,1 6 0,0-3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0"/>
    </inkml:context>
    <inkml:brush xml:id="br0">
      <inkml:brushProperty name="width" value="0.05" units="cm"/>
      <inkml:brushProperty name="height" value="0.05" units="cm"/>
      <inkml:brushProperty name="color" value="#00A0D7"/>
    </inkml:brush>
  </inkml:definitions>
  <inkml:trace contextRef="#ctx0" brushRef="#br0">1 60 24575,'0'2'0,"0"1"0,0 8 0,4-2 0,5-6 0,-3 5 0,12-3 0,-13 1 0,8-2 0,-4-4 0,5 0 0,-5 0 0,4 0 0,-3 0 0,-2 0 0,0 0 0,1 0 0,0 0 0,-1 0 0,1 0 0,-5-4 0,4 3 0,-7-6 0,6 6 0,-5-8 0,6 5 0,-8-5 0,4 0 0,0 1 0,-4-1 0,5 1 0,-5-1 0,0 1 0,0-1 0,-4 1 0,-2 5 0,-2-1 0,-4 4 0,2 0 0,-2 0 0,2 0 0,2 0 0,-1 0 0,1 0 0,-2 0 0,2 0 0,0 0 0,-1 0 0,1 0 0,0 0 0,0 4 0,3-1 0,-3 2 0,8 3 0,-8-8 0,6 8 0,-1-7 0,3 3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1"/>
    </inkml:context>
    <inkml:brush xml:id="br0">
      <inkml:brushProperty name="width" value="0.05" units="cm"/>
      <inkml:brushProperty name="height" value="0.05" units="cm"/>
      <inkml:brushProperty name="color" value="#00A0D7"/>
    </inkml:brush>
  </inkml:definitions>
  <inkml:trace contextRef="#ctx0" brushRef="#br0">1 60 24575,'4'-4'0,"-1"4"0,5 0 0,2 9 0,-2-8 0,0 6 0,2-2 0,3-1 0,-4 4 0,9-3 0,-8 0 0,3 3 0,0-7 0,-2 3 0,2 1 0,0-5 0,-3 4 0,3-4 0,-5 0 0,2 0 0,3 0 0,-4 0 0,5 0 0,-5 0 0,-1 0 0,1 0 0,0 0 0,-1 0 0,1 0 0,-1 0 0,1-4 0,-1 0 0,-3-4 0,-2 0 0,-3-1 0,0 1 0,0 0 0,-3 3 0,-2 2 0,-5-2 0,-2 4 0,1-6 0,-2 5 0,0-6 0,2 7 0,-2-7 0,4 7 0,-4-8 0,3 5 0,-3-1 0,4 0 0,0 5 0,1-3 0,-6 2 0,4-3 0,-3 4 0,4 0 0,1 0 0,-1 0 0,0 0 0,1 0 0,-2 0 0,2 0 0,-1 0 0,0 0 0,0 0 0,1 0 0,3 4 0,-3-3 0,8 7 0,-5-8 0,5 5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5"/>
    </inkml:context>
    <inkml:brush xml:id="br0">
      <inkml:brushProperty name="width" value="0.05" units="cm"/>
      <inkml:brushProperty name="height" value="0.05" units="cm"/>
      <inkml:brushProperty name="color" value="#00A0D7"/>
    </inkml:brush>
  </inkml:definitions>
  <inkml:trace contextRef="#ctx0" brushRef="#br0">1 47 24575,'24'20'0,"0"-4"0,6 22 0,-6-14 0,-2 3 0,-4-10 0,1-1 0,0-2 0,-4 0 0,3-5 0,-4-4 0,5 3 0,1-2 0,-1-1 0,0 3 0,6-7 0,-4 4 0,2-5 0,2 0 0,-4 0 0,9 0 0,-3 0 0,10 0 0,-4-5 0,11 4 0,-11-8 0,12 3 0,-12-6 0,4 1 0,1 1 0,-4-1 0,-2-4 0,-2 3 0,-9-7 0,9 9 0,-10-4 0,0 3 0,-2-2 0,-8 3 0,3-3 0,-4 3 0,0-3 0,-1 4 0,2-5 0,-2 5 0,-3 0 0,3 1 0,-8-1 0,5 1 0,-5 4 0,0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7"/>
    </inkml:context>
    <inkml:brush xml:id="br0">
      <inkml:brushProperty name="width" value="0.05" units="cm"/>
      <inkml:brushProperty name="height" value="0.05" units="cm"/>
      <inkml:brushProperty name="color" value="#00A0D7"/>
    </inkml:brush>
  </inkml:definitions>
  <inkml:trace contextRef="#ctx0" brushRef="#br0">15 0 24575,'0'13'0,"0"3"0,0 4 0,0 0 0,0 17 0,0 4 0,0 0 0,0 11 0,0-19 0,0 5 0,0-12 0,0 4 0,0-10 0,0 0 0,0-7 0,0-3 0,0-2 0,0 0 0,0 0 0,0 4 0,0 8 0,0 4 0,0 14 0,0 2 0,0 11 0,0 21 0,0-19 0,0 30 0,0-25 0,0 14 0,0-2 0,0-8 0,0 1 0,0-9 0,0-7 0,0-9 0,0-7 0,0 0 0,0-5 0,0-1 0,0-5 0,0-6 0,0 3 0,0-3 0,0 6 0,0-5 0,0 2 0,0 3 0,0-3 0,5 11 0,-4-11 0,4 3 0,-5-3 0,0-3 0,0 6 0,0-1 0,0-5 0,0 4 0,0-3 0,0 4 0,0 6 0,0-5 0,0 10 0,0-4 0,0 12 0,0-5 0,0 5 0,0-6 0,0-7 0,0 5 0,0-9 0,0 4 0,0-6 0,0-5 0,0 3 0,0-6 0,0 2 0,0 0 0,0-3 0,0 3 0,0 0 0,0 3 0,0-2 0,0 4 0,0-3 0,0 4 0,0-1 0,0 1 0,0-3 0,0 1 0,0-3 0,0 2 0,0-3 0,0-5 0,0 10 0,0-8 0,0 8 0,0-10 0,0 5 0,0-2 0,0 2 0,0-5 0,0 1 0,0-1 0,0 1 0,0 0 0,0-1 0,0 1 0,0-1 0,0 6 0,0-5 0,-4 4 0,3-3 0,-2-2 0,3 0 0,0 1 0,0-1 0,0 0 0,0 0 0,0 0 0,0 1 0,0-1 0,0 0 0,0 2 0,0-2 0,0 0 0,-5 2 0,5-2 0,-5 0 0,5 1 0,0 0 0,0 0 0,0-1 0,0 1 0,0-1 0,0 1 0,0 0 0,0-1 0,0 0 0,-3 0 0,2 0 0,-3 1 0,4-2 0,0-3 0,0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8"/>
    </inkml:context>
    <inkml:brush xml:id="br0">
      <inkml:brushProperty name="width" value="0.05" units="cm"/>
      <inkml:brushProperty name="height" value="0.05" units="cm"/>
      <inkml:brushProperty name="color" value="#00A0D7"/>
    </inkml:brush>
  </inkml:definitions>
  <inkml:trace contextRef="#ctx0" brushRef="#br0">1075 9 24575,'0'-8'0,"-8"8"0,1 6 0,-18 15 0,6 12 0,-14 2 0,3 11 0,-6-2 0,-1 4 0,-6 2 0,0-1 0,-2 6 0,-3-4 0,2 13 0,-4-14 0,-3 15 0,3-13 0,4 4 0,-3-6 0,12-1 0,-7 2 0,9-9 0,-2-1 0,9-8 0,1 0 0,11-7 0,-3-1 0,8-6 0,-3 0 0,0-4 0,3 3 0,-2-8 0,3 8 0,1-3 0,0-1 0,0 4 0,-1-7 0,1 6 0,-1-7 0,1 4 0,4-6 0,-2 0 0,6 2 0,-7-6 0,8 4 0,-5-7 0,5 2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9"/>
    </inkml:context>
    <inkml:brush xml:id="br0">
      <inkml:brushProperty name="width" value="0.05" units="cm"/>
      <inkml:brushProperty name="height" value="0.05" units="cm"/>
      <inkml:brushProperty name="color" value="#00A0D7"/>
    </inkml:brush>
  </inkml:definitions>
  <inkml:trace contextRef="#ctx0" brushRef="#br0">0 0 24575,'7'6'0,"18"9"0,16 24 0,26 14 0,10 11 0,16 0 0,-33-5 0,19-3 0,-39-13 0,21 1 0,-23-10 0,-1-11 0,-10 8 0,-10-23 0,3 16 0,-11-22 0,-4 11 0,3-8 0,-3 0 0,0 2 0,2-3 0,-3 6 0,6-2 0,-2 0 0,0 2 0,2 3 0,4 7 0,1 0 0,5 4 0,6 2 0,-5 1 0,6 0 0,-7 3 0,-4-9 0,2 4 0,-7-11 0,7 4 0,-9-8 0,5 8 0,-4-9 0,3 9 0,2-7 0,9 7 0,-3-2 0,8 5 0,-8-2 0,9 2 0,-9-2 0,8 2 0,-9-7 0,5 5 0,-5-4 0,-1 1 0,-4 1 0,3-6 0,-7 3 0,6-5 0,-7 0 0,3 0 0,-4-1 0,-1 0 0,1 2 0,0 3 0,5-3 0,-5 3 0,4-3 0,-3 3 0,-1-4 0,0 5 0,0-5 0,-1-1 0,0 1 0,2-1 0,-2-3 0,-3-1 0,-2-4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5"/>
    </inkml:context>
    <inkml:brush xml:id="br0">
      <inkml:brushProperty name="width" value="0.05" units="cm"/>
      <inkml:brushProperty name="height" value="0.05" units="cm"/>
      <inkml:brushProperty name="color" value="#00A0D7"/>
    </inkml:brush>
  </inkml:definitions>
  <inkml:trace contextRef="#ctx0" brushRef="#br0">1 1558 24575,'4'-9'0,"10"-8"0,20-13 0,8-11 0,10-11 0,7-9 0,10-7 0,-18 8 0,18 0 0,-19-4 0,9 13 0,2-20 0,-12 31 0,-3-17 0,-4 21 0,-8 0 0,-11 4 0,1 10 0,-9-2 0,5 4 0,-1 2 0,-4-2 0,3 5 0,-7-3 0,2 7 0,-4-2 0,-1 4 0,2 0 0,-2 1 0,0-1 0,1 4 0,-4-3 0,2 3 0,-2-3 0,4-2 0,-4 2 0,2-1 0,-2 1 0,4-2 0,0 2 0,0-2 0,4-2 0,-4 2 0,4-4 0,1 1 0,-4 4 0,3-6 0,-4 7 0,-1-1 0,1 4 0,0-3 0,-1 3 0,1-3 0,0-2 0,4-2 0,-4 1 0,6-2 0,-7 4 0,5-4 0,-3 3 0,3-4 0,-4 6 0,0-2 0,-1-3 0,2 4 0,3-9 0,-4 8 0,4-2 0,-5 3 0,0 0 0,2 0 0,-2-4 0,1-2 0,1 1 0,4-4 0,-5 7 0,6-6 0,-7 6 0,1-2 0,-1 4 0,1 0 0,0 1 0,-1 2 0,-3-1 0,-1 2 0,0 1 0,-2-4 0,1 8 0,-3-4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6"/>
    </inkml:context>
    <inkml:brush xml:id="br0">
      <inkml:brushProperty name="width" value="0.05" units="cm"/>
      <inkml:brushProperty name="height" value="0.05" units="cm"/>
      <inkml:brushProperty name="color" value="#00A0D7"/>
    </inkml:brush>
  </inkml:definitions>
  <inkml:trace contextRef="#ctx0" brushRef="#br0">2408 1252 24575,'-25'-6'0,"-3"-5"0,-33-15 0,4-6 0,-39-9 0,19 1 0,-7 5 0,16-2 0,-4 4 0,-14-15 0,15 7 0,16 11 0,6 2 0,5-4 0,-39-8 0,32 5 0,-11 1 0,-3-5 0,4 4 0,-10 2 0,20 2 0,-14 1 0,21 0 0,-16 4 0,10-3 0,-11 4 0,14 2 0,0 0 0,4 0 0,8 1 0,-2 1 0,11 5 0,1-3 0,6 8 0,-1-3 0,6 5 0,1-1 0,4 6 0,0-5 0,0 5 0,1-5 0,0 1 0,-2 3 0,2-3 0,0 4 0,-2-1 0,2-3 0,-5 3 0,4-3 0,-9 2 0,7-1 0,-6 1 0,7 1 0,-9-3 0,5 2 0,-1 1 0,-3-4 0,9 4 0,-10 0 0,5-3 0,-1 7 0,-3-8 0,9 4 0,-10 0 0,9-3 0,-9 3 0,10-1 0,-10-2 0,10 7 0,-4-7 0,-1 6 0,4-1 0,-4-1 0,6 3 0,3-7 0,-3 7 0,3-6 0,1 6 0,0-3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3"/>
    </inkml:context>
    <inkml:brush xml:id="br0">
      <inkml:brushProperty name="width" value="0.05" units="cm"/>
      <inkml:brushProperty name="height" value="0.05" units="cm"/>
      <inkml:brushProperty name="color" value="#FF0000"/>
    </inkml:brush>
  </inkml:definitions>
  <inkml:trace contextRef="#ctx0" brushRef="#br0">938 189 24575,'-66'22'0,"-1"-2"0,14 7 0,-2 0 0,-26 1 0,2 1 0,22 2 0,9-1 0,-3 2 0,-5 7 0,-2 5 0,16-8 0,1 0 0,5-2 0,2 0 0,11-1 0,0 6 0,-1 24 0,8-4 0,-4 38 0,14-15 0,6-23 0,0 2-957,0 54 957,0-39 0,0 2 0,0-10 0,0 0 0,-2 17 0,4-1 0,9-15 0,5 0 0,4 17 0,8-3 0,6-17 0,5 0-659,5 15 1,6 0 658,-3-17 0,3-3 0,3 3 0,3-4 0,-13-20 0,3-2 0,25 17 0,0-4-401,5-9 401,-9-2 0,2 0 0,13-5 0,18 2 0,-8-3 0,4-13 0,4-1 0,-22-7 0,34-5 0,-58-3 0,42-5 873,-40 0-873,14-6 1351,18-21-1351,-26-2 0,29-34 0,-30 1 0,10-16-46,-12-14 46,1 5 0,-14-21 0,-4 14 0,-5-16 0,-8 1 0,-7-3 0,-10 52 0,-1-1 0,-7-5 0,0-1 0,0 1 0,-2-3 0,-1-4 0,-2 1 0,1-36 0,1 27 0,-2 2 0,-4 2 0,-4-3 0,-5 0 0,-16-7 0,7 31 0,-6-2 0,-11-8 0,-2 1 0,7 17 0,-2 1 0,-15-13 0,1 2 0,-6-3 0,-16-6 0,27 21 0,-21-14 0,16 15 0,-6 0 0,8 15 0,7-4 497,4 15-497,5-7 0,2 14 0,-1-3 0,0 4 0,0 1 0,6 4 0,-4 1 0,4 5 0,-6 0 0,0 0 0,6 0 0,-3 0 0,2 0 0,-11 0 0,5 0 0,-5 0 0,0 0 0,5 0 0,-5 0 0,12 4 0,-5 1 0,11 5 0,-10 5 0,10 0 0,-5 5 0,5-1 0,-7 10 0,5-8 0,-2 6 0,5-2 0,9-5 0,-9 1 0,8-4 0,-3-6 0,9 7 0,-3-9 0,7 5 0,-6-6 0,6 1 0,-4 0 0,5-1 0,0-4 0,0-1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30"/>
    </inkml:context>
    <inkml:brush xml:id="br0">
      <inkml:brushProperty name="width" value="0.05" units="cm"/>
      <inkml:brushProperty name="height" value="0.05" units="cm"/>
      <inkml:brushProperty name="color" value="#FF0000"/>
    </inkml:brush>
  </inkml:definitions>
  <inkml:trace contextRef="#ctx0" brushRef="#br0">1 60 24575,'0'2'0,"0"1"0,0 8 0,4-2 0,5-6 0,-3 5 0,12-3 0,-13 1 0,8-2 0,-4-4 0,5 0 0,-5 0 0,4 0 0,-3 0 0,-2 0 0,0 0 0,1 0 0,0 0 0,-1 0 0,1 0 0,-5-4 0,4 3 0,-7-6 0,6 6 0,-5-8 0,6 5 0,-8-5 0,4 0 0,0 1 0,-4-1 0,5 1 0,-5-1 0,0 1 0,0-1 0,-4 1 0,-2 5 0,-2-1 0,-4 4 0,2 0 0,-2 0 0,2 0 0,2 0 0,-1 0 0,1 0 0,-2 0 0,2 0 0,0 0 0,-1 0 0,1 0 0,0 0 0,0 4 0,3-1 0,-3 2 0,8 3 0,-8-8 0,6 8 0,-1-7 0,3 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10"/>
    </inkml:context>
    <inkml:brush xml:id="br0">
      <inkml:brushProperty name="width" value="0.08571" units="cm"/>
      <inkml:brushProperty name="height" value="0.08571" units="cm"/>
      <inkml:brushProperty name="color" value="#FF0000"/>
    </inkml:brush>
  </inkml:definitions>
  <inkml:trace contextRef="#ctx0" brushRef="#br0">928 1 8027,'-33'55'0,"1"0"0,0 5 0,-2 2 0,-10 24 0,0 16 0,19-44 0,1 2 0,1 5 0,-1 1 0,1 2 0,0-1 0,1 3 0,0-3 0,2-6 0,1-2 0,1-1 0,-1-1 0,-16 53 0,15-53 0,-1 4 0,0 0 0,-1 0 0,-17 46 0,19-49 0,0-3 0,-14 29 0,0 4 0,2-4 0,6-17 0,3-7 0,3-8 0,-1 1 0,4-12 0,8-12 0,-1-5 0,3-9 0,3-3 0,1-1 0,-5 1 0,17-9 0,4-1 0,19-5 0,13-3 0,11 1 0,10 0 0,10 3 0,5 0 0,7 0 0,4 2 0,0 0 0,-3 0 0,-12 0 0,-9 0 0,-5 0 0,3 0 0,-8 4 0,-2-2 0,-6 0 0,-5-1 0,-2-1 0,-7 0 0,-2 0 0,-2 0 0,0 0 0,-2 0 0,-1 0 0,2 0 0,1 0 0,0 0 0,5 0 0,-3 0 0,0 0 0,-2 0 0,-1 0 0,0 0 0,-3 0 0,-2 0 0,-5 0 0,-4 0 0,-4 0 0,-3 0 0,0 0 0,-4-4 0,-3-1 0,-3-5 0,0-9 0,-10-15 0,-6-16 0,-7-7 0,-5-3 0,-5-16 0,-4-5 0,-2-1 0,10 20 0,-4-8 0,2 1 0,5 13 0,0-2 0,3 5 0,-4-2 0,3 3 0,1 0 0,0-1 0,4 2 0,-1-2 0,2 3 0,-4-3 0,5 6 0,-3-1 0,2 1 0,4 3 0,-1 5 0,4 7 0,0 5 0,0 4 0,0 2 0,2 3 0,4 5 0,-2-1 0,5 3 0,-3 3 0,2 3 0,0-1 0,-8-8 0,5-1 0,-6-9 0,2 0 0,2-5 0,-3-5 0,-1 1 0,-2-4 0,1 0 0,4 1 0,-2 1 0,0 5 0,0-2 0,4 5 0,1 6 0,1 6 0,1 3 0,0 3 0,3 7 0,-1 0 0,0-1 0,-1-5 0,3 0 0,0 1 0,0-1 0,0-1 0,0 2 0,0-1 0,0 0 0,0 1 0,0-1 0,-4 3 0,4-2 0,-3 3 0,3-4 0,0 0 0,0 1 0,0-2 0,0 1 0,-4 1 0,3-1 0,-2 0 0,-1 3 0,3-1 0,-6 5 0,3-3 0,0 1 0,-1-1 0,2-2 0,2-1 0,-6 4 0,4-3 0,-2 1 0,-1 3 0,3-4 0,-3 5 0,2-3 0,-4 4 0,1 4 0,2 0 0,-2 4 0,1 0 0,1-1 0,1 1 0,1 0 0,-2 1 0,-1 2 0,-5 5 0,-1 4 0,-4 7 0,-3 3 0,-2 3 0,-2 3 0,0-2 0,-1 1 0,1 5 0,3-1 0,1-2 0,6-7 0,2-3 0,3-7 0,0-4 0,3-1 0,3-5 0,-2 1 0,2-4 0,-2 0 0,3-1 0,-2 0 0,0-1 0,0 3 0,2 4 0,1-8 0,5 1 0,3-3 0,2-2 0,7 0 0,4 0 0,5 0 0,2 0 0,0 3 0,2-1 0,-7 4 0,2-2 0,-3 0 0,-5-3 0,2 2 0,-3-2 0,1-1 0,-4 0 0,-1 0 0,-1 0 0,2 0 0,-2 0 0,2 0 0,-4 0 0,2 0 0,-3 0 0,0 0 0,0 0 0,-1 0 0,2 0 0,-1 0 0,-1 0 55,1 0 0,0 0 128,-1 0 0,2 0-13,-1 0 0,3 0-12,-1 0 1,1 0-11,-4 0 0,1 0 505,0 0-1174,-1 0 1,2 4 0,-1 0-1</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31"/>
    </inkml:context>
    <inkml:brush xml:id="br0">
      <inkml:brushProperty name="width" value="0.05" units="cm"/>
      <inkml:brushProperty name="height" value="0.05" units="cm"/>
      <inkml:brushProperty name="color" value="#FF0000"/>
    </inkml:brush>
  </inkml:definitions>
  <inkml:trace contextRef="#ctx0" brushRef="#br0">1 60 24575,'4'-4'0,"-1"4"0,5 0 0,2 9 0,-2-8 0,0 6 0,2-2 0,3-1 0,-4 4 0,9-3 0,-8 0 0,3 3 0,0-7 0,-2 3 0,2 1 0,0-5 0,-3 4 0,3-4 0,-5 0 0,2 0 0,3 0 0,-4 0 0,5 0 0,-5 0 0,-1 0 0,1 0 0,0 0 0,-1 0 0,1 0 0,-1 0 0,1-4 0,-1 0 0,-3-4 0,-2 0 0,-3-1 0,0 1 0,0 0 0,-3 3 0,-2 2 0,-5-2 0,-2 4 0,1-6 0,-2 5 0,0-6 0,2 7 0,-2-7 0,4 7 0,-4-8 0,3 5 0,-3-1 0,4 0 0,0 5 0,1-3 0,-6 2 0,4-3 0,-3 4 0,4 0 0,1 0 0,-1 0 0,0 0 0,1 0 0,-2 0 0,2 0 0,-1 0 0,0 0 0,0 0 0,1 0 0,3 4 0,-3-3 0,8 7 0,-5-8 0,5 5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4"/>
    </inkml:context>
    <inkml:brush xml:id="br0">
      <inkml:brushProperty name="width" value="0.05" units="cm"/>
      <inkml:brushProperty name="height" value="0.05" units="cm"/>
      <inkml:brushProperty name="color" value="#FF0000"/>
    </inkml:brush>
  </inkml:definitions>
  <inkml:trace contextRef="#ctx0" brushRef="#br0">1 47 24575,'24'20'0,"0"-4"0,6 22 0,-6-14 0,-2 3 0,-4-10 0,1-1 0,0-2 0,-4 0 0,3-5 0,-4-4 0,5 3 0,1-2 0,-1-1 0,0 3 0,6-7 0,-4 4 0,2-5 0,2 0 0,-4 0 0,9 0 0,-3 0 0,10 0 0,-4-5 0,11 4 0,-11-8 0,12 3 0,-12-6 0,4 1 0,1 1 0,-4-1 0,-2-4 0,-2 3 0,-9-7 0,9 9 0,-10-4 0,0 3 0,-2-2 0,-8 3 0,3-3 0,-4 3 0,0-3 0,-1 4 0,2-5 0,-2 5 0,-3 0 0,3 1 0,-8-1 0,5 1 0,-5 4 0,0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7"/>
    </inkml:context>
    <inkml:brush xml:id="br0">
      <inkml:brushProperty name="width" value="0.05" units="cm"/>
      <inkml:brushProperty name="height" value="0.05" units="cm"/>
      <inkml:brushProperty name="color" value="#FF0000"/>
    </inkml:brush>
  </inkml:definitions>
  <inkml:trace contextRef="#ctx0" brushRef="#br0">15 0 24575,'0'13'0,"0"3"0,0 4 0,0 0 0,0 17 0,0 4 0,0 0 0,0 11 0,0-19 0,0 5 0,0-12 0,0 4 0,0-10 0,0 0 0,0-7 0,0-3 0,0-2 0,0 0 0,0 0 0,0 4 0,0 8 0,0 4 0,0 14 0,0 2 0,0 11 0,0 21 0,0-19 0,0 30 0,0-25 0,0 14 0,0-2 0,0-8 0,0 1 0,0-9 0,0-7 0,0-9 0,0-7 0,0 0 0,0-5 0,0-1 0,0-5 0,0-6 0,0 3 0,0-3 0,0 6 0,0-5 0,0 2 0,0 3 0,0-3 0,5 11 0,-4-11 0,4 3 0,-5-3 0,0-3 0,0 6 0,0-1 0,0-5 0,0 4 0,0-3 0,0 4 0,0 6 0,0-5 0,0 10 0,0-4 0,0 12 0,0-5 0,0 5 0,0-6 0,0-7 0,0 5 0,0-9 0,0 4 0,0-6 0,0-5 0,0 3 0,0-6 0,0 2 0,0 0 0,0-3 0,0 3 0,0 0 0,0 3 0,0-2 0,0 4 0,0-3 0,0 4 0,0-1 0,0 1 0,0-3 0,0 1 0,0-3 0,0 2 0,0-3 0,0-5 0,0 10 0,0-8 0,0 8 0,0-10 0,0 5 0,0-2 0,0 2 0,0-5 0,0 1 0,0-1 0,0 1 0,0 0 0,0-1 0,0 1 0,0-1 0,0 6 0,0-5 0,-4 4 0,3-3 0,-2-2 0,3 0 0,0 1 0,0-1 0,0 0 0,0 0 0,0 0 0,0 1 0,0-1 0,0 0 0,0 2 0,0-2 0,0 0 0,-5 2 0,5-2 0,-5 0 0,5 1 0,0 0 0,0 0 0,0-1 0,0 1 0,0-1 0,0 1 0,0 0 0,0-1 0,0 0 0,-3 0 0,2 0 0,-3 1 0,4-2 0,0-3 0,0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8"/>
    </inkml:context>
    <inkml:brush xml:id="br0">
      <inkml:brushProperty name="width" value="0.05" units="cm"/>
      <inkml:brushProperty name="height" value="0.05" units="cm"/>
      <inkml:brushProperty name="color" value="#FF0000"/>
    </inkml:brush>
  </inkml:definitions>
  <inkml:trace contextRef="#ctx0" brushRef="#br0">1075 9 24575,'0'-8'0,"-8"8"0,1 6 0,-18 15 0,6 12 0,-14 2 0,3 11 0,-6-2 0,-1 4 0,-6 2 0,0-1 0,-2 6 0,-3-4 0,2 13 0,-4-14 0,-3 15 0,3-13 0,4 4 0,-3-6 0,12-1 0,-7 2 0,9-9 0,-2-1 0,9-8 0,1 0 0,11-7 0,-3-1 0,8-6 0,-3 0 0,0-4 0,3 3 0,-2-8 0,3 8 0,1-3 0,0-1 0,0 4 0,-1-7 0,1 6 0,-1-7 0,1 4 0,4-6 0,-2 0 0,6 2 0,-7-6 0,8 4 0,-5-7 0,5 2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9"/>
    </inkml:context>
    <inkml:brush xml:id="br0">
      <inkml:brushProperty name="width" value="0.05" units="cm"/>
      <inkml:brushProperty name="height" value="0.05" units="cm"/>
      <inkml:brushProperty name="color" value="#FF0000"/>
    </inkml:brush>
  </inkml:definitions>
  <inkml:trace contextRef="#ctx0" brushRef="#br0">0 0 24575,'7'6'0,"18"9"0,16 24 0,26 14 0,10 11 0,16 0 0,-33-5 0,19-3 0,-39-13 0,21 1 0,-23-10 0,-1-11 0,-10 8 0,-10-23 0,3 16 0,-11-22 0,-4 11 0,3-8 0,-3 0 0,0 2 0,2-3 0,-3 6 0,6-2 0,-2 0 0,0 2 0,2 3 0,4 7 0,1 0 0,5 4 0,6 2 0,-5 1 0,6 0 0,-7 3 0,-4-9 0,2 4 0,-7-11 0,7 4 0,-9-8 0,5 8 0,-4-9 0,3 9 0,2-7 0,9 7 0,-3-2 0,8 5 0,-8-2 0,9 2 0,-9-2 0,8 2 0,-9-7 0,5 5 0,-5-4 0,-1 1 0,-4 1 0,3-6 0,-7 3 0,6-5 0,-7 0 0,3 0 0,-4-1 0,-1 0 0,1 2 0,0 3 0,5-3 0,-5 3 0,4-3 0,-3 3 0,-1-4 0,0 5 0,0-5 0,-1-1 0,0 1 0,2-1 0,-2-3 0,-3-1 0,-2-4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5"/>
    </inkml:context>
    <inkml:brush xml:id="br0">
      <inkml:brushProperty name="width" value="0.05" units="cm"/>
      <inkml:brushProperty name="height" value="0.05" units="cm"/>
      <inkml:brushProperty name="color" value="#FF0000"/>
    </inkml:brush>
  </inkml:definitions>
  <inkml:trace contextRef="#ctx0" brushRef="#br0">1 1558 24575,'4'-9'0,"10"-8"0,20-13 0,8-11 0,10-11 0,7-9 0,10-7 0,-18 8 0,18 0 0,-19-4 0,9 13 0,2-20 0,-12 31 0,-3-17 0,-4 21 0,-8 0 0,-11 4 0,1 10 0,-9-2 0,5 4 0,-1 2 0,-4-2 0,3 5 0,-7-3 0,2 7 0,-4-2 0,-1 4 0,2 0 0,-2 1 0,0-1 0,1 4 0,-4-3 0,2 3 0,-2-3 0,4-2 0,-4 2 0,2-1 0,-2 1 0,4-2 0,0 2 0,0-2 0,4-2 0,-4 2 0,4-4 0,1 1 0,-4 4 0,3-6 0,-4 7 0,-1-1 0,1 4 0,0-3 0,-1 3 0,1-3 0,0-2 0,4-2 0,-4 1 0,6-2 0,-7 4 0,5-4 0,-3 3 0,3-4 0,-4 6 0,0-2 0,-1-3 0,2 4 0,3-9 0,-4 8 0,4-2 0,-5 3 0,0 0 0,2 0 0,-2-4 0,1-2 0,1 1 0,4-4 0,-5 7 0,6-6 0,-7 6 0,1-2 0,-1 4 0,1 0 0,0 1 0,-1 2 0,-3-1 0,-1 2 0,0 1 0,-2-4 0,1 8 0,-3-4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6"/>
    </inkml:context>
    <inkml:brush xml:id="br0">
      <inkml:brushProperty name="width" value="0.05" units="cm"/>
      <inkml:brushProperty name="height" value="0.05" units="cm"/>
      <inkml:brushProperty name="color" value="#FF0000"/>
    </inkml:brush>
  </inkml:definitions>
  <inkml:trace contextRef="#ctx0" brushRef="#br0">2408 1252 24575,'-25'-6'0,"-3"-5"0,-33-15 0,4-6 0,-39-9 0,19 1 0,-7 5 0,16-2 0,-4 4 0,-14-15 0,15 7 0,16 11 0,6 2 0,5-4 0,-39-8 0,32 5 0,-11 1 0,-3-5 0,4 4 0,-10 2 0,20 2 0,-14 1 0,21 0 0,-16 4 0,10-3 0,-11 4 0,14 2 0,0 0 0,4 0 0,8 1 0,-2 1 0,11 5 0,1-3 0,6 8 0,-1-3 0,6 5 0,1-1 0,4 6 0,0-5 0,0 5 0,1-5 0,0 1 0,-2 3 0,2-3 0,0 4 0,-2-1 0,2-3 0,-5 3 0,4-3 0,-9 2 0,7-1 0,-6 1 0,7 1 0,-9-3 0,5 2 0,-1 1 0,-3-4 0,9 4 0,-10 0 0,5-3 0,-1 7 0,-3-8 0,9 4 0,-10 0 0,9-3 0,-9 3 0,10-1 0,-10-2 0,10 7 0,-4-7 0,-1 6 0,4-1 0,-4-1 0,6 3 0,3-7 0,-3 7 0,3-6 0,1 6 0,0-3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4:13.770"/>
    </inkml:context>
    <inkml:brush xml:id="br0">
      <inkml:brushProperty name="width" value="0.05" units="cm"/>
      <inkml:brushProperty name="height" value="0.05" units="cm"/>
      <inkml:brushProperty name="color" value="#66CC00"/>
    </inkml:brush>
  </inkml:definitions>
  <inkml:trace contextRef="#ctx0" brushRef="#br0">1521 154 24575,'-5'-10'0,"5"1"0,-8-1 0,6 1 0,-6 4 0,1-14 0,-1 12 0,-4-13 0,-6 1 0,-4 3 0,1 1 0,-40 1 0,34 13 0,-54 1 0,53 1 0,-51 4 0,48-5 0,-49 5 0,59 0 0,-29 6 0,37-6 0,-31 3 0,30-3 0,-61 16 0,55-8 0,-67 20 0,56-13 0,-68 29 0,49-23 0,-40 30 0,55-38 0,-12 28 0,28-36 0,-4 17 0,13-20 0,-12 14 0,5-9 0,-8 20 0,2-12 0,-9 38 0,11-28 0,-22 41 0,27-36 0,-15 24 0,23-24 0,-7 21 0,14-29 0,-15 55 0,8-50 0,-4 37 0,7-44 0,5 8 0,0-10 0,0 10 0,0-8 0,0 20 0,0-18 0,11 45 0,-2-33 0,8 59 0,-9-58 0,7 41 0,-13-53 0,18 37 0,-13-43 0,9 41 0,-6-47 0,5 34 0,-9-32 0,12 15 0,-12-16 0,21 26 0,-14-28 0,32 35 0,-23-24 0,35 19 0,-27-18 0,22 8 0,-20-20 0,20 20 0,-8-19 0,45 29 0,-41-21 0,12 0 0,1-2 0,-9 1 0,10-5 0,-1 1 0,-20-4 0,44 2 0,-59-7 0,22-8 0,-29 3 0,18-5 0,-23 5 0,17 0 0,-20 0 0,25-2 0,-22-3 0,34-5 0,-28-1 0,26-5 0,-23 0 0,40-14 0,-24 15 0,60-26 0,-50 24 0,58-33 0,-73 29 0,45-25 0,-58 29 0,15-5 0,-26 9 0,-1 6 0,-8-6 0,7 8 0,2-13 0,-4 7 0,10-8 0,-14 4 0,15-7 0,-11 9 0,3-8 0,-4 10 0,-2-3 0,-1-1 0,5-4 0,-6 4 0,14-37 0,-5 6 0,9-50 0,-5 34 0,0-65 0,-7 76 0,4-74 0,-9 81 0,7-58 0,-7 58 0,9-63 0,-10 68 0,5-47 0,-6 55 0,5-25 0,-3 25 0,3-35 0,-2 37 0,-1-30 0,1 35 0,-8-27 0,4 20 0,-8-25 0,8 25 0,-8-21 0,4 29 0,-5-20 0,1 20 0,-5-22 0,3 25 0,-3-17 0,4 25 0,-3-19 0,7 15 0,-23-22 0,19 19 0,-20-14 0,20 18 0,-7-4 0,6 4 0,-15-7 0,18 5 0,-22-5 0,23 7 0,-15 1 0,11-1 0,-22-5 0,19 8 0,-22-11 0,19 16 0,-14-11 0,6 7 0,-25-13 0,29 10 0,-28-12 0,37 19 0,-21-7 0,26 5 0,-9 3 0,11-3 0,-5 4 0,5-5 0,-4 5 0,4-5 0,-9 2 0,4 1 0,-3-6 0,3 6 0,-4-5 0,4 2 0,-4-1 0,9-2 0,-11 7 0,12-8 0,-12 8 0,11-3 0,-5 4 0,0 0 0,-2-4 0,0 3 0,-5-8 0,7 8 0,-4-3 0,4 4 0,-4 0 0,4 0 0,-7 0 0,6 0 0,-10 0 0,8 0 0,-13 4 0,15-3 0,-11 8 0,11-9 0,-6 5 0,10-1 0,-14 1 0,14 0 0,-19 4 0,14-8 0,-24 11 0,22-10 0,-28 15 0,33-11 0,-22 9 0,24-10 0,-11 8 0,9-11 0,-1 14 0,0-9 0,5 5 0,-2-6 0,-3 7 0,4-7 0,-7 12 0,12-8 0,-12 7 0,7-7 0,-8 13 0,6-17 0,-2 19 0,0-22 0,1 21 0,4-16 0,-7 18 0,9-15 0,-9 10 0,7-9 0,-5 5 0,5-7 0,1 4 0,-1-6 0,0 6 0,0-4 0,-4 13 0,3-7 0,-8 16 0,3-14 0,-3 12 0,4-13 0,0 7 0,4-8 0,-1 2 0,5-8 0,-1 7 0,3-7 0,-5 8 0,3-7 0,-1 6 0,3-7 0,0 11 0,0-9 0,0 14 0,0-15 0,-4 22 0,3-21 0,-4 26 0,5-26 0,0 20 0,0-20 0,0 9 0,5-15 0,-4 15 0,3-13 0,-4 17 0,5-8 0,0 11 0,1-5 0,3 10 0,-3-14 0,5 18 0,-2-23 0,1 21 0,0-27 0,-2 21 0,2-21 0,-1 18 0,-4-15 0,8 7 0,-11-10 0,14 6 0,-13-4 0,13 4 0,-13-4 0,13 2 0,-10-6 0,8 11 0,-6-15 0,6 14 0,-4-13 0,8 9 0,-8-10 0,7 5 0,-6-6 0,2 3 0,-3-4 0,7 0 0,-5 0 0,9 0 0,-10 0 0,1 0 0,-2 0 0,-1 0 0,1 0 0,8-4 0,-7 3 0,14-6 0,-13 5 0,13-6 0,-14 6 0,16-5 0,-16 6 0,6-4 0,-7 5 0,3-4 0,-2 3 0,2-3 0,-3 4 0,-5-5 0,3 5 0,-8-9 0,9 8 0,-8-8 0,7 4 0,-2 0 0,-1-4 0,2 8 0,-5-6 0,1 2 0,6-14 0,-3 8 0,16-15 0,-10 14 0,9-14 0,-11 15 0,0-7 0,-2 8 0,-7 0 0,8 5 0,-4-7 0,0 6 0,7-15 0,-10 8 0,15-13 0,-16 15 0,12-16 0,-8 20 0,5-18 0,-5 17 0,3-18 0,-3 15 0,4-15 0,-4 15 0,9-26 0,-12 24 0,11-24 0,-12 25 0,8-19 0,-8 17 0,8-23 0,-8 23 0,4-17 0,-5 19 0,4-14 0,1 14 0,1-24 0,-2 22 0,-4-22 0,0 24 0,0-14 0,0 9 0,0-23 0,0 14 0,0-14 0,0 22 0,0-7 0,0 13 0,0-18 0,0 17 0,0-9 0,0 13 0,0-5 0,0 4 0,0-12 0,0 11 0,-4-12 0,3 13 0,-8-7 0,8 6 0,-3-3 0,4 5 0,-5 4 0,5-4 0,-5 4 0,1-1 0,3-1 0,-3 2 0,4-5 0,-5 5 0,5-4 0,-5 4 0,2 0 0,1-4 0,-1 4 0,3-5 0,-5 5 0,3-3 0,-1 8 0,3-5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4:13.771"/>
    </inkml:context>
    <inkml:brush xml:id="br0">
      <inkml:brushProperty name="width" value="0.05" units="cm"/>
      <inkml:brushProperty name="height" value="0.05" units="cm"/>
      <inkml:brushProperty name="color" value="#66CC00"/>
    </inkml:brush>
  </inkml:definitions>
  <inkml:trace contextRef="#ctx0" brushRef="#br0">929 47 24575,'-4'-5'0,"-2"1"0,-3 4 0,-1 0 0,1 0 0,-1 0 0,1 0 0,-4 0 0,1-5 0,-5 0 0,7 0 0,-4-3 0,4 6 0,-3-1 0,3 3 0,-12-4 0,10 3 0,-19-3 0,17 4 0,-22 0 0,17 0 0,-18 0 0,18 0 0,-34 0 0,37 0 0,-29 0 0,33 0 0,-14 0 0,14 0 0,-14 0 0,15 0 0,-25 4 0,22-3 0,-18 6 0,22-2 0,-4 2 0,4-4 0,5 1 0,-4 1 0,8 5 0,-7-5 0,7 3 0,-3-2 0,-1-1 0,4 2 0,-6 0 0,2 5 0,-2-1 0,4 2 0,-1-8 0,-6 7 0,4-5 0,-11 10 0,15-6 0,-11 2 0,9-3 0,-6-5 0,5 3 0,-4-3 0,8 4 0,-3 1 0,0-5 0,3 3 0,-3-3 0,-1 5 0,4-2 0,-3 2 0,-5 4 0,8-4 0,-11 7 0,10-7 0,-10 8 0,9-8 0,-9 9 0,11-9 0,-8 15 0,9-13 0,-5 11 0,5-15 0,0 6 0,-4-8 0,3 14 0,-3-12 0,4 18 0,-5-19 0,5 18 0,-5-18 0,5 43 0,-5-27 0,0 40 0,-1-37 0,1 31 0,5-36 0,0 41 0,0-46 0,0 40 0,0-36 0,0 31 0,0-25 0,0 36 0,0-34 0,0 27 0,0-30 0,6 20 0,-5-19 0,8 19 0,-8-26 0,12 13 0,-7-15 0,13 16 0,-7-8 0,13 24 0,-16-22 0,12 18 0,-18-27 0,19 22 0,-14-25 0,17 35 0,-14-35 0,9 23 0,-10-27 0,14 27 0,-13-24 0,33 39 0,-29-36 0,33 26 0,-39-30 0,30 12 0,-32-14 0,32 8 0,-27-8 0,19 11 0,-13-15 0,9 14 0,-9-15 0,18 8 0,-22-6 0,27 6 0,-27-8 0,23 7 0,-24-7 0,30 5 0,-23-1 0,25 2 0,-26-6 0,13-1 0,-20-1 0,30-3 0,-21 3 0,28 1 0,-24-4 0,14 3 0,-14-4 0,13 0 0,-13 0 0,20 0 0,-19 0 0,57 0 0,-41 0 0,73 0 0,-73 0 0,41 0 0,-50 0 0,20 0 0,-24-4 0,15-2 0,-30 1 0,20-4 0,-23 9 0,15-9 0,-14 8 0,18-8 0,-18 9 0,18-14 0,-19 13 0,7-16 0,-10 15 0,6-10 0,-8 6 0,11-7 0,-11 7 0,11-15 0,-7 13 0,13-18 0,-12 15 0,6-12 0,-12 13 0,4-3 0,-9 3 0,9-4 0,-8 4 0,8-13 0,-4 12 0,4-10 0,-4 10 0,3-15 0,-3 18 0,0-22 0,4 23 0,-4-20 0,0 16 0,4-15 0,-9 15 0,9-15 0,-8 14 0,8-14 0,-9 9 0,13-33 0,-10 27 0,15-37 0,-15 45 0,12-35 0,-14 36 0,9-30 0,-5 31 0,0-19 0,-1 21 0,0-16 0,-3 16 0,4-20 0,-5 19 0,0-25 0,0 25 0,0-16 0,0 17 0,0-6 0,0 7 0,-5-9 0,4 9 0,-3-12 0,0 10 0,-7-35 0,5 23 0,-13-37 0,13 40 0,-8-30 0,4 36 0,0-22 0,5 27 0,-2-7 0,0 11 0,2-15 0,2 13 0,-6-18 0,6 15 0,-13-12 0,10 13 0,-13-24 0,13 20 0,-12-30 0,12 31 0,-11-25 0,9 19 0,-14-21 0,14 21 0,-15-17 0,13 24 0,-4-18 0,4 22 0,-4-17 0,4 18 0,-4-16 0,9 13 0,-3 0 0,6 3 0,-10 2 0,11-5 0,-12 1 0,7 3 0,-3-2 0,-1 2 0,-3-3 0,3 4 0,-8-3 0,12 3 0,-7-5 0,8 5 0,-5-4 0,0 9 0,-11-9 0,12 4 0,-15-1 0,21-2 0,-17 7 0,13-7 0,-20 3 0,20-5 0,-18 5 0,21-3 0,-12 2 0,11 1 0,-9 1 0,3 0 0,-1 3 0,2-8 0,-4 4 0,4 0 0,-13-3 0,12 6 0,-11-6 0,12 8 0,-4-9 0,5 8 0,-5-8 0,3 8 0,-6-3 0,7 4 0,-4 0 0,9-4 0,-4 3 0,4-3 0,-5 4 0,2 0 0,-2 0 0,1 0 0,-1-5 0,0 4 0,-3-3 0,2 4 0,-10 0 0,9 0 0,-15-4 0,16 3 0,-15-4 0,15 5 0,-16 0 0,16 0 0,-19 0 0,18 0 0,-11 0 0,13 0 0,5-4 0,-3 3 0,3-3 0,-4 4 0,-1 0 0,1 0 0,3 4 0,-2-3 0,3 3 0,-5-4 0,2 5 0,-2-5 0,0 5 0,-3-5 0,2 0 0,-6 4 0,7-3 0,-4 3 0,8 1 0,-2-5 0,3 5 0,-5-5 0,0 0 0,1 0 0,4 4 0,-3-3 0,6 6 0,-5-5 0,6 6 0,-8-3 0,8 4 0,-8 1 0,4-1 0,-4-4 0,-1 7 0,2-9 0,1 9 0,0-10 0,6 5 0,-3-1 0,4 3 0,-5 0 0,4 1 0,-3-2 0,4 2 0,0-1 0,0 1 0,0-1 0,0 1 0,0-1 0,0-1 0,0 2 0,0 8 0,0-7 0,0 15 0,0-15 0,0 11 0,0-12 0,0 7 0,4-11 0,-3 7 0,3-8 0,-4 5 0,5-5 0,-4 4 0,3-4 0,-4 3 0,3-3 0,2 0 0,0-1 0,4 1 0,-8 5 0,12-1 0,-12-1 0,16 2 0,-15-1 0,15 1 0,-16-1 0,12 1 0,-8-5 0,9 2 0,-4-5 0,0 6 0,-3-6 0,-1 1 0,3-3 0,0 0 0,1-3 0,-1 1 0,-4-6 0,3 6 0,-3-1 0,0-1 0,4 3 0,-4-4 0,4 5 0,1 0 0,-5-4 0,3 3 0,-8-8 0,5 4 0,-1 0 0,-3-4 0,3 4 0,1 0 0,-5-3 0,5 3 0,-5-4 0,0-1 0,0 0 0,0 1 0,0-1 0,0 1 0,0-1 0,-5 5 0,4-3 0,-3 3 0,4-4 0,-4 4 0,3-4 0,-3 4 0,4-5 0,-5 5 0,4-4 0,-3 4 0,4-4 0,-3 0 0,1-1 0,-6-4 0,3 8 0,0-7 0,0 8 0,5-3 0,0-2 0,-4 5 0,3-4 0,-3 4 0,0 0 0,3-4 0,-4 4 0,1 0 0,3-4 0,-3 4 0,-1 0 0,5-3 0,-5 3 0,2 0 0,1-4 0,-1 4 0,3-5 0,-5 5 0,5-4 0,-9 8 0,8-6 0,-3 2 0,-1-2 0,0 4 0,0-1 0,1-2 0,4-3 0,-5 4 0,4-4 0,-7 8 0,7-7 0,-4 2 0,5-3 0,-4 4 0,3-3 0,-3 6 0,4-1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5:44.365"/>
    </inkml:context>
    <inkml:brush xml:id="br0">
      <inkml:brushProperty name="width" value="0.05" units="cm"/>
      <inkml:brushProperty name="height" value="0.05" units="cm"/>
    </inkml:brush>
  </inkml:definitions>
  <inkml:trace contextRef="#ctx0" brushRef="#br0">4515 66 24575,'-15'0'0,"-15"0"0,-29 0 0,-17 0 0,-27 0-725,47-7 0,-2-1 725,-10 3 0,0-1 0,3-6 0,1 0 0,-8 7 0,1 1 0,8 1 0,0 0 0,-4 2 0,0 2 0,5-1 0,-1 0 0,4 0 0,1 0 0,-4 0 0,0 0 0,1 0 0,-1 0 0,0 0 0,-2 0-22,3 0 0,0 0 22,-43 0 0,48-1 0,1 2 0,-41 5 0,40 3 0,0 4 0,-39 11 0,40 0 0,0 3 0,-35 16 0,36-13 0,-1 0 0,3 4 0,2 1 0,0-5 0,1 1 0,-5 6 0,1 2 0,-37 28 0,35-29 0,2 2 0,4 1 0,3 1 0,-37 20 0,43-21 0,1 0 0,-26 17 0,-10 21 0,29-33 0,2-3 0,-11 17 0,14-17 0,2-1 0,-20 22 0,-11 10 0,11-10 0,-1-6 0,17-7 0,-19 3 0,12 10 0,-4-10 1075,7 3-1075,5-8 419,-3 0-419,9 1 0,3-9 0,6-1 0,9-14 0,3-1 0,2-11 0,4-1 0,5-4 0,-3 0 0,6-1 0,-2-4 0,3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11"/>
    </inkml:context>
    <inkml:brush xml:id="br0">
      <inkml:brushProperty name="width" value="0.05" units="cm"/>
      <inkml:brushProperty name="height" value="0.05" units="cm"/>
      <inkml:brushProperty name="color" value="#FF0000"/>
    </inkml:brush>
  </inkml:definitions>
  <inkml:trace contextRef="#ctx0" brushRef="#br0">938 189 24575,'-66'22'0,"-1"-2"0,14 7 0,-2 0 0,-26 1 0,2 1 0,22 2 0,9-1 0,-3 2 0,-5 7 0,-2 5 0,16-8 0,1 0 0,5-2 0,2 0 0,11-1 0,0 6 0,-1 24 0,8-4 0,-4 38 0,14-15 0,6-23 0,0 2-957,0 54 957,0-39 0,0 2 0,0-10 0,0 0 0,-2 17 0,4-1 0,9-15 0,5 0 0,4 17 0,8-3 0,6-17 0,5 0-659,5 15 1,6 0 658,-3-17 0,3-3 0,3 3 0,3-4 0,-13-20 0,3-2 0,25 17 0,0-4-401,5-9 401,-9-2 0,2 0 0,13-5 0,18 2 0,-8-3 0,4-13 0,4-1 0,-22-7 0,34-5 0,-58-3 0,42-5 873,-40 0-873,14-6 1351,18-21-1351,-26-2 0,29-34 0,-30 1 0,10-16-46,-12-14 46,1 5 0,-14-21 0,-4 14 0,-5-16 0,-8 1 0,-7-3 0,-10 52 0,-1-1 0,-7-5 0,0-1 0,0 1 0,-2-3 0,-1-4 0,-2 1 0,1-36 0,1 27 0,-2 2 0,-4 2 0,-4-3 0,-5 0 0,-16-7 0,7 31 0,-6-2 0,-11-8 0,-2 1 0,7 17 0,-2 1 0,-15-13 0,1 2 0,-6-3 0,-16-6 0,27 21 0,-21-14 0,16 15 0,-6 0 0,8 15 0,7-4 497,4 15-497,5-7 0,2 14 0,-1-3 0,0 4 0,0 1 0,6 4 0,-4 1 0,4 5 0,-6 0 0,0 0 0,6 0 0,-3 0 0,2 0 0,-11 0 0,5 0 0,-5 0 0,0 0 0,5 0 0,-5 0 0,12 4 0,-5 1 0,11 5 0,-10 5 0,10 0 0,-5 5 0,5-1 0,-7 10 0,5-8 0,-2 6 0,5-2 0,9-5 0,-9 1 0,8-4 0,-3-6 0,9 7 0,-3-9 0,7 5 0,-6-6 0,6 1 0,-4 0 0,5-1 0,0-4 0,0-1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5:44.366"/>
    </inkml:context>
    <inkml:brush xml:id="br0">
      <inkml:brushProperty name="width" value="0.05" units="cm"/>
      <inkml:brushProperty name="height" value="0.05" units="cm"/>
    </inkml:brush>
  </inkml:definitions>
  <inkml:trace contextRef="#ctx0" brushRef="#br0">1 1 24575,'0'18'0,"0"4"0,0-2 0,0 5 0,0-6 0,0 1 0,0 4 0,0-8 0,0 3 0,0-7 0,0-2 0,0 4 0,0-6 0,0-1 0,0 3 0,0-2 0,0 0 0,0 0 0,0 1 0,0-1 0,0 0 0,0 2 0,0-2 0,0 0 0,0 2 0,0-2 0,0 5 0,0-3 0,0 3 0,0-5 0,0 1 0,0 0 0,0-1 0,0 1 0,0 0 0,0-1 0,0-7 0,11 2 0,5-11 0,17 2 0,5-6 0,10 0 0,-3 6 0,5-4 0,-9 3 0,-3 1 0,2-5 0,-14 10 0,8-8 0,-15 7 0,0-2 0,-2 4 0,-9 0 0,4 0 0,-3 0 0,-1-5 0,0 5 0,-1-5 0,1 5 0,0 0 0,-4 0 0,-1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5:44.367"/>
    </inkml:context>
    <inkml:brush xml:id="br0">
      <inkml:brushProperty name="width" value="0.05" units="cm"/>
      <inkml:brushProperty name="height" value="0.05" units="cm"/>
    </inkml:brush>
  </inkml:definitions>
  <inkml:trace contextRef="#ctx0" brushRef="#br0">1 2 24575,'64'0'0,"8"0"0,-3 0 0,6 0-2334,55 0 2334,-34 0 0,4 0-710,-10 0 0,1 0 710,14 0 0,8 0-560,-8 0 0,5 0 0,-6 0 560,-2 0 0,2 0 0,5-1 0,9 0 0,-7 3 0,-1 5 0,-2 4 0,-21-5 0,4 0 0,-1 3 0,4 4 0,1 5 0,-3-1 0,29 9 0,-2 4-894,6 2 0,-2 2 894,-12 1 0,-4 3-171,-7-1 0,-3 3 171,-9-7 0,-1 3 0,-1 5 0,-7 0 993,22 5-993,-38-9 0,-4-1 0,17 8 0,11 25 0,-18-9 0,-24-15 0,-4 0 0,1 15 2356,19 15-2356,-29-28 2194,-11-7-2194,9 6 1671,-17-13-1671,5 5 350,-6-8-350,0 2 0,-1 0 0,1 0 0,-6-2 0,5 2 0,-10 6 0,8-5 0,-7 5 0,8-7 0,-9-5 0,4-1 0,-5-6 0,0 1 0,6-6 0,-6-1 0,5 0 0,-5-3 0,0 8 0,0-4 0,0 6 0,0-1 0,0-5 0,0-1 0,0-3 0,0-2 0,0 1 0,0-1 0,0 1 0,0 0 0,4-1 0,-3 1 0,3 0 0,-4-1 0,0 1 0,0 0 0,0-1 0,0 0 0,0-3 0,0-1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5:44.368"/>
    </inkml:context>
    <inkml:brush xml:id="br0">
      <inkml:brushProperty name="width" value="0.05" units="cm"/>
      <inkml:brushProperty name="height" value="0.05" units="cm"/>
    </inkml:brush>
  </inkml:definitions>
  <inkml:trace contextRef="#ctx0" brushRef="#br0">1 32 24575,'9'13'0,"-2"3"0,13-5 0,-4 7 0,1-8 0,2 4 0,-2 5 0,0-7 0,-1 6 0,4-3 0,-8-5 0,14 8 0,-16-8 0,16 9 0,-7-8 0,-3 3 0,4-5 0,-14 0 0,9 0 0,-5-1 0,-1-3 0,0 0 0,2-5 0,-2 3 0,-4 2 0,4 0 0,-9-5 0,5-5 0,-5-3 0,0 0 0,0-2 0,0 2 0,0-2 0,4-2 0,2 1 0,4-2 0,0 0 0,-1 2 0,7-6 0,-1 6 0,2-8 0,-3 10 0,-3-5 0,-2 6 0,1-2 0,-1 2 0,2-2 0,-2 6 0,-4-5 0,3 9 0,-7-8 0,8 7 0,-8-6 0,7 1 0,-3 1 0,6-2 0,-6 3 0,3-2 0,-3-1 0,4 2 0,1 0 0,-6-3 0,4 8 0,-3-5 0,4 2 0,0-2 0,-5 2 0,0-1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9:13:59.236"/>
    </inkml:context>
    <inkml:brush xml:id="br0">
      <inkml:brushProperty name="width" value="0.05" units="cm"/>
      <inkml:brushProperty name="height" value="0.05" units="cm"/>
    </inkml:brush>
  </inkml:definitions>
  <inkml:trace contextRef="#ctx0" brushRef="#br0">1 2 24575,'64'0'0,"8"0"0,-3 0 0,6 0-2334,55 0 2334,-34 0 0,4 0-710,-10 0 0,1 0 710,14 0 0,8 0-560,-8 0 0,5 0 0,-6 0 560,-2 0 0,2 0 0,5-1 0,9 0 0,-7 3 0,-1 5 0,-2 4 0,-21-5 0,4 0 0,-1 3 0,4 4 0,1 5 0,-3-1 0,29 9 0,-2 4-894,6 2 0,-2 2 894,-12 1 0,-4 3-171,-7-1 0,-3 3 171,-9-7 0,-1 3 0,-1 5 0,-7 0 993,22 5-993,-38-9 0,-4-1 0,17 8 0,11 25 0,-18-9 0,-24-15 0,-4 0 0,1 15 2356,19 15-2356,-29-28 2194,-11-7-2194,9 6 1671,-17-13-1671,5 5 350,-6-8-350,0 2 0,-1 0 0,1 0 0,-6-2 0,5 2 0,-10 6 0,8-5 0,-7 5 0,8-7 0,-9-5 0,4-1 0,-5-6 0,0 1 0,6-6 0,-6-1 0,5 0 0,-5-3 0,0 8 0,0-4 0,0 6 0,0-1 0,0-5 0,0-1 0,0-3 0,0-2 0,0 1 0,0-1 0,0 1 0,0 0 0,4-1 0,-3 1 0,3 0 0,-4-1 0,0 1 0,0 0 0,0-1 0,0 0 0,0-3 0,0-1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9:13:59.237"/>
    </inkml:context>
    <inkml:brush xml:id="br0">
      <inkml:brushProperty name="width" value="0.05" units="cm"/>
      <inkml:brushProperty name="height" value="0.05" units="cm"/>
    </inkml:brush>
  </inkml:definitions>
  <inkml:trace contextRef="#ctx0" brushRef="#br0">1 32 24575,'9'13'0,"-2"3"0,13-5 0,-4 7 0,1-8 0,2 4 0,-2 5 0,0-7 0,-1 6 0,4-3 0,-8-5 0,14 8 0,-16-8 0,16 9 0,-7-8 0,-3 3 0,4-5 0,-14 0 0,9 0 0,-5-1 0,-1-3 0,0 0 0,2-5 0,-2 3 0,-4 2 0,4 0 0,-9-5 0,5-5 0,-5-3 0,0 0 0,0-2 0,0 2 0,0-2 0,4-2 0,2 1 0,4-2 0,0 0 0,-1 2 0,7-6 0,-1 6 0,2-8 0,-3 10 0,-3-5 0,-2 6 0,1-2 0,-1 2 0,2-2 0,-2 6 0,-4-5 0,3 9 0,-7-8 0,8 7 0,-8-6 0,7 1 0,-3 1 0,6-2 0,-6 3 0,3-2 0,-3-1 0,4 2 0,1 0 0,-6-3 0,4 8 0,-3-5 0,4 2 0,0-2 0,-5 2 0,0-1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9:14:04.513"/>
    </inkml:context>
    <inkml:brush xml:id="br0">
      <inkml:brushProperty name="width" value="0.05" units="cm"/>
      <inkml:brushProperty name="height" value="0.05" units="cm"/>
    </inkml:brush>
  </inkml:definitions>
  <inkml:trace contextRef="#ctx0" brushRef="#br0">4515 66 24575,'-15'0'0,"-15"0"0,-29 0 0,-17 0 0,-27 0-725,47-7 0,-2-1 725,-10 3 0,0-1 0,3-6 0,1 0 0,-8 7 0,1 1 0,8 1 0,0 0 0,-4 2 0,0 2 0,5-1 0,-1 0 0,4 0 0,1 0 0,-4 0 0,0 0 0,1 0 0,-1 0 0,0 0 0,-2 0-22,3 0 0,0 0 22,-43 0 0,48-1 0,1 2 0,-41 5 0,40 3 0,0 4 0,-39 11 0,40 0 0,0 3 0,-35 16 0,36-13 0,-1 0 0,3 4 0,2 1 0,0-5 0,1 1 0,-5 6 0,1 2 0,-37 28 0,35-29 0,2 2 0,4 1 0,3 1 0,-37 20 0,43-21 0,1 0 0,-26 17 0,-10 21 0,29-33 0,2-3 0,-11 17 0,14-17 0,2-1 0,-20 22 0,-11 10 0,11-10 0,-1-6 0,17-7 0,-19 3 0,12 10 0,-4-10 1075,7 3-1075,5-8 419,-3 0-419,9 1 0,3-9 0,6-1 0,9-14 0,3-1 0,2-11 0,4-1 0,5-4 0,-3 0 0,6-1 0,-2-4 0,3 1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9:14:04.514"/>
    </inkml:context>
    <inkml:brush xml:id="br0">
      <inkml:brushProperty name="width" value="0.05" units="cm"/>
      <inkml:brushProperty name="height" value="0.05" units="cm"/>
    </inkml:brush>
  </inkml:definitions>
  <inkml:trace contextRef="#ctx0" brushRef="#br0">1 1 24575,'0'18'0,"0"4"0,0-2 0,0 5 0,0-6 0,0 1 0,0 4 0,0-8 0,0 3 0,0-7 0,0-2 0,0 4 0,0-6 0,0-1 0,0 3 0,0-2 0,0 0 0,0 0 0,0 1 0,0-1 0,0 0 0,0 2 0,0-2 0,0 0 0,0 2 0,0-2 0,0 5 0,0-3 0,0 3 0,0-5 0,0 1 0,0 0 0,0-1 0,0 1 0,0 0 0,0-1 0,0-7 0,11 2 0,5-11 0,17 2 0,5-6 0,10 0 0,-3 6 0,5-4 0,-9 3 0,-3 1 0,2-5 0,-14 10 0,8-8 0,-15 7 0,0-2 0,-2 4 0,-9 0 0,4 0 0,-3 0 0,-1-5 0,0 5 0,-1-5 0,1 5 0,0 0 0,-4 0 0,-1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4"/>
    </inkml:context>
    <inkml:brush xml:id="br0">
      <inkml:brushProperty name="width" value="0.05" units="cm"/>
      <inkml:brushProperty name="height" value="0.05" units="cm"/>
      <inkml:brushProperty name="color" value="#00A0D7"/>
    </inkml:brush>
  </inkml:definitions>
  <inkml:trace contextRef="#ctx0" brushRef="#br0">938 189 24575,'-66'22'0,"-1"-2"0,14 7 0,-2 0 0,-26 1 0,2 1 0,22 2 0,9-1 0,-3 2 0,-5 7 0,-2 5 0,16-8 0,1 0 0,5-2 0,2 0 0,11-1 0,0 6 0,-1 24 0,8-4 0,-4 38 0,14-15 0,6-23 0,0 2-957,0 54 957,0-39 0,0 2 0,0-10 0,0 0 0,-2 17 0,4-1 0,9-15 0,5 0 0,4 17 0,8-3 0,6-17 0,5 0-659,5 15 1,6 0 658,-3-17 0,3-3 0,3 3 0,3-4 0,-13-20 0,3-2 0,25 17 0,0-4-401,5-9 401,-9-2 0,2 0 0,13-5 0,18 2 0,-8-3 0,4-13 0,4-1 0,-22-7 0,34-5 0,-58-3 0,42-5 873,-40 0-873,14-6 1351,18-21-1351,-26-2 0,29-34 0,-30 1 0,10-16-46,-12-14 46,1 5 0,-14-21 0,-4 14 0,-5-16 0,-8 1 0,-7-3 0,-10 52 0,-1-1 0,-7-5 0,0-1 0,0 1 0,-2-3 0,-1-4 0,-2 1 0,1-36 0,1 27 0,-2 2 0,-4 2 0,-4-3 0,-5 0 0,-16-7 0,7 31 0,-6-2 0,-11-8 0,-2 1 0,7 17 0,-2 1 0,-15-13 0,1 2 0,-6-3 0,-16-6 0,27 21 0,-21-14 0,16 15 0,-6 0 0,8 15 0,7-4 497,4 15-497,5-7 0,2 14 0,-1-3 0,0 4 0,0 1 0,6 4 0,-4 1 0,4 5 0,-6 0 0,0 0 0,6 0 0,-3 0 0,2 0 0,-11 0 0,5 0 0,-5 0 0,0 0 0,5 0 0,-5 0 0,12 4 0,-5 1 0,11 5 0,-10 5 0,10 0 0,-5 5 0,5-1 0,-7 10 0,5-8 0,-2 6 0,5-2 0,9-5 0,-9 1 0,8-4 0,-3-6 0,9 7 0,-3-9 0,7 5 0,-6-6 0,6 1 0,-4 0 0,5-1 0,0-4 0,0-1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0"/>
    </inkml:context>
    <inkml:brush xml:id="br0">
      <inkml:brushProperty name="width" value="0.05" units="cm"/>
      <inkml:brushProperty name="height" value="0.05" units="cm"/>
      <inkml:brushProperty name="color" value="#00A0D7"/>
    </inkml:brush>
  </inkml:definitions>
  <inkml:trace contextRef="#ctx0" brushRef="#br0">1 60 24575,'0'2'0,"0"1"0,0 8 0,4-2 0,5-6 0,-3 5 0,12-3 0,-13 1 0,8-2 0,-4-4 0,5 0 0,-5 0 0,4 0 0,-3 0 0,-2 0 0,0 0 0,1 0 0,0 0 0,-1 0 0,1 0 0,-5-4 0,4 3 0,-7-6 0,6 6 0,-5-8 0,6 5 0,-8-5 0,4 0 0,0 1 0,-4-1 0,5 1 0,-5-1 0,0 1 0,0-1 0,-4 1 0,-2 5 0,-2-1 0,-4 4 0,2 0 0,-2 0 0,2 0 0,2 0 0,-1 0 0,1 0 0,-2 0 0,2 0 0,0 0 0,-1 0 0,1 0 0,0 0 0,0 4 0,3-1 0,-3 2 0,8 3 0,-8-8 0,6 8 0,-1-7 0,3 3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1"/>
    </inkml:context>
    <inkml:brush xml:id="br0">
      <inkml:brushProperty name="width" value="0.05" units="cm"/>
      <inkml:brushProperty name="height" value="0.05" units="cm"/>
      <inkml:brushProperty name="color" value="#00A0D7"/>
    </inkml:brush>
  </inkml:definitions>
  <inkml:trace contextRef="#ctx0" brushRef="#br0">1 60 24575,'4'-4'0,"-1"4"0,5 0 0,2 9 0,-2-8 0,0 6 0,2-2 0,3-1 0,-4 4 0,9-3 0,-8 0 0,3 3 0,0-7 0,-2 3 0,2 1 0,0-5 0,-3 4 0,3-4 0,-5 0 0,2 0 0,3 0 0,-4 0 0,5 0 0,-5 0 0,-1 0 0,1 0 0,0 0 0,-1 0 0,1 0 0,-1 0 0,1-4 0,-1 0 0,-3-4 0,-2 0 0,-3-1 0,0 1 0,0 0 0,-3 3 0,-2 2 0,-5-2 0,-2 4 0,1-6 0,-2 5 0,0-6 0,2 7 0,-2-7 0,4 7 0,-4-8 0,3 5 0,-3-1 0,4 0 0,0 5 0,1-3 0,-6 2 0,4-3 0,-3 4 0,4 0 0,1 0 0,-1 0 0,0 0 0,1 0 0,-2 0 0,2 0 0,-1 0 0,0 0 0,0 0 0,1 0 0,3 4 0,-3-3 0,8 7 0,-5-8 0,5 5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18"/>
    </inkml:context>
    <inkml:brush xml:id="br0">
      <inkml:brushProperty name="width" value="0.05" units="cm"/>
      <inkml:brushProperty name="height" value="0.05" units="cm"/>
      <inkml:brushProperty name="color" value="#FF0000"/>
    </inkml:brush>
  </inkml:definitions>
  <inkml:trace contextRef="#ctx0" brushRef="#br0">1 60 24575,'0'2'0,"0"1"0,0 8 0,4-2 0,5-6 0,-3 5 0,12-3 0,-13 1 0,8-2 0,-4-4 0,5 0 0,-5 0 0,4 0 0,-3 0 0,-2 0 0,0 0 0,1 0 0,0 0 0,-1 0 0,1 0 0,-5-4 0,4 3 0,-7-6 0,6 6 0,-5-8 0,6 5 0,-8-5 0,4 0 0,0 1 0,-4-1 0,5 1 0,-5-1 0,0 1 0,0-1 0,-4 1 0,-2 5 0,-2-1 0,-4 4 0,2 0 0,-2 0 0,2 0 0,2 0 0,-1 0 0,1 0 0,-2 0 0,2 0 0,0 0 0,-1 0 0,1 0 0,0 0 0,0 4 0,3-1 0,-3 2 0,8 3 0,-8-8 0,6 8 0,-1-7 0,3 3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5"/>
    </inkml:context>
    <inkml:brush xml:id="br0">
      <inkml:brushProperty name="width" value="0.05" units="cm"/>
      <inkml:brushProperty name="height" value="0.05" units="cm"/>
      <inkml:brushProperty name="color" value="#00A0D7"/>
    </inkml:brush>
  </inkml:definitions>
  <inkml:trace contextRef="#ctx0" brushRef="#br0">1 47 24575,'24'20'0,"0"-4"0,6 22 0,-6-14 0,-2 3 0,-4-10 0,1-1 0,0-2 0,-4 0 0,3-5 0,-4-4 0,5 3 0,1-2 0,-1-1 0,0 3 0,6-7 0,-4 4 0,2-5 0,2 0 0,-4 0 0,9 0 0,-3 0 0,10 0 0,-4-5 0,11 4 0,-11-8 0,12 3 0,-12-6 0,4 1 0,1 1 0,-4-1 0,-2-4 0,-2 3 0,-9-7 0,9 9 0,-10-4 0,0 3 0,-2-2 0,-8 3 0,3-3 0,-4 3 0,0-3 0,-1 4 0,2-5 0,-2 5 0,-3 0 0,3 1 0,-8-1 0,5 1 0,-5 4 0,0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7"/>
    </inkml:context>
    <inkml:brush xml:id="br0">
      <inkml:brushProperty name="width" value="0.05" units="cm"/>
      <inkml:brushProperty name="height" value="0.05" units="cm"/>
      <inkml:brushProperty name="color" value="#00A0D7"/>
    </inkml:brush>
  </inkml:definitions>
  <inkml:trace contextRef="#ctx0" brushRef="#br0">15 0 24575,'0'13'0,"0"3"0,0 4 0,0 0 0,0 17 0,0 4 0,0 0 0,0 11 0,0-19 0,0 5 0,0-12 0,0 4 0,0-10 0,0 0 0,0-7 0,0-3 0,0-2 0,0 0 0,0 0 0,0 4 0,0 8 0,0 4 0,0 14 0,0 2 0,0 11 0,0 21 0,0-19 0,0 30 0,0-25 0,0 14 0,0-2 0,0-8 0,0 1 0,0-9 0,0-7 0,0-9 0,0-7 0,0 0 0,0-5 0,0-1 0,0-5 0,0-6 0,0 3 0,0-3 0,0 6 0,0-5 0,0 2 0,0 3 0,0-3 0,5 11 0,-4-11 0,4 3 0,-5-3 0,0-3 0,0 6 0,0-1 0,0-5 0,0 4 0,0-3 0,0 4 0,0 6 0,0-5 0,0 10 0,0-4 0,0 12 0,0-5 0,0 5 0,0-6 0,0-7 0,0 5 0,0-9 0,0 4 0,0-6 0,0-5 0,0 3 0,0-6 0,0 2 0,0 0 0,0-3 0,0 3 0,0 0 0,0 3 0,0-2 0,0 4 0,0-3 0,0 4 0,0-1 0,0 1 0,0-3 0,0 1 0,0-3 0,0 2 0,0-3 0,0-5 0,0 10 0,0-8 0,0 8 0,0-10 0,0 5 0,0-2 0,0 2 0,0-5 0,0 1 0,0-1 0,0 1 0,0 0 0,0-1 0,0 1 0,0-1 0,0 6 0,0-5 0,-4 4 0,3-3 0,-2-2 0,3 0 0,0 1 0,0-1 0,0 0 0,0 0 0,0 0 0,0 1 0,0-1 0,0 0 0,0 2 0,0-2 0,0 0 0,-5 2 0,5-2 0,-5 0 0,5 1 0,0 0 0,0 0 0,0-1 0,0 1 0,0-1 0,0 1 0,0 0 0,0-1 0,0 0 0,-3 0 0,2 0 0,-3 1 0,4-2 0,0-3 0,0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8"/>
    </inkml:context>
    <inkml:brush xml:id="br0">
      <inkml:brushProperty name="width" value="0.05" units="cm"/>
      <inkml:brushProperty name="height" value="0.05" units="cm"/>
      <inkml:brushProperty name="color" value="#00A0D7"/>
    </inkml:brush>
  </inkml:definitions>
  <inkml:trace contextRef="#ctx0" brushRef="#br0">1075 9 24575,'0'-8'0,"-8"8"0,1 6 0,-18 15 0,6 12 0,-14 2 0,3 11 0,-6-2 0,-1 4 0,-6 2 0,0-1 0,-2 6 0,-3-4 0,2 13 0,-4-14 0,-3 15 0,3-13 0,4 4 0,-3-6 0,12-1 0,-7 2 0,9-9 0,-2-1 0,9-8 0,1 0 0,11-7 0,-3-1 0,8-6 0,-3 0 0,0-4 0,3 3 0,-2-8 0,3 8 0,1-3 0,0-1 0,0 4 0,-1-7 0,1 6 0,-1-7 0,1 4 0,4-6 0,-2 0 0,6 2 0,-7-6 0,8 4 0,-5-7 0,5 2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9"/>
    </inkml:context>
    <inkml:brush xml:id="br0">
      <inkml:brushProperty name="width" value="0.05" units="cm"/>
      <inkml:brushProperty name="height" value="0.05" units="cm"/>
      <inkml:brushProperty name="color" value="#00A0D7"/>
    </inkml:brush>
  </inkml:definitions>
  <inkml:trace contextRef="#ctx0" brushRef="#br0">0 0 24575,'7'6'0,"18"9"0,16 24 0,26 14 0,10 11 0,16 0 0,-33-5 0,19-3 0,-39-13 0,21 1 0,-23-10 0,-1-11 0,-10 8 0,-10-23 0,3 16 0,-11-22 0,-4 11 0,3-8 0,-3 0 0,0 2 0,2-3 0,-3 6 0,6-2 0,-2 0 0,0 2 0,2 3 0,4 7 0,1 0 0,5 4 0,6 2 0,-5 1 0,6 0 0,-7 3 0,-4-9 0,2 4 0,-7-11 0,7 4 0,-9-8 0,5 8 0,-4-9 0,3 9 0,2-7 0,9 7 0,-3-2 0,8 5 0,-8-2 0,9 2 0,-9-2 0,8 2 0,-9-7 0,5 5 0,-5-4 0,-1 1 0,-4 1 0,3-6 0,-7 3 0,6-5 0,-7 0 0,3 0 0,-4-1 0,-1 0 0,1 2 0,0 3 0,5-3 0,-5 3 0,4-3 0,-3 3 0,-1-4 0,0 5 0,0-5 0,-1-1 0,0 1 0,2-1 0,-2-3 0,-3-1 0,-2-4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5"/>
    </inkml:context>
    <inkml:brush xml:id="br0">
      <inkml:brushProperty name="width" value="0.05" units="cm"/>
      <inkml:brushProperty name="height" value="0.05" units="cm"/>
      <inkml:brushProperty name="color" value="#00A0D7"/>
    </inkml:brush>
  </inkml:definitions>
  <inkml:trace contextRef="#ctx0" brushRef="#br0">1 1558 24575,'4'-9'0,"10"-8"0,20-13 0,8-11 0,10-11 0,7-9 0,10-7 0,-18 8 0,18 0 0,-19-4 0,9 13 0,2-20 0,-12 31 0,-3-17 0,-4 21 0,-8 0 0,-11 4 0,1 10 0,-9-2 0,5 4 0,-1 2 0,-4-2 0,3 5 0,-7-3 0,2 7 0,-4-2 0,-1 4 0,2 0 0,-2 1 0,0-1 0,1 4 0,-4-3 0,2 3 0,-2-3 0,4-2 0,-4 2 0,2-1 0,-2 1 0,4-2 0,0 2 0,0-2 0,4-2 0,-4 2 0,4-4 0,1 1 0,-4 4 0,3-6 0,-4 7 0,-1-1 0,1 4 0,0-3 0,-1 3 0,1-3 0,0-2 0,4-2 0,-4 1 0,6-2 0,-7 4 0,5-4 0,-3 3 0,3-4 0,-4 6 0,0-2 0,-1-3 0,2 4 0,3-9 0,-4 8 0,4-2 0,-5 3 0,0 0 0,2 0 0,-2-4 0,1-2 0,1 1 0,4-4 0,-5 7 0,6-6 0,-7 6 0,1-2 0,-1 4 0,1 0 0,0 1 0,-1 2 0,-3-1 0,-1 2 0,0 1 0,-2-4 0,1 8 0,-3-4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6"/>
    </inkml:context>
    <inkml:brush xml:id="br0">
      <inkml:brushProperty name="width" value="0.05" units="cm"/>
      <inkml:brushProperty name="height" value="0.05" units="cm"/>
      <inkml:brushProperty name="color" value="#00A0D7"/>
    </inkml:brush>
  </inkml:definitions>
  <inkml:trace contextRef="#ctx0" brushRef="#br0">2408 1252 24575,'-25'-6'0,"-3"-5"0,-33-15 0,4-6 0,-39-9 0,19 1 0,-7 5 0,16-2 0,-4 4 0,-14-15 0,15 7 0,16 11 0,6 2 0,5-4 0,-39-8 0,32 5 0,-11 1 0,-3-5 0,4 4 0,-10 2 0,20 2 0,-14 1 0,21 0 0,-16 4 0,10-3 0,-11 4 0,14 2 0,0 0 0,4 0 0,8 1 0,-2 1 0,11 5 0,1-3 0,6 8 0,-1-3 0,6 5 0,1-1 0,4 6 0,0-5 0,0 5 0,1-5 0,0 1 0,-2 3 0,2-3 0,0 4 0,-2-1 0,2-3 0,-5 3 0,4-3 0,-9 2 0,7-1 0,-6 1 0,7 1 0,-9-3 0,5 2 0,-1 1 0,-3-4 0,9 4 0,-10 0 0,5-3 0,-1 7 0,-3-8 0,9 4 0,-10 0 0,9-3 0,-9 3 0,10-1 0,-10-2 0,10 7 0,-4-7 0,-1 6 0,4-1 0,-4-1 0,6 3 0,3-7 0,-3 7 0,3-6 0,1 6 0,0-3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3"/>
    </inkml:context>
    <inkml:brush xml:id="br0">
      <inkml:brushProperty name="width" value="0.05" units="cm"/>
      <inkml:brushProperty name="height" value="0.05" units="cm"/>
      <inkml:brushProperty name="color" value="#FF0000"/>
    </inkml:brush>
  </inkml:definitions>
  <inkml:trace contextRef="#ctx0" brushRef="#br0">938 189 24575,'-66'22'0,"-1"-2"0,14 7 0,-2 0 0,-26 1 0,2 1 0,22 2 0,9-1 0,-3 2 0,-5 7 0,-2 5 0,16-8 0,1 0 0,5-2 0,2 0 0,11-1 0,0 6 0,-1 24 0,8-4 0,-4 38 0,14-15 0,6-23 0,0 2-957,0 54 957,0-39 0,0 2 0,0-10 0,0 0 0,-2 17 0,4-1 0,9-15 0,5 0 0,4 17 0,8-3 0,6-17 0,5 0-659,5 15 1,6 0 658,-3-17 0,3-3 0,3 3 0,3-4 0,-13-20 0,3-2 0,25 17 0,0-4-401,5-9 401,-9-2 0,2 0 0,13-5 0,18 2 0,-8-3 0,4-13 0,4-1 0,-22-7 0,34-5 0,-58-3 0,42-5 873,-40 0-873,14-6 1351,18-21-1351,-26-2 0,29-34 0,-30 1 0,10-16-46,-12-14 46,1 5 0,-14-21 0,-4 14 0,-5-16 0,-8 1 0,-7-3 0,-10 52 0,-1-1 0,-7-5 0,0-1 0,0 1 0,-2-3 0,-1-4 0,-2 1 0,1-36 0,1 27 0,-2 2 0,-4 2 0,-4-3 0,-5 0 0,-16-7 0,7 31 0,-6-2 0,-11-8 0,-2 1 0,7 17 0,-2 1 0,-15-13 0,1 2 0,-6-3 0,-16-6 0,27 21 0,-21-14 0,16 15 0,-6 0 0,8 15 0,7-4 497,4 15-497,5-7 0,2 14 0,-1-3 0,0 4 0,0 1 0,6 4 0,-4 1 0,4 5 0,-6 0 0,0 0 0,6 0 0,-3 0 0,2 0 0,-11 0 0,5 0 0,-5 0 0,0 0 0,5 0 0,-5 0 0,12 4 0,-5 1 0,11 5 0,-10 5 0,10 0 0,-5 5 0,5-1 0,-7 10 0,5-8 0,-2 6 0,5-2 0,9-5 0,-9 1 0,8-4 0,-3-6 0,9 7 0,-3-9 0,7 5 0,-6-6 0,6 1 0,-4 0 0,5-1 0,0-4 0,0-1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30"/>
    </inkml:context>
    <inkml:brush xml:id="br0">
      <inkml:brushProperty name="width" value="0.05" units="cm"/>
      <inkml:brushProperty name="height" value="0.05" units="cm"/>
      <inkml:brushProperty name="color" value="#FF0000"/>
    </inkml:brush>
  </inkml:definitions>
  <inkml:trace contextRef="#ctx0" brushRef="#br0">1 60 24575,'0'2'0,"0"1"0,0 8 0,4-2 0,5-6 0,-3 5 0,12-3 0,-13 1 0,8-2 0,-4-4 0,5 0 0,-5 0 0,4 0 0,-3 0 0,-2 0 0,0 0 0,1 0 0,0 0 0,-1 0 0,1 0 0,-5-4 0,4 3 0,-7-6 0,6 6 0,-5-8 0,6 5 0,-8-5 0,4 0 0,0 1 0,-4-1 0,5 1 0,-5-1 0,0 1 0,0-1 0,-4 1 0,-2 5 0,-2-1 0,-4 4 0,2 0 0,-2 0 0,2 0 0,2 0 0,-1 0 0,1 0 0,-2 0 0,2 0 0,0 0 0,-1 0 0,1 0 0,0 0 0,0 4 0,3-1 0,-3 2 0,8 3 0,-8-8 0,6 8 0,-1-7 0,3 3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31"/>
    </inkml:context>
    <inkml:brush xml:id="br0">
      <inkml:brushProperty name="width" value="0.05" units="cm"/>
      <inkml:brushProperty name="height" value="0.05" units="cm"/>
      <inkml:brushProperty name="color" value="#FF0000"/>
    </inkml:brush>
  </inkml:definitions>
  <inkml:trace contextRef="#ctx0" brushRef="#br0">1 60 24575,'4'-4'0,"-1"4"0,5 0 0,2 9 0,-2-8 0,0 6 0,2-2 0,3-1 0,-4 4 0,9-3 0,-8 0 0,3 3 0,0-7 0,-2 3 0,2 1 0,0-5 0,-3 4 0,3-4 0,-5 0 0,2 0 0,3 0 0,-4 0 0,5 0 0,-5 0 0,-1 0 0,1 0 0,0 0 0,-1 0 0,1 0 0,-1 0 0,1-4 0,-1 0 0,-3-4 0,-2 0 0,-3-1 0,0 1 0,0 0 0,-3 3 0,-2 2 0,-5-2 0,-2 4 0,1-6 0,-2 5 0,0-6 0,2 7 0,-2-7 0,4 7 0,-4-8 0,3 5 0,-3-1 0,4 0 0,0 5 0,1-3 0,-6 2 0,4-3 0,-3 4 0,4 0 0,1 0 0,-1 0 0,0 0 0,1 0 0,-2 0 0,2 0 0,-1 0 0,0 0 0,0 0 0,1 0 0,3 4 0,-3-3 0,8 7 0,-5-8 0,5 5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4"/>
    </inkml:context>
    <inkml:brush xml:id="br0">
      <inkml:brushProperty name="width" value="0.05" units="cm"/>
      <inkml:brushProperty name="height" value="0.05" units="cm"/>
      <inkml:brushProperty name="color" value="#FF0000"/>
    </inkml:brush>
  </inkml:definitions>
  <inkml:trace contextRef="#ctx0" brushRef="#br0">1 47 24575,'24'20'0,"0"-4"0,6 22 0,-6-14 0,-2 3 0,-4-10 0,1-1 0,0-2 0,-4 0 0,3-5 0,-4-4 0,5 3 0,1-2 0,-1-1 0,0 3 0,6-7 0,-4 4 0,2-5 0,2 0 0,-4 0 0,9 0 0,-3 0 0,10 0 0,-4-5 0,11 4 0,-11-8 0,12 3 0,-12-6 0,4 1 0,1 1 0,-4-1 0,-2-4 0,-2 3 0,-9-7 0,9 9 0,-10-4 0,0 3 0,-2-2 0,-8 3 0,3-3 0,-4 3 0,0-3 0,-1 4 0,2-5 0,-2 5 0,-3 0 0,3 1 0,-8-1 0,5 1 0,-5 4 0,0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19"/>
    </inkml:context>
    <inkml:brush xml:id="br0">
      <inkml:brushProperty name="width" value="0.05" units="cm"/>
      <inkml:brushProperty name="height" value="0.05" units="cm"/>
      <inkml:brushProperty name="color" value="#FF0000"/>
    </inkml:brush>
  </inkml:definitions>
  <inkml:trace contextRef="#ctx0" brushRef="#br0">1 60 24575,'4'-4'0,"-1"4"0,5 0 0,2 9 0,-2-8 0,0 6 0,2-2 0,3-1 0,-4 4 0,9-3 0,-8 0 0,3 3 0,0-7 0,-2 3 0,2 1 0,0-5 0,-3 4 0,3-4 0,-5 0 0,2 0 0,3 0 0,-4 0 0,5 0 0,-5 0 0,-1 0 0,1 0 0,0 0 0,-1 0 0,1 0 0,-1 0 0,1-4 0,-1 0 0,-3-4 0,-2 0 0,-3-1 0,0 1 0,0 0 0,-3 3 0,-2 2 0,-5-2 0,-2 4 0,1-6 0,-2 5 0,0-6 0,2 7 0,-2-7 0,4 7 0,-4-8 0,3 5 0,-3-1 0,4 0 0,0 5 0,1-3 0,-6 2 0,4-3 0,-3 4 0,4 0 0,1 0 0,-1 0 0,0 0 0,1 0 0,-2 0 0,2 0 0,-1 0 0,0 0 0,0 0 0,1 0 0,3 4 0,-3-3 0,8 7 0,-5-8 0,5 5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7"/>
    </inkml:context>
    <inkml:brush xml:id="br0">
      <inkml:brushProperty name="width" value="0.05" units="cm"/>
      <inkml:brushProperty name="height" value="0.05" units="cm"/>
      <inkml:brushProperty name="color" value="#FF0000"/>
    </inkml:brush>
  </inkml:definitions>
  <inkml:trace contextRef="#ctx0" brushRef="#br0">15 0 24575,'0'13'0,"0"3"0,0 4 0,0 0 0,0 17 0,0 4 0,0 0 0,0 11 0,0-19 0,0 5 0,0-12 0,0 4 0,0-10 0,0 0 0,0-7 0,0-3 0,0-2 0,0 0 0,0 0 0,0 4 0,0 8 0,0 4 0,0 14 0,0 2 0,0 11 0,0 21 0,0-19 0,0 30 0,0-25 0,0 14 0,0-2 0,0-8 0,0 1 0,0-9 0,0-7 0,0-9 0,0-7 0,0 0 0,0-5 0,0-1 0,0-5 0,0-6 0,0 3 0,0-3 0,0 6 0,0-5 0,0 2 0,0 3 0,0-3 0,5 11 0,-4-11 0,4 3 0,-5-3 0,0-3 0,0 6 0,0-1 0,0-5 0,0 4 0,0-3 0,0 4 0,0 6 0,0-5 0,0 10 0,0-4 0,0 12 0,0-5 0,0 5 0,0-6 0,0-7 0,0 5 0,0-9 0,0 4 0,0-6 0,0-5 0,0 3 0,0-6 0,0 2 0,0 0 0,0-3 0,0 3 0,0 0 0,0 3 0,0-2 0,0 4 0,0-3 0,0 4 0,0-1 0,0 1 0,0-3 0,0 1 0,0-3 0,0 2 0,0-3 0,0-5 0,0 10 0,0-8 0,0 8 0,0-10 0,0 5 0,0-2 0,0 2 0,0-5 0,0 1 0,0-1 0,0 1 0,0 0 0,0-1 0,0 1 0,0-1 0,0 6 0,0-5 0,-4 4 0,3-3 0,-2-2 0,3 0 0,0 1 0,0-1 0,0 0 0,0 0 0,0 0 0,0 1 0,0-1 0,0 0 0,0 2 0,0-2 0,0 0 0,-5 2 0,5-2 0,-5 0 0,5 1 0,0 0 0,0 0 0,0-1 0,0 1 0,0-1 0,0 1 0,0 0 0,0-1 0,0 0 0,-3 0 0,2 0 0,-3 1 0,4-2 0,0-3 0,0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8"/>
    </inkml:context>
    <inkml:brush xml:id="br0">
      <inkml:brushProperty name="width" value="0.05" units="cm"/>
      <inkml:brushProperty name="height" value="0.05" units="cm"/>
      <inkml:brushProperty name="color" value="#FF0000"/>
    </inkml:brush>
  </inkml:definitions>
  <inkml:trace contextRef="#ctx0" brushRef="#br0">1075 9 24575,'0'-8'0,"-8"8"0,1 6 0,-18 15 0,6 12 0,-14 2 0,3 11 0,-6-2 0,-1 4 0,-6 2 0,0-1 0,-2 6 0,-3-4 0,2 13 0,-4-14 0,-3 15 0,3-13 0,4 4 0,-3-6 0,12-1 0,-7 2 0,9-9 0,-2-1 0,9-8 0,1 0 0,11-7 0,-3-1 0,8-6 0,-3 0 0,0-4 0,3 3 0,-2-8 0,3 8 0,1-3 0,0-1 0,0 4 0,-1-7 0,1 6 0,-1-7 0,1 4 0,4-6 0,-2 0 0,6 2 0,-7-6 0,8 4 0,-5-7 0,5 2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9"/>
    </inkml:context>
    <inkml:brush xml:id="br0">
      <inkml:brushProperty name="width" value="0.05" units="cm"/>
      <inkml:brushProperty name="height" value="0.05" units="cm"/>
      <inkml:brushProperty name="color" value="#FF0000"/>
    </inkml:brush>
  </inkml:definitions>
  <inkml:trace contextRef="#ctx0" brushRef="#br0">0 0 24575,'7'6'0,"18"9"0,16 24 0,26 14 0,10 11 0,16 0 0,-33-5 0,19-3 0,-39-13 0,21 1 0,-23-10 0,-1-11 0,-10 8 0,-10-23 0,3 16 0,-11-22 0,-4 11 0,3-8 0,-3 0 0,0 2 0,2-3 0,-3 6 0,6-2 0,-2 0 0,0 2 0,2 3 0,4 7 0,1 0 0,5 4 0,6 2 0,-5 1 0,6 0 0,-7 3 0,-4-9 0,2 4 0,-7-11 0,7 4 0,-9-8 0,5 8 0,-4-9 0,3 9 0,2-7 0,9 7 0,-3-2 0,8 5 0,-8-2 0,9 2 0,-9-2 0,8 2 0,-9-7 0,5 5 0,-5-4 0,-1 1 0,-4 1 0,3-6 0,-7 3 0,6-5 0,-7 0 0,3 0 0,-4-1 0,-1 0 0,1 2 0,0 3 0,5-3 0,-5 3 0,4-3 0,-3 3 0,-1-4 0,0 5 0,0-5 0,-1-1 0,0 1 0,2-1 0,-2-3 0,-3-1 0,-2-4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5"/>
    </inkml:context>
    <inkml:brush xml:id="br0">
      <inkml:brushProperty name="width" value="0.05" units="cm"/>
      <inkml:brushProperty name="height" value="0.05" units="cm"/>
      <inkml:brushProperty name="color" value="#FF0000"/>
    </inkml:brush>
  </inkml:definitions>
  <inkml:trace contextRef="#ctx0" brushRef="#br0">1 1558 24575,'4'-9'0,"10"-8"0,20-13 0,8-11 0,10-11 0,7-9 0,10-7 0,-18 8 0,18 0 0,-19-4 0,9 13 0,2-20 0,-12 31 0,-3-17 0,-4 21 0,-8 0 0,-11 4 0,1 10 0,-9-2 0,5 4 0,-1 2 0,-4-2 0,3 5 0,-7-3 0,2 7 0,-4-2 0,-1 4 0,2 0 0,-2 1 0,0-1 0,1 4 0,-4-3 0,2 3 0,-2-3 0,4-2 0,-4 2 0,2-1 0,-2 1 0,4-2 0,0 2 0,0-2 0,4-2 0,-4 2 0,4-4 0,1 1 0,-4 4 0,3-6 0,-4 7 0,-1-1 0,1 4 0,0-3 0,-1 3 0,1-3 0,0-2 0,4-2 0,-4 1 0,6-2 0,-7 4 0,5-4 0,-3 3 0,3-4 0,-4 6 0,0-2 0,-1-3 0,2 4 0,3-9 0,-4 8 0,4-2 0,-5 3 0,0 0 0,2 0 0,-2-4 0,1-2 0,1 1 0,4-4 0,-5 7 0,6-6 0,-7 6 0,1-2 0,-1 4 0,1 0 0,0 1 0,-1 2 0,-3-1 0,-1 2 0,0 1 0,-2-4 0,1 8 0,-3-4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6"/>
    </inkml:context>
    <inkml:brush xml:id="br0">
      <inkml:brushProperty name="width" value="0.05" units="cm"/>
      <inkml:brushProperty name="height" value="0.05" units="cm"/>
      <inkml:brushProperty name="color" value="#FF0000"/>
    </inkml:brush>
  </inkml:definitions>
  <inkml:trace contextRef="#ctx0" brushRef="#br0">2408 1252 24575,'-25'-6'0,"-3"-5"0,-33-15 0,4-6 0,-39-9 0,19 1 0,-7 5 0,16-2 0,-4 4 0,-14-15 0,15 7 0,16 11 0,6 2 0,5-4 0,-39-8 0,32 5 0,-11 1 0,-3-5 0,4 4 0,-10 2 0,20 2 0,-14 1 0,21 0 0,-16 4 0,10-3 0,-11 4 0,14 2 0,0 0 0,4 0 0,8 1 0,-2 1 0,11 5 0,1-3 0,6 8 0,-1-3 0,6 5 0,1-1 0,4 6 0,0-5 0,0 5 0,1-5 0,0 1 0,-2 3 0,2-3 0,0 4 0,-2-1 0,2-3 0,-5 3 0,4-3 0,-9 2 0,7-1 0,-6 1 0,7 1 0,-9-3 0,5 2 0,-1 1 0,-3-4 0,9 4 0,-10 0 0,5-3 0,-1 7 0,-3-8 0,9 4 0,-10 0 0,9-3 0,-9 3 0,10-1 0,-10-2 0,10 7 0,-4-7 0,-1 6 0,4-1 0,-4-1 0,6 3 0,3-7 0,-3 7 0,3-6 0,1 6 0,0-3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4:13.770"/>
    </inkml:context>
    <inkml:brush xml:id="br0">
      <inkml:brushProperty name="width" value="0.05" units="cm"/>
      <inkml:brushProperty name="height" value="0.05" units="cm"/>
      <inkml:brushProperty name="color" value="#66CC00"/>
    </inkml:brush>
  </inkml:definitions>
  <inkml:trace contextRef="#ctx0" brushRef="#br0">1521 154 24575,'-5'-10'0,"5"1"0,-8-1 0,6 1 0,-6 4 0,1-14 0,-1 12 0,-4-13 0,-6 1 0,-4 3 0,1 1 0,-40 1 0,34 13 0,-54 1 0,53 1 0,-51 4 0,48-5 0,-49 5 0,59 0 0,-29 6 0,37-6 0,-31 3 0,30-3 0,-61 16 0,55-8 0,-67 20 0,56-13 0,-68 29 0,49-23 0,-40 30 0,55-38 0,-12 28 0,28-36 0,-4 17 0,13-20 0,-12 14 0,5-9 0,-8 20 0,2-12 0,-9 38 0,11-28 0,-22 41 0,27-36 0,-15 24 0,23-24 0,-7 21 0,14-29 0,-15 55 0,8-50 0,-4 37 0,7-44 0,5 8 0,0-10 0,0 10 0,0-8 0,0 20 0,0-18 0,11 45 0,-2-33 0,8 59 0,-9-58 0,7 41 0,-13-53 0,18 37 0,-13-43 0,9 41 0,-6-47 0,5 34 0,-9-32 0,12 15 0,-12-16 0,21 26 0,-14-28 0,32 35 0,-23-24 0,35 19 0,-27-18 0,22 8 0,-20-20 0,20 20 0,-8-19 0,45 29 0,-41-21 0,12 0 0,1-2 0,-9 1 0,10-5 0,-1 1 0,-20-4 0,44 2 0,-59-7 0,22-8 0,-29 3 0,18-5 0,-23 5 0,17 0 0,-20 0 0,25-2 0,-22-3 0,34-5 0,-28-1 0,26-5 0,-23 0 0,40-14 0,-24 15 0,60-26 0,-50 24 0,58-33 0,-73 29 0,45-25 0,-58 29 0,15-5 0,-26 9 0,-1 6 0,-8-6 0,7 8 0,2-13 0,-4 7 0,10-8 0,-14 4 0,15-7 0,-11 9 0,3-8 0,-4 10 0,-2-3 0,-1-1 0,5-4 0,-6 4 0,14-37 0,-5 6 0,9-50 0,-5 34 0,0-65 0,-7 76 0,4-74 0,-9 81 0,7-58 0,-7 58 0,9-63 0,-10 68 0,5-47 0,-6 55 0,5-25 0,-3 25 0,3-35 0,-2 37 0,-1-30 0,1 35 0,-8-27 0,4 20 0,-8-25 0,8 25 0,-8-21 0,4 29 0,-5-20 0,1 20 0,-5-22 0,3 25 0,-3-17 0,4 25 0,-3-19 0,7 15 0,-23-22 0,19 19 0,-20-14 0,20 18 0,-7-4 0,6 4 0,-15-7 0,18 5 0,-22-5 0,23 7 0,-15 1 0,11-1 0,-22-5 0,19 8 0,-22-11 0,19 16 0,-14-11 0,6 7 0,-25-13 0,29 10 0,-28-12 0,37 19 0,-21-7 0,26 5 0,-9 3 0,11-3 0,-5 4 0,5-5 0,-4 5 0,4-5 0,-9 2 0,4 1 0,-3-6 0,3 6 0,-4-5 0,4 2 0,-4-1 0,9-2 0,-11 7 0,12-8 0,-12 8 0,11-3 0,-5 4 0,0 0 0,-2-4 0,0 3 0,-5-8 0,7 8 0,-4-3 0,4 4 0,-4 0 0,4 0 0,-7 0 0,6 0 0,-10 0 0,8 0 0,-13 4 0,15-3 0,-11 8 0,11-9 0,-6 5 0,10-1 0,-14 1 0,14 0 0,-19 4 0,14-8 0,-24 11 0,22-10 0,-28 15 0,33-11 0,-22 9 0,24-10 0,-11 8 0,9-11 0,-1 14 0,0-9 0,5 5 0,-2-6 0,-3 7 0,4-7 0,-7 12 0,12-8 0,-12 7 0,7-7 0,-8 13 0,6-17 0,-2 19 0,0-22 0,1 21 0,4-16 0,-7 18 0,9-15 0,-9 10 0,7-9 0,-5 5 0,5-7 0,1 4 0,-1-6 0,0 6 0,0-4 0,-4 13 0,3-7 0,-8 16 0,3-14 0,-3 12 0,4-13 0,0 7 0,4-8 0,-1 2 0,5-8 0,-1 7 0,3-7 0,-5 8 0,3-7 0,-1 6 0,3-7 0,0 11 0,0-9 0,0 14 0,0-15 0,-4 22 0,3-21 0,-4 26 0,5-26 0,0 20 0,0-20 0,0 9 0,5-15 0,-4 15 0,3-13 0,-4 17 0,5-8 0,0 11 0,1-5 0,3 10 0,-3-14 0,5 18 0,-2-23 0,1 21 0,0-27 0,-2 21 0,2-21 0,-1 18 0,-4-15 0,8 7 0,-11-10 0,14 6 0,-13-4 0,13 4 0,-13-4 0,13 2 0,-10-6 0,8 11 0,-6-15 0,6 14 0,-4-13 0,8 9 0,-8-10 0,7 5 0,-6-6 0,2 3 0,-3-4 0,7 0 0,-5 0 0,9 0 0,-10 0 0,1 0 0,-2 0 0,-1 0 0,1 0 0,8-4 0,-7 3 0,14-6 0,-13 5 0,13-6 0,-14 6 0,16-5 0,-16 6 0,6-4 0,-7 5 0,3-4 0,-2 3 0,2-3 0,-3 4 0,-5-5 0,3 5 0,-8-9 0,9 8 0,-8-8 0,7 4 0,-2 0 0,-1-4 0,2 8 0,-5-6 0,1 2 0,6-14 0,-3 8 0,16-15 0,-10 14 0,9-14 0,-11 15 0,0-7 0,-2 8 0,-7 0 0,8 5 0,-4-7 0,0 6 0,7-15 0,-10 8 0,15-13 0,-16 15 0,12-16 0,-8 20 0,5-18 0,-5 17 0,3-18 0,-3 15 0,4-15 0,-4 15 0,9-26 0,-12 24 0,11-24 0,-12 25 0,8-19 0,-8 17 0,8-23 0,-8 23 0,4-17 0,-5 19 0,4-14 0,1 14 0,1-24 0,-2 22 0,-4-22 0,0 24 0,0-14 0,0 9 0,0-23 0,0 14 0,0-14 0,0 22 0,0-7 0,0 13 0,0-18 0,0 17 0,0-9 0,0 13 0,0-5 0,0 4 0,0-12 0,0 11 0,-4-12 0,3 13 0,-8-7 0,8 6 0,-3-3 0,4 5 0,-5 4 0,5-4 0,-5 4 0,1-1 0,3-1 0,-3 2 0,4-5 0,-5 5 0,5-4 0,-5 4 0,2 0 0,1-4 0,-1 4 0,3-5 0,-5 5 0,3-3 0,-1 8 0,3-5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4:13.771"/>
    </inkml:context>
    <inkml:brush xml:id="br0">
      <inkml:brushProperty name="width" value="0.05" units="cm"/>
      <inkml:brushProperty name="height" value="0.05" units="cm"/>
      <inkml:brushProperty name="color" value="#66CC00"/>
    </inkml:brush>
  </inkml:definitions>
  <inkml:trace contextRef="#ctx0" brushRef="#br0">929 47 24575,'-4'-5'0,"-2"1"0,-3 4 0,-1 0 0,1 0 0,-1 0 0,1 0 0,-4 0 0,1-5 0,-5 0 0,7 0 0,-4-3 0,4 6 0,-3-1 0,3 3 0,-12-4 0,10 3 0,-19-3 0,17 4 0,-22 0 0,17 0 0,-18 0 0,18 0 0,-34 0 0,37 0 0,-29 0 0,33 0 0,-14 0 0,14 0 0,-14 0 0,15 0 0,-25 4 0,22-3 0,-18 6 0,22-2 0,-4 2 0,4-4 0,5 1 0,-4 1 0,8 5 0,-7-5 0,7 3 0,-3-2 0,-1-1 0,4 2 0,-6 0 0,2 5 0,-2-1 0,4 2 0,-1-8 0,-6 7 0,4-5 0,-11 10 0,15-6 0,-11 2 0,9-3 0,-6-5 0,5 3 0,-4-3 0,8 4 0,-3 1 0,0-5 0,3 3 0,-3-3 0,-1 5 0,4-2 0,-3 2 0,-5 4 0,8-4 0,-11 7 0,10-7 0,-10 8 0,9-8 0,-9 9 0,11-9 0,-8 15 0,9-13 0,-5 11 0,5-15 0,0 6 0,-4-8 0,3 14 0,-3-12 0,4 18 0,-5-19 0,5 18 0,-5-18 0,5 43 0,-5-27 0,0 40 0,-1-37 0,1 31 0,5-36 0,0 41 0,0-46 0,0 40 0,0-36 0,0 31 0,0-25 0,0 36 0,0-34 0,0 27 0,0-30 0,6 20 0,-5-19 0,8 19 0,-8-26 0,12 13 0,-7-15 0,13 16 0,-7-8 0,13 24 0,-16-22 0,12 18 0,-18-27 0,19 22 0,-14-25 0,17 35 0,-14-35 0,9 23 0,-10-27 0,14 27 0,-13-24 0,33 39 0,-29-36 0,33 26 0,-39-30 0,30 12 0,-32-14 0,32 8 0,-27-8 0,19 11 0,-13-15 0,9 14 0,-9-15 0,18 8 0,-22-6 0,27 6 0,-27-8 0,23 7 0,-24-7 0,30 5 0,-23-1 0,25 2 0,-26-6 0,13-1 0,-20-1 0,30-3 0,-21 3 0,28 1 0,-24-4 0,14 3 0,-14-4 0,13 0 0,-13 0 0,20 0 0,-19 0 0,57 0 0,-41 0 0,73 0 0,-73 0 0,41 0 0,-50 0 0,20 0 0,-24-4 0,15-2 0,-30 1 0,20-4 0,-23 9 0,15-9 0,-14 8 0,18-8 0,-18 9 0,18-14 0,-19 13 0,7-16 0,-10 15 0,6-10 0,-8 6 0,11-7 0,-11 7 0,11-15 0,-7 13 0,13-18 0,-12 15 0,6-12 0,-12 13 0,4-3 0,-9 3 0,9-4 0,-8 4 0,8-13 0,-4 12 0,4-10 0,-4 10 0,3-15 0,-3 18 0,0-22 0,4 23 0,-4-20 0,0 16 0,4-15 0,-9 15 0,9-15 0,-8 14 0,8-14 0,-9 9 0,13-33 0,-10 27 0,15-37 0,-15 45 0,12-35 0,-14 36 0,9-30 0,-5 31 0,0-19 0,-1 21 0,0-16 0,-3 16 0,4-20 0,-5 19 0,0-25 0,0 25 0,0-16 0,0 17 0,0-6 0,0 7 0,-5-9 0,4 9 0,-3-12 0,0 10 0,-7-35 0,5 23 0,-13-37 0,13 40 0,-8-30 0,4 36 0,0-22 0,5 27 0,-2-7 0,0 11 0,2-15 0,2 13 0,-6-18 0,6 15 0,-13-12 0,10 13 0,-13-24 0,13 20 0,-12-30 0,12 31 0,-11-25 0,9 19 0,-14-21 0,14 21 0,-15-17 0,13 24 0,-4-18 0,4 22 0,-4-17 0,4 18 0,-4-16 0,9 13 0,-3 0 0,6 3 0,-10 2 0,11-5 0,-12 1 0,7 3 0,-3-2 0,-1 2 0,-3-3 0,3 4 0,-8-3 0,12 3 0,-7-5 0,8 5 0,-5-4 0,0 9 0,-11-9 0,12 4 0,-15-1 0,21-2 0,-17 7 0,13-7 0,-20 3 0,20-5 0,-18 5 0,21-3 0,-12 2 0,11 1 0,-9 1 0,3 0 0,-1 3 0,2-8 0,-4 4 0,4 0 0,-13-3 0,12 6 0,-11-6 0,12 8 0,-4-9 0,5 8 0,-5-8 0,3 8 0,-6-3 0,7 4 0,-4 0 0,9-4 0,-4 3 0,4-3 0,-5 4 0,2 0 0,-2 0 0,1 0 0,-1-5 0,0 4 0,-3-3 0,2 4 0,-10 0 0,9 0 0,-15-4 0,16 3 0,-15-4 0,15 5 0,-16 0 0,16 0 0,-19 0 0,18 0 0,-11 0 0,13 0 0,5-4 0,-3 3 0,3-3 0,-4 4 0,-1 0 0,1 0 0,3 4 0,-2-3 0,3 3 0,-5-4 0,2 5 0,-2-5 0,0 5 0,-3-5 0,2 0 0,-6 4 0,7-3 0,-4 3 0,8 1 0,-2-5 0,3 5 0,-5-5 0,0 0 0,1 0 0,4 4 0,-3-3 0,6 6 0,-5-5 0,6 6 0,-8-3 0,8 4 0,-8 1 0,4-1 0,-4-4 0,-1 7 0,2-9 0,1 9 0,0-10 0,6 5 0,-3-1 0,4 3 0,-5 0 0,4 1 0,-3-2 0,4 2 0,0-1 0,0 1 0,0-1 0,0 1 0,0-1 0,0-1 0,0 2 0,0 8 0,0-7 0,0 15 0,0-15 0,0 11 0,0-12 0,0 7 0,4-11 0,-3 7 0,3-8 0,-4 5 0,5-5 0,-4 4 0,3-4 0,-4 3 0,3-3 0,2 0 0,0-1 0,4 1 0,-8 5 0,12-1 0,-12-1 0,16 2 0,-15-1 0,15 1 0,-16-1 0,12 1 0,-8-5 0,9 2 0,-4-5 0,0 6 0,-3-6 0,-1 1 0,3-3 0,0 0 0,1-3 0,-1 1 0,-4-6 0,3 6 0,-3-1 0,0-1 0,4 3 0,-4-4 0,4 5 0,1 0 0,-5-4 0,3 3 0,-8-8 0,5 4 0,-1 0 0,-3-4 0,3 4 0,1 0 0,-5-3 0,5 3 0,-5-4 0,0-1 0,0 0 0,0 1 0,0-1 0,0 1 0,0-1 0,-5 5 0,4-3 0,-3 3 0,4-4 0,-4 4 0,3-4 0,-3 4 0,4-5 0,-5 5 0,4-4 0,-3 4 0,4-4 0,-3 0 0,1-1 0,-6-4 0,3 8 0,0-7 0,0 8 0,5-3 0,0-2 0,-4 5 0,3-4 0,-3 4 0,0 0 0,3-4 0,-4 4 0,1 0 0,3-4 0,-3 4 0,-1 0 0,5-3 0,-5 3 0,2 0 0,1-4 0,-1 4 0,3-5 0,-5 5 0,5-4 0,-9 8 0,8-6 0,-3 2 0,-1-2 0,0 4 0,0-1 0,1-2 0,4-3 0,-5 4 0,4-4 0,-7 8 0,7-7 0,-4 2 0,5-3 0,-4 4 0,3-3 0,-3 6 0,4-1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5:44.365"/>
    </inkml:context>
    <inkml:brush xml:id="br0">
      <inkml:brushProperty name="width" value="0.05" units="cm"/>
      <inkml:brushProperty name="height" value="0.05" units="cm"/>
    </inkml:brush>
  </inkml:definitions>
  <inkml:trace contextRef="#ctx0" brushRef="#br0">4515 66 24575,'-15'0'0,"-15"0"0,-29 0 0,-17 0 0,-27 0-725,47-7 0,-2-1 725,-10 3 0,0-1 0,3-6 0,1 0 0,-8 7 0,1 1 0,8 1 0,0 0 0,-4 2 0,0 2 0,5-1 0,-1 0 0,4 0 0,1 0 0,-4 0 0,0 0 0,1 0 0,-1 0 0,0 0 0,-2 0-22,3 0 0,0 0 22,-43 0 0,48-1 0,1 2 0,-41 5 0,40 3 0,0 4 0,-39 11 0,40 0 0,0 3 0,-35 16 0,36-13 0,-1 0 0,3 4 0,2 1 0,0-5 0,1 1 0,-5 6 0,1 2 0,-37 28 0,35-29 0,2 2 0,4 1 0,3 1 0,-37 20 0,43-21 0,1 0 0,-26 17 0,-10 21 0,29-33 0,2-3 0,-11 17 0,14-17 0,2-1 0,-20 22 0,-11 10 0,11-10 0,-1-6 0,17-7 0,-19 3 0,12 10 0,-4-10 1075,7 3-1075,5-8 419,-3 0-419,9 1 0,3-9 0,6-1 0,9-14 0,3-1 0,2-11 0,4-1 0,5-4 0,-3 0 0,6-1 0,-2-4 0,3 1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5:44.366"/>
    </inkml:context>
    <inkml:brush xml:id="br0">
      <inkml:brushProperty name="width" value="0.05" units="cm"/>
      <inkml:brushProperty name="height" value="0.05" units="cm"/>
    </inkml:brush>
  </inkml:definitions>
  <inkml:trace contextRef="#ctx0" brushRef="#br0">1 1 24575,'0'18'0,"0"4"0,0-2 0,0 5 0,0-6 0,0 1 0,0 4 0,0-8 0,0 3 0,0-7 0,0-2 0,0 4 0,0-6 0,0-1 0,0 3 0,0-2 0,0 0 0,0 0 0,0 1 0,0-1 0,0 0 0,0 2 0,0-2 0,0 0 0,0 2 0,0-2 0,0 5 0,0-3 0,0 3 0,0-5 0,0 1 0,0 0 0,0-1 0,0 1 0,0 0 0,0-1 0,0-7 0,11 2 0,5-11 0,17 2 0,5-6 0,10 0 0,-3 6 0,5-4 0,-9 3 0,-3 1 0,2-5 0,-14 10 0,8-8 0,-15 7 0,0-2 0,-2 4 0,-9 0 0,4 0 0,-3 0 0,-1-5 0,0 5 0,-1-5 0,1 5 0,0 0 0,-4 0 0,-1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5:44.367"/>
    </inkml:context>
    <inkml:brush xml:id="br0">
      <inkml:brushProperty name="width" value="0.05" units="cm"/>
      <inkml:brushProperty name="height" value="0.05" units="cm"/>
    </inkml:brush>
  </inkml:definitions>
  <inkml:trace contextRef="#ctx0" brushRef="#br0">1 2 24575,'64'0'0,"8"0"0,-3 0 0,6 0-2334,55 0 2334,-34 0 0,4 0-710,-10 0 0,1 0 710,14 0 0,8 0-560,-8 0 0,5 0 0,-6 0 560,-2 0 0,2 0 0,5-1 0,9 0 0,-7 3 0,-1 5 0,-2 4 0,-21-5 0,4 0 0,-1 3 0,4 4 0,1 5 0,-3-1 0,29 9 0,-2 4-894,6 2 0,-2 2 894,-12 1 0,-4 3-171,-7-1 0,-3 3 171,-9-7 0,-1 3 0,-1 5 0,-7 0 993,22 5-993,-38-9 0,-4-1 0,17 8 0,11 25 0,-18-9 0,-24-15 0,-4 0 0,1 15 2356,19 15-2356,-29-28 2194,-11-7-2194,9 6 1671,-17-13-1671,5 5 350,-6-8-350,0 2 0,-1 0 0,1 0 0,-6-2 0,5 2 0,-10 6 0,8-5 0,-7 5 0,8-7 0,-9-5 0,4-1 0,-5-6 0,0 1 0,6-6 0,-6-1 0,5 0 0,-5-3 0,0 8 0,0-4 0,0 6 0,0-1 0,0-5 0,0-1 0,0-3 0,0-2 0,0 1 0,0-1 0,0 1 0,0 0 0,4-1 0,-3 1 0,3 0 0,-4-1 0,0 1 0,0 0 0,0-1 0,0 0 0,0-3 0,0-1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12"/>
    </inkml:context>
    <inkml:brush xml:id="br0">
      <inkml:brushProperty name="width" value="0.05" units="cm"/>
      <inkml:brushProperty name="height" value="0.05" units="cm"/>
      <inkml:brushProperty name="color" value="#FF0000"/>
    </inkml:brush>
  </inkml:definitions>
  <inkml:trace contextRef="#ctx0" brushRef="#br0">1 47 24575,'24'20'0,"0"-4"0,6 22 0,-6-14 0,-2 3 0,-4-10 0,1-1 0,0-2 0,-4 0 0,3-5 0,-4-4 0,5 3 0,1-2 0,-1-1 0,0 3 0,6-7 0,-4 4 0,2-5 0,2 0 0,-4 0 0,9 0 0,-3 0 0,10 0 0,-4-5 0,11 4 0,-11-8 0,12 3 0,-12-6 0,4 1 0,1 1 0,-4-1 0,-2-4 0,-2 3 0,-9-7 0,9 9 0,-10-4 0,0 3 0,-2-2 0,-8 3 0,3-3 0,-4 3 0,0-3 0,-1 4 0,2-5 0,-2 5 0,-3 0 0,3 1 0,-8-1 0,5 1 0,-5 4 0,0 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5:44.368"/>
    </inkml:context>
    <inkml:brush xml:id="br0">
      <inkml:brushProperty name="width" value="0.05" units="cm"/>
      <inkml:brushProperty name="height" value="0.05" units="cm"/>
    </inkml:brush>
  </inkml:definitions>
  <inkml:trace contextRef="#ctx0" brushRef="#br0">1 32 24575,'9'13'0,"-2"3"0,13-5 0,-4 7 0,1-8 0,2 4 0,-2 5 0,0-7 0,-1 6 0,4-3 0,-8-5 0,14 8 0,-16-8 0,16 9 0,-7-8 0,-3 3 0,4-5 0,-14 0 0,9 0 0,-5-1 0,-1-3 0,0 0 0,2-5 0,-2 3 0,-4 2 0,4 0 0,-9-5 0,5-5 0,-5-3 0,0 0 0,0-2 0,0 2 0,0-2 0,4-2 0,2 1 0,4-2 0,0 0 0,-1 2 0,7-6 0,-1 6 0,2-8 0,-3 10 0,-3-5 0,-2 6 0,1-2 0,-1 2 0,2-2 0,-2 6 0,-4-5 0,3 9 0,-7-8 0,8 7 0,-8-6 0,7 1 0,-3 1 0,6-2 0,-6 3 0,3-2 0,-3-1 0,4 2 0,1 0 0,-6-3 0,4 8 0,-3-5 0,4 2 0,0-2 0,-5 2 0,0-1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9:13:59.236"/>
    </inkml:context>
    <inkml:brush xml:id="br0">
      <inkml:brushProperty name="width" value="0.05" units="cm"/>
      <inkml:brushProperty name="height" value="0.05" units="cm"/>
    </inkml:brush>
  </inkml:definitions>
  <inkml:trace contextRef="#ctx0" brushRef="#br0">1 2 24575,'64'0'0,"8"0"0,-3 0 0,6 0-2334,55 0 2334,-34 0 0,4 0-710,-10 0 0,1 0 710,14 0 0,8 0-560,-8 0 0,5 0 0,-6 0 560,-2 0 0,2 0 0,5-1 0,9 0 0,-7 3 0,-1 5 0,-2 4 0,-21-5 0,4 0 0,-1 3 0,4 4 0,1 5 0,-3-1 0,29 9 0,-2 4-894,6 2 0,-2 2 894,-12 1 0,-4 3-171,-7-1 0,-3 3 171,-9-7 0,-1 3 0,-1 5 0,-7 0 993,22 5-993,-38-9 0,-4-1 0,17 8 0,11 25 0,-18-9 0,-24-15 0,-4 0 0,1 15 2356,19 15-2356,-29-28 2194,-11-7-2194,9 6 1671,-17-13-1671,5 5 350,-6-8-350,0 2 0,-1 0 0,1 0 0,-6-2 0,5 2 0,-10 6 0,8-5 0,-7 5 0,8-7 0,-9-5 0,4-1 0,-5-6 0,0 1 0,6-6 0,-6-1 0,5 0 0,-5-3 0,0 8 0,0-4 0,0 6 0,0-1 0,0-5 0,0-1 0,0-3 0,0-2 0,0 1 0,0-1 0,0 1 0,0 0 0,4-1 0,-3 1 0,3 0 0,-4-1 0,0 1 0,0 0 0,0-1 0,0 0 0,0-3 0,0-1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9:13:59.237"/>
    </inkml:context>
    <inkml:brush xml:id="br0">
      <inkml:brushProperty name="width" value="0.05" units="cm"/>
      <inkml:brushProperty name="height" value="0.05" units="cm"/>
    </inkml:brush>
  </inkml:definitions>
  <inkml:trace contextRef="#ctx0" brushRef="#br0">1 32 24575,'9'13'0,"-2"3"0,13-5 0,-4 7 0,1-8 0,2 4 0,-2 5 0,0-7 0,-1 6 0,4-3 0,-8-5 0,14 8 0,-16-8 0,16 9 0,-7-8 0,-3 3 0,4-5 0,-14 0 0,9 0 0,-5-1 0,-1-3 0,0 0 0,2-5 0,-2 3 0,-4 2 0,4 0 0,-9-5 0,5-5 0,-5-3 0,0 0 0,0-2 0,0 2 0,0-2 0,4-2 0,2 1 0,4-2 0,0 0 0,-1 2 0,7-6 0,-1 6 0,2-8 0,-3 10 0,-3-5 0,-2 6 0,1-2 0,-1 2 0,2-2 0,-2 6 0,-4-5 0,3 9 0,-7-8 0,8 7 0,-8-6 0,7 1 0,-3 1 0,6-2 0,-6 3 0,3-2 0,-3-1 0,4 2 0,1 0 0,-6-3 0,4 8 0,-3-5 0,4 2 0,0-2 0,-5 2 0,0-1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9:14:04.513"/>
    </inkml:context>
    <inkml:brush xml:id="br0">
      <inkml:brushProperty name="width" value="0.05" units="cm"/>
      <inkml:brushProperty name="height" value="0.05" units="cm"/>
    </inkml:brush>
  </inkml:definitions>
  <inkml:trace contextRef="#ctx0" brushRef="#br0">4515 66 24575,'-15'0'0,"-15"0"0,-29 0 0,-17 0 0,-27 0-725,47-7 0,-2-1 725,-10 3 0,0-1 0,3-6 0,1 0 0,-8 7 0,1 1 0,8 1 0,0 0 0,-4 2 0,0 2 0,5-1 0,-1 0 0,4 0 0,1 0 0,-4 0 0,0 0 0,1 0 0,-1 0 0,0 0 0,-2 0-22,3 0 0,0 0 22,-43 0 0,48-1 0,1 2 0,-41 5 0,40 3 0,0 4 0,-39 11 0,40 0 0,0 3 0,-35 16 0,36-13 0,-1 0 0,3 4 0,2 1 0,0-5 0,1 1 0,-5 6 0,1 2 0,-37 28 0,35-29 0,2 2 0,4 1 0,3 1 0,-37 20 0,43-21 0,1 0 0,-26 17 0,-10 21 0,29-33 0,2-3 0,-11 17 0,14-17 0,2-1 0,-20 22 0,-11 10 0,11-10 0,-1-6 0,17-7 0,-19 3 0,12 10 0,-4-10 1075,7 3-1075,5-8 419,-3 0-419,9 1 0,3-9 0,6-1 0,9-14 0,3-1 0,2-11 0,4-1 0,5-4 0,-3 0 0,6-1 0,-2-4 0,3 1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9:14:04.514"/>
    </inkml:context>
    <inkml:brush xml:id="br0">
      <inkml:brushProperty name="width" value="0.05" units="cm"/>
      <inkml:brushProperty name="height" value="0.05" units="cm"/>
    </inkml:brush>
  </inkml:definitions>
  <inkml:trace contextRef="#ctx0" brushRef="#br0">1 1 24575,'0'18'0,"0"4"0,0-2 0,0 5 0,0-6 0,0 1 0,0 4 0,0-8 0,0 3 0,0-7 0,0-2 0,0 4 0,0-6 0,0-1 0,0 3 0,0-2 0,0 0 0,0 0 0,0 1 0,0-1 0,0 0 0,0 2 0,0-2 0,0 0 0,0 2 0,0-2 0,0 5 0,0-3 0,0 3 0,0-5 0,0 1 0,0 0 0,0-1 0,0 1 0,0 0 0,0-1 0,0-7 0,11 2 0,5-11 0,17 2 0,5-6 0,10 0 0,-3 6 0,5-4 0,-9 3 0,-3 1 0,2-5 0,-14 10 0,8-8 0,-15 7 0,0-2 0,-2 4 0,-9 0 0,4 0 0,-3 0 0,-1-5 0,0 5 0,-1-5 0,1 5 0,0 0 0,-4 0 0,-1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77"/>
    </inkml:context>
    <inkml:brush xml:id="br0">
      <inkml:brushProperty name="width" value="0.05" units="cm"/>
      <inkml:brushProperty name="height" value="0.05" units="cm"/>
      <inkml:brushProperty name="color" value="#00A0D7"/>
    </inkml:brush>
  </inkml:definitions>
  <inkml:trace contextRef="#ctx0" brushRef="#br0">499 101 24575,'-35'11'0,"-1"0"0,8 3 0,-2 1 0,-13 0 0,1 0 0,12 2 0,5-2 0,-2 3 0,-3 3 0,-1 2 0,9-4 0,0 0 0,3-1 0,1 0 0,5 0 0,1 2 0,-1 14 0,5-3 0,-3 21 0,8-8 0,3-13 0,0 1-957,0 29 957,0-20 0,0 0 0,0-5 0,0 1 0,-1 8 0,2-1 0,5-7 0,3-1 0,1 10 0,5-2 0,3-8 0,2-1-659,4 8 1,3 0 658,-2-9 0,1-2 0,3 2 0,0-2 0,-6-11 0,2-1 0,12 10 0,1-3-401,2-5 401,-4-1 0,0 1 0,8-4 0,9 2 0,-4-2 0,2-7 0,3 0 0,-13-4 0,18-3 0,-30-1 0,22-3 873,-21 0-873,7-4 1351,10-10-1351,-14-2 0,15-17 0,-15 0 0,4-8-46,-6-8 46,1 3 0,-7-12 0,-3 8 0,-2-8 0,-5 0 0,-3-2 0,-5 28 0,-2 0 0,-2-3 0,-1-1 0,-1 1 0,1-1 0,-2-3 0,0 1 0,0-20 0,0 15 0,0 1 0,-3 1 0,-2-1 0,-2-1 0,-9-3 0,3 16 0,-2-1 0,-6-4 0,-1 1 0,3 8 0,-1 1 0,-7-7 0,-1 2 0,-2-3 0,-8-3 0,13 12 0,-10-8 0,8 8 0,-4 0 0,5 8 0,4-2 497,2 8-497,2-4 0,1 8 0,0-2 0,1 2 0,-1 1 0,3 2 0,-2 0 0,2 3 0,-3 0 0,0 0 0,3 0 0,-1 0 0,0 0 0,-5 0 0,3 0 0,-3 0 0,-1 0 0,3 0 0,-2 0 0,7 2 0,-4 1 0,7 2 0,-6 3 0,5 0 0,-2 3 0,2-1 0,-3 5 0,2-4 0,-1 4 0,3-2 0,5-3 0,-5 2 0,4-3 0,-2-3 0,6 3 0,-2-4 0,3 3 0,-3-4 0,4 0 0,-3 1 0,3 0 0,0-3 0,0-1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84"/>
    </inkml:context>
    <inkml:brush xml:id="br0">
      <inkml:brushProperty name="width" value="0.05" units="cm"/>
      <inkml:brushProperty name="height" value="0.05" units="cm"/>
      <inkml:brushProperty name="color" value="#00A0D7"/>
    </inkml:brush>
  </inkml:definitions>
  <inkml:trace contextRef="#ctx0" brushRef="#br0">1 32 24575,'0'2'0,"0"-1"0,0 5 0,2-2 0,3-2 0,-2 3 0,6-3 0,-5 1 0,2-1 0,-1-2 0,2 0 0,-2 0 0,2 0 0,-2 0 0,0 0 0,-1 0 0,1 0 0,-1 0 0,1 0 0,0 0 0,-3-2 0,2 2 0,-3-4 0,2 3 0,-2-3 0,3 1 0,-4-1 0,3-1 0,-1 1 0,-2-1 0,2 1 0,-2-1 0,0 1 0,0-1 0,-2 1 0,-1 2 0,-1 0 0,-2 2 0,0 0 0,0 0 0,1 0 0,0 0 0,0 0 0,1 0 0,-1 0 0,1 0 0,-1 0 0,1 0 0,-1 0 0,1 0 0,0 2 0,1 0 0,-1 0 0,4 3 0,-5-5 0,5 4 0,-2-3 0,2 1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85"/>
    </inkml:context>
    <inkml:brush xml:id="br0">
      <inkml:brushProperty name="width" value="0.05" units="cm"/>
      <inkml:brushProperty name="height" value="0.05" units="cm"/>
      <inkml:brushProperty name="color" value="#00A0D7"/>
    </inkml:brush>
  </inkml:definitions>
  <inkml:trace contextRef="#ctx0" brushRef="#br0">1 32 24575,'2'-2'0,"0"2"0,2 0 0,1 5 0,0-5 0,-1 4 0,1-1 0,2-1 0,-2 3 0,4-3 0,-3 1 0,1 1 0,0-3 0,-2 0 0,2 2 0,0-3 0,-1 2 0,0-2 0,-1 0 0,0 0 0,2 0 0,-2 0 0,2 0 0,-2 0 0,-1 0 0,1 0 0,-1 0 0,1 0 0,0 0 0,-1 0 0,1-2 0,-1 0 0,-2-2 0,0-1 0,-2 1 0,0 0 0,0-1 0,-2 3 0,0 0 0,-3-1 0,-2 3 0,1-4 0,0 3 0,-1-3 0,1 3 0,-1-3 0,2 3 0,-2-3 0,2 1 0,-2 1 0,2-1 0,0 3 0,1-1 0,-4 0 0,3-1 0,-1 2 0,1 0 0,0 0 0,1 0 0,-1 0 0,0 0 0,0 0 0,1 0 0,-1 0 0,1 0 0,-1 0 0,0 0 0,3 2 0,-3-1 0,5 3 0,-2-4 0,2 2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78"/>
    </inkml:context>
    <inkml:brush xml:id="br0">
      <inkml:brushProperty name="width" value="0.05" units="cm"/>
      <inkml:brushProperty name="height" value="0.05" units="cm"/>
      <inkml:brushProperty name="color" value="#00A0D7"/>
    </inkml:brush>
  </inkml:definitions>
  <inkml:trace contextRef="#ctx0" brushRef="#br0">1 25 24575,'13'11'0,"0"-2"0,2 11 0,-2-8 0,-1 3 0,-2-6 0,0-1 0,0 0 0,-2-1 0,1-2 0,-1-2 0,2 1 0,0-1 0,0 0 0,0 1 0,4-3 0,-3 1 0,1-2 0,2 0 0,-3 0 0,4 0 0,0 0 0,5 0 0,-3-2 0,7 1 0,-7-4 0,7 2 0,-7-3 0,3 0 0,0 1 0,-1-1 0,-3-2 0,1 1 0,-7-3 0,7 5 0,-7-3 0,1 3 0,-2-2 0,-3 1 0,1-1 0,-3 2 0,1-2 0,0 2 0,0-2 0,-1 3 0,-2-1 0,3 0 0,-5 1 0,2-1 0,-2 3 0,0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81"/>
    </inkml:context>
    <inkml:brush xml:id="br0">
      <inkml:brushProperty name="width" value="0.05" units="cm"/>
      <inkml:brushProperty name="height" value="0.05" units="cm"/>
      <inkml:brushProperty name="color" value="#00A0D7"/>
    </inkml:brush>
  </inkml:definitions>
  <inkml:trace contextRef="#ctx0" brushRef="#br0">8 0 24575,'0'7'0,"0"2"0,0 1 0,0 1 0,0 8 0,0 3 0,0 0 0,0 6 0,0-11 0,0 3 0,0-6 0,0 2 0,0-5 0,0 0 0,0-5 0,0-1 0,0 0 0,0-1 0,0 1 0,0 1 0,0 4 0,0 3 0,0 7 0,0 1 0,0 7 0,0 10 0,0-10 0,0 16 0,0-13 0,0 7 0,0-1 0,0-4 0,0 1 0,0-6 0,0-3 0,0-5 0,0-3 0,0 0 0,0-4 0,0 1 0,0-4 0,0-2 0,0 1 0,0-1 0,0 2 0,0-2 0,0 1 0,0 2 0,0-2 0,3 6 0,-3-7 0,3 3 0,-3-2 0,0-1 0,0 2 0,0 0 0,0-2 0,0 1 0,0 0 0,0 1 0,0 3 0,0-3 0,0 7 0,0-4 0,0 7 0,0-2 0,0 2 0,0-3 0,0-3 0,0 1 0,0-3 0,0 1 0,0-3 0,0-3 0,0 3 0,0-5 0,0 2 0,0 0 0,0-1 0,0 0 0,0 1 0,0 1 0,0 0 0,0 1 0,0 0 0,0 1 0,0 0 0,0 0 0,0-2 0,0 1 0,0-1 0,0 0 0,0-1 0,0-3 0,0 5 0,0-3 0,0 3 0,0-4 0,0 2 0,0-2 0,0 2 0,0-2 0,0 0 0,0-1 0,0 0 0,0 1 0,0 0 0,0-1 0,0 0 0,0 4 0,0-3 0,-2 2 0,1-2 0,-1-1 0,2 1 0,0-1 0,0 0 0,0 1 0,0-1 0,0 1 0,0-1 0,0 0 0,0 1 0,0 0 0,0-1 0,0 0 0,-2 1 0,2 0 0,-3-1 0,3 1 0,0 0 0,0 0 0,0-1 0,0 0 0,0 1 0,0 0 0,0-1 0,0 1 0,0-1 0,-1 0 0,0 1 0,-1-1 0,2 0 0,0-2 0,0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15"/>
    </inkml:context>
    <inkml:brush xml:id="br0">
      <inkml:brushProperty name="width" value="0.05" units="cm"/>
      <inkml:brushProperty name="height" value="0.05" units="cm"/>
      <inkml:brushProperty name="color" value="#FF0000"/>
    </inkml:brush>
  </inkml:definitions>
  <inkml:trace contextRef="#ctx0" brushRef="#br0">15 0 24575,'0'13'0,"0"3"0,0 4 0,0 0 0,0 17 0,0 4 0,0 0 0,0 11 0,0-19 0,0 5 0,0-12 0,0 4 0,0-10 0,0 0 0,0-7 0,0-3 0,0-2 0,0 0 0,0 0 0,0 4 0,0 8 0,0 4 0,0 14 0,0 2 0,0 11 0,0 21 0,0-19 0,0 30 0,0-25 0,0 14 0,0-2 0,0-8 0,0 1 0,0-9 0,0-7 0,0-9 0,0-7 0,0 0 0,0-5 0,0-1 0,0-5 0,0-6 0,0 3 0,0-3 0,0 6 0,0-5 0,0 2 0,0 3 0,0-3 0,5 11 0,-4-11 0,4 3 0,-5-3 0,0-3 0,0 6 0,0-1 0,0-5 0,0 4 0,0-3 0,0 4 0,0 6 0,0-5 0,0 10 0,0-4 0,0 12 0,0-5 0,0 5 0,0-6 0,0-7 0,0 5 0,0-9 0,0 4 0,0-6 0,0-5 0,0 3 0,0-6 0,0 2 0,0 0 0,0-3 0,0 3 0,0 0 0,0 3 0,0-2 0,0 4 0,0-3 0,0 4 0,0-1 0,0 1 0,0-3 0,0 1 0,0-3 0,0 2 0,0-3 0,0-5 0,0 10 0,0-8 0,0 8 0,0-10 0,0 5 0,0-2 0,0 2 0,0-5 0,0 1 0,0-1 0,0 1 0,0 0 0,0-1 0,0 1 0,0-1 0,0 6 0,0-5 0,-4 4 0,3-3 0,-2-2 0,3 0 0,0 1 0,0-1 0,0 0 0,0 0 0,0 0 0,0 1 0,0-1 0,0 0 0,0 2 0,0-2 0,0 0 0,-5 2 0,5-2 0,-5 0 0,5 1 0,0 0 0,0 0 0,0-1 0,0 1 0,0-1 0,0 1 0,0 0 0,0-1 0,0 0 0,-3 0 0,2 0 0,-3 1 0,4-2 0,0-3 0,0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82"/>
    </inkml:context>
    <inkml:brush xml:id="br0">
      <inkml:brushProperty name="width" value="0.05" units="cm"/>
      <inkml:brushProperty name="height" value="0.05" units="cm"/>
      <inkml:brushProperty name="color" value="#00A0D7"/>
    </inkml:brush>
  </inkml:definitions>
  <inkml:trace contextRef="#ctx0" brushRef="#br0">571 5 24575,'0'-4'0,"-4"4"0,0 3 0,-9 8 0,3 7 0,-7 1 0,0 5 0,-2-1 0,-1 3 0,-2 0 0,-1 0 0,-1 4 0,-2-3 0,2 7 0,-2-8 0,-3 9 0,3-8 0,1 3 0,0-3 0,4-1 0,-2 1 0,5-5 0,-2 0 0,5-4 0,1-1 0,5-3 0,-1-1 0,4-3 0,-1 0 0,-1-2 0,3 2 0,-2-4 0,1 3 0,2-1 0,-1 0 0,0 1 0,0-3 0,0 3 0,0-4 0,0 2 0,2-2 0,0-1 0,2 1 0,-3-2 0,4 0 0,-3-2 0,3 1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83"/>
    </inkml:context>
    <inkml:brush xml:id="br0">
      <inkml:brushProperty name="width" value="0.05" units="cm"/>
      <inkml:brushProperty name="height" value="0.05" units="cm"/>
      <inkml:brushProperty name="color" value="#00A0D7"/>
    </inkml:brush>
  </inkml:definitions>
  <inkml:trace contextRef="#ctx0" brushRef="#br0">0 0 24575,'4'3'0,"9"5"0,9 13 0,13 7 0,6 6 0,9 0 0,-19-2 0,11-3 0,-20-6 0,10 0 0,-12-5 0,0-5 0,-5 3 0,-7-11 0,3 7 0,-6-11 0,-2 6 0,1-4 0,-2-1 0,1 2 0,1-1 0,-2 2 0,3-1 0,0 0 0,-1 1 0,1 2 0,3 4 0,0-1 0,2 4 0,4-1 0,-3 2 0,4-1 0,-5 2 0,-2-5 0,2 2 0,-4-5 0,4 1 0,-5-3 0,2 3 0,-2-4 0,2 5 0,1-5 0,5 5 0,-2-2 0,4 4 0,-3-2 0,3 1 0,-3-1 0,3 1 0,-4-3 0,2 2 0,-2-2 0,-1 0 0,-2 1 0,1-3 0,-3 1 0,3-2 0,-4 0 0,2 0 0,-2-1 0,0 1 0,-1 0 0,1 1 0,2 0 0,-2 1 0,2-2 0,-2 2 0,0-2 0,0 2 0,0-2 0,-1-1 0,0 1 0,1 0 0,0-3 0,-3 0 0,0-2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79"/>
    </inkml:context>
    <inkml:brush xml:id="br0">
      <inkml:brushProperty name="width" value="0.05" units="cm"/>
      <inkml:brushProperty name="height" value="0.05" units="cm"/>
      <inkml:brushProperty name="color" value="#00A0D7"/>
    </inkml:brush>
  </inkml:definitions>
  <inkml:trace contextRef="#ctx0" brushRef="#br0">1 828 24575,'2'-4'0,"5"-5"0,12-7 0,3-6 0,6-6 0,3-4 0,6-4 0,-10 4 0,10 0 0,-11-2 0,5 7 0,2-11 0,-7 17 0,-2-9 0,-2 10 0,-4 1 0,-5 3 0,0 4 0,-5-1 0,2 2 0,0 1 0,-2 0 0,2 2 0,-5-2 0,2 5 0,-2-2 0,0 2 0,0 0 0,-1 1 0,0-1 0,1 2 0,-2-1 0,1 2 0,-2-3 0,3 0 0,-2 1 0,1-1 0,-2 0 0,3 0 0,-1 1 0,1-1 0,2-2 0,-2 2 0,2-2 0,1 0 0,-3 2 0,2-3 0,-2 4 0,-1-1 0,0 2 0,1-1 0,0 1 0,-1-1 0,1-1 0,2-2 0,-2 2 0,3-2 0,-4 2 0,3-2 0,-2 2 0,2-3 0,-2 4 0,0-1 0,-1-2 0,1 2 0,2-4 0,-2 3 0,2 0 0,-3 1 0,1 0 0,0 0 0,-1-2 0,1-1 0,0 1 0,3-3 0,-3 5 0,2-5 0,-3 5 0,1-2 0,0 2 0,-1 1 0,1-1 0,0 2 0,-3-1 0,0 2 0,0-1 0,-1-1 0,1 4 0,-2-2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80"/>
    </inkml:context>
    <inkml:brush xml:id="br0">
      <inkml:brushProperty name="width" value="0.05" units="cm"/>
      <inkml:brushProperty name="height" value="0.05" units="cm"/>
      <inkml:brushProperty name="color" value="#00A0D7"/>
    </inkml:brush>
  </inkml:definitions>
  <inkml:trace contextRef="#ctx0" brushRef="#br0">1280 665 24575,'-13'-3'0,"-2"-3"0,-18-7 0,3-4 0,-21-5 0,10 1 0,-3 2 0,7-1 0,-1 3 0,-8-9 0,8 4 0,9 7 0,3 0 0,3-2 0,-21-4 0,17 2 0,-6 1 0,-2-3 0,3 2 0,-6 2 0,11 0 0,-8 1 0,12 0 0,-9 3 0,6-3 0,-7 3 0,8 0 0,0 1 0,2 0 0,5 1 0,-2-1 0,6 4 0,1-2 0,3 4 0,-1-1 0,4 2 0,0 0 0,2 2 0,0-1 0,0 1 0,1-1 0,0-1 0,-1 3 0,0-3 0,1 3 0,-1-1 0,1-1 0,-3 2 0,2-3 0,-5 2 0,5-1 0,-5 1 0,5 1 0,-5-3 0,3 2 0,-1 1 0,-2-3 0,5 2 0,-5 1 0,3-3 0,-1 5 0,-2-5 0,5 2 0,-5 1 0,5-3 0,-5 3 0,5-1 0,-5-2 0,5 5 0,-2-5 0,0 5 0,2-2 0,-3 0 0,4 1 0,1-3 0,-1 3 0,1-2 0,1 2 0,0-1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86"/>
    </inkml:context>
    <inkml:brush xml:id="br0">
      <inkml:brushProperty name="width" value="0.05" units="cm"/>
      <inkml:brushProperty name="height" value="0.05" units="cm"/>
      <inkml:brushProperty name="color" value="#FF0000"/>
    </inkml:brush>
  </inkml:definitions>
  <inkml:trace contextRef="#ctx0" brushRef="#br0">499 101 24575,'-35'11'0,"-1"0"0,8 3 0,-2 1 0,-13 0 0,1 0 0,12 2 0,5-2 0,-2 3 0,-3 3 0,-1 2 0,9-4 0,0 0 0,3-1 0,1 0 0,5 0 0,1 2 0,-1 14 0,5-3 0,-3 21 0,8-8 0,3-13 0,0 1-957,0 29 957,0-20 0,0 0 0,0-5 0,0 1 0,-1 8 0,2-1 0,5-7 0,3-1 0,1 10 0,5-2 0,3-9 0,2 1-659,4 7 1,3 0 658,-2-9 0,1-2 0,3 2 0,0-2 0,-6-11 0,2-1 0,12 10 0,1-3-401,2-5 401,-4-1 0,0 1 0,8-4 0,9 2 0,-4-2 0,2-7 0,3 0 0,-13-4 0,18-3 0,-30-1 0,22-3 873,-21 0-873,7-4 1351,10-10-1351,-14-2 0,15-17 0,-15 0 0,4-8-46,-6-8 46,1 3 0,-7-12 0,-3 8 0,-2-8 0,-5 0 0,-3-2 0,-5 28 0,-2 0 0,-2-3 0,-1-1 0,-1 1 0,1-1 0,-2-3 0,0 1 0,0-20 0,0 15 0,0 1 0,-3 1 0,-2-1 0,-2-1 0,-9-3 0,3 16 0,-2-1 0,-6-4 0,-1 1 0,3 8 0,-1 1 0,-7-7 0,-1 2 0,-2-3 0,-8-3 0,13 12 0,-10-8 0,8 8 0,-4 0 0,5 8 0,4-2 497,2 8-497,2-4 0,1 8 0,0-2 0,1 2 0,-1 1 0,3 2 0,-2 0 0,2 3 0,-3 0 0,0 0 0,3 0 0,-1 0 0,0 0 0,-5 0 0,3 0 0,-3 0 0,-1 0 0,3 0 0,-2 0 0,7 2 0,-4 1 0,7 2 0,-6 3 0,5 0 0,-2 3 0,2-1 0,-3 5 0,2-4 0,-1 4 0,3-2 0,5-3 0,-5 2 0,4-3 0,-2-3 0,6 3 0,-2-4 0,3 3 0,-3-4 0,4 0 0,-3 1 0,3 0 0,0-3 0,0-1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93"/>
    </inkml:context>
    <inkml:brush xml:id="br0">
      <inkml:brushProperty name="width" value="0.05" units="cm"/>
      <inkml:brushProperty name="height" value="0.05" units="cm"/>
      <inkml:brushProperty name="color" value="#FF0000"/>
    </inkml:brush>
  </inkml:definitions>
  <inkml:trace contextRef="#ctx0" brushRef="#br0">1 32 24575,'0'2'0,"0"-1"0,0 5 0,2-2 0,3-2 0,-2 3 0,6-3 0,-5 1 0,2-1 0,-1-2 0,2 0 0,-2 0 0,2 0 0,-2 0 0,0 0 0,-1 0 0,1 0 0,-1 0 0,1 0 0,0 0 0,-3-2 0,2 2 0,-3-4 0,2 3 0,-2-3 0,3 1 0,-4-1 0,3-1 0,-1 1 0,-2-1 0,2 1 0,-2-1 0,0 1 0,0-1 0,-2 1 0,-1 2 0,-1 0 0,-2 2 0,0 0 0,0 0 0,1 0 0,0 0 0,0 0 0,1 0 0,-1 0 0,1 0 0,-1 0 0,1 0 0,-1 0 0,1 0 0,0 2 0,1 0 0,-1 0 0,4 3 0,-5-5 0,5 4 0,-2-3 0,2 1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94"/>
    </inkml:context>
    <inkml:brush xml:id="br0">
      <inkml:brushProperty name="width" value="0.05" units="cm"/>
      <inkml:brushProperty name="height" value="0.05" units="cm"/>
      <inkml:brushProperty name="color" value="#FF0000"/>
    </inkml:brush>
  </inkml:definitions>
  <inkml:trace contextRef="#ctx0" brushRef="#br0">1 32 24575,'2'-2'0,"0"2"0,2 0 0,1 5 0,0-5 0,-1 4 0,1-1 0,2-1 0,-2 3 0,4-3 0,-3 1 0,1 1 0,0-3 0,-2 0 0,2 2 0,0-3 0,-1 2 0,0-2 0,-1 0 0,0 0 0,2 0 0,-2 0 0,2 0 0,-2 0 0,-1 0 0,1 0 0,-1 0 0,1 0 0,0 0 0,-1 0 0,1-2 0,-1 0 0,-2-2 0,0-1 0,-2 1 0,0 0 0,0-1 0,-2 3 0,0 0 0,-3-1 0,-2 3 0,1-4 0,0 3 0,-1-3 0,1 3 0,-1-3 0,2 3 0,-2-3 0,2 1 0,-2 1 0,2-1 0,0 3 0,1-1 0,-4 0 0,3-1 0,-1 2 0,1 0 0,0 0 0,1 0 0,-1 0 0,0 0 0,0 0 0,1 0 0,-1 0 0,1 0 0,-1 0 0,0 0 0,3 2 0,-3-1 0,5 3 0,-2-4 0,2 2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87"/>
    </inkml:context>
    <inkml:brush xml:id="br0">
      <inkml:brushProperty name="width" value="0.05" units="cm"/>
      <inkml:brushProperty name="height" value="0.05" units="cm"/>
      <inkml:brushProperty name="color" value="#FF0000"/>
    </inkml:brush>
  </inkml:definitions>
  <inkml:trace contextRef="#ctx0" brushRef="#br0">1 25 24575,'13'11'0,"0"-2"0,2 11 0,-2-8 0,-1 3 0,-2-6 0,0-1 0,0 0 0,-2-1 0,1-2 0,-1-2 0,2 1 0,0-1 0,0 0 0,0 1 0,4-3 0,-3 1 0,1-2 0,2 0 0,-3 0 0,4 0 0,0 0 0,5 0 0,-3-2 0,7 1 0,-7-4 0,7 2 0,-7-3 0,3 0 0,0 1 0,-1-1 0,-3-2 0,1 1 0,-7-3 0,7 5 0,-7-3 0,1 3 0,-2-2 0,-3 1 0,1-1 0,-3 2 0,1-2 0,0 2 0,0-2 0,-1 3 0,-2-1 0,3 0 0,-5 1 0,2-1 0,-2 3 0,0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90"/>
    </inkml:context>
    <inkml:brush xml:id="br0">
      <inkml:brushProperty name="width" value="0.05" units="cm"/>
      <inkml:brushProperty name="height" value="0.05" units="cm"/>
      <inkml:brushProperty name="color" value="#FF0000"/>
    </inkml:brush>
  </inkml:definitions>
  <inkml:trace contextRef="#ctx0" brushRef="#br0">8 0 24575,'0'7'0,"0"2"0,0 1 0,0 1 0,0 8 0,0 3 0,0 0 0,0 6 0,0-11 0,0 3 0,0-6 0,0 2 0,0-5 0,0 0 0,0-5 0,0-1 0,0 0 0,0-1 0,0 1 0,0 1 0,0 4 0,0 3 0,0 7 0,0 1 0,0 7 0,0 10 0,0-10 0,0 16 0,0-13 0,0 7 0,0-1 0,0-4 0,0 1 0,0-6 0,0-3 0,0-5 0,0-3 0,0 0 0,0-4 0,0 1 0,0-4 0,0-2 0,0 1 0,0-1 0,0 2 0,0-2 0,0 1 0,0 2 0,0-2 0,3 6 0,-3-7 0,3 3 0,-3-2 0,0-1 0,0 2 0,0 0 0,0-2 0,0 1 0,0 0 0,0 1 0,0 3 0,0-3 0,0 7 0,0-4 0,0 7 0,0-2 0,0 2 0,0-3 0,0-3 0,0 1 0,0-3 0,0 1 0,0-3 0,0-3 0,0 3 0,0-5 0,0 2 0,0 0 0,0-1 0,0 0 0,0 1 0,0 1 0,0 0 0,0 1 0,0 0 0,0 1 0,0 0 0,0 0 0,0-2 0,0 1 0,0-1 0,0 0 0,0-1 0,0-3 0,0 5 0,0-3 0,0 3 0,0-4 0,0 2 0,0-2 0,0 2 0,0-2 0,0 0 0,0-1 0,0 0 0,0 1 0,0 0 0,0-1 0,0 0 0,0 4 0,0-3 0,-2 2 0,1-2 0,-1-1 0,2 1 0,0-1 0,0 0 0,0 1 0,0-1 0,0 1 0,0-1 0,0 0 0,0 1 0,0 0 0,0-1 0,0 0 0,-2 1 0,2 0 0,-3-1 0,3 1 0,0 0 0,0 0 0,0-1 0,0 0 0,0 1 0,0 0 0,0-1 0,0 1 0,0-1 0,-1 0 0,0 1 0,-1-1 0,2 0 0,0-2 0,0 0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91"/>
    </inkml:context>
    <inkml:brush xml:id="br0">
      <inkml:brushProperty name="width" value="0.05" units="cm"/>
      <inkml:brushProperty name="height" value="0.05" units="cm"/>
      <inkml:brushProperty name="color" value="#FF0000"/>
    </inkml:brush>
  </inkml:definitions>
  <inkml:trace contextRef="#ctx0" brushRef="#br0">571 5 24575,'0'-4'0,"-4"4"0,0 3 0,-9 8 0,3 7 0,-7 1 0,0 5 0,-2-1 0,-1 3 0,-2 0 0,-1 0 0,-1 4 0,-2-3 0,2 7 0,-2-8 0,-3 9 0,3-8 0,1 3 0,0-3 0,4-1 0,-2 1 0,5-5 0,-2 0 0,5-4 0,1-1 0,5-3 0,-1-1 0,4-3 0,-1 0 0,-1-2 0,3 2 0,-2-4 0,1 3 0,2-1 0,-1 0 0,0 1 0,0-3 0,0 3 0,0-4 0,0 2 0,2-2 0,0-1 0,2 1 0,-3-2 0,4 0 0,-3-2 0,3 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16"/>
    </inkml:context>
    <inkml:brush xml:id="br0">
      <inkml:brushProperty name="width" value="0.05" units="cm"/>
      <inkml:brushProperty name="height" value="0.05" units="cm"/>
      <inkml:brushProperty name="color" value="#FF0000"/>
    </inkml:brush>
  </inkml:definitions>
  <inkml:trace contextRef="#ctx0" brushRef="#br0">1075 9 24575,'0'-8'0,"-8"8"0,1 6 0,-18 15 0,6 12 0,-14 2 0,3 11 0,-6-2 0,-1 4 0,-6 2 0,0-1 0,-2 6 0,-3-4 0,2 13 0,-4-14 0,-3 15 0,3-13 0,4 4 0,-3-6 0,12-1 0,-7 2 0,9-9 0,-2-1 0,9-8 0,1 0 0,11-7 0,-3-1 0,8-6 0,-3 0 0,0-4 0,3 3 0,-2-8 0,3 8 0,1-3 0,0-1 0,0 4 0,-1-7 0,1 6 0,-1-7 0,1 4 0,4-6 0,-2 0 0,6 2 0,-7-6 0,8 4 0,-5-7 0,5 2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92"/>
    </inkml:context>
    <inkml:brush xml:id="br0">
      <inkml:brushProperty name="width" value="0.05" units="cm"/>
      <inkml:brushProperty name="height" value="0.05" units="cm"/>
      <inkml:brushProperty name="color" value="#FF0000"/>
    </inkml:brush>
  </inkml:definitions>
  <inkml:trace contextRef="#ctx0" brushRef="#br0">0 0 24575,'4'3'0,"9"5"0,9 13 0,13 7 0,6 6 0,9 0 0,-19-2 0,11-3 0,-20-6 0,10 0 0,-12-5 0,0-5 0,-5 3 0,-7-11 0,3 7 0,-6-11 0,-2 6 0,1-4 0,-2-1 0,1 2 0,1-1 0,-2 2 0,3-1 0,0 0 0,-1 1 0,1 2 0,3 4 0,0-1 0,2 4 0,4-1 0,-3 2 0,4-1 0,-5 2 0,-2-5 0,2 2 0,-4-5 0,4 1 0,-5-3 0,2 3 0,-2-4 0,2 5 0,1-5 0,5 5 0,-2-2 0,4 4 0,-3-2 0,3 1 0,-3-1 0,3 1 0,-4-3 0,2 2 0,-2-2 0,-1 0 0,-2 1 0,1-3 0,-3 1 0,3-2 0,-4 0 0,2 0 0,-2-1 0,0 1 0,-1 0 0,1 1 0,2 0 0,-2 1 0,2-2 0,-2 2 0,0-2 0,0 2 0,0-2 0,-1-1 0,0 1 0,1 0 0,0-3 0,-3 0 0,0-2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88"/>
    </inkml:context>
    <inkml:brush xml:id="br0">
      <inkml:brushProperty name="width" value="0.05" units="cm"/>
      <inkml:brushProperty name="height" value="0.05" units="cm"/>
      <inkml:brushProperty name="color" value="#FF0000"/>
    </inkml:brush>
  </inkml:definitions>
  <inkml:trace contextRef="#ctx0" brushRef="#br0">1 828 24575,'2'-4'0,"5"-5"0,12-7 0,3-6 0,6-6 0,3-4 0,6-4 0,-10 4 0,10 0 0,-11-2 0,5 7 0,2-11 0,-7 17 0,-2-9 0,-2 10 0,-4 1 0,-5 3 0,0 4 0,-5-1 0,2 2 0,0 1 0,-2 0 0,2 2 0,-5-2 0,2 5 0,-2-2 0,0 2 0,0 0 0,-1 1 0,0-1 0,1 2 0,-2-1 0,1 2 0,-2-3 0,3 0 0,-2 1 0,1-1 0,-2 0 0,3 0 0,-1 1 0,1-1 0,2-2 0,-2 2 0,2-2 0,1 0 0,-3 2 0,2-3 0,-2 4 0,-1-1 0,0 2 0,1-1 0,0 1 0,-1-1 0,1-1 0,2-2 0,-2 2 0,3-2 0,-4 2 0,3-2 0,-2 2 0,2-3 0,-2 4 0,0-1 0,-1-2 0,1 2 0,2-4 0,-2 3 0,2 0 0,-3 1 0,1 0 0,0 0 0,-1-2 0,1-1 0,0 1 0,3-3 0,-3 5 0,2-5 0,-3 5 0,1-2 0,0 2 0,-1 1 0,1-1 0,0 2 0,-3-1 0,0 2 0,0-1 0,-1-1 0,1 4 0,-2-2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89"/>
    </inkml:context>
    <inkml:brush xml:id="br0">
      <inkml:brushProperty name="width" value="0.05" units="cm"/>
      <inkml:brushProperty name="height" value="0.05" units="cm"/>
      <inkml:brushProperty name="color" value="#FF0000"/>
    </inkml:brush>
  </inkml:definitions>
  <inkml:trace contextRef="#ctx0" brushRef="#br0">1280 665 24575,'-13'-3'0,"-2"-3"0,-18-7 0,3-4 0,-21-5 0,10 1 0,-3 2 0,7-1 0,-1 3 0,-8-9 0,8 4 0,9 7 0,3 0 0,3-2 0,-21-4 0,17 2 0,-6 1 0,-2-3 0,3 2 0,-6 2 0,11 0 0,-8 1 0,12 0 0,-9 3 0,6-3 0,-7 3 0,8 0 0,0 1 0,2 0 0,5 1 0,-2-1 0,6 4 0,1-2 0,3 4 0,-1-1 0,4 2 0,0 0 0,2 2 0,0-1 0,0 1 0,1-1 0,0-1 0,-1 3 0,0-3 0,1 3 0,-1-1 0,1-1 0,-3 2 0,2-3 0,-5 2 0,5-1 0,-5 1 0,5 1 0,-5-3 0,3 2 0,-1 1 0,-2-3 0,5 2 0,-5 1 0,3-3 0,-1 5 0,-2-5 0,5 2 0,-5 1 0,5-3 0,-5 3 0,5-1 0,-5-2 0,5 5 0,-2-5 0,0 5 0,2-2 0,-3 0 0,4 1 0,1-3 0,-1 3 0,1-2 0,1 2 0,0-1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95"/>
    </inkml:context>
    <inkml:brush xml:id="br0">
      <inkml:brushProperty name="width" value="0.05" units="cm"/>
      <inkml:brushProperty name="height" value="0.05" units="cm"/>
      <inkml:brushProperty name="color" value="#66CC00"/>
    </inkml:brush>
  </inkml:definitions>
  <inkml:trace contextRef="#ctx0" brushRef="#br0">809 82 24575,'-3'-6'0,"3"2"0,-5-2 0,5 2 0,-5 1 0,2-7 0,-2 6 0,-1-7 0,-4 2 0,-1 0 0,0 1 0,-22 1 0,18 6 0,-28 1 0,29 1 0,-28 1 0,25-2 0,-25 3 0,31 0 0,-16 3 0,20-4 0,-16 2 0,15-1 0,-32 8 0,30-4 0,-37 11 0,31-8 0,-37 16 0,27-12 0,-22 16 0,30-21 0,-8 16 0,16-20 0,-2 10 0,7-12 0,-7 8 0,3-4 0,-4 9 0,1-5 0,-5 20 0,5-15 0,-10 22 0,13-19 0,-8 12 0,14-13 0,-5 12 0,7-15 0,-8 28 0,5-26 0,-2 20 0,3-24 0,3 5 0,0-6 0,0 6 0,0-5 0,0 11 0,0-10 0,6 24 0,-1-17 0,4 31 0,-5-31 0,4 22 0,-7-28 0,10 20 0,-8-24 0,6 23 0,-4-26 0,3 19 0,-5-17 0,7 7 0,-7-8 0,11 14 0,-7-15 0,17 18 0,-12-12 0,18 10 0,-14-9 0,12 3 0,-11-10 0,11 11 0,-5-11 0,24 16 0,-21-11 0,6 0 0,0-2 0,-5 1 0,7-2 0,-2 0 0,-10-2 0,23 2 0,-31-5 0,11-4 0,-15 1 0,10-2 0,-13 3 0,10-1 0,-11 1 0,13-1 0,-12-2 0,19-3 0,-16 0 0,15-3 0,-13 0 0,22-7 0,-14 8 0,33-15 0,-27 14 0,31-17 0,-39 14 0,24-13 0,-31 15 0,8-1 0,-13 3 0,-2 4 0,-3-3 0,3 4 0,1-7 0,-2 4 0,6-4 0,-8 1 0,8-3 0,-6 5 0,2-5 0,-2 6 0,-1-2 0,-2 0 0,4-2 0,-3 2 0,7-21 0,-3 4 0,5-26 0,-3 18 0,1-35 0,-4 41 0,2-40 0,-6 43 0,6-30 0,-6 30 0,6-33 0,-5 36 0,2-25 0,-3 29 0,3-13 0,-2 13 0,1-19 0,0 21 0,-1-17 0,1 19 0,-5-14 0,3 10 0,-5-14 0,4 14 0,-3-10 0,1 14 0,-2-10 0,-1 10 0,-1-11 0,1 13 0,-1-9 0,1 13 0,0-10 0,3 8 0,-13-11 0,11 10 0,-11-8 0,11 9 0,-5-1 0,5 2 0,-9-5 0,10 5 0,-12-5 0,12 5 0,-8 0 0,6 0 0,-11-3 0,9 4 0,-11-5 0,10 7 0,-7-4 0,3 2 0,-14-5 0,16 4 0,-15-6 0,19 9 0,-10-2 0,13 2 0,-5 1 0,7-1 0,-4 2 0,4-3 0,-3 3 0,2-2 0,-4 0 0,2 1 0,-2-4 0,1 5 0,-1-4 0,2 1 0,-3 0 0,6-1 0,-7 3 0,7-3 0,-7 3 0,7-1 0,-3 2 0,-1 0 0,0-2 0,0 1 0,-4-3 0,5 3 0,-2-1 0,1 2 0,-1 0 0,2 0 0,-4 0 0,3 0 0,-6 0 0,6 0 0,-8 2 0,8-1 0,-6 3 0,7-4 0,-5 3 0,7-1 0,-8 0 0,7 1 0,-10 2 0,8-5 0,-13 7 0,11-6 0,-14 8 0,17-6 0,-12 5 0,13-5 0,-5 4 0,5-6 0,-2 8 0,1-6 0,2 3 0,-1-2 0,-1 2 0,2-2 0,-4 5 0,6-4 0,-5 5 0,2-5 0,-3 7 0,2-9 0,0 10 0,0-11 0,0 11 0,3-9 0,-5 10 0,6-8 0,-6 5 0,4-5 0,-2 3 0,2-3 0,1 1 0,0-2 0,-1 2 0,0-2 0,-1 7 0,0-3 0,-3 8 0,1-8 0,-1 7 0,2-6 0,-1 2 0,3-3 0,-1 0 0,3-4 0,-1 5 0,2-5 0,-2 4 0,1-3 0,-1 4 0,2-5 0,0 6 0,0-5 0,0 8 0,0-8 0,-2 11 0,1-10 0,-1 13 0,2-14 0,0 12 0,0-12 0,0 5 0,2-8 0,-1 8 0,1-7 0,-2 10 0,3-5 0,-1 6 0,2-3 0,0 5 0,0-7 0,2 10 0,-2-12 0,2 10 0,-1-13 0,-1 10 0,2-11 0,-2 10 0,-1-8 0,4 3 0,-6-4 0,8 2 0,-8-2 0,8 3 0,-8-3 0,8 2 0,-6-4 0,4 6 0,-2-8 0,2 8 0,-2-8 0,5 6 0,-5-7 0,4 4 0,-3-3 0,1 1 0,-2-2 0,5 0 0,-5 0 0,7 0 0,-6 0 0,0 0 0,0 0 0,-2 0 0,2 0 0,3-2 0,-3 1 0,7-3 0,-6 4 0,6-5 0,-7 4 0,8-3 0,-8 4 0,3-3 0,-4 3 0,2-2 0,-1 1 0,1-1 0,-2 2 0,-2-2 0,1 2 0,-4-5 0,5 4 0,-4-3 0,3 1 0,-1 0 0,0-1 0,1 3 0,-4-3 0,2 1 0,3-6 0,-2 3 0,8-8 0,-4 8 0,4-8 0,-5 8 0,-1-4 0,-1 5 0,-3 0 0,3 2 0,-1-3 0,0 2 0,3-7 0,-5 4 0,8-7 0,-8 8 0,5-7 0,-3 9 0,2-10 0,-2 10 0,2-10 0,-3 8 0,3-8 0,-2 9 0,4-15 0,-6 13 0,6-12 0,-6 12 0,3-9 0,-3 8 0,4-12 0,-5 13 0,3-10 0,-3 11 0,2-7 0,0 6 0,2-12 0,-2 11 0,-2-11 0,0 13 0,0-8 0,0 5 0,0-12 0,0 7 0,0-7 0,0 11 0,0-3 0,0 6 0,0-9 0,0 10 0,0-6 0,0 7 0,0-2 0,0 2 0,0-7 0,0 6 0,-2-6 0,1 7 0,-4-5 0,5 4 0,-2-1 0,2 2 0,-3 3 0,3-3 0,-2 2 0,0 0 0,1-1 0,-1 1 0,2-2 0,-3 2 0,3-1 0,-2 1 0,0 1 0,1-3 0,-1 2 0,2-2 0,-3 2 0,3-1 0,-2 4 0,2-3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96"/>
    </inkml:context>
    <inkml:brush xml:id="br0">
      <inkml:brushProperty name="width" value="0.05" units="cm"/>
      <inkml:brushProperty name="height" value="0.05" units="cm"/>
      <inkml:brushProperty name="color" value="#66CC00"/>
    </inkml:brush>
  </inkml:definitions>
  <inkml:trace contextRef="#ctx0" brushRef="#br0">493 26 24575,'-2'-3'0,"-1"1"0,-1 2 0,-2 0 0,2 0 0,-2 0 0,2 0 0,-4 0 0,2-3 0,-3 1 0,4-1 0,-3-2 0,3 5 0,-2-2 0,2 2 0,-7-2 0,6 1 0,-11-1 0,10 2 0,-12 0 0,9 0 0,-10 0 0,10 0 0,-18 0 0,19 0 0,-15 0 0,18 0 0,-8 0 0,8 0 0,-8 0 0,8 0 0,-13 2 0,11-1 0,-9 3 0,12-2 0,-2 2 0,1-2 0,4 0 0,-3 0 0,4 4 0,-3-4 0,4 2 0,-2-1 0,-1 0 0,2 1 0,-3-1 0,2 4 0,-2-1 0,2 1 0,0-5 0,-3 5 0,2-4 0,-6 7 0,8-4 0,-6 0 0,5-1 0,-4-2 0,4 2 0,-3-3 0,4 3 0,-1 0 0,0-2 0,2 1 0,-2-1 0,-1 2 0,2 0 0,-1 0 0,-2 2 0,3-1 0,-6 3 0,7-4 0,-7 4 0,6-3 0,-6 4 0,7-5 0,-5 8 0,5-6 0,-3 5 0,3-8 0,0 4 0,-2-5 0,2 8 0,-2-7 0,2 10 0,-3-10 0,3 9 0,-3-10 0,3 24 0,-2-15 0,-1 21 0,0-19 0,0 17 0,3-20 0,0 22 0,0-25 0,0 22 0,0-19 0,0 16 0,0-13 0,0 18 0,0-16 0,0 13 0,0-16 0,3 11 0,-2-10 0,4 10 0,-5-14 0,7 7 0,-4-8 0,7 8 0,-3-3 0,6 12 0,-8-12 0,6 10 0,-10-15 0,11 13 0,-8-14 0,10 18 0,-9-18 0,6 13 0,-6-15 0,8 13 0,-7-11 0,17 20 0,-15-19 0,18 14 0,-21-16 0,15 6 0,-16-7 0,17 4 0,-15-4 0,11 6 0,-8-9 0,6 8 0,-6-7 0,10 3 0,-11-2 0,14 2 0,-15-4 0,13 4 0,-14-4 0,18 3 0,-14 0 0,14-1 0,-14-1 0,7-2 0,-11 0 0,17-1 0,-12 1 0,15 1 0,-13-3 0,8 2 0,-8-2 0,8 0 0,-8 0 0,11 0 0,-10 0 0,29 0 0,-20 0 0,38 0 0,-38 0 0,20 0 0,-25 0 0,10 0 0,-13-2 0,9-1 0,-16 0 0,9-1 0,-11 4 0,8-5 0,-8 4 0,10-3 0,-9 4 0,9-7 0,-10 6 0,3-8 0,-4 8 0,2-6 0,-4 4 0,6-4 0,-6 4 0,7-8 0,-5 7 0,7-10 0,-6 8 0,3-6 0,-6 7 0,1-3 0,-4 3 0,5-2 0,-4 1 0,3-5 0,-1 5 0,2-6 0,-3 6 0,3-8 0,-2 10 0,-1-12 0,3 12 0,-3-9 0,1 7 0,2-8 0,-5 8 0,4-8 0,-3 8 0,4-8 0,-5 5 0,7-18 0,-6 15 0,9-20 0,-8 24 0,6-18 0,-8 18 0,6-15 0,-4 16 0,1-10 0,-1 11 0,0-8 0,-2 8 0,3-11 0,-3 11 0,0-14 0,0 14 0,0-9 0,0 9 0,0-3 0,0 4 0,-3-5 0,3 4 0,-2-6 0,0 6 0,-4-19 0,3 13 0,-7-21 0,6 22 0,-3-16 0,2 19 0,-1-12 0,4 15 0,-2-4 0,0 6 0,2-9 0,0 8 0,-3-10 0,4 8 0,-8-6 0,6 7 0,-7-13 0,7 10 0,-7-15 0,7 16 0,-6-13 0,5 10 0,-8-11 0,8 11 0,-9-9 0,8 12 0,-2-9 0,1 12 0,-1-9 0,2 9 0,-3-8 0,6 7 0,-3-1 0,4 2 0,-5 2 0,5-4 0,-5 2 0,2 0 0,0 0 0,-2 1 0,-1-2 0,2 3 0,-5-3 0,7 2 0,-4-2 0,5 2 0,-4-1 0,1 4 0,-6-5 0,6 3 0,-8-2 0,12 0 0,-10 4 0,7-5 0,-10 2 0,10-2 0,-9 2 0,11-1 0,-7 1 0,7 0 0,-6 1 0,2 0 0,0 2 0,0-5 0,-1 2 0,2 1 0,-7-3 0,6 4 0,-6-3 0,7 4 0,-3-5 0,4 5 0,-4-5 0,2 4 0,-3-1 0,4 2 0,-2 0 0,4-2 0,-2 2 0,3-2 0,-4 2 0,2 0 0,-2 0 0,2 0 0,-2-3 0,1 2 0,-2-1 0,2 2 0,-7 0 0,6 0 0,-8-2 0,8 2 0,-8-3 0,8 3 0,-8 0 0,8 0 0,-10 0 0,9 0 0,-5 0 0,7 0 0,2-2 0,-1 1 0,1-1 0,-1 2 0,-2 0 0,2 0 0,0 2 0,0-1 0,2 1 0,-4-2 0,2 3 0,-2-3 0,1 2 0,-2-2 0,1 0 0,-3 2 0,4-1 0,-2 1 0,3 1 0,0-3 0,2 2 0,-4-2 0,1 0 0,0 0 0,3 2 0,-3-1 0,4 3 0,-3-3 0,4 3 0,-5-1 0,4 1 0,-3 2 0,1-2 0,-1-1 0,-2 4 0,2-6 0,0 6 0,0-7 0,4 4 0,-2 0 0,2 0 0,-3 1 0,2 0 0,-1 0 0,2 0 0,0 0 0,0 0 0,0 0 0,0 0 0,0 0 0,0-1 0,0 2 0,0 3 0,0-3 0,0 8 0,0-8 0,0 5 0,0-6 0,0 5 0,2-7 0,-1 4 0,1-5 0,-2 4 0,3-4 0,-3 3 0,2-2 0,-2 1 0,2-1 0,1-1 0,0 0 0,1 1 0,-3 2 0,5 0 0,-5 0 0,8 0 0,-8 0 0,8 0 0,-8 0 0,6 0 0,-5-2 0,6 1 0,-3-4 0,0 5 0,-1-4 0,0 1 0,0-2 0,1 0 0,0-2 0,0 1 0,-3-4 0,3 5 0,-2-2 0,-1 0 0,3 1 0,-2-2 0,1 3 0,2 0 0,-4-2 0,3 2 0,-5-5 0,3 2 0,-1 1 0,-2-3 0,2 2 0,1 1 0,-3-3 0,3 2 0,-3-1 0,0-2 0,0 1 0,0 1 0,0-2 0,0 2 0,0-2 0,-3 4 0,2-3 0,-1 2 0,2-1 0,-2 1 0,2-2 0,-2 3 0,2-4 0,-3 4 0,2-3 0,-1 2 0,2-2 0,-2 1 0,2-2 0,-5-1 0,2 4 0,1-4 0,-1 4 0,3-1 0,0-2 0,-2 4 0,1-3 0,-1 2 0,0 1 0,2-3 0,-3 2 0,1 1 0,1-3 0,-1 3 0,0-1 0,2-2 0,-3 3 0,1-1 0,1-2 0,-1 3 0,2-4 0,-2 4 0,2-3 0,-5 4 0,5-3 0,-2 2 0,-1-2 0,0 2 0,1 0 0,0-1 0,2-2 0,-3 3 0,2-3 0,-3 4 0,4-2 0,-3-1 0,3 0 0,-2 1 0,1-2 0,-1 5 0,2-2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97"/>
    </inkml:context>
    <inkml:brush xml:id="br0">
      <inkml:brushProperty name="width" value="0.05" units="cm"/>
      <inkml:brushProperty name="height" value="0.05" units="cm"/>
    </inkml:brush>
  </inkml:definitions>
  <inkml:trace contextRef="#ctx0" brushRef="#br0">1 1 24575,'34'0'0,"4"0"0,-1 0 0,3 0-2334,29 0 2334,-18 0 0,2 0-710,-5 0 0,0 0 710,8 0 0,4 0-560,-4 0 0,2 0 0,-2 0 560,-2 0 0,1 0 0,3 0 0,5-1 0,-4 2 0,-1 3 0,0 2 0,-12-3 0,2 0 0,0 2 0,2 2 0,0 2 0,-1 1 0,15 3 0,0 3-894,2 1 0,0 1 894,-7 1 0,-2 1-171,-4 0 0,-2 1 171,-4-3 0,0 0 0,-2 4 0,-3 0 993,12 3-993,-21-6 0,-1 0 0,8 5 0,6 12 0,-9-4 0,-13-8 0,-2 0 0,0 8 2356,10 8-2356,-14-15 2194,-7-4-2194,4 4 1671,-8-8-1671,3 3 350,-4-4-350,0 1 0,1 0 0,-1 0 0,-3-1 0,3 1 0,-6 3 0,5-2 0,-4 2 0,5-3 0,-6-3 0,3-1 0,-3-3 0,0 0 0,3-2 0,-3-1 0,2 0 0,-2-2 0,0 5 0,0-3 0,0 4 0,0-1 0,0-3 0,0 0 0,0-2 0,0 0 0,0 0 0,0-1 0,0 0 0,0 1 0,3 0 0,-3-1 0,2 1 0,-2-1 0,0 1 0,0 0 0,0-1 0,0 1 0,0-3 0,0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98"/>
    </inkml:context>
    <inkml:brush xml:id="br0">
      <inkml:brushProperty name="width" value="0.05" units="cm"/>
      <inkml:brushProperty name="height" value="0.05" units="cm"/>
    </inkml:brush>
  </inkml:definitions>
  <inkml:trace contextRef="#ctx0" brushRef="#br0">1 17 24575,'5'7'0,"-2"2"0,8-3 0,-2 4 0,0-5 0,1 2 0,-1 3 0,0-4 0,-1 4 0,3-2 0,-5-3 0,8 5 0,-8-4 0,7 4 0,-3-5 0,-1 3 0,1-3 0,-6-1 0,3 1 0,-1-1 0,-1-1 0,0-1 0,0-2 0,0 2 0,-2 1 0,2-1 0,-5-2 0,2-2 0,-2-3 0,0 1 0,0-1 0,0 1 0,0-1 0,2-2 0,2 1 0,1-1 0,0 0 0,0 2 0,3-5 0,1 5 0,0-5 0,-2 5 0,-1-3 0,-1 4 0,0-1 0,0 0 0,0 0 0,0 3 0,-2-2 0,1 4 0,-3-5 0,4 5 0,-5-4 0,4 1 0,-1 0 0,3-1 0,-4 2 0,3-1 0,-3-1 0,3 2 0,1-1 0,-4-1 0,2 4 0,-1-3 0,2 1 0,-1 0 0,-2 0 0,0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199"/>
    </inkml:context>
    <inkml:brush xml:id="br0">
      <inkml:brushProperty name="width" value="0.05" units="cm"/>
      <inkml:brushProperty name="height" value="0.05" units="cm"/>
    </inkml:brush>
  </inkml:definitions>
  <inkml:trace contextRef="#ctx0" brushRef="#br0">2400 35 24575,'-8'0'0,"-8"0"0,-15 0 0,-10 0 0,-13 0-725,24-4 0,-1 0 725,-5 1 0,0 0 0,1-3 0,1 0 0,-4 3 0,0 1 0,5 0 0,-1 1 0,-1 0 0,-1 2 0,3-1 0,0 0 0,1 0 0,1 0 0,-2 0 0,1 0 0,-1 0 0,0 0 0,0 0 0,-1 0-22,2 0 0,-1 0 22,-22 0 0,25-1 0,1 2 0,-22 2 0,21 2 0,1 2 0,-22 5 0,22 1 0,-1 1 0,-17 9 0,18-7 0,0 0 0,1 2 0,2 0 0,-1-1 0,1-1 0,-3 4 0,1 1 0,-20 14 0,19-15 0,1 2 0,2 0 0,1-1 0,-19 13 0,23-13 0,0 1 0,-13 9 0,-6 11 0,15-18 0,2 0 0,-6 7 0,7-8 0,1 0 0,-10 10 0,-6 7 0,5-6 0,0-3 0,10-4 0,-11 1 0,6 6 0,-2-5 1075,4 1-1075,3-4 419,-2 1-419,5-1 0,1-4 0,4-1 0,4-7 0,3-1 0,0-5 0,2-2 0,3-1 0,-2 0 0,4-1 0,-2-1 0,2-1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0:30:43.200"/>
    </inkml:context>
    <inkml:brush xml:id="br0">
      <inkml:brushProperty name="width" value="0.05" units="cm"/>
      <inkml:brushProperty name="height" value="0.05" units="cm"/>
    </inkml:brush>
  </inkml:definitions>
  <inkml:trace contextRef="#ctx0" brushRef="#br0">1 1 24575,'0'9'0,"0"3"0,0-1 0,0 2 0,0-3 0,0 1 0,0 2 0,0-5 0,0 2 0,0-3 0,0-2 0,0 2 0,0-2 0,0-1 0,0 1 0,0-1 0,0 0 0,0 1 0,0-1 0,0 0 0,0 1 0,0 0 0,0-1 0,0 1 0,0 0 0,0-1 0,0 3 0,0-2 0,0 2 0,0-2 0,0-1 0,0 1 0,0 0 0,0-1 0,0 1 0,0-1 0,0-3 0,6 0 0,3-5 0,8 1 0,3-4 0,6 1 0,-2 3 0,2-3 0,-4 3 0,-2-1 0,1-1 0,-7 4 0,4-4 0,-7 5 0,-2-3 0,0 3 0,-4 0 0,1 0 0,-1 0 0,-1-2 0,0 2 0,0-3 0,0 3 0,0 0 0,-1 0 0,-2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17"/>
    </inkml:context>
    <inkml:brush xml:id="br0">
      <inkml:brushProperty name="width" value="0.05" units="cm"/>
      <inkml:brushProperty name="height" value="0.05" units="cm"/>
      <inkml:brushProperty name="color" value="#FF0000"/>
    </inkml:brush>
  </inkml:definitions>
  <inkml:trace contextRef="#ctx0" brushRef="#br0">0 0 24575,'7'6'0,"18"9"0,16 24 0,26 14 0,10 11 0,16 0 0,-33-5 0,19-3 0,-39-13 0,21 1 0,-23-10 0,-1-11 0,-10 8 0,-10-23 0,3 16 0,-11-22 0,-4 11 0,3-8 0,-3 0 0,0 2 0,2-3 0,-3 6 0,6-2 0,-2 0 0,0 2 0,2 3 0,4 7 0,1 0 0,5 4 0,6 2 0,-5 1 0,6 0 0,-7 3 0,-4-9 0,2 4 0,-7-11 0,7 4 0,-9-8 0,5 8 0,-4-9 0,3 9 0,2-7 0,9 7 0,-3-2 0,8 5 0,-8-2 0,9 2 0,-9-2 0,8 2 0,-9-7 0,5 5 0,-5-4 0,-1 1 0,-4 1 0,3-6 0,-7 3 0,6-5 0,-7 0 0,3 0 0,-4-1 0,-1 0 0,1 2 0,0 3 0,5-3 0,-5 3 0,4-3 0,-3 3 0,-1-4 0,0 5 0,0-5 0,-1-1 0,0 1 0,2-1 0,-2-3 0,-3-1 0,-2-4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13"/>
    </inkml:context>
    <inkml:brush xml:id="br0">
      <inkml:brushProperty name="width" value="0.05" units="cm"/>
      <inkml:brushProperty name="height" value="0.05" units="cm"/>
      <inkml:brushProperty name="color" value="#FF0000"/>
    </inkml:brush>
  </inkml:definitions>
  <inkml:trace contextRef="#ctx0" brushRef="#br0">1 1558 24575,'4'-9'0,"10"-8"0,20-13 0,8-11 0,10-11 0,7-9 0,10-7 0,-18 8 0,18 0 0,-19-4 0,9 13 0,2-20 0,-12 31 0,-3-17 0,-4 21 0,-8 0 0,-11 4 0,1 10 0,-9-2 0,5 4 0,-1 2 0,-4-2 0,3 5 0,-7-3 0,2 7 0,-4-2 0,-1 4 0,2 0 0,-2 1 0,0-1 0,1 4 0,-4-3 0,2 3 0,-2-3 0,4-2 0,-4 2 0,2-1 0,-2 1 0,4-2 0,0 2 0,0-2 0,4-2 0,-4 2 0,4-4 0,1 1 0,-4 4 0,3-6 0,-4 7 0,-1-1 0,1 4 0,0-3 0,-1 3 0,1-3 0,0-2 0,4-2 0,-4 1 0,6-2 0,-7 4 0,5-4 0,-3 3 0,3-4 0,-4 6 0,0-2 0,-1-3 0,2 4 0,3-9 0,-4 8 0,4-2 0,-5 3 0,0 0 0,2 0 0,-2-4 0,1-2 0,1 1 0,4-4 0,-5 7 0,6-6 0,-7 6 0,1-2 0,-1 4 0,1 0 0,0 1 0,-1 2 0,-3-1 0,-1 2 0,0 1 0,-2-4 0,1 8 0,-3-4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02"/>
    </inkml:context>
    <inkml:brush xml:id="br0">
      <inkml:brushProperty name="width" value="0.05" units="cm"/>
      <inkml:brushProperty name="height" value="0.05" units="cm"/>
      <inkml:brushProperty name="color" value="#00A0D7"/>
    </inkml:brush>
  </inkml:definitions>
  <inkml:trace contextRef="#ctx0" brushRef="#br0">938 189 24575,'-66'22'0,"-1"-2"0,14 7 0,-2 0 0,-26 1 0,2 1 0,22 2 0,9-1 0,-3 2 0,-5 7 0,-2 5 0,16-8 0,1 0 0,5-2 0,2 0 0,11-1 0,0 6 0,-1 24 0,8-4 0,-4 38 0,14-15 0,6-23 0,0 2-957,0 54 957,0-39 0,0 2 0,0-10 0,0 0 0,-2 17 0,4-1 0,9-15 0,5 0 0,4 17 0,8-3 0,6-17 0,5 0-659,5 15 1,6 0 658,-3-17 0,3-3 0,3 3 0,3-4 0,-13-20 0,3-2 0,25 17 0,0-4-401,5-9 401,-9-2 0,2 0 0,13-5 0,18 2 0,-8-3 0,4-13 0,4-1 0,-22-7 0,34-5 0,-58-3 0,42-5 873,-40 0-873,14-6 1351,18-21-1351,-26-2 0,29-34 0,-30 1 0,10-16-46,-12-14 46,1 5 0,-14-21 0,-4 14 0,-5-16 0,-8 1 0,-7-3 0,-10 52 0,-1-1 0,-7-5 0,0-1 0,0 1 0,-2-3 0,-1-4 0,-2 1 0,1-36 0,1 27 0,-2 2 0,-4 2 0,-4-3 0,-5 0 0,-16-7 0,7 31 0,-6-2 0,-11-8 0,-2 1 0,7 17 0,-2 1 0,-15-13 0,1 2 0,-6-3 0,-16-6 0,27 21 0,-21-14 0,16 15 0,-6 0 0,8 15 0,7-4 497,4 15-497,5-7 0,2 14 0,-1-3 0,0 4 0,0 1 0,6 4 0,-4 1 0,4 5 0,-6 0 0,0 0 0,6 0 0,-3 0 0,2 0 0,-11 0 0,5 0 0,-5 0 0,0 0 0,5 0 0,-5 0 0,12 4 0,-5 1 0,11 5 0,-10 5 0,10 0 0,-5 5 0,5-1 0,-7 10 0,5-8 0,-2 6 0,5-2 0,9-5 0,-9 1 0,8-4 0,-3-6 0,9 7 0,-3-9 0,7 5 0,-6-6 0,6 1 0,-4 0 0,5-1 0,0-4 0,0-1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14"/>
    </inkml:context>
    <inkml:brush xml:id="br0">
      <inkml:brushProperty name="width" value="0.05" units="cm"/>
      <inkml:brushProperty name="height" value="0.05" units="cm"/>
      <inkml:brushProperty name="color" value="#FF0000"/>
    </inkml:brush>
  </inkml:definitions>
  <inkml:trace contextRef="#ctx0" brushRef="#br0">2408 1252 24575,'-25'-6'0,"-3"-5"0,-33-15 0,4-6 0,-39-9 0,19 1 0,-7 5 0,16-2 0,-4 4 0,-14-15 0,15 7 0,16 11 0,6 2 0,5-4 0,-39-8 0,32 5 0,-11 1 0,-3-5 0,4 4 0,-10 2 0,20 2 0,-14 1 0,21 0 0,-16 4 0,10-3 0,-11 4 0,14 2 0,0 0 0,4 0 0,8 1 0,-2 1 0,11 5 0,1-3 0,6 8 0,-1-3 0,6 5 0,1-1 0,4 6 0,0-5 0,0 5 0,1-5 0,0 1 0,-2 3 0,2-3 0,0 4 0,-2-1 0,2-3 0,-5 3 0,4-3 0,-9 2 0,7-1 0,-6 1 0,7 1 0,-9-3 0,5 2 0,-1 1 0,-3-4 0,9 4 0,-10 0 0,5-3 0,-1 7 0,-3-8 0,9 4 0,-10 0 0,9-3 0,-9 3 0,10-1 0,-10-2 0,10 7 0,-4-7 0,-1 6 0,4-1 0,-4-1 0,6 3 0,3-7 0,-3 7 0,3-6 0,1 6 0,0-3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20"/>
    </inkml:context>
    <inkml:brush xml:id="br0">
      <inkml:brushProperty name="width" value="0.05" units="cm"/>
      <inkml:brushProperty name="height" value="0.05" units="cm"/>
    </inkml:brush>
  </inkml:definitions>
  <inkml:trace contextRef="#ctx0" brushRef="#br0">1969 1545 24575,'-19'0'0,"-3"-10"0,-8-2 0,-18-23 0,23 16 0,-15-14 0,19 12 0,-5 0 0,-3-11 0,5 16 0,4-9 0,0 14 0,1-3 0,0 1 0,-1 1 0,-6-12 0,0 6 0,-8-15 0,-6 4 0,-1-1 0,-7-6 0,6 6 0,-14-13 0,11 5 0,-13-13 0,9 13 0,-1-5 0,-7-2 0,5 1 0,-5-2 0,8-2 0,0 4 0,-1-1 0,-1 3 0,9 6 0,2 6 0,1 4 0,4-1 0,-3 3 0,4-9 0,-5 4 0,4-1 0,-12-5 0,13 12 0,-8-12 0,9 7 0,6 1 0,1 0 0,2 7 0,7 1 0,-7 3 0,9-2 0,0 7 0,2-1 0,4 2 0,4 2 0,-2 2 0,1-1 0,-2 2 0,3 4 0,2 1 0,3 8 0,0 0 0,0 1 0,0 0 0,0-1 0,0 1 0,0 0 0,0-1 0,0 1 0,0 0 0,0 4 0,0-2 0,0 6 0,0-7 0,0 7 0,0-6 0,0 7 0,0-4 0,0 6 0,0-2 0,0 1 0,0 0 0,-5 1 0,4-1 0,-3 0 0,4-5 0,0 5 0,0-5 0,0 5 0,0 1 0,0-1 0,0-1 0,0 0 0,0-3 0,0-2 0,0-4 0,0 0 0,0-1 0,0 1 0,0 0 0,0-1 0,0 0 0,-3-3 0,-2-1 0,0-8 0,2-2 0,3-2 0,0-6 0,0 4 0,0-7 0,0 6 0,-4-2 0,3-1 0,-3 6 0,4-11 0,0 10 0,0-4 0,-4-1 0,3 4 0,-3-4 0,4 6 0,0-2 0,0 2 0,0-5 0,0 3 0,0-3 0,0 3 0,0 2 0,0-1 0,0 0 0,0 1 0,0 0 0,0-2 0,0 2 0,0 0 0,0-2 0,0 2 0,0 0 0,0-1 0,0 0 0,0 1 0,0 0 0,0-2 0,0 2 0,0-1 0,0 1 0,0-1 0,0 0 0,0 1 0,0-1 0,4 1 0,-4-1 0,8 5 0,-8-4 0,8 3 0,-3-3 0,-2 0 0,6 0 0,-6 3 0,2-2 0,-2 2 0,1 0 0,-3-3 0,6 8 0,-2-5 0,2 5 0,1 0 0,0 0 0,1 0 0,-1 0 0,0 0 0,6 0 0,6 0 0,6 0 0,5 0 0,0 0 0,7 0 0,-5 0 0,6 0 0,-8-4 0,0 2 0,-5-2 0,-1 4 0,-12 0 0,6 0 0,-10 0 0,9 0 0,-9 0 0,5 0 0,-5 0 0,0 0 0,-1 0 0,1 0 0,0 0 0,4 0 0,-4 0 0,6 0 0,-7 0 0,0 0 0,1 0 0,0 0 0,-1 0 0,0 0 0,-2 0 0,-2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21"/>
    </inkml:context>
    <inkml:brush xml:id="br0">
      <inkml:brushProperty name="width" value="0.05" units="cm"/>
      <inkml:brushProperty name="height" value="0.05" units="cm"/>
    </inkml:brush>
  </inkml:definitions>
  <inkml:trace contextRef="#ctx0" brushRef="#br0">1971 1547 24575,'-19'0'0,"-2"-9"0,-10-3 0,-17-24 0,23 18 0,-15-15 0,19 11 0,-5 0 0,-2-10 0,3 16 0,5-9 0,0 15 0,1-5 0,0 2 0,-1 2 0,-6-14 0,1 7 0,-10-15 0,-5 4 0,-1-1 0,-8-6 0,8 6 0,-16-13 0,12 5 0,-12-12 0,7 11 0,1-4 0,-9-1 0,6-1 0,-4-1 0,6-2 0,1 4 0,-1-1 0,0 3 0,7 7 0,3 4 0,1 4 0,4 0 0,-3 3 0,4-9 0,-6 4 0,5-1 0,-12-5 0,13 12 0,-8-12 0,9 7 0,6 1 0,1 0 0,2 7 0,7 1 0,-7 3 0,9-2 0,0 7 0,2-1 0,4 2 0,4 2 0,-2 2 0,1-1 0,-2 2 0,3 4 0,2 1 0,3 8 0,0 0 0,0 1 0,0 0 0,0-1 0,0 1 0,0 0 0,0-1 0,0 1 0,0 0 0,0 4 0,0-2 0,0 6 0,0-7 0,0 7 0,0-6 0,0 7 0,0-4 0,0 6 0,0-2 0,0 1 0,0 0 0,-5 1 0,4-1 0,-3 0 0,4-5 0,0 5 0,0-5 0,0 5 0,0 1 0,0-1 0,0-1 0,0 1 0,0-3 0,0-3 0,0-5 0,0 1 0,0-1 0,0 1 0,0 0 0,0-1 0,0 1 0,-3-5 0,-2 0 0,0-8 0,2-2 0,3-2 0,0-6 0,0 5 0,0-9 0,0 7 0,-4-2 0,3-1 0,-3 5 0,4-10 0,0 10 0,0-4 0,-4-1 0,3 4 0,-3-4 0,4 6 0,0-2 0,0 2 0,0-5 0,0 3 0,0-3 0,0 3 0,0 2 0,0-1 0,0 0 0,0 1 0,0 0 0,0-2 0,0 2 0,0 0 0,0-2 0,0 2 0,0 0 0,0-1 0,0 0 0,0 1 0,0 0 0,0-2 0,0 2 0,0-1 0,0 1 0,0-1 0,0 0 0,0 1 0,0-1 0,4 1 0,-4-1 0,8 5 0,-8-4 0,8 3 0,-3-3 0,-2 0 0,6 0 0,-6 3 0,2-2 0,-2 2 0,1 0 0,-3-3 0,6 8 0,-2-5 0,2 5 0,1 0 0,0 0 0,1 0 0,-1 0 0,0 0 0,6 0 0,6 0 0,6 0 0,5 0 0,0 0 0,7 0 0,-5 0 0,6 0 0,-8-4 0,0 2 0,-5-2 0,-1 4 0,-11 0 0,5 0 0,-10 0 0,9 0 0,-9 0 0,6 0 0,-7 0 0,1 0 0,0 0 0,-1 0 0,1 0 0,4 0 0,-3 0 0,4 0 0,-6 0 0,0 0 0,2 0 0,-2 0 0,0 0 0,0 0 0,-2 0 0,-2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22"/>
    </inkml:context>
    <inkml:brush xml:id="br0">
      <inkml:brushProperty name="width" value="0.05" units="cm"/>
      <inkml:brushProperty name="height" value="0.05" units="cm"/>
    </inkml:brush>
  </inkml:definitions>
  <inkml:trace contextRef="#ctx0" brushRef="#br0">4515 66 24575,'-15'0'0,"-15"0"0,-29 0 0,-17 0 0,-27 0-725,47-7 0,-2-1 725,-10 3 0,0-1 0,3-6 0,1 0 0,-8 7 0,1 1 0,8 1 0,0 0 0,-4 2 0,0 2 0,5-1 0,-1 0 0,4 0 0,1 0 0,-4 0 0,0 0 0,1 0 0,-1 0 0,0 0 0,-2 0-22,3 0 0,0 0 22,-43 0 0,48-1 0,1 2 0,-41 5 0,40 3 0,0 4 0,-39 11 0,40 0 0,0 3 0,-35 16 0,36-13 0,-1 0 0,3 4 0,2 1 0,0-5 0,1 1 0,-5 6 0,1 2 0,-37 28 0,35-29 0,2 2 0,4 1 0,3 1 0,-37 20 0,43-21 0,1 0 0,-26 17 0,-10 21 0,29-33 0,2-3 0,-11 17 0,14-17 0,2-1 0,-20 22 0,-11 10 0,11-10 0,-1-6 0,17-7 0,-19 3 0,12 10 0,-4-10 1075,7 3-1075,5-8 419,-3 0-419,9 1 0,3-9 0,6-1 0,9-14 0,3-1 0,2-11 0,4-1 0,5-4 0,-3 0 0,6-1 0,-2-4 0,3 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23"/>
    </inkml:context>
    <inkml:brush xml:id="br0">
      <inkml:brushProperty name="width" value="0.05" units="cm"/>
      <inkml:brushProperty name="height" value="0.05" units="cm"/>
    </inkml:brush>
  </inkml:definitions>
  <inkml:trace contextRef="#ctx0" brushRef="#br0">1 1 24575,'0'18'0,"0"4"0,0-2 0,0 5 0,0-6 0,0 1 0,0 4 0,0-8 0,0 3 0,0-7 0,0-2 0,0 4 0,0-6 0,0-1 0,0 3 0,0-2 0,0 0 0,0 0 0,0 1 0,0-1 0,0 0 0,0 2 0,0-2 0,0 0 0,0 2 0,0-2 0,0 5 0,0-3 0,0 3 0,0-5 0,0 1 0,0 0 0,0-1 0,0 1 0,0 0 0,0-1 0,0-7 0,11 2 0,5-11 0,17 2 0,5-6 0,10 0 0,-3 6 0,5-4 0,-9 3 0,-3 1 0,2-5 0,-14 10 0,8-8 0,-15 7 0,0-2 0,-2 4 0,-9 0 0,4 0 0,-3 0 0,-1-5 0,0 5 0,-1-5 0,1 5 0,0 0 0,-4 0 0,-1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24"/>
    </inkml:context>
    <inkml:brush xml:id="br0">
      <inkml:brushProperty name="width" value="0.05" units="cm"/>
      <inkml:brushProperty name="height" value="0.05" units="cm"/>
    </inkml:brush>
  </inkml:definitions>
  <inkml:trace contextRef="#ctx0" brushRef="#br0">1 2 24575,'64'0'0,"8"0"0,-3 0 0,6 0-2334,55 0 2334,-34 0 0,4 0-710,-10 0 0,1 0 710,14 0 0,8 0-560,-8 0 0,5 0 0,-6 0 560,-2 0 0,2 0 0,5-1 0,9 0 0,-7 3 0,-1 5 0,-2 4 0,-21-5 0,4 0 0,-1 3 0,4 4 0,1 5 0,-3-1 0,29 9 0,-2 4-894,6 2 0,-2 2 894,-12 1 0,-4 3-171,-7-1 0,-3 3 171,-9-7 0,-1 3 0,-1 5 0,-7 0 993,22 5-993,-38-9 0,-4-1 0,17 8 0,11 25 0,-18-9 0,-24-15 0,-4 0 0,1 15 2356,19 15-2356,-29-28 2194,-11-7-2194,9 6 1671,-17-13-1671,5 5 350,-6-8-350,0 2 0,-1 0 0,1 0 0,-6-2 0,5 2 0,-10 6 0,8-5 0,-7 5 0,8-7 0,-9-5 0,4-1 0,-5-6 0,0 1 0,6-6 0,-6-1 0,5 0 0,-5-3 0,0 8 0,0-4 0,0 6 0,0-1 0,0-5 0,0-1 0,0-3 0,0-2 0,0 1 0,0-1 0,0 1 0,0 0 0,4-1 0,-3 1 0,3 0 0,-4-1 0,0 1 0,0 0 0,0-1 0,0 0 0,0-3 0,0-1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25"/>
    </inkml:context>
    <inkml:brush xml:id="br0">
      <inkml:brushProperty name="width" value="0.05" units="cm"/>
      <inkml:brushProperty name="height" value="0.05" units="cm"/>
    </inkml:brush>
  </inkml:definitions>
  <inkml:trace contextRef="#ctx0" brushRef="#br0">1 32 24575,'9'13'0,"-2"3"0,13-5 0,-4 7 0,1-8 0,2 4 0,-2 5 0,0-7 0,-1 6 0,4-3 0,-8-5 0,14 8 0,-16-8 0,16 9 0,-7-8 0,-3 3 0,4-5 0,-14 0 0,9 0 0,-5-1 0,-1-3 0,0 0 0,2-5 0,-2 3 0,-4 2 0,4 0 0,-9-5 0,5-5 0,-5-3 0,0 0 0,0-2 0,0 2 0,0-2 0,4-2 0,2 1 0,4-2 0,0 0 0,-1 2 0,7-6 0,-1 6 0,2-8 0,-3 10 0,-3-5 0,-2 6 0,1-2 0,-1 2 0,2-2 0,-2 6 0,-4-5 0,3 9 0,-7-8 0,8 7 0,-8-6 0,7 1 0,-3 1 0,6-2 0,-6 3 0,3-2 0,-3-1 0,4 2 0,1 0 0,-6-3 0,4 8 0,-3-5 0,4 2 0,0-2 0,-5 2 0,0-1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0:18.218"/>
    </inkml:context>
    <inkml:brush xml:id="br0">
      <inkml:brushProperty name="width" value="0.05" units="cm"/>
      <inkml:brushProperty name="height" value="0.05" units="cm"/>
    </inkml:brush>
  </inkml:definitions>
  <inkml:trace contextRef="#ctx0" brushRef="#br0">321 0 24575,'-10'22'0,"0"9"0,-13 15 0,-4 13-1189,10-23 1,0 2 1188,0 0 0,-1 2 0,1 5 0,1-1 0,1-3 0,1 0 0,1 4 0,0-2 0,0-2 0,-1 0 0,0 4 0,2 0 0,1-1 0,1 1 0,2-1 0,2 1 0,2 2 0,3 2 0,1 3 0,0 0-906,0 4 1,0 2 905,0-8 0,0 0 0,0 3-437,0-5 1,0 0 0,0 1 436,0 5 0,0 1 0,0 1-752,0-2 0,-1 2 0,2-1 752,4-3 0,0-1 0,1-2 0,-1 0 0,0-2 0,4 1 0,5 3 0,2-1 0,0-1 0,4 13 0,1 1 0,-1-12 0,3 3 0,-2-2 0,-2-3 0,0 0 0,0-1 0,4 0 0,1 2 0,1-2-293,-4-2 1,2 0-1,-1-2 293,9 16 0,1 0 0,-1 0 0,-1-2 0,-3-5 0,1-3 486,-8-12 1,-1-3-487,2 3 0,1-2 0,7 9 1942,-1 2-1942,-6-8 2616,-8-18-2616,-5-3 2475,0-9-2475,-4 0 625,0-4-625,1 0 0,-3 0 0,2-2 0,-3 0 0,1-3 0,-1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0:18.219"/>
    </inkml:context>
    <inkml:brush xml:id="br0">
      <inkml:brushProperty name="width" value="0.05" units="cm"/>
      <inkml:brushProperty name="height" value="0.05" units="cm"/>
    </inkml:brush>
  </inkml:definitions>
  <inkml:trace contextRef="#ctx0" brushRef="#br0">461 0 24575,'0'24'0,"0"-5"0,0 9 0,0-3 0,0 2 0,0 5 0,0 2 0,0 4 0,0 0 0,0-4 0,0-2 0,0-3 0,0-2 0,0-2 0,0-3 0,0-6 0,0 3 0,0-7 0,0 4 0,0-4 0,0 2 0,0-4 0,-2 5 0,1-6 0,-2 2 0,3-2 0,0-1 0,0 1 0,-2-4 0,2 4 0,-3-4 0,1-2 0,-1-3 0,-2-1 0,-1-4 0,-1 3 0,0-4 0,-7-1 0,4 2 0,-5-1 0,0 0 0,3 0 0,-5 0 0,3-1 0,1 1 0,-6 0 0,7 0 0,-7-4 0,7 4 0,-4-3 0,5 3 0,-2 2 0,2-1 0,3 3 0,-4-5 0,2 1 0,-1-2 0,-1 1 0,1-1 0,-2-1 0,2 3 0,-1-5 0,1 3 0,-2-3 0,2 5 0,1-3 0,-1 4 0,6-1 0,-4 3 0,4-1 0,-1 2 0,1 0 0,0 1 0,1-1 0,2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0:18.216"/>
    </inkml:context>
    <inkml:brush xml:id="br0">
      <inkml:brushProperty name="width" value="0.05" units="cm"/>
      <inkml:brushProperty name="height" value="0.05" units="cm"/>
    </inkml:brush>
  </inkml:definitions>
  <inkml:trace contextRef="#ctx0" brushRef="#br0">321 0 24575,'-10'22'0,"0"9"0,-13 15 0,-4 13-1189,10-23 1,0 2 1188,0 0 0,-1 2 0,1 5 0,1-1 0,1-3 0,1 0 0,1 4 0,0-2 0,0-2 0,-1 0 0,0 4 0,2 0 0,1-1 0,1 1 0,2-1 0,2 1 0,2 2 0,3 2 0,1 3 0,0 0-906,0 4 1,0 2 905,0-8 0,0 0 0,0 3-437,0-5 1,0 0 0,0 1 436,0 5 0,0 1 0,0 1-752,0-2 0,-1 2 0,2-1 752,4-3 0,0-1 0,1-2 0,-1 0 0,0-2 0,4 1 0,5 3 0,2-1 0,0-1 0,4 13 0,1 1 0,-1-12 0,3 3 0,-2-2 0,-2-3 0,0 0 0,0-1 0,4 0 0,1 2 0,1-2-293,-4-2 1,2 0-1,-1-2 293,9 16 0,1 0 0,-1 0 0,-1-2 0,-3-5 0,1-3 486,-8-12 1,-1-3-487,2 3 0,1-2 0,7 9 1942,-1 2-1942,-6-8 2616,-8-18-2616,-5-3 2475,0-9-2475,-4 0 625,0-4-625,1 0 0,-3 0 0,2-2 0,-3 0 0,1-3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08"/>
    </inkml:context>
    <inkml:brush xml:id="br0">
      <inkml:brushProperty name="width" value="0.05" units="cm"/>
      <inkml:brushProperty name="height" value="0.05" units="cm"/>
      <inkml:brushProperty name="color" value="#00A0D7"/>
    </inkml:brush>
  </inkml:definitions>
  <inkml:trace contextRef="#ctx0" brushRef="#br0">1 60 24575,'0'2'0,"0"1"0,0 8 0,4-2 0,5-6 0,-3 5 0,12-3 0,-13 1 0,8-2 0,-4-4 0,5 0 0,-5 0 0,4 0 0,-3 0 0,-2 0 0,0 0 0,1 0 0,0 0 0,-1 0 0,1 0 0,-5-4 0,4 3 0,-7-6 0,6 6 0,-5-8 0,6 5 0,-8-5 0,4 0 0,0 1 0,-4-1 0,5 1 0,-5-1 0,0 1 0,0-1 0,-4 1 0,-2 5 0,-2-1 0,-4 4 0,2 0 0,-2 0 0,2 0 0,2 0 0,-1 0 0,1 0 0,-2 0 0,2 0 0,0 0 0,-1 0 0,1 0 0,0 0 0,0 4 0,3-1 0,-3 2 0,8 3 0,-8-8 0,6 8 0,-1-7 0,3 3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0:18.217"/>
    </inkml:context>
    <inkml:brush xml:id="br0">
      <inkml:brushProperty name="width" value="0.05" units="cm"/>
      <inkml:brushProperty name="height" value="0.05" units="cm"/>
    </inkml:brush>
  </inkml:definitions>
  <inkml:trace contextRef="#ctx0" brushRef="#br0">461 0 24575,'0'24'0,"0"-5"0,0 9 0,0-3 0,0 2 0,0 5 0,0 2 0,0 4 0,0 0 0,0-4 0,0-2 0,0-3 0,0-2 0,0-2 0,0-3 0,0-6 0,0 3 0,0-7 0,0 4 0,0-4 0,0 2 0,0-4 0,-2 5 0,1-6 0,-2 2 0,3-2 0,0-1 0,0 1 0,-2-4 0,2 4 0,-3-4 0,1-2 0,-1-3 0,-2-1 0,-1-4 0,-1 3 0,0-4 0,-7-1 0,4 2 0,-5-1 0,0 0 0,3 0 0,-5 0 0,3-1 0,1 1 0,-6 0 0,7 0 0,-7-4 0,7 4 0,-4-3 0,5 3 0,-2 2 0,2-1 0,3 3 0,-4-5 0,2 1 0,-1-2 0,-1 1 0,1-1 0,-2-1 0,2 3 0,-1-5 0,1 3 0,-2-3 0,2 5 0,1-3 0,-1 4 0,6-1 0,-4 3 0,4-1 0,-1 2 0,1 0 0,0 1 0,1-1 0,2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3"/>
    </inkml:context>
    <inkml:brush xml:id="br0">
      <inkml:brushProperty name="width" value="0.08571" units="cm"/>
      <inkml:brushProperty name="height" value="0.08571" units="cm"/>
      <inkml:brushProperty name="color" value="#00B0F0"/>
    </inkml:brush>
  </inkml:definitions>
  <inkml:trace contextRef="#ctx0" brushRef="#br0">181 114 8027,'-18'57'0,"8"-2"0,6 15 0,1 13 0,2 24 0,-2-45 0,0 2 0,0 3 0,0 2 0,-2 1 0,-1 1 0,2-9 0,-1 1 0,-1 0 0,-1 0 0,-6 51 0,5-54 0,1 0 0,-7 51 0,1-11 0,3-8 0,0-11 0,5-15 0,2-11 0,0-9 0,-1-1 0,2-10 0,2-9 0,0-8 0,0-5 0,0-3 0,0-3 0,0 2 0,0-1 0,0 0 0,0 3 0,0 6 0,0 9 0,0 7 0,0 7 0,0 4 0,0-5 0,0-2 0,0-2 0,0-7 0,0-5 0,-2-4 0,-1-6 0,1-1 0,2-4 0,4-4 0,5-2 0,13-2 0,17-2 0,12 2 0,5-4 0,10 4 0,5 0 0,2-3 0,6 0 0,-3 0 0,6 0 0,-6 2 0,1-1 0,-16-1 0,-1 1 0,-5 1 0,3-1 0,-5 0 0,-8 2 0,-8 0 0,-5 0 0,-7 0 0,-7 0 0,-4 0 0,-4 0 0,-1 0 0,-1 0 0,-1 0 0,1 0 0,0 0 0,4 0 0,3 0 0,5 0 0,7 0 0,2 0 0,5 0 0,-1 2 0,1 0 0,-3-1 0,-2 1 0,-3 0 0,-5-2 0,-3 0 0,-4 0 0,-3 0 0,-3 0 0,0 0 0,-1 0 0,1 0 0,1-18 0,-6 10 0,1-13 0,-4 1 0,0-4 0,-3-7 0,1-5 0,-4-4 0,4-1 0,-3-4 0,1-5 0,-1-4 0,0 1 0,0-3 0,0 11 0,1-3 0,-1 1 0,-2 1 0,5 1 0,-1-1 0,3 5 0,0-4 0,0 3 0,0-2 0,0 2 0,0-3 0,0 3 0,0-1 0,0 1 0,0 3 0,0 0 0,0 0 0,0 4 0,0 0 0,0 2 0,0-1 0,4-3 0,0 1 0,1 0 0,0 0 0,-2 5 0,2-1 0,-3 8 0,1-2 0,0 7 0,0 1 0,-1 2 0,-2 5 0,0-3 0,0-1 0,0-7 0,0-3 0,0-4 0,0-5 0,0-2 0,0-3 0,0 0 0,0 2 0,0 3 0,0 6 0,0 1 0,0 7 0,0 3 0,0 7 0,0 2 0,0-1 0,0-1 0,0-4 0,0-4 0,0 0 0,0-3 0,0 3 0,0 1 0,0 0 0,0 1 0,0 4 0,0 0 0,-3-2 0,3 11 0,-5-9 0,2 12 0,2 2 0,-2-3 0,3 3 0,-4-3 0,0 8 0,-7-9 0,-2 4 0,-2-8 0,-4 2 0,1-5 0,1 1 0,-3 5 0,-1-4 0,-2 2 0,-1 0 0,-3-1 0,1 4 0,1 0 0,1-2 0,0 2 0,1 1 0,-2-3 0,-1 0 0,-2 2 0,-4 2 0,0 0 0,-2 0 0,-1 0 0,-2 0 0,-1 0 0,1 0 0,2 0 0,-2 0 0,4-1 0,1-1 0,2 0 0,4 0 0,1 1 0,4 1 0,2 0 0,3 0 0,4 0 0,1 0 0,2 0 0,2 0 0,-1 0 0,-1 0 0,2 0 0,-4 0 0,2 0 0,-1 0 0,-2 0 0,1 0 0,-2 0 0,3 0 0,-3 0 0,2 0 0,-2 0 0,1 0 0,0 0 0,-3 0 0,5 0 0,-3 0 0,2 0 0,1 0 0,1 0 0,-1 0 0,-1 0 0,-3 0 0,-2 0 0,-1 0 0,-4 0 0,0 0 0,-5 0 0,1 0 0,-1 0 0,1 0 0,5-3 0,2 2 0,5-1 0,1 1 0,5 1 0,1-3 0,1 0 0,-8-3 0,7 10 0,-4-4 0,13 8 0,1-1 0,2 1 0,0 0 0,-4 1 0,0-2 0,2 1 0,-2 0 0,1-1 0,-3 1 0,0 1 0,0-1 0,0 3 0,0 4 0,0 6 0,0 5 0,0 0 0,0 0 0,0-3 0,0 1 0,0-4 0,0 0 0,0-5 0,0-3 0,0-1 0,0-2 0,0-2 0,0 1 0,0 0 0,0 0 0,0 0 0,0 0 0,5-7 0,4-1 0,1-1 0,1 1 0,1 0 0,3 0 0,5 0 0,1 0 0,2 0 0,0 0 0,1 0 0,-1 0 0,1 1 0,-1 2 0,-4-2 0,-2 5 0,-6-5 0,-2 1 0,-1-1 0,-1-1 0,1 0 0,0 0 0,-4-3 0,0-2 0,-4-2 0,0-1 0,0 0 0,0 0 0,0 0 0,0 0 0,0-3 0,0 2 0,0-2 0,0 3 0,0 0 0,0 1 0,0-3 0,0 0 0,0-3 0,0-5 0,0-3 0,0-1 0,0 0 0,0 1 0,0 2 0,0 2 0,0 0 0,0 2 0,0 3 0,0 2 0,0 0 0,0 3 0,0 6 0,0 2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4"/>
    </inkml:context>
    <inkml:brush xml:id="br0">
      <inkml:brushProperty name="width" value="0.05" units="cm"/>
      <inkml:brushProperty name="height" value="0.05" units="cm"/>
      <inkml:brushProperty name="color" value="#00A0D7"/>
    </inkml:brush>
  </inkml:definitions>
  <inkml:trace contextRef="#ctx0" brushRef="#br0">938 189 24575,'-66'22'0,"-1"-2"0,14 7 0,-2 0 0,-26 1 0,2 1 0,22 2 0,9-1 0,-3 2 0,-5 7 0,-2 5 0,16-8 0,1 0 0,5-2 0,2 0 0,11-1 0,0 6 0,-1 24 0,8-4 0,-4 38 0,14-15 0,6-23 0,0 2-957,0 54 957,0-39 0,0 2 0,0-10 0,0 0 0,-2 17 0,4-1 0,9-15 0,5 0 0,4 17 0,8-3 0,6-17 0,5 0-659,5 15 1,6 0 658,-3-17 0,3-3 0,3 3 0,3-4 0,-13-20 0,3-2 0,25 17 0,0-4-401,5-9 401,-9-2 0,2 0 0,13-5 0,18 2 0,-8-3 0,4-13 0,4-1 0,-22-7 0,34-5 0,-58-3 0,42-5 873,-40 0-873,14-6 1351,18-21-1351,-26-2 0,29-34 0,-30 1 0,10-16-46,-12-14 46,1 5 0,-14-21 0,-4 14 0,-5-16 0,-8 1 0,-7-3 0,-10 52 0,-1-1 0,-7-5 0,0-1 0,0 1 0,-2-3 0,-1-4 0,-2 1 0,1-36 0,1 27 0,-2 2 0,-4 2 0,-4-3 0,-5 0 0,-16-7 0,7 31 0,-6-2 0,-11-8 0,-2 1 0,7 17 0,-2 1 0,-15-13 0,1 2 0,-6-3 0,-16-6 0,27 21 0,-21-14 0,16 15 0,-6 0 0,8 15 0,7-4 497,4 15-497,5-7 0,2 14 0,-1-3 0,0 4 0,0 1 0,6 4 0,-4 1 0,4 5 0,-6 0 0,0 0 0,6 0 0,-3 0 0,2 0 0,-11 0 0,5 0 0,-5 0 0,0 0 0,5 0 0,-5 0 0,12 4 0,-5 1 0,11 5 0,-10 5 0,10 0 0,-5 5 0,5-1 0,-7 10 0,5-8 0,-2 6 0,5-2 0,9-5 0,-9 1 0,8-4 0,-3-6 0,9 7 0,-3-9 0,7 5 0,-6-6 0,6 1 0,-4 0 0,5-1 0,0-4 0,0-1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0"/>
    </inkml:context>
    <inkml:brush xml:id="br0">
      <inkml:brushProperty name="width" value="0.05" units="cm"/>
      <inkml:brushProperty name="height" value="0.05" units="cm"/>
      <inkml:brushProperty name="color" value="#00A0D7"/>
    </inkml:brush>
  </inkml:definitions>
  <inkml:trace contextRef="#ctx0" brushRef="#br0">1 60 24575,'0'2'0,"0"1"0,0 8 0,4-2 0,5-6 0,-3 5 0,12-3 0,-13 1 0,8-2 0,-4-4 0,5 0 0,-5 0 0,4 0 0,-3 0 0,-2 0 0,0 0 0,1 0 0,0 0 0,-1 0 0,1 0 0,-5-4 0,4 3 0,-7-6 0,6 6 0,-5-8 0,6 5 0,-8-5 0,4 0 0,0 1 0,-4-1 0,5 1 0,-5-1 0,0 1 0,0-1 0,-4 1 0,-2 5 0,-2-1 0,-4 4 0,2 0 0,-2 0 0,2 0 0,2 0 0,-1 0 0,1 0 0,-2 0 0,2 0 0,0 0 0,-1 0 0,1 0 0,0 0 0,0 4 0,3-1 0,-3 2 0,8 3 0,-8-8 0,6 8 0,-1-7 0,3 3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1"/>
    </inkml:context>
    <inkml:brush xml:id="br0">
      <inkml:brushProperty name="width" value="0.05" units="cm"/>
      <inkml:brushProperty name="height" value="0.05" units="cm"/>
      <inkml:brushProperty name="color" value="#00A0D7"/>
    </inkml:brush>
  </inkml:definitions>
  <inkml:trace contextRef="#ctx0" brushRef="#br0">1 60 24575,'4'-4'0,"-1"4"0,5 0 0,2 9 0,-2-8 0,0 6 0,2-2 0,3-1 0,-4 4 0,9-3 0,-8 0 0,3 3 0,0-7 0,-2 3 0,2 1 0,0-5 0,-3 4 0,3-4 0,-5 0 0,2 0 0,3 0 0,-4 0 0,5 0 0,-5 0 0,-1 0 0,1 0 0,0 0 0,-1 0 0,1 0 0,-1 0 0,1-4 0,-1 0 0,-3-4 0,-2 0 0,-3-1 0,0 1 0,0 0 0,-3 3 0,-2 2 0,-5-2 0,-2 4 0,1-6 0,-2 5 0,0-6 0,2 7 0,-2-7 0,4 7 0,-4-8 0,3 5 0,-3-1 0,4 0 0,0 5 0,1-3 0,-6 2 0,4-3 0,-3 4 0,4 0 0,1 0 0,-1 0 0,0 0 0,1 0 0,-2 0 0,2 0 0,-1 0 0,0 0 0,0 0 0,1 0 0,3 4 0,-3-3 0,8 7 0,-5-8 0,5 5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5"/>
    </inkml:context>
    <inkml:brush xml:id="br0">
      <inkml:brushProperty name="width" value="0.05" units="cm"/>
      <inkml:brushProperty name="height" value="0.05" units="cm"/>
      <inkml:brushProperty name="color" value="#00A0D7"/>
    </inkml:brush>
  </inkml:definitions>
  <inkml:trace contextRef="#ctx0" brushRef="#br0">1 47 24575,'24'20'0,"0"-4"0,6 22 0,-6-14 0,-2 3 0,-4-10 0,1-1 0,0-2 0,-4 0 0,3-5 0,-4-4 0,5 3 0,1-2 0,-1-1 0,0 3 0,6-7 0,-4 4 0,2-5 0,2 0 0,-4 0 0,9 0 0,-3 0 0,10 0 0,-4-5 0,11 4 0,-11-8 0,12 3 0,-12-6 0,4 1 0,1 1 0,-4-1 0,-2-4 0,-2 3 0,-9-7 0,9 9 0,-10-4 0,0 3 0,-2-2 0,-8 3 0,3-3 0,-4 3 0,0-3 0,-1 4 0,2-5 0,-2 5 0,-3 0 0,3 1 0,-8-1 0,5 1 0,-5 4 0,0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7"/>
    </inkml:context>
    <inkml:brush xml:id="br0">
      <inkml:brushProperty name="width" value="0.05" units="cm"/>
      <inkml:brushProperty name="height" value="0.05" units="cm"/>
      <inkml:brushProperty name="color" value="#00A0D7"/>
    </inkml:brush>
  </inkml:definitions>
  <inkml:trace contextRef="#ctx0" brushRef="#br0">15 0 24575,'0'13'0,"0"3"0,0 4 0,0 0 0,0 17 0,0 4 0,0 0 0,0 11 0,0-19 0,0 5 0,0-12 0,0 4 0,0-10 0,0 0 0,0-7 0,0-3 0,0-2 0,0 0 0,0 0 0,0 4 0,0 8 0,0 4 0,0 14 0,0 2 0,0 11 0,0 21 0,0-19 0,0 30 0,0-25 0,0 14 0,0-2 0,0-8 0,0 1 0,0-9 0,0-7 0,0-9 0,0-7 0,0 0 0,0-5 0,0-1 0,0-5 0,0-6 0,0 3 0,0-3 0,0 6 0,0-5 0,0 2 0,0 3 0,0-3 0,5 11 0,-4-11 0,4 3 0,-5-3 0,0-3 0,0 6 0,0-1 0,0-5 0,0 4 0,0-3 0,0 4 0,0 6 0,0-5 0,0 10 0,0-4 0,0 12 0,0-5 0,0 5 0,0-6 0,0-7 0,0 5 0,0-9 0,0 4 0,0-6 0,0-5 0,0 3 0,0-6 0,0 2 0,0 0 0,0-3 0,0 3 0,0 0 0,0 3 0,0-2 0,0 4 0,0-3 0,0 4 0,0-1 0,0 1 0,0-3 0,0 1 0,0-3 0,0 2 0,0-3 0,0-5 0,0 10 0,0-8 0,0 8 0,0-10 0,0 5 0,0-2 0,0 2 0,0-5 0,0 1 0,0-1 0,0 1 0,0 0 0,0-1 0,0 1 0,0-1 0,0 6 0,0-5 0,-4 4 0,3-3 0,-2-2 0,3 0 0,0 1 0,0-1 0,0 0 0,0 0 0,0 0 0,0 1 0,0-1 0,0 0 0,0 2 0,0-2 0,0 0 0,-5 2 0,5-2 0,-5 0 0,5 1 0,0 0 0,0 0 0,0-1 0,0 1 0,0-1 0,0 1 0,0 0 0,0-1 0,0 0 0,-3 0 0,2 0 0,-3 1 0,4-2 0,0-3 0,0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8"/>
    </inkml:context>
    <inkml:brush xml:id="br0">
      <inkml:brushProperty name="width" value="0.05" units="cm"/>
      <inkml:brushProperty name="height" value="0.05" units="cm"/>
      <inkml:brushProperty name="color" value="#00A0D7"/>
    </inkml:brush>
  </inkml:definitions>
  <inkml:trace contextRef="#ctx0" brushRef="#br0">1075 9 24575,'0'-8'0,"-8"8"0,1 6 0,-18 15 0,6 12 0,-14 2 0,3 11 0,-6-2 0,-1 4 0,-6 2 0,0-1 0,-2 6 0,-3-4 0,2 13 0,-4-14 0,-3 15 0,3-13 0,4 4 0,-3-6 0,12-1 0,-7 2 0,9-9 0,-2-1 0,9-8 0,1 0 0,11-7 0,-3-1 0,8-6 0,-3 0 0,0-4 0,3 3 0,-2-8 0,3 8 0,1-3 0,0-1 0,0 4 0,-1-7 0,1 6 0,-1-7 0,1 4 0,4-6 0,-2 0 0,6 2 0,-7-6 0,8 4 0,-5-7 0,5 2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9"/>
    </inkml:context>
    <inkml:brush xml:id="br0">
      <inkml:brushProperty name="width" value="0.05" units="cm"/>
      <inkml:brushProperty name="height" value="0.05" units="cm"/>
      <inkml:brushProperty name="color" value="#00A0D7"/>
    </inkml:brush>
  </inkml:definitions>
  <inkml:trace contextRef="#ctx0" brushRef="#br0">0 0 24575,'7'6'0,"18"9"0,16 24 0,26 14 0,10 11 0,16 0 0,-33-5 0,19-3 0,-39-13 0,21 1 0,-23-10 0,-1-11 0,-10 8 0,-10-23 0,3 16 0,-11-22 0,-4 11 0,3-8 0,-3 0 0,0 2 0,2-3 0,-3 6 0,6-2 0,-2 0 0,0 2 0,2 3 0,4 7 0,1 0 0,5 4 0,6 2 0,-5 1 0,6 0 0,-7 3 0,-4-9 0,2 4 0,-7-11 0,7 4 0,-9-8 0,5 8 0,-4-9 0,3 9 0,2-7 0,9 7 0,-3-2 0,8 5 0,-8-2 0,9 2 0,-9-2 0,8 2 0,-9-7 0,5 5 0,-5-4 0,-1 1 0,-4 1 0,3-6 0,-7 3 0,6-5 0,-7 0 0,3 0 0,-4-1 0,-1 0 0,1 2 0,0 3 0,5-3 0,-5 3 0,4-3 0,-3 3 0,-1-4 0,0 5 0,0-5 0,-1-1 0,0 1 0,2-1 0,-2-3 0,-3-1 0,-2-4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5"/>
    </inkml:context>
    <inkml:brush xml:id="br0">
      <inkml:brushProperty name="width" value="0.05" units="cm"/>
      <inkml:brushProperty name="height" value="0.05" units="cm"/>
      <inkml:brushProperty name="color" value="#00A0D7"/>
    </inkml:brush>
  </inkml:definitions>
  <inkml:trace contextRef="#ctx0" brushRef="#br0">1 1558 24575,'4'-9'0,"10"-8"0,20-13 0,8-11 0,10-11 0,7-9 0,10-7 0,-18 8 0,18 0 0,-19-4 0,9 13 0,2-20 0,-12 31 0,-3-17 0,-4 21 0,-8 0 0,-11 4 0,1 10 0,-9-2 0,5 4 0,-1 2 0,-4-2 0,3 5 0,-7-3 0,2 7 0,-4-2 0,-1 4 0,2 0 0,-2 1 0,0-1 0,1 4 0,-4-3 0,2 3 0,-2-3 0,4-2 0,-4 2 0,2-1 0,-2 1 0,4-2 0,0 2 0,0-2 0,4-2 0,-4 2 0,4-4 0,1 1 0,-4 4 0,3-6 0,-4 7 0,-1-1 0,1 4 0,0-3 0,-1 3 0,1-3 0,0-2 0,4-2 0,-4 1 0,6-2 0,-7 4 0,5-4 0,-3 3 0,3-4 0,-4 6 0,0-2 0,-1-3 0,2 4 0,3-9 0,-4 8 0,4-2 0,-5 3 0,0 0 0,2 0 0,-2-4 0,1-2 0,1 1 0,4-4 0,-5 7 0,6-6 0,-7 6 0,1-2 0,-1 4 0,1 0 0,0 1 0,-1 2 0,-3-1 0,-1 2 0,0 1 0,-2-4 0,1 8 0,-3-4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09"/>
    </inkml:context>
    <inkml:brush xml:id="br0">
      <inkml:brushProperty name="width" value="0.05" units="cm"/>
      <inkml:brushProperty name="height" value="0.05" units="cm"/>
      <inkml:brushProperty name="color" value="#00A0D7"/>
    </inkml:brush>
  </inkml:definitions>
  <inkml:trace contextRef="#ctx0" brushRef="#br0">1 60 24575,'4'-4'0,"-1"4"0,5 0 0,2 9 0,-2-8 0,0 6 0,2-2 0,3-1 0,-4 4 0,9-3 0,-8 0 0,3 3 0,0-7 0,-2 3 0,2 1 0,0-5 0,-3 4 0,3-4 0,-5 0 0,2 0 0,3 0 0,-4 0 0,5 0 0,-5 0 0,-1 0 0,1 0 0,0 0 0,-1 0 0,1 0 0,-1 0 0,1-4 0,-1 0 0,-3-4 0,-2 0 0,-3-1 0,0 1 0,0 0 0,-3 3 0,-2 2 0,-5-2 0,-2 4 0,1-6 0,-2 5 0,0-6 0,2 7 0,-2-7 0,4 7 0,-4-8 0,3 5 0,-3-1 0,4 0 0,0 5 0,1-3 0,-6 2 0,4-3 0,-3 4 0,4 0 0,1 0 0,-1 0 0,0 0 0,1 0 0,-2 0 0,2 0 0,-1 0 0,0 0 0,0 0 0,1 0 0,3 4 0,-3-3 0,8 7 0,-5-8 0,5 5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6"/>
    </inkml:context>
    <inkml:brush xml:id="br0">
      <inkml:brushProperty name="width" value="0.05" units="cm"/>
      <inkml:brushProperty name="height" value="0.05" units="cm"/>
      <inkml:brushProperty name="color" value="#00A0D7"/>
    </inkml:brush>
  </inkml:definitions>
  <inkml:trace contextRef="#ctx0" brushRef="#br0">2408 1252 24575,'-25'-6'0,"-3"-5"0,-33-15 0,4-6 0,-39-9 0,19 1 0,-7 5 0,16-2 0,-4 4 0,-14-15 0,15 7 0,16 11 0,6 2 0,5-4 0,-39-8 0,32 5 0,-11 1 0,-3-5 0,4 4 0,-10 2 0,20 2 0,-14 1 0,21 0 0,-16 4 0,10-3 0,-11 4 0,14 2 0,0 0 0,4 0 0,8 1 0,-2 1 0,11 5 0,1-3 0,6 8 0,-1-3 0,6 5 0,1-1 0,4 6 0,0-5 0,0 5 0,1-5 0,0 1 0,-2 3 0,2-3 0,0 4 0,-2-1 0,2-3 0,-5 3 0,4-3 0,-9 2 0,7-1 0,-6 1 0,7 1 0,-9-3 0,5 2 0,-1 1 0,-3-4 0,9 4 0,-10 0 0,5-3 0,-1 7 0,-3-8 0,9 4 0,-10 0 0,9-3 0,-9 3 0,10-1 0,-10-2 0,10 7 0,-4-7 0,-1 6 0,4-1 0,-4-1 0,6 3 0,3-7 0,-3 7 0,3-6 0,1 6 0,0-3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2"/>
    </inkml:context>
    <inkml:brush xml:id="br0">
      <inkml:brushProperty name="width" value="0.08571" units="cm"/>
      <inkml:brushProperty name="height" value="0.08571" units="cm"/>
      <inkml:brushProperty name="color" value="#FF0000"/>
    </inkml:brush>
  </inkml:definitions>
  <inkml:trace contextRef="#ctx0" brushRef="#br0">928 1 8027,'-33'55'0,"1"0"0,0 5 0,-2 2 0,-10 24 0,0 16 0,19-44 0,1 2 0,1 5 0,-1 1 0,1 2 0,0-1 0,1 3 0,0-3 0,2-6 0,1-2 0,1-1 0,-1-1 0,-16 53 0,15-53 0,-1 4 0,0 0 0,-1 0 0,-17 46 0,19-49 0,0-3 0,-14 29 0,0 4 0,2-4 0,6-17 0,3-7 0,3-8 0,-1 1 0,4-12 0,8-12 0,-1-5 0,3-9 0,3-3 0,1-1 0,-5 1 0,17-9 0,4-1 0,19-5 0,13-3 0,11 1 0,10 0 0,10 3 0,5 0 0,7 0 0,4 2 0,0 0 0,-3 0 0,-12 0 0,-9 0 0,-5 0 0,3 0 0,-8 4 0,-2-2 0,-6 0 0,-5-1 0,-2-1 0,-7 0 0,-2 0 0,-2 0 0,0 0 0,-2 0 0,-1 0 0,2 0 0,1 0 0,0 0 0,5 0 0,-3 0 0,0 0 0,-2 0 0,-1 0 0,0 0 0,-3 0 0,-2 0 0,-5 0 0,-4 0 0,-4 0 0,-3 0 0,0 0 0,-4-4 0,-3-1 0,-3-5 0,0-9 0,-10-15 0,-6-16 0,-7-7 0,-5-3 0,-5-16 0,-4-5 0,-2-1 0,10 20 0,-4-8 0,2 1 0,5 13 0,0-2 0,3 5 0,-4-2 0,3 3 0,1 0 0,0-1 0,4 2 0,-1-2 0,2 3 0,-4-3 0,5 6 0,-3-1 0,2 1 0,4 3 0,-1 5 0,4 7 0,0 5 0,0 4 0,0 2 0,2 3 0,4 5 0,-2-1 0,5 3 0,-3 3 0,2 3 0,0-1 0,-8-8 0,5-1 0,-6-9 0,2 0 0,2-5 0,-3-5 0,-1 1 0,-2-4 0,1 0 0,4 1 0,-2 1 0,0 5 0,0-2 0,4 5 0,1 6 0,1 6 0,1 3 0,0 3 0,3 7 0,-1 0 0,0-1 0,-1-5 0,3 0 0,0 1 0,0-1 0,0-1 0,0 2 0,0-1 0,0 0 0,0 1 0,0-1 0,-4 3 0,4-2 0,-3 3 0,3-4 0,0 0 0,0 1 0,0-2 0,0 1 0,-4 1 0,3-1 0,-2 0 0,-1 3 0,3-1 0,-6 5 0,3-3 0,0 1 0,-1-1 0,2-2 0,2-1 0,-6 4 0,4-3 0,-2 1 0,-1 3 0,3-4 0,-3 5 0,2-3 0,-4 4 0,1 4 0,2 0 0,-2 4 0,1 0 0,1-1 0,1 1 0,1 0 0,-2 1 0,-1 2 0,-5 5 0,-1 4 0,-4 7 0,-3 3 0,-2 3 0,-2 3 0,0-2 0,-1 1 0,1 5 0,3-1 0,1-2 0,6-7 0,2-3 0,3-7 0,0-4 0,3-1 0,3-5 0,-2 1 0,2-4 0,-2 0 0,3-1 0,-2 0 0,0-1 0,0 3 0,2 4 0,1-8 0,5 1 0,3-3 0,2-2 0,7 0 0,4 0 0,5 0 0,2 0 0,0 3 0,2-1 0,-7 4 0,2-2 0,-3 0 0,-5-3 0,2 2 0,-3-2 0,1-1 0,-4 0 0,-1 0 0,-1 0 0,2 0 0,-2 0 0,2 0 0,-4 0 0,2 0 0,-3 0 0,0 0 0,0 0 0,-1 0 0,2 0 0,-1 0 0,-1 0 55,1 0 0,0 0 128,-1 0 0,2 0-13,-1 0 0,3 0-12,-1 0 1,1 0-11,-4 0 0,1 0 505,0 0-1174,-1 0 1,2 4 0,-1 0-1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3"/>
    </inkml:context>
    <inkml:brush xml:id="br0">
      <inkml:brushProperty name="width" value="0.05" units="cm"/>
      <inkml:brushProperty name="height" value="0.05" units="cm"/>
      <inkml:brushProperty name="color" value="#FF0000"/>
    </inkml:brush>
  </inkml:definitions>
  <inkml:trace contextRef="#ctx0" brushRef="#br0">938 189 24575,'-66'22'0,"-1"-2"0,14 7 0,-2 0 0,-26 1 0,2 1 0,22 2 0,9-1 0,-3 2 0,-5 7 0,-2 5 0,16-8 0,1 0 0,5-2 0,2 0 0,11-1 0,0 6 0,-1 24 0,8-4 0,-4 38 0,14-15 0,6-23 0,0 2-957,0 54 957,0-39 0,0 2 0,0-10 0,0 0 0,-2 17 0,4-1 0,9-15 0,5 0 0,4 17 0,8-3 0,6-17 0,5 0-659,5 15 1,6 0 658,-3-17 0,3-3 0,3 3 0,3-4 0,-13-20 0,3-2 0,25 17 0,0-4-401,5-9 401,-9-2 0,2 0 0,13-5 0,18 2 0,-8-3 0,4-13 0,4-1 0,-22-7 0,34-5 0,-58-3 0,42-5 873,-40 0-873,14-6 1351,18-21-1351,-26-2 0,29-34 0,-30 1 0,10-16-46,-12-14 46,1 5 0,-14-21 0,-4 14 0,-5-16 0,-8 1 0,-7-3 0,-10 52 0,-1-1 0,-7-5 0,0-1 0,0 1 0,-2-3 0,-1-4 0,-2 1 0,1-36 0,1 27 0,-2 2 0,-4 2 0,-4-3 0,-5 0 0,-16-7 0,7 31 0,-6-2 0,-11-8 0,-2 1 0,7 17 0,-2 1 0,-15-13 0,1 2 0,-6-3 0,-16-6 0,27 21 0,-21-14 0,16 15 0,-6 0 0,8 15 0,7-4 497,4 15-497,5-7 0,2 14 0,-1-3 0,0 4 0,0 1 0,6 4 0,-4 1 0,4 5 0,-6 0 0,0 0 0,6 0 0,-3 0 0,2 0 0,-11 0 0,5 0 0,-5 0 0,0 0 0,5 0 0,-5 0 0,12 4 0,-5 1 0,11 5 0,-10 5 0,10 0 0,-5 5 0,5-1 0,-7 10 0,5-8 0,-2 6 0,5-2 0,9-5 0,-9 1 0,8-4 0,-3-6 0,9 7 0,-3-9 0,7 5 0,-6-6 0,6 1 0,-4 0 0,5-1 0,0-4 0,0-1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30"/>
    </inkml:context>
    <inkml:brush xml:id="br0">
      <inkml:brushProperty name="width" value="0.05" units="cm"/>
      <inkml:brushProperty name="height" value="0.05" units="cm"/>
      <inkml:brushProperty name="color" value="#FF0000"/>
    </inkml:brush>
  </inkml:definitions>
  <inkml:trace contextRef="#ctx0" brushRef="#br0">1 60 24575,'0'2'0,"0"1"0,0 8 0,4-2 0,5-6 0,-3 5 0,12-3 0,-13 1 0,8-2 0,-4-4 0,5 0 0,-5 0 0,4 0 0,-3 0 0,-2 0 0,0 0 0,1 0 0,0 0 0,-1 0 0,1 0 0,-5-4 0,4 3 0,-7-6 0,6 6 0,-5-8 0,6 5 0,-8-5 0,4 0 0,0 1 0,-4-1 0,5 1 0,-5-1 0,0 1 0,0-1 0,-4 1 0,-2 5 0,-2-1 0,-4 4 0,2 0 0,-2 0 0,2 0 0,2 0 0,-1 0 0,1 0 0,-2 0 0,2 0 0,0 0 0,-1 0 0,1 0 0,0 0 0,0 4 0,3-1 0,-3 2 0,8 3 0,-8-8 0,6 8 0,-1-7 0,3 3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31"/>
    </inkml:context>
    <inkml:brush xml:id="br0">
      <inkml:brushProperty name="width" value="0.05" units="cm"/>
      <inkml:brushProperty name="height" value="0.05" units="cm"/>
      <inkml:brushProperty name="color" value="#FF0000"/>
    </inkml:brush>
  </inkml:definitions>
  <inkml:trace contextRef="#ctx0" brushRef="#br0">1 60 24575,'4'-4'0,"-1"4"0,5 0 0,2 9 0,-2-8 0,0 6 0,2-2 0,3-1 0,-4 4 0,9-3 0,-8 0 0,3 3 0,0-7 0,-2 3 0,2 1 0,0-5 0,-3 4 0,3-4 0,-5 0 0,2 0 0,3 0 0,-4 0 0,5 0 0,-5 0 0,-1 0 0,1 0 0,0 0 0,-1 0 0,1 0 0,-1 0 0,1-4 0,-1 0 0,-3-4 0,-2 0 0,-3-1 0,0 1 0,0 0 0,-3 3 0,-2 2 0,-5-2 0,-2 4 0,1-6 0,-2 5 0,0-6 0,2 7 0,-2-7 0,4 7 0,-4-8 0,3 5 0,-3-1 0,4 0 0,0 5 0,1-3 0,-6 2 0,4-3 0,-3 4 0,4 0 0,1 0 0,-1 0 0,0 0 0,1 0 0,-2 0 0,2 0 0,-1 0 0,0 0 0,0 0 0,1 0 0,3 4 0,-3-3 0,8 7 0,-5-8 0,5 5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4"/>
    </inkml:context>
    <inkml:brush xml:id="br0">
      <inkml:brushProperty name="width" value="0.05" units="cm"/>
      <inkml:brushProperty name="height" value="0.05" units="cm"/>
      <inkml:brushProperty name="color" value="#FF0000"/>
    </inkml:brush>
  </inkml:definitions>
  <inkml:trace contextRef="#ctx0" brushRef="#br0">1 47 24575,'24'20'0,"0"-4"0,6 22 0,-6-14 0,-2 3 0,-4-10 0,1-1 0,0-2 0,-4 0 0,3-5 0,-4-4 0,5 3 0,1-2 0,-1-1 0,0 3 0,6-7 0,-4 4 0,2-5 0,2 0 0,-4 0 0,9 0 0,-3 0 0,10 0 0,-4-5 0,11 4 0,-11-8 0,12 3 0,-12-6 0,4 1 0,1 1 0,-4-1 0,-2-4 0,-2 3 0,-9-7 0,9 9 0,-10-4 0,0 3 0,-2-2 0,-8 3 0,3-3 0,-4 3 0,0-3 0,-1 4 0,2-5 0,-2 5 0,-3 0 0,3 1 0,-8-1 0,5 1 0,-5 4 0,0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7"/>
    </inkml:context>
    <inkml:brush xml:id="br0">
      <inkml:brushProperty name="width" value="0.05" units="cm"/>
      <inkml:brushProperty name="height" value="0.05" units="cm"/>
      <inkml:brushProperty name="color" value="#FF0000"/>
    </inkml:brush>
  </inkml:definitions>
  <inkml:trace contextRef="#ctx0" brushRef="#br0">15 0 24575,'0'13'0,"0"3"0,0 4 0,0 0 0,0 17 0,0 4 0,0 0 0,0 11 0,0-19 0,0 5 0,0-12 0,0 4 0,0-10 0,0 0 0,0-7 0,0-3 0,0-2 0,0 0 0,0 0 0,0 4 0,0 8 0,0 4 0,0 14 0,0 2 0,0 11 0,0 21 0,0-19 0,0 30 0,0-25 0,0 14 0,0-2 0,0-8 0,0 1 0,0-9 0,0-7 0,0-9 0,0-7 0,0 0 0,0-5 0,0-1 0,0-5 0,0-6 0,0 3 0,0-3 0,0 6 0,0-5 0,0 2 0,0 3 0,0-3 0,5 11 0,-4-11 0,4 3 0,-5-3 0,0-3 0,0 6 0,0-1 0,0-5 0,0 4 0,0-3 0,0 4 0,0 6 0,0-5 0,0 10 0,0-4 0,0 12 0,0-5 0,0 5 0,0-6 0,0-7 0,0 5 0,0-9 0,0 4 0,0-6 0,0-5 0,0 3 0,0-6 0,0 2 0,0 0 0,0-3 0,0 3 0,0 0 0,0 3 0,0-2 0,0 4 0,0-3 0,0 4 0,0-1 0,0 1 0,0-3 0,0 1 0,0-3 0,0 2 0,0-3 0,0-5 0,0 10 0,0-8 0,0 8 0,0-10 0,0 5 0,0-2 0,0 2 0,0-5 0,0 1 0,0-1 0,0 1 0,0 0 0,0-1 0,0 1 0,0-1 0,0 6 0,0-5 0,-4 4 0,3-3 0,-2-2 0,3 0 0,0 1 0,0-1 0,0 0 0,0 0 0,0 0 0,0 1 0,0-1 0,0 0 0,0 2 0,0-2 0,0 0 0,-5 2 0,5-2 0,-5 0 0,5 1 0,0 0 0,0 0 0,0-1 0,0 1 0,0-1 0,0 1 0,0 0 0,0-1 0,0 0 0,-3 0 0,2 0 0,-3 1 0,4-2 0,0-3 0,0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8"/>
    </inkml:context>
    <inkml:brush xml:id="br0">
      <inkml:brushProperty name="width" value="0.05" units="cm"/>
      <inkml:brushProperty name="height" value="0.05" units="cm"/>
      <inkml:brushProperty name="color" value="#FF0000"/>
    </inkml:brush>
  </inkml:definitions>
  <inkml:trace contextRef="#ctx0" brushRef="#br0">1075 9 24575,'0'-8'0,"-8"8"0,1 6 0,-18 15 0,6 12 0,-14 2 0,3 11 0,-6-2 0,-1 4 0,-6 2 0,0-1 0,-2 6 0,-3-4 0,2 13 0,-4-14 0,-3 15 0,3-13 0,4 4 0,-3-6 0,12-1 0,-7 2 0,9-9 0,-2-1 0,9-8 0,1 0 0,11-7 0,-3-1 0,8-6 0,-3 0 0,0-4 0,3 3 0,-2-8 0,3 8 0,1-3 0,0-1 0,0 4 0,-1-7 0,1 6 0,-1-7 0,1 4 0,4-6 0,-2 0 0,6 2 0,-7-6 0,8 4 0,-5-7 0,5 2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9"/>
    </inkml:context>
    <inkml:brush xml:id="br0">
      <inkml:brushProperty name="width" value="0.05" units="cm"/>
      <inkml:brushProperty name="height" value="0.05" units="cm"/>
      <inkml:brushProperty name="color" value="#FF0000"/>
    </inkml:brush>
  </inkml:definitions>
  <inkml:trace contextRef="#ctx0" brushRef="#br0">0 0 24575,'7'6'0,"18"9"0,16 24 0,26 14 0,10 11 0,16 0 0,-33-5 0,19-3 0,-39-13 0,21 1 0,-23-10 0,-1-11 0,-10 8 0,-10-23 0,3 16 0,-11-22 0,-4 11 0,3-8 0,-3 0 0,0 2 0,2-3 0,-3 6 0,6-2 0,-2 0 0,0 2 0,2 3 0,4 7 0,1 0 0,5 4 0,6 2 0,-5 1 0,6 0 0,-7 3 0,-4-9 0,2 4 0,-7-11 0,7 4 0,-9-8 0,5 8 0,-4-9 0,3 9 0,2-7 0,9 7 0,-3-2 0,8 5 0,-8-2 0,9 2 0,-9-2 0,8 2 0,-9-7 0,5 5 0,-5-4 0,-1 1 0,-4 1 0,3-6 0,-7 3 0,6-5 0,-7 0 0,3 0 0,-4-1 0,-1 0 0,1 2 0,0 3 0,5-3 0,-5 3 0,4-3 0,-3 3 0,-1-4 0,0 5 0,0-5 0,-1-1 0,0 1 0,2-1 0,-2-3 0,-3-1 0,-2-4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5"/>
    </inkml:context>
    <inkml:brush xml:id="br0">
      <inkml:brushProperty name="width" value="0.05" units="cm"/>
      <inkml:brushProperty name="height" value="0.05" units="cm"/>
      <inkml:brushProperty name="color" value="#FF0000"/>
    </inkml:brush>
  </inkml:definitions>
  <inkml:trace contextRef="#ctx0" brushRef="#br0">1 1558 24575,'4'-9'0,"10"-8"0,20-13 0,8-11 0,10-11 0,7-9 0,10-7 0,-18 8 0,18 0 0,-19-4 0,9 13 0,2-20 0,-12 31 0,-3-17 0,-4 21 0,-8 0 0,-11 4 0,1 10 0,-9-2 0,5 4 0,-1 2 0,-4-2 0,3 5 0,-7-3 0,2 7 0,-4-2 0,-1 4 0,2 0 0,-2 1 0,0-1 0,1 4 0,-4-3 0,2 3 0,-2-3 0,4-2 0,-4 2 0,2-1 0,-2 1 0,4-2 0,0 2 0,0-2 0,4-2 0,-4 2 0,4-4 0,1 1 0,-4 4 0,3-6 0,-4 7 0,-1-1 0,1 4 0,0-3 0,-1 3 0,1-3 0,0-2 0,4-2 0,-4 1 0,6-2 0,-7 4 0,5-4 0,-3 3 0,3-4 0,-4 6 0,0-2 0,-1-3 0,2 4 0,3-9 0,-4 8 0,4-2 0,-5 3 0,0 0 0,2 0 0,-2-4 0,1-2 0,1 1 0,4-4 0,-5 7 0,6-6 0,-7 6 0,1-2 0,-1 4 0,1 0 0,0 1 0,-1 2 0,-3-1 0,-1 2 0,0 1 0,-2-4 0,1 8 0,-3-4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03"/>
    </inkml:context>
    <inkml:brush xml:id="br0">
      <inkml:brushProperty name="width" value="0.05" units="cm"/>
      <inkml:brushProperty name="height" value="0.05" units="cm"/>
      <inkml:brushProperty name="color" value="#00A0D7"/>
    </inkml:brush>
  </inkml:definitions>
  <inkml:trace contextRef="#ctx0" brushRef="#br0">1 47 24575,'24'20'0,"0"-4"0,6 22 0,-6-14 0,-2 3 0,-4-10 0,1-1 0,0-2 0,-4 0 0,3-5 0,-4-4 0,5 3 0,1-2 0,-1-1 0,0 3 0,6-7 0,-4 4 0,2-5 0,2 0 0,-4 0 0,9 0 0,-3 0 0,10 0 0,-4-5 0,11 4 0,-11-8 0,12 3 0,-12-6 0,4 1 0,1 1 0,-4-1 0,-2-4 0,-2 3 0,-9-7 0,9 9 0,-10-4 0,0 3 0,-2-2 0,-8 3 0,3-3 0,-4 3 0,0-3 0,-1 4 0,2-5 0,-2 5 0,-3 0 0,3 1 0,-8-1 0,5 1 0,-5 4 0,0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6"/>
    </inkml:context>
    <inkml:brush xml:id="br0">
      <inkml:brushProperty name="width" value="0.05" units="cm"/>
      <inkml:brushProperty name="height" value="0.05" units="cm"/>
      <inkml:brushProperty name="color" value="#FF0000"/>
    </inkml:brush>
  </inkml:definitions>
  <inkml:trace contextRef="#ctx0" brushRef="#br0">2408 1252 24575,'-25'-6'0,"-3"-5"0,-33-15 0,4-6 0,-39-9 0,19 1 0,-7 5 0,16-2 0,-4 4 0,-14-15 0,15 7 0,16 11 0,6 2 0,5-4 0,-39-8 0,32 5 0,-11 1 0,-3-5 0,4 4 0,-10 2 0,20 2 0,-14 1 0,21 0 0,-16 4 0,10-3 0,-11 4 0,14 2 0,0 0 0,4 0 0,8 1 0,-2 1 0,11 5 0,1-3 0,6 8 0,-1-3 0,6 5 0,1-1 0,4 6 0,0-5 0,0 5 0,1-5 0,0 1 0,-2 3 0,2-3 0,0 4 0,-2-1 0,2-3 0,-5 3 0,4-3 0,-9 2 0,7-1 0,-6 1 0,7 1 0,-9-3 0,5 2 0,-1 1 0,-3-4 0,9 4 0,-10 0 0,5-3 0,-1 7 0,-3-8 0,9 4 0,-10 0 0,9-3 0,-9 3 0,10-1 0,-10-2 0,10 7 0,-4-7 0,-1 6 0,4-1 0,-4-1 0,6 3 0,3-7 0,-3 7 0,3-6 0,1 6 0,0-3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4"/>
    </inkml:context>
    <inkml:brush xml:id="br0">
      <inkml:brushProperty name="width" value="0.05" units="cm"/>
      <inkml:brushProperty name="height" value="0.05" units="cm"/>
      <inkml:brushProperty name="color" value="#00A0D7"/>
    </inkml:brush>
  </inkml:definitions>
  <inkml:trace contextRef="#ctx0" brushRef="#br0">938 189 24575,'-66'22'0,"-1"-2"0,14 7 0,-2 0 0,-26 1 0,2 1 0,22 2 0,9-1 0,-3 2 0,-5 7 0,-2 5 0,16-8 0,1 0 0,5-2 0,2 0 0,11-1 0,0 6 0,-1 24 0,8-4 0,-4 38 0,14-15 0,6-23 0,0 2-957,0 54 957,0-39 0,0 2 0,0-10 0,0 0 0,-2 17 0,4-1 0,9-15 0,5 0 0,4 17 0,8-3 0,6-17 0,5 0-659,5 15 1,6 0 658,-3-17 0,3-3 0,3 3 0,3-4 0,-13-20 0,3-2 0,25 17 0,0-4-401,5-9 401,-9-2 0,2 0 0,13-5 0,18 2 0,-8-3 0,4-13 0,4-1 0,-22-7 0,34-5 0,-58-3 0,42-5 873,-40 0-873,14-6 1351,18-21-1351,-26-2 0,29-34 0,-30 1 0,10-16-46,-12-14 46,1 5 0,-14-21 0,-4 14 0,-5-16 0,-8 1 0,-7-3 0,-10 52 0,-1-1 0,-7-5 0,0-1 0,0 1 0,-2-3 0,-1-4 0,-2 1 0,1-36 0,1 27 0,-2 2 0,-4 2 0,-4-3 0,-5 0 0,-16-7 0,7 31 0,-6-2 0,-11-8 0,-2 1 0,7 17 0,-2 1 0,-15-13 0,1 2 0,-6-3 0,-16-6 0,27 21 0,-21-14 0,16 15 0,-6 0 0,8 15 0,7-4 497,4 15-497,5-7 0,2 14 0,-1-3 0,0 4 0,0 1 0,6 4 0,-4 1 0,4 5 0,-6 0 0,0 0 0,6 0 0,-3 0 0,2 0 0,-11 0 0,5 0 0,-5 0 0,0 0 0,5 0 0,-5 0 0,12 4 0,-5 1 0,11 5 0,-10 5 0,10 0 0,-5 5 0,5-1 0,-7 10 0,5-8 0,-2 6 0,5-2 0,9-5 0,-9 1 0,8-4 0,-3-6 0,9 7 0,-3-9 0,7 5 0,-6-6 0,6 1 0,-4 0 0,5-1 0,0-4 0,0-1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0"/>
    </inkml:context>
    <inkml:brush xml:id="br0">
      <inkml:brushProperty name="width" value="0.05" units="cm"/>
      <inkml:brushProperty name="height" value="0.05" units="cm"/>
      <inkml:brushProperty name="color" value="#00A0D7"/>
    </inkml:brush>
  </inkml:definitions>
  <inkml:trace contextRef="#ctx0" brushRef="#br0">1 60 24575,'0'2'0,"0"1"0,0 8 0,4-2 0,5-6 0,-3 5 0,12-3 0,-13 1 0,8-2 0,-4-4 0,5 0 0,-5 0 0,4 0 0,-3 0 0,-2 0 0,0 0 0,1 0 0,0 0 0,-1 0 0,1 0 0,-5-4 0,4 3 0,-7-6 0,6 6 0,-5-8 0,6 5 0,-8-5 0,4 0 0,0 1 0,-4-1 0,5 1 0,-5-1 0,0 1 0,0-1 0,-4 1 0,-2 5 0,-2-1 0,-4 4 0,2 0 0,-2 0 0,2 0 0,2 0 0,-1 0 0,1 0 0,-2 0 0,2 0 0,0 0 0,-1 0 0,1 0 0,0 0 0,0 4 0,3-1 0,-3 2 0,8 3 0,-8-8 0,6 8 0,-1-7 0,3 3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1"/>
    </inkml:context>
    <inkml:brush xml:id="br0">
      <inkml:brushProperty name="width" value="0.05" units="cm"/>
      <inkml:brushProperty name="height" value="0.05" units="cm"/>
      <inkml:brushProperty name="color" value="#00A0D7"/>
    </inkml:brush>
  </inkml:definitions>
  <inkml:trace contextRef="#ctx0" brushRef="#br0">1 60 24575,'4'-4'0,"-1"4"0,5 0 0,2 9 0,-2-8 0,0 6 0,2-2 0,3-1 0,-4 4 0,9-3 0,-8 0 0,3 3 0,0-7 0,-2 3 0,2 1 0,0-5 0,-3 4 0,3-4 0,-5 0 0,2 0 0,3 0 0,-4 0 0,5 0 0,-5 0 0,-1 0 0,1 0 0,0 0 0,-1 0 0,1 0 0,-1 0 0,1-4 0,-1 0 0,-3-4 0,-2 0 0,-3-1 0,0 1 0,0 0 0,-3 3 0,-2 2 0,-5-2 0,-2 4 0,1-6 0,-2 5 0,0-6 0,2 7 0,-2-7 0,4 7 0,-4-8 0,3 5 0,-3-1 0,4 0 0,0 5 0,1-3 0,-6 2 0,4-3 0,-3 4 0,4 0 0,1 0 0,-1 0 0,0 0 0,1 0 0,-2 0 0,2 0 0,-1 0 0,0 0 0,0 0 0,1 0 0,3 4 0,-3-3 0,8 7 0,-5-8 0,5 5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5"/>
    </inkml:context>
    <inkml:brush xml:id="br0">
      <inkml:brushProperty name="width" value="0.05" units="cm"/>
      <inkml:brushProperty name="height" value="0.05" units="cm"/>
      <inkml:brushProperty name="color" value="#00A0D7"/>
    </inkml:brush>
  </inkml:definitions>
  <inkml:trace contextRef="#ctx0" brushRef="#br0">1 47 24575,'24'20'0,"0"-4"0,6 22 0,-6-14 0,-2 3 0,-4-10 0,1-1 0,0-2 0,-4 0 0,3-5 0,-4-4 0,5 3 0,1-2 0,-1-1 0,0 3 0,6-7 0,-4 4 0,2-5 0,2 0 0,-4 0 0,9 0 0,-3 0 0,10 0 0,-4-5 0,11 4 0,-11-8 0,12 3 0,-12-6 0,4 1 0,1 1 0,-4-1 0,-2-4 0,-2 3 0,-9-7 0,9 9 0,-10-4 0,0 3 0,-2-2 0,-8 3 0,3-3 0,-4 3 0,0-3 0,-1 4 0,2-5 0,-2 5 0,-3 0 0,3 1 0,-8-1 0,5 1 0,-5 4 0,0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7"/>
    </inkml:context>
    <inkml:brush xml:id="br0">
      <inkml:brushProperty name="width" value="0.05" units="cm"/>
      <inkml:brushProperty name="height" value="0.05" units="cm"/>
      <inkml:brushProperty name="color" value="#00A0D7"/>
    </inkml:brush>
  </inkml:definitions>
  <inkml:trace contextRef="#ctx0" brushRef="#br0">15 0 24575,'0'13'0,"0"3"0,0 4 0,0 0 0,0 17 0,0 4 0,0 0 0,0 11 0,0-19 0,0 5 0,0-12 0,0 4 0,0-10 0,0 0 0,0-7 0,0-3 0,0-2 0,0 0 0,0 0 0,0 4 0,0 8 0,0 4 0,0 14 0,0 2 0,0 11 0,0 21 0,0-19 0,0 30 0,0-25 0,0 14 0,0-2 0,0-8 0,0 1 0,0-9 0,0-7 0,0-9 0,0-7 0,0 0 0,0-5 0,0-1 0,0-5 0,0-6 0,0 3 0,0-3 0,0 6 0,0-5 0,0 2 0,0 3 0,0-3 0,5 11 0,-4-11 0,4 3 0,-5-3 0,0-3 0,0 6 0,0-1 0,0-5 0,0 4 0,0-3 0,0 4 0,0 6 0,0-5 0,0 10 0,0-4 0,0 12 0,0-5 0,0 5 0,0-6 0,0-7 0,0 5 0,0-9 0,0 4 0,0-6 0,0-5 0,0 3 0,0-6 0,0 2 0,0 0 0,0-3 0,0 3 0,0 0 0,0 3 0,0-2 0,0 4 0,0-3 0,0 4 0,0-1 0,0 1 0,0-3 0,0 1 0,0-3 0,0 2 0,0-3 0,0-5 0,0 10 0,0-8 0,0 8 0,0-10 0,0 5 0,0-2 0,0 2 0,0-5 0,0 1 0,0-1 0,0 1 0,0 0 0,0-1 0,0 1 0,0-1 0,0 6 0,0-5 0,-4 4 0,3-3 0,-2-2 0,3 0 0,0 1 0,0-1 0,0 0 0,0 0 0,0 0 0,0 1 0,0-1 0,0 0 0,0 2 0,0-2 0,0 0 0,-5 2 0,5-2 0,-5 0 0,5 1 0,0 0 0,0 0 0,0-1 0,0 1 0,0-1 0,0 1 0,0 0 0,0-1 0,0 0 0,-3 0 0,2 0 0,-3 1 0,4-2 0,0-3 0,0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8"/>
    </inkml:context>
    <inkml:brush xml:id="br0">
      <inkml:brushProperty name="width" value="0.05" units="cm"/>
      <inkml:brushProperty name="height" value="0.05" units="cm"/>
      <inkml:brushProperty name="color" value="#00A0D7"/>
    </inkml:brush>
  </inkml:definitions>
  <inkml:trace contextRef="#ctx0" brushRef="#br0">1075 9 24575,'0'-8'0,"-8"8"0,1 6 0,-18 15 0,6 12 0,-14 2 0,3 11 0,-6-2 0,-1 4 0,-6 2 0,0-1 0,-2 6 0,-3-4 0,2 13 0,-4-14 0,-3 15 0,3-13 0,4 4 0,-3-6 0,12-1 0,-7 2 0,9-9 0,-2-1 0,9-8 0,1 0 0,11-7 0,-3-1 0,8-6 0,-3 0 0,0-4 0,3 3 0,-2-8 0,3 8 0,1-3 0,0-1 0,0 4 0,-1-7 0,1 6 0,-1-7 0,1 4 0,4-6 0,-2 0 0,6 2 0,-7-6 0,8 4 0,-5-7 0,5 2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9"/>
    </inkml:context>
    <inkml:brush xml:id="br0">
      <inkml:brushProperty name="width" value="0.05" units="cm"/>
      <inkml:brushProperty name="height" value="0.05" units="cm"/>
      <inkml:brushProperty name="color" value="#00A0D7"/>
    </inkml:brush>
  </inkml:definitions>
  <inkml:trace contextRef="#ctx0" brushRef="#br0">0 0 24575,'7'6'0,"18"9"0,16 24 0,26 14 0,10 11 0,16 0 0,-33-5 0,19-3 0,-39-13 0,21 1 0,-23-10 0,-1-11 0,-10 8 0,-10-23 0,3 16 0,-11-22 0,-4 11 0,3-8 0,-3 0 0,0 2 0,2-3 0,-3 6 0,6-2 0,-2 0 0,0 2 0,2 3 0,4 7 0,1 0 0,5 4 0,6 2 0,-5 1 0,6 0 0,-7 3 0,-4-9 0,2 4 0,-7-11 0,7 4 0,-9-8 0,5 8 0,-4-9 0,3 9 0,2-7 0,9 7 0,-3-2 0,8 5 0,-8-2 0,9 2 0,-9-2 0,8 2 0,-9-7 0,5 5 0,-5-4 0,-1 1 0,-4 1 0,3-6 0,-7 3 0,6-5 0,-7 0 0,3 0 0,-4-1 0,-1 0 0,1 2 0,0 3 0,5-3 0,-5 3 0,4-3 0,-3 3 0,-1-4 0,0 5 0,0-5 0,-1-1 0,0 1 0,2-1 0,-2-3 0,-3-1 0,-2-4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5"/>
    </inkml:context>
    <inkml:brush xml:id="br0">
      <inkml:brushProperty name="width" value="0.05" units="cm"/>
      <inkml:brushProperty name="height" value="0.05" units="cm"/>
      <inkml:brushProperty name="color" value="#00A0D7"/>
    </inkml:brush>
  </inkml:definitions>
  <inkml:trace contextRef="#ctx0" brushRef="#br0">1 1558 24575,'4'-9'0,"10"-8"0,20-13 0,8-11 0,10-11 0,7-9 0,10-7 0,-18 8 0,18 0 0,-19-4 0,9 13 0,2-20 0,-12 31 0,-3-17 0,-4 21 0,-8 0 0,-11 4 0,1 10 0,-9-2 0,5 4 0,-1 2 0,-4-2 0,3 5 0,-7-3 0,2 7 0,-4-2 0,-1 4 0,2 0 0,-2 1 0,0-1 0,1 4 0,-4-3 0,2 3 0,-2-3 0,4-2 0,-4 2 0,2-1 0,-2 1 0,4-2 0,0 2 0,0-2 0,4-2 0,-4 2 0,4-4 0,1 1 0,-4 4 0,3-6 0,-4 7 0,-1-1 0,1 4 0,0-3 0,-1 3 0,1-3 0,0-2 0,4-2 0,-4 1 0,6-2 0,-7 4 0,5-4 0,-3 3 0,3-4 0,-4 6 0,0-2 0,-1-3 0,2 4 0,3-9 0,-4 8 0,4-2 0,-5 3 0,0 0 0,2 0 0,-2-4 0,1-2 0,1 1 0,4-4 0,-5 7 0,6-6 0,-7 6 0,1-2 0,-1 4 0,1 0 0,0 1 0,-1 2 0,-3-1 0,-1 2 0,0 1 0,-2-4 0,1 8 0,-3-4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6"/>
    </inkml:context>
    <inkml:brush xml:id="br0">
      <inkml:brushProperty name="width" value="0.05" units="cm"/>
      <inkml:brushProperty name="height" value="0.05" units="cm"/>
      <inkml:brushProperty name="color" value="#00A0D7"/>
    </inkml:brush>
  </inkml:definitions>
  <inkml:trace contextRef="#ctx0" brushRef="#br0">2408 1252 24575,'-25'-6'0,"-3"-5"0,-33-15 0,4-6 0,-39-9 0,19 1 0,-7 5 0,16-2 0,-4 4 0,-14-15 0,15 7 0,16 11 0,6 2 0,5-4 0,-39-8 0,32 5 0,-11 1 0,-3-5 0,4 4 0,-10 2 0,20 2 0,-14 1 0,21 0 0,-16 4 0,10-3 0,-11 4 0,14 2 0,0 0 0,4 0 0,8 1 0,-2 1 0,11 5 0,1-3 0,6 8 0,-1-3 0,6 5 0,1-1 0,4 6 0,0-5 0,0 5 0,1-5 0,0 1 0,-2 3 0,2-3 0,0 4 0,-2-1 0,2-3 0,-5 3 0,4-3 0,-9 2 0,7-1 0,-6 1 0,7 1 0,-9-3 0,5 2 0,-1 1 0,-3-4 0,9 4 0,-10 0 0,5-3 0,-1 7 0,-3-8 0,9 4 0,-10 0 0,9-3 0,-9 3 0,10-1 0,-10-2 0,10 7 0,-4-7 0,-1 6 0,4-1 0,-4-1 0,6 3 0,3-7 0,-3 7 0,3-6 0,1 6 0,0-3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05"/>
    </inkml:context>
    <inkml:brush xml:id="br0">
      <inkml:brushProperty name="width" value="0.05" units="cm"/>
      <inkml:brushProperty name="height" value="0.05" units="cm"/>
      <inkml:brushProperty name="color" value="#00A0D7"/>
    </inkml:brush>
  </inkml:definitions>
  <inkml:trace contextRef="#ctx0" brushRef="#br0">15 0 24575,'0'13'0,"0"3"0,0 4 0,0 0 0,0 17 0,0 4 0,0 0 0,0 11 0,0-19 0,0 5 0,0-12 0,0 4 0,0-10 0,0 0 0,0-7 0,0-3 0,0-2 0,0 0 0,0 0 0,0 4 0,0 8 0,0 4 0,0 14 0,0 2 0,0 11 0,0 21 0,0-19 0,0 30 0,0-25 0,0 14 0,0-2 0,0-8 0,0 1 0,0-9 0,0-7 0,0-9 0,0-7 0,0 0 0,0-5 0,0-1 0,0-5 0,0-6 0,0 3 0,0-3 0,0 6 0,0-5 0,0 2 0,0 3 0,0-3 0,5 11 0,-4-11 0,4 3 0,-5-3 0,0-3 0,0 6 0,0-1 0,0-5 0,0 4 0,0-3 0,0 4 0,0 6 0,0-5 0,0 10 0,0-4 0,0 12 0,0-5 0,0 5 0,0-6 0,0-7 0,0 5 0,0-9 0,0 4 0,0-6 0,0-5 0,0 3 0,0-6 0,0 2 0,0 0 0,0-3 0,0 3 0,0 0 0,0 3 0,0-2 0,0 4 0,0-3 0,0 4 0,0-1 0,0 1 0,0-3 0,0 1 0,0-3 0,0 2 0,0-3 0,0-5 0,0 10 0,0-8 0,0 8 0,0-10 0,0 5 0,0-2 0,0 2 0,0-5 0,0 1 0,0-1 0,0 1 0,0 0 0,0-1 0,0 1 0,0-1 0,0 6 0,0-5 0,-4 4 0,3-3 0,-2-2 0,3 0 0,0 1 0,0-1 0,0 0 0,0 0 0,0 0 0,0 1 0,0-1 0,0 0 0,0 2 0,0-2 0,0 0 0,-5 2 0,5-2 0,-5 0 0,5 1 0,0 0 0,0 0 0,0-1 0,0 1 0,0-1 0,0 1 0,0 0 0,0-1 0,0 0 0,-3 0 0,2 0 0,-3 1 0,4-2 0,0-3 0,0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3"/>
    </inkml:context>
    <inkml:brush xml:id="br0">
      <inkml:brushProperty name="width" value="0.05" units="cm"/>
      <inkml:brushProperty name="height" value="0.05" units="cm"/>
      <inkml:brushProperty name="color" value="#FF0000"/>
    </inkml:brush>
  </inkml:definitions>
  <inkml:trace contextRef="#ctx0" brushRef="#br0">938 189 24575,'-66'22'0,"-1"-2"0,14 7 0,-2 0 0,-26 1 0,2 1 0,22 2 0,9-1 0,-3 2 0,-5 7 0,-2 5 0,16-8 0,1 0 0,5-2 0,2 0 0,11-1 0,0 6 0,-1 24 0,8-4 0,-4 38 0,14-15 0,6-23 0,0 2-957,0 54 957,0-39 0,0 2 0,0-10 0,0 0 0,-2 17 0,4-1 0,9-15 0,5 0 0,4 17 0,8-3 0,6-17 0,5 0-659,5 15 1,6 0 658,-3-17 0,3-3 0,3 3 0,3-4 0,-13-20 0,3-2 0,25 17 0,0-4-401,5-9 401,-9-2 0,2 0 0,13-5 0,18 2 0,-8-3 0,4-13 0,4-1 0,-22-7 0,34-5 0,-58-3 0,42-5 873,-40 0-873,14-6 1351,18-21-1351,-26-2 0,29-34 0,-30 1 0,10-16-46,-12-14 46,1 5 0,-14-21 0,-4 14 0,-5-16 0,-8 1 0,-7-3 0,-10 52 0,-1-1 0,-7-5 0,0-1 0,0 1 0,-2-3 0,-1-4 0,-2 1 0,1-36 0,1 27 0,-2 2 0,-4 2 0,-4-3 0,-5 0 0,-16-7 0,7 31 0,-6-2 0,-11-8 0,-2 1 0,7 17 0,-2 1 0,-15-13 0,1 2 0,-6-3 0,-16-6 0,27 21 0,-21-14 0,16 15 0,-6 0 0,8 15 0,7-4 497,4 15-497,5-7 0,2 14 0,-1-3 0,0 4 0,0 1 0,6 4 0,-4 1 0,4 5 0,-6 0 0,0 0 0,6 0 0,-3 0 0,2 0 0,-11 0 0,5 0 0,-5 0 0,0 0 0,5 0 0,-5 0 0,12 4 0,-5 1 0,11 5 0,-10 5 0,10 0 0,-5 5 0,5-1 0,-7 10 0,5-8 0,-2 6 0,5-2 0,9-5 0,-9 1 0,8-4 0,-3-6 0,9 7 0,-3-9 0,7 5 0,-6-6 0,6 1 0,-4 0 0,5-1 0,0-4 0,0-1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30"/>
    </inkml:context>
    <inkml:brush xml:id="br0">
      <inkml:brushProperty name="width" value="0.05" units="cm"/>
      <inkml:brushProperty name="height" value="0.05" units="cm"/>
      <inkml:brushProperty name="color" value="#FF0000"/>
    </inkml:brush>
  </inkml:definitions>
  <inkml:trace contextRef="#ctx0" brushRef="#br0">1 60 24575,'0'2'0,"0"1"0,0 8 0,4-2 0,5-6 0,-3 5 0,12-3 0,-13 1 0,8-2 0,-4-4 0,5 0 0,-5 0 0,4 0 0,-3 0 0,-2 0 0,0 0 0,1 0 0,0 0 0,-1 0 0,1 0 0,-5-4 0,4 3 0,-7-6 0,6 6 0,-5-8 0,6 5 0,-8-5 0,4 0 0,0 1 0,-4-1 0,5 1 0,-5-1 0,0 1 0,0-1 0,-4 1 0,-2 5 0,-2-1 0,-4 4 0,2 0 0,-2 0 0,2 0 0,2 0 0,-1 0 0,1 0 0,-2 0 0,2 0 0,0 0 0,-1 0 0,1 0 0,0 0 0,0 4 0,3-1 0,-3 2 0,8 3 0,-8-8 0,6 8 0,-1-7 0,3 3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31"/>
    </inkml:context>
    <inkml:brush xml:id="br0">
      <inkml:brushProperty name="width" value="0.05" units="cm"/>
      <inkml:brushProperty name="height" value="0.05" units="cm"/>
      <inkml:brushProperty name="color" value="#FF0000"/>
    </inkml:brush>
  </inkml:definitions>
  <inkml:trace contextRef="#ctx0" brushRef="#br0">1 60 24575,'4'-4'0,"-1"4"0,5 0 0,2 9 0,-2-8 0,0 6 0,2-2 0,3-1 0,-4 4 0,9-3 0,-8 0 0,3 3 0,0-7 0,-2 3 0,2 1 0,0-5 0,-3 4 0,3-4 0,-5 0 0,2 0 0,3 0 0,-4 0 0,5 0 0,-5 0 0,-1 0 0,1 0 0,0 0 0,-1 0 0,1 0 0,-1 0 0,1-4 0,-1 0 0,-3-4 0,-2 0 0,-3-1 0,0 1 0,0 0 0,-3 3 0,-2 2 0,-5-2 0,-2 4 0,1-6 0,-2 5 0,0-6 0,2 7 0,-2-7 0,4 7 0,-4-8 0,3 5 0,-3-1 0,4 0 0,0 5 0,1-3 0,-6 2 0,4-3 0,-3 4 0,4 0 0,1 0 0,-1 0 0,0 0 0,1 0 0,-2 0 0,2 0 0,-1 0 0,0 0 0,0 0 0,1 0 0,3 4 0,-3-3 0,8 7 0,-5-8 0,5 5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4"/>
    </inkml:context>
    <inkml:brush xml:id="br0">
      <inkml:brushProperty name="width" value="0.05" units="cm"/>
      <inkml:brushProperty name="height" value="0.05" units="cm"/>
      <inkml:brushProperty name="color" value="#FF0000"/>
    </inkml:brush>
  </inkml:definitions>
  <inkml:trace contextRef="#ctx0" brushRef="#br0">1 47 24575,'24'20'0,"0"-4"0,6 22 0,-6-14 0,-2 3 0,-4-10 0,1-1 0,0-2 0,-4 0 0,3-5 0,-4-4 0,5 3 0,1-2 0,-1-1 0,0 3 0,6-7 0,-4 4 0,2-5 0,2 0 0,-4 0 0,9 0 0,-3 0 0,10 0 0,-4-5 0,11 4 0,-11-8 0,12 3 0,-12-6 0,4 1 0,1 1 0,-4-1 0,-2-4 0,-2 3 0,-9-7 0,9 9 0,-10-4 0,0 3 0,-2-2 0,-8 3 0,3-3 0,-4 3 0,0-3 0,-1 4 0,2-5 0,-2 5 0,-3 0 0,3 1 0,-8-1 0,5 1 0,-5 4 0,0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7"/>
    </inkml:context>
    <inkml:brush xml:id="br0">
      <inkml:brushProperty name="width" value="0.05" units="cm"/>
      <inkml:brushProperty name="height" value="0.05" units="cm"/>
      <inkml:brushProperty name="color" value="#FF0000"/>
    </inkml:brush>
  </inkml:definitions>
  <inkml:trace contextRef="#ctx0" brushRef="#br0">15 0 24575,'0'13'0,"0"3"0,0 4 0,0 0 0,0 17 0,0 4 0,0 0 0,0 11 0,0-19 0,0 5 0,0-12 0,0 4 0,0-10 0,0 0 0,0-7 0,0-3 0,0-2 0,0 0 0,0 0 0,0 4 0,0 8 0,0 4 0,0 14 0,0 2 0,0 11 0,0 21 0,0-19 0,0 30 0,0-25 0,0 14 0,0-2 0,0-8 0,0 1 0,0-9 0,0-7 0,0-9 0,0-7 0,0 0 0,0-5 0,0-1 0,0-5 0,0-6 0,0 3 0,0-3 0,0 6 0,0-5 0,0 2 0,0 3 0,0-3 0,5 11 0,-4-11 0,4 3 0,-5-3 0,0-3 0,0 6 0,0-1 0,0-5 0,0 4 0,0-3 0,0 4 0,0 6 0,0-5 0,0 10 0,0-4 0,0 12 0,0-5 0,0 5 0,0-6 0,0-7 0,0 5 0,0-9 0,0 4 0,0-6 0,0-5 0,0 3 0,0-6 0,0 2 0,0 0 0,0-3 0,0 3 0,0 0 0,0 3 0,0-2 0,0 4 0,0-3 0,0 4 0,0-1 0,0 1 0,0-3 0,0 1 0,0-3 0,0 2 0,0-3 0,0-5 0,0 10 0,0-8 0,0 8 0,0-10 0,0 5 0,0-2 0,0 2 0,0-5 0,0 1 0,0-1 0,0 1 0,0 0 0,0-1 0,0 1 0,0-1 0,0 6 0,0-5 0,-4 4 0,3-3 0,-2-2 0,3 0 0,0 1 0,0-1 0,0 0 0,0 0 0,0 0 0,0 1 0,0-1 0,0 0 0,0 2 0,0-2 0,0 0 0,-5 2 0,5-2 0,-5 0 0,5 1 0,0 0 0,0 0 0,0-1 0,0 1 0,0-1 0,0 1 0,0 0 0,0-1 0,0 0 0,-3 0 0,2 0 0,-3 1 0,4-2 0,0-3 0,0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8"/>
    </inkml:context>
    <inkml:brush xml:id="br0">
      <inkml:brushProperty name="width" value="0.05" units="cm"/>
      <inkml:brushProperty name="height" value="0.05" units="cm"/>
      <inkml:brushProperty name="color" value="#FF0000"/>
    </inkml:brush>
  </inkml:definitions>
  <inkml:trace contextRef="#ctx0" brushRef="#br0">1075 9 24575,'0'-8'0,"-8"8"0,1 6 0,-18 15 0,6 12 0,-14 2 0,3 11 0,-6-2 0,-1 4 0,-6 2 0,0-1 0,-2 6 0,-3-4 0,2 13 0,-4-14 0,-3 15 0,3-13 0,4 4 0,-3-6 0,12-1 0,-7 2 0,9-9 0,-2-1 0,9-8 0,1 0 0,11-7 0,-3-1 0,8-6 0,-3 0 0,0-4 0,3 3 0,-2-8 0,3 8 0,1-3 0,0-1 0,0 4 0,-1-7 0,1 6 0,-1-7 0,1 4 0,4-6 0,-2 0 0,6 2 0,-7-6 0,8 4 0,-5-7 0,5 2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9"/>
    </inkml:context>
    <inkml:brush xml:id="br0">
      <inkml:brushProperty name="width" value="0.05" units="cm"/>
      <inkml:brushProperty name="height" value="0.05" units="cm"/>
      <inkml:brushProperty name="color" value="#FF0000"/>
    </inkml:brush>
  </inkml:definitions>
  <inkml:trace contextRef="#ctx0" brushRef="#br0">0 0 24575,'7'6'0,"18"9"0,16 24 0,26 14 0,10 11 0,16 0 0,-33-5 0,19-3 0,-39-13 0,21 1 0,-23-10 0,-1-11 0,-10 8 0,-10-23 0,3 16 0,-11-22 0,-4 11 0,3-8 0,-3 0 0,0 2 0,2-3 0,-3 6 0,6-2 0,-2 0 0,0 2 0,2 3 0,4 7 0,1 0 0,5 4 0,6 2 0,-5 1 0,6 0 0,-7 3 0,-4-9 0,2 4 0,-7-11 0,7 4 0,-9-8 0,5 8 0,-4-9 0,3 9 0,2-7 0,9 7 0,-3-2 0,8 5 0,-8-2 0,9 2 0,-9-2 0,8 2 0,-9-7 0,5 5 0,-5-4 0,-1 1 0,-4 1 0,3-6 0,-7 3 0,6-5 0,-7 0 0,3 0 0,-4-1 0,-1 0 0,1 2 0,0 3 0,5-3 0,-5 3 0,4-3 0,-3 3 0,-1-4 0,0 5 0,0-5 0,-1-1 0,0 1 0,2-1 0,-2-3 0,-3-1 0,-2-4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5"/>
    </inkml:context>
    <inkml:brush xml:id="br0">
      <inkml:brushProperty name="width" value="0.05" units="cm"/>
      <inkml:brushProperty name="height" value="0.05" units="cm"/>
      <inkml:brushProperty name="color" value="#FF0000"/>
    </inkml:brush>
  </inkml:definitions>
  <inkml:trace contextRef="#ctx0" brushRef="#br0">1 1558 24575,'4'-9'0,"10"-8"0,20-13 0,8-11 0,10-11 0,7-9 0,10-7 0,-18 8 0,18 0 0,-19-4 0,9 13 0,2-20 0,-12 31 0,-3-17 0,-4 21 0,-8 0 0,-11 4 0,1 10 0,-9-2 0,5 4 0,-1 2 0,-4-2 0,3 5 0,-7-3 0,2 7 0,-4-2 0,-1 4 0,2 0 0,-2 1 0,0-1 0,1 4 0,-4-3 0,2 3 0,-2-3 0,4-2 0,-4 2 0,2-1 0,-2 1 0,4-2 0,0 2 0,0-2 0,4-2 0,-4 2 0,4-4 0,1 1 0,-4 4 0,3-6 0,-4 7 0,-1-1 0,1 4 0,0-3 0,-1 3 0,1-3 0,0-2 0,4-2 0,-4 1 0,6-2 0,-7 4 0,5-4 0,-3 3 0,3-4 0,-4 6 0,0-2 0,-1-3 0,2 4 0,3-9 0,-4 8 0,4-2 0,-5 3 0,0 0 0,2 0 0,-2-4 0,1-2 0,1 1 0,4-4 0,-5 7 0,6-6 0,-7 6 0,1-2 0,-1 4 0,1 0 0,0 1 0,-1 2 0,-3-1 0,-1 2 0,0 1 0,-2-4 0,1 8 0,-3-4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6"/>
    </inkml:context>
    <inkml:brush xml:id="br0">
      <inkml:brushProperty name="width" value="0.05" units="cm"/>
      <inkml:brushProperty name="height" value="0.05" units="cm"/>
      <inkml:brushProperty name="color" value="#FF0000"/>
    </inkml:brush>
  </inkml:definitions>
  <inkml:trace contextRef="#ctx0" brushRef="#br0">2408 1252 24575,'-25'-6'0,"-3"-5"0,-33-15 0,4-6 0,-39-9 0,19 1 0,-7 5 0,16-2 0,-4 4 0,-14-15 0,15 7 0,16 11 0,6 2 0,5-4 0,-39-8 0,32 5 0,-11 1 0,-3-5 0,4 4 0,-10 2 0,20 2 0,-14 1 0,21 0 0,-16 4 0,10-3 0,-11 4 0,14 2 0,0 0 0,4 0 0,8 1 0,-2 1 0,11 5 0,1-3 0,6 8 0,-1-3 0,6 5 0,1-1 0,4 6 0,0-5 0,0 5 0,1-5 0,0 1 0,-2 3 0,2-3 0,0 4 0,-2-1 0,2-3 0,-5 3 0,4-3 0,-9 2 0,7-1 0,-6 1 0,7 1 0,-9-3 0,5 2 0,-1 1 0,-3-4 0,9 4 0,-10 0 0,5-3 0,-1 7 0,-3-8 0,9 4 0,-10 0 0,9-3 0,-9 3 0,10-1 0,-10-2 0,10 7 0,-4-7 0,-1 6 0,4-1 0,-4-1 0,6 3 0,3-7 0,-3 7 0,3-6 0,1 6 0,0-3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4:13.770"/>
    </inkml:context>
    <inkml:brush xml:id="br0">
      <inkml:brushProperty name="width" value="0.05" units="cm"/>
      <inkml:brushProperty name="height" value="0.05" units="cm"/>
      <inkml:brushProperty name="color" value="#66CC00"/>
    </inkml:brush>
  </inkml:definitions>
  <inkml:trace contextRef="#ctx0" brushRef="#br0">1521 154 24575,'-5'-10'0,"5"1"0,-8-1 0,6 1 0,-6 4 0,1-14 0,-1 12 0,-4-13 0,-6 1 0,-4 3 0,1 1 0,-40 1 0,34 13 0,-54 1 0,53 1 0,-51 4 0,48-5 0,-49 5 0,59 0 0,-29 6 0,37-6 0,-31 3 0,30-3 0,-61 16 0,55-8 0,-67 20 0,56-13 0,-68 29 0,49-23 0,-40 30 0,55-38 0,-12 28 0,28-36 0,-4 17 0,13-20 0,-12 14 0,5-9 0,-8 20 0,2-12 0,-9 38 0,11-28 0,-22 41 0,27-36 0,-15 24 0,23-24 0,-7 21 0,14-29 0,-15 55 0,8-50 0,-4 37 0,7-44 0,5 8 0,0-10 0,0 10 0,0-8 0,0 20 0,0-18 0,11 45 0,-2-33 0,8 59 0,-9-58 0,7 41 0,-13-53 0,18 37 0,-13-43 0,9 41 0,-6-47 0,5 34 0,-9-32 0,12 15 0,-12-16 0,21 26 0,-14-28 0,32 35 0,-23-24 0,35 19 0,-27-18 0,22 8 0,-20-20 0,20 20 0,-8-19 0,45 29 0,-41-21 0,12 0 0,1-2 0,-9 1 0,10-5 0,-1 1 0,-20-4 0,44 2 0,-59-7 0,22-8 0,-29 3 0,18-5 0,-23 5 0,17 0 0,-20 0 0,25-2 0,-22-3 0,34-5 0,-28-1 0,26-5 0,-23 0 0,40-14 0,-24 15 0,60-26 0,-50 24 0,58-33 0,-73 29 0,45-25 0,-58 29 0,15-5 0,-26 9 0,-1 6 0,-8-6 0,7 8 0,2-13 0,-4 7 0,10-8 0,-14 4 0,15-7 0,-11 9 0,3-8 0,-4 10 0,-2-3 0,-1-1 0,5-4 0,-6 4 0,14-37 0,-5 6 0,9-50 0,-5 34 0,0-65 0,-7 76 0,4-74 0,-9 81 0,7-58 0,-7 58 0,9-63 0,-10 68 0,5-47 0,-6 55 0,5-25 0,-3 25 0,3-35 0,-2 37 0,-1-30 0,1 35 0,-8-27 0,4 20 0,-8-25 0,8 25 0,-8-21 0,4 29 0,-5-20 0,1 20 0,-5-22 0,3 25 0,-3-17 0,4 25 0,-3-19 0,7 15 0,-23-22 0,19 19 0,-20-14 0,20 18 0,-7-4 0,6 4 0,-15-7 0,18 5 0,-22-5 0,23 7 0,-15 1 0,11-1 0,-22-5 0,19 8 0,-22-11 0,19 16 0,-14-11 0,6 7 0,-25-13 0,29 10 0,-28-12 0,37 19 0,-21-7 0,26 5 0,-9 3 0,11-3 0,-5 4 0,5-5 0,-4 5 0,4-5 0,-9 2 0,4 1 0,-3-6 0,3 6 0,-4-5 0,4 2 0,-4-1 0,9-2 0,-11 7 0,12-8 0,-12 8 0,11-3 0,-5 4 0,0 0 0,-2-4 0,0 3 0,-5-8 0,7 8 0,-4-3 0,4 4 0,-4 0 0,4 0 0,-7 0 0,6 0 0,-10 0 0,8 0 0,-13 4 0,15-3 0,-11 8 0,11-9 0,-6 5 0,10-1 0,-14 1 0,14 0 0,-19 4 0,14-8 0,-24 11 0,22-10 0,-28 15 0,33-11 0,-22 9 0,24-10 0,-11 8 0,9-11 0,-1 14 0,0-9 0,5 5 0,-2-6 0,-3 7 0,4-7 0,-7 12 0,12-8 0,-12 7 0,7-7 0,-8 13 0,6-17 0,-2 19 0,0-22 0,1 21 0,4-16 0,-7 18 0,9-15 0,-9 10 0,7-9 0,-5 5 0,5-7 0,1 4 0,-1-6 0,0 6 0,0-4 0,-4 13 0,3-7 0,-8 16 0,3-14 0,-3 12 0,4-13 0,0 7 0,4-8 0,-1 2 0,5-8 0,-1 7 0,3-7 0,-5 8 0,3-7 0,-1 6 0,3-7 0,0 11 0,0-9 0,0 14 0,0-15 0,-4 22 0,3-21 0,-4 26 0,5-26 0,0 20 0,0-20 0,0 9 0,5-15 0,-4 15 0,3-13 0,-4 17 0,5-8 0,0 11 0,1-5 0,3 10 0,-3-14 0,5 18 0,-2-23 0,1 21 0,0-27 0,-2 21 0,2-21 0,-1 18 0,-4-15 0,8 7 0,-11-10 0,14 6 0,-13-4 0,13 4 0,-13-4 0,13 2 0,-10-6 0,8 11 0,-6-15 0,6 14 0,-4-13 0,8 9 0,-8-10 0,7 5 0,-6-6 0,2 3 0,-3-4 0,7 0 0,-5 0 0,9 0 0,-10 0 0,1 0 0,-2 0 0,-1 0 0,1 0 0,8-4 0,-7 3 0,14-6 0,-13 5 0,13-6 0,-14 6 0,16-5 0,-16 6 0,6-4 0,-7 5 0,3-4 0,-2 3 0,2-3 0,-3 4 0,-5-5 0,3 5 0,-8-9 0,9 8 0,-8-8 0,7 4 0,-2 0 0,-1-4 0,2 8 0,-5-6 0,1 2 0,6-14 0,-3 8 0,16-15 0,-10 14 0,9-14 0,-11 15 0,0-7 0,-2 8 0,-7 0 0,8 5 0,-4-7 0,0 6 0,7-15 0,-10 8 0,15-13 0,-16 15 0,12-16 0,-8 20 0,5-18 0,-5 17 0,3-18 0,-3 15 0,4-15 0,-4 15 0,9-26 0,-12 24 0,11-24 0,-12 25 0,8-19 0,-8 17 0,8-23 0,-8 23 0,4-17 0,-5 19 0,4-14 0,1 14 0,1-24 0,-2 22 0,-4-22 0,0 24 0,0-14 0,0 9 0,0-23 0,0 14 0,0-14 0,0 22 0,0-7 0,0 13 0,0-18 0,0 17 0,0-9 0,0 13 0,0-5 0,0 4 0,0-12 0,0 11 0,-4-12 0,3 13 0,-8-7 0,8 6 0,-3-3 0,4 5 0,-5 4 0,5-4 0,-5 4 0,1-1 0,3-1 0,-3 2 0,4-5 0,-5 5 0,5-4 0,-5 4 0,2 0 0,1-4 0,-1 4 0,3-5 0,-5 5 0,3-3 0,-1 8 0,3-5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06"/>
    </inkml:context>
    <inkml:brush xml:id="br0">
      <inkml:brushProperty name="width" value="0.05" units="cm"/>
      <inkml:brushProperty name="height" value="0.05" units="cm"/>
      <inkml:brushProperty name="color" value="#00A0D7"/>
    </inkml:brush>
  </inkml:definitions>
  <inkml:trace contextRef="#ctx0" brushRef="#br0">1075 9 24575,'0'-8'0,"-8"8"0,1 6 0,-18 15 0,6 12 0,-14 2 0,3 11 0,-6-2 0,-1 4 0,-6 2 0,0-1 0,-2 6 0,-3-4 0,2 13 0,-4-14 0,-3 15 0,3-13 0,4 4 0,-3-6 0,12-1 0,-7 2 0,9-9 0,-2-1 0,9-8 0,1 0 0,11-7 0,-3-1 0,8-6 0,-3 0 0,0-4 0,3 3 0,-2-8 0,3 8 0,1-3 0,0-1 0,0 4 0,-1-7 0,1 6 0,-1-7 0,1 4 0,4-6 0,-2 0 0,6 2 0,-7-6 0,8 4 0,-5-7 0,5 2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4:13.771"/>
    </inkml:context>
    <inkml:brush xml:id="br0">
      <inkml:brushProperty name="width" value="0.05" units="cm"/>
      <inkml:brushProperty name="height" value="0.05" units="cm"/>
      <inkml:brushProperty name="color" value="#66CC00"/>
    </inkml:brush>
  </inkml:definitions>
  <inkml:trace contextRef="#ctx0" brushRef="#br0">929 47 24575,'-4'-5'0,"-2"1"0,-3 4 0,-1 0 0,1 0 0,-1 0 0,1 0 0,-4 0 0,1-5 0,-5 0 0,7 0 0,-4-3 0,4 6 0,-3-1 0,3 3 0,-12-4 0,10 3 0,-19-3 0,17 4 0,-22 0 0,17 0 0,-18 0 0,18 0 0,-34 0 0,37 0 0,-29 0 0,33 0 0,-14 0 0,14 0 0,-14 0 0,15 0 0,-25 4 0,22-3 0,-18 6 0,22-2 0,-4 2 0,4-4 0,5 1 0,-4 1 0,8 5 0,-7-5 0,7 3 0,-3-2 0,-1-1 0,4 2 0,-6 0 0,2 5 0,-2-1 0,4 2 0,-1-8 0,-6 7 0,4-5 0,-11 10 0,15-6 0,-11 2 0,9-3 0,-6-5 0,5 3 0,-4-3 0,8 4 0,-3 1 0,0-5 0,3 3 0,-3-3 0,-1 5 0,4-2 0,-3 2 0,-5 4 0,8-4 0,-11 7 0,10-7 0,-10 8 0,9-8 0,-9 9 0,11-9 0,-8 15 0,9-13 0,-5 11 0,5-15 0,0 6 0,-4-8 0,3 14 0,-3-12 0,4 18 0,-5-19 0,5 18 0,-5-18 0,5 43 0,-5-27 0,0 40 0,-1-37 0,1 31 0,5-36 0,0 41 0,0-46 0,0 40 0,0-36 0,0 31 0,0-25 0,0 36 0,0-34 0,0 27 0,0-30 0,6 20 0,-5-19 0,8 19 0,-8-26 0,12 13 0,-7-15 0,13 16 0,-7-8 0,13 24 0,-16-22 0,12 18 0,-18-27 0,19 22 0,-14-25 0,17 35 0,-14-35 0,9 23 0,-10-27 0,14 27 0,-13-24 0,33 39 0,-29-36 0,33 26 0,-39-30 0,30 12 0,-32-14 0,32 8 0,-27-8 0,19 11 0,-13-15 0,9 14 0,-9-15 0,18 8 0,-22-6 0,27 6 0,-27-8 0,23 7 0,-24-7 0,30 5 0,-23-1 0,25 2 0,-26-6 0,13-1 0,-20-1 0,30-3 0,-21 3 0,28 1 0,-24-4 0,14 3 0,-14-4 0,13 0 0,-13 0 0,20 0 0,-19 0 0,57 0 0,-41 0 0,73 0 0,-73 0 0,41 0 0,-50 0 0,20 0 0,-24-4 0,15-2 0,-30 1 0,20-4 0,-23 9 0,15-9 0,-14 8 0,18-8 0,-18 9 0,18-14 0,-19 13 0,7-16 0,-10 15 0,6-10 0,-8 6 0,11-7 0,-11 7 0,11-15 0,-7 13 0,13-18 0,-12 15 0,6-12 0,-12 13 0,4-3 0,-9 3 0,9-4 0,-8 4 0,8-13 0,-4 12 0,4-10 0,-4 10 0,3-15 0,-3 18 0,0-22 0,4 23 0,-4-20 0,0 16 0,4-15 0,-9 15 0,9-15 0,-8 14 0,8-14 0,-9 9 0,13-33 0,-10 27 0,15-37 0,-15 45 0,12-35 0,-14 36 0,9-30 0,-5 31 0,0-19 0,-1 21 0,0-16 0,-3 16 0,4-20 0,-5 19 0,0-25 0,0 25 0,0-16 0,0 17 0,0-6 0,0 7 0,-5-9 0,4 9 0,-3-12 0,0 10 0,-7-35 0,5 23 0,-13-37 0,13 40 0,-8-30 0,4 36 0,0-22 0,5 27 0,-2-7 0,0 11 0,2-15 0,2 13 0,-6-18 0,6 15 0,-13-12 0,10 13 0,-13-24 0,13 20 0,-12-30 0,12 31 0,-11-25 0,9 19 0,-14-21 0,14 21 0,-15-17 0,13 24 0,-4-18 0,4 22 0,-4-17 0,4 18 0,-4-16 0,9 13 0,-3 0 0,6 3 0,-10 2 0,11-5 0,-12 1 0,7 3 0,-3-2 0,-1 2 0,-3-3 0,3 4 0,-8-3 0,12 3 0,-7-5 0,8 5 0,-5-4 0,0 9 0,-11-9 0,12 4 0,-15-1 0,21-2 0,-17 7 0,13-7 0,-20 3 0,20-5 0,-18 5 0,21-3 0,-12 2 0,11 1 0,-9 1 0,3 0 0,-1 3 0,2-8 0,-4 4 0,4 0 0,-13-3 0,12 6 0,-11-6 0,12 8 0,-4-9 0,5 8 0,-5-8 0,3 8 0,-6-3 0,7 4 0,-4 0 0,9-4 0,-4 3 0,4-3 0,-5 4 0,2 0 0,-2 0 0,1 0 0,-1-5 0,0 4 0,-3-3 0,2 4 0,-10 0 0,9 0 0,-15-4 0,16 3 0,-15-4 0,15 5 0,-16 0 0,16 0 0,-19 0 0,18 0 0,-11 0 0,13 0 0,5-4 0,-3 3 0,3-3 0,-4 4 0,-1 0 0,1 0 0,3 4 0,-2-3 0,3 3 0,-5-4 0,2 5 0,-2-5 0,0 5 0,-3-5 0,2 0 0,-6 4 0,7-3 0,-4 3 0,8 1 0,-2-5 0,3 5 0,-5-5 0,0 0 0,1 0 0,4 4 0,-3-3 0,6 6 0,-5-5 0,6 6 0,-8-3 0,8 4 0,-8 1 0,4-1 0,-4-4 0,-1 7 0,2-9 0,1 9 0,0-10 0,6 5 0,-3-1 0,4 3 0,-5 0 0,4 1 0,-3-2 0,4 2 0,0-1 0,0 1 0,0-1 0,0 1 0,0-1 0,0-1 0,0 2 0,0 8 0,0-7 0,0 15 0,0-15 0,0 11 0,0-12 0,0 7 0,4-11 0,-3 7 0,3-8 0,-4 5 0,5-5 0,-4 4 0,3-4 0,-4 3 0,3-3 0,2 0 0,0-1 0,4 1 0,-8 5 0,12-1 0,-12-1 0,16 2 0,-15-1 0,15 1 0,-16-1 0,12 1 0,-8-5 0,9 2 0,-4-5 0,0 6 0,-3-6 0,-1 1 0,3-3 0,0 0 0,1-3 0,-1 1 0,-4-6 0,3 6 0,-3-1 0,0-1 0,4 3 0,-4-4 0,4 5 0,1 0 0,-5-4 0,3 3 0,-8-8 0,5 4 0,-1 0 0,-3-4 0,3 4 0,1 0 0,-5-3 0,5 3 0,-5-4 0,0-1 0,0 0 0,0 1 0,0-1 0,0 1 0,0-1 0,-5 5 0,4-3 0,-3 3 0,4-4 0,-4 4 0,3-4 0,-3 4 0,4-5 0,-5 5 0,4-4 0,-3 4 0,4-4 0,-3 0 0,1-1 0,-6-4 0,3 8 0,0-7 0,0 8 0,5-3 0,0-2 0,-4 5 0,3-4 0,-3 4 0,0 0 0,3-4 0,-4 4 0,1 0 0,3-4 0,-3 4 0,-1 0 0,5-3 0,-5 3 0,2 0 0,1-4 0,-1 4 0,3-5 0,-5 5 0,5-4 0,-9 8 0,8-6 0,-3 2 0,-1-2 0,0 4 0,0-1 0,1-2 0,4-3 0,-5 4 0,4-4 0,-7 8 0,7-7 0,-4 2 0,5-3 0,-4 4 0,3-3 0,-3 6 0,4-1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5:44.365"/>
    </inkml:context>
    <inkml:brush xml:id="br0">
      <inkml:brushProperty name="width" value="0.05" units="cm"/>
      <inkml:brushProperty name="height" value="0.05" units="cm"/>
    </inkml:brush>
  </inkml:definitions>
  <inkml:trace contextRef="#ctx0" brushRef="#br0">4515 66 24575,'-15'0'0,"-15"0"0,-29 0 0,-17 0 0,-27 0-725,47-7 0,-2-1 725,-10 3 0,0-1 0,3-6 0,1 0 0,-8 7 0,1 1 0,8 1 0,0 0 0,-4 2 0,0 2 0,5-1 0,-1 0 0,4 0 0,1 0 0,-4 0 0,0 0 0,1 0 0,-1 0 0,0 0 0,-2 0-22,3 0 0,0 0 22,-43 0 0,48-1 0,1 2 0,-41 5 0,40 3 0,0 4 0,-39 11 0,40 0 0,0 3 0,-35 16 0,36-13 0,-1 0 0,3 4 0,2 1 0,0-5 0,1 1 0,-5 6 0,1 2 0,-37 28 0,35-29 0,2 2 0,4 1 0,3 1 0,-37 20 0,43-21 0,1 0 0,-26 17 0,-10 21 0,29-33 0,2-3 0,-11 17 0,14-17 0,2-1 0,-20 22 0,-11 10 0,11-10 0,-1-6 0,17-7 0,-19 3 0,12 10 0,-4-10 1075,7 3-1075,5-8 419,-3 0-419,9 1 0,3-9 0,6-1 0,9-14 0,3-1 0,2-11 0,4-1 0,5-4 0,-3 0 0,6-1 0,-2-4 0,3 1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5:44.366"/>
    </inkml:context>
    <inkml:brush xml:id="br0">
      <inkml:brushProperty name="width" value="0.05" units="cm"/>
      <inkml:brushProperty name="height" value="0.05" units="cm"/>
    </inkml:brush>
  </inkml:definitions>
  <inkml:trace contextRef="#ctx0" brushRef="#br0">1 1 24575,'0'18'0,"0"4"0,0-2 0,0 5 0,0-6 0,0 1 0,0 4 0,0-8 0,0 3 0,0-7 0,0-2 0,0 4 0,0-6 0,0-1 0,0 3 0,0-2 0,0 0 0,0 0 0,0 1 0,0-1 0,0 0 0,0 2 0,0-2 0,0 0 0,0 2 0,0-2 0,0 5 0,0-3 0,0 3 0,0-5 0,0 1 0,0 0 0,0-1 0,0 1 0,0 0 0,0-1 0,0-7 0,11 2 0,5-11 0,17 2 0,5-6 0,10 0 0,-3 6 0,5-4 0,-9 3 0,-3 1 0,2-5 0,-14 10 0,8-8 0,-15 7 0,0-2 0,-2 4 0,-9 0 0,4 0 0,-3 0 0,-1-5 0,0 5 0,-1-5 0,1 5 0,0 0 0,-4 0 0,-1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5:44.367"/>
    </inkml:context>
    <inkml:brush xml:id="br0">
      <inkml:brushProperty name="width" value="0.05" units="cm"/>
      <inkml:brushProperty name="height" value="0.05" units="cm"/>
    </inkml:brush>
  </inkml:definitions>
  <inkml:trace contextRef="#ctx0" brushRef="#br0">1 2 24575,'64'0'0,"8"0"0,-3 0 0,6 0-2334,55 0 2334,-34 0 0,4 0-710,-10 0 0,1 0 710,14 0 0,8 0-560,-8 0 0,5 0 0,-6 0 560,-2 0 0,2 0 0,5-1 0,9 0 0,-7 3 0,-1 5 0,-2 4 0,-21-5 0,4 0 0,-1 3 0,4 4 0,1 5 0,-3-1 0,29 9 0,-2 4-894,6 2 0,-2 2 894,-12 1 0,-4 3-171,-7-1 0,-3 3 171,-9-7 0,-1 3 0,-1 5 0,-7 0 993,22 5-993,-38-9 0,-4-1 0,17 8 0,11 25 0,-18-9 0,-24-15 0,-4 0 0,1 15 2356,19 15-2356,-29-28 2194,-11-7-2194,9 6 1671,-17-13-1671,5 5 350,-6-8-350,0 2 0,-1 0 0,1 0 0,-6-2 0,5 2 0,-10 6 0,8-5 0,-7 5 0,8-7 0,-9-5 0,4-1 0,-5-6 0,0 1 0,6-6 0,-6-1 0,5 0 0,-5-3 0,0 8 0,0-4 0,0 6 0,0-1 0,0-5 0,0-1 0,0-3 0,0-2 0,0 1 0,0-1 0,0 1 0,0 0 0,4-1 0,-3 1 0,3 0 0,-4-1 0,0 1 0,0 0 0,0-1 0,0 0 0,0-3 0,0-1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5:44.368"/>
    </inkml:context>
    <inkml:brush xml:id="br0">
      <inkml:brushProperty name="width" value="0.05" units="cm"/>
      <inkml:brushProperty name="height" value="0.05" units="cm"/>
    </inkml:brush>
  </inkml:definitions>
  <inkml:trace contextRef="#ctx0" brushRef="#br0">1 32 24575,'9'13'0,"-2"3"0,13-5 0,-4 7 0,1-8 0,2 4 0,-2 5 0,0-7 0,-1 6 0,4-3 0,-8-5 0,14 8 0,-16-8 0,16 9 0,-7-8 0,-3 3 0,4-5 0,-14 0 0,9 0 0,-5-1 0,-1-3 0,0 0 0,2-5 0,-2 3 0,-4 2 0,4 0 0,-9-5 0,5-5 0,-5-3 0,0 0 0,0-2 0,0 2 0,0-2 0,4-2 0,2 1 0,4-2 0,0 0 0,-1 2 0,7-6 0,-1 6 0,2-8 0,-3 10 0,-3-5 0,-2 6 0,1-2 0,-1 2 0,2-2 0,-2 6 0,-4-5 0,3 9 0,-7-8 0,8 7 0,-8-6 0,7 1 0,-3 1 0,6-2 0,-6 3 0,3-2 0,-3-1 0,4 2 0,1 0 0,-6-3 0,4 8 0,-3-5 0,4 2 0,0-2 0,-5 2 0,0-1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4"/>
    </inkml:context>
    <inkml:brush xml:id="br0">
      <inkml:brushProperty name="width" value="0.05" units="cm"/>
      <inkml:brushProperty name="height" value="0.05" units="cm"/>
      <inkml:brushProperty name="color" value="#00A0D7"/>
    </inkml:brush>
  </inkml:definitions>
  <inkml:trace contextRef="#ctx0" brushRef="#br0">938 189 24575,'-66'22'0,"-1"-2"0,14 7 0,-2 0 0,-26 1 0,2 1 0,22 2 0,9-1 0,-3 2 0,-5 7 0,-2 5 0,16-8 0,1 0 0,5-2 0,2 0 0,11-1 0,0 6 0,-1 24 0,8-4 0,-4 38 0,14-15 0,6-23 0,0 2-957,0 54 957,0-39 0,0 2 0,0-10 0,0 0 0,-2 17 0,4-1 0,9-15 0,5 0 0,4 17 0,8-3 0,6-17 0,5 0-659,5 15 1,6 0 658,-3-17 0,3-3 0,3 3 0,3-4 0,-13-20 0,3-2 0,25 17 0,0-4-401,5-9 401,-9-2 0,2 0 0,13-5 0,18 2 0,-8-3 0,4-13 0,4-1 0,-22-7 0,34-5 0,-58-3 0,42-5 873,-40 0-873,14-6 1351,18-21-1351,-26-2 0,29-34 0,-30 1 0,10-16-46,-12-14 46,1 5 0,-14-21 0,-4 14 0,-5-16 0,-8 1 0,-7-3 0,-10 52 0,-1-1 0,-7-5 0,0-1 0,0 1 0,-2-3 0,-1-4 0,-2 1 0,1-36 0,1 27 0,-2 2 0,-4 2 0,-4-3 0,-5 0 0,-16-7 0,7 31 0,-6-2 0,-11-8 0,-2 1 0,7 17 0,-2 1 0,-15-13 0,1 2 0,-6-3 0,-16-6 0,27 21 0,-21-14 0,16 15 0,-6 0 0,8 15 0,7-4 497,4 15-497,5-7 0,2 14 0,-1-3 0,0 4 0,0 1 0,6 4 0,-4 1 0,4 5 0,-6 0 0,0 0 0,6 0 0,-3 0 0,2 0 0,-11 0 0,5 0 0,-5 0 0,0 0 0,5 0 0,-5 0 0,12 4 0,-5 1 0,11 5 0,-10 5 0,10 0 0,-5 5 0,5-1 0,-7 10 0,5-8 0,-2 6 0,5-2 0,9-5 0,-9 1 0,8-4 0,-3-6 0,9 7 0,-3-9 0,7 5 0,-6-6 0,6 1 0,-4 0 0,5-1 0,0-4 0,0-1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0"/>
    </inkml:context>
    <inkml:brush xml:id="br0">
      <inkml:brushProperty name="width" value="0.05" units="cm"/>
      <inkml:brushProperty name="height" value="0.05" units="cm"/>
      <inkml:brushProperty name="color" value="#00A0D7"/>
    </inkml:brush>
  </inkml:definitions>
  <inkml:trace contextRef="#ctx0" brushRef="#br0">1 60 24575,'0'2'0,"0"1"0,0 8 0,4-2 0,5-6 0,-3 5 0,12-3 0,-13 1 0,8-2 0,-4-4 0,5 0 0,-5 0 0,4 0 0,-3 0 0,-2 0 0,0 0 0,1 0 0,0 0 0,-1 0 0,1 0 0,-5-4 0,4 3 0,-7-6 0,6 6 0,-5-8 0,6 5 0,-8-5 0,4 0 0,0 1 0,-4-1 0,5 1 0,-5-1 0,0 1 0,0-1 0,-4 1 0,-2 5 0,-2-1 0,-4 4 0,2 0 0,-2 0 0,2 0 0,2 0 0,-1 0 0,1 0 0,-2 0 0,2 0 0,0 0 0,-1 0 0,1 0 0,0 0 0,0 4 0,3-1 0,-3 2 0,8 3 0,-8-8 0,6 8 0,-1-7 0,3 3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1"/>
    </inkml:context>
    <inkml:brush xml:id="br0">
      <inkml:brushProperty name="width" value="0.05" units="cm"/>
      <inkml:brushProperty name="height" value="0.05" units="cm"/>
      <inkml:brushProperty name="color" value="#00A0D7"/>
    </inkml:brush>
  </inkml:definitions>
  <inkml:trace contextRef="#ctx0" brushRef="#br0">1 60 24575,'4'-4'0,"-1"4"0,5 0 0,2 9 0,-2-8 0,0 6 0,2-2 0,3-1 0,-4 4 0,9-3 0,-8 0 0,3 3 0,0-7 0,-2 3 0,2 1 0,0-5 0,-3 4 0,3-4 0,-5 0 0,2 0 0,3 0 0,-4 0 0,5 0 0,-5 0 0,-1 0 0,1 0 0,0 0 0,-1 0 0,1 0 0,-1 0 0,1-4 0,-1 0 0,-3-4 0,-2 0 0,-3-1 0,0 1 0,0 0 0,-3 3 0,-2 2 0,-5-2 0,-2 4 0,1-6 0,-2 5 0,0-6 0,2 7 0,-2-7 0,4 7 0,-4-8 0,3 5 0,-3-1 0,4 0 0,0 5 0,1-3 0,-6 2 0,4-3 0,-3 4 0,4 0 0,1 0 0,-1 0 0,0 0 0,1 0 0,-2 0 0,2 0 0,-1 0 0,0 0 0,0 0 0,1 0 0,3 4 0,-3-3 0,8 7 0,-5-8 0,5 5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5"/>
    </inkml:context>
    <inkml:brush xml:id="br0">
      <inkml:brushProperty name="width" value="0.05" units="cm"/>
      <inkml:brushProperty name="height" value="0.05" units="cm"/>
      <inkml:brushProperty name="color" value="#00A0D7"/>
    </inkml:brush>
  </inkml:definitions>
  <inkml:trace contextRef="#ctx0" brushRef="#br0">1 47 24575,'24'20'0,"0"-4"0,6 22 0,-6-14 0,-2 3 0,-4-10 0,1-1 0,0-2 0,-4 0 0,3-5 0,-4-4 0,5 3 0,1-2 0,-1-1 0,0 3 0,6-7 0,-4 4 0,2-5 0,2 0 0,-4 0 0,9 0 0,-3 0 0,10 0 0,-4-5 0,11 4 0,-11-8 0,12 3 0,-12-6 0,4 1 0,1 1 0,-4-1 0,-2-4 0,-2 3 0,-9-7 0,9 9 0,-10-4 0,0 3 0,-2-2 0,-8 3 0,3-3 0,-4 3 0,0-3 0,-1 4 0,2-5 0,-2 5 0,-3 0 0,3 1 0,-8-1 0,5 1 0,-5 4 0,0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7"/>
    </inkml:context>
    <inkml:brush xml:id="br0">
      <inkml:brushProperty name="width" value="0.05" units="cm"/>
      <inkml:brushProperty name="height" value="0.05" units="cm"/>
      <inkml:brushProperty name="color" value="#00A0D7"/>
    </inkml:brush>
  </inkml:definitions>
  <inkml:trace contextRef="#ctx0" brushRef="#br0">15 0 24575,'0'13'0,"0"3"0,0 4 0,0 0 0,0 17 0,0 4 0,0 0 0,0 11 0,0-19 0,0 5 0,0-12 0,0 4 0,0-10 0,0 0 0,0-7 0,0-3 0,0-2 0,0 0 0,0 0 0,0 4 0,0 8 0,0 4 0,0 14 0,0 2 0,0 11 0,0 21 0,0-19 0,0 30 0,0-25 0,0 14 0,0-2 0,0-8 0,0 1 0,0-9 0,0-7 0,0-9 0,0-7 0,0 0 0,0-5 0,0-1 0,0-5 0,0-6 0,0 3 0,0-3 0,0 6 0,0-5 0,0 2 0,0 3 0,0-3 0,5 11 0,-4-11 0,4 3 0,-5-3 0,0-3 0,0 6 0,0-1 0,0-5 0,0 4 0,0-3 0,0 4 0,0 6 0,0-5 0,0 10 0,0-4 0,0 12 0,0-5 0,0 5 0,0-6 0,0-7 0,0 5 0,0-9 0,0 4 0,0-6 0,0-5 0,0 3 0,0-6 0,0 2 0,0 0 0,0-3 0,0 3 0,0 0 0,0 3 0,0-2 0,0 4 0,0-3 0,0 4 0,0-1 0,0 1 0,0-3 0,0 1 0,0-3 0,0 2 0,0-3 0,0-5 0,0 10 0,0-8 0,0 8 0,0-10 0,0 5 0,0-2 0,0 2 0,0-5 0,0 1 0,0-1 0,0 1 0,0 0 0,0-1 0,0 1 0,0-1 0,0 6 0,0-5 0,-4 4 0,3-3 0,-2-2 0,3 0 0,0 1 0,0-1 0,0 0 0,0 0 0,0 0 0,0 1 0,0-1 0,0 0 0,0 2 0,0-2 0,0 0 0,-5 2 0,5-2 0,-5 0 0,5 1 0,0 0 0,0 0 0,0-1 0,0 1 0,0-1 0,0 1 0,0 0 0,0-1 0,0 0 0,-3 0 0,2 0 0,-3 1 0,4-2 0,0-3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07"/>
    </inkml:context>
    <inkml:brush xml:id="br0">
      <inkml:brushProperty name="width" value="0.05" units="cm"/>
      <inkml:brushProperty name="height" value="0.05" units="cm"/>
      <inkml:brushProperty name="color" value="#00A0D7"/>
    </inkml:brush>
  </inkml:definitions>
  <inkml:trace contextRef="#ctx0" brushRef="#br0">0 0 24575,'7'6'0,"18"9"0,16 24 0,26 14 0,10 11 0,16 0 0,-33-5 0,19-3 0,-39-13 0,21 1 0,-23-10 0,-1-11 0,-10 8 0,-10-23 0,3 16 0,-11-22 0,-4 11 0,3-8 0,-3 0 0,0 2 0,2-3 0,-3 6 0,6-2 0,-2 0 0,0 2 0,2 3 0,4 7 0,1 0 0,5 4 0,6 2 0,-5 1 0,6 0 0,-7 3 0,-4-9 0,2 4 0,-7-11 0,7 4 0,-9-8 0,5 8 0,-4-9 0,3 9 0,2-7 0,9 7 0,-3-2 0,8 5 0,-8-2 0,9 2 0,-9-2 0,8 2 0,-9-7 0,5 5 0,-5-4 0,-1 1 0,-4 1 0,3-6 0,-7 3 0,6-5 0,-7 0 0,3 0 0,-4-1 0,-1 0 0,1 2 0,0 3 0,5-3 0,-5 3 0,4-3 0,-3 3 0,-1-4 0,0 5 0,0-5 0,-1-1 0,0 1 0,2-1 0,-2-3 0,-3-1 0,-2-4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8"/>
    </inkml:context>
    <inkml:brush xml:id="br0">
      <inkml:brushProperty name="width" value="0.05" units="cm"/>
      <inkml:brushProperty name="height" value="0.05" units="cm"/>
      <inkml:brushProperty name="color" value="#00A0D7"/>
    </inkml:brush>
  </inkml:definitions>
  <inkml:trace contextRef="#ctx0" brushRef="#br0">1075 9 24575,'0'-8'0,"-8"8"0,1 6 0,-18 15 0,6 12 0,-14 2 0,3 11 0,-6-2 0,-1 4 0,-6 2 0,0-1 0,-2 6 0,-3-4 0,2 13 0,-4-14 0,-3 15 0,3-13 0,4 4 0,-3-6 0,12-1 0,-7 2 0,9-9 0,-2-1 0,9-8 0,1 0 0,11-7 0,-3-1 0,8-6 0,-3 0 0,0-4 0,3 3 0,-2-8 0,3 8 0,1-3 0,0-1 0,0 4 0,-1-7 0,1 6 0,-1-7 0,1 4 0,4-6 0,-2 0 0,6 2 0,-7-6 0,8 4 0,-5-7 0,5 2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9"/>
    </inkml:context>
    <inkml:brush xml:id="br0">
      <inkml:brushProperty name="width" value="0.05" units="cm"/>
      <inkml:brushProperty name="height" value="0.05" units="cm"/>
      <inkml:brushProperty name="color" value="#00A0D7"/>
    </inkml:brush>
  </inkml:definitions>
  <inkml:trace contextRef="#ctx0" brushRef="#br0">0 0 24575,'7'6'0,"18"9"0,16 24 0,26 14 0,10 11 0,16 0 0,-33-5 0,19-3 0,-39-13 0,21 1 0,-23-10 0,-1-11 0,-10 8 0,-10-23 0,3 16 0,-11-22 0,-4 11 0,3-8 0,-3 0 0,0 2 0,2-3 0,-3 6 0,6-2 0,-2 0 0,0 2 0,2 3 0,4 7 0,1 0 0,5 4 0,6 2 0,-5 1 0,6 0 0,-7 3 0,-4-9 0,2 4 0,-7-11 0,7 4 0,-9-8 0,5 8 0,-4-9 0,3 9 0,2-7 0,9 7 0,-3-2 0,8 5 0,-8-2 0,9 2 0,-9-2 0,8 2 0,-9-7 0,5 5 0,-5-4 0,-1 1 0,-4 1 0,3-6 0,-7 3 0,6-5 0,-7 0 0,3 0 0,-4-1 0,-1 0 0,1 2 0,0 3 0,5-3 0,-5 3 0,4-3 0,-3 3 0,-1-4 0,0 5 0,0-5 0,-1-1 0,0 1 0,2-1 0,-2-3 0,-3-1 0,-2-4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5"/>
    </inkml:context>
    <inkml:brush xml:id="br0">
      <inkml:brushProperty name="width" value="0.05" units="cm"/>
      <inkml:brushProperty name="height" value="0.05" units="cm"/>
      <inkml:brushProperty name="color" value="#00A0D7"/>
    </inkml:brush>
  </inkml:definitions>
  <inkml:trace contextRef="#ctx0" brushRef="#br0">1 1558 24575,'4'-9'0,"10"-8"0,20-13 0,8-11 0,10-11 0,7-9 0,10-7 0,-18 8 0,18 0 0,-19-4 0,9 13 0,2-20 0,-12 31 0,-3-17 0,-4 21 0,-8 0 0,-11 4 0,1 10 0,-9-2 0,5 4 0,-1 2 0,-4-2 0,3 5 0,-7-3 0,2 7 0,-4-2 0,-1 4 0,2 0 0,-2 1 0,0-1 0,1 4 0,-4-3 0,2 3 0,-2-3 0,4-2 0,-4 2 0,2-1 0,-2 1 0,4-2 0,0 2 0,0-2 0,4-2 0,-4 2 0,4-4 0,1 1 0,-4 4 0,3-6 0,-4 7 0,-1-1 0,1 4 0,0-3 0,-1 3 0,1-3 0,0-2 0,4-2 0,-4 1 0,6-2 0,-7 4 0,5-4 0,-3 3 0,3-4 0,-4 6 0,0-2 0,-1-3 0,2 4 0,3-9 0,-4 8 0,4-2 0,-5 3 0,0 0 0,2 0 0,-2-4 0,1-2 0,1 1 0,4-4 0,-5 7 0,6-6 0,-7 6 0,1-2 0,-1 4 0,1 0 0,0 1 0,-1 2 0,-3-1 0,-1 2 0,0 1 0,-2-4 0,1 8 0,-3-4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6"/>
    </inkml:context>
    <inkml:brush xml:id="br0">
      <inkml:brushProperty name="width" value="0.05" units="cm"/>
      <inkml:brushProperty name="height" value="0.05" units="cm"/>
      <inkml:brushProperty name="color" value="#00A0D7"/>
    </inkml:brush>
  </inkml:definitions>
  <inkml:trace contextRef="#ctx0" brushRef="#br0">2408 1252 24575,'-25'-6'0,"-3"-5"0,-33-15 0,4-6 0,-39-9 0,19 1 0,-7 5 0,16-2 0,-4 4 0,-14-15 0,15 7 0,16 11 0,6 2 0,5-4 0,-39-8 0,32 5 0,-11 1 0,-3-5 0,4 4 0,-10 2 0,20 2 0,-14 1 0,21 0 0,-16 4 0,10-3 0,-11 4 0,14 2 0,0 0 0,4 0 0,8 1 0,-2 1 0,11 5 0,1-3 0,6 8 0,-1-3 0,6 5 0,1-1 0,4 6 0,0-5 0,0 5 0,1-5 0,0 1 0,-2 3 0,2-3 0,0 4 0,-2-1 0,2-3 0,-5 3 0,4-3 0,-9 2 0,7-1 0,-6 1 0,7 1 0,-9-3 0,5 2 0,-1 1 0,-3-4 0,9 4 0,-10 0 0,5-3 0,-1 7 0,-3-8 0,9 4 0,-10 0 0,9-3 0,-9 3 0,10-1 0,-10-2 0,10 7 0,-4-7 0,-1 6 0,4-1 0,-4-1 0,6 3 0,3-7 0,-3 7 0,3-6 0,1 6 0,0-3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3"/>
    </inkml:context>
    <inkml:brush xml:id="br0">
      <inkml:brushProperty name="width" value="0.05" units="cm"/>
      <inkml:brushProperty name="height" value="0.05" units="cm"/>
      <inkml:brushProperty name="color" value="#FF0000"/>
    </inkml:brush>
  </inkml:definitions>
  <inkml:trace contextRef="#ctx0" brushRef="#br0">938 189 24575,'-66'22'0,"-1"-2"0,14 7 0,-2 0 0,-26 1 0,2 1 0,22 2 0,9-1 0,-3 2 0,-5 7 0,-2 5 0,16-8 0,1 0 0,5-2 0,2 0 0,11-1 0,0 6 0,-1 24 0,8-4 0,-4 38 0,14-15 0,6-23 0,0 2-957,0 54 957,0-39 0,0 2 0,0-10 0,0 0 0,-2 17 0,4-1 0,9-15 0,5 0 0,4 17 0,8-3 0,6-17 0,5 0-659,5 15 1,6 0 658,-3-17 0,3-3 0,3 3 0,3-4 0,-13-20 0,3-2 0,25 17 0,0-4-401,5-9 401,-9-2 0,2 0 0,13-5 0,18 2 0,-8-3 0,4-13 0,4-1 0,-22-7 0,34-5 0,-58-3 0,42-5 873,-40 0-873,14-6 1351,18-21-1351,-26-2 0,29-34 0,-30 1 0,10-16-46,-12-14 46,1 5 0,-14-21 0,-4 14 0,-5-16 0,-8 1 0,-7-3 0,-10 52 0,-1-1 0,-7-5 0,0-1 0,0 1 0,-2-3 0,-1-4 0,-2 1 0,1-36 0,1 27 0,-2 2 0,-4 2 0,-4-3 0,-5 0 0,-16-7 0,7 31 0,-6-2 0,-11-8 0,-2 1 0,7 17 0,-2 1 0,-15-13 0,1 2 0,-6-3 0,-16-6 0,27 21 0,-21-14 0,16 15 0,-6 0 0,8 15 0,7-4 497,4 15-497,5-7 0,2 14 0,-1-3 0,0 4 0,0 1 0,6 4 0,-4 1 0,4 5 0,-6 0 0,0 0 0,6 0 0,-3 0 0,2 0 0,-11 0 0,5 0 0,-5 0 0,0 0 0,5 0 0,-5 0 0,12 4 0,-5 1 0,11 5 0,-10 5 0,10 0 0,-5 5 0,5-1 0,-7 10 0,5-8 0,-2 6 0,5-2 0,9-5 0,-9 1 0,8-4 0,-3-6 0,9 7 0,-3-9 0,7 5 0,-6-6 0,6 1 0,-4 0 0,5-1 0,0-4 0,0-1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30"/>
    </inkml:context>
    <inkml:brush xml:id="br0">
      <inkml:brushProperty name="width" value="0.05" units="cm"/>
      <inkml:brushProperty name="height" value="0.05" units="cm"/>
      <inkml:brushProperty name="color" value="#FF0000"/>
    </inkml:brush>
  </inkml:definitions>
  <inkml:trace contextRef="#ctx0" brushRef="#br0">1 60 24575,'0'2'0,"0"1"0,0 8 0,4-2 0,5-6 0,-3 5 0,12-3 0,-13 1 0,8-2 0,-4-4 0,5 0 0,-5 0 0,4 0 0,-3 0 0,-2 0 0,0 0 0,1 0 0,0 0 0,-1 0 0,1 0 0,-5-4 0,4 3 0,-7-6 0,6 6 0,-5-8 0,6 5 0,-8-5 0,4 0 0,0 1 0,-4-1 0,5 1 0,-5-1 0,0 1 0,0-1 0,-4 1 0,-2 5 0,-2-1 0,-4 4 0,2 0 0,-2 0 0,2 0 0,2 0 0,-1 0 0,1 0 0,-2 0 0,2 0 0,0 0 0,-1 0 0,1 0 0,0 0 0,0 4 0,3-1 0,-3 2 0,8 3 0,-8-8 0,6 8 0,-1-7 0,3 3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31"/>
    </inkml:context>
    <inkml:brush xml:id="br0">
      <inkml:brushProperty name="width" value="0.05" units="cm"/>
      <inkml:brushProperty name="height" value="0.05" units="cm"/>
      <inkml:brushProperty name="color" value="#FF0000"/>
    </inkml:brush>
  </inkml:definitions>
  <inkml:trace contextRef="#ctx0" brushRef="#br0">1 60 24575,'4'-4'0,"-1"4"0,5 0 0,2 9 0,-2-8 0,0 6 0,2-2 0,3-1 0,-4 4 0,9-3 0,-8 0 0,3 3 0,0-7 0,-2 3 0,2 1 0,0-5 0,-3 4 0,3-4 0,-5 0 0,2 0 0,3 0 0,-4 0 0,5 0 0,-5 0 0,-1 0 0,1 0 0,0 0 0,-1 0 0,1 0 0,-1 0 0,1-4 0,-1 0 0,-3-4 0,-2 0 0,-3-1 0,0 1 0,0 0 0,-3 3 0,-2 2 0,-5-2 0,-2 4 0,1-6 0,-2 5 0,0-6 0,2 7 0,-2-7 0,4 7 0,-4-8 0,3 5 0,-3-1 0,4 0 0,0 5 0,1-3 0,-6 2 0,4-3 0,-3 4 0,4 0 0,1 0 0,-1 0 0,0 0 0,1 0 0,-2 0 0,2 0 0,-1 0 0,0 0 0,0 0 0,1 0 0,3 4 0,-3-3 0,8 7 0,-5-8 0,5 5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4"/>
    </inkml:context>
    <inkml:brush xml:id="br0">
      <inkml:brushProperty name="width" value="0.05" units="cm"/>
      <inkml:brushProperty name="height" value="0.05" units="cm"/>
      <inkml:brushProperty name="color" value="#FF0000"/>
    </inkml:brush>
  </inkml:definitions>
  <inkml:trace contextRef="#ctx0" brushRef="#br0">1 47 24575,'24'20'0,"0"-4"0,6 22 0,-6-14 0,-2 3 0,-4-10 0,1-1 0,0-2 0,-4 0 0,3-5 0,-4-4 0,5 3 0,1-2 0,-1-1 0,0 3 0,6-7 0,-4 4 0,2-5 0,2 0 0,-4 0 0,9 0 0,-3 0 0,10 0 0,-4-5 0,11 4 0,-11-8 0,12 3 0,-12-6 0,4 1 0,1 1 0,-4-1 0,-2-4 0,-2 3 0,-9-7 0,9 9 0,-10-4 0,0 3 0,-2-2 0,-8 3 0,3-3 0,-4 3 0,0-3 0,-1 4 0,2-5 0,-2 5 0,-3 0 0,3 1 0,-8-1 0,5 1 0,-5 4 0,0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7"/>
    </inkml:context>
    <inkml:brush xml:id="br0">
      <inkml:brushProperty name="width" value="0.05" units="cm"/>
      <inkml:brushProperty name="height" value="0.05" units="cm"/>
      <inkml:brushProperty name="color" value="#FF0000"/>
    </inkml:brush>
  </inkml:definitions>
  <inkml:trace contextRef="#ctx0" brushRef="#br0">15 0 24575,'0'13'0,"0"3"0,0 4 0,0 0 0,0 17 0,0 4 0,0 0 0,0 11 0,0-19 0,0 5 0,0-12 0,0 4 0,0-10 0,0 0 0,0-7 0,0-3 0,0-2 0,0 0 0,0 0 0,0 4 0,0 8 0,0 4 0,0 14 0,0 2 0,0 11 0,0 21 0,0-19 0,0 30 0,0-25 0,0 14 0,0-2 0,0-8 0,0 1 0,0-9 0,0-7 0,0-9 0,0-7 0,0 0 0,0-5 0,0-1 0,0-5 0,0-6 0,0 3 0,0-3 0,0 6 0,0-5 0,0 2 0,0 3 0,0-3 0,5 11 0,-4-11 0,4 3 0,-5-3 0,0-3 0,0 6 0,0-1 0,0-5 0,0 4 0,0-3 0,0 4 0,0 6 0,0-5 0,0 10 0,0-4 0,0 12 0,0-5 0,0 5 0,0-6 0,0-7 0,0 5 0,0-9 0,0 4 0,0-6 0,0-5 0,0 3 0,0-6 0,0 2 0,0 0 0,0-3 0,0 3 0,0 0 0,0 3 0,0-2 0,0 4 0,0-3 0,0 4 0,0-1 0,0 1 0,0-3 0,0 1 0,0-3 0,0 2 0,0-3 0,0-5 0,0 10 0,0-8 0,0 8 0,0-10 0,0 5 0,0-2 0,0 2 0,0-5 0,0 1 0,0-1 0,0 1 0,0 0 0,0-1 0,0 1 0,0-1 0,0 6 0,0-5 0,-4 4 0,3-3 0,-2-2 0,3 0 0,0 1 0,0-1 0,0 0 0,0 0 0,0 0 0,0 1 0,0-1 0,0 0 0,0 2 0,0-2 0,0 0 0,-5 2 0,5-2 0,-5 0 0,5 1 0,0 0 0,0 0 0,0-1 0,0 1 0,0-1 0,0 1 0,0 0 0,0-1 0,0 0 0,-3 0 0,2 0 0,-3 1 0,4-2 0,0-3 0,0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8"/>
    </inkml:context>
    <inkml:brush xml:id="br0">
      <inkml:brushProperty name="width" value="0.05" units="cm"/>
      <inkml:brushProperty name="height" value="0.05" units="cm"/>
      <inkml:brushProperty name="color" value="#FF0000"/>
    </inkml:brush>
  </inkml:definitions>
  <inkml:trace contextRef="#ctx0" brushRef="#br0">1075 9 24575,'0'-8'0,"-8"8"0,1 6 0,-18 15 0,6 12 0,-14 2 0,3 11 0,-6-2 0,-1 4 0,-6 2 0,0-1 0,-2 6 0,-3-4 0,2 13 0,-4-14 0,-3 15 0,3-13 0,4 4 0,-3-6 0,12-1 0,-7 2 0,9-9 0,-2-1 0,9-8 0,1 0 0,11-7 0,-3-1 0,8-6 0,-3 0 0,0-4 0,3 3 0,-2-8 0,3 8 0,1-3 0,0-1 0,0 4 0,-1-7 0,1 6 0,-1-7 0,1 4 0,4-6 0,-2 0 0,6 2 0,-7-6 0,8 4 0,-5-7 0,5 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38:12.703"/>
    </inkml:context>
    <inkml:brush xml:id="br0">
      <inkml:brushProperty name="width" value="0.05" units="cm"/>
      <inkml:brushProperty name="height" value="0.05" units="cm"/>
      <inkml:brushProperty name="color" value="#00A0D7"/>
    </inkml:brush>
  </inkml:definitions>
  <inkml:trace contextRef="#ctx0" brushRef="#br0">1 1558 24575,'4'-9'0,"10"-8"0,20-13 0,8-11 0,10-11 0,7-9 0,10-7 0,-18 8 0,18 0 0,-19-4 0,9 13 0,2-20 0,-12 31 0,-3-17 0,-4 21 0,-8 0 0,-11 4 0,1 10 0,-9-2 0,5 4 0,-1 2 0,-4-2 0,3 5 0,-7-3 0,2 7 0,-4-2 0,-1 4 0,2 0 0,-2 1 0,0-1 0,1 4 0,-4-3 0,2 3 0,-2-3 0,4-2 0,-4 2 0,2-1 0,-2 1 0,4-2 0,0 2 0,0-2 0,4-2 0,-4 2 0,4-4 0,1 1 0,-4 4 0,3-6 0,-4 7 0,-1-1 0,1 4 0,0-3 0,-1 3 0,1-3 0,0-2 0,4-2 0,-4 1 0,6-2 0,-7 4 0,5-4 0,-3 3 0,3-4 0,-4 6 0,0-2 0,-1-3 0,2 4 0,3-9 0,-4 8 0,4-2 0,-5 3 0,0 0 0,2 0 0,-2-4 0,1-2 0,1 1 0,4-4 0,-5 7 0,6-6 0,-7 6 0,1-2 0,-1 4 0,1 0 0,0 1 0,-1 2 0,-3-1 0,-1 2 0,0 1 0,-2-4 0,1 8 0,-3-4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9"/>
    </inkml:context>
    <inkml:brush xml:id="br0">
      <inkml:brushProperty name="width" value="0.05" units="cm"/>
      <inkml:brushProperty name="height" value="0.05" units="cm"/>
      <inkml:brushProperty name="color" value="#FF0000"/>
    </inkml:brush>
  </inkml:definitions>
  <inkml:trace contextRef="#ctx0" brushRef="#br0">0 0 24575,'7'6'0,"18"9"0,16 24 0,26 14 0,10 11 0,16 0 0,-33-5 0,19-3 0,-39-13 0,21 1 0,-23-10 0,-1-11 0,-10 8 0,-10-23 0,3 16 0,-11-22 0,-4 11 0,3-8 0,-3 0 0,0 2 0,2-3 0,-3 6 0,6-2 0,-2 0 0,0 2 0,2 3 0,4 7 0,1 0 0,5 4 0,6 2 0,-5 1 0,6 0 0,-7 3 0,-4-9 0,2 4 0,-7-11 0,7 4 0,-9-8 0,5 8 0,-4-9 0,3 9 0,2-7 0,9 7 0,-3-2 0,8 5 0,-8-2 0,9 2 0,-9-2 0,8 2 0,-9-7 0,5 5 0,-5-4 0,-1 1 0,-4 1 0,3-6 0,-7 3 0,6-5 0,-7 0 0,3 0 0,-4-1 0,-1 0 0,1 2 0,0 3 0,5-3 0,-5 3 0,4-3 0,-3 3 0,-1-4 0,0 5 0,0-5 0,-1-1 0,0 1 0,2-1 0,-2-3 0,-3-1 0,-2-4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5"/>
    </inkml:context>
    <inkml:brush xml:id="br0">
      <inkml:brushProperty name="width" value="0.05" units="cm"/>
      <inkml:brushProperty name="height" value="0.05" units="cm"/>
      <inkml:brushProperty name="color" value="#FF0000"/>
    </inkml:brush>
  </inkml:definitions>
  <inkml:trace contextRef="#ctx0" brushRef="#br0">1 1558 24575,'4'-9'0,"10"-8"0,20-13 0,8-11 0,10-11 0,7-9 0,10-7 0,-18 8 0,18 0 0,-19-4 0,9 13 0,2-20 0,-12 31 0,-3-17 0,-4 21 0,-8 0 0,-11 4 0,1 10 0,-9-2 0,5 4 0,-1 2 0,-4-2 0,3 5 0,-7-3 0,2 7 0,-4-2 0,-1 4 0,2 0 0,-2 1 0,0-1 0,1 4 0,-4-3 0,2 3 0,-2-3 0,4-2 0,-4 2 0,2-1 0,-2 1 0,4-2 0,0 2 0,0-2 0,4-2 0,-4 2 0,4-4 0,1 1 0,-4 4 0,3-6 0,-4 7 0,-1-1 0,1 4 0,0-3 0,-1 3 0,1-3 0,0-2 0,4-2 0,-4 1 0,6-2 0,-7 4 0,5-4 0,-3 3 0,3-4 0,-4 6 0,0-2 0,-1-3 0,2 4 0,3-9 0,-4 8 0,4-2 0,-5 3 0,0 0 0,2 0 0,-2-4 0,1-2 0,1 1 0,4-4 0,-5 7 0,6-6 0,-7 6 0,1-2 0,-1 4 0,1 0 0,0 1 0,-1 2 0,-3-1 0,-1 2 0,0 1 0,-2-4 0,1 8 0,-3-4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26"/>
    </inkml:context>
    <inkml:brush xml:id="br0">
      <inkml:brushProperty name="width" value="0.05" units="cm"/>
      <inkml:brushProperty name="height" value="0.05" units="cm"/>
      <inkml:brushProperty name="color" value="#FF0000"/>
    </inkml:brush>
  </inkml:definitions>
  <inkml:trace contextRef="#ctx0" brushRef="#br0">2408 1252 24575,'-25'-6'0,"-3"-5"0,-33-15 0,4-6 0,-39-9 0,19 1 0,-7 5 0,16-2 0,-4 4 0,-14-15 0,15 7 0,16 11 0,6 2 0,5-4 0,-39-8 0,32 5 0,-11 1 0,-3-5 0,4 4 0,-10 2 0,20 2 0,-14 1 0,21 0 0,-16 4 0,10-3 0,-11 4 0,14 2 0,0 0 0,4 0 0,8 1 0,-2 1 0,11 5 0,1-3 0,6 8 0,-1-3 0,6 5 0,1-1 0,4 6 0,0-5 0,0 5 0,1-5 0,0 1 0,-2 3 0,2-3 0,0 4 0,-2-1 0,2-3 0,-5 3 0,4-3 0,-9 2 0,7-1 0,-6 1 0,7 1 0,-9-3 0,5 2 0,-1 1 0,-3-4 0,9 4 0,-10 0 0,5-3 0,-1 7 0,-3-8 0,9 4 0,-10 0 0,9-3 0,-9 3 0,10-1 0,-10-2 0,10 7 0,-4-7 0,-1 6 0,4-1 0,-4-1 0,6 3 0,3-7 0,-3 7 0,3-6 0,1 6 0,0-3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4:13.770"/>
    </inkml:context>
    <inkml:brush xml:id="br0">
      <inkml:brushProperty name="width" value="0.05" units="cm"/>
      <inkml:brushProperty name="height" value="0.05" units="cm"/>
      <inkml:brushProperty name="color" value="#66CC00"/>
    </inkml:brush>
  </inkml:definitions>
  <inkml:trace contextRef="#ctx0" brushRef="#br0">1521 154 24575,'-5'-10'0,"5"1"0,-8-1 0,6 1 0,-6 4 0,1-14 0,-1 12 0,-4-13 0,-6 1 0,-4 3 0,1 1 0,-40 1 0,34 13 0,-54 1 0,53 1 0,-51 4 0,48-5 0,-49 5 0,59 0 0,-29 6 0,37-6 0,-31 3 0,30-3 0,-61 16 0,55-8 0,-67 20 0,56-13 0,-68 29 0,49-23 0,-40 30 0,55-38 0,-12 28 0,28-36 0,-4 17 0,13-20 0,-12 14 0,5-9 0,-8 20 0,2-12 0,-9 38 0,11-28 0,-22 41 0,27-36 0,-15 24 0,23-24 0,-7 21 0,14-29 0,-15 55 0,8-50 0,-4 37 0,7-44 0,5 8 0,0-10 0,0 10 0,0-8 0,0 20 0,0-18 0,11 45 0,-2-33 0,8 59 0,-9-58 0,7 41 0,-13-53 0,18 37 0,-13-43 0,9 41 0,-6-47 0,5 34 0,-9-32 0,12 15 0,-12-16 0,21 26 0,-14-28 0,32 35 0,-23-24 0,35 19 0,-27-18 0,22 8 0,-20-20 0,20 20 0,-8-19 0,45 29 0,-41-21 0,12 0 0,1-2 0,-9 1 0,10-5 0,-1 1 0,-20-4 0,44 2 0,-59-7 0,22-8 0,-29 3 0,18-5 0,-23 5 0,17 0 0,-20 0 0,25-2 0,-22-3 0,34-5 0,-28-1 0,26-5 0,-23 0 0,40-14 0,-24 15 0,60-26 0,-50 24 0,58-33 0,-73 29 0,45-25 0,-58 29 0,15-5 0,-26 9 0,-1 6 0,-8-6 0,7 8 0,2-13 0,-4 7 0,10-8 0,-14 4 0,15-7 0,-11 9 0,3-8 0,-4 10 0,-2-3 0,-1-1 0,5-4 0,-6 4 0,14-37 0,-5 6 0,9-50 0,-5 34 0,0-65 0,-7 76 0,4-74 0,-9 81 0,7-58 0,-7 58 0,9-63 0,-10 68 0,5-47 0,-6 55 0,5-25 0,-3 25 0,3-35 0,-2 37 0,-1-30 0,1 35 0,-8-27 0,4 20 0,-8-25 0,8 25 0,-8-21 0,4 29 0,-5-20 0,1 20 0,-5-22 0,3 25 0,-3-17 0,4 25 0,-3-19 0,7 15 0,-23-22 0,19 19 0,-20-14 0,20 18 0,-7-4 0,6 4 0,-15-7 0,18 5 0,-22-5 0,23 7 0,-15 1 0,11-1 0,-22-5 0,19 8 0,-22-11 0,19 16 0,-14-11 0,6 7 0,-25-13 0,29 10 0,-28-12 0,37 19 0,-21-7 0,26 5 0,-9 3 0,11-3 0,-5 4 0,5-5 0,-4 5 0,4-5 0,-9 2 0,4 1 0,-3-6 0,3 6 0,-4-5 0,4 2 0,-4-1 0,9-2 0,-11 7 0,12-8 0,-12 8 0,11-3 0,-5 4 0,0 0 0,-2-4 0,0 3 0,-5-8 0,7 8 0,-4-3 0,4 4 0,-4 0 0,4 0 0,-7 0 0,6 0 0,-10 0 0,8 0 0,-13 4 0,15-3 0,-11 8 0,11-9 0,-6 5 0,10-1 0,-14 1 0,14 0 0,-19 4 0,14-8 0,-24 11 0,22-10 0,-28 15 0,33-11 0,-22 9 0,24-10 0,-11 8 0,9-11 0,-1 14 0,0-9 0,5 5 0,-2-6 0,-3 7 0,4-7 0,-7 12 0,12-8 0,-12 7 0,7-7 0,-8 13 0,6-17 0,-2 19 0,0-22 0,1 21 0,4-16 0,-7 18 0,9-15 0,-9 10 0,7-9 0,-5 5 0,5-7 0,1 4 0,-1-6 0,0 6 0,0-4 0,-4 13 0,3-7 0,-8 16 0,3-14 0,-3 12 0,4-13 0,0 7 0,4-8 0,-1 2 0,5-8 0,-1 7 0,3-7 0,-5 8 0,3-7 0,-1 6 0,3-7 0,0 11 0,0-9 0,0 14 0,0-15 0,-4 22 0,3-21 0,-4 26 0,5-26 0,0 20 0,0-20 0,0 9 0,5-15 0,-4 15 0,3-13 0,-4 17 0,5-8 0,0 11 0,1-5 0,3 10 0,-3-14 0,5 18 0,-2-23 0,1 21 0,0-27 0,-2 21 0,2-21 0,-1 18 0,-4-15 0,8 7 0,-11-10 0,14 6 0,-13-4 0,13 4 0,-13-4 0,13 2 0,-10-6 0,8 11 0,-6-15 0,6 14 0,-4-13 0,8 9 0,-8-10 0,7 5 0,-6-6 0,2 3 0,-3-4 0,7 0 0,-5 0 0,9 0 0,-10 0 0,1 0 0,-2 0 0,-1 0 0,1 0 0,8-4 0,-7 3 0,14-6 0,-13 5 0,13-6 0,-14 6 0,16-5 0,-16 6 0,6-4 0,-7 5 0,3-4 0,-2 3 0,2-3 0,-3 4 0,-5-5 0,3 5 0,-8-9 0,9 8 0,-8-8 0,7 4 0,-2 0 0,-1-4 0,2 8 0,-5-6 0,1 2 0,6-14 0,-3 8 0,16-15 0,-10 14 0,9-14 0,-11 15 0,0-7 0,-2 8 0,-7 0 0,8 5 0,-4-7 0,0 6 0,7-15 0,-10 8 0,15-13 0,-16 15 0,12-16 0,-8 20 0,5-18 0,-5 17 0,3-18 0,-3 15 0,4-15 0,-4 15 0,9-26 0,-12 24 0,11-24 0,-12 25 0,8-19 0,-8 17 0,8-23 0,-8 23 0,4-17 0,-5 19 0,4-14 0,1 14 0,1-24 0,-2 22 0,-4-22 0,0 24 0,0-14 0,0 9 0,0-23 0,0 14 0,0-14 0,0 22 0,0-7 0,0 13 0,0-18 0,0 17 0,0-9 0,0 13 0,0-5 0,0 4 0,0-12 0,0 11 0,-4-12 0,3 13 0,-8-7 0,8 6 0,-3-3 0,4 5 0,-5 4 0,5-4 0,-5 4 0,1-1 0,3-1 0,-3 2 0,4-5 0,-5 5 0,5-4 0,-5 4 0,2 0 0,1-4 0,-1 4 0,3-5 0,-5 5 0,3-3 0,-1 8 0,3-5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4:13.771"/>
    </inkml:context>
    <inkml:brush xml:id="br0">
      <inkml:brushProperty name="width" value="0.05" units="cm"/>
      <inkml:brushProperty name="height" value="0.05" units="cm"/>
      <inkml:brushProperty name="color" value="#66CC00"/>
    </inkml:brush>
  </inkml:definitions>
  <inkml:trace contextRef="#ctx0" brushRef="#br0">929 47 24575,'-4'-5'0,"-2"1"0,-3 4 0,-1 0 0,1 0 0,-1 0 0,1 0 0,-4 0 0,1-5 0,-5 0 0,7 0 0,-4-3 0,4 6 0,-3-1 0,3 3 0,-12-4 0,10 3 0,-19-3 0,17 4 0,-22 0 0,17 0 0,-18 0 0,18 0 0,-34 0 0,37 0 0,-29 0 0,33 0 0,-14 0 0,14 0 0,-14 0 0,15 0 0,-25 4 0,22-3 0,-18 6 0,22-2 0,-4 2 0,4-4 0,5 1 0,-4 1 0,8 5 0,-7-5 0,7 3 0,-3-2 0,-1-1 0,4 2 0,-6 0 0,2 5 0,-2-1 0,4 2 0,-1-8 0,-6 7 0,4-5 0,-11 10 0,15-6 0,-11 2 0,9-3 0,-6-5 0,5 3 0,-4-3 0,8 4 0,-3 1 0,0-5 0,3 3 0,-3-3 0,-1 5 0,4-2 0,-3 2 0,-5 4 0,8-4 0,-11 7 0,10-7 0,-10 8 0,9-8 0,-9 9 0,11-9 0,-8 15 0,9-13 0,-5 11 0,5-15 0,0 6 0,-4-8 0,3 14 0,-3-12 0,4 18 0,-5-19 0,5 18 0,-5-18 0,5 43 0,-5-27 0,0 40 0,-1-37 0,1 31 0,5-36 0,0 41 0,0-46 0,0 40 0,0-36 0,0 31 0,0-25 0,0 36 0,0-34 0,0 27 0,0-30 0,6 20 0,-5-19 0,8 19 0,-8-26 0,12 13 0,-7-15 0,13 16 0,-7-8 0,13 24 0,-16-22 0,12 18 0,-18-27 0,19 22 0,-14-25 0,17 35 0,-14-35 0,9 23 0,-10-27 0,14 27 0,-13-24 0,33 39 0,-29-36 0,33 26 0,-39-30 0,30 12 0,-32-14 0,32 8 0,-27-8 0,19 11 0,-13-15 0,9 14 0,-9-15 0,18 8 0,-22-6 0,27 6 0,-27-8 0,23 7 0,-24-7 0,30 5 0,-23-1 0,25 2 0,-26-6 0,13-1 0,-20-1 0,30-3 0,-21 3 0,28 1 0,-24-4 0,14 3 0,-14-4 0,13 0 0,-13 0 0,20 0 0,-19 0 0,57 0 0,-41 0 0,73 0 0,-73 0 0,41 0 0,-50 0 0,20 0 0,-24-4 0,15-2 0,-30 1 0,20-4 0,-23 9 0,15-9 0,-14 8 0,18-8 0,-18 9 0,18-14 0,-19 13 0,7-16 0,-10 15 0,6-10 0,-8 6 0,11-7 0,-11 7 0,11-15 0,-7 13 0,13-18 0,-12 15 0,6-12 0,-12 13 0,4-3 0,-9 3 0,9-4 0,-8 4 0,8-13 0,-4 12 0,4-10 0,-4 10 0,3-15 0,-3 18 0,0-22 0,4 23 0,-4-20 0,0 16 0,4-15 0,-9 15 0,9-15 0,-8 14 0,8-14 0,-9 9 0,13-33 0,-10 27 0,15-37 0,-15 45 0,12-35 0,-14 36 0,9-30 0,-5 31 0,0-19 0,-1 21 0,0-16 0,-3 16 0,4-20 0,-5 19 0,0-25 0,0 25 0,0-16 0,0 17 0,0-6 0,0 7 0,-5-9 0,4 9 0,-3-12 0,0 10 0,-7-35 0,5 23 0,-13-37 0,13 40 0,-8-30 0,4 36 0,0-22 0,5 27 0,-2-7 0,0 11 0,2-15 0,2 13 0,-6-18 0,6 15 0,-13-12 0,10 13 0,-13-24 0,13 20 0,-12-30 0,12 31 0,-11-25 0,9 19 0,-14-21 0,14 21 0,-15-17 0,13 24 0,-4-18 0,4 22 0,-4-17 0,4 18 0,-4-16 0,9 13 0,-3 0 0,6 3 0,-10 2 0,11-5 0,-12 1 0,7 3 0,-3-2 0,-1 2 0,-3-3 0,3 4 0,-8-3 0,12 3 0,-7-5 0,8 5 0,-5-4 0,0 9 0,-11-9 0,12 4 0,-15-1 0,21-2 0,-17 7 0,13-7 0,-20 3 0,20-5 0,-18 5 0,21-3 0,-12 2 0,11 1 0,-9 1 0,3 0 0,-1 3 0,2-8 0,-4 4 0,4 0 0,-13-3 0,12 6 0,-11-6 0,12 8 0,-4-9 0,5 8 0,-5-8 0,3 8 0,-6-3 0,7 4 0,-4 0 0,9-4 0,-4 3 0,4-3 0,-5 4 0,2 0 0,-2 0 0,1 0 0,-1-5 0,0 4 0,-3-3 0,2 4 0,-10 0 0,9 0 0,-15-4 0,16 3 0,-15-4 0,15 5 0,-16 0 0,16 0 0,-19 0 0,18 0 0,-11 0 0,13 0 0,5-4 0,-3 3 0,3-3 0,-4 4 0,-1 0 0,1 0 0,3 4 0,-2-3 0,3 3 0,-5-4 0,2 5 0,-2-5 0,0 5 0,-3-5 0,2 0 0,-6 4 0,7-3 0,-4 3 0,8 1 0,-2-5 0,3 5 0,-5-5 0,0 0 0,1 0 0,4 4 0,-3-3 0,6 6 0,-5-5 0,6 6 0,-8-3 0,8 4 0,-8 1 0,4-1 0,-4-4 0,-1 7 0,2-9 0,1 9 0,0-10 0,6 5 0,-3-1 0,4 3 0,-5 0 0,4 1 0,-3-2 0,4 2 0,0-1 0,0 1 0,0-1 0,0 1 0,0-1 0,0-1 0,0 2 0,0 8 0,0-7 0,0 15 0,0-15 0,0 11 0,0-12 0,0 7 0,4-11 0,-3 7 0,3-8 0,-4 5 0,5-5 0,-4 4 0,3-4 0,-4 3 0,3-3 0,2 0 0,0-1 0,4 1 0,-8 5 0,12-1 0,-12-1 0,16 2 0,-15-1 0,15 1 0,-16-1 0,12 1 0,-8-5 0,9 2 0,-4-5 0,0 6 0,-3-6 0,-1 1 0,3-3 0,0 0 0,1-3 0,-1 1 0,-4-6 0,3 6 0,-3-1 0,0-1 0,4 3 0,-4-4 0,4 5 0,1 0 0,-5-4 0,3 3 0,-8-8 0,5 4 0,-1 0 0,-3-4 0,3 4 0,1 0 0,-5-3 0,5 3 0,-5-4 0,0-1 0,0 0 0,0 1 0,0-1 0,0 1 0,0-1 0,-5 5 0,4-3 0,-3 3 0,4-4 0,-4 4 0,3-4 0,-3 4 0,4-5 0,-5 5 0,4-4 0,-3 4 0,4-4 0,-3 0 0,1-1 0,-6-4 0,3 8 0,0-7 0,0 8 0,5-3 0,0-2 0,-4 5 0,3-4 0,-3 4 0,0 0 0,3-4 0,-4 4 0,1 0 0,3-4 0,-3 4 0,-1 0 0,5-3 0,-5 3 0,2 0 0,1-4 0,-1 4 0,3-5 0,-5 5 0,5-4 0,-9 8 0,8-6 0,-3 2 0,-1-2 0,0 4 0,0-1 0,1-2 0,4-3 0,-5 4 0,4-4 0,-7 8 0,7-7 0,-4 2 0,5-3 0,-4 4 0,3-3 0,-3 6 0,4-1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7:02.002"/>
    </inkml:context>
    <inkml:brush xml:id="br0">
      <inkml:brushProperty name="width" value="0.05" units="cm"/>
      <inkml:brushProperty name="height" value="0.05" units="cm"/>
    </inkml:brush>
  </inkml:definitions>
  <inkml:trace contextRef="#ctx0" brushRef="#br0">321 0 24575,'-10'22'0,"0"9"0,-13 15 0,-4 13-1189,10-23 1,0 2 1188,0 0 0,-1 2 0,1 5 0,1-1 0,1-3 0,1 0 0,1 4 0,0-2 0,0-2 0,-1 0 0,0 4 0,2 0 0,1-1 0,1 1 0,2-1 0,2 1 0,2 2 0,3 2 0,1 3 0,0 0-906,0 4 1,0 2 905,0-8 0,0 0 0,0 3-437,0-5 1,0 0 0,0 1 436,0 5 0,0 1 0,0 1-752,0-2 0,-1 2 0,2-1 752,4-3 0,0-1 0,1-2 0,-1 0 0,0-2 0,4 1 0,5 3 0,2-1 0,0-1 0,4 13 0,1 1 0,-1-12 0,3 3 0,-2-2 0,-2-3 0,0 0 0,0-1 0,4 0 0,1 2 0,1-2-293,-4-2 1,2 0-1,-1-2 293,9 16 0,1 0 0,-1 0 0,-1-2 0,-3-5 0,1-3 486,-8-12 1,-1-3-487,2 3 0,1-2 0,7 9 1942,-1 2-1942,-6-8 2616,-8-18-2616,-5-3 2475,0-9-2475,-4 0 625,0-4-625,1 0 0,-3 0 0,2-2 0,-3 0 0,1-3 0,-1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7:02.003"/>
    </inkml:context>
    <inkml:brush xml:id="br0">
      <inkml:brushProperty name="width" value="0.05" units="cm"/>
      <inkml:brushProperty name="height" value="0.05" units="cm"/>
    </inkml:brush>
  </inkml:definitions>
  <inkml:trace contextRef="#ctx0" brushRef="#br0">461 0 24575,'0'24'0,"0"-5"0,0 9 0,0-3 0,0 2 0,0 5 0,0 2 0,0 4 0,0 0 0,0-4 0,0-2 0,0-3 0,0-2 0,0-2 0,0-3 0,0-6 0,0 3 0,0-7 0,0 4 0,0-4 0,0 2 0,0-4 0,-2 5 0,1-6 0,-2 2 0,3-2 0,0-1 0,0 1 0,-2-4 0,2 4 0,-3-4 0,1-2 0,-1-3 0,-2-1 0,-1-4 0,-1 3 0,0-4 0,-7-1 0,4 2 0,-5-1 0,0 0 0,3 0 0,-5 0 0,3-1 0,1 1 0,-6 0 0,7 0 0,-7-4 0,7 4 0,-4-3 0,5 3 0,-2 2 0,2-1 0,3 3 0,-4-5 0,2 1 0,-1-2 0,-1 1 0,1-1 0,-2-1 0,2 3 0,-1-5 0,1 3 0,-2-3 0,2 5 0,1-3 0,-1 4 0,6-1 0,-4 3 0,4-1 0,-1 2 0,1 0 0,0 1 0,1-1 0,2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7:02"/>
    </inkml:context>
    <inkml:brush xml:id="br0">
      <inkml:brushProperty name="width" value="0.05" units="cm"/>
      <inkml:brushProperty name="height" value="0.05" units="cm"/>
    </inkml:brush>
  </inkml:definitions>
  <inkml:trace contextRef="#ctx0" brushRef="#br0">321 0 24575,'-10'22'0,"0"9"0,-13 15 0,-4 13-1189,10-23 1,0 2 1188,0 0 0,-1 2 0,1 5 0,1-1 0,1-3 0,1 0 0,1 4 0,0-2 0,0-2 0,-1 0 0,0 4 0,2 0 0,1-1 0,1 1 0,2-1 0,2 1 0,2 2 0,3 2 0,1 3 0,0 0-906,0 4 1,0 2 905,0-8 0,0 0 0,0 3-437,0-5 1,0 0 0,0 1 436,0 5 0,0 1 0,0 1-752,0-2 0,-1 2 0,2-1 752,4-3 0,0-1 0,1-2 0,-1 0 0,0-2 0,4 1 0,5 3 0,2-1 0,0-1 0,4 13 0,1 1 0,-1-12 0,3 3 0,-2-2 0,-2-3 0,0 0 0,0-1 0,4 0 0,1 2 0,1-2-293,-4-2 1,2 0-1,-1-2 293,9 16 0,1 0 0,-1 0 0,-1-2 0,-3-5 0,1-3 486,-8-12 1,-1-3-487,2 3 0,1-2 0,7 9 1942,-1 2-1942,-6-8 2616,-8-18-2616,-5-3 2475,0-9-2475,-4 0 625,0-4-625,1 0 0,-3 0 0,2-2 0,-3 0 0,1-3 0,-1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7:02.001"/>
    </inkml:context>
    <inkml:brush xml:id="br0">
      <inkml:brushProperty name="width" value="0.05" units="cm"/>
      <inkml:brushProperty name="height" value="0.05" units="cm"/>
    </inkml:brush>
  </inkml:definitions>
  <inkml:trace contextRef="#ctx0" brushRef="#br0">461 0 24575,'0'24'0,"0"-5"0,0 9 0,0-3 0,0 2 0,0 5 0,0 2 0,0 4 0,0 0 0,0-4 0,0-2 0,0-3 0,0-2 0,0-2 0,0-3 0,0-6 0,0 3 0,0-7 0,0 4 0,0-4 0,0 2 0,0-4 0,-2 5 0,1-6 0,-2 2 0,3-2 0,0-1 0,0 1 0,-2-4 0,2 4 0,-3-4 0,1-2 0,-1-3 0,-2-1 0,-1-4 0,-1 3 0,0-4 0,-7-1 0,4 2 0,-5-1 0,0 0 0,3 0 0,-5 0 0,3-1 0,1 1 0,-6 0 0,7 0 0,-7-4 0,7 4 0,-4-3 0,5 3 0,-2 2 0,2-1 0,3 3 0,-4-5 0,2 1 0,-1-2 0,-1 1 0,1-1 0,-2-1 0,2 3 0,-1-5 0,1 3 0,-2-3 0,2 5 0,1-3 0,-1 4 0,6-1 0,-4 3 0,4-1 0,-1 2 0,1 0 0,0 1 0,1-1 0,2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15:42:33.414"/>
    </inkml:context>
    <inkml:brush xml:id="br0">
      <inkml:brushProperty name="width" value="0.05" units="cm"/>
      <inkml:brushProperty name="height" value="0.05" units="cm"/>
      <inkml:brushProperty name="color" value="#00A0D7"/>
    </inkml:brush>
  </inkml:definitions>
  <inkml:trace contextRef="#ctx0" brushRef="#br0">938 189 24575,'-66'22'0,"-1"-2"0,14 7 0,-2 0 0,-26 1 0,2 1 0,22 2 0,9-1 0,-3 2 0,-5 7 0,-2 5 0,16-8 0,1 0 0,5-2 0,2 0 0,11-1 0,0 6 0,-1 24 0,8-4 0,-4 38 0,14-15 0,6-23 0,0 2-957,0 54 957,0-39 0,0 2 0,0-10 0,0 0 0,-2 17 0,4-1 0,9-15 0,5 0 0,4 17 0,8-3 0,6-17 0,5 0-659,5 15 1,6 0 658,-3-17 0,3-3 0,3 3 0,3-4 0,-13-20 0,3-2 0,25 17 0,0-4-401,5-9 401,-9-2 0,2 0 0,13-5 0,18 2 0,-8-3 0,4-13 0,4-1 0,-22-7 0,34-5 0,-58-3 0,42-5 873,-40 0-873,14-6 1351,18-21-1351,-26-2 0,29-34 0,-30 1 0,10-16-46,-12-14 46,1 5 0,-14-21 0,-4 14 0,-5-16 0,-8 1 0,-7-3 0,-10 52 0,-1-1 0,-7-5 0,0-1 0,0 1 0,-2-3 0,-1-4 0,-2 1 0,1-36 0,1 27 0,-2 2 0,-4 2 0,-4-3 0,-5 0 0,-16-7 0,7 31 0,-6-2 0,-11-8 0,-2 1 0,7 17 0,-2 1 0,-15-13 0,1 2 0,-6-3 0,-16-6 0,27 21 0,-21-14 0,16 15 0,-6 0 0,8 15 0,7-4 497,4 15-497,5-7 0,2 14 0,-1-3 0,0 4 0,0 1 0,6 4 0,-4 1 0,4 5 0,-6 0 0,0 0 0,6 0 0,-3 0 0,2 0 0,-11 0 0,5 0 0,-5 0 0,0 0 0,5 0 0,-5 0 0,12 4 0,-5 1 0,11 5 0,-10 5 0,10 0 0,-5 5 0,5-1 0,-7 10 0,5-8 0,-2 6 0,5-2 0,9-5 0,-9 1 0,8-4 0,-3-6 0,9 7 0,-3-9 0,7 5 0,-6-6 0,6 1 0,-4 0 0,5-1 0,0-4 0,0-1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FFAC2-B5CA-4E48-BE8D-C9FA049F2D2C}" type="datetimeFigureOut">
              <a:rPr lang="en-US" smtClean="0"/>
              <a:t>3/5/2020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4FA65-5319-4E84-AF9E-75BD59F7B412}" type="slidenum">
              <a:rPr lang="en-US" smtClean="0"/>
              <a:t>‹#›</a:t>
            </a:fld>
            <a:endParaRPr lang="en-US"/>
          </a:p>
        </p:txBody>
      </p:sp>
    </p:spTree>
    <p:extLst>
      <p:ext uri="{BB962C8B-B14F-4D97-AF65-F5344CB8AC3E}">
        <p14:creationId xmlns:p14="http://schemas.microsoft.com/office/powerpoint/2010/main" val="48364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ibm.com/cloud/blog/ibm-data-catalog-data-scientists-productivity"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ibm.com/cloud/blog/ibm-data-catalog-data-scientists-productivity"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4FA65-5319-4E84-AF9E-75BD59F7B412}" type="slidenum">
              <a:rPr lang="en-US" smtClean="0"/>
              <a:t>1</a:t>
            </a:fld>
            <a:endParaRPr lang="en-US"/>
          </a:p>
        </p:txBody>
      </p:sp>
    </p:spTree>
    <p:extLst>
      <p:ext uri="{BB962C8B-B14F-4D97-AF65-F5344CB8AC3E}">
        <p14:creationId xmlns:p14="http://schemas.microsoft.com/office/powerpoint/2010/main" val="363178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focus on this last point later in this talk. </a:t>
            </a:r>
          </a:p>
        </p:txBody>
      </p:sp>
      <p:sp>
        <p:nvSpPr>
          <p:cNvPr id="4" name="Slide Number Placeholder 3"/>
          <p:cNvSpPr>
            <a:spLocks noGrp="1"/>
          </p:cNvSpPr>
          <p:nvPr>
            <p:ph type="sldNum" sz="quarter" idx="5"/>
          </p:nvPr>
        </p:nvSpPr>
        <p:spPr/>
        <p:txBody>
          <a:bodyPr/>
          <a:lstStyle/>
          <a:p>
            <a:fld id="{1464FA65-5319-4E84-AF9E-75BD59F7B412}" type="slidenum">
              <a:rPr lang="en-US" smtClean="0"/>
              <a:t>10</a:t>
            </a:fld>
            <a:endParaRPr lang="en-US"/>
          </a:p>
        </p:txBody>
      </p:sp>
    </p:spTree>
    <p:extLst>
      <p:ext uri="{BB962C8B-B14F-4D97-AF65-F5344CB8AC3E}">
        <p14:creationId xmlns:p14="http://schemas.microsoft.com/office/powerpoint/2010/main" val="1258950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data standards are important, but how do we build a common data standard? [click]</a:t>
            </a:r>
          </a:p>
          <a:p>
            <a:endParaRPr lang="en-US" dirty="0"/>
          </a:p>
          <a:p>
            <a:r>
              <a:rPr lang="en-US" dirty="0"/>
              <a:t>I’ll tell you about our work building </a:t>
            </a:r>
            <a:r>
              <a:rPr lang="en-US" dirty="0" err="1"/>
              <a:t>Neurodata</a:t>
            </a:r>
            <a:r>
              <a:rPr lang="en-US" dirty="0"/>
              <a:t> Without Borders and I’ll try to generalize the lessons learned to other fields. </a:t>
            </a:r>
          </a:p>
        </p:txBody>
      </p:sp>
      <p:sp>
        <p:nvSpPr>
          <p:cNvPr id="4" name="Slide Number Placeholder 3"/>
          <p:cNvSpPr>
            <a:spLocks noGrp="1"/>
          </p:cNvSpPr>
          <p:nvPr>
            <p:ph type="sldNum" sz="quarter" idx="5"/>
          </p:nvPr>
        </p:nvSpPr>
        <p:spPr/>
        <p:txBody>
          <a:bodyPr/>
          <a:lstStyle/>
          <a:p>
            <a:fld id="{1464FA65-5319-4E84-AF9E-75BD59F7B412}" type="slidenum">
              <a:rPr lang="en-US" smtClean="0"/>
              <a:t>11</a:t>
            </a:fld>
            <a:endParaRPr lang="en-US"/>
          </a:p>
        </p:txBody>
      </p:sp>
    </p:spTree>
    <p:extLst>
      <p:ext uri="{BB962C8B-B14F-4D97-AF65-F5344CB8AC3E}">
        <p14:creationId xmlns:p14="http://schemas.microsoft.com/office/powerpoint/2010/main" val="1025492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When we were first tasked to build this data standard, we found a lot of disagreement among the neuroscience community over what they wanted. And at the heart of the matter was that they all needed to specify data in different ways, store data in different ways, or access data in different ways, depending on their different use cases.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we needed to build a flexible framework that supports these different requirements yet still adheres to the standard.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I’ll tell you briefly about how we solved each of these issues.</a:t>
            </a:r>
          </a:p>
        </p:txBody>
      </p:sp>
      <p:sp>
        <p:nvSpPr>
          <p:cNvPr id="4" name="Slide Number Placeholder 3"/>
          <p:cNvSpPr>
            <a:spLocks noGrp="1"/>
          </p:cNvSpPr>
          <p:nvPr>
            <p:ph type="sldNum" sz="quarter" idx="5"/>
          </p:nvPr>
        </p:nvSpPr>
        <p:spPr/>
        <p:txBody>
          <a:bodyPr/>
          <a:lstStyle/>
          <a:p>
            <a:fld id="{1464FA65-5319-4E84-AF9E-75BD59F7B412}" type="slidenum">
              <a:rPr lang="en-US" smtClean="0"/>
              <a:t>12</a:t>
            </a:fld>
            <a:endParaRPr lang="en-US"/>
          </a:p>
        </p:txBody>
      </p:sp>
    </p:spTree>
    <p:extLst>
      <p:ext uri="{BB962C8B-B14F-4D97-AF65-F5344CB8AC3E}">
        <p14:creationId xmlns:p14="http://schemas.microsoft.com/office/powerpoint/2010/main" val="661200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in order to define the data standard, we needed a formal specification language, one that is both machine and human readable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language uses object primitives based on HDF5, a common format for big scientific data, and supports the reuse of common data types in an object-oriented manner. </a:t>
            </a:r>
          </a:p>
        </p:txBody>
      </p:sp>
      <p:sp>
        <p:nvSpPr>
          <p:cNvPr id="4" name="Slide Number Placeholder 3"/>
          <p:cNvSpPr>
            <a:spLocks noGrp="1"/>
          </p:cNvSpPr>
          <p:nvPr>
            <p:ph type="sldNum" sz="quarter" idx="5"/>
          </p:nvPr>
        </p:nvSpPr>
        <p:spPr/>
        <p:txBody>
          <a:bodyPr/>
          <a:lstStyle/>
          <a:p>
            <a:fld id="{1464FA65-5319-4E84-AF9E-75BD59F7B412}" type="slidenum">
              <a:rPr lang="en-US" smtClean="0"/>
              <a:t>13</a:t>
            </a:fld>
            <a:endParaRPr lang="en-US"/>
          </a:p>
        </p:txBody>
      </p:sp>
    </p:spTree>
    <p:extLst>
      <p:ext uri="{BB962C8B-B14F-4D97-AF65-F5344CB8AC3E}">
        <p14:creationId xmlns:p14="http://schemas.microsoft.com/office/powerpoint/2010/main" val="3471969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use this language to define core data types for neuroscience. Here is a simplified example where we define a data type that represents time series data, values that change over time. This time series type consists of datasets called “data” and “timestamps”, which are arrays that represent the data and timestamps of a time series. Each of these datasets has an attribute called “unit” which stores the unit of measurement, for example, seconds or meters. In this way, any machine or human reading this time series data will know what unit the data are stored in, and they know what the variables are called, so they have a standard map to get to any particular dataset or metadata. </a:t>
            </a:r>
          </a:p>
          <a:p>
            <a:endParaRPr lang="en-US" dirty="0"/>
          </a:p>
          <a:p>
            <a:r>
              <a:rPr lang="en-US" dirty="0"/>
              <a:t>From my very loose understanding, the nuclear and high energy physics communities already have a flexible language for writing specifications called ROOT. But what I think is missing is a community-wide standard definition of common data types.</a:t>
            </a:r>
          </a:p>
        </p:txBody>
      </p:sp>
      <p:sp>
        <p:nvSpPr>
          <p:cNvPr id="4" name="Slide Number Placeholder 3"/>
          <p:cNvSpPr>
            <a:spLocks noGrp="1"/>
          </p:cNvSpPr>
          <p:nvPr>
            <p:ph type="sldNum" sz="quarter" idx="5"/>
          </p:nvPr>
        </p:nvSpPr>
        <p:spPr/>
        <p:txBody>
          <a:bodyPr/>
          <a:lstStyle/>
          <a:p>
            <a:fld id="{1464FA65-5319-4E84-AF9E-75BD59F7B412}" type="slidenum">
              <a:rPr lang="en-US" smtClean="0"/>
              <a:t>14</a:t>
            </a:fld>
            <a:endParaRPr lang="en-US"/>
          </a:p>
        </p:txBody>
      </p:sp>
    </p:spTree>
    <p:extLst>
      <p:ext uri="{BB962C8B-B14F-4D97-AF65-F5344CB8AC3E}">
        <p14:creationId xmlns:p14="http://schemas.microsoft.com/office/powerpoint/2010/main" val="3799045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specification language, we can build off of existing data types to create more specialized types, such as for representing voltage traces from an electrode or images taken from a microscope. [click]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[Defining the initial standard data types is a difficult social and technical problem. It requires the scientific community to work together to decide on which fields are important to store, what they should be named, in which format should they be stored. This can take years, and indeed, for neuroscience, this has taken several years. But this is just to get the ball rolling.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Scientific methods are constantly evolving, and data standards need a way to keep up and represent data that falls outside of the standard. And also certain devices or groups want to store data specific to that device or group. To cover those data, the community can define custom extensions to the standard using the same formal specification language. This is a powerful ability for the standard to support virtually any kind of data. </a:t>
            </a:r>
          </a:p>
          <a:p>
            <a:endParaRPr lang="en-US" dirty="0"/>
          </a:p>
          <a:p>
            <a:r>
              <a:rPr lang="en-US" dirty="0"/>
              <a:t>If a researcher has data or metadata that falls outside of the standard, they can create extensions of existing data types to represent their data within the standard using the same spec language. This is a powerful ability for the standard to support virtually any kind of data, as long as it is specified in the formal specification language. </a:t>
            </a:r>
          </a:p>
          <a:p>
            <a:endParaRPr lang="en-US" dirty="0"/>
          </a:p>
        </p:txBody>
      </p:sp>
      <p:sp>
        <p:nvSpPr>
          <p:cNvPr id="4" name="Slide Number Placeholder 3"/>
          <p:cNvSpPr>
            <a:spLocks noGrp="1"/>
          </p:cNvSpPr>
          <p:nvPr>
            <p:ph type="sldNum" sz="quarter" idx="5"/>
          </p:nvPr>
        </p:nvSpPr>
        <p:spPr/>
        <p:txBody>
          <a:bodyPr/>
          <a:lstStyle/>
          <a:p>
            <a:fld id="{1464FA65-5319-4E84-AF9E-75BD59F7B412}" type="slidenum">
              <a:rPr lang="en-US" smtClean="0"/>
              <a:t>15</a:t>
            </a:fld>
            <a:endParaRPr lang="en-US"/>
          </a:p>
        </p:txBody>
      </p:sp>
    </p:spTree>
    <p:extLst>
      <p:ext uri="{BB962C8B-B14F-4D97-AF65-F5344CB8AC3E}">
        <p14:creationId xmlns:p14="http://schemas.microsoft.com/office/powerpoint/2010/main" val="4126119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4FA65-5319-4E84-AF9E-75BD59F7B412}" type="slidenum">
              <a:rPr lang="en-US" smtClean="0"/>
              <a:t>16</a:t>
            </a:fld>
            <a:endParaRPr lang="en-US"/>
          </a:p>
        </p:txBody>
      </p:sp>
    </p:spTree>
    <p:extLst>
      <p:ext uri="{BB962C8B-B14F-4D97-AF65-F5344CB8AC3E}">
        <p14:creationId xmlns:p14="http://schemas.microsoft.com/office/powerpoint/2010/main" val="1568113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464FA65-5319-4E84-AF9E-75BD59F7B412}" type="slidenum">
              <a:rPr lang="en-US" smtClean="0"/>
              <a:t>18</a:t>
            </a:fld>
            <a:endParaRPr lang="en-US"/>
          </a:p>
        </p:txBody>
      </p:sp>
    </p:spTree>
    <p:extLst>
      <p:ext uri="{BB962C8B-B14F-4D97-AF65-F5344CB8AC3E}">
        <p14:creationId xmlns:p14="http://schemas.microsoft.com/office/powerpoint/2010/main" val="57666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4FA65-5319-4E84-AF9E-75BD59F7B412}" type="slidenum">
              <a:rPr lang="en-US" smtClean="0"/>
              <a:t>19</a:t>
            </a:fld>
            <a:endParaRPr lang="en-US"/>
          </a:p>
        </p:txBody>
      </p:sp>
    </p:spTree>
    <p:extLst>
      <p:ext uri="{BB962C8B-B14F-4D97-AF65-F5344CB8AC3E}">
        <p14:creationId xmlns:p14="http://schemas.microsoft.com/office/powerpoint/2010/main" val="704717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community rallies around standardized data, then analysis tools can easily read the data. These might include machine learning models and software that implement domain-specific AI algorithms. In neuroscience, a growing number of tools are using the </a:t>
            </a:r>
            <a:r>
              <a:rPr lang="en-US" dirty="0" err="1"/>
              <a:t>Neurodata</a:t>
            </a:r>
            <a:r>
              <a:rPr lang="en-US" dirty="0"/>
              <a:t> Without Borders data standard. </a:t>
            </a:r>
          </a:p>
        </p:txBody>
      </p:sp>
      <p:sp>
        <p:nvSpPr>
          <p:cNvPr id="4" name="Slide Number Placeholder 3"/>
          <p:cNvSpPr>
            <a:spLocks noGrp="1"/>
          </p:cNvSpPr>
          <p:nvPr>
            <p:ph type="sldNum" sz="quarter" idx="5"/>
          </p:nvPr>
        </p:nvSpPr>
        <p:spPr/>
        <p:txBody>
          <a:bodyPr/>
          <a:lstStyle/>
          <a:p>
            <a:fld id="{1464FA65-5319-4E84-AF9E-75BD59F7B412}" type="slidenum">
              <a:rPr lang="en-US" smtClean="0"/>
              <a:t>23</a:t>
            </a:fld>
            <a:endParaRPr lang="en-US"/>
          </a:p>
        </p:txBody>
      </p:sp>
    </p:spTree>
    <p:extLst>
      <p:ext uri="{BB962C8B-B14F-4D97-AF65-F5344CB8AC3E}">
        <p14:creationId xmlns:p14="http://schemas.microsoft.com/office/powerpoint/2010/main" val="2238971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My name is Ryan, and I am a data engineer and neuroscientist at Berkeley Lab. My teammates and I develop data standards for neuroscience. You might be asking yourself, why am *I* up here giving this talk to you all about data standards and neuroscience. </a:t>
            </a:r>
          </a:p>
        </p:txBody>
      </p:sp>
      <p:sp>
        <p:nvSpPr>
          <p:cNvPr id="4" name="Slide Number Placeholder 3"/>
          <p:cNvSpPr>
            <a:spLocks noGrp="1"/>
          </p:cNvSpPr>
          <p:nvPr>
            <p:ph type="sldNum" sz="quarter" idx="5"/>
          </p:nvPr>
        </p:nvSpPr>
        <p:spPr/>
        <p:txBody>
          <a:bodyPr/>
          <a:lstStyle/>
          <a:p>
            <a:fld id="{1464FA65-5319-4E84-AF9E-75BD59F7B412}" type="slidenum">
              <a:rPr lang="en-US" smtClean="0"/>
              <a:t>2</a:t>
            </a:fld>
            <a:endParaRPr lang="en-US"/>
          </a:p>
        </p:txBody>
      </p:sp>
    </p:spTree>
    <p:extLst>
      <p:ext uri="{BB962C8B-B14F-4D97-AF65-F5344CB8AC3E}">
        <p14:creationId xmlns:p14="http://schemas.microsoft.com/office/powerpoint/2010/main" val="2641897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of spike sorting has been a major challenge for neuroscience over the past 30 years. In experiments, neuroscientists use electrodes to *listen* to the electrical activity of nearby neurons. As output, we get a continuous voltage trace, like this [click]. Individual neurons generate these discrete, sharp events called spikes [point to spikes], and all of these spikes get mixed together. The problem is: how do we figure out which neuron [point to neurons] generated which spike? [click] In other words, how can we </a:t>
            </a:r>
            <a:r>
              <a:rPr lang="en-US" dirty="0" err="1"/>
              <a:t>demix</a:t>
            </a:r>
            <a:r>
              <a:rPr lang="en-US" dirty="0"/>
              <a:t> this continuous signal into a series of discrete, labeled events? As an analogy, this is like if I close my eyes and now everyone in the room says the word “Hi” at a random time. How do I, figure out who said hi, at what times? [pause] It’s a hard problem. </a:t>
            </a:r>
          </a:p>
        </p:txBody>
      </p:sp>
      <p:sp>
        <p:nvSpPr>
          <p:cNvPr id="4" name="Slide Number Placeholder 3"/>
          <p:cNvSpPr>
            <a:spLocks noGrp="1"/>
          </p:cNvSpPr>
          <p:nvPr>
            <p:ph type="sldNum" sz="quarter" idx="5"/>
          </p:nvPr>
        </p:nvSpPr>
        <p:spPr/>
        <p:txBody>
          <a:bodyPr/>
          <a:lstStyle/>
          <a:p>
            <a:fld id="{1464FA65-5319-4E84-AF9E-75BD59F7B412}" type="slidenum">
              <a:rPr lang="en-US" smtClean="0"/>
              <a:t>24</a:t>
            </a:fld>
            <a:endParaRPr lang="en-US"/>
          </a:p>
        </p:txBody>
      </p:sp>
    </p:spTree>
    <p:extLst>
      <p:ext uri="{BB962C8B-B14F-4D97-AF65-F5344CB8AC3E}">
        <p14:creationId xmlns:p14="http://schemas.microsoft.com/office/powerpoint/2010/main" val="2326074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have been 20-30 papers per year over the last 20 years trying to solve the problem with varying success. At its core, this is a machine learning problem that involves event detection, feature selection, and unsupervised or semi-supervised clustering across many feature dimensions. </a:t>
            </a:r>
          </a:p>
          <a:p>
            <a:endParaRPr lang="en-US" dirty="0"/>
          </a:p>
          <a:p>
            <a:r>
              <a:rPr lang="en-US" dirty="0"/>
              <a:t>But returning to the main point of this talk, what do data standards provide? </a:t>
            </a:r>
          </a:p>
          <a:p>
            <a:r>
              <a:rPr lang="en-US" dirty="0"/>
              <a:t>And another major big advantage is that any group that generates standardized data has access to a wide variety of solutions to this problem which may have </a:t>
            </a:r>
          </a:p>
          <a:p>
            <a:endParaRPr lang="en-US" dirty="0"/>
          </a:p>
          <a:p>
            <a:r>
              <a:rPr lang="en-US" dirty="0"/>
              <a:t>If each group that develops a solution to this problem accepts raw data in a standard format, then it becomes almost trivial to evaluate each solution on a variety of datasets. </a:t>
            </a:r>
          </a:p>
          <a:p>
            <a:endParaRPr lang="en-US" dirty="0"/>
          </a:p>
          <a:p>
            <a:r>
              <a:rPr lang="en-US" dirty="0"/>
              <a:t>Filtering raw data, detecting spikes</a:t>
            </a:r>
          </a:p>
          <a:p>
            <a:r>
              <a:rPr lang="en-US" dirty="0"/>
              <a:t>Feature selection</a:t>
            </a:r>
          </a:p>
          <a:p>
            <a:r>
              <a:rPr lang="en-US" dirty="0"/>
              <a:t>Unsupervised or semi-supervised clustering in several dimensions</a:t>
            </a:r>
          </a:p>
          <a:p>
            <a:r>
              <a:rPr lang="en-US" dirty="0"/>
              <a:t>Many different algorithms</a:t>
            </a:r>
          </a:p>
          <a:p>
            <a:r>
              <a:rPr lang="en-US" dirty="0"/>
              <a:t>Data are noisy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easily compare algorithms when they all take input data in the same format and output data in the same format</a:t>
            </a:r>
          </a:p>
          <a:p>
            <a:endParaRPr lang="en-US" dirty="0"/>
          </a:p>
          <a:p>
            <a:endParaRPr lang="en-US" dirty="0"/>
          </a:p>
        </p:txBody>
      </p:sp>
      <p:sp>
        <p:nvSpPr>
          <p:cNvPr id="4" name="Slide Number Placeholder 3"/>
          <p:cNvSpPr>
            <a:spLocks noGrp="1"/>
          </p:cNvSpPr>
          <p:nvPr>
            <p:ph type="sldNum" sz="quarter" idx="5"/>
          </p:nvPr>
        </p:nvSpPr>
        <p:spPr/>
        <p:txBody>
          <a:bodyPr/>
          <a:lstStyle/>
          <a:p>
            <a:fld id="{B6756A4A-0A44-43D2-9A76-407A1493DE83}" type="slidenum">
              <a:rPr lang="en-US" smtClean="0"/>
              <a:t>25</a:t>
            </a:fld>
            <a:endParaRPr lang="en-US"/>
          </a:p>
        </p:txBody>
      </p:sp>
    </p:spTree>
    <p:extLst>
      <p:ext uri="{BB962C8B-B14F-4D97-AF65-F5344CB8AC3E}">
        <p14:creationId xmlns:p14="http://schemas.microsoft.com/office/powerpoint/2010/main" val="2032968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provides scientists who have data in NWB access to cutting-edge AI tools for processing raw microscopy data and segmenting signal from background. </a:t>
            </a:r>
          </a:p>
          <a:p>
            <a:endParaRPr lang="en-US" dirty="0"/>
          </a:p>
          <a:p>
            <a:r>
              <a:rPr lang="en-US" dirty="0"/>
              <a:t>We are now building tools that let you run a variety of different image processing and segmentation algorithms and compare the results on the same standardized data set, which is only possible if there is a single data standard that each of these tools can accept. </a:t>
            </a:r>
          </a:p>
        </p:txBody>
      </p:sp>
      <p:sp>
        <p:nvSpPr>
          <p:cNvPr id="4" name="Slide Number Placeholder 3"/>
          <p:cNvSpPr>
            <a:spLocks noGrp="1"/>
          </p:cNvSpPr>
          <p:nvPr>
            <p:ph type="sldNum" sz="quarter" idx="5"/>
          </p:nvPr>
        </p:nvSpPr>
        <p:spPr/>
        <p:txBody>
          <a:bodyPr/>
          <a:lstStyle/>
          <a:p>
            <a:fld id="{1464FA65-5319-4E84-AF9E-75BD59F7B412}" type="slidenum">
              <a:rPr lang="en-US" smtClean="0"/>
              <a:t>26</a:t>
            </a:fld>
            <a:endParaRPr lang="en-US"/>
          </a:p>
        </p:txBody>
      </p:sp>
    </p:spTree>
    <p:extLst>
      <p:ext uri="{BB962C8B-B14F-4D97-AF65-F5344CB8AC3E}">
        <p14:creationId xmlns:p14="http://schemas.microsoft.com/office/powerpoint/2010/main" val="3909505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Newer electrodes, newer microscopes. More parameters and metadata to store. More values that an AI model to consider. </a:t>
            </a:r>
          </a:p>
          <a:p>
            <a:endParaRPr lang="en-US" dirty="0"/>
          </a:p>
          <a:p>
            <a:r>
              <a:rPr lang="en-US" dirty="0"/>
              <a:t>Accelerators can store calibration data alongside the raw data. With enough data in the same format, machine learning algorithms may be able to pick out patterns of how particular accelerator parameters may bias particular measurements.</a:t>
            </a:r>
          </a:p>
        </p:txBody>
      </p:sp>
      <p:sp>
        <p:nvSpPr>
          <p:cNvPr id="4" name="Slide Number Placeholder 3"/>
          <p:cNvSpPr>
            <a:spLocks noGrp="1"/>
          </p:cNvSpPr>
          <p:nvPr>
            <p:ph type="sldNum" sz="quarter" idx="5"/>
          </p:nvPr>
        </p:nvSpPr>
        <p:spPr/>
        <p:txBody>
          <a:bodyPr/>
          <a:lstStyle/>
          <a:p>
            <a:fld id="{1464FA65-5319-4E84-AF9E-75BD59F7B412}" type="slidenum">
              <a:rPr lang="en-US" smtClean="0"/>
              <a:t>27</a:t>
            </a:fld>
            <a:endParaRPr lang="en-US"/>
          </a:p>
        </p:txBody>
      </p:sp>
    </p:spTree>
    <p:extLst>
      <p:ext uri="{BB962C8B-B14F-4D97-AF65-F5344CB8AC3E}">
        <p14:creationId xmlns:p14="http://schemas.microsoft.com/office/powerpoint/2010/main" val="4180487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4FA65-5319-4E84-AF9E-75BD59F7B412}" type="slidenum">
              <a:rPr lang="en-US" smtClean="0"/>
              <a:t>30</a:t>
            </a:fld>
            <a:endParaRPr lang="en-US"/>
          </a:p>
        </p:txBody>
      </p:sp>
    </p:spTree>
    <p:extLst>
      <p:ext uri="{BB962C8B-B14F-4D97-AF65-F5344CB8AC3E}">
        <p14:creationId xmlns:p14="http://schemas.microsoft.com/office/powerpoint/2010/main" val="2191506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4FA65-5319-4E84-AF9E-75BD59F7B412}" type="slidenum">
              <a:rPr lang="en-US" smtClean="0"/>
              <a:t>31</a:t>
            </a:fld>
            <a:endParaRPr lang="en-US"/>
          </a:p>
        </p:txBody>
      </p:sp>
    </p:spTree>
    <p:extLst>
      <p:ext uri="{BB962C8B-B14F-4D97-AF65-F5344CB8AC3E}">
        <p14:creationId xmlns:p14="http://schemas.microsoft.com/office/powerpoint/2010/main" val="2015776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standardization is not just a technical challenge but also a cultural challenge. </a:t>
            </a:r>
          </a:p>
        </p:txBody>
      </p:sp>
      <p:sp>
        <p:nvSpPr>
          <p:cNvPr id="4" name="Slide Number Placeholder 3"/>
          <p:cNvSpPr>
            <a:spLocks noGrp="1"/>
          </p:cNvSpPr>
          <p:nvPr>
            <p:ph type="sldNum" sz="quarter" idx="5"/>
          </p:nvPr>
        </p:nvSpPr>
        <p:spPr/>
        <p:txBody>
          <a:bodyPr/>
          <a:lstStyle/>
          <a:p>
            <a:fld id="{1464FA65-5319-4E84-AF9E-75BD59F7B412}" type="slidenum">
              <a:rPr lang="en-US" smtClean="0"/>
              <a:t>32</a:t>
            </a:fld>
            <a:endParaRPr lang="en-US"/>
          </a:p>
        </p:txBody>
      </p:sp>
    </p:spTree>
    <p:extLst>
      <p:ext uri="{BB962C8B-B14F-4D97-AF65-F5344CB8AC3E}">
        <p14:creationId xmlns:p14="http://schemas.microsoft.com/office/powerpoint/2010/main" val="1465519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4FA65-5319-4E84-AF9E-75BD59F7B412}" type="slidenum">
              <a:rPr lang="en-US" smtClean="0"/>
              <a:t>33</a:t>
            </a:fld>
            <a:endParaRPr lang="en-US"/>
          </a:p>
        </p:txBody>
      </p:sp>
    </p:spTree>
    <p:extLst>
      <p:ext uri="{BB962C8B-B14F-4D97-AF65-F5344CB8AC3E}">
        <p14:creationId xmlns:p14="http://schemas.microsoft.com/office/powerpoint/2010/main" val="2666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https://www.ibm.com/cloud/blog/ibm-data-catalog-data-scientists-productivity</a:t>
            </a:r>
            <a:endParaRPr lang="en-US" dirty="0"/>
          </a:p>
          <a:p>
            <a:endParaRPr lang="en-US" dirty="0"/>
          </a:p>
          <a:p>
            <a:r>
              <a:rPr lang="en-US" dirty="0"/>
              <a:t>Mars Climate Orbiter - $125 million – JPL used metric system but Lockheed Martin, which built the spacecraft, provided data in imperial units. This in part resulted in the spacecraft propelling too close to the Martian atmosphere, where it burned and disintegrated.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Standardized data are only one piece of building useful AI and ML models, but a necessary piece if the model is to be usable by the broader scientific community.</a:t>
            </a:r>
          </a:p>
          <a:p>
            <a:r>
              <a:rPr lang="en-US" dirty="0"/>
              <a:t>Units of measurement. Dimensions. Machine learning models that run on experimental data work only as long as the input data is of a format that the model code expects. </a:t>
            </a:r>
          </a:p>
          <a:p>
            <a:endParaRPr lang="en-US" dirty="0"/>
          </a:p>
        </p:txBody>
      </p:sp>
      <p:sp>
        <p:nvSpPr>
          <p:cNvPr id="4" name="Slide Number Placeholder 3"/>
          <p:cNvSpPr>
            <a:spLocks noGrp="1"/>
          </p:cNvSpPr>
          <p:nvPr>
            <p:ph type="sldNum" sz="quarter" idx="5"/>
          </p:nvPr>
        </p:nvSpPr>
        <p:spPr/>
        <p:txBody>
          <a:bodyPr/>
          <a:lstStyle/>
          <a:p>
            <a:fld id="{1464FA65-5319-4E84-AF9E-75BD59F7B412}" type="slidenum">
              <a:rPr lang="en-US" smtClean="0"/>
              <a:t>35</a:t>
            </a:fld>
            <a:endParaRPr lang="en-US"/>
          </a:p>
        </p:txBody>
      </p:sp>
    </p:spTree>
    <p:extLst>
      <p:ext uri="{BB962C8B-B14F-4D97-AF65-F5344CB8AC3E}">
        <p14:creationId xmlns:p14="http://schemas.microsoft.com/office/powerpoint/2010/main" val="3110465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https://www.ibm.com/cloud/blog/ibm-data-catalog-data-scientists-productivity</a:t>
            </a:r>
            <a:endParaRPr lang="en-US" dirty="0"/>
          </a:p>
          <a:p>
            <a:endParaRPr lang="en-US" dirty="0"/>
          </a:p>
          <a:p>
            <a:r>
              <a:rPr lang="en-US" dirty="0"/>
              <a:t>Mars Climate Orbiter - $125 million – JPL used metric system but Lockheed Martin, which built the spacecraft, provided data in imperial units. This in part resulted in the spacecraft propelling too close to the Martian atmosphere, where it burned and disintegrated.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Standardized data are only one piece of building useful AI and ML models, but a necessary piece if the model is to be usable by the broader scientific community.</a:t>
            </a:r>
          </a:p>
          <a:p>
            <a:r>
              <a:rPr lang="en-US" dirty="0"/>
              <a:t>Units of measurement. Dimensions. Machine learning models that run on experimental data work only as long as the input data is of a format that the model code expects. </a:t>
            </a:r>
          </a:p>
          <a:p>
            <a:endParaRPr lang="en-US" dirty="0"/>
          </a:p>
        </p:txBody>
      </p:sp>
      <p:sp>
        <p:nvSpPr>
          <p:cNvPr id="4" name="Slide Number Placeholder 3"/>
          <p:cNvSpPr>
            <a:spLocks noGrp="1"/>
          </p:cNvSpPr>
          <p:nvPr>
            <p:ph type="sldNum" sz="quarter" idx="5"/>
          </p:nvPr>
        </p:nvSpPr>
        <p:spPr/>
        <p:txBody>
          <a:bodyPr/>
          <a:lstStyle/>
          <a:p>
            <a:fld id="{1464FA65-5319-4E84-AF9E-75BD59F7B412}" type="slidenum">
              <a:rPr lang="en-US" smtClean="0"/>
              <a:t>36</a:t>
            </a:fld>
            <a:endParaRPr lang="en-US"/>
          </a:p>
        </p:txBody>
      </p:sp>
    </p:spTree>
    <p:extLst>
      <p:ext uri="{BB962C8B-B14F-4D97-AF65-F5344CB8AC3E}">
        <p14:creationId xmlns:p14="http://schemas.microsoft.com/office/powerpoint/2010/main" val="3510214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in almost every scientific field, data is getting bigger and more complex, and it has become increasingly important for scientists to address the problems of working with big, complex datasets and to make effective use of the latest, greatest methods in AI to glean new insights into these rich data. [click]</a:t>
            </a:r>
          </a:p>
          <a:p>
            <a:endParaRPr lang="en-US" dirty="0"/>
          </a:p>
          <a:p>
            <a:r>
              <a:rPr lang="en-US" dirty="0"/>
              <a:t>Today I will tell you about some of our work developing a modern data standard for neuroscience, called </a:t>
            </a:r>
            <a:r>
              <a:rPr lang="en-US" dirty="0" err="1"/>
              <a:t>Neurodata</a:t>
            </a:r>
            <a:r>
              <a:rPr lang="en-US" dirty="0"/>
              <a:t> Without Borders. And I will share the lessons that we have learned, in particular how having data standards and a robust data infrastructure can help enable AI for science. </a:t>
            </a:r>
          </a:p>
          <a:p>
            <a:endParaRPr lang="en-US" dirty="0"/>
          </a:p>
          <a:p>
            <a:r>
              <a:rPr lang="en-US" dirty="0"/>
              <a:t>Let’s start with one of the biggest problems in scientific communities. </a:t>
            </a:r>
          </a:p>
          <a:p>
            <a:endParaRPr lang="en-US" dirty="0"/>
          </a:p>
        </p:txBody>
      </p:sp>
      <p:sp>
        <p:nvSpPr>
          <p:cNvPr id="4" name="Slide Number Placeholder 3"/>
          <p:cNvSpPr>
            <a:spLocks noGrp="1"/>
          </p:cNvSpPr>
          <p:nvPr>
            <p:ph type="sldNum" sz="quarter" idx="5"/>
          </p:nvPr>
        </p:nvSpPr>
        <p:spPr/>
        <p:txBody>
          <a:bodyPr/>
          <a:lstStyle/>
          <a:p>
            <a:fld id="{1464FA65-5319-4E84-AF9E-75BD59F7B412}" type="slidenum">
              <a:rPr lang="en-US" smtClean="0"/>
              <a:t>3</a:t>
            </a:fld>
            <a:endParaRPr lang="en-US"/>
          </a:p>
        </p:txBody>
      </p:sp>
    </p:spTree>
    <p:extLst>
      <p:ext uri="{BB962C8B-B14F-4D97-AF65-F5344CB8AC3E}">
        <p14:creationId xmlns:p14="http://schemas.microsoft.com/office/powerpoint/2010/main" val="2495683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4FA65-5319-4E84-AF9E-75BD59F7B412}" type="slidenum">
              <a:rPr lang="en-US" smtClean="0"/>
              <a:t>37</a:t>
            </a:fld>
            <a:endParaRPr lang="en-US"/>
          </a:p>
        </p:txBody>
      </p:sp>
    </p:spTree>
    <p:extLst>
      <p:ext uri="{BB962C8B-B14F-4D97-AF65-F5344CB8AC3E}">
        <p14:creationId xmlns:p14="http://schemas.microsoft.com/office/powerpoint/2010/main" val="1542623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4FA65-5319-4E84-AF9E-75BD59F7B412}" type="slidenum">
              <a:rPr lang="en-US" smtClean="0"/>
              <a:t>38</a:t>
            </a:fld>
            <a:endParaRPr lang="en-US"/>
          </a:p>
        </p:txBody>
      </p:sp>
    </p:spTree>
    <p:extLst>
      <p:ext uri="{BB962C8B-B14F-4D97-AF65-F5344CB8AC3E}">
        <p14:creationId xmlns:p14="http://schemas.microsoft.com/office/powerpoint/2010/main" val="1007285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Standardized data facilitates algorithm comparison</a:t>
            </a:r>
          </a:p>
        </p:txBody>
      </p:sp>
      <p:sp>
        <p:nvSpPr>
          <p:cNvPr id="4" name="Slide Number Placeholder 3"/>
          <p:cNvSpPr>
            <a:spLocks noGrp="1"/>
          </p:cNvSpPr>
          <p:nvPr>
            <p:ph type="sldNum" sz="quarter" idx="5"/>
          </p:nvPr>
        </p:nvSpPr>
        <p:spPr/>
        <p:txBody>
          <a:bodyPr/>
          <a:lstStyle/>
          <a:p>
            <a:fld id="{1464FA65-5319-4E84-AF9E-75BD59F7B412}" type="slidenum">
              <a:rPr lang="en-US" smtClean="0"/>
              <a:t>40</a:t>
            </a:fld>
            <a:endParaRPr lang="en-US"/>
          </a:p>
        </p:txBody>
      </p:sp>
    </p:spTree>
    <p:extLst>
      <p:ext uri="{BB962C8B-B14F-4D97-AF65-F5344CB8AC3E}">
        <p14:creationId xmlns:p14="http://schemas.microsoft.com/office/powerpoint/2010/main" val="248473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two scientists [click]: Dr. Blue and Dr. Red.</a:t>
            </a:r>
          </a:p>
          <a:p>
            <a:r>
              <a:rPr lang="en-US" dirty="0"/>
              <a:t>Dr. Blue stores data in the blue-rectangle format</a:t>
            </a:r>
          </a:p>
          <a:p>
            <a:r>
              <a:rPr lang="en-US" dirty="0"/>
              <a:t>Dr. Red stores data in the red-triangle format</a:t>
            </a:r>
          </a:p>
          <a:p>
            <a:endParaRPr lang="en-US" dirty="0"/>
          </a:p>
          <a:p>
            <a:r>
              <a:rPr lang="en-US" dirty="0"/>
              <a:t>They’ve both been using their respective formats for 20 years, so all of their analysis tools are dependent on blue-rectangles and red-triangles.</a:t>
            </a:r>
          </a:p>
        </p:txBody>
      </p:sp>
      <p:sp>
        <p:nvSpPr>
          <p:cNvPr id="4" name="Slide Number Placeholder 3"/>
          <p:cNvSpPr>
            <a:spLocks noGrp="1"/>
          </p:cNvSpPr>
          <p:nvPr>
            <p:ph type="sldNum" sz="quarter" idx="5"/>
          </p:nvPr>
        </p:nvSpPr>
        <p:spPr/>
        <p:txBody>
          <a:bodyPr/>
          <a:lstStyle/>
          <a:p>
            <a:fld id="{1464FA65-5319-4E84-AF9E-75BD59F7B412}" type="slidenum">
              <a:rPr lang="en-US" smtClean="0"/>
              <a:t>4</a:t>
            </a:fld>
            <a:endParaRPr lang="en-US"/>
          </a:p>
        </p:txBody>
      </p:sp>
    </p:spTree>
    <p:extLst>
      <p:ext uri="{BB962C8B-B14F-4D97-AF65-F5344CB8AC3E}">
        <p14:creationId xmlns:p14="http://schemas.microsoft.com/office/powerpoint/2010/main" val="1245180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when they want to collaborate or use each other’s data… they get very upset</a:t>
            </a:r>
          </a:p>
          <a:p>
            <a:endParaRPr lang="en-US" dirty="0"/>
          </a:p>
          <a:p>
            <a:r>
              <a:rPr lang="en-US" dirty="0"/>
              <a:t>&lt;HIT KEY&gt;</a:t>
            </a:r>
          </a:p>
          <a:p>
            <a:endParaRPr lang="en-US" dirty="0"/>
          </a:p>
          <a:p>
            <a:r>
              <a:rPr lang="en-US" dirty="0"/>
              <a:t>They can’t read each others’ data. They can’t run their analysis tools and models on each others’ data either. </a:t>
            </a:r>
          </a:p>
        </p:txBody>
      </p:sp>
      <p:sp>
        <p:nvSpPr>
          <p:cNvPr id="4" name="Slide Number Placeholder 3"/>
          <p:cNvSpPr>
            <a:spLocks noGrp="1"/>
          </p:cNvSpPr>
          <p:nvPr>
            <p:ph type="sldNum" sz="quarter" idx="5"/>
          </p:nvPr>
        </p:nvSpPr>
        <p:spPr/>
        <p:txBody>
          <a:bodyPr/>
          <a:lstStyle/>
          <a:p>
            <a:fld id="{1464FA65-5319-4E84-AF9E-75BD59F7B412}" type="slidenum">
              <a:rPr lang="en-US" smtClean="0"/>
              <a:t>5</a:t>
            </a:fld>
            <a:endParaRPr lang="en-US"/>
          </a:p>
        </p:txBody>
      </p:sp>
    </p:spTree>
    <p:extLst>
      <p:ext uri="{BB962C8B-B14F-4D97-AF65-F5344CB8AC3E}">
        <p14:creationId xmlns:p14="http://schemas.microsoft.com/office/powerpoint/2010/main" val="3344640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if they both store their data in green circles… [click] a standard format agreed upon in the community</a:t>
            </a:r>
          </a:p>
          <a:p>
            <a:r>
              <a:rPr lang="en-US" dirty="0"/>
              <a:t>And then exchange data</a:t>
            </a:r>
          </a:p>
          <a:p>
            <a:endParaRPr lang="en-US" dirty="0"/>
          </a:p>
        </p:txBody>
      </p:sp>
      <p:sp>
        <p:nvSpPr>
          <p:cNvPr id="4" name="Slide Number Placeholder 3"/>
          <p:cNvSpPr>
            <a:spLocks noGrp="1"/>
          </p:cNvSpPr>
          <p:nvPr>
            <p:ph type="sldNum" sz="quarter" idx="5"/>
          </p:nvPr>
        </p:nvSpPr>
        <p:spPr/>
        <p:txBody>
          <a:bodyPr/>
          <a:lstStyle/>
          <a:p>
            <a:fld id="{1464FA65-5319-4E84-AF9E-75BD59F7B412}" type="slidenum">
              <a:rPr lang="en-US" smtClean="0"/>
              <a:t>6</a:t>
            </a:fld>
            <a:endParaRPr lang="en-US"/>
          </a:p>
        </p:txBody>
      </p:sp>
    </p:spTree>
    <p:extLst>
      <p:ext uri="{BB962C8B-B14F-4D97-AF65-F5344CB8AC3E}">
        <p14:creationId xmlns:p14="http://schemas.microsoft.com/office/powerpoint/2010/main" val="659751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They’re happy. [click] They can test their hypotheses with other datasets. They can use their same analysis tools and AI models on other datasets without extra work. And science can advance much faster. </a:t>
            </a:r>
          </a:p>
          <a:p>
            <a:endParaRPr lang="en-US" dirty="0"/>
          </a:p>
        </p:txBody>
      </p:sp>
      <p:sp>
        <p:nvSpPr>
          <p:cNvPr id="4" name="Slide Number Placeholder 3"/>
          <p:cNvSpPr>
            <a:spLocks noGrp="1"/>
          </p:cNvSpPr>
          <p:nvPr>
            <p:ph type="sldNum" sz="quarter" idx="5"/>
          </p:nvPr>
        </p:nvSpPr>
        <p:spPr/>
        <p:txBody>
          <a:bodyPr/>
          <a:lstStyle/>
          <a:p>
            <a:fld id="{1464FA65-5319-4E84-AF9E-75BD59F7B412}" type="slidenum">
              <a:rPr lang="en-US" smtClean="0"/>
              <a:t>7</a:t>
            </a:fld>
            <a:endParaRPr lang="en-US"/>
          </a:p>
        </p:txBody>
      </p:sp>
    </p:spTree>
    <p:extLst>
      <p:ext uri="{BB962C8B-B14F-4D97-AF65-F5344CB8AC3E}">
        <p14:creationId xmlns:p14="http://schemas.microsoft.com/office/powerpoint/2010/main" val="2773292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the community builds AI models, analysis software, and visualization tools that all accept data in that standard, then everyone can use these tools, and everyone is happy.</a:t>
            </a:r>
          </a:p>
        </p:txBody>
      </p:sp>
      <p:sp>
        <p:nvSpPr>
          <p:cNvPr id="4" name="Slide Number Placeholder 3"/>
          <p:cNvSpPr>
            <a:spLocks noGrp="1"/>
          </p:cNvSpPr>
          <p:nvPr>
            <p:ph type="sldNum" sz="quarter" idx="5"/>
          </p:nvPr>
        </p:nvSpPr>
        <p:spPr/>
        <p:txBody>
          <a:bodyPr/>
          <a:lstStyle/>
          <a:p>
            <a:fld id="{1464FA65-5319-4E84-AF9E-75BD59F7B412}" type="slidenum">
              <a:rPr lang="en-US" smtClean="0"/>
              <a:t>8</a:t>
            </a:fld>
            <a:endParaRPr lang="en-US"/>
          </a:p>
        </p:txBody>
      </p:sp>
    </p:spTree>
    <p:extLst>
      <p:ext uri="{BB962C8B-B14F-4D97-AF65-F5344CB8AC3E}">
        <p14:creationId xmlns:p14="http://schemas.microsoft.com/office/powerpoint/2010/main" val="676215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 am demonstrating here is the need for data standardization. What do I mean by data standards? Data standards are simply rules to organize experimental data and metadata, such that any person or AI familiar with the standard can easily and unambiguously understand the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standardization has major benefits for community science and large-scale collaborations. It… [read]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464FA65-5319-4E84-AF9E-75BD59F7B412}" type="slidenum">
              <a:rPr lang="en-US" smtClean="0"/>
              <a:t>9</a:t>
            </a:fld>
            <a:endParaRPr lang="en-US"/>
          </a:p>
        </p:txBody>
      </p:sp>
    </p:spTree>
    <p:extLst>
      <p:ext uri="{BB962C8B-B14F-4D97-AF65-F5344CB8AC3E}">
        <p14:creationId xmlns:p14="http://schemas.microsoft.com/office/powerpoint/2010/main" val="27472530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A1BE0CF-1FFA-4CBB-94C5-C5510CF03EE7}"/>
              </a:ext>
            </a:extLst>
          </p:cNvPr>
          <p:cNvSpPr>
            <a:spLocks noChangeArrowheads="1"/>
          </p:cNvSpPr>
          <p:nvPr userDrawn="1"/>
        </p:nvSpPr>
        <p:spPr bwMode="auto">
          <a:xfrm>
            <a:off x="0" y="1066800"/>
            <a:ext cx="12192000" cy="5509098"/>
          </a:xfrm>
          <a:prstGeom prst="rect">
            <a:avLst/>
          </a:prstGeom>
          <a:solidFill>
            <a:srgbClr val="376092">
              <a:alpha val="90979"/>
            </a:srgbClr>
          </a:solidFill>
          <a:ln w="9525">
            <a:noFill/>
            <a:miter lim="800000"/>
            <a:headEnd/>
            <a:tailEnd/>
          </a:ln>
        </p:spPr>
        <p:txBody>
          <a:bodyPr wrap="none" anchor="ctr"/>
          <a:lstStyle/>
          <a:p>
            <a:pPr algn="ctr">
              <a:defRPr/>
            </a:pPr>
            <a:endParaRPr lang="en-US" sz="1800">
              <a:latin typeface="Arial" pitchFamily="-109" charset="0"/>
              <a:ea typeface="ＭＳ Ｐゴシック" pitchFamily="-109" charset="-128"/>
            </a:endParaRPr>
          </a:p>
        </p:txBody>
      </p:sp>
      <p:sp>
        <p:nvSpPr>
          <p:cNvPr id="2" name="Title 1">
            <a:extLst>
              <a:ext uri="{FF2B5EF4-FFF2-40B4-BE49-F238E27FC236}">
                <a16:creationId xmlns:a16="http://schemas.microsoft.com/office/drawing/2014/main" id="{26592B5A-C0FD-4722-8527-0CACBC207B93}"/>
              </a:ext>
            </a:extLst>
          </p:cNvPr>
          <p:cNvSpPr>
            <a:spLocks noGrp="1"/>
          </p:cNvSpPr>
          <p:nvPr>
            <p:ph type="ctrTitle"/>
          </p:nvPr>
        </p:nvSpPr>
        <p:spPr>
          <a:xfrm>
            <a:off x="1574800" y="1065163"/>
            <a:ext cx="9042400" cy="2483642"/>
          </a:xfrm>
        </p:spPr>
        <p:txBody>
          <a:bodyPr anchor="ctr">
            <a:normAutofit/>
          </a:bodyPr>
          <a:lstStyle>
            <a:lvl1pPr algn="l">
              <a:lnSpc>
                <a:spcPct val="100000"/>
              </a:lnSpc>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F54C7D36-856F-4613-83B1-D8B5BADCA65F}"/>
              </a:ext>
            </a:extLst>
          </p:cNvPr>
          <p:cNvSpPr>
            <a:spLocks noGrp="1"/>
          </p:cNvSpPr>
          <p:nvPr>
            <p:ph type="subTitle" idx="1"/>
          </p:nvPr>
        </p:nvSpPr>
        <p:spPr>
          <a:xfrm>
            <a:off x="1574800" y="3741451"/>
            <a:ext cx="9042400" cy="713077"/>
          </a:xfrm>
        </p:spPr>
        <p:txBody>
          <a:bodyPr anchor="ct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Google Shape;10;p2">
            <a:extLst>
              <a:ext uri="{FF2B5EF4-FFF2-40B4-BE49-F238E27FC236}">
                <a16:creationId xmlns:a16="http://schemas.microsoft.com/office/drawing/2014/main" id="{3241B282-1366-4CA9-A86E-80BE616F643C}"/>
              </a:ext>
            </a:extLst>
          </p:cNvPr>
          <p:cNvSpPr/>
          <p:nvPr userDrawn="1"/>
        </p:nvSpPr>
        <p:spPr>
          <a:xfrm>
            <a:off x="33" y="0"/>
            <a:ext cx="12192000" cy="282102"/>
          </a:xfrm>
          <a:prstGeom prst="rect">
            <a:avLst/>
          </a:prstGeom>
          <a:solidFill>
            <a:srgbClr val="0043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 name="Subtitle 2">
            <a:extLst>
              <a:ext uri="{FF2B5EF4-FFF2-40B4-BE49-F238E27FC236}">
                <a16:creationId xmlns:a16="http://schemas.microsoft.com/office/drawing/2014/main" id="{0988A0FB-4AEF-418A-9617-CE9BAAC4F0D9}"/>
              </a:ext>
            </a:extLst>
          </p:cNvPr>
          <p:cNvSpPr txBox="1">
            <a:spLocks/>
          </p:cNvSpPr>
          <p:nvPr userDrawn="1"/>
        </p:nvSpPr>
        <p:spPr>
          <a:xfrm>
            <a:off x="838199" y="4278263"/>
            <a:ext cx="10515599" cy="182702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6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6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solidFill>
                <a:schemeClr val="tx1"/>
              </a:solidFill>
            </a:endParaRPr>
          </a:p>
        </p:txBody>
      </p:sp>
      <p:sp>
        <p:nvSpPr>
          <p:cNvPr id="10" name="Text Placeholder 9">
            <a:extLst>
              <a:ext uri="{FF2B5EF4-FFF2-40B4-BE49-F238E27FC236}">
                <a16:creationId xmlns:a16="http://schemas.microsoft.com/office/drawing/2014/main" id="{EFEF72C8-94D5-410A-B03E-AF43285C4954}"/>
              </a:ext>
            </a:extLst>
          </p:cNvPr>
          <p:cNvSpPr>
            <a:spLocks noGrp="1"/>
          </p:cNvSpPr>
          <p:nvPr>
            <p:ph type="body" sz="quarter" idx="10"/>
          </p:nvPr>
        </p:nvSpPr>
        <p:spPr>
          <a:xfrm>
            <a:off x="1574800" y="4590764"/>
            <a:ext cx="9042400" cy="1577738"/>
          </a:xfrm>
        </p:spPr>
        <p:txBody>
          <a:bodyPr>
            <a:normAutofit/>
          </a:bodyPr>
          <a:lstStyle>
            <a:lvl1pPr marL="0" indent="0">
              <a:spcBef>
                <a:spcPts val="600"/>
              </a:spcBef>
              <a:buNone/>
              <a:defRPr sz="1800">
                <a:solidFill>
                  <a:schemeClr val="bg1"/>
                </a:solidFill>
              </a:defRPr>
            </a:lvl1pPr>
          </a:lstStyle>
          <a:p>
            <a:pPr lvl="0"/>
            <a:endParaRPr lang="en-US" dirty="0"/>
          </a:p>
        </p:txBody>
      </p:sp>
      <p:sp>
        <p:nvSpPr>
          <p:cNvPr id="12" name="Google Shape;10;p2">
            <a:extLst>
              <a:ext uri="{FF2B5EF4-FFF2-40B4-BE49-F238E27FC236}">
                <a16:creationId xmlns:a16="http://schemas.microsoft.com/office/drawing/2014/main" id="{E864B6CA-EDF7-4B06-BC64-A61A4F868B4E}"/>
              </a:ext>
            </a:extLst>
          </p:cNvPr>
          <p:cNvSpPr/>
          <p:nvPr userDrawn="1"/>
        </p:nvSpPr>
        <p:spPr>
          <a:xfrm>
            <a:off x="0" y="6575898"/>
            <a:ext cx="12192000" cy="282102"/>
          </a:xfrm>
          <a:prstGeom prst="rect">
            <a:avLst/>
          </a:prstGeom>
          <a:solidFill>
            <a:srgbClr val="0043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Rectangle 1031">
            <a:extLst>
              <a:ext uri="{FF2B5EF4-FFF2-40B4-BE49-F238E27FC236}">
                <a16:creationId xmlns:a16="http://schemas.microsoft.com/office/drawing/2014/main" id="{30B0E078-BBCE-46B8-8E85-DA39D99BFFC0}"/>
              </a:ext>
            </a:extLst>
          </p:cNvPr>
          <p:cNvSpPr>
            <a:spLocks noChangeArrowheads="1"/>
          </p:cNvSpPr>
          <p:nvPr userDrawn="1"/>
        </p:nvSpPr>
        <p:spPr bwMode="auto">
          <a:xfrm>
            <a:off x="0" y="0"/>
            <a:ext cx="12192000" cy="1066800"/>
          </a:xfrm>
          <a:prstGeom prst="rect">
            <a:avLst/>
          </a:prstGeom>
          <a:solidFill>
            <a:srgbClr val="003366"/>
          </a:solidFill>
          <a:ln w="9525">
            <a:noFill/>
            <a:miter lim="800000"/>
            <a:headEnd/>
            <a:tailEnd/>
          </a:ln>
        </p:spPr>
        <p:txBody>
          <a:bodyPr wrap="none" anchor="ctr"/>
          <a:lstStyle/>
          <a:p>
            <a:pPr eaLnBrk="0" hangingPunct="0">
              <a:defRPr/>
            </a:pPr>
            <a:endParaRPr lang="en-US">
              <a:latin typeface="Arial" pitchFamily="-109" charset="0"/>
              <a:ea typeface="ＭＳ Ｐゴシック" pitchFamily="-109" charset="-128"/>
            </a:endParaRPr>
          </a:p>
        </p:txBody>
      </p:sp>
      <p:pic>
        <p:nvPicPr>
          <p:cNvPr id="15" name="Picture 7" descr="LBNL_Banner.psd">
            <a:extLst>
              <a:ext uri="{FF2B5EF4-FFF2-40B4-BE49-F238E27FC236}">
                <a16:creationId xmlns:a16="http://schemas.microsoft.com/office/drawing/2014/main" id="{BBEE968F-5FD4-4888-8C7E-30FB93741F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584"/>
          <a:stretch/>
        </p:blipFill>
        <p:spPr bwMode="auto">
          <a:xfrm>
            <a:off x="285747" y="44450"/>
            <a:ext cx="5524502"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LBNL_Banner.psd">
            <a:extLst>
              <a:ext uri="{FF2B5EF4-FFF2-40B4-BE49-F238E27FC236}">
                <a16:creationId xmlns:a16="http://schemas.microsoft.com/office/drawing/2014/main" id="{BBC95E57-EC0A-49CE-9F20-B8D9080F35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583"/>
          <a:stretch/>
        </p:blipFill>
        <p:spPr bwMode="auto">
          <a:xfrm>
            <a:off x="10039355" y="44450"/>
            <a:ext cx="1866898"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7317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9C187-F716-46E8-9356-318C9AEFF16C}"/>
              </a:ext>
            </a:extLst>
          </p:cNvPr>
          <p:cNvSpPr>
            <a:spLocks noGrp="1"/>
          </p:cNvSpPr>
          <p:nvPr>
            <p:ph type="title"/>
          </p:nvPr>
        </p:nvSpPr>
        <p:spPr>
          <a:xfrm>
            <a:off x="449094" y="272781"/>
            <a:ext cx="11293812" cy="114786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F5CD858-494D-4C7E-95C2-66D00D0C0F56}"/>
              </a:ext>
            </a:extLst>
          </p:cNvPr>
          <p:cNvSpPr>
            <a:spLocks noGrp="1"/>
          </p:cNvSpPr>
          <p:nvPr>
            <p:ph idx="1"/>
          </p:nvPr>
        </p:nvSpPr>
        <p:spPr>
          <a:xfrm>
            <a:off x="449094" y="1532699"/>
            <a:ext cx="11293812" cy="464426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Google Shape;20;p4">
            <a:extLst>
              <a:ext uri="{FF2B5EF4-FFF2-40B4-BE49-F238E27FC236}">
                <a16:creationId xmlns:a16="http://schemas.microsoft.com/office/drawing/2014/main" id="{9E592BD8-1032-4D77-94BB-6C6A8B836ECA}"/>
              </a:ext>
            </a:extLst>
          </p:cNvPr>
          <p:cNvSpPr/>
          <p:nvPr userDrawn="1"/>
        </p:nvSpPr>
        <p:spPr>
          <a:xfrm>
            <a:off x="-3" y="6308067"/>
            <a:ext cx="12192000" cy="60959"/>
          </a:xfrm>
          <a:prstGeom prst="rect">
            <a:avLst/>
          </a:prstGeom>
          <a:solidFill>
            <a:srgbClr val="0043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 name="Google Shape;20;p4">
            <a:extLst>
              <a:ext uri="{FF2B5EF4-FFF2-40B4-BE49-F238E27FC236}">
                <a16:creationId xmlns:a16="http://schemas.microsoft.com/office/drawing/2014/main" id="{51645E5C-C1B4-4BD1-8A61-EDBACBA81BC4}"/>
              </a:ext>
            </a:extLst>
          </p:cNvPr>
          <p:cNvSpPr/>
          <p:nvPr userDrawn="1"/>
        </p:nvSpPr>
        <p:spPr>
          <a:xfrm>
            <a:off x="0" y="-553"/>
            <a:ext cx="12192000" cy="161280"/>
          </a:xfrm>
          <a:prstGeom prst="rect">
            <a:avLst/>
          </a:prstGeom>
          <a:solidFill>
            <a:srgbClr val="0043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 name="Picture 7" descr="LBNL_small_logo.psd">
            <a:extLst>
              <a:ext uri="{FF2B5EF4-FFF2-40B4-BE49-F238E27FC236}">
                <a16:creationId xmlns:a16="http://schemas.microsoft.com/office/drawing/2014/main" id="{5F5BA19D-3C79-446F-B714-9094B185E8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58743" y="6396831"/>
            <a:ext cx="5683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547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7499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41406D-4B18-4473-BA26-64CDCDC25ADC}"/>
              </a:ext>
            </a:extLst>
          </p:cNvPr>
          <p:cNvSpPr>
            <a:spLocks noGrp="1"/>
          </p:cNvSpPr>
          <p:nvPr>
            <p:ph type="title"/>
          </p:nvPr>
        </p:nvSpPr>
        <p:spPr>
          <a:xfrm>
            <a:off x="449094" y="291831"/>
            <a:ext cx="11293812" cy="1147864"/>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72287099-E5E4-452E-A8A9-46C54B003E0B}"/>
              </a:ext>
            </a:extLst>
          </p:cNvPr>
          <p:cNvSpPr>
            <a:spLocks noGrp="1"/>
          </p:cNvSpPr>
          <p:nvPr>
            <p:ph type="body" idx="1"/>
          </p:nvPr>
        </p:nvSpPr>
        <p:spPr>
          <a:xfrm>
            <a:off x="449094" y="1643974"/>
            <a:ext cx="11293812" cy="453298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24207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Lst>
  <p:txStyles>
    <p:titleStyle>
      <a:lvl1pPr algn="l" defTabSz="914400" rtl="0" eaLnBrk="1" latinLnBrk="0" hangingPunct="1">
        <a:lnSpc>
          <a:spcPct val="100000"/>
        </a:lnSpc>
        <a:spcBef>
          <a:spcPct val="0"/>
        </a:spcBef>
        <a:buNone/>
        <a:defRPr sz="3600" b="1" kern="1200">
          <a:solidFill>
            <a:schemeClr val="tx1"/>
          </a:solidFill>
          <a:latin typeface="Arial" panose="020B0604020202020204" pitchFamily="34" charset="0"/>
          <a:ea typeface="Cambria" panose="02040503050406030204" pitchFamily="18" charset="0"/>
          <a:cs typeface="Arial" panose="020B0604020202020204" pitchFamily="34" charset="0"/>
        </a:defRPr>
      </a:lvl1pPr>
    </p:titleStyle>
    <p:bodyStyle>
      <a:lvl1pPr marL="342900" indent="-3429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3" Type="http://schemas.openxmlformats.org/officeDocument/2006/relationships/customXml" Target="../ink/ink130.xml"/><Relationship Id="rId18" Type="http://schemas.openxmlformats.org/officeDocument/2006/relationships/image" Target="NULL"/><Relationship Id="rId39" Type="http://schemas.openxmlformats.org/officeDocument/2006/relationships/customXml" Target="../ink/ink142.xml"/><Relationship Id="rId21" Type="http://schemas.openxmlformats.org/officeDocument/2006/relationships/customXml" Target="../ink/ink134.xml"/><Relationship Id="rId34" Type="http://schemas.openxmlformats.org/officeDocument/2006/relationships/image" Target="NULL"/><Relationship Id="rId42" Type="http://schemas.openxmlformats.org/officeDocument/2006/relationships/image" Target="NULL"/><Relationship Id="rId47" Type="http://schemas.openxmlformats.org/officeDocument/2006/relationships/customXml" Target="../ink/ink146.xml"/><Relationship Id="rId50" Type="http://schemas.openxmlformats.org/officeDocument/2006/relationships/image" Target="NULL"/><Relationship Id="rId55" Type="http://schemas.openxmlformats.org/officeDocument/2006/relationships/customXml" Target="../ink/ink150.xml"/><Relationship Id="rId2" Type="http://schemas.openxmlformats.org/officeDocument/2006/relationships/notesSlide" Target="../notesSlides/notesSlide19.xml"/><Relationship Id="rId16" Type="http://schemas.openxmlformats.org/officeDocument/2006/relationships/image" Target="NULL"/><Relationship Id="rId29" Type="http://schemas.openxmlformats.org/officeDocument/2006/relationships/customXml" Target="../ink/ink137.xml"/><Relationship Id="rId11" Type="http://schemas.openxmlformats.org/officeDocument/2006/relationships/customXml" Target="../ink/ink129.xml"/><Relationship Id="rId24" Type="http://schemas.openxmlformats.org/officeDocument/2006/relationships/image" Target="NULL"/><Relationship Id="rId32" Type="http://schemas.openxmlformats.org/officeDocument/2006/relationships/image" Target="NULL"/><Relationship Id="rId37" Type="http://schemas.openxmlformats.org/officeDocument/2006/relationships/customXml" Target="../ink/ink141.xml"/><Relationship Id="rId40" Type="http://schemas.openxmlformats.org/officeDocument/2006/relationships/image" Target="NULL"/><Relationship Id="rId45" Type="http://schemas.openxmlformats.org/officeDocument/2006/relationships/customXml" Target="../ink/ink145.xml"/><Relationship Id="rId53" Type="http://schemas.openxmlformats.org/officeDocument/2006/relationships/customXml" Target="../ink/ink149.xml"/><Relationship Id="rId58" Type="http://schemas.openxmlformats.org/officeDocument/2006/relationships/customXml" Target="../ink/ink151.xml"/><Relationship Id="rId61" Type="http://schemas.openxmlformats.org/officeDocument/2006/relationships/customXml" Target="../ink/ink154.xml"/><Relationship Id="rId10" Type="http://schemas.openxmlformats.org/officeDocument/2006/relationships/image" Target="NULL"/><Relationship Id="rId19" Type="http://schemas.openxmlformats.org/officeDocument/2006/relationships/customXml" Target="../ink/ink133.xml"/><Relationship Id="rId31" Type="http://schemas.openxmlformats.org/officeDocument/2006/relationships/customXml" Target="../ink/ink138.xml"/><Relationship Id="rId44" Type="http://schemas.openxmlformats.org/officeDocument/2006/relationships/image" Target="NULL"/><Relationship Id="rId52" Type="http://schemas.openxmlformats.org/officeDocument/2006/relationships/image" Target="NULL"/><Relationship Id="rId60" Type="http://schemas.openxmlformats.org/officeDocument/2006/relationships/customXml" Target="../ink/ink153.xml"/><Relationship Id="rId9" Type="http://schemas.openxmlformats.org/officeDocument/2006/relationships/customXml" Target="../ink/ink128.xml"/><Relationship Id="rId14" Type="http://schemas.openxmlformats.org/officeDocument/2006/relationships/image" Target="NULL"/><Relationship Id="rId22" Type="http://schemas.openxmlformats.org/officeDocument/2006/relationships/image" Target="NULL"/><Relationship Id="rId30" Type="http://schemas.openxmlformats.org/officeDocument/2006/relationships/image" Target="NULL"/><Relationship Id="rId35" Type="http://schemas.openxmlformats.org/officeDocument/2006/relationships/customXml" Target="../ink/ink140.xml"/><Relationship Id="rId43" Type="http://schemas.openxmlformats.org/officeDocument/2006/relationships/customXml" Target="../ink/ink144.xml"/><Relationship Id="rId48" Type="http://schemas.openxmlformats.org/officeDocument/2006/relationships/image" Target="../media/image10.emf"/><Relationship Id="rId56" Type="http://schemas.openxmlformats.org/officeDocument/2006/relationships/image" Target="NULL"/><Relationship Id="rId8" Type="http://schemas.openxmlformats.org/officeDocument/2006/relationships/image" Target="NULL"/><Relationship Id="rId51" Type="http://schemas.openxmlformats.org/officeDocument/2006/relationships/customXml" Target="../ink/ink148.xml"/><Relationship Id="rId3" Type="http://schemas.openxmlformats.org/officeDocument/2006/relationships/customXml" Target="../ink/ink127.xml"/><Relationship Id="rId12" Type="http://schemas.openxmlformats.org/officeDocument/2006/relationships/image" Target="NULL"/><Relationship Id="rId17" Type="http://schemas.openxmlformats.org/officeDocument/2006/relationships/customXml" Target="../ink/ink132.xml"/><Relationship Id="rId25" Type="http://schemas.openxmlformats.org/officeDocument/2006/relationships/customXml" Target="../ink/ink136.xml"/><Relationship Id="rId33" Type="http://schemas.openxmlformats.org/officeDocument/2006/relationships/customXml" Target="../ink/ink139.xml"/><Relationship Id="rId38" Type="http://schemas.openxmlformats.org/officeDocument/2006/relationships/image" Target="NULL"/><Relationship Id="rId46" Type="http://schemas.openxmlformats.org/officeDocument/2006/relationships/image" Target="../media/image9.emf"/><Relationship Id="rId59" Type="http://schemas.openxmlformats.org/officeDocument/2006/relationships/customXml" Target="../ink/ink152.xml"/><Relationship Id="rId20" Type="http://schemas.openxmlformats.org/officeDocument/2006/relationships/image" Target="NULL"/><Relationship Id="rId41" Type="http://schemas.openxmlformats.org/officeDocument/2006/relationships/customXml" Target="../ink/ink143.xml"/><Relationship Id="rId54" Type="http://schemas.openxmlformats.org/officeDocument/2006/relationships/image" Target="NULL"/><Relationship Id="rId1" Type="http://schemas.openxmlformats.org/officeDocument/2006/relationships/slideLayout" Target="../slideLayouts/slideLayout2.xml"/><Relationship Id="rId15" Type="http://schemas.openxmlformats.org/officeDocument/2006/relationships/customXml" Target="../ink/ink131.xml"/><Relationship Id="rId23" Type="http://schemas.openxmlformats.org/officeDocument/2006/relationships/customXml" Target="../ink/ink135.xml"/><Relationship Id="rId28" Type="http://schemas.openxmlformats.org/officeDocument/2006/relationships/image" Target="NULL"/><Relationship Id="rId36" Type="http://schemas.openxmlformats.org/officeDocument/2006/relationships/image" Target="NULL"/><Relationship Id="rId49" Type="http://schemas.openxmlformats.org/officeDocument/2006/relationships/customXml" Target="../ink/ink147.xml"/><Relationship Id="rId57"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3" Type="http://schemas.openxmlformats.org/officeDocument/2006/relationships/customXml" Target="../ink/ink158.xml"/><Relationship Id="rId18" Type="http://schemas.openxmlformats.org/officeDocument/2006/relationships/image" Target="NULL"/><Relationship Id="rId39" Type="http://schemas.openxmlformats.org/officeDocument/2006/relationships/customXml" Target="../ink/ink170.xml"/><Relationship Id="rId21" Type="http://schemas.openxmlformats.org/officeDocument/2006/relationships/customXml" Target="../ink/ink162.xml"/><Relationship Id="rId34" Type="http://schemas.openxmlformats.org/officeDocument/2006/relationships/image" Target="NULL"/><Relationship Id="rId42" Type="http://schemas.openxmlformats.org/officeDocument/2006/relationships/image" Target="NULL"/><Relationship Id="rId47" Type="http://schemas.openxmlformats.org/officeDocument/2006/relationships/customXml" Target="../ink/ink174.xml"/><Relationship Id="rId50" Type="http://schemas.openxmlformats.org/officeDocument/2006/relationships/customXml" Target="../ink/ink175.xml"/><Relationship Id="rId55" Type="http://schemas.openxmlformats.org/officeDocument/2006/relationships/image" Target="NULL"/><Relationship Id="rId2" Type="http://schemas.openxmlformats.org/officeDocument/2006/relationships/notesSlide" Target="../notesSlides/notesSlide27.xml"/><Relationship Id="rId16" Type="http://schemas.openxmlformats.org/officeDocument/2006/relationships/image" Target="NULL"/><Relationship Id="rId29" Type="http://schemas.openxmlformats.org/officeDocument/2006/relationships/customXml" Target="../ink/ink165.xml"/><Relationship Id="rId11" Type="http://schemas.openxmlformats.org/officeDocument/2006/relationships/customXml" Target="../ink/ink157.xml"/><Relationship Id="rId24" Type="http://schemas.openxmlformats.org/officeDocument/2006/relationships/image" Target="NULL"/><Relationship Id="rId32" Type="http://schemas.openxmlformats.org/officeDocument/2006/relationships/image" Target="NULL"/><Relationship Id="rId37" Type="http://schemas.openxmlformats.org/officeDocument/2006/relationships/customXml" Target="../ink/ink169.xml"/><Relationship Id="rId40" Type="http://schemas.openxmlformats.org/officeDocument/2006/relationships/image" Target="NULL"/><Relationship Id="rId45" Type="http://schemas.openxmlformats.org/officeDocument/2006/relationships/customXml" Target="../ink/ink173.xml"/><Relationship Id="rId53" Type="http://schemas.openxmlformats.org/officeDocument/2006/relationships/image" Target="NULL"/><Relationship Id="rId58" Type="http://schemas.openxmlformats.org/officeDocument/2006/relationships/customXml" Target="../ink/ink178.xml"/><Relationship Id="rId10" Type="http://schemas.openxmlformats.org/officeDocument/2006/relationships/image" Target="NULL"/><Relationship Id="rId19" Type="http://schemas.openxmlformats.org/officeDocument/2006/relationships/customXml" Target="../ink/ink161.xml"/><Relationship Id="rId31" Type="http://schemas.openxmlformats.org/officeDocument/2006/relationships/customXml" Target="../ink/ink166.xml"/><Relationship Id="rId44" Type="http://schemas.openxmlformats.org/officeDocument/2006/relationships/image" Target="NULL"/><Relationship Id="rId60" Type="http://schemas.openxmlformats.org/officeDocument/2006/relationships/image" Target="../media/image24.png"/><Relationship Id="rId9" Type="http://schemas.openxmlformats.org/officeDocument/2006/relationships/customXml" Target="../ink/ink156.xml"/><Relationship Id="rId14" Type="http://schemas.openxmlformats.org/officeDocument/2006/relationships/image" Target="NULL"/><Relationship Id="rId22" Type="http://schemas.openxmlformats.org/officeDocument/2006/relationships/image" Target="NULL"/><Relationship Id="rId30" Type="http://schemas.openxmlformats.org/officeDocument/2006/relationships/image" Target="NULL"/><Relationship Id="rId35" Type="http://schemas.openxmlformats.org/officeDocument/2006/relationships/customXml" Target="../ink/ink168.xml"/><Relationship Id="rId43" Type="http://schemas.openxmlformats.org/officeDocument/2006/relationships/customXml" Target="../ink/ink172.xml"/><Relationship Id="rId48" Type="http://schemas.openxmlformats.org/officeDocument/2006/relationships/image" Target="../media/image21.emf"/><Relationship Id="rId56" Type="http://schemas.openxmlformats.org/officeDocument/2006/relationships/customXml" Target="../ink/ink177.xml"/><Relationship Id="rId8" Type="http://schemas.openxmlformats.org/officeDocument/2006/relationships/image" Target="NULL"/><Relationship Id="rId51" Type="http://schemas.openxmlformats.org/officeDocument/2006/relationships/image" Target="NULL"/><Relationship Id="rId3" Type="http://schemas.openxmlformats.org/officeDocument/2006/relationships/customXml" Target="../ink/ink155.xml"/><Relationship Id="rId12" Type="http://schemas.openxmlformats.org/officeDocument/2006/relationships/image" Target="NULL"/><Relationship Id="rId17" Type="http://schemas.openxmlformats.org/officeDocument/2006/relationships/customXml" Target="../ink/ink160.xml"/><Relationship Id="rId25" Type="http://schemas.openxmlformats.org/officeDocument/2006/relationships/customXml" Target="../ink/ink164.xml"/><Relationship Id="rId33" Type="http://schemas.openxmlformats.org/officeDocument/2006/relationships/customXml" Target="../ink/ink167.xml"/><Relationship Id="rId38" Type="http://schemas.openxmlformats.org/officeDocument/2006/relationships/image" Target="NULL"/><Relationship Id="rId46" Type="http://schemas.openxmlformats.org/officeDocument/2006/relationships/image" Target="../media/image20.emf"/><Relationship Id="rId59" Type="http://schemas.openxmlformats.org/officeDocument/2006/relationships/image" Target="../media/image3.png"/><Relationship Id="rId20" Type="http://schemas.openxmlformats.org/officeDocument/2006/relationships/image" Target="NULL"/><Relationship Id="rId41" Type="http://schemas.openxmlformats.org/officeDocument/2006/relationships/customXml" Target="../ink/ink171.xml"/><Relationship Id="rId54" Type="http://schemas.openxmlformats.org/officeDocument/2006/relationships/customXml" Target="../ink/ink176.xml"/><Relationship Id="rId1" Type="http://schemas.openxmlformats.org/officeDocument/2006/relationships/slideLayout" Target="../slideLayouts/slideLayout2.xml"/><Relationship Id="rId15" Type="http://schemas.openxmlformats.org/officeDocument/2006/relationships/customXml" Target="../ink/ink159.xml"/><Relationship Id="rId23" Type="http://schemas.openxmlformats.org/officeDocument/2006/relationships/customXml" Target="../ink/ink163.xml"/><Relationship Id="rId28" Type="http://schemas.openxmlformats.org/officeDocument/2006/relationships/image" Target="NULL"/><Relationship Id="rId36" Type="http://schemas.openxmlformats.org/officeDocument/2006/relationships/image" Target="NULL"/><Relationship Id="rId49" Type="http://schemas.openxmlformats.org/officeDocument/2006/relationships/image" Target="../media/image4.png"/><Relationship Id="rId57" Type="http://schemas.openxmlformats.org/officeDocument/2006/relationships/image" Target="NUL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3" Type="http://schemas.openxmlformats.org/officeDocument/2006/relationships/customXml" Target="../ink/ink5.xml"/><Relationship Id="rId18" Type="http://schemas.openxmlformats.org/officeDocument/2006/relationships/image" Target="NULL"/><Relationship Id="rId26" Type="http://schemas.openxmlformats.org/officeDocument/2006/relationships/image" Target="../media/image5.emf"/><Relationship Id="rId39" Type="http://schemas.openxmlformats.org/officeDocument/2006/relationships/customXml" Target="../ink/ink18.xml"/><Relationship Id="rId21" Type="http://schemas.openxmlformats.org/officeDocument/2006/relationships/customXml" Target="../ink/ink9.xml"/><Relationship Id="rId34" Type="http://schemas.openxmlformats.org/officeDocument/2006/relationships/image" Target="NULL"/><Relationship Id="rId42" Type="http://schemas.openxmlformats.org/officeDocument/2006/relationships/image" Target="NULL"/><Relationship Id="rId47" Type="http://schemas.openxmlformats.org/officeDocument/2006/relationships/customXml" Target="../ink/ink22.xml"/><Relationship Id="rId50" Type="http://schemas.openxmlformats.org/officeDocument/2006/relationships/image" Target="NULL"/><Relationship Id="rId55" Type="http://schemas.openxmlformats.org/officeDocument/2006/relationships/customXml" Target="../ink/ink26.xml"/><Relationship Id="rId2" Type="http://schemas.openxmlformats.org/officeDocument/2006/relationships/notesSlide" Target="../notesSlides/notesSlide4.xml"/><Relationship Id="rId16" Type="http://schemas.openxmlformats.org/officeDocument/2006/relationships/image" Target="NULL"/><Relationship Id="rId29" Type="http://schemas.openxmlformats.org/officeDocument/2006/relationships/customXml" Target="../ink/ink13.xml"/><Relationship Id="rId11" Type="http://schemas.openxmlformats.org/officeDocument/2006/relationships/customXml" Target="../ink/ink4.xml"/><Relationship Id="rId24" Type="http://schemas.openxmlformats.org/officeDocument/2006/relationships/image" Target="NULL"/><Relationship Id="rId32" Type="http://schemas.openxmlformats.org/officeDocument/2006/relationships/image" Target="NULL"/><Relationship Id="rId37" Type="http://schemas.openxmlformats.org/officeDocument/2006/relationships/customXml" Target="../ink/ink17.xml"/><Relationship Id="rId40" Type="http://schemas.openxmlformats.org/officeDocument/2006/relationships/image" Target="NULL"/><Relationship Id="rId45" Type="http://schemas.openxmlformats.org/officeDocument/2006/relationships/customXml" Target="../ink/ink21.xml"/><Relationship Id="rId53" Type="http://schemas.openxmlformats.org/officeDocument/2006/relationships/customXml" Target="../ink/ink25.xml"/><Relationship Id="rId5" Type="http://schemas.openxmlformats.org/officeDocument/2006/relationships/customXml" Target="../ink/ink2.xml"/><Relationship Id="rId10" Type="http://schemas.openxmlformats.org/officeDocument/2006/relationships/image" Target="NULL"/><Relationship Id="rId19" Type="http://schemas.openxmlformats.org/officeDocument/2006/relationships/customXml" Target="../ink/ink8.xml"/><Relationship Id="rId31" Type="http://schemas.openxmlformats.org/officeDocument/2006/relationships/customXml" Target="../ink/ink14.xml"/><Relationship Id="rId44" Type="http://schemas.openxmlformats.org/officeDocument/2006/relationships/image" Target="NULL"/><Relationship Id="rId52" Type="http://schemas.openxmlformats.org/officeDocument/2006/relationships/image" Target="NULL"/><Relationship Id="rId4" Type="http://schemas.openxmlformats.org/officeDocument/2006/relationships/image" Target="../media/image4.emf"/><Relationship Id="rId9" Type="http://schemas.openxmlformats.org/officeDocument/2006/relationships/customXml" Target="../ink/ink3.xm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customXml" Target="../ink/ink12.xml"/><Relationship Id="rId30" Type="http://schemas.openxmlformats.org/officeDocument/2006/relationships/image" Target="NULL"/><Relationship Id="rId35" Type="http://schemas.openxmlformats.org/officeDocument/2006/relationships/customXml" Target="../ink/ink16.xml"/><Relationship Id="rId43" Type="http://schemas.openxmlformats.org/officeDocument/2006/relationships/customXml" Target="../ink/ink20.xml"/><Relationship Id="rId48" Type="http://schemas.openxmlformats.org/officeDocument/2006/relationships/image" Target="../media/image7.emf"/><Relationship Id="rId56" Type="http://schemas.openxmlformats.org/officeDocument/2006/relationships/image" Target="NULL"/><Relationship Id="rId8" Type="http://schemas.openxmlformats.org/officeDocument/2006/relationships/image" Target="NULL"/><Relationship Id="rId51" Type="http://schemas.openxmlformats.org/officeDocument/2006/relationships/customXml" Target="../ink/ink24.xml"/><Relationship Id="rId3" Type="http://schemas.openxmlformats.org/officeDocument/2006/relationships/customXml" Target="../ink/ink1.xml"/><Relationship Id="rId12" Type="http://schemas.openxmlformats.org/officeDocument/2006/relationships/image" Target="NULL"/><Relationship Id="rId17" Type="http://schemas.openxmlformats.org/officeDocument/2006/relationships/customXml" Target="../ink/ink7.xml"/><Relationship Id="rId25" Type="http://schemas.openxmlformats.org/officeDocument/2006/relationships/customXml" Target="../ink/ink11.xml"/><Relationship Id="rId33" Type="http://schemas.openxmlformats.org/officeDocument/2006/relationships/customXml" Target="../ink/ink15.xml"/><Relationship Id="rId38" Type="http://schemas.openxmlformats.org/officeDocument/2006/relationships/image" Target="NULL"/><Relationship Id="rId46" Type="http://schemas.openxmlformats.org/officeDocument/2006/relationships/image" Target="../media/image6.emf"/><Relationship Id="rId20" Type="http://schemas.openxmlformats.org/officeDocument/2006/relationships/image" Target="NULL"/><Relationship Id="rId41" Type="http://schemas.openxmlformats.org/officeDocument/2006/relationships/customXml" Target="../ink/ink19.xml"/><Relationship Id="rId54" Type="http://schemas.openxmlformats.org/officeDocument/2006/relationships/image" Target="NULL"/><Relationship Id="rId1" Type="http://schemas.openxmlformats.org/officeDocument/2006/relationships/slideLayout" Target="../slideLayouts/slideLayout2.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NULL"/><Relationship Id="rId36" Type="http://schemas.openxmlformats.org/officeDocument/2006/relationships/image" Target="NULL"/><Relationship Id="rId49" Type="http://schemas.openxmlformats.org/officeDocument/2006/relationships/customXml" Target="../ink/ink23.xml"/></Relationships>
</file>

<file path=ppt/slides/_rels/slide4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5.xml.rels><?xml version="1.0" encoding="UTF-8" standalone="yes"?>
<Relationships xmlns="http://schemas.openxmlformats.org/package/2006/relationships"><Relationship Id="rId18" Type="http://schemas.openxmlformats.org/officeDocument/2006/relationships/image" Target="NULL"/><Relationship Id="rId50" Type="http://schemas.openxmlformats.org/officeDocument/2006/relationships/customXml" Target="../ink/ink30.xml"/><Relationship Id="rId55" Type="http://schemas.openxmlformats.org/officeDocument/2006/relationships/customXml" Target="../ink/ink34.xml"/><Relationship Id="rId63" Type="http://schemas.openxmlformats.org/officeDocument/2006/relationships/image" Target="../media/image5.emf"/><Relationship Id="rId34" Type="http://schemas.openxmlformats.org/officeDocument/2006/relationships/image" Target="NULL"/><Relationship Id="rId68" Type="http://schemas.openxmlformats.org/officeDocument/2006/relationships/customXml" Target="../ink/ink46.xml"/><Relationship Id="rId42" Type="http://schemas.openxmlformats.org/officeDocument/2006/relationships/image" Target="NULL"/><Relationship Id="rId71" Type="http://schemas.openxmlformats.org/officeDocument/2006/relationships/customXml" Target="../ink/ink49.xml"/><Relationship Id="rId2" Type="http://schemas.openxmlformats.org/officeDocument/2006/relationships/notesSlide" Target="../notesSlides/notesSlide5.xml"/><Relationship Id="rId16" Type="http://schemas.openxmlformats.org/officeDocument/2006/relationships/image" Target="NULL"/><Relationship Id="rId53" Type="http://schemas.openxmlformats.org/officeDocument/2006/relationships/customXml" Target="../ink/ink32.xml"/><Relationship Id="rId58" Type="http://schemas.openxmlformats.org/officeDocument/2006/relationships/customXml" Target="../ink/ink37.xml"/><Relationship Id="rId24" Type="http://schemas.openxmlformats.org/officeDocument/2006/relationships/image" Target="NULL"/><Relationship Id="rId66" Type="http://schemas.openxmlformats.org/officeDocument/2006/relationships/customXml" Target="../ink/ink44.xml"/><Relationship Id="rId32" Type="http://schemas.openxmlformats.org/officeDocument/2006/relationships/image" Target="NULL"/><Relationship Id="rId40" Type="http://schemas.openxmlformats.org/officeDocument/2006/relationships/image" Target="NULL"/><Relationship Id="rId5" Type="http://schemas.openxmlformats.org/officeDocument/2006/relationships/customXml" Target="../ink/ink28.xml"/><Relationship Id="rId49" Type="http://schemas.openxmlformats.org/officeDocument/2006/relationships/customXml" Target="../ink/ink29.xml"/><Relationship Id="rId57" Type="http://schemas.openxmlformats.org/officeDocument/2006/relationships/customXml" Target="../ink/ink36.xml"/><Relationship Id="rId61" Type="http://schemas.openxmlformats.org/officeDocument/2006/relationships/customXml" Target="../ink/ink40.xml"/><Relationship Id="rId28" Type="http://schemas.openxmlformats.org/officeDocument/2006/relationships/image" Target="NULL"/><Relationship Id="rId36" Type="http://schemas.openxmlformats.org/officeDocument/2006/relationships/image" Target="NULL"/><Relationship Id="rId52" Type="http://schemas.openxmlformats.org/officeDocument/2006/relationships/image" Target="../media/image4.emf"/><Relationship Id="rId10" Type="http://schemas.openxmlformats.org/officeDocument/2006/relationships/image" Target="NULL"/><Relationship Id="rId60" Type="http://schemas.openxmlformats.org/officeDocument/2006/relationships/customXml" Target="../ink/ink39.xml"/><Relationship Id="rId65" Type="http://schemas.openxmlformats.org/officeDocument/2006/relationships/customXml" Target="../ink/ink43.xml"/><Relationship Id="rId44" Type="http://schemas.openxmlformats.org/officeDocument/2006/relationships/image" Target="NULL"/><Relationship Id="rId4" Type="http://schemas.openxmlformats.org/officeDocument/2006/relationships/image" Target="../media/image8.emf"/><Relationship Id="rId48" Type="http://schemas.openxmlformats.org/officeDocument/2006/relationships/image" Target="NULL"/><Relationship Id="rId56" Type="http://schemas.openxmlformats.org/officeDocument/2006/relationships/customXml" Target="../ink/ink35.xml"/><Relationship Id="rId14" Type="http://schemas.openxmlformats.org/officeDocument/2006/relationships/image" Target="NULL"/><Relationship Id="rId22" Type="http://schemas.openxmlformats.org/officeDocument/2006/relationships/image" Target="NULL"/><Relationship Id="rId64" Type="http://schemas.openxmlformats.org/officeDocument/2006/relationships/customXml" Target="../ink/ink42.xml"/><Relationship Id="rId30" Type="http://schemas.openxmlformats.org/officeDocument/2006/relationships/image" Target="NULL"/><Relationship Id="rId69" Type="http://schemas.openxmlformats.org/officeDocument/2006/relationships/customXml" Target="../ink/ink47.xml"/><Relationship Id="rId51" Type="http://schemas.openxmlformats.org/officeDocument/2006/relationships/customXml" Target="../ink/ink31.xml"/><Relationship Id="rId8" Type="http://schemas.openxmlformats.org/officeDocument/2006/relationships/image" Target="NULL"/><Relationship Id="rId72" Type="http://schemas.openxmlformats.org/officeDocument/2006/relationships/customXml" Target="../ink/ink50.xml"/><Relationship Id="rId3" Type="http://schemas.openxmlformats.org/officeDocument/2006/relationships/customXml" Target="../ink/ink27.xml"/><Relationship Id="rId46" Type="http://schemas.openxmlformats.org/officeDocument/2006/relationships/image" Target="NULL"/><Relationship Id="rId12" Type="http://schemas.openxmlformats.org/officeDocument/2006/relationships/image" Target="NULL"/><Relationship Id="rId59" Type="http://schemas.openxmlformats.org/officeDocument/2006/relationships/customXml" Target="../ink/ink38.xml"/><Relationship Id="rId67" Type="http://schemas.openxmlformats.org/officeDocument/2006/relationships/customXml" Target="../ink/ink45.xml"/><Relationship Id="rId38" Type="http://schemas.openxmlformats.org/officeDocument/2006/relationships/image" Target="NULL"/><Relationship Id="rId54" Type="http://schemas.openxmlformats.org/officeDocument/2006/relationships/customXml" Target="../ink/ink33.xml"/><Relationship Id="rId20" Type="http://schemas.openxmlformats.org/officeDocument/2006/relationships/image" Target="NULL"/><Relationship Id="rId62" Type="http://schemas.openxmlformats.org/officeDocument/2006/relationships/customXml" Target="../ink/ink41.xml"/><Relationship Id="rId70" Type="http://schemas.openxmlformats.org/officeDocument/2006/relationships/customXml" Target="../ink/ink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3" Type="http://schemas.openxmlformats.org/officeDocument/2006/relationships/customXml" Target="../ink/ink54.xml"/><Relationship Id="rId18" Type="http://schemas.openxmlformats.org/officeDocument/2006/relationships/image" Target="NULL"/><Relationship Id="rId39" Type="http://schemas.openxmlformats.org/officeDocument/2006/relationships/customXml" Target="../ink/ink66.xml"/><Relationship Id="rId21" Type="http://schemas.openxmlformats.org/officeDocument/2006/relationships/customXml" Target="../ink/ink58.xml"/><Relationship Id="rId34" Type="http://schemas.openxmlformats.org/officeDocument/2006/relationships/image" Target="NULL"/><Relationship Id="rId42" Type="http://schemas.openxmlformats.org/officeDocument/2006/relationships/image" Target="NULL"/><Relationship Id="rId47" Type="http://schemas.openxmlformats.org/officeDocument/2006/relationships/customXml" Target="../ink/ink70.xml"/><Relationship Id="rId50" Type="http://schemas.openxmlformats.org/officeDocument/2006/relationships/image" Target="NULL"/><Relationship Id="rId55" Type="http://schemas.openxmlformats.org/officeDocument/2006/relationships/customXml" Target="../ink/ink74.xml"/><Relationship Id="rId2" Type="http://schemas.openxmlformats.org/officeDocument/2006/relationships/notesSlide" Target="../notesSlides/notesSlide6.xml"/><Relationship Id="rId16" Type="http://schemas.openxmlformats.org/officeDocument/2006/relationships/image" Target="NULL"/><Relationship Id="rId29" Type="http://schemas.openxmlformats.org/officeDocument/2006/relationships/customXml" Target="../ink/ink61.xml"/><Relationship Id="rId11" Type="http://schemas.openxmlformats.org/officeDocument/2006/relationships/customXml" Target="../ink/ink53.xml"/><Relationship Id="rId24" Type="http://schemas.openxmlformats.org/officeDocument/2006/relationships/image" Target="NULL"/><Relationship Id="rId32" Type="http://schemas.openxmlformats.org/officeDocument/2006/relationships/image" Target="NULL"/><Relationship Id="rId37" Type="http://schemas.openxmlformats.org/officeDocument/2006/relationships/customXml" Target="../ink/ink65.xml"/><Relationship Id="rId40" Type="http://schemas.openxmlformats.org/officeDocument/2006/relationships/image" Target="NULL"/><Relationship Id="rId45" Type="http://schemas.openxmlformats.org/officeDocument/2006/relationships/customXml" Target="../ink/ink69.xml"/><Relationship Id="rId53" Type="http://schemas.openxmlformats.org/officeDocument/2006/relationships/customXml" Target="../ink/ink73.xml"/><Relationship Id="rId15" Type="http://schemas.openxmlformats.org/officeDocument/2006/relationships/customXml" Target="../ink/ink55.xml"/><Relationship Id="rId23" Type="http://schemas.openxmlformats.org/officeDocument/2006/relationships/customXml" Target="../ink/ink59.xml"/><Relationship Id="rId28" Type="http://schemas.openxmlformats.org/officeDocument/2006/relationships/image" Target="NULL"/><Relationship Id="rId36" Type="http://schemas.openxmlformats.org/officeDocument/2006/relationships/image" Target="NULL"/><Relationship Id="rId49" Type="http://schemas.openxmlformats.org/officeDocument/2006/relationships/customXml" Target="../ink/ink71.xml"/><Relationship Id="rId10" Type="http://schemas.openxmlformats.org/officeDocument/2006/relationships/image" Target="NULL"/><Relationship Id="rId19" Type="http://schemas.openxmlformats.org/officeDocument/2006/relationships/customXml" Target="../ink/ink57.xml"/><Relationship Id="rId31" Type="http://schemas.openxmlformats.org/officeDocument/2006/relationships/customXml" Target="../ink/ink62.xml"/><Relationship Id="rId44" Type="http://schemas.openxmlformats.org/officeDocument/2006/relationships/image" Target="NULL"/><Relationship Id="rId52" Type="http://schemas.openxmlformats.org/officeDocument/2006/relationships/image" Target="NULL"/><Relationship Id="rId9" Type="http://schemas.openxmlformats.org/officeDocument/2006/relationships/customXml" Target="../ink/ink52.xml"/><Relationship Id="rId14" Type="http://schemas.openxmlformats.org/officeDocument/2006/relationships/image" Target="NULL"/><Relationship Id="rId22" Type="http://schemas.openxmlformats.org/officeDocument/2006/relationships/image" Target="NULL"/><Relationship Id="rId30" Type="http://schemas.openxmlformats.org/officeDocument/2006/relationships/image" Target="NULL"/><Relationship Id="rId35" Type="http://schemas.openxmlformats.org/officeDocument/2006/relationships/customXml" Target="../ink/ink64.xml"/><Relationship Id="rId43" Type="http://schemas.openxmlformats.org/officeDocument/2006/relationships/customXml" Target="../ink/ink68.xml"/><Relationship Id="rId48" Type="http://schemas.openxmlformats.org/officeDocument/2006/relationships/image" Target="../media/image10.emf"/><Relationship Id="rId56" Type="http://schemas.openxmlformats.org/officeDocument/2006/relationships/image" Target="NULL"/><Relationship Id="rId8" Type="http://schemas.openxmlformats.org/officeDocument/2006/relationships/image" Target="NULL"/><Relationship Id="rId51" Type="http://schemas.openxmlformats.org/officeDocument/2006/relationships/customXml" Target="../ink/ink72.xml"/><Relationship Id="rId3" Type="http://schemas.openxmlformats.org/officeDocument/2006/relationships/customXml" Target="../ink/ink51.xml"/><Relationship Id="rId12" Type="http://schemas.openxmlformats.org/officeDocument/2006/relationships/image" Target="NULL"/><Relationship Id="rId17" Type="http://schemas.openxmlformats.org/officeDocument/2006/relationships/customXml" Target="../ink/ink56.xml"/><Relationship Id="rId25" Type="http://schemas.openxmlformats.org/officeDocument/2006/relationships/customXml" Target="../ink/ink60.xml"/><Relationship Id="rId33" Type="http://schemas.openxmlformats.org/officeDocument/2006/relationships/customXml" Target="../ink/ink63.xml"/><Relationship Id="rId38" Type="http://schemas.openxmlformats.org/officeDocument/2006/relationships/image" Target="NULL"/><Relationship Id="rId46" Type="http://schemas.openxmlformats.org/officeDocument/2006/relationships/image" Target="../media/image9.emf"/><Relationship Id="rId20" Type="http://schemas.openxmlformats.org/officeDocument/2006/relationships/image" Target="NULL"/><Relationship Id="rId41" Type="http://schemas.openxmlformats.org/officeDocument/2006/relationships/customXml" Target="../ink/ink67.xml"/><Relationship Id="rId54" Type="http://schemas.openxmlformats.org/officeDocument/2006/relationships/image" Target="NUL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customXml" Target="../ink/ink78.xml"/><Relationship Id="rId18" Type="http://schemas.openxmlformats.org/officeDocument/2006/relationships/image" Target="NULL"/><Relationship Id="rId39" Type="http://schemas.openxmlformats.org/officeDocument/2006/relationships/customXml" Target="../ink/ink90.xml"/><Relationship Id="rId21" Type="http://schemas.openxmlformats.org/officeDocument/2006/relationships/customXml" Target="../ink/ink82.xml"/><Relationship Id="rId34" Type="http://schemas.openxmlformats.org/officeDocument/2006/relationships/image" Target="NULL"/><Relationship Id="rId42" Type="http://schemas.openxmlformats.org/officeDocument/2006/relationships/image" Target="NULL"/><Relationship Id="rId47" Type="http://schemas.openxmlformats.org/officeDocument/2006/relationships/customXml" Target="../ink/ink94.xml"/><Relationship Id="rId50" Type="http://schemas.openxmlformats.org/officeDocument/2006/relationships/image" Target="../media/image8.emf"/><Relationship Id="rId55" Type="http://schemas.openxmlformats.org/officeDocument/2006/relationships/customXml" Target="../ink/ink98.xml"/><Relationship Id="rId2" Type="http://schemas.openxmlformats.org/officeDocument/2006/relationships/notesSlide" Target="../notesSlides/notesSlide7.xml"/><Relationship Id="rId16" Type="http://schemas.openxmlformats.org/officeDocument/2006/relationships/image" Target="NULL"/><Relationship Id="rId29" Type="http://schemas.openxmlformats.org/officeDocument/2006/relationships/customXml" Target="../ink/ink85.xml"/><Relationship Id="rId11" Type="http://schemas.openxmlformats.org/officeDocument/2006/relationships/customXml" Target="../ink/ink77.xml"/><Relationship Id="rId24" Type="http://schemas.openxmlformats.org/officeDocument/2006/relationships/image" Target="NULL"/><Relationship Id="rId32" Type="http://schemas.openxmlformats.org/officeDocument/2006/relationships/image" Target="NULL"/><Relationship Id="rId37" Type="http://schemas.openxmlformats.org/officeDocument/2006/relationships/customXml" Target="../ink/ink89.xml"/><Relationship Id="rId40" Type="http://schemas.openxmlformats.org/officeDocument/2006/relationships/image" Target="NULL"/><Relationship Id="rId45" Type="http://schemas.openxmlformats.org/officeDocument/2006/relationships/customXml" Target="../ink/ink93.xml"/><Relationship Id="rId53" Type="http://schemas.openxmlformats.org/officeDocument/2006/relationships/customXml" Target="../ink/ink97.xml"/><Relationship Id="rId15" Type="http://schemas.openxmlformats.org/officeDocument/2006/relationships/customXml" Target="../ink/ink79.xml"/><Relationship Id="rId23" Type="http://schemas.openxmlformats.org/officeDocument/2006/relationships/customXml" Target="../ink/ink83.xml"/><Relationship Id="rId28" Type="http://schemas.openxmlformats.org/officeDocument/2006/relationships/image" Target="NULL"/><Relationship Id="rId36" Type="http://schemas.openxmlformats.org/officeDocument/2006/relationships/image" Target="NULL"/><Relationship Id="rId49" Type="http://schemas.openxmlformats.org/officeDocument/2006/relationships/customXml" Target="../ink/ink95.xml"/><Relationship Id="rId10" Type="http://schemas.openxmlformats.org/officeDocument/2006/relationships/image" Target="NULL"/><Relationship Id="rId19" Type="http://schemas.openxmlformats.org/officeDocument/2006/relationships/customXml" Target="../ink/ink81.xml"/><Relationship Id="rId31" Type="http://schemas.openxmlformats.org/officeDocument/2006/relationships/customXml" Target="../ink/ink86.xml"/><Relationship Id="rId44" Type="http://schemas.openxmlformats.org/officeDocument/2006/relationships/image" Target="NULL"/><Relationship Id="rId52" Type="http://schemas.openxmlformats.org/officeDocument/2006/relationships/image" Target="NULL"/><Relationship Id="rId9" Type="http://schemas.openxmlformats.org/officeDocument/2006/relationships/customXml" Target="../ink/ink76.xml"/><Relationship Id="rId14" Type="http://schemas.openxmlformats.org/officeDocument/2006/relationships/image" Target="NULL"/><Relationship Id="rId22" Type="http://schemas.openxmlformats.org/officeDocument/2006/relationships/image" Target="NULL"/><Relationship Id="rId30" Type="http://schemas.openxmlformats.org/officeDocument/2006/relationships/image" Target="NULL"/><Relationship Id="rId35" Type="http://schemas.openxmlformats.org/officeDocument/2006/relationships/customXml" Target="../ink/ink88.xml"/><Relationship Id="rId43" Type="http://schemas.openxmlformats.org/officeDocument/2006/relationships/customXml" Target="../ink/ink92.xml"/><Relationship Id="rId48" Type="http://schemas.openxmlformats.org/officeDocument/2006/relationships/image" Target="../media/image10.emf"/><Relationship Id="rId8" Type="http://schemas.openxmlformats.org/officeDocument/2006/relationships/image" Target="NULL"/><Relationship Id="rId51" Type="http://schemas.openxmlformats.org/officeDocument/2006/relationships/customXml" Target="../ink/ink96.xml"/><Relationship Id="rId3" Type="http://schemas.openxmlformats.org/officeDocument/2006/relationships/customXml" Target="../ink/ink75.xml"/><Relationship Id="rId12" Type="http://schemas.openxmlformats.org/officeDocument/2006/relationships/image" Target="NULL"/><Relationship Id="rId17" Type="http://schemas.openxmlformats.org/officeDocument/2006/relationships/customXml" Target="../ink/ink80.xml"/><Relationship Id="rId25" Type="http://schemas.openxmlformats.org/officeDocument/2006/relationships/customXml" Target="../ink/ink84.xml"/><Relationship Id="rId33" Type="http://schemas.openxmlformats.org/officeDocument/2006/relationships/customXml" Target="../ink/ink87.xml"/><Relationship Id="rId38" Type="http://schemas.openxmlformats.org/officeDocument/2006/relationships/image" Target="NULL"/><Relationship Id="rId46" Type="http://schemas.openxmlformats.org/officeDocument/2006/relationships/image" Target="../media/image9.emf"/><Relationship Id="rId20" Type="http://schemas.openxmlformats.org/officeDocument/2006/relationships/image" Target="NULL"/><Relationship Id="rId41" Type="http://schemas.openxmlformats.org/officeDocument/2006/relationships/customXml" Target="../ink/ink91.xml"/><Relationship Id="rId54" Type="http://schemas.openxmlformats.org/officeDocument/2006/relationships/image" Target="NUL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3" Type="http://schemas.openxmlformats.org/officeDocument/2006/relationships/customXml" Target="../ink/ink102.xml"/><Relationship Id="rId18" Type="http://schemas.openxmlformats.org/officeDocument/2006/relationships/image" Target="NULL"/><Relationship Id="rId39" Type="http://schemas.openxmlformats.org/officeDocument/2006/relationships/customXml" Target="../ink/ink114.xml"/><Relationship Id="rId21" Type="http://schemas.openxmlformats.org/officeDocument/2006/relationships/customXml" Target="../ink/ink106.xml"/><Relationship Id="rId34" Type="http://schemas.openxmlformats.org/officeDocument/2006/relationships/image" Target="NULL"/><Relationship Id="rId42" Type="http://schemas.openxmlformats.org/officeDocument/2006/relationships/image" Target="NULL"/><Relationship Id="rId47" Type="http://schemas.openxmlformats.org/officeDocument/2006/relationships/customXml" Target="../ink/ink118.xml"/><Relationship Id="rId50" Type="http://schemas.openxmlformats.org/officeDocument/2006/relationships/image" Target="NULL"/><Relationship Id="rId55" Type="http://schemas.openxmlformats.org/officeDocument/2006/relationships/customXml" Target="../ink/ink122.xml"/><Relationship Id="rId2" Type="http://schemas.openxmlformats.org/officeDocument/2006/relationships/notesSlide" Target="../notesSlides/notesSlide8.xml"/><Relationship Id="rId16" Type="http://schemas.openxmlformats.org/officeDocument/2006/relationships/image" Target="NULL"/><Relationship Id="rId29" Type="http://schemas.openxmlformats.org/officeDocument/2006/relationships/customXml" Target="../ink/ink109.xml"/><Relationship Id="rId11" Type="http://schemas.openxmlformats.org/officeDocument/2006/relationships/customXml" Target="../ink/ink101.xml"/><Relationship Id="rId24" Type="http://schemas.openxmlformats.org/officeDocument/2006/relationships/image" Target="NULL"/><Relationship Id="rId32" Type="http://schemas.openxmlformats.org/officeDocument/2006/relationships/image" Target="NULL"/><Relationship Id="rId37" Type="http://schemas.openxmlformats.org/officeDocument/2006/relationships/customXml" Target="../ink/ink113.xml"/><Relationship Id="rId40" Type="http://schemas.openxmlformats.org/officeDocument/2006/relationships/image" Target="NULL"/><Relationship Id="rId45" Type="http://schemas.openxmlformats.org/officeDocument/2006/relationships/customXml" Target="../ink/ink117.xml"/><Relationship Id="rId53" Type="http://schemas.openxmlformats.org/officeDocument/2006/relationships/customXml" Target="../ink/ink121.xml"/><Relationship Id="rId58" Type="http://schemas.openxmlformats.org/officeDocument/2006/relationships/customXml" Target="../ink/ink123.xml"/><Relationship Id="rId61" Type="http://schemas.openxmlformats.org/officeDocument/2006/relationships/customXml" Target="../ink/ink126.xml"/><Relationship Id="rId10" Type="http://schemas.openxmlformats.org/officeDocument/2006/relationships/image" Target="NULL"/><Relationship Id="rId19" Type="http://schemas.openxmlformats.org/officeDocument/2006/relationships/customXml" Target="../ink/ink105.xml"/><Relationship Id="rId31" Type="http://schemas.openxmlformats.org/officeDocument/2006/relationships/customXml" Target="../ink/ink110.xml"/><Relationship Id="rId44" Type="http://schemas.openxmlformats.org/officeDocument/2006/relationships/image" Target="NULL"/><Relationship Id="rId52" Type="http://schemas.openxmlformats.org/officeDocument/2006/relationships/image" Target="NULL"/><Relationship Id="rId60" Type="http://schemas.openxmlformats.org/officeDocument/2006/relationships/customXml" Target="../ink/ink125.xml"/><Relationship Id="rId9" Type="http://schemas.openxmlformats.org/officeDocument/2006/relationships/customXml" Target="../ink/ink100.xml"/><Relationship Id="rId14" Type="http://schemas.openxmlformats.org/officeDocument/2006/relationships/image" Target="NULL"/><Relationship Id="rId22" Type="http://schemas.openxmlformats.org/officeDocument/2006/relationships/image" Target="NULL"/><Relationship Id="rId30" Type="http://schemas.openxmlformats.org/officeDocument/2006/relationships/image" Target="NULL"/><Relationship Id="rId35" Type="http://schemas.openxmlformats.org/officeDocument/2006/relationships/customXml" Target="../ink/ink112.xml"/><Relationship Id="rId43" Type="http://schemas.openxmlformats.org/officeDocument/2006/relationships/customXml" Target="../ink/ink116.xml"/><Relationship Id="rId48" Type="http://schemas.openxmlformats.org/officeDocument/2006/relationships/image" Target="../media/image10.emf"/><Relationship Id="rId56" Type="http://schemas.openxmlformats.org/officeDocument/2006/relationships/image" Target="NULL"/><Relationship Id="rId8" Type="http://schemas.openxmlformats.org/officeDocument/2006/relationships/image" Target="NULL"/><Relationship Id="rId51" Type="http://schemas.openxmlformats.org/officeDocument/2006/relationships/customXml" Target="../ink/ink120.xml"/><Relationship Id="rId3" Type="http://schemas.openxmlformats.org/officeDocument/2006/relationships/customXml" Target="../ink/ink99.xml"/><Relationship Id="rId12" Type="http://schemas.openxmlformats.org/officeDocument/2006/relationships/image" Target="NULL"/><Relationship Id="rId17" Type="http://schemas.openxmlformats.org/officeDocument/2006/relationships/customXml" Target="../ink/ink104.xml"/><Relationship Id="rId25" Type="http://schemas.openxmlformats.org/officeDocument/2006/relationships/customXml" Target="../ink/ink108.xml"/><Relationship Id="rId33" Type="http://schemas.openxmlformats.org/officeDocument/2006/relationships/customXml" Target="../ink/ink111.xml"/><Relationship Id="rId38" Type="http://schemas.openxmlformats.org/officeDocument/2006/relationships/image" Target="NULL"/><Relationship Id="rId46" Type="http://schemas.openxmlformats.org/officeDocument/2006/relationships/image" Target="../media/image9.emf"/><Relationship Id="rId59" Type="http://schemas.openxmlformats.org/officeDocument/2006/relationships/customXml" Target="../ink/ink124.xml"/><Relationship Id="rId20" Type="http://schemas.openxmlformats.org/officeDocument/2006/relationships/image" Target="NULL"/><Relationship Id="rId41" Type="http://schemas.openxmlformats.org/officeDocument/2006/relationships/customXml" Target="../ink/ink115.xml"/><Relationship Id="rId54" Type="http://schemas.openxmlformats.org/officeDocument/2006/relationships/image" Target="NULL"/><Relationship Id="rId1" Type="http://schemas.openxmlformats.org/officeDocument/2006/relationships/slideLayout" Target="../slideLayouts/slideLayout2.xml"/><Relationship Id="rId15" Type="http://schemas.openxmlformats.org/officeDocument/2006/relationships/customXml" Target="../ink/ink103.xml"/><Relationship Id="rId23" Type="http://schemas.openxmlformats.org/officeDocument/2006/relationships/customXml" Target="../ink/ink107.xml"/><Relationship Id="rId28" Type="http://schemas.openxmlformats.org/officeDocument/2006/relationships/image" Target="NULL"/><Relationship Id="rId36" Type="http://schemas.openxmlformats.org/officeDocument/2006/relationships/image" Target="NULL"/><Relationship Id="rId49" Type="http://schemas.openxmlformats.org/officeDocument/2006/relationships/customXml" Target="../ink/ink119.xml"/><Relationship Id="rId57"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0B7DE-CEFD-43D4-B051-90339CD43359}"/>
              </a:ext>
            </a:extLst>
          </p:cNvPr>
          <p:cNvSpPr>
            <a:spLocks noGrp="1"/>
          </p:cNvSpPr>
          <p:nvPr>
            <p:ph type="ctrTitle"/>
          </p:nvPr>
        </p:nvSpPr>
        <p:spPr/>
        <p:txBody>
          <a:bodyPr/>
          <a:lstStyle/>
          <a:p>
            <a:r>
              <a:rPr lang="en-US" dirty="0"/>
              <a:t>Enabling AI for Science with Data Standards</a:t>
            </a:r>
          </a:p>
        </p:txBody>
      </p:sp>
      <p:sp>
        <p:nvSpPr>
          <p:cNvPr id="3" name="Subtitle 2">
            <a:extLst>
              <a:ext uri="{FF2B5EF4-FFF2-40B4-BE49-F238E27FC236}">
                <a16:creationId xmlns:a16="http://schemas.microsoft.com/office/drawing/2014/main" id="{FE0F2DF5-DA44-4DB0-9D6C-B40B9F4940FE}"/>
              </a:ext>
            </a:extLst>
          </p:cNvPr>
          <p:cNvSpPr>
            <a:spLocks noGrp="1"/>
          </p:cNvSpPr>
          <p:nvPr>
            <p:ph type="subTitle" idx="1"/>
          </p:nvPr>
        </p:nvSpPr>
        <p:spPr/>
        <p:txBody>
          <a:bodyPr/>
          <a:lstStyle/>
          <a:p>
            <a:r>
              <a:rPr lang="en-US" dirty="0"/>
              <a:t>Ryan Ly</a:t>
            </a:r>
          </a:p>
        </p:txBody>
      </p:sp>
      <p:sp>
        <p:nvSpPr>
          <p:cNvPr id="4" name="Text Placeholder 3">
            <a:extLst>
              <a:ext uri="{FF2B5EF4-FFF2-40B4-BE49-F238E27FC236}">
                <a16:creationId xmlns:a16="http://schemas.microsoft.com/office/drawing/2014/main" id="{67B15C43-CDC1-45DB-8081-452AD933B2C7}"/>
              </a:ext>
            </a:extLst>
          </p:cNvPr>
          <p:cNvSpPr>
            <a:spLocks noGrp="1"/>
          </p:cNvSpPr>
          <p:nvPr>
            <p:ph type="body" sz="quarter" idx="10"/>
          </p:nvPr>
        </p:nvSpPr>
        <p:spPr/>
        <p:txBody>
          <a:bodyPr/>
          <a:lstStyle/>
          <a:p>
            <a:r>
              <a:rPr lang="en-US" dirty="0"/>
              <a:t>Data Analytics and Visualization Group</a:t>
            </a:r>
          </a:p>
          <a:p>
            <a:r>
              <a:rPr lang="en-US" dirty="0"/>
              <a:t>Lawrence Berkeley National Lab</a:t>
            </a:r>
          </a:p>
          <a:p>
            <a:endParaRPr lang="en-US" dirty="0"/>
          </a:p>
          <a:p>
            <a:r>
              <a:rPr lang="en-US" dirty="0"/>
              <a:t>March 5, 2020</a:t>
            </a:r>
          </a:p>
        </p:txBody>
      </p:sp>
    </p:spTree>
    <p:extLst>
      <p:ext uri="{BB962C8B-B14F-4D97-AF65-F5344CB8AC3E}">
        <p14:creationId xmlns:p14="http://schemas.microsoft.com/office/powerpoint/2010/main" val="2021891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25347-55A9-410B-A980-CB84913AB655}"/>
              </a:ext>
            </a:extLst>
          </p:cNvPr>
          <p:cNvSpPr>
            <a:spLocks noGrp="1"/>
          </p:cNvSpPr>
          <p:nvPr>
            <p:ph type="title"/>
          </p:nvPr>
        </p:nvSpPr>
        <p:spPr/>
        <p:txBody>
          <a:bodyPr/>
          <a:lstStyle/>
          <a:p>
            <a:r>
              <a:rPr lang="en-US" dirty="0"/>
              <a:t>Community science needs data standards</a:t>
            </a:r>
          </a:p>
        </p:txBody>
      </p:sp>
      <p:sp>
        <p:nvSpPr>
          <p:cNvPr id="3" name="Content Placeholder 2">
            <a:extLst>
              <a:ext uri="{FF2B5EF4-FFF2-40B4-BE49-F238E27FC236}">
                <a16:creationId xmlns:a16="http://schemas.microsoft.com/office/drawing/2014/main" id="{2AFBF8CF-715F-406B-9831-D33F96EF56E5}"/>
              </a:ext>
            </a:extLst>
          </p:cNvPr>
          <p:cNvSpPr>
            <a:spLocks noGrp="1"/>
          </p:cNvSpPr>
          <p:nvPr>
            <p:ph idx="1"/>
          </p:nvPr>
        </p:nvSpPr>
        <p:spPr>
          <a:xfrm>
            <a:off x="449094" y="1532699"/>
            <a:ext cx="11412706" cy="4644265"/>
          </a:xfrm>
        </p:spPr>
        <p:txBody>
          <a:bodyPr>
            <a:normAutofit/>
          </a:bodyPr>
          <a:lstStyle/>
          <a:p>
            <a:pPr marL="0" indent="0">
              <a:buNone/>
            </a:pPr>
            <a:r>
              <a:rPr lang="en-US" b="1" dirty="0"/>
              <a:t>Data standards</a:t>
            </a:r>
            <a:r>
              <a:rPr lang="en-US" dirty="0"/>
              <a:t>: rules to organize experimental data and metadata so that people </a:t>
            </a:r>
            <a:r>
              <a:rPr lang="en-US" i="1" dirty="0"/>
              <a:t>or machines</a:t>
            </a:r>
            <a:r>
              <a:rPr lang="en-US" dirty="0"/>
              <a:t> familiar with the rules can understand the data</a:t>
            </a:r>
          </a:p>
          <a:p>
            <a:endParaRPr lang="en-US" dirty="0"/>
          </a:p>
          <a:p>
            <a:pPr marL="0" indent="0">
              <a:buNone/>
            </a:pPr>
            <a:r>
              <a:rPr lang="en-US" dirty="0"/>
              <a:t>Major benefits for community science and large-scale collaborations:</a:t>
            </a:r>
          </a:p>
          <a:p>
            <a:r>
              <a:rPr lang="en-US" dirty="0"/>
              <a:t>Facilitates sharing and reuse of data, maximizes ROI</a:t>
            </a:r>
          </a:p>
          <a:p>
            <a:r>
              <a:rPr lang="en-US" dirty="0"/>
              <a:t>Improves reproducibility</a:t>
            </a:r>
          </a:p>
          <a:p>
            <a:r>
              <a:rPr lang="en-US" b="1" dirty="0"/>
              <a:t>Enables development of analysis tools that target single format</a:t>
            </a:r>
          </a:p>
        </p:txBody>
      </p:sp>
    </p:spTree>
    <p:extLst>
      <p:ext uri="{BB962C8B-B14F-4D97-AF65-F5344CB8AC3E}">
        <p14:creationId xmlns:p14="http://schemas.microsoft.com/office/powerpoint/2010/main" val="3615282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BAE3-ECE5-4998-8232-66AC58DB7436}"/>
              </a:ext>
            </a:extLst>
          </p:cNvPr>
          <p:cNvSpPr>
            <a:spLocks noGrp="1"/>
          </p:cNvSpPr>
          <p:nvPr>
            <p:ph type="title"/>
          </p:nvPr>
        </p:nvSpPr>
        <p:spPr/>
        <p:txBody>
          <a:bodyPr/>
          <a:lstStyle/>
          <a:p>
            <a:r>
              <a:rPr lang="en-US" dirty="0"/>
              <a:t>How do we build a common data standard?</a:t>
            </a:r>
          </a:p>
        </p:txBody>
      </p:sp>
      <p:grpSp>
        <p:nvGrpSpPr>
          <p:cNvPr id="4" name="Group 3">
            <a:extLst>
              <a:ext uri="{FF2B5EF4-FFF2-40B4-BE49-F238E27FC236}">
                <a16:creationId xmlns:a16="http://schemas.microsoft.com/office/drawing/2014/main" id="{77219E73-EDE7-4C28-92A3-9D0861EBF1B9}"/>
              </a:ext>
            </a:extLst>
          </p:cNvPr>
          <p:cNvGrpSpPr/>
          <p:nvPr/>
        </p:nvGrpSpPr>
        <p:grpSpPr>
          <a:xfrm>
            <a:off x="2232648" y="1952229"/>
            <a:ext cx="7180472" cy="2953542"/>
            <a:chOff x="2232648" y="2959100"/>
            <a:chExt cx="7180472" cy="2953542"/>
          </a:xfrm>
        </p:grpSpPr>
        <p:pic>
          <p:nvPicPr>
            <p:cNvPr id="5" name="Picture 4">
              <a:extLst>
                <a:ext uri="{FF2B5EF4-FFF2-40B4-BE49-F238E27FC236}">
                  <a16:creationId xmlns:a16="http://schemas.microsoft.com/office/drawing/2014/main" id="{65468FBE-1B3F-4A5E-A335-7A7F18A47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7280" y="2959100"/>
              <a:ext cx="4195840" cy="2953542"/>
            </a:xfrm>
            <a:prstGeom prst="rect">
              <a:avLst/>
            </a:prstGeom>
          </p:spPr>
        </p:pic>
        <p:sp>
          <p:nvSpPr>
            <p:cNvPr id="6" name="TextBox 5">
              <a:extLst>
                <a:ext uri="{FF2B5EF4-FFF2-40B4-BE49-F238E27FC236}">
                  <a16:creationId xmlns:a16="http://schemas.microsoft.com/office/drawing/2014/main" id="{47D38F67-F194-4A8A-A865-4F60219AFE16}"/>
                </a:ext>
              </a:extLst>
            </p:cNvPr>
            <p:cNvSpPr txBox="1"/>
            <p:nvPr/>
          </p:nvSpPr>
          <p:spPr>
            <a:xfrm>
              <a:off x="2232648" y="4174261"/>
              <a:ext cx="2420278"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A case study: </a:t>
              </a:r>
            </a:p>
          </p:txBody>
        </p:sp>
      </p:grpSp>
    </p:spTree>
    <p:extLst>
      <p:ext uri="{BB962C8B-B14F-4D97-AF65-F5344CB8AC3E}">
        <p14:creationId xmlns:p14="http://schemas.microsoft.com/office/powerpoint/2010/main" val="239019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25347-55A9-410B-A980-CB84913AB655}"/>
              </a:ext>
            </a:extLst>
          </p:cNvPr>
          <p:cNvSpPr>
            <a:spLocks noGrp="1"/>
          </p:cNvSpPr>
          <p:nvPr>
            <p:ph type="title"/>
          </p:nvPr>
        </p:nvSpPr>
        <p:spPr>
          <a:xfrm>
            <a:off x="449094" y="272781"/>
            <a:ext cx="11742906" cy="1147864"/>
          </a:xfrm>
        </p:spPr>
        <p:txBody>
          <a:bodyPr>
            <a:normAutofit/>
          </a:bodyPr>
          <a:lstStyle/>
          <a:p>
            <a:r>
              <a:rPr lang="en-US" dirty="0"/>
              <a:t>Requirements change based on use case</a:t>
            </a:r>
          </a:p>
        </p:txBody>
      </p:sp>
      <p:sp>
        <p:nvSpPr>
          <p:cNvPr id="3" name="Content Placeholder 2">
            <a:extLst>
              <a:ext uri="{FF2B5EF4-FFF2-40B4-BE49-F238E27FC236}">
                <a16:creationId xmlns:a16="http://schemas.microsoft.com/office/drawing/2014/main" id="{2AFBF8CF-715F-406B-9831-D33F96EF56E5}"/>
              </a:ext>
            </a:extLst>
          </p:cNvPr>
          <p:cNvSpPr>
            <a:spLocks noGrp="1"/>
          </p:cNvSpPr>
          <p:nvPr>
            <p:ph idx="1"/>
          </p:nvPr>
        </p:nvSpPr>
        <p:spPr>
          <a:xfrm>
            <a:off x="449093" y="1643974"/>
            <a:ext cx="7145507" cy="4576073"/>
          </a:xfrm>
        </p:spPr>
        <p:txBody>
          <a:bodyPr>
            <a:normAutofit fontScale="92500"/>
          </a:bodyPr>
          <a:lstStyle/>
          <a:p>
            <a:pPr marL="0" indent="0">
              <a:buNone/>
            </a:pPr>
            <a:r>
              <a:rPr lang="en-US" u="sng" dirty="0"/>
              <a:t>Different requirements</a:t>
            </a:r>
            <a:r>
              <a:rPr lang="en-US" dirty="0"/>
              <a:t>:</a:t>
            </a:r>
          </a:p>
          <a:p>
            <a:r>
              <a:rPr lang="en-US" b="1" dirty="0"/>
              <a:t>Language</a:t>
            </a:r>
            <a:r>
              <a:rPr lang="en-US" dirty="0"/>
              <a:t> (machine and human-readable)</a:t>
            </a:r>
          </a:p>
          <a:p>
            <a:r>
              <a:rPr lang="en-US" b="1" dirty="0"/>
              <a:t>Schema</a:t>
            </a:r>
            <a:r>
              <a:rPr lang="en-US" dirty="0"/>
              <a:t> (lab-specific data?)</a:t>
            </a:r>
          </a:p>
          <a:p>
            <a:r>
              <a:rPr lang="en-US" b="1" dirty="0"/>
              <a:t>Storage</a:t>
            </a:r>
            <a:r>
              <a:rPr lang="en-US" dirty="0"/>
              <a:t> (optimized for HPC vs cloud?)</a:t>
            </a:r>
          </a:p>
          <a:p>
            <a:r>
              <a:rPr lang="en-US" b="1" dirty="0"/>
              <a:t>Access</a:t>
            </a:r>
            <a:r>
              <a:rPr lang="en-US" dirty="0"/>
              <a:t> (which programming language?)</a:t>
            </a:r>
          </a:p>
          <a:p>
            <a:pPr marL="0" indent="0">
              <a:buNone/>
            </a:pPr>
            <a:endParaRPr lang="en-US" dirty="0"/>
          </a:p>
          <a:p>
            <a:pPr marL="0" indent="0">
              <a:buNone/>
            </a:pPr>
            <a:r>
              <a:rPr lang="en-US" b="1" dirty="0"/>
              <a:t>Goal</a:t>
            </a:r>
            <a:r>
              <a:rPr lang="en-US" dirty="0"/>
              <a:t>: Build a flexible data standards framework that supports all of these different requirements</a:t>
            </a:r>
          </a:p>
        </p:txBody>
      </p:sp>
      <p:grpSp>
        <p:nvGrpSpPr>
          <p:cNvPr id="4" name="Group 3">
            <a:extLst>
              <a:ext uri="{FF2B5EF4-FFF2-40B4-BE49-F238E27FC236}">
                <a16:creationId xmlns:a16="http://schemas.microsoft.com/office/drawing/2014/main" id="{B8C41F46-063E-4539-B87E-010B093CC4A7}"/>
              </a:ext>
            </a:extLst>
          </p:cNvPr>
          <p:cNvGrpSpPr>
            <a:grpSpLocks noChangeAspect="1"/>
          </p:cNvGrpSpPr>
          <p:nvPr/>
        </p:nvGrpSpPr>
        <p:grpSpPr>
          <a:xfrm>
            <a:off x="6766967" y="1643974"/>
            <a:ext cx="5096256" cy="4255533"/>
            <a:chOff x="1740853" y="1048589"/>
            <a:chExt cx="5486400" cy="4581315"/>
          </a:xfrm>
        </p:grpSpPr>
        <p:sp>
          <p:nvSpPr>
            <p:cNvPr id="5" name="Isosceles Triangle 143">
              <a:extLst>
                <a:ext uri="{FF2B5EF4-FFF2-40B4-BE49-F238E27FC236}">
                  <a16:creationId xmlns:a16="http://schemas.microsoft.com/office/drawing/2014/main" id="{17BD8DEC-3604-4AFD-8B04-5992E32F6461}"/>
                </a:ext>
              </a:extLst>
            </p:cNvPr>
            <p:cNvSpPr/>
            <p:nvPr/>
          </p:nvSpPr>
          <p:spPr>
            <a:xfrm flipV="1">
              <a:off x="3112453" y="3343403"/>
              <a:ext cx="2743200" cy="2286000"/>
            </a:xfrm>
            <a:prstGeom prst="triangle">
              <a:avLst/>
            </a:prstGeom>
            <a:solidFill>
              <a:srgbClr val="F79646"/>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6" name="Isosceles Triangle 144">
              <a:extLst>
                <a:ext uri="{FF2B5EF4-FFF2-40B4-BE49-F238E27FC236}">
                  <a16:creationId xmlns:a16="http://schemas.microsoft.com/office/drawing/2014/main" id="{79FD315A-CC34-4D20-B107-912BE5188028}"/>
                </a:ext>
              </a:extLst>
            </p:cNvPr>
            <p:cNvSpPr/>
            <p:nvPr/>
          </p:nvSpPr>
          <p:spPr>
            <a:xfrm>
              <a:off x="3112453" y="1048589"/>
              <a:ext cx="2743200" cy="2286000"/>
            </a:xfrm>
            <a:prstGeom prst="triangle">
              <a:avLst/>
            </a:prstGeom>
            <a:solidFill>
              <a:srgbClr val="8064A2"/>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7" name="Isosceles Triangle 145">
              <a:extLst>
                <a:ext uri="{FF2B5EF4-FFF2-40B4-BE49-F238E27FC236}">
                  <a16:creationId xmlns:a16="http://schemas.microsoft.com/office/drawing/2014/main" id="{DFBD5AC1-0EF6-4A6A-8150-4C4351EA4E63}"/>
                </a:ext>
              </a:extLst>
            </p:cNvPr>
            <p:cNvSpPr/>
            <p:nvPr/>
          </p:nvSpPr>
          <p:spPr>
            <a:xfrm>
              <a:off x="1740853" y="3343403"/>
              <a:ext cx="2743200" cy="2286000"/>
            </a:xfrm>
            <a:prstGeom prst="triangle">
              <a:avLst/>
            </a:prstGeom>
            <a:solidFill>
              <a:srgbClr val="4F81BD"/>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8" name="Isosceles Triangle 146">
              <a:extLst>
                <a:ext uri="{FF2B5EF4-FFF2-40B4-BE49-F238E27FC236}">
                  <a16:creationId xmlns:a16="http://schemas.microsoft.com/office/drawing/2014/main" id="{694D6B26-7774-4042-AAA4-77176E22B6FC}"/>
                </a:ext>
              </a:extLst>
            </p:cNvPr>
            <p:cNvSpPr/>
            <p:nvPr/>
          </p:nvSpPr>
          <p:spPr>
            <a:xfrm>
              <a:off x="4484053" y="3343904"/>
              <a:ext cx="2743200" cy="2286000"/>
            </a:xfrm>
            <a:prstGeom prst="triangle">
              <a:avLst/>
            </a:prstGeom>
            <a:solidFill>
              <a:srgbClr val="9BBB59"/>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9" name="Rectangle 8">
              <a:extLst>
                <a:ext uri="{FF2B5EF4-FFF2-40B4-BE49-F238E27FC236}">
                  <a16:creationId xmlns:a16="http://schemas.microsoft.com/office/drawing/2014/main" id="{71E82994-E105-42BC-B484-6E1BA5E14AAF}"/>
                </a:ext>
              </a:extLst>
            </p:cNvPr>
            <p:cNvSpPr/>
            <p:nvPr/>
          </p:nvSpPr>
          <p:spPr>
            <a:xfrm>
              <a:off x="3447210" y="2397237"/>
              <a:ext cx="2086644" cy="49700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solidFill>
                    <a:schemeClr val="accent4">
                      <a:lumMod val="50000"/>
                    </a:schemeClr>
                  </a:solidFill>
                  <a:uLnTx/>
                  <a:uFillTx/>
                  <a:latin typeface="Calibri"/>
                  <a:cs typeface="Calibri"/>
                </a:rPr>
                <a:t>Data API</a:t>
              </a:r>
            </a:p>
          </p:txBody>
        </p:sp>
        <p:sp>
          <p:nvSpPr>
            <p:cNvPr id="10" name="Rectangle 9">
              <a:extLst>
                <a:ext uri="{FF2B5EF4-FFF2-40B4-BE49-F238E27FC236}">
                  <a16:creationId xmlns:a16="http://schemas.microsoft.com/office/drawing/2014/main" id="{D302B19E-F2C7-46C4-9C2D-D512C5740547}"/>
                </a:ext>
              </a:extLst>
            </p:cNvPr>
            <p:cNvSpPr/>
            <p:nvPr/>
          </p:nvSpPr>
          <p:spPr>
            <a:xfrm>
              <a:off x="2080819" y="4658368"/>
              <a:ext cx="2086644" cy="89461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solidFill>
                    <a:schemeClr val="tx2">
                      <a:lumMod val="50000"/>
                    </a:schemeClr>
                  </a:solidFill>
                  <a:uLnTx/>
                  <a:uFillTx/>
                  <a:latin typeface="Calibri"/>
                  <a:cs typeface="Calibri"/>
                </a:rPr>
                <a:t>Specification Language</a:t>
              </a:r>
            </a:p>
          </p:txBody>
        </p:sp>
        <p:sp>
          <p:nvSpPr>
            <p:cNvPr id="11" name="Rectangle 10">
              <a:extLst>
                <a:ext uri="{FF2B5EF4-FFF2-40B4-BE49-F238E27FC236}">
                  <a16:creationId xmlns:a16="http://schemas.microsoft.com/office/drawing/2014/main" id="{64E61773-836F-4EDB-B8F0-D4D479DE8D96}"/>
                </a:ext>
              </a:extLst>
            </p:cNvPr>
            <p:cNvSpPr/>
            <p:nvPr/>
          </p:nvSpPr>
          <p:spPr>
            <a:xfrm>
              <a:off x="4834242" y="4857171"/>
              <a:ext cx="2086644" cy="49700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solidFill>
                    <a:schemeClr val="accent3">
                      <a:lumMod val="50000"/>
                    </a:schemeClr>
                  </a:solidFill>
                  <a:uLnTx/>
                  <a:uFillTx/>
                  <a:latin typeface="Calibri"/>
                  <a:cs typeface="Calibri"/>
                </a:rPr>
                <a:t>Data Storage</a:t>
              </a:r>
            </a:p>
          </p:txBody>
        </p:sp>
        <p:sp>
          <p:nvSpPr>
            <p:cNvPr id="12" name="Rectangle 11">
              <a:extLst>
                <a:ext uri="{FF2B5EF4-FFF2-40B4-BE49-F238E27FC236}">
                  <a16:creationId xmlns:a16="http://schemas.microsoft.com/office/drawing/2014/main" id="{8344AB5B-161B-402B-87A9-DF3D12D1C512}"/>
                </a:ext>
              </a:extLst>
            </p:cNvPr>
            <p:cNvSpPr/>
            <p:nvPr/>
          </p:nvSpPr>
          <p:spPr>
            <a:xfrm>
              <a:off x="3187846" y="3408163"/>
              <a:ext cx="2546389" cy="89461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solidFill>
                    <a:schemeClr val="accent6">
                      <a:lumMod val="50000"/>
                    </a:schemeClr>
                  </a:solidFill>
                  <a:uLnTx/>
                  <a:uFillTx/>
                  <a:latin typeface="Calibri"/>
                  <a:cs typeface="Calibri"/>
                </a:rPr>
                <a:t>Data Standard Schema</a:t>
              </a:r>
            </a:p>
          </p:txBody>
        </p:sp>
      </p:grpSp>
    </p:spTree>
    <p:extLst>
      <p:ext uri="{BB962C8B-B14F-4D97-AF65-F5344CB8AC3E}">
        <p14:creationId xmlns:p14="http://schemas.microsoft.com/office/powerpoint/2010/main" val="2005112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69579-DF4E-461F-A622-D069DA5CFF1A}"/>
              </a:ext>
            </a:extLst>
          </p:cNvPr>
          <p:cNvSpPr>
            <a:spLocks noGrp="1"/>
          </p:cNvSpPr>
          <p:nvPr>
            <p:ph type="title"/>
          </p:nvPr>
        </p:nvSpPr>
        <p:spPr/>
        <p:txBody>
          <a:bodyPr/>
          <a:lstStyle/>
          <a:p>
            <a:r>
              <a:rPr lang="en-US" dirty="0">
                <a:solidFill>
                  <a:schemeClr val="accent1">
                    <a:lumMod val="75000"/>
                  </a:schemeClr>
                </a:solidFill>
              </a:rPr>
              <a:t>Specification Language</a:t>
            </a:r>
          </a:p>
        </p:txBody>
      </p:sp>
      <p:sp>
        <p:nvSpPr>
          <p:cNvPr id="3" name="Content Placeholder 2">
            <a:extLst>
              <a:ext uri="{FF2B5EF4-FFF2-40B4-BE49-F238E27FC236}">
                <a16:creationId xmlns:a16="http://schemas.microsoft.com/office/drawing/2014/main" id="{1446608A-2EE7-44D1-BF33-77DB87D83C72}"/>
              </a:ext>
            </a:extLst>
          </p:cNvPr>
          <p:cNvSpPr>
            <a:spLocks noGrp="1"/>
          </p:cNvSpPr>
          <p:nvPr>
            <p:ph idx="1"/>
          </p:nvPr>
        </p:nvSpPr>
        <p:spPr/>
        <p:txBody>
          <a:bodyPr/>
          <a:lstStyle/>
          <a:p>
            <a:pPr marL="0" indent="0">
              <a:buNone/>
            </a:pPr>
            <a:r>
              <a:rPr lang="en-US" b="1" dirty="0"/>
              <a:t>Goal</a:t>
            </a:r>
            <a:r>
              <a:rPr lang="en-US" dirty="0"/>
              <a:t>: Enable the formal definition of data standards that is both </a:t>
            </a:r>
            <a:r>
              <a:rPr lang="en-US" i="1" dirty="0"/>
              <a:t>machine and human-</a:t>
            </a:r>
            <a:r>
              <a:rPr lang="en-US" dirty="0"/>
              <a:t>readable</a:t>
            </a:r>
          </a:p>
          <a:p>
            <a:endParaRPr lang="en-US" dirty="0"/>
          </a:p>
          <a:p>
            <a:r>
              <a:rPr lang="en-US" dirty="0"/>
              <a:t>Definitions use object primitives (group, dataset, link, attribute)</a:t>
            </a:r>
          </a:p>
          <a:p>
            <a:r>
              <a:rPr lang="en-US" dirty="0"/>
              <a:t>Supports reuse of common data types (object-oriented)</a:t>
            </a:r>
          </a:p>
          <a:p>
            <a:r>
              <a:rPr lang="en-US" dirty="0"/>
              <a:t>Supports validation</a:t>
            </a:r>
          </a:p>
          <a:p>
            <a:r>
              <a:rPr lang="en-US" dirty="0"/>
              <a:t>Supports custom extensions</a:t>
            </a:r>
          </a:p>
          <a:p>
            <a:endParaRPr lang="en-US" dirty="0"/>
          </a:p>
        </p:txBody>
      </p:sp>
      <p:grpSp>
        <p:nvGrpSpPr>
          <p:cNvPr id="4" name="Group 3">
            <a:extLst>
              <a:ext uri="{FF2B5EF4-FFF2-40B4-BE49-F238E27FC236}">
                <a16:creationId xmlns:a16="http://schemas.microsoft.com/office/drawing/2014/main" id="{E48C9524-F428-4310-9EDA-EDD8C9FF0822}"/>
              </a:ext>
            </a:extLst>
          </p:cNvPr>
          <p:cNvGrpSpPr/>
          <p:nvPr/>
        </p:nvGrpSpPr>
        <p:grpSpPr>
          <a:xfrm>
            <a:off x="10494195" y="202843"/>
            <a:ext cx="1562988" cy="1310718"/>
            <a:chOff x="8111938" y="83735"/>
            <a:chExt cx="931377" cy="781050"/>
          </a:xfrm>
        </p:grpSpPr>
        <p:grpSp>
          <p:nvGrpSpPr>
            <p:cNvPr id="5" name="Group 4">
              <a:extLst>
                <a:ext uri="{FF2B5EF4-FFF2-40B4-BE49-F238E27FC236}">
                  <a16:creationId xmlns:a16="http://schemas.microsoft.com/office/drawing/2014/main" id="{B1B50EFB-DC31-426D-8EB1-B3DC8C3D4AF3}"/>
                </a:ext>
              </a:extLst>
            </p:cNvPr>
            <p:cNvGrpSpPr>
              <a:grpSpLocks noChangeAspect="1"/>
            </p:cNvGrpSpPr>
            <p:nvPr/>
          </p:nvGrpSpPr>
          <p:grpSpPr>
            <a:xfrm>
              <a:off x="8111938" y="84406"/>
              <a:ext cx="918046" cy="767022"/>
              <a:chOff x="1740853" y="1048589"/>
              <a:chExt cx="5486400" cy="4583857"/>
            </a:xfrm>
          </p:grpSpPr>
          <p:sp>
            <p:nvSpPr>
              <p:cNvPr id="7" name="Isosceles Triangle 6">
                <a:extLst>
                  <a:ext uri="{FF2B5EF4-FFF2-40B4-BE49-F238E27FC236}">
                    <a16:creationId xmlns:a16="http://schemas.microsoft.com/office/drawing/2014/main" id="{96F37624-5D5E-4C14-B3F2-62E3C7B4FADE}"/>
                  </a:ext>
                </a:extLst>
              </p:cNvPr>
              <p:cNvSpPr/>
              <p:nvPr/>
            </p:nvSpPr>
            <p:spPr>
              <a:xfrm flipV="1">
                <a:off x="3112453" y="3343403"/>
                <a:ext cx="2743200" cy="2286000"/>
              </a:xfrm>
              <a:prstGeom prst="triangle">
                <a:avLst/>
              </a:prstGeom>
              <a:solidFill>
                <a:srgbClr val="F79646"/>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8" name="Isosceles Triangle 7">
                <a:extLst>
                  <a:ext uri="{FF2B5EF4-FFF2-40B4-BE49-F238E27FC236}">
                    <a16:creationId xmlns:a16="http://schemas.microsoft.com/office/drawing/2014/main" id="{0D800AE0-472B-4CC5-BECD-CB610A6EFDA0}"/>
                  </a:ext>
                </a:extLst>
              </p:cNvPr>
              <p:cNvSpPr/>
              <p:nvPr/>
            </p:nvSpPr>
            <p:spPr>
              <a:xfrm>
                <a:off x="3112453" y="1048589"/>
                <a:ext cx="2743200" cy="2286000"/>
              </a:xfrm>
              <a:prstGeom prst="triangle">
                <a:avLst/>
              </a:prstGeom>
              <a:solidFill>
                <a:srgbClr val="8064A2"/>
              </a:solidFill>
              <a:ln w="12700" cmpd="sng">
                <a:solidFill>
                  <a:srgbClr val="FFFFFF"/>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9" name="Isosceles Triangle 8">
                <a:extLst>
                  <a:ext uri="{FF2B5EF4-FFF2-40B4-BE49-F238E27FC236}">
                    <a16:creationId xmlns:a16="http://schemas.microsoft.com/office/drawing/2014/main" id="{ADD3D22F-EBF9-499A-873C-871077F1CD9E}"/>
                  </a:ext>
                </a:extLst>
              </p:cNvPr>
              <p:cNvSpPr/>
              <p:nvPr/>
            </p:nvSpPr>
            <p:spPr>
              <a:xfrm>
                <a:off x="1740853" y="3343403"/>
                <a:ext cx="2743200" cy="2286000"/>
              </a:xfrm>
              <a:prstGeom prst="triangle">
                <a:avLst/>
              </a:prstGeom>
              <a:solidFill>
                <a:srgbClr val="4F81BD"/>
              </a:solidFill>
              <a:ln w="12700" cmpd="sng">
                <a:solidFill>
                  <a:srgbClr val="FFFFFF"/>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10" name="Isosceles Triangle 9">
                <a:extLst>
                  <a:ext uri="{FF2B5EF4-FFF2-40B4-BE49-F238E27FC236}">
                    <a16:creationId xmlns:a16="http://schemas.microsoft.com/office/drawing/2014/main" id="{D511B1DD-091E-4CC4-92D5-FD1CDD3E7F88}"/>
                  </a:ext>
                </a:extLst>
              </p:cNvPr>
              <p:cNvSpPr/>
              <p:nvPr/>
            </p:nvSpPr>
            <p:spPr>
              <a:xfrm>
                <a:off x="4484053" y="3343904"/>
                <a:ext cx="2743200" cy="2286000"/>
              </a:xfrm>
              <a:prstGeom prst="triangle">
                <a:avLst/>
              </a:prstGeom>
              <a:solidFill>
                <a:srgbClr val="9BBB59"/>
              </a:solidFill>
              <a:ln w="12700" cmpd="sng">
                <a:solidFill>
                  <a:srgbClr val="FFFFFF"/>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11" name="Rectangle 10">
                <a:extLst>
                  <a:ext uri="{FF2B5EF4-FFF2-40B4-BE49-F238E27FC236}">
                    <a16:creationId xmlns:a16="http://schemas.microsoft.com/office/drawing/2014/main" id="{E9706C9C-7D31-42A8-B911-2011201E9E8D}"/>
                  </a:ext>
                </a:extLst>
              </p:cNvPr>
              <p:cNvSpPr/>
              <p:nvPr/>
            </p:nvSpPr>
            <p:spPr>
              <a:xfrm>
                <a:off x="3447210" y="1758470"/>
                <a:ext cx="2086644" cy="142486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accent4">
                        <a:lumMod val="50000"/>
                      </a:schemeClr>
                    </a:solidFill>
                    <a:uLnTx/>
                    <a:uFillTx/>
                    <a:latin typeface="Calibri"/>
                    <a:cs typeface="Calibri"/>
                  </a:rPr>
                  <a:t>Data API</a:t>
                </a:r>
              </a:p>
            </p:txBody>
          </p:sp>
          <p:sp>
            <p:nvSpPr>
              <p:cNvPr id="12" name="Rectangle 11">
                <a:extLst>
                  <a:ext uri="{FF2B5EF4-FFF2-40B4-BE49-F238E27FC236}">
                    <a16:creationId xmlns:a16="http://schemas.microsoft.com/office/drawing/2014/main" id="{61227725-ED62-4A4F-B584-F90889BB53AA}"/>
                  </a:ext>
                </a:extLst>
              </p:cNvPr>
              <p:cNvSpPr/>
              <p:nvPr/>
            </p:nvSpPr>
            <p:spPr>
              <a:xfrm>
                <a:off x="1854700" y="4197183"/>
                <a:ext cx="2562649" cy="142486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tx2">
                        <a:lumMod val="50000"/>
                      </a:schemeClr>
                    </a:solidFill>
                    <a:uLnTx/>
                    <a:uFillTx/>
                    <a:latin typeface="Calibri"/>
                    <a:cs typeface="Calibri"/>
                  </a:rPr>
                  <a:t>Spec.</a:t>
                </a:r>
                <a:r>
                  <a:rPr kumimoji="0" lang="en-US" sz="1000" b="1" i="0" u="none" strike="noStrike" kern="0" cap="none" spc="0" normalizeH="0" noProof="0" dirty="0">
                    <a:ln/>
                    <a:solidFill>
                      <a:schemeClr val="tx2">
                        <a:lumMod val="50000"/>
                      </a:schemeClr>
                    </a:solidFill>
                    <a:uLnTx/>
                    <a:uFillTx/>
                    <a:latin typeface="Calibri"/>
                    <a:cs typeface="Calibri"/>
                  </a:rPr>
                  <a:t> L</a:t>
                </a:r>
                <a:r>
                  <a:rPr kumimoji="0" lang="en-US" sz="1000" b="1" i="0" u="none" strike="noStrike" kern="0" cap="none" spc="0" normalizeH="0" baseline="0" noProof="0" dirty="0">
                    <a:ln/>
                    <a:solidFill>
                      <a:schemeClr val="tx2">
                        <a:lumMod val="50000"/>
                      </a:schemeClr>
                    </a:solidFill>
                    <a:uLnTx/>
                    <a:uFillTx/>
                    <a:latin typeface="Calibri"/>
                    <a:cs typeface="Calibri"/>
                  </a:rPr>
                  <a:t>anguage</a:t>
                </a:r>
              </a:p>
            </p:txBody>
          </p:sp>
          <p:sp>
            <p:nvSpPr>
              <p:cNvPr id="13" name="Rectangle 12">
                <a:extLst>
                  <a:ext uri="{FF2B5EF4-FFF2-40B4-BE49-F238E27FC236}">
                    <a16:creationId xmlns:a16="http://schemas.microsoft.com/office/drawing/2014/main" id="{2C781FB2-EE2E-41D7-A25E-51218FC87D74}"/>
                  </a:ext>
                </a:extLst>
              </p:cNvPr>
              <p:cNvSpPr/>
              <p:nvPr/>
            </p:nvSpPr>
            <p:spPr>
              <a:xfrm>
                <a:off x="4682994" y="4207585"/>
                <a:ext cx="2318783" cy="142486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accent3">
                        <a:lumMod val="50000"/>
                      </a:schemeClr>
                    </a:solidFill>
                    <a:uLnTx/>
                    <a:uFillTx/>
                    <a:latin typeface="Calibri"/>
                    <a:cs typeface="Calibri"/>
                  </a:rPr>
                  <a:t>Data Storage</a:t>
                </a:r>
              </a:p>
            </p:txBody>
          </p:sp>
          <p:sp>
            <p:nvSpPr>
              <p:cNvPr id="14" name="Rectangle 13">
                <a:extLst>
                  <a:ext uri="{FF2B5EF4-FFF2-40B4-BE49-F238E27FC236}">
                    <a16:creationId xmlns:a16="http://schemas.microsoft.com/office/drawing/2014/main" id="{AAEB5E98-5629-4F07-AB1F-2B73C162D4F3}"/>
                  </a:ext>
                </a:extLst>
              </p:cNvPr>
              <p:cNvSpPr/>
              <p:nvPr/>
            </p:nvSpPr>
            <p:spPr>
              <a:xfrm>
                <a:off x="3187847" y="3244743"/>
                <a:ext cx="2546392" cy="142486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accent6">
                        <a:lumMod val="50000"/>
                      </a:schemeClr>
                    </a:solidFill>
                    <a:uLnTx/>
                    <a:uFillTx/>
                    <a:latin typeface="Calibri"/>
                    <a:cs typeface="Calibri"/>
                  </a:rPr>
                  <a:t>Standard Schema</a:t>
                </a:r>
              </a:p>
            </p:txBody>
          </p:sp>
        </p:grpSp>
        <p:sp>
          <p:nvSpPr>
            <p:cNvPr id="6" name="Freeform 17">
              <a:extLst>
                <a:ext uri="{FF2B5EF4-FFF2-40B4-BE49-F238E27FC236}">
                  <a16:creationId xmlns:a16="http://schemas.microsoft.com/office/drawing/2014/main" id="{34DA38E2-AEF2-4838-8774-7FCD441E6C3D}"/>
                </a:ext>
              </a:extLst>
            </p:cNvPr>
            <p:cNvSpPr/>
            <p:nvPr/>
          </p:nvSpPr>
          <p:spPr>
            <a:xfrm>
              <a:off x="8335290" y="83735"/>
              <a:ext cx="708025" cy="781050"/>
            </a:xfrm>
            <a:custGeom>
              <a:avLst/>
              <a:gdLst>
                <a:gd name="connsiteX0" fmla="*/ 0 w 708025"/>
                <a:gd name="connsiteY0" fmla="*/ 355600 h 777875"/>
                <a:gd name="connsiteX1" fmla="*/ 263525 w 708025"/>
                <a:gd name="connsiteY1" fmla="*/ 777875 h 777875"/>
                <a:gd name="connsiteX2" fmla="*/ 708025 w 708025"/>
                <a:gd name="connsiteY2" fmla="*/ 771525 h 777875"/>
                <a:gd name="connsiteX3" fmla="*/ 241300 w 708025"/>
                <a:gd name="connsiteY3" fmla="*/ 0 h 777875"/>
                <a:gd name="connsiteX4" fmla="*/ 0 w 708025"/>
                <a:gd name="connsiteY4" fmla="*/ 355600 h 777875"/>
                <a:gd name="connsiteX0" fmla="*/ 0 w 708025"/>
                <a:gd name="connsiteY0" fmla="*/ 355600 h 781050"/>
                <a:gd name="connsiteX1" fmla="*/ 250825 w 708025"/>
                <a:gd name="connsiteY1" fmla="*/ 781050 h 781050"/>
                <a:gd name="connsiteX2" fmla="*/ 708025 w 708025"/>
                <a:gd name="connsiteY2" fmla="*/ 771525 h 781050"/>
                <a:gd name="connsiteX3" fmla="*/ 241300 w 708025"/>
                <a:gd name="connsiteY3" fmla="*/ 0 h 781050"/>
                <a:gd name="connsiteX4" fmla="*/ 0 w 708025"/>
                <a:gd name="connsiteY4" fmla="*/ 355600 h 78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25" h="781050">
                  <a:moveTo>
                    <a:pt x="0" y="355600"/>
                  </a:moveTo>
                  <a:lnTo>
                    <a:pt x="250825" y="781050"/>
                  </a:lnTo>
                  <a:lnTo>
                    <a:pt x="708025" y="771525"/>
                  </a:lnTo>
                  <a:lnTo>
                    <a:pt x="241300" y="0"/>
                  </a:lnTo>
                  <a:lnTo>
                    <a:pt x="0" y="355600"/>
                  </a:lnTo>
                  <a:close/>
                </a:path>
              </a:pathLst>
            </a:custGeom>
            <a:solidFill>
              <a:schemeClr val="bg1">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grpSp>
    </p:spTree>
    <p:extLst>
      <p:ext uri="{BB962C8B-B14F-4D97-AF65-F5344CB8AC3E}">
        <p14:creationId xmlns:p14="http://schemas.microsoft.com/office/powerpoint/2010/main" val="2102573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69579-DF4E-461F-A622-D069DA5CFF1A}"/>
              </a:ext>
            </a:extLst>
          </p:cNvPr>
          <p:cNvSpPr>
            <a:spLocks noGrp="1"/>
          </p:cNvSpPr>
          <p:nvPr>
            <p:ph type="title"/>
          </p:nvPr>
        </p:nvSpPr>
        <p:spPr/>
        <p:txBody>
          <a:bodyPr/>
          <a:lstStyle/>
          <a:p>
            <a:r>
              <a:rPr lang="en-US" dirty="0">
                <a:solidFill>
                  <a:schemeClr val="accent6">
                    <a:lumMod val="75000"/>
                  </a:schemeClr>
                </a:solidFill>
              </a:rPr>
              <a:t>Standard Schema</a:t>
            </a:r>
          </a:p>
        </p:txBody>
      </p:sp>
      <p:sp>
        <p:nvSpPr>
          <p:cNvPr id="3" name="Content Placeholder 2">
            <a:extLst>
              <a:ext uri="{FF2B5EF4-FFF2-40B4-BE49-F238E27FC236}">
                <a16:creationId xmlns:a16="http://schemas.microsoft.com/office/drawing/2014/main" id="{1446608A-2EE7-44D1-BF33-77DB87D83C72}"/>
              </a:ext>
            </a:extLst>
          </p:cNvPr>
          <p:cNvSpPr>
            <a:spLocks noGrp="1"/>
          </p:cNvSpPr>
          <p:nvPr>
            <p:ph idx="1"/>
          </p:nvPr>
        </p:nvSpPr>
        <p:spPr>
          <a:xfrm>
            <a:off x="449094" y="1532699"/>
            <a:ext cx="11293812" cy="4644265"/>
          </a:xfrm>
        </p:spPr>
        <p:txBody>
          <a:bodyPr/>
          <a:lstStyle/>
          <a:p>
            <a:pPr marL="0" indent="0">
              <a:buNone/>
            </a:pPr>
            <a:r>
              <a:rPr lang="en-US" dirty="0"/>
              <a:t>Uses the language to define core types for the scientific field </a:t>
            </a:r>
          </a:p>
        </p:txBody>
      </p:sp>
      <p:pic>
        <p:nvPicPr>
          <p:cNvPr id="26" name="Picture 25">
            <a:extLst>
              <a:ext uri="{FF2B5EF4-FFF2-40B4-BE49-F238E27FC236}">
                <a16:creationId xmlns:a16="http://schemas.microsoft.com/office/drawing/2014/main" id="{6D523DE4-D102-4FE6-93EC-51FFC4116E74}"/>
              </a:ext>
            </a:extLst>
          </p:cNvPr>
          <p:cNvPicPr>
            <a:picLocks noChangeAspect="1"/>
          </p:cNvPicPr>
          <p:nvPr/>
        </p:nvPicPr>
        <p:blipFill>
          <a:blip r:embed="rId3"/>
          <a:stretch>
            <a:fillRect/>
          </a:stretch>
        </p:blipFill>
        <p:spPr>
          <a:xfrm>
            <a:off x="5999886" y="2209151"/>
            <a:ext cx="6192114" cy="4648849"/>
          </a:xfrm>
          <a:prstGeom prst="rect">
            <a:avLst/>
          </a:prstGeom>
        </p:spPr>
      </p:pic>
      <p:sp>
        <p:nvSpPr>
          <p:cNvPr id="28" name="Rectangle 27">
            <a:extLst>
              <a:ext uri="{FF2B5EF4-FFF2-40B4-BE49-F238E27FC236}">
                <a16:creationId xmlns:a16="http://schemas.microsoft.com/office/drawing/2014/main" id="{ADE32017-F6C0-4D2E-B070-2FA965751610}"/>
              </a:ext>
            </a:extLst>
          </p:cNvPr>
          <p:cNvSpPr/>
          <p:nvPr/>
        </p:nvSpPr>
        <p:spPr>
          <a:xfrm>
            <a:off x="890423" y="2234801"/>
            <a:ext cx="2574758" cy="745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 panose="020B0604020202020204" pitchFamily="34" charset="0"/>
                <a:cs typeface="Arial" panose="020B0604020202020204" pitchFamily="34" charset="0"/>
              </a:rPr>
              <a:t>TimeSeries</a:t>
            </a:r>
            <a:endParaRPr lang="en-US" sz="2800" dirty="0">
              <a:solidFill>
                <a:schemeClr val="tx1"/>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0D9A9049-5505-40C9-B5C3-B1DB145A74C5}"/>
              </a:ext>
            </a:extLst>
          </p:cNvPr>
          <p:cNvSpPr/>
          <p:nvPr/>
        </p:nvSpPr>
        <p:spPr>
          <a:xfrm>
            <a:off x="1702048" y="3178472"/>
            <a:ext cx="3009250" cy="9745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data</a:t>
            </a:r>
          </a:p>
        </p:txBody>
      </p:sp>
      <p:sp>
        <p:nvSpPr>
          <p:cNvPr id="31" name="Oval 30">
            <a:extLst>
              <a:ext uri="{FF2B5EF4-FFF2-40B4-BE49-F238E27FC236}">
                <a16:creationId xmlns:a16="http://schemas.microsoft.com/office/drawing/2014/main" id="{061DBC80-3D6D-46FB-8176-FEB66B518A2E}"/>
              </a:ext>
            </a:extLst>
          </p:cNvPr>
          <p:cNvSpPr/>
          <p:nvPr/>
        </p:nvSpPr>
        <p:spPr>
          <a:xfrm>
            <a:off x="1702048" y="4350743"/>
            <a:ext cx="3009250" cy="9745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timestamps</a:t>
            </a:r>
          </a:p>
          <a:p>
            <a:pPr algn="ctr"/>
            <a:r>
              <a:rPr lang="en-US" sz="1600" dirty="0">
                <a:solidFill>
                  <a:schemeClr val="tx1"/>
                </a:solidFill>
                <a:latin typeface="Arial" panose="020B0604020202020204" pitchFamily="34" charset="0"/>
                <a:cs typeface="Arial" panose="020B0604020202020204" pitchFamily="34" charset="0"/>
              </a:rPr>
              <a:t>float64</a:t>
            </a:r>
            <a:endParaRPr lang="en-US" sz="1400" dirty="0">
              <a:solidFill>
                <a:schemeClr val="tx1"/>
              </a:solidFill>
              <a:latin typeface="Arial" panose="020B0604020202020204" pitchFamily="34" charset="0"/>
              <a:cs typeface="Arial" panose="020B0604020202020204" pitchFamily="34" charset="0"/>
            </a:endParaRPr>
          </a:p>
        </p:txBody>
      </p:sp>
      <p:sp>
        <p:nvSpPr>
          <p:cNvPr id="33" name="Rectangle: Diagonal Corners Rounded 32">
            <a:extLst>
              <a:ext uri="{FF2B5EF4-FFF2-40B4-BE49-F238E27FC236}">
                <a16:creationId xmlns:a16="http://schemas.microsoft.com/office/drawing/2014/main" id="{F580BA29-263F-41E1-86EC-75F7C5155544}"/>
              </a:ext>
            </a:extLst>
          </p:cNvPr>
          <p:cNvSpPr/>
          <p:nvPr/>
        </p:nvSpPr>
        <p:spPr>
          <a:xfrm>
            <a:off x="4390787" y="2781705"/>
            <a:ext cx="962623" cy="751127"/>
          </a:xfrm>
          <a:prstGeom prst="round2DiagRect">
            <a:avLst>
              <a:gd name="adj1" fmla="val 500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unit</a:t>
            </a:r>
          </a:p>
          <a:p>
            <a:pPr algn="ctr"/>
            <a:r>
              <a:rPr lang="en-US" sz="1600" dirty="0">
                <a:solidFill>
                  <a:schemeClr val="tx1"/>
                </a:solidFill>
                <a:latin typeface="Arial" panose="020B0604020202020204" pitchFamily="34" charset="0"/>
                <a:cs typeface="Arial" panose="020B0604020202020204" pitchFamily="34" charset="0"/>
              </a:rPr>
              <a:t>text</a:t>
            </a:r>
            <a:endParaRPr lang="en-US" sz="2400" dirty="0">
              <a:solidFill>
                <a:schemeClr val="tx1"/>
              </a:solidFill>
              <a:latin typeface="Arial" panose="020B0604020202020204" pitchFamily="34" charset="0"/>
              <a:cs typeface="Arial" panose="020B0604020202020204" pitchFamily="34" charset="0"/>
            </a:endParaRPr>
          </a:p>
        </p:txBody>
      </p:sp>
      <p:sp>
        <p:nvSpPr>
          <p:cNvPr id="34" name="Rectangle: Diagonal Corners Rounded 33">
            <a:extLst>
              <a:ext uri="{FF2B5EF4-FFF2-40B4-BE49-F238E27FC236}">
                <a16:creationId xmlns:a16="http://schemas.microsoft.com/office/drawing/2014/main" id="{C44491C7-F624-49AF-9226-056B500AF4CC}"/>
              </a:ext>
            </a:extLst>
          </p:cNvPr>
          <p:cNvSpPr/>
          <p:nvPr/>
        </p:nvSpPr>
        <p:spPr>
          <a:xfrm>
            <a:off x="4390787" y="3965611"/>
            <a:ext cx="962623" cy="751127"/>
          </a:xfrm>
          <a:prstGeom prst="round2DiagRect">
            <a:avLst>
              <a:gd name="adj1" fmla="val 500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unit</a:t>
            </a:r>
          </a:p>
          <a:p>
            <a:pPr algn="ctr"/>
            <a:r>
              <a:rPr lang="en-US" sz="1600" dirty="0">
                <a:solidFill>
                  <a:schemeClr val="tx1"/>
                </a:solidFill>
                <a:latin typeface="Arial" panose="020B0604020202020204" pitchFamily="34" charset="0"/>
                <a:cs typeface="Arial" panose="020B0604020202020204" pitchFamily="34" charset="0"/>
              </a:rPr>
              <a:t>text</a:t>
            </a:r>
            <a:endParaRPr lang="en-US" sz="2400" dirty="0">
              <a:solidFill>
                <a:schemeClr val="tx1"/>
              </a:solidFill>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4B050658-BBF5-4C49-BADE-64F5FB4EBB81}"/>
              </a:ext>
            </a:extLst>
          </p:cNvPr>
          <p:cNvCxnSpPr>
            <a:cxnSpLocks/>
          </p:cNvCxnSpPr>
          <p:nvPr/>
        </p:nvCxnSpPr>
        <p:spPr>
          <a:xfrm>
            <a:off x="1070811" y="2980759"/>
            <a:ext cx="0" cy="18572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D1758E4-8D79-4FA0-A59E-37546D2E8DAB}"/>
              </a:ext>
            </a:extLst>
          </p:cNvPr>
          <p:cNvCxnSpPr>
            <a:cxnSpLocks/>
            <a:endCxn id="30" idx="2"/>
          </p:cNvCxnSpPr>
          <p:nvPr/>
        </p:nvCxnSpPr>
        <p:spPr>
          <a:xfrm>
            <a:off x="1070811" y="3665751"/>
            <a:ext cx="6312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77F56CC-9978-4767-8C6D-2CE5E3E7284A}"/>
              </a:ext>
            </a:extLst>
          </p:cNvPr>
          <p:cNvCxnSpPr>
            <a:cxnSpLocks/>
            <a:endCxn id="31" idx="2"/>
          </p:cNvCxnSpPr>
          <p:nvPr/>
        </p:nvCxnSpPr>
        <p:spPr>
          <a:xfrm>
            <a:off x="1070811" y="4838022"/>
            <a:ext cx="6312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F0934E4C-7C03-4E88-90E5-02F9C6E6E61C}"/>
              </a:ext>
            </a:extLst>
          </p:cNvPr>
          <p:cNvGrpSpPr/>
          <p:nvPr/>
        </p:nvGrpSpPr>
        <p:grpSpPr>
          <a:xfrm>
            <a:off x="10414001" y="172063"/>
            <a:ext cx="1691522" cy="1319083"/>
            <a:chOff x="10414001" y="172063"/>
            <a:chExt cx="1691522" cy="1319083"/>
          </a:xfrm>
        </p:grpSpPr>
        <p:sp>
          <p:nvSpPr>
            <p:cNvPr id="47" name="Isosceles Triangle 46">
              <a:extLst>
                <a:ext uri="{FF2B5EF4-FFF2-40B4-BE49-F238E27FC236}">
                  <a16:creationId xmlns:a16="http://schemas.microsoft.com/office/drawing/2014/main" id="{13CEAF81-8B99-4D51-AD66-D6E698C20707}"/>
                </a:ext>
              </a:extLst>
            </p:cNvPr>
            <p:cNvSpPr/>
            <p:nvPr/>
          </p:nvSpPr>
          <p:spPr>
            <a:xfrm flipV="1">
              <a:off x="10879349" y="848368"/>
              <a:ext cx="770309" cy="641924"/>
            </a:xfrm>
            <a:prstGeom prst="triangle">
              <a:avLst/>
            </a:prstGeom>
            <a:solidFill>
              <a:srgbClr val="F79646"/>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48" name="Isosceles Triangle 47">
              <a:extLst>
                <a:ext uri="{FF2B5EF4-FFF2-40B4-BE49-F238E27FC236}">
                  <a16:creationId xmlns:a16="http://schemas.microsoft.com/office/drawing/2014/main" id="{F5802159-AD89-413B-8CE5-D002986CBDA7}"/>
                </a:ext>
              </a:extLst>
            </p:cNvPr>
            <p:cNvSpPr/>
            <p:nvPr/>
          </p:nvSpPr>
          <p:spPr>
            <a:xfrm>
              <a:off x="10879349" y="203969"/>
              <a:ext cx="770309" cy="641924"/>
            </a:xfrm>
            <a:prstGeom prst="triangle">
              <a:avLst/>
            </a:prstGeom>
            <a:solidFill>
              <a:srgbClr val="8064A2"/>
            </a:solidFill>
            <a:ln w="12700" cmpd="sng">
              <a:solidFill>
                <a:srgbClr val="FFFFFF"/>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49" name="Isosceles Triangle 48">
              <a:extLst>
                <a:ext uri="{FF2B5EF4-FFF2-40B4-BE49-F238E27FC236}">
                  <a16:creationId xmlns:a16="http://schemas.microsoft.com/office/drawing/2014/main" id="{BB824083-2040-49EE-8670-495E9F3A2801}"/>
                </a:ext>
              </a:extLst>
            </p:cNvPr>
            <p:cNvSpPr/>
            <p:nvPr/>
          </p:nvSpPr>
          <p:spPr>
            <a:xfrm>
              <a:off x="10494195" y="848368"/>
              <a:ext cx="770309" cy="641924"/>
            </a:xfrm>
            <a:prstGeom prst="triangle">
              <a:avLst/>
            </a:prstGeom>
            <a:solidFill>
              <a:srgbClr val="4F81BD"/>
            </a:solidFill>
            <a:ln w="12700" cmpd="sng">
              <a:solidFill>
                <a:srgbClr val="FFFFFF"/>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50" name="Isosceles Triangle 49">
              <a:extLst>
                <a:ext uri="{FF2B5EF4-FFF2-40B4-BE49-F238E27FC236}">
                  <a16:creationId xmlns:a16="http://schemas.microsoft.com/office/drawing/2014/main" id="{AA94CEAD-F354-489E-BC86-D5A3206EDE20}"/>
                </a:ext>
              </a:extLst>
            </p:cNvPr>
            <p:cNvSpPr/>
            <p:nvPr/>
          </p:nvSpPr>
          <p:spPr>
            <a:xfrm>
              <a:off x="11264504" y="848508"/>
              <a:ext cx="770309" cy="641924"/>
            </a:xfrm>
            <a:prstGeom prst="triangle">
              <a:avLst/>
            </a:prstGeom>
            <a:solidFill>
              <a:srgbClr val="9BBB59"/>
            </a:solidFill>
            <a:ln w="12700" cmpd="sng">
              <a:solidFill>
                <a:srgbClr val="FFFFFF"/>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51" name="Rectangle 50">
              <a:extLst>
                <a:ext uri="{FF2B5EF4-FFF2-40B4-BE49-F238E27FC236}">
                  <a16:creationId xmlns:a16="http://schemas.microsoft.com/office/drawing/2014/main" id="{F7A64C69-2849-4373-AAEC-A7935340E3E8}"/>
                </a:ext>
              </a:extLst>
            </p:cNvPr>
            <p:cNvSpPr/>
            <p:nvPr/>
          </p:nvSpPr>
          <p:spPr>
            <a:xfrm>
              <a:off x="10973351" y="403308"/>
              <a:ext cx="585943"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accent4">
                      <a:lumMod val="50000"/>
                    </a:schemeClr>
                  </a:solidFill>
                  <a:uLnTx/>
                  <a:uFillTx/>
                  <a:latin typeface="Calibri"/>
                  <a:cs typeface="Calibri"/>
                </a:rPr>
                <a:t>Data API</a:t>
              </a:r>
            </a:p>
          </p:txBody>
        </p:sp>
        <p:sp>
          <p:nvSpPr>
            <p:cNvPr id="52" name="Rectangle 51">
              <a:extLst>
                <a:ext uri="{FF2B5EF4-FFF2-40B4-BE49-F238E27FC236}">
                  <a16:creationId xmlns:a16="http://schemas.microsoft.com/office/drawing/2014/main" id="{375D93C8-8DCD-419D-8592-C76046AA86B1}"/>
                </a:ext>
              </a:extLst>
            </p:cNvPr>
            <p:cNvSpPr/>
            <p:nvPr/>
          </p:nvSpPr>
          <p:spPr>
            <a:xfrm>
              <a:off x="10526164" y="1088115"/>
              <a:ext cx="719609"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tx2">
                      <a:lumMod val="50000"/>
                    </a:schemeClr>
                  </a:solidFill>
                  <a:uLnTx/>
                  <a:uFillTx/>
                  <a:latin typeface="Calibri"/>
                  <a:cs typeface="Calibri"/>
                </a:rPr>
                <a:t>Spec.</a:t>
              </a:r>
              <a:r>
                <a:rPr kumimoji="0" lang="en-US" sz="1000" b="1" i="0" u="none" strike="noStrike" kern="0" cap="none" spc="0" normalizeH="0" noProof="0" dirty="0">
                  <a:ln/>
                  <a:solidFill>
                    <a:schemeClr val="tx2">
                      <a:lumMod val="50000"/>
                    </a:schemeClr>
                  </a:solidFill>
                  <a:uLnTx/>
                  <a:uFillTx/>
                  <a:latin typeface="Calibri"/>
                  <a:cs typeface="Calibri"/>
                </a:rPr>
                <a:t> L</a:t>
              </a:r>
              <a:r>
                <a:rPr kumimoji="0" lang="en-US" sz="1000" b="1" i="0" u="none" strike="noStrike" kern="0" cap="none" spc="0" normalizeH="0" baseline="0" noProof="0" dirty="0">
                  <a:ln/>
                  <a:solidFill>
                    <a:schemeClr val="tx2">
                      <a:lumMod val="50000"/>
                    </a:schemeClr>
                  </a:solidFill>
                  <a:uLnTx/>
                  <a:uFillTx/>
                  <a:latin typeface="Calibri"/>
                  <a:cs typeface="Calibri"/>
                </a:rPr>
                <a:t>anguage</a:t>
              </a:r>
            </a:p>
          </p:txBody>
        </p:sp>
        <p:sp>
          <p:nvSpPr>
            <p:cNvPr id="53" name="Rectangle 52">
              <a:extLst>
                <a:ext uri="{FF2B5EF4-FFF2-40B4-BE49-F238E27FC236}">
                  <a16:creationId xmlns:a16="http://schemas.microsoft.com/office/drawing/2014/main" id="{D9CDA100-989E-42B2-AB29-32920BF0DC4A}"/>
                </a:ext>
              </a:extLst>
            </p:cNvPr>
            <p:cNvSpPr/>
            <p:nvPr/>
          </p:nvSpPr>
          <p:spPr>
            <a:xfrm>
              <a:off x="11320367" y="1091036"/>
              <a:ext cx="651129"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accent3">
                      <a:lumMod val="50000"/>
                    </a:schemeClr>
                  </a:solidFill>
                  <a:uLnTx/>
                  <a:uFillTx/>
                  <a:latin typeface="Calibri"/>
                  <a:cs typeface="Calibri"/>
                </a:rPr>
                <a:t>Data Storage</a:t>
              </a:r>
            </a:p>
          </p:txBody>
        </p:sp>
        <p:sp>
          <p:nvSpPr>
            <p:cNvPr id="54" name="Rectangle 53">
              <a:extLst>
                <a:ext uri="{FF2B5EF4-FFF2-40B4-BE49-F238E27FC236}">
                  <a16:creationId xmlns:a16="http://schemas.microsoft.com/office/drawing/2014/main" id="{B385052C-C904-4F2E-B715-44576CB626BE}"/>
                </a:ext>
              </a:extLst>
            </p:cNvPr>
            <p:cNvSpPr/>
            <p:nvPr/>
          </p:nvSpPr>
          <p:spPr>
            <a:xfrm>
              <a:off x="10900520" y="820663"/>
              <a:ext cx="715044"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accent6">
                      <a:lumMod val="50000"/>
                    </a:schemeClr>
                  </a:solidFill>
                  <a:uLnTx/>
                  <a:uFillTx/>
                  <a:latin typeface="Calibri"/>
                  <a:cs typeface="Calibri"/>
                </a:rPr>
                <a:t>Standard Schema</a:t>
              </a:r>
            </a:p>
          </p:txBody>
        </p:sp>
        <p:sp>
          <p:nvSpPr>
            <p:cNvPr id="55" name="Isosceles Triangle 54">
              <a:extLst>
                <a:ext uri="{FF2B5EF4-FFF2-40B4-BE49-F238E27FC236}">
                  <a16:creationId xmlns:a16="http://schemas.microsoft.com/office/drawing/2014/main" id="{F9C072C3-AD79-43F8-B104-2C8F2A19AB22}"/>
                </a:ext>
              </a:extLst>
            </p:cNvPr>
            <p:cNvSpPr/>
            <p:nvPr/>
          </p:nvSpPr>
          <p:spPr>
            <a:xfrm>
              <a:off x="10842586" y="172063"/>
              <a:ext cx="857096" cy="690421"/>
            </a:xfrm>
            <a:prstGeom prst="triangl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a:extLst>
                <a:ext uri="{FF2B5EF4-FFF2-40B4-BE49-F238E27FC236}">
                  <a16:creationId xmlns:a16="http://schemas.microsoft.com/office/drawing/2014/main" id="{23430FDB-A990-4922-A9D5-4111C8740293}"/>
                </a:ext>
              </a:extLst>
            </p:cNvPr>
            <p:cNvSpPr/>
            <p:nvPr/>
          </p:nvSpPr>
          <p:spPr>
            <a:xfrm>
              <a:off x="10414001" y="797535"/>
              <a:ext cx="857096" cy="690421"/>
            </a:xfrm>
            <a:prstGeom prst="triangl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A8F69F5C-3EB1-466F-BACA-6BEE837CE420}"/>
                </a:ext>
              </a:extLst>
            </p:cNvPr>
            <p:cNvSpPr/>
            <p:nvPr/>
          </p:nvSpPr>
          <p:spPr>
            <a:xfrm>
              <a:off x="11248427" y="795199"/>
              <a:ext cx="857096" cy="690421"/>
            </a:xfrm>
            <a:prstGeom prst="triangl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0705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69579-DF4E-461F-A622-D069DA5CFF1A}"/>
              </a:ext>
            </a:extLst>
          </p:cNvPr>
          <p:cNvSpPr>
            <a:spLocks noGrp="1"/>
          </p:cNvSpPr>
          <p:nvPr>
            <p:ph type="title"/>
          </p:nvPr>
        </p:nvSpPr>
        <p:spPr/>
        <p:txBody>
          <a:bodyPr/>
          <a:lstStyle/>
          <a:p>
            <a:r>
              <a:rPr lang="en-US" dirty="0">
                <a:solidFill>
                  <a:schemeClr val="accent6">
                    <a:lumMod val="75000"/>
                  </a:schemeClr>
                </a:solidFill>
              </a:rPr>
              <a:t>Standard Schema</a:t>
            </a:r>
          </a:p>
        </p:txBody>
      </p:sp>
      <p:sp>
        <p:nvSpPr>
          <p:cNvPr id="3" name="Content Placeholder 2">
            <a:extLst>
              <a:ext uri="{FF2B5EF4-FFF2-40B4-BE49-F238E27FC236}">
                <a16:creationId xmlns:a16="http://schemas.microsoft.com/office/drawing/2014/main" id="{1446608A-2EE7-44D1-BF33-77DB87D83C72}"/>
              </a:ext>
            </a:extLst>
          </p:cNvPr>
          <p:cNvSpPr>
            <a:spLocks noGrp="1"/>
          </p:cNvSpPr>
          <p:nvPr>
            <p:ph idx="1"/>
          </p:nvPr>
        </p:nvSpPr>
        <p:spPr>
          <a:xfrm>
            <a:off x="449094" y="1532699"/>
            <a:ext cx="11293812" cy="4644265"/>
          </a:xfrm>
        </p:spPr>
        <p:txBody>
          <a:bodyPr/>
          <a:lstStyle/>
          <a:p>
            <a:pPr marL="0" indent="0">
              <a:buNone/>
            </a:pPr>
            <a:r>
              <a:rPr lang="en-US" dirty="0"/>
              <a:t>Uses the language to build new data types from existing types</a:t>
            </a:r>
          </a:p>
        </p:txBody>
      </p:sp>
      <p:sp>
        <p:nvSpPr>
          <p:cNvPr id="28" name="Rectangle 27">
            <a:extLst>
              <a:ext uri="{FF2B5EF4-FFF2-40B4-BE49-F238E27FC236}">
                <a16:creationId xmlns:a16="http://schemas.microsoft.com/office/drawing/2014/main" id="{ADE32017-F6C0-4D2E-B070-2FA965751610}"/>
              </a:ext>
            </a:extLst>
          </p:cNvPr>
          <p:cNvSpPr/>
          <p:nvPr/>
        </p:nvSpPr>
        <p:spPr>
          <a:xfrm>
            <a:off x="3521242" y="2234801"/>
            <a:ext cx="2574758" cy="745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 panose="020B0604020202020204" pitchFamily="34" charset="0"/>
                <a:cs typeface="Arial" panose="020B0604020202020204" pitchFamily="34" charset="0"/>
              </a:rPr>
              <a:t>TimeSeries</a:t>
            </a:r>
            <a:endParaRPr lang="en-US" sz="2800" dirty="0">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AEB3F533-6CB9-4E08-8478-89A62ADDE40B}"/>
              </a:ext>
            </a:extLst>
          </p:cNvPr>
          <p:cNvSpPr/>
          <p:nvPr/>
        </p:nvSpPr>
        <p:spPr>
          <a:xfrm>
            <a:off x="1829781" y="3682861"/>
            <a:ext cx="2811379" cy="745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 panose="020B0604020202020204" pitchFamily="34" charset="0"/>
                <a:cs typeface="Arial" panose="020B0604020202020204" pitchFamily="34" charset="0"/>
              </a:rPr>
              <a:t>ElectricalSeries</a:t>
            </a:r>
            <a:endParaRPr lang="en-US" sz="2800"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64F11C6C-91B5-450D-BE2D-41968CCF1420}"/>
              </a:ext>
            </a:extLst>
          </p:cNvPr>
          <p:cNvSpPr/>
          <p:nvPr/>
        </p:nvSpPr>
        <p:spPr>
          <a:xfrm>
            <a:off x="4976081" y="3682861"/>
            <a:ext cx="2811379" cy="745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 panose="020B0604020202020204" pitchFamily="34" charset="0"/>
                <a:cs typeface="Arial" panose="020B0604020202020204" pitchFamily="34" charset="0"/>
              </a:rPr>
              <a:t>ImageSeries</a:t>
            </a:r>
            <a:endParaRPr lang="en-US" sz="2800" dirty="0">
              <a:solidFill>
                <a:schemeClr val="tx1"/>
              </a:solidFill>
              <a:latin typeface="Arial" panose="020B060402020202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32A935FF-5C66-407B-A7D5-F418D0612A50}"/>
              </a:ext>
            </a:extLst>
          </p:cNvPr>
          <p:cNvCxnSpPr>
            <a:cxnSpLocks/>
            <a:stCxn id="27" idx="0"/>
            <a:endCxn id="28" idx="2"/>
          </p:cNvCxnSpPr>
          <p:nvPr/>
        </p:nvCxnSpPr>
        <p:spPr>
          <a:xfrm flipV="1">
            <a:off x="3235471" y="2980759"/>
            <a:ext cx="1573150" cy="702102"/>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9A118A4-18D6-4338-A32E-72759E898A0A}"/>
              </a:ext>
            </a:extLst>
          </p:cNvPr>
          <p:cNvCxnSpPr>
            <a:cxnSpLocks/>
            <a:stCxn id="29" idx="0"/>
            <a:endCxn id="28" idx="2"/>
          </p:cNvCxnSpPr>
          <p:nvPr/>
        </p:nvCxnSpPr>
        <p:spPr>
          <a:xfrm flipH="1" flipV="1">
            <a:off x="4808621" y="2980759"/>
            <a:ext cx="1573150" cy="702102"/>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513C909-21C9-432C-9C4A-4BB02E2F7714}"/>
              </a:ext>
            </a:extLst>
          </p:cNvPr>
          <p:cNvCxnSpPr>
            <a:cxnSpLocks/>
            <a:stCxn id="50" idx="0"/>
            <a:endCxn id="28" idx="2"/>
          </p:cNvCxnSpPr>
          <p:nvPr/>
        </p:nvCxnSpPr>
        <p:spPr>
          <a:xfrm flipH="1" flipV="1">
            <a:off x="4808621" y="2980759"/>
            <a:ext cx="4430158" cy="703261"/>
          </a:xfrm>
          <a:prstGeom prst="straightConnector1">
            <a:avLst/>
          </a:prstGeom>
          <a:ln>
            <a:solidFill>
              <a:schemeClr val="tx1"/>
            </a:solidFill>
            <a:prstDash val="lgDash"/>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51EB0F0-1C87-4627-8AEF-0C52AFD44BA5}"/>
              </a:ext>
            </a:extLst>
          </p:cNvPr>
          <p:cNvCxnSpPr>
            <a:cxnSpLocks/>
            <a:stCxn id="45" idx="0"/>
            <a:endCxn id="29" idx="2"/>
          </p:cNvCxnSpPr>
          <p:nvPr/>
        </p:nvCxnSpPr>
        <p:spPr>
          <a:xfrm flipV="1">
            <a:off x="5105923" y="4428819"/>
            <a:ext cx="1275848" cy="700676"/>
          </a:xfrm>
          <a:prstGeom prst="straightConnector1">
            <a:avLst/>
          </a:prstGeom>
          <a:ln>
            <a:solidFill>
              <a:schemeClr val="tx1"/>
            </a:solidFill>
            <a:prstDash val="lgDash"/>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A9D6AF9-ED6D-451F-8622-46AC55FA44C9}"/>
              </a:ext>
            </a:extLst>
          </p:cNvPr>
          <p:cNvCxnSpPr>
            <a:cxnSpLocks/>
            <a:stCxn id="47" idx="0"/>
            <a:endCxn id="29" idx="2"/>
          </p:cNvCxnSpPr>
          <p:nvPr/>
        </p:nvCxnSpPr>
        <p:spPr>
          <a:xfrm flipH="1" flipV="1">
            <a:off x="6381771" y="4428819"/>
            <a:ext cx="1405689" cy="700676"/>
          </a:xfrm>
          <a:prstGeom prst="straightConnector1">
            <a:avLst/>
          </a:prstGeom>
          <a:ln>
            <a:solidFill>
              <a:schemeClr val="tx1"/>
            </a:solidFill>
            <a:prstDash val="lgDash"/>
            <a:tailEnd type="triangle" w="lg" len="lg"/>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B9B8BCFC-BEA3-4EA2-B563-21E289C3BE1F}"/>
              </a:ext>
            </a:extLst>
          </p:cNvPr>
          <p:cNvSpPr/>
          <p:nvPr/>
        </p:nvSpPr>
        <p:spPr>
          <a:xfrm>
            <a:off x="3959915" y="5129495"/>
            <a:ext cx="2292016" cy="745958"/>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extension</a:t>
            </a:r>
          </a:p>
        </p:txBody>
      </p:sp>
      <p:sp>
        <p:nvSpPr>
          <p:cNvPr id="47" name="Rectangle 46">
            <a:extLst>
              <a:ext uri="{FF2B5EF4-FFF2-40B4-BE49-F238E27FC236}">
                <a16:creationId xmlns:a16="http://schemas.microsoft.com/office/drawing/2014/main" id="{12C45C76-50F0-4709-AC67-0EC7EB01BF66}"/>
              </a:ext>
            </a:extLst>
          </p:cNvPr>
          <p:cNvSpPr/>
          <p:nvPr/>
        </p:nvSpPr>
        <p:spPr>
          <a:xfrm>
            <a:off x="6641452" y="5129495"/>
            <a:ext cx="2292016" cy="745958"/>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extension</a:t>
            </a:r>
          </a:p>
        </p:txBody>
      </p:sp>
      <p:sp>
        <p:nvSpPr>
          <p:cNvPr id="50" name="Rectangle 49">
            <a:extLst>
              <a:ext uri="{FF2B5EF4-FFF2-40B4-BE49-F238E27FC236}">
                <a16:creationId xmlns:a16="http://schemas.microsoft.com/office/drawing/2014/main" id="{8C746C86-8150-4F89-98D7-89DA3F8022BB}"/>
              </a:ext>
            </a:extLst>
          </p:cNvPr>
          <p:cNvSpPr/>
          <p:nvPr/>
        </p:nvSpPr>
        <p:spPr>
          <a:xfrm>
            <a:off x="8092771" y="3684020"/>
            <a:ext cx="2292016" cy="745958"/>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extension</a:t>
            </a:r>
          </a:p>
        </p:txBody>
      </p:sp>
      <p:grpSp>
        <p:nvGrpSpPr>
          <p:cNvPr id="66" name="Group 65">
            <a:extLst>
              <a:ext uri="{FF2B5EF4-FFF2-40B4-BE49-F238E27FC236}">
                <a16:creationId xmlns:a16="http://schemas.microsoft.com/office/drawing/2014/main" id="{C420737E-5A24-4B23-B72D-221516D8D304}"/>
              </a:ext>
            </a:extLst>
          </p:cNvPr>
          <p:cNvGrpSpPr/>
          <p:nvPr/>
        </p:nvGrpSpPr>
        <p:grpSpPr>
          <a:xfrm>
            <a:off x="10414001" y="172063"/>
            <a:ext cx="1691522" cy="1319083"/>
            <a:chOff x="10414001" y="172063"/>
            <a:chExt cx="1691522" cy="1319083"/>
          </a:xfrm>
        </p:grpSpPr>
        <p:sp>
          <p:nvSpPr>
            <p:cNvPr id="67" name="Isosceles Triangle 66">
              <a:extLst>
                <a:ext uri="{FF2B5EF4-FFF2-40B4-BE49-F238E27FC236}">
                  <a16:creationId xmlns:a16="http://schemas.microsoft.com/office/drawing/2014/main" id="{16DD62FB-156C-4892-8366-5BC9DD26AFE6}"/>
                </a:ext>
              </a:extLst>
            </p:cNvPr>
            <p:cNvSpPr/>
            <p:nvPr/>
          </p:nvSpPr>
          <p:spPr>
            <a:xfrm flipV="1">
              <a:off x="10879349" y="848368"/>
              <a:ext cx="770309" cy="641924"/>
            </a:xfrm>
            <a:prstGeom prst="triangle">
              <a:avLst/>
            </a:prstGeom>
            <a:solidFill>
              <a:srgbClr val="F79646"/>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68" name="Isosceles Triangle 67">
              <a:extLst>
                <a:ext uri="{FF2B5EF4-FFF2-40B4-BE49-F238E27FC236}">
                  <a16:creationId xmlns:a16="http://schemas.microsoft.com/office/drawing/2014/main" id="{0F346DDF-37A6-4F4A-8DAF-5F9F1E7B250E}"/>
                </a:ext>
              </a:extLst>
            </p:cNvPr>
            <p:cNvSpPr/>
            <p:nvPr/>
          </p:nvSpPr>
          <p:spPr>
            <a:xfrm>
              <a:off x="10879349" y="203969"/>
              <a:ext cx="770309" cy="641924"/>
            </a:xfrm>
            <a:prstGeom prst="triangle">
              <a:avLst/>
            </a:prstGeom>
            <a:solidFill>
              <a:srgbClr val="8064A2"/>
            </a:solidFill>
            <a:ln w="12700" cmpd="sng">
              <a:solidFill>
                <a:srgbClr val="FFFFFF"/>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69" name="Isosceles Triangle 68">
              <a:extLst>
                <a:ext uri="{FF2B5EF4-FFF2-40B4-BE49-F238E27FC236}">
                  <a16:creationId xmlns:a16="http://schemas.microsoft.com/office/drawing/2014/main" id="{6D15BC7D-5AC7-4BBB-9583-F4C2F9108BFE}"/>
                </a:ext>
              </a:extLst>
            </p:cNvPr>
            <p:cNvSpPr/>
            <p:nvPr/>
          </p:nvSpPr>
          <p:spPr>
            <a:xfrm>
              <a:off x="10494195" y="848368"/>
              <a:ext cx="770309" cy="641924"/>
            </a:xfrm>
            <a:prstGeom prst="triangle">
              <a:avLst/>
            </a:prstGeom>
            <a:solidFill>
              <a:srgbClr val="4F81BD"/>
            </a:solidFill>
            <a:ln w="12700" cmpd="sng">
              <a:solidFill>
                <a:srgbClr val="FFFFFF"/>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70" name="Isosceles Triangle 69">
              <a:extLst>
                <a:ext uri="{FF2B5EF4-FFF2-40B4-BE49-F238E27FC236}">
                  <a16:creationId xmlns:a16="http://schemas.microsoft.com/office/drawing/2014/main" id="{165A58B8-CCCD-4611-ABA9-A90474723B5E}"/>
                </a:ext>
              </a:extLst>
            </p:cNvPr>
            <p:cNvSpPr/>
            <p:nvPr/>
          </p:nvSpPr>
          <p:spPr>
            <a:xfrm>
              <a:off x="11264504" y="848508"/>
              <a:ext cx="770309" cy="641924"/>
            </a:xfrm>
            <a:prstGeom prst="triangle">
              <a:avLst/>
            </a:prstGeom>
            <a:solidFill>
              <a:srgbClr val="9BBB59"/>
            </a:solidFill>
            <a:ln w="12700" cmpd="sng">
              <a:solidFill>
                <a:srgbClr val="FFFFFF"/>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71" name="Rectangle 70">
              <a:extLst>
                <a:ext uri="{FF2B5EF4-FFF2-40B4-BE49-F238E27FC236}">
                  <a16:creationId xmlns:a16="http://schemas.microsoft.com/office/drawing/2014/main" id="{2D0A51A8-C87E-4533-B66A-E68CC94DC454}"/>
                </a:ext>
              </a:extLst>
            </p:cNvPr>
            <p:cNvSpPr/>
            <p:nvPr/>
          </p:nvSpPr>
          <p:spPr>
            <a:xfrm>
              <a:off x="10973351" y="403308"/>
              <a:ext cx="585943"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accent4">
                      <a:lumMod val="50000"/>
                    </a:schemeClr>
                  </a:solidFill>
                  <a:uLnTx/>
                  <a:uFillTx/>
                  <a:latin typeface="Calibri"/>
                  <a:cs typeface="Calibri"/>
                </a:rPr>
                <a:t>Data API</a:t>
              </a:r>
            </a:p>
          </p:txBody>
        </p:sp>
        <p:sp>
          <p:nvSpPr>
            <p:cNvPr id="72" name="Rectangle 71">
              <a:extLst>
                <a:ext uri="{FF2B5EF4-FFF2-40B4-BE49-F238E27FC236}">
                  <a16:creationId xmlns:a16="http://schemas.microsoft.com/office/drawing/2014/main" id="{20CF5F79-9EF0-4FB1-8DAC-4A589B243E45}"/>
                </a:ext>
              </a:extLst>
            </p:cNvPr>
            <p:cNvSpPr/>
            <p:nvPr/>
          </p:nvSpPr>
          <p:spPr>
            <a:xfrm>
              <a:off x="10526164" y="1088115"/>
              <a:ext cx="719609"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tx2">
                      <a:lumMod val="50000"/>
                    </a:schemeClr>
                  </a:solidFill>
                  <a:uLnTx/>
                  <a:uFillTx/>
                  <a:latin typeface="Calibri"/>
                  <a:cs typeface="Calibri"/>
                </a:rPr>
                <a:t>Spec.</a:t>
              </a:r>
              <a:r>
                <a:rPr kumimoji="0" lang="en-US" sz="1000" b="1" i="0" u="none" strike="noStrike" kern="0" cap="none" spc="0" normalizeH="0" noProof="0" dirty="0">
                  <a:ln/>
                  <a:solidFill>
                    <a:schemeClr val="tx2">
                      <a:lumMod val="50000"/>
                    </a:schemeClr>
                  </a:solidFill>
                  <a:uLnTx/>
                  <a:uFillTx/>
                  <a:latin typeface="Calibri"/>
                  <a:cs typeface="Calibri"/>
                </a:rPr>
                <a:t> L</a:t>
              </a:r>
              <a:r>
                <a:rPr kumimoji="0" lang="en-US" sz="1000" b="1" i="0" u="none" strike="noStrike" kern="0" cap="none" spc="0" normalizeH="0" baseline="0" noProof="0" dirty="0">
                  <a:ln/>
                  <a:solidFill>
                    <a:schemeClr val="tx2">
                      <a:lumMod val="50000"/>
                    </a:schemeClr>
                  </a:solidFill>
                  <a:uLnTx/>
                  <a:uFillTx/>
                  <a:latin typeface="Calibri"/>
                  <a:cs typeface="Calibri"/>
                </a:rPr>
                <a:t>anguage</a:t>
              </a:r>
            </a:p>
          </p:txBody>
        </p:sp>
        <p:sp>
          <p:nvSpPr>
            <p:cNvPr id="73" name="Rectangle 72">
              <a:extLst>
                <a:ext uri="{FF2B5EF4-FFF2-40B4-BE49-F238E27FC236}">
                  <a16:creationId xmlns:a16="http://schemas.microsoft.com/office/drawing/2014/main" id="{350997B7-6963-4982-92A2-FBA3B244A814}"/>
                </a:ext>
              </a:extLst>
            </p:cNvPr>
            <p:cNvSpPr/>
            <p:nvPr/>
          </p:nvSpPr>
          <p:spPr>
            <a:xfrm>
              <a:off x="11320367" y="1091036"/>
              <a:ext cx="651129"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accent3">
                      <a:lumMod val="50000"/>
                    </a:schemeClr>
                  </a:solidFill>
                  <a:uLnTx/>
                  <a:uFillTx/>
                  <a:latin typeface="Calibri"/>
                  <a:cs typeface="Calibri"/>
                </a:rPr>
                <a:t>Data Storage</a:t>
              </a:r>
            </a:p>
          </p:txBody>
        </p:sp>
        <p:sp>
          <p:nvSpPr>
            <p:cNvPr id="74" name="Rectangle 73">
              <a:extLst>
                <a:ext uri="{FF2B5EF4-FFF2-40B4-BE49-F238E27FC236}">
                  <a16:creationId xmlns:a16="http://schemas.microsoft.com/office/drawing/2014/main" id="{42B4727C-F565-4BD2-8842-BE81763A7BD2}"/>
                </a:ext>
              </a:extLst>
            </p:cNvPr>
            <p:cNvSpPr/>
            <p:nvPr/>
          </p:nvSpPr>
          <p:spPr>
            <a:xfrm>
              <a:off x="10900520" y="820663"/>
              <a:ext cx="715044"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accent6">
                      <a:lumMod val="50000"/>
                    </a:schemeClr>
                  </a:solidFill>
                  <a:uLnTx/>
                  <a:uFillTx/>
                  <a:latin typeface="Calibri"/>
                  <a:cs typeface="Calibri"/>
                </a:rPr>
                <a:t>Standard Schema</a:t>
              </a:r>
            </a:p>
          </p:txBody>
        </p:sp>
        <p:sp>
          <p:nvSpPr>
            <p:cNvPr id="75" name="Isosceles Triangle 74">
              <a:extLst>
                <a:ext uri="{FF2B5EF4-FFF2-40B4-BE49-F238E27FC236}">
                  <a16:creationId xmlns:a16="http://schemas.microsoft.com/office/drawing/2014/main" id="{3B220DAB-5173-4870-A535-0258406EC96B}"/>
                </a:ext>
              </a:extLst>
            </p:cNvPr>
            <p:cNvSpPr/>
            <p:nvPr/>
          </p:nvSpPr>
          <p:spPr>
            <a:xfrm>
              <a:off x="10842586" y="172063"/>
              <a:ext cx="857096" cy="690421"/>
            </a:xfrm>
            <a:prstGeom prst="triangl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5699BAC6-957B-4538-9954-C6CC31ED3B4C}"/>
                </a:ext>
              </a:extLst>
            </p:cNvPr>
            <p:cNvSpPr/>
            <p:nvPr/>
          </p:nvSpPr>
          <p:spPr>
            <a:xfrm>
              <a:off x="10414001" y="797535"/>
              <a:ext cx="857096" cy="690421"/>
            </a:xfrm>
            <a:prstGeom prst="triangl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208BB325-8510-4F57-BA0C-C8F208401817}"/>
                </a:ext>
              </a:extLst>
            </p:cNvPr>
            <p:cNvSpPr/>
            <p:nvPr/>
          </p:nvSpPr>
          <p:spPr>
            <a:xfrm>
              <a:off x="11248427" y="795199"/>
              <a:ext cx="857096" cy="690421"/>
            </a:xfrm>
            <a:prstGeom prst="triangl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6338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7044F-DA4A-485F-B31F-E19EBC5B999C}"/>
              </a:ext>
            </a:extLst>
          </p:cNvPr>
          <p:cNvSpPr>
            <a:spLocks noGrp="1"/>
          </p:cNvSpPr>
          <p:nvPr>
            <p:ph type="title"/>
          </p:nvPr>
        </p:nvSpPr>
        <p:spPr/>
        <p:txBody>
          <a:bodyPr/>
          <a:lstStyle/>
          <a:p>
            <a:r>
              <a:rPr lang="en-US" dirty="0">
                <a:solidFill>
                  <a:schemeClr val="accent3">
                    <a:lumMod val="75000"/>
                  </a:schemeClr>
                </a:solidFill>
              </a:rPr>
              <a:t>Data Storage</a:t>
            </a:r>
          </a:p>
        </p:txBody>
      </p:sp>
      <p:sp>
        <p:nvSpPr>
          <p:cNvPr id="3" name="Content Placeholder 2">
            <a:extLst>
              <a:ext uri="{FF2B5EF4-FFF2-40B4-BE49-F238E27FC236}">
                <a16:creationId xmlns:a16="http://schemas.microsoft.com/office/drawing/2014/main" id="{4C7A2B53-FBFF-4B4A-A333-E1FD4F5415C5}"/>
              </a:ext>
            </a:extLst>
          </p:cNvPr>
          <p:cNvSpPr>
            <a:spLocks noGrp="1"/>
          </p:cNvSpPr>
          <p:nvPr>
            <p:ph idx="1"/>
          </p:nvPr>
        </p:nvSpPr>
        <p:spPr>
          <a:xfrm>
            <a:off x="449094" y="1532699"/>
            <a:ext cx="11293812" cy="4644265"/>
          </a:xfrm>
        </p:spPr>
        <p:txBody>
          <a:bodyPr/>
          <a:lstStyle/>
          <a:p>
            <a:pPr marL="0" indent="0">
              <a:buNone/>
            </a:pPr>
            <a:r>
              <a:rPr lang="en-US" b="1" dirty="0"/>
              <a:t>Goal</a:t>
            </a:r>
            <a:r>
              <a:rPr lang="en-US" dirty="0"/>
              <a:t>: Map object primitives to storage </a:t>
            </a:r>
          </a:p>
          <a:p>
            <a:endParaRPr lang="en-US" dirty="0"/>
          </a:p>
          <a:p>
            <a:pPr marL="0" indent="0">
              <a:buNone/>
            </a:pPr>
            <a:r>
              <a:rPr lang="en-US" dirty="0"/>
              <a:t>Can swap out a different storage backend:</a:t>
            </a:r>
          </a:p>
          <a:p>
            <a:pPr lvl="1"/>
            <a:r>
              <a:rPr lang="en-US" dirty="0"/>
              <a:t>HDF5: Optimized for high-performance computing and scientific data</a:t>
            </a:r>
          </a:p>
          <a:p>
            <a:pPr lvl="1"/>
            <a:r>
              <a:rPr lang="en-US" dirty="0" err="1"/>
              <a:t>Zarr</a:t>
            </a:r>
            <a:r>
              <a:rPr lang="en-US" dirty="0"/>
              <a:t>: Optimized for distributed computing and selective data access in cloud</a:t>
            </a:r>
          </a:p>
          <a:p>
            <a:pPr lvl="1"/>
            <a:r>
              <a:rPr lang="en-US" dirty="0"/>
              <a:t>Relational database: Optimized for queries over metadata and small data</a:t>
            </a:r>
          </a:p>
        </p:txBody>
      </p:sp>
      <p:grpSp>
        <p:nvGrpSpPr>
          <p:cNvPr id="47" name="Group 46">
            <a:extLst>
              <a:ext uri="{FF2B5EF4-FFF2-40B4-BE49-F238E27FC236}">
                <a16:creationId xmlns:a16="http://schemas.microsoft.com/office/drawing/2014/main" id="{C4643CC0-16A2-407E-B7FF-7584B1E22038}"/>
              </a:ext>
            </a:extLst>
          </p:cNvPr>
          <p:cNvGrpSpPr/>
          <p:nvPr/>
        </p:nvGrpSpPr>
        <p:grpSpPr>
          <a:xfrm>
            <a:off x="10477840" y="202843"/>
            <a:ext cx="1556970" cy="1310718"/>
            <a:chOff x="8102193" y="83735"/>
            <a:chExt cx="927791" cy="781050"/>
          </a:xfrm>
        </p:grpSpPr>
        <p:grpSp>
          <p:nvGrpSpPr>
            <p:cNvPr id="48" name="Group 47">
              <a:extLst>
                <a:ext uri="{FF2B5EF4-FFF2-40B4-BE49-F238E27FC236}">
                  <a16:creationId xmlns:a16="http://schemas.microsoft.com/office/drawing/2014/main" id="{E5EA0C85-6365-4731-91FA-B746AAD98B1A}"/>
                </a:ext>
              </a:extLst>
            </p:cNvPr>
            <p:cNvGrpSpPr>
              <a:grpSpLocks noChangeAspect="1"/>
            </p:cNvGrpSpPr>
            <p:nvPr/>
          </p:nvGrpSpPr>
          <p:grpSpPr>
            <a:xfrm>
              <a:off x="8111938" y="84406"/>
              <a:ext cx="918046" cy="767022"/>
              <a:chOff x="1740853" y="1048589"/>
              <a:chExt cx="5486400" cy="4583857"/>
            </a:xfrm>
          </p:grpSpPr>
          <p:sp>
            <p:nvSpPr>
              <p:cNvPr id="50" name="Isosceles Triangle 49">
                <a:extLst>
                  <a:ext uri="{FF2B5EF4-FFF2-40B4-BE49-F238E27FC236}">
                    <a16:creationId xmlns:a16="http://schemas.microsoft.com/office/drawing/2014/main" id="{8B52E826-0814-43EF-BFB8-06309805996C}"/>
                  </a:ext>
                </a:extLst>
              </p:cNvPr>
              <p:cNvSpPr/>
              <p:nvPr/>
            </p:nvSpPr>
            <p:spPr>
              <a:xfrm flipV="1">
                <a:off x="3112453" y="3343403"/>
                <a:ext cx="2743200" cy="2286000"/>
              </a:xfrm>
              <a:prstGeom prst="triangle">
                <a:avLst/>
              </a:prstGeom>
              <a:solidFill>
                <a:srgbClr val="F79646"/>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51" name="Isosceles Triangle 50">
                <a:extLst>
                  <a:ext uri="{FF2B5EF4-FFF2-40B4-BE49-F238E27FC236}">
                    <a16:creationId xmlns:a16="http://schemas.microsoft.com/office/drawing/2014/main" id="{CAE61D54-B796-494F-8974-86B1537BC540}"/>
                  </a:ext>
                </a:extLst>
              </p:cNvPr>
              <p:cNvSpPr/>
              <p:nvPr/>
            </p:nvSpPr>
            <p:spPr>
              <a:xfrm>
                <a:off x="3112453" y="1048589"/>
                <a:ext cx="2743200" cy="2286000"/>
              </a:xfrm>
              <a:prstGeom prst="triangle">
                <a:avLst/>
              </a:prstGeom>
              <a:solidFill>
                <a:srgbClr val="8064A2"/>
              </a:solidFill>
              <a:ln w="12700" cmpd="sng">
                <a:solidFill>
                  <a:srgbClr val="FFFFFF"/>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52" name="Isosceles Triangle 51">
                <a:extLst>
                  <a:ext uri="{FF2B5EF4-FFF2-40B4-BE49-F238E27FC236}">
                    <a16:creationId xmlns:a16="http://schemas.microsoft.com/office/drawing/2014/main" id="{47DBEFF4-056E-452F-A97C-18BB17538714}"/>
                  </a:ext>
                </a:extLst>
              </p:cNvPr>
              <p:cNvSpPr/>
              <p:nvPr/>
            </p:nvSpPr>
            <p:spPr>
              <a:xfrm>
                <a:off x="1740853" y="3343403"/>
                <a:ext cx="2743200" cy="2286000"/>
              </a:xfrm>
              <a:prstGeom prst="triangle">
                <a:avLst/>
              </a:prstGeom>
              <a:solidFill>
                <a:srgbClr val="4F81BD"/>
              </a:solidFill>
              <a:ln w="12700" cmpd="sng">
                <a:solidFill>
                  <a:srgbClr val="FFFFFF"/>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53" name="Isosceles Triangle 52">
                <a:extLst>
                  <a:ext uri="{FF2B5EF4-FFF2-40B4-BE49-F238E27FC236}">
                    <a16:creationId xmlns:a16="http://schemas.microsoft.com/office/drawing/2014/main" id="{DB0B42B2-5198-4C41-B42F-9F706953EC0A}"/>
                  </a:ext>
                </a:extLst>
              </p:cNvPr>
              <p:cNvSpPr/>
              <p:nvPr/>
            </p:nvSpPr>
            <p:spPr>
              <a:xfrm>
                <a:off x="4484053" y="3343904"/>
                <a:ext cx="2743200" cy="2286000"/>
              </a:xfrm>
              <a:prstGeom prst="triangle">
                <a:avLst/>
              </a:prstGeom>
              <a:solidFill>
                <a:srgbClr val="9BBB59"/>
              </a:solidFill>
              <a:ln w="12700" cmpd="sng">
                <a:solidFill>
                  <a:srgbClr val="FFFFFF"/>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54" name="Rectangle 53">
                <a:extLst>
                  <a:ext uri="{FF2B5EF4-FFF2-40B4-BE49-F238E27FC236}">
                    <a16:creationId xmlns:a16="http://schemas.microsoft.com/office/drawing/2014/main" id="{25559854-1F7F-47E5-AE6C-2FBD4AFCD6A6}"/>
                  </a:ext>
                </a:extLst>
              </p:cNvPr>
              <p:cNvSpPr/>
              <p:nvPr/>
            </p:nvSpPr>
            <p:spPr>
              <a:xfrm>
                <a:off x="3447210" y="1758470"/>
                <a:ext cx="2086644" cy="142486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accent4">
                        <a:lumMod val="50000"/>
                      </a:schemeClr>
                    </a:solidFill>
                    <a:uLnTx/>
                    <a:uFillTx/>
                    <a:latin typeface="Calibri"/>
                    <a:cs typeface="Calibri"/>
                  </a:rPr>
                  <a:t>Data API</a:t>
                </a:r>
              </a:p>
            </p:txBody>
          </p:sp>
          <p:sp>
            <p:nvSpPr>
              <p:cNvPr id="55" name="Rectangle 54">
                <a:extLst>
                  <a:ext uri="{FF2B5EF4-FFF2-40B4-BE49-F238E27FC236}">
                    <a16:creationId xmlns:a16="http://schemas.microsoft.com/office/drawing/2014/main" id="{7F66D6D6-9E93-4A55-A615-C05879241B1F}"/>
                  </a:ext>
                </a:extLst>
              </p:cNvPr>
              <p:cNvSpPr/>
              <p:nvPr/>
            </p:nvSpPr>
            <p:spPr>
              <a:xfrm>
                <a:off x="1854700" y="4197183"/>
                <a:ext cx="2562649" cy="142486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tx2">
                        <a:lumMod val="50000"/>
                      </a:schemeClr>
                    </a:solidFill>
                    <a:uLnTx/>
                    <a:uFillTx/>
                    <a:latin typeface="Calibri"/>
                    <a:cs typeface="Calibri"/>
                  </a:rPr>
                  <a:t>Spec.</a:t>
                </a:r>
                <a:r>
                  <a:rPr kumimoji="0" lang="en-US" sz="1000" b="1" i="0" u="none" strike="noStrike" kern="0" cap="none" spc="0" normalizeH="0" noProof="0" dirty="0">
                    <a:ln/>
                    <a:solidFill>
                      <a:schemeClr val="tx2">
                        <a:lumMod val="50000"/>
                      </a:schemeClr>
                    </a:solidFill>
                    <a:uLnTx/>
                    <a:uFillTx/>
                    <a:latin typeface="Calibri"/>
                    <a:cs typeface="Calibri"/>
                  </a:rPr>
                  <a:t> L</a:t>
                </a:r>
                <a:r>
                  <a:rPr kumimoji="0" lang="en-US" sz="1000" b="1" i="0" u="none" strike="noStrike" kern="0" cap="none" spc="0" normalizeH="0" baseline="0" noProof="0" dirty="0">
                    <a:ln/>
                    <a:solidFill>
                      <a:schemeClr val="tx2">
                        <a:lumMod val="50000"/>
                      </a:schemeClr>
                    </a:solidFill>
                    <a:uLnTx/>
                    <a:uFillTx/>
                    <a:latin typeface="Calibri"/>
                    <a:cs typeface="Calibri"/>
                  </a:rPr>
                  <a:t>anguage</a:t>
                </a:r>
              </a:p>
            </p:txBody>
          </p:sp>
          <p:sp>
            <p:nvSpPr>
              <p:cNvPr id="56" name="Rectangle 55">
                <a:extLst>
                  <a:ext uri="{FF2B5EF4-FFF2-40B4-BE49-F238E27FC236}">
                    <a16:creationId xmlns:a16="http://schemas.microsoft.com/office/drawing/2014/main" id="{6FE0A4D3-4457-4A93-973C-532C433C56EB}"/>
                  </a:ext>
                </a:extLst>
              </p:cNvPr>
              <p:cNvSpPr/>
              <p:nvPr/>
            </p:nvSpPr>
            <p:spPr>
              <a:xfrm>
                <a:off x="4682994" y="4207585"/>
                <a:ext cx="2318783" cy="142486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accent3">
                        <a:lumMod val="50000"/>
                      </a:schemeClr>
                    </a:solidFill>
                    <a:uLnTx/>
                    <a:uFillTx/>
                    <a:latin typeface="Calibri"/>
                    <a:cs typeface="Calibri"/>
                  </a:rPr>
                  <a:t>Data Storage</a:t>
                </a:r>
              </a:p>
            </p:txBody>
          </p:sp>
          <p:sp>
            <p:nvSpPr>
              <p:cNvPr id="57" name="Rectangle 56">
                <a:extLst>
                  <a:ext uri="{FF2B5EF4-FFF2-40B4-BE49-F238E27FC236}">
                    <a16:creationId xmlns:a16="http://schemas.microsoft.com/office/drawing/2014/main" id="{A5C566E5-10B0-4185-AA9D-D11D89767080}"/>
                  </a:ext>
                </a:extLst>
              </p:cNvPr>
              <p:cNvSpPr/>
              <p:nvPr/>
            </p:nvSpPr>
            <p:spPr>
              <a:xfrm>
                <a:off x="3187847" y="3244743"/>
                <a:ext cx="2546392" cy="142486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accent6">
                        <a:lumMod val="50000"/>
                      </a:schemeClr>
                    </a:solidFill>
                    <a:uLnTx/>
                    <a:uFillTx/>
                    <a:latin typeface="Calibri"/>
                    <a:cs typeface="Calibri"/>
                  </a:rPr>
                  <a:t>Standard Schema</a:t>
                </a:r>
              </a:p>
            </p:txBody>
          </p:sp>
        </p:grpSp>
        <p:sp>
          <p:nvSpPr>
            <p:cNvPr id="49" name="Freeform 17">
              <a:extLst>
                <a:ext uri="{FF2B5EF4-FFF2-40B4-BE49-F238E27FC236}">
                  <a16:creationId xmlns:a16="http://schemas.microsoft.com/office/drawing/2014/main" id="{92A72396-F440-4756-92B9-27EDA165DB26}"/>
                </a:ext>
              </a:extLst>
            </p:cNvPr>
            <p:cNvSpPr/>
            <p:nvPr/>
          </p:nvSpPr>
          <p:spPr>
            <a:xfrm flipH="1">
              <a:off x="8102193" y="83735"/>
              <a:ext cx="708025" cy="781050"/>
            </a:xfrm>
            <a:custGeom>
              <a:avLst/>
              <a:gdLst>
                <a:gd name="connsiteX0" fmla="*/ 0 w 708025"/>
                <a:gd name="connsiteY0" fmla="*/ 355600 h 777875"/>
                <a:gd name="connsiteX1" fmla="*/ 263525 w 708025"/>
                <a:gd name="connsiteY1" fmla="*/ 777875 h 777875"/>
                <a:gd name="connsiteX2" fmla="*/ 708025 w 708025"/>
                <a:gd name="connsiteY2" fmla="*/ 771525 h 777875"/>
                <a:gd name="connsiteX3" fmla="*/ 241300 w 708025"/>
                <a:gd name="connsiteY3" fmla="*/ 0 h 777875"/>
                <a:gd name="connsiteX4" fmla="*/ 0 w 708025"/>
                <a:gd name="connsiteY4" fmla="*/ 355600 h 777875"/>
                <a:gd name="connsiteX0" fmla="*/ 0 w 708025"/>
                <a:gd name="connsiteY0" fmla="*/ 355600 h 781050"/>
                <a:gd name="connsiteX1" fmla="*/ 250825 w 708025"/>
                <a:gd name="connsiteY1" fmla="*/ 781050 h 781050"/>
                <a:gd name="connsiteX2" fmla="*/ 708025 w 708025"/>
                <a:gd name="connsiteY2" fmla="*/ 771525 h 781050"/>
                <a:gd name="connsiteX3" fmla="*/ 241300 w 708025"/>
                <a:gd name="connsiteY3" fmla="*/ 0 h 781050"/>
                <a:gd name="connsiteX4" fmla="*/ 0 w 708025"/>
                <a:gd name="connsiteY4" fmla="*/ 355600 h 78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25" h="781050">
                  <a:moveTo>
                    <a:pt x="0" y="355600"/>
                  </a:moveTo>
                  <a:lnTo>
                    <a:pt x="250825" y="781050"/>
                  </a:lnTo>
                  <a:lnTo>
                    <a:pt x="708025" y="771525"/>
                  </a:lnTo>
                  <a:lnTo>
                    <a:pt x="241300" y="0"/>
                  </a:lnTo>
                  <a:lnTo>
                    <a:pt x="0" y="355600"/>
                  </a:lnTo>
                  <a:close/>
                </a:path>
              </a:pathLst>
            </a:custGeom>
            <a:solidFill>
              <a:schemeClr val="bg1">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grpSp>
    </p:spTree>
    <p:extLst>
      <p:ext uri="{BB962C8B-B14F-4D97-AF65-F5344CB8AC3E}">
        <p14:creationId xmlns:p14="http://schemas.microsoft.com/office/powerpoint/2010/main" val="289149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7044F-DA4A-485F-B31F-E19EBC5B999C}"/>
              </a:ext>
            </a:extLst>
          </p:cNvPr>
          <p:cNvSpPr>
            <a:spLocks noGrp="1"/>
          </p:cNvSpPr>
          <p:nvPr>
            <p:ph type="title"/>
          </p:nvPr>
        </p:nvSpPr>
        <p:spPr/>
        <p:txBody>
          <a:bodyPr/>
          <a:lstStyle/>
          <a:p>
            <a:r>
              <a:rPr lang="en-US" dirty="0">
                <a:solidFill>
                  <a:schemeClr val="accent4">
                    <a:lumMod val="75000"/>
                  </a:schemeClr>
                </a:solidFill>
              </a:rPr>
              <a:t>Data API</a:t>
            </a:r>
          </a:p>
        </p:txBody>
      </p:sp>
      <p:sp>
        <p:nvSpPr>
          <p:cNvPr id="3" name="Content Placeholder 2">
            <a:extLst>
              <a:ext uri="{FF2B5EF4-FFF2-40B4-BE49-F238E27FC236}">
                <a16:creationId xmlns:a16="http://schemas.microsoft.com/office/drawing/2014/main" id="{4C7A2B53-FBFF-4B4A-A333-E1FD4F5415C5}"/>
              </a:ext>
            </a:extLst>
          </p:cNvPr>
          <p:cNvSpPr>
            <a:spLocks noGrp="1"/>
          </p:cNvSpPr>
          <p:nvPr>
            <p:ph idx="1"/>
          </p:nvPr>
        </p:nvSpPr>
        <p:spPr/>
        <p:txBody>
          <a:bodyPr/>
          <a:lstStyle/>
          <a:p>
            <a:pPr marL="0" indent="0">
              <a:buNone/>
            </a:pPr>
            <a:r>
              <a:rPr lang="en-US" b="1" dirty="0"/>
              <a:t>Goal</a:t>
            </a:r>
            <a:r>
              <a:rPr lang="en-US" dirty="0"/>
              <a:t>: Provide user-friendly functions to read/write/interact with data</a:t>
            </a:r>
          </a:p>
          <a:p>
            <a:pPr marL="0" indent="0">
              <a:buNone/>
            </a:pPr>
            <a:endParaRPr lang="en-US" dirty="0"/>
          </a:p>
          <a:p>
            <a:pPr marL="0" indent="0">
              <a:buNone/>
            </a:pPr>
            <a:r>
              <a:rPr lang="en-US" dirty="0"/>
              <a:t>Can swap out a different programming language</a:t>
            </a:r>
          </a:p>
          <a:p>
            <a:pPr marL="0" indent="0">
              <a:buNone/>
            </a:pPr>
            <a:endParaRPr lang="en-US" dirty="0"/>
          </a:p>
          <a:p>
            <a:pPr marL="0" indent="0">
              <a:buNone/>
            </a:pPr>
            <a:r>
              <a:rPr lang="en-US" dirty="0"/>
              <a:t>Other pyramid components are abstracted away</a:t>
            </a:r>
          </a:p>
          <a:p>
            <a:pPr lvl="1"/>
            <a:endParaRPr lang="en-US" dirty="0"/>
          </a:p>
        </p:txBody>
      </p:sp>
      <p:grpSp>
        <p:nvGrpSpPr>
          <p:cNvPr id="15" name="Group 14">
            <a:extLst>
              <a:ext uri="{FF2B5EF4-FFF2-40B4-BE49-F238E27FC236}">
                <a16:creationId xmlns:a16="http://schemas.microsoft.com/office/drawing/2014/main" id="{978521BA-CA7E-4F9C-B834-53A01AA96002}"/>
              </a:ext>
            </a:extLst>
          </p:cNvPr>
          <p:cNvGrpSpPr/>
          <p:nvPr/>
        </p:nvGrpSpPr>
        <p:grpSpPr>
          <a:xfrm>
            <a:off x="10494201" y="203969"/>
            <a:ext cx="1606055" cy="1832386"/>
            <a:chOff x="8111938" y="84406"/>
            <a:chExt cx="957040" cy="1091909"/>
          </a:xfrm>
        </p:grpSpPr>
        <p:grpSp>
          <p:nvGrpSpPr>
            <p:cNvPr id="16" name="Group 15">
              <a:extLst>
                <a:ext uri="{FF2B5EF4-FFF2-40B4-BE49-F238E27FC236}">
                  <a16:creationId xmlns:a16="http://schemas.microsoft.com/office/drawing/2014/main" id="{136F162D-5E63-4210-95DA-4C3A5FC846B9}"/>
                </a:ext>
              </a:extLst>
            </p:cNvPr>
            <p:cNvGrpSpPr>
              <a:grpSpLocks noChangeAspect="1"/>
            </p:cNvGrpSpPr>
            <p:nvPr/>
          </p:nvGrpSpPr>
          <p:grpSpPr>
            <a:xfrm>
              <a:off x="8111938" y="84406"/>
              <a:ext cx="918046" cy="767022"/>
              <a:chOff x="1740853" y="1048589"/>
              <a:chExt cx="5486400" cy="4583857"/>
            </a:xfrm>
          </p:grpSpPr>
          <p:sp>
            <p:nvSpPr>
              <p:cNvPr id="18" name="Isosceles Triangle 17">
                <a:extLst>
                  <a:ext uri="{FF2B5EF4-FFF2-40B4-BE49-F238E27FC236}">
                    <a16:creationId xmlns:a16="http://schemas.microsoft.com/office/drawing/2014/main" id="{2D79932D-D2E9-4684-B8FA-4810679611E4}"/>
                  </a:ext>
                </a:extLst>
              </p:cNvPr>
              <p:cNvSpPr/>
              <p:nvPr/>
            </p:nvSpPr>
            <p:spPr>
              <a:xfrm flipV="1">
                <a:off x="3112453" y="3343403"/>
                <a:ext cx="2743200" cy="2286000"/>
              </a:xfrm>
              <a:prstGeom prst="triangle">
                <a:avLst/>
              </a:prstGeom>
              <a:solidFill>
                <a:srgbClr val="F79646"/>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19" name="Isosceles Triangle 18">
                <a:extLst>
                  <a:ext uri="{FF2B5EF4-FFF2-40B4-BE49-F238E27FC236}">
                    <a16:creationId xmlns:a16="http://schemas.microsoft.com/office/drawing/2014/main" id="{A32C10EB-63C7-46C9-A1D2-9CEB8FA87480}"/>
                  </a:ext>
                </a:extLst>
              </p:cNvPr>
              <p:cNvSpPr/>
              <p:nvPr/>
            </p:nvSpPr>
            <p:spPr>
              <a:xfrm>
                <a:off x="3112453" y="1048589"/>
                <a:ext cx="2743200" cy="2286000"/>
              </a:xfrm>
              <a:prstGeom prst="triangle">
                <a:avLst/>
              </a:prstGeom>
              <a:solidFill>
                <a:srgbClr val="8064A2"/>
              </a:solidFill>
              <a:ln w="12700" cmpd="sng">
                <a:solidFill>
                  <a:srgbClr val="FFFFFF"/>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20" name="Isosceles Triangle 19">
                <a:extLst>
                  <a:ext uri="{FF2B5EF4-FFF2-40B4-BE49-F238E27FC236}">
                    <a16:creationId xmlns:a16="http://schemas.microsoft.com/office/drawing/2014/main" id="{E3239706-9404-49DC-9FAB-E7F883B03D4A}"/>
                  </a:ext>
                </a:extLst>
              </p:cNvPr>
              <p:cNvSpPr/>
              <p:nvPr/>
            </p:nvSpPr>
            <p:spPr>
              <a:xfrm>
                <a:off x="1740853" y="3343403"/>
                <a:ext cx="2743200" cy="2286000"/>
              </a:xfrm>
              <a:prstGeom prst="triangle">
                <a:avLst/>
              </a:prstGeom>
              <a:solidFill>
                <a:srgbClr val="4F81BD"/>
              </a:solidFill>
              <a:ln w="12700" cmpd="sng">
                <a:solidFill>
                  <a:srgbClr val="FFFFFF"/>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21" name="Isosceles Triangle 20">
                <a:extLst>
                  <a:ext uri="{FF2B5EF4-FFF2-40B4-BE49-F238E27FC236}">
                    <a16:creationId xmlns:a16="http://schemas.microsoft.com/office/drawing/2014/main" id="{D138DE13-9C20-4AE7-B1C0-6158EB5FC31D}"/>
                  </a:ext>
                </a:extLst>
              </p:cNvPr>
              <p:cNvSpPr/>
              <p:nvPr/>
            </p:nvSpPr>
            <p:spPr>
              <a:xfrm>
                <a:off x="4484053" y="3343904"/>
                <a:ext cx="2743200" cy="2286000"/>
              </a:xfrm>
              <a:prstGeom prst="triangle">
                <a:avLst/>
              </a:prstGeom>
              <a:solidFill>
                <a:srgbClr val="9BBB59"/>
              </a:solidFill>
              <a:ln w="12700" cmpd="sng">
                <a:solidFill>
                  <a:srgbClr val="FFFFFF"/>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22" name="Rectangle 21">
                <a:extLst>
                  <a:ext uri="{FF2B5EF4-FFF2-40B4-BE49-F238E27FC236}">
                    <a16:creationId xmlns:a16="http://schemas.microsoft.com/office/drawing/2014/main" id="{51031668-887F-4452-BEF7-05D8EA0F5D70}"/>
                  </a:ext>
                </a:extLst>
              </p:cNvPr>
              <p:cNvSpPr/>
              <p:nvPr/>
            </p:nvSpPr>
            <p:spPr>
              <a:xfrm>
                <a:off x="3447210" y="1758470"/>
                <a:ext cx="2086644" cy="142486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accent4">
                        <a:lumMod val="50000"/>
                      </a:schemeClr>
                    </a:solidFill>
                    <a:uLnTx/>
                    <a:uFillTx/>
                    <a:latin typeface="Calibri"/>
                    <a:cs typeface="Calibri"/>
                  </a:rPr>
                  <a:t>Data API</a:t>
                </a:r>
              </a:p>
            </p:txBody>
          </p:sp>
          <p:sp>
            <p:nvSpPr>
              <p:cNvPr id="23" name="Rectangle 22">
                <a:extLst>
                  <a:ext uri="{FF2B5EF4-FFF2-40B4-BE49-F238E27FC236}">
                    <a16:creationId xmlns:a16="http://schemas.microsoft.com/office/drawing/2014/main" id="{1CCC2466-D01A-4CA4-B362-8A1E1DC508E5}"/>
                  </a:ext>
                </a:extLst>
              </p:cNvPr>
              <p:cNvSpPr/>
              <p:nvPr/>
            </p:nvSpPr>
            <p:spPr>
              <a:xfrm>
                <a:off x="1854700" y="4197183"/>
                <a:ext cx="2562649" cy="142486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tx2">
                        <a:lumMod val="50000"/>
                      </a:schemeClr>
                    </a:solidFill>
                    <a:uLnTx/>
                    <a:uFillTx/>
                    <a:latin typeface="Calibri"/>
                    <a:cs typeface="Calibri"/>
                  </a:rPr>
                  <a:t>Spec.</a:t>
                </a:r>
                <a:r>
                  <a:rPr kumimoji="0" lang="en-US" sz="1000" b="1" i="0" u="none" strike="noStrike" kern="0" cap="none" spc="0" normalizeH="0" noProof="0" dirty="0">
                    <a:ln/>
                    <a:solidFill>
                      <a:schemeClr val="tx2">
                        <a:lumMod val="50000"/>
                      </a:schemeClr>
                    </a:solidFill>
                    <a:uLnTx/>
                    <a:uFillTx/>
                    <a:latin typeface="Calibri"/>
                    <a:cs typeface="Calibri"/>
                  </a:rPr>
                  <a:t> L</a:t>
                </a:r>
                <a:r>
                  <a:rPr kumimoji="0" lang="en-US" sz="1000" b="1" i="0" u="none" strike="noStrike" kern="0" cap="none" spc="0" normalizeH="0" baseline="0" noProof="0" dirty="0">
                    <a:ln/>
                    <a:solidFill>
                      <a:schemeClr val="tx2">
                        <a:lumMod val="50000"/>
                      </a:schemeClr>
                    </a:solidFill>
                    <a:uLnTx/>
                    <a:uFillTx/>
                    <a:latin typeface="Calibri"/>
                    <a:cs typeface="Calibri"/>
                  </a:rPr>
                  <a:t>anguage</a:t>
                </a:r>
              </a:p>
            </p:txBody>
          </p:sp>
          <p:sp>
            <p:nvSpPr>
              <p:cNvPr id="24" name="Rectangle 23">
                <a:extLst>
                  <a:ext uri="{FF2B5EF4-FFF2-40B4-BE49-F238E27FC236}">
                    <a16:creationId xmlns:a16="http://schemas.microsoft.com/office/drawing/2014/main" id="{EB51498C-99BF-43A6-948B-E47A3AA30101}"/>
                  </a:ext>
                </a:extLst>
              </p:cNvPr>
              <p:cNvSpPr/>
              <p:nvPr/>
            </p:nvSpPr>
            <p:spPr>
              <a:xfrm>
                <a:off x="4682994" y="4207585"/>
                <a:ext cx="2318783" cy="142486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accent3">
                        <a:lumMod val="50000"/>
                      </a:schemeClr>
                    </a:solidFill>
                    <a:uLnTx/>
                    <a:uFillTx/>
                    <a:latin typeface="Calibri"/>
                    <a:cs typeface="Calibri"/>
                  </a:rPr>
                  <a:t>Data Storage</a:t>
                </a:r>
              </a:p>
            </p:txBody>
          </p:sp>
          <p:sp>
            <p:nvSpPr>
              <p:cNvPr id="25" name="Rectangle 24">
                <a:extLst>
                  <a:ext uri="{FF2B5EF4-FFF2-40B4-BE49-F238E27FC236}">
                    <a16:creationId xmlns:a16="http://schemas.microsoft.com/office/drawing/2014/main" id="{C11173D1-E3CD-4673-808E-3A694E19D4C7}"/>
                  </a:ext>
                </a:extLst>
              </p:cNvPr>
              <p:cNvSpPr/>
              <p:nvPr/>
            </p:nvSpPr>
            <p:spPr>
              <a:xfrm>
                <a:off x="3187847" y="3244743"/>
                <a:ext cx="2546392" cy="142486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accent6">
                        <a:lumMod val="50000"/>
                      </a:schemeClr>
                    </a:solidFill>
                    <a:uLnTx/>
                    <a:uFillTx/>
                    <a:latin typeface="Calibri"/>
                    <a:cs typeface="Calibri"/>
                  </a:rPr>
                  <a:t>Standard Schema</a:t>
                </a:r>
              </a:p>
            </p:txBody>
          </p:sp>
        </p:grpSp>
        <p:sp>
          <p:nvSpPr>
            <p:cNvPr id="17" name="Freeform 17">
              <a:extLst>
                <a:ext uri="{FF2B5EF4-FFF2-40B4-BE49-F238E27FC236}">
                  <a16:creationId xmlns:a16="http://schemas.microsoft.com/office/drawing/2014/main" id="{2CFDF399-D061-4F09-90FE-1C5E23327CC5}"/>
                </a:ext>
              </a:extLst>
            </p:cNvPr>
            <p:cNvSpPr/>
            <p:nvPr/>
          </p:nvSpPr>
          <p:spPr>
            <a:xfrm rot="7320000">
              <a:off x="8249764" y="357100"/>
              <a:ext cx="793096" cy="845333"/>
            </a:xfrm>
            <a:custGeom>
              <a:avLst/>
              <a:gdLst>
                <a:gd name="connsiteX0" fmla="*/ 0 w 708025"/>
                <a:gd name="connsiteY0" fmla="*/ 355600 h 777875"/>
                <a:gd name="connsiteX1" fmla="*/ 263525 w 708025"/>
                <a:gd name="connsiteY1" fmla="*/ 777875 h 777875"/>
                <a:gd name="connsiteX2" fmla="*/ 708025 w 708025"/>
                <a:gd name="connsiteY2" fmla="*/ 771525 h 777875"/>
                <a:gd name="connsiteX3" fmla="*/ 241300 w 708025"/>
                <a:gd name="connsiteY3" fmla="*/ 0 h 777875"/>
                <a:gd name="connsiteX4" fmla="*/ 0 w 708025"/>
                <a:gd name="connsiteY4" fmla="*/ 355600 h 777875"/>
                <a:gd name="connsiteX0" fmla="*/ 0 w 708025"/>
                <a:gd name="connsiteY0" fmla="*/ 355600 h 781050"/>
                <a:gd name="connsiteX1" fmla="*/ 250825 w 708025"/>
                <a:gd name="connsiteY1" fmla="*/ 781050 h 781050"/>
                <a:gd name="connsiteX2" fmla="*/ 708025 w 708025"/>
                <a:gd name="connsiteY2" fmla="*/ 771525 h 781050"/>
                <a:gd name="connsiteX3" fmla="*/ 241300 w 708025"/>
                <a:gd name="connsiteY3" fmla="*/ 0 h 781050"/>
                <a:gd name="connsiteX4" fmla="*/ 0 w 708025"/>
                <a:gd name="connsiteY4" fmla="*/ 355600 h 78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25" h="781050">
                  <a:moveTo>
                    <a:pt x="0" y="355600"/>
                  </a:moveTo>
                  <a:lnTo>
                    <a:pt x="250825" y="781050"/>
                  </a:lnTo>
                  <a:lnTo>
                    <a:pt x="708025" y="771525"/>
                  </a:lnTo>
                  <a:lnTo>
                    <a:pt x="241300" y="0"/>
                  </a:lnTo>
                  <a:lnTo>
                    <a:pt x="0" y="355600"/>
                  </a:lnTo>
                  <a:close/>
                </a:path>
              </a:pathLst>
            </a:custGeom>
            <a:solidFill>
              <a:schemeClr val="bg1">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grpSp>
    </p:spTree>
    <p:extLst>
      <p:ext uri="{BB962C8B-B14F-4D97-AF65-F5344CB8AC3E}">
        <p14:creationId xmlns:p14="http://schemas.microsoft.com/office/powerpoint/2010/main" val="2488519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25347-55A9-410B-A980-CB84913AB655}"/>
              </a:ext>
            </a:extLst>
          </p:cNvPr>
          <p:cNvSpPr>
            <a:spLocks noGrp="1"/>
          </p:cNvSpPr>
          <p:nvPr>
            <p:ph type="title"/>
          </p:nvPr>
        </p:nvSpPr>
        <p:spPr>
          <a:xfrm>
            <a:off x="449094" y="272781"/>
            <a:ext cx="11742906" cy="1147864"/>
          </a:xfrm>
        </p:spPr>
        <p:txBody>
          <a:bodyPr>
            <a:normAutofit/>
          </a:bodyPr>
          <a:lstStyle/>
          <a:p>
            <a:r>
              <a:rPr lang="en-US" dirty="0"/>
              <a:t>Requirements change based on use case</a:t>
            </a:r>
          </a:p>
        </p:txBody>
      </p:sp>
      <p:sp>
        <p:nvSpPr>
          <p:cNvPr id="3" name="Content Placeholder 2">
            <a:extLst>
              <a:ext uri="{FF2B5EF4-FFF2-40B4-BE49-F238E27FC236}">
                <a16:creationId xmlns:a16="http://schemas.microsoft.com/office/drawing/2014/main" id="{2AFBF8CF-715F-406B-9831-D33F96EF56E5}"/>
              </a:ext>
            </a:extLst>
          </p:cNvPr>
          <p:cNvSpPr>
            <a:spLocks noGrp="1"/>
          </p:cNvSpPr>
          <p:nvPr>
            <p:ph idx="1"/>
          </p:nvPr>
        </p:nvSpPr>
        <p:spPr>
          <a:xfrm>
            <a:off x="449093" y="1643974"/>
            <a:ext cx="7145507" cy="4576073"/>
          </a:xfrm>
        </p:spPr>
        <p:txBody>
          <a:bodyPr>
            <a:normAutofit fontScale="92500"/>
          </a:bodyPr>
          <a:lstStyle/>
          <a:p>
            <a:pPr marL="0" indent="0">
              <a:buNone/>
            </a:pPr>
            <a:r>
              <a:rPr lang="en-US" u="sng" dirty="0"/>
              <a:t>Different requirements</a:t>
            </a:r>
            <a:r>
              <a:rPr lang="en-US" dirty="0"/>
              <a:t>:</a:t>
            </a:r>
          </a:p>
          <a:p>
            <a:r>
              <a:rPr lang="en-US" b="1" dirty="0"/>
              <a:t>Language</a:t>
            </a:r>
            <a:r>
              <a:rPr lang="en-US" dirty="0"/>
              <a:t> (machine and human-readable)</a:t>
            </a:r>
          </a:p>
          <a:p>
            <a:r>
              <a:rPr lang="en-US" b="1" dirty="0"/>
              <a:t>Schema</a:t>
            </a:r>
            <a:r>
              <a:rPr lang="en-US" dirty="0"/>
              <a:t> (lab-specific data?)</a:t>
            </a:r>
          </a:p>
          <a:p>
            <a:r>
              <a:rPr lang="en-US" b="1" dirty="0"/>
              <a:t>Storage</a:t>
            </a:r>
            <a:r>
              <a:rPr lang="en-US" dirty="0"/>
              <a:t> (optimized for HPC vs cloud?)</a:t>
            </a:r>
          </a:p>
          <a:p>
            <a:r>
              <a:rPr lang="en-US" b="1" dirty="0"/>
              <a:t>Access</a:t>
            </a:r>
            <a:r>
              <a:rPr lang="en-US" dirty="0"/>
              <a:t> (which programming language?)</a:t>
            </a:r>
          </a:p>
          <a:p>
            <a:pPr marL="0" indent="0">
              <a:buNone/>
            </a:pPr>
            <a:endParaRPr lang="en-US" dirty="0"/>
          </a:p>
          <a:p>
            <a:pPr marL="0" indent="0">
              <a:buNone/>
            </a:pPr>
            <a:r>
              <a:rPr lang="en-US" b="1" dirty="0"/>
              <a:t>Goal</a:t>
            </a:r>
            <a:r>
              <a:rPr lang="en-US" dirty="0"/>
              <a:t>: Build a flexible data standards framework that supports all of these different requirements</a:t>
            </a:r>
          </a:p>
        </p:txBody>
      </p:sp>
      <p:grpSp>
        <p:nvGrpSpPr>
          <p:cNvPr id="4" name="Group 3">
            <a:extLst>
              <a:ext uri="{FF2B5EF4-FFF2-40B4-BE49-F238E27FC236}">
                <a16:creationId xmlns:a16="http://schemas.microsoft.com/office/drawing/2014/main" id="{B8C41F46-063E-4539-B87E-010B093CC4A7}"/>
              </a:ext>
            </a:extLst>
          </p:cNvPr>
          <p:cNvGrpSpPr>
            <a:grpSpLocks noChangeAspect="1"/>
          </p:cNvGrpSpPr>
          <p:nvPr/>
        </p:nvGrpSpPr>
        <p:grpSpPr>
          <a:xfrm>
            <a:off x="6766967" y="1643974"/>
            <a:ext cx="5096256" cy="4255533"/>
            <a:chOff x="1740853" y="1048589"/>
            <a:chExt cx="5486400" cy="4581315"/>
          </a:xfrm>
        </p:grpSpPr>
        <p:sp>
          <p:nvSpPr>
            <p:cNvPr id="5" name="Isosceles Triangle 143">
              <a:extLst>
                <a:ext uri="{FF2B5EF4-FFF2-40B4-BE49-F238E27FC236}">
                  <a16:creationId xmlns:a16="http://schemas.microsoft.com/office/drawing/2014/main" id="{17BD8DEC-3604-4AFD-8B04-5992E32F6461}"/>
                </a:ext>
              </a:extLst>
            </p:cNvPr>
            <p:cNvSpPr/>
            <p:nvPr/>
          </p:nvSpPr>
          <p:spPr>
            <a:xfrm flipV="1">
              <a:off x="3112453" y="3343403"/>
              <a:ext cx="2743200" cy="2286000"/>
            </a:xfrm>
            <a:prstGeom prst="triangle">
              <a:avLst/>
            </a:prstGeom>
            <a:solidFill>
              <a:srgbClr val="F79646"/>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6" name="Isosceles Triangle 144">
              <a:extLst>
                <a:ext uri="{FF2B5EF4-FFF2-40B4-BE49-F238E27FC236}">
                  <a16:creationId xmlns:a16="http://schemas.microsoft.com/office/drawing/2014/main" id="{79FD315A-CC34-4D20-B107-912BE5188028}"/>
                </a:ext>
              </a:extLst>
            </p:cNvPr>
            <p:cNvSpPr/>
            <p:nvPr/>
          </p:nvSpPr>
          <p:spPr>
            <a:xfrm>
              <a:off x="3112453" y="1048589"/>
              <a:ext cx="2743200" cy="2286000"/>
            </a:xfrm>
            <a:prstGeom prst="triangle">
              <a:avLst/>
            </a:prstGeom>
            <a:solidFill>
              <a:srgbClr val="8064A2"/>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7" name="Isosceles Triangle 145">
              <a:extLst>
                <a:ext uri="{FF2B5EF4-FFF2-40B4-BE49-F238E27FC236}">
                  <a16:creationId xmlns:a16="http://schemas.microsoft.com/office/drawing/2014/main" id="{DFBD5AC1-0EF6-4A6A-8150-4C4351EA4E63}"/>
                </a:ext>
              </a:extLst>
            </p:cNvPr>
            <p:cNvSpPr/>
            <p:nvPr/>
          </p:nvSpPr>
          <p:spPr>
            <a:xfrm>
              <a:off x="1740853" y="3343403"/>
              <a:ext cx="2743200" cy="2286000"/>
            </a:xfrm>
            <a:prstGeom prst="triangle">
              <a:avLst/>
            </a:prstGeom>
            <a:solidFill>
              <a:srgbClr val="4F81BD"/>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8" name="Isosceles Triangle 146">
              <a:extLst>
                <a:ext uri="{FF2B5EF4-FFF2-40B4-BE49-F238E27FC236}">
                  <a16:creationId xmlns:a16="http://schemas.microsoft.com/office/drawing/2014/main" id="{694D6B26-7774-4042-AAA4-77176E22B6FC}"/>
                </a:ext>
              </a:extLst>
            </p:cNvPr>
            <p:cNvSpPr/>
            <p:nvPr/>
          </p:nvSpPr>
          <p:spPr>
            <a:xfrm>
              <a:off x="4484053" y="3343904"/>
              <a:ext cx="2743200" cy="2286000"/>
            </a:xfrm>
            <a:prstGeom prst="triangle">
              <a:avLst/>
            </a:prstGeom>
            <a:solidFill>
              <a:srgbClr val="9BBB59"/>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9" name="Rectangle 8">
              <a:extLst>
                <a:ext uri="{FF2B5EF4-FFF2-40B4-BE49-F238E27FC236}">
                  <a16:creationId xmlns:a16="http://schemas.microsoft.com/office/drawing/2014/main" id="{71E82994-E105-42BC-B484-6E1BA5E14AAF}"/>
                </a:ext>
              </a:extLst>
            </p:cNvPr>
            <p:cNvSpPr/>
            <p:nvPr/>
          </p:nvSpPr>
          <p:spPr>
            <a:xfrm>
              <a:off x="3447210" y="2397237"/>
              <a:ext cx="2086644" cy="49700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solidFill>
                    <a:schemeClr val="accent4">
                      <a:lumMod val="50000"/>
                    </a:schemeClr>
                  </a:solidFill>
                  <a:uLnTx/>
                  <a:uFillTx/>
                  <a:latin typeface="Calibri"/>
                  <a:cs typeface="Calibri"/>
                </a:rPr>
                <a:t>Data API</a:t>
              </a:r>
            </a:p>
          </p:txBody>
        </p:sp>
        <p:sp>
          <p:nvSpPr>
            <p:cNvPr id="10" name="Rectangle 9">
              <a:extLst>
                <a:ext uri="{FF2B5EF4-FFF2-40B4-BE49-F238E27FC236}">
                  <a16:creationId xmlns:a16="http://schemas.microsoft.com/office/drawing/2014/main" id="{D302B19E-F2C7-46C4-9C2D-D512C5740547}"/>
                </a:ext>
              </a:extLst>
            </p:cNvPr>
            <p:cNvSpPr/>
            <p:nvPr/>
          </p:nvSpPr>
          <p:spPr>
            <a:xfrm>
              <a:off x="2080819" y="4658368"/>
              <a:ext cx="2086644" cy="89461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solidFill>
                    <a:schemeClr val="tx2">
                      <a:lumMod val="50000"/>
                    </a:schemeClr>
                  </a:solidFill>
                  <a:uLnTx/>
                  <a:uFillTx/>
                  <a:latin typeface="Calibri"/>
                  <a:cs typeface="Calibri"/>
                </a:rPr>
                <a:t>Specification Language</a:t>
              </a:r>
            </a:p>
          </p:txBody>
        </p:sp>
        <p:sp>
          <p:nvSpPr>
            <p:cNvPr id="11" name="Rectangle 10">
              <a:extLst>
                <a:ext uri="{FF2B5EF4-FFF2-40B4-BE49-F238E27FC236}">
                  <a16:creationId xmlns:a16="http://schemas.microsoft.com/office/drawing/2014/main" id="{64E61773-836F-4EDB-B8F0-D4D479DE8D96}"/>
                </a:ext>
              </a:extLst>
            </p:cNvPr>
            <p:cNvSpPr/>
            <p:nvPr/>
          </p:nvSpPr>
          <p:spPr>
            <a:xfrm>
              <a:off x="4834242" y="4857171"/>
              <a:ext cx="2086644" cy="49700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solidFill>
                    <a:schemeClr val="accent3">
                      <a:lumMod val="50000"/>
                    </a:schemeClr>
                  </a:solidFill>
                  <a:uLnTx/>
                  <a:uFillTx/>
                  <a:latin typeface="Calibri"/>
                  <a:cs typeface="Calibri"/>
                </a:rPr>
                <a:t>Data Storage</a:t>
              </a:r>
            </a:p>
          </p:txBody>
        </p:sp>
        <p:sp>
          <p:nvSpPr>
            <p:cNvPr id="12" name="Rectangle 11">
              <a:extLst>
                <a:ext uri="{FF2B5EF4-FFF2-40B4-BE49-F238E27FC236}">
                  <a16:creationId xmlns:a16="http://schemas.microsoft.com/office/drawing/2014/main" id="{8344AB5B-161B-402B-87A9-DF3D12D1C512}"/>
                </a:ext>
              </a:extLst>
            </p:cNvPr>
            <p:cNvSpPr/>
            <p:nvPr/>
          </p:nvSpPr>
          <p:spPr>
            <a:xfrm>
              <a:off x="3187846" y="3408163"/>
              <a:ext cx="2546389" cy="89461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solidFill>
                    <a:schemeClr val="accent6">
                      <a:lumMod val="50000"/>
                    </a:schemeClr>
                  </a:solidFill>
                  <a:uLnTx/>
                  <a:uFillTx/>
                  <a:latin typeface="Calibri"/>
                  <a:cs typeface="Calibri"/>
                </a:rPr>
                <a:t>Data Standard Schema</a:t>
              </a:r>
            </a:p>
          </p:txBody>
        </p:sp>
      </p:grpSp>
    </p:spTree>
    <p:extLst>
      <p:ext uri="{BB962C8B-B14F-4D97-AF65-F5344CB8AC3E}">
        <p14:creationId xmlns:p14="http://schemas.microsoft.com/office/powerpoint/2010/main" val="574392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99227D-2EB9-4CF2-BC96-9D2684BEAEFD}"/>
              </a:ext>
            </a:extLst>
          </p:cNvPr>
          <p:cNvSpPr>
            <a:spLocks noGrp="1"/>
          </p:cNvSpPr>
          <p:nvPr>
            <p:ph type="title"/>
          </p:nvPr>
        </p:nvSpPr>
        <p:spPr/>
        <p:txBody>
          <a:bodyPr>
            <a:normAutofit/>
          </a:bodyPr>
          <a:lstStyle/>
          <a:p>
            <a:r>
              <a:rPr lang="en-US" dirty="0"/>
              <a:t>HDMF: Modern data standards framework</a:t>
            </a:r>
          </a:p>
        </p:txBody>
      </p:sp>
      <p:sp>
        <p:nvSpPr>
          <p:cNvPr id="11" name="Content Placeholder 10">
            <a:extLst>
              <a:ext uri="{FF2B5EF4-FFF2-40B4-BE49-F238E27FC236}">
                <a16:creationId xmlns:a16="http://schemas.microsoft.com/office/drawing/2014/main" id="{F27AECFE-48CA-41D7-9421-8B9CEF03F62C}"/>
              </a:ext>
            </a:extLst>
          </p:cNvPr>
          <p:cNvSpPr>
            <a:spLocks noGrp="1"/>
          </p:cNvSpPr>
          <p:nvPr>
            <p:ph idx="1"/>
          </p:nvPr>
        </p:nvSpPr>
        <p:spPr>
          <a:xfrm>
            <a:off x="449095" y="1532699"/>
            <a:ext cx="6628824" cy="4644265"/>
          </a:xfrm>
        </p:spPr>
        <p:txBody>
          <a:bodyPr>
            <a:normAutofit/>
          </a:bodyPr>
          <a:lstStyle/>
          <a:p>
            <a:r>
              <a:rPr lang="en-US" dirty="0">
                <a:solidFill>
                  <a:schemeClr val="tx2">
                    <a:lumMod val="75000"/>
                  </a:schemeClr>
                </a:solidFill>
              </a:rPr>
              <a:t>Machine and human-readable data</a:t>
            </a:r>
          </a:p>
          <a:p>
            <a:r>
              <a:rPr lang="en-US" dirty="0">
                <a:solidFill>
                  <a:schemeClr val="accent6">
                    <a:lumMod val="75000"/>
                  </a:schemeClr>
                </a:solidFill>
              </a:rPr>
              <a:t>Domain-specific common data types and support for custom extensions</a:t>
            </a:r>
          </a:p>
          <a:p>
            <a:r>
              <a:rPr lang="en-US" dirty="0">
                <a:solidFill>
                  <a:schemeClr val="accent3">
                    <a:lumMod val="75000"/>
                  </a:schemeClr>
                </a:solidFill>
              </a:rPr>
              <a:t>Interchangeable data storage</a:t>
            </a:r>
          </a:p>
          <a:p>
            <a:r>
              <a:rPr lang="en-US" dirty="0">
                <a:solidFill>
                  <a:schemeClr val="accent4">
                    <a:lumMod val="75000"/>
                  </a:schemeClr>
                </a:solidFill>
              </a:rPr>
              <a:t>User-friendly data access in multiple languages</a:t>
            </a:r>
          </a:p>
        </p:txBody>
      </p:sp>
      <p:grpSp>
        <p:nvGrpSpPr>
          <p:cNvPr id="4" name="Group 3">
            <a:extLst>
              <a:ext uri="{FF2B5EF4-FFF2-40B4-BE49-F238E27FC236}">
                <a16:creationId xmlns:a16="http://schemas.microsoft.com/office/drawing/2014/main" id="{7019B6E4-4785-4B15-8917-AF9FC1C69126}"/>
              </a:ext>
            </a:extLst>
          </p:cNvPr>
          <p:cNvGrpSpPr>
            <a:grpSpLocks noChangeAspect="1"/>
          </p:cNvGrpSpPr>
          <p:nvPr/>
        </p:nvGrpSpPr>
        <p:grpSpPr>
          <a:xfrm>
            <a:off x="6766967" y="1643974"/>
            <a:ext cx="5096256" cy="4255533"/>
            <a:chOff x="1740853" y="1048589"/>
            <a:chExt cx="5486400" cy="4581315"/>
          </a:xfrm>
        </p:grpSpPr>
        <p:sp>
          <p:nvSpPr>
            <p:cNvPr id="5" name="Isosceles Triangle 143">
              <a:extLst>
                <a:ext uri="{FF2B5EF4-FFF2-40B4-BE49-F238E27FC236}">
                  <a16:creationId xmlns:a16="http://schemas.microsoft.com/office/drawing/2014/main" id="{9D60ABEC-2795-43F4-ADD6-A61B5EF8B17B}"/>
                </a:ext>
              </a:extLst>
            </p:cNvPr>
            <p:cNvSpPr/>
            <p:nvPr/>
          </p:nvSpPr>
          <p:spPr>
            <a:xfrm flipV="1">
              <a:off x="3112453" y="3343403"/>
              <a:ext cx="2743200" cy="2286000"/>
            </a:xfrm>
            <a:prstGeom prst="triangle">
              <a:avLst/>
            </a:prstGeom>
            <a:solidFill>
              <a:srgbClr val="F79646"/>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6" name="Isosceles Triangle 144">
              <a:extLst>
                <a:ext uri="{FF2B5EF4-FFF2-40B4-BE49-F238E27FC236}">
                  <a16:creationId xmlns:a16="http://schemas.microsoft.com/office/drawing/2014/main" id="{728DAB70-EA96-4EB7-B966-DFF203E4D9F4}"/>
                </a:ext>
              </a:extLst>
            </p:cNvPr>
            <p:cNvSpPr/>
            <p:nvPr/>
          </p:nvSpPr>
          <p:spPr>
            <a:xfrm>
              <a:off x="3112453" y="1048589"/>
              <a:ext cx="2743200" cy="2286000"/>
            </a:xfrm>
            <a:prstGeom prst="triangle">
              <a:avLst/>
            </a:prstGeom>
            <a:solidFill>
              <a:srgbClr val="8064A2"/>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8" name="Isosceles Triangle 145">
              <a:extLst>
                <a:ext uri="{FF2B5EF4-FFF2-40B4-BE49-F238E27FC236}">
                  <a16:creationId xmlns:a16="http://schemas.microsoft.com/office/drawing/2014/main" id="{C513D8AF-A04C-4D80-AF01-590349F8FDB1}"/>
                </a:ext>
              </a:extLst>
            </p:cNvPr>
            <p:cNvSpPr/>
            <p:nvPr/>
          </p:nvSpPr>
          <p:spPr>
            <a:xfrm>
              <a:off x="1740853" y="3343403"/>
              <a:ext cx="2743200" cy="2286000"/>
            </a:xfrm>
            <a:prstGeom prst="triangle">
              <a:avLst/>
            </a:prstGeom>
            <a:solidFill>
              <a:srgbClr val="4F81BD"/>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9" name="Isosceles Triangle 146">
              <a:extLst>
                <a:ext uri="{FF2B5EF4-FFF2-40B4-BE49-F238E27FC236}">
                  <a16:creationId xmlns:a16="http://schemas.microsoft.com/office/drawing/2014/main" id="{E4075800-B8AC-4343-829F-7303A2B8E02A}"/>
                </a:ext>
              </a:extLst>
            </p:cNvPr>
            <p:cNvSpPr/>
            <p:nvPr/>
          </p:nvSpPr>
          <p:spPr>
            <a:xfrm>
              <a:off x="4484053" y="3343904"/>
              <a:ext cx="2743200" cy="2286000"/>
            </a:xfrm>
            <a:prstGeom prst="triangle">
              <a:avLst/>
            </a:prstGeom>
            <a:solidFill>
              <a:srgbClr val="9BBB59"/>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10" name="Rectangle 9">
              <a:extLst>
                <a:ext uri="{FF2B5EF4-FFF2-40B4-BE49-F238E27FC236}">
                  <a16:creationId xmlns:a16="http://schemas.microsoft.com/office/drawing/2014/main" id="{67EDE071-CE79-41FA-B30E-C14EB011C2E9}"/>
                </a:ext>
              </a:extLst>
            </p:cNvPr>
            <p:cNvSpPr/>
            <p:nvPr/>
          </p:nvSpPr>
          <p:spPr>
            <a:xfrm>
              <a:off x="3447210" y="2397237"/>
              <a:ext cx="2086644" cy="49700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solidFill>
                    <a:schemeClr val="accent4">
                      <a:lumMod val="50000"/>
                    </a:schemeClr>
                  </a:solidFill>
                  <a:uLnTx/>
                  <a:uFillTx/>
                  <a:latin typeface="Calibri"/>
                  <a:cs typeface="Calibri"/>
                </a:rPr>
                <a:t>Data API</a:t>
              </a:r>
            </a:p>
          </p:txBody>
        </p:sp>
        <p:sp>
          <p:nvSpPr>
            <p:cNvPr id="12" name="Rectangle 11">
              <a:extLst>
                <a:ext uri="{FF2B5EF4-FFF2-40B4-BE49-F238E27FC236}">
                  <a16:creationId xmlns:a16="http://schemas.microsoft.com/office/drawing/2014/main" id="{28E2FE28-B1FB-463F-8778-F45ADD68C76A}"/>
                </a:ext>
              </a:extLst>
            </p:cNvPr>
            <p:cNvSpPr/>
            <p:nvPr/>
          </p:nvSpPr>
          <p:spPr>
            <a:xfrm>
              <a:off x="2080819" y="4658368"/>
              <a:ext cx="2086644" cy="89461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solidFill>
                    <a:schemeClr val="tx2">
                      <a:lumMod val="50000"/>
                    </a:schemeClr>
                  </a:solidFill>
                  <a:uLnTx/>
                  <a:uFillTx/>
                  <a:latin typeface="Calibri"/>
                  <a:cs typeface="Calibri"/>
                </a:rPr>
                <a:t>Specification Language</a:t>
              </a:r>
            </a:p>
          </p:txBody>
        </p:sp>
        <p:sp>
          <p:nvSpPr>
            <p:cNvPr id="13" name="Rectangle 12">
              <a:extLst>
                <a:ext uri="{FF2B5EF4-FFF2-40B4-BE49-F238E27FC236}">
                  <a16:creationId xmlns:a16="http://schemas.microsoft.com/office/drawing/2014/main" id="{D506D949-79BA-445D-96C1-16E99F4B79AF}"/>
                </a:ext>
              </a:extLst>
            </p:cNvPr>
            <p:cNvSpPr/>
            <p:nvPr/>
          </p:nvSpPr>
          <p:spPr>
            <a:xfrm>
              <a:off x="4834242" y="4857171"/>
              <a:ext cx="2086644" cy="49700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solidFill>
                    <a:schemeClr val="accent3">
                      <a:lumMod val="50000"/>
                    </a:schemeClr>
                  </a:solidFill>
                  <a:uLnTx/>
                  <a:uFillTx/>
                  <a:latin typeface="Calibri"/>
                  <a:cs typeface="Calibri"/>
                </a:rPr>
                <a:t>Data Storage</a:t>
              </a:r>
            </a:p>
          </p:txBody>
        </p:sp>
        <p:sp>
          <p:nvSpPr>
            <p:cNvPr id="14" name="Rectangle 13">
              <a:extLst>
                <a:ext uri="{FF2B5EF4-FFF2-40B4-BE49-F238E27FC236}">
                  <a16:creationId xmlns:a16="http://schemas.microsoft.com/office/drawing/2014/main" id="{DE9B22BD-A393-4E60-8041-7F159CC1F6DF}"/>
                </a:ext>
              </a:extLst>
            </p:cNvPr>
            <p:cNvSpPr/>
            <p:nvPr/>
          </p:nvSpPr>
          <p:spPr>
            <a:xfrm>
              <a:off x="3187846" y="3408163"/>
              <a:ext cx="2546389" cy="89461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solidFill>
                    <a:schemeClr val="accent6">
                      <a:lumMod val="50000"/>
                    </a:schemeClr>
                  </a:solidFill>
                  <a:uLnTx/>
                  <a:uFillTx/>
                  <a:latin typeface="Calibri"/>
                  <a:cs typeface="Calibri"/>
                </a:rPr>
                <a:t>Data Standard Schema</a:t>
              </a:r>
            </a:p>
          </p:txBody>
        </p:sp>
      </p:grpSp>
      <p:sp>
        <p:nvSpPr>
          <p:cNvPr id="15" name="Rectangle 14">
            <a:extLst>
              <a:ext uri="{FF2B5EF4-FFF2-40B4-BE49-F238E27FC236}">
                <a16:creationId xmlns:a16="http://schemas.microsoft.com/office/drawing/2014/main" id="{C3367DAC-D2DF-4959-95FE-ACDB1B151D0D}"/>
              </a:ext>
            </a:extLst>
          </p:cNvPr>
          <p:cNvSpPr/>
          <p:nvPr/>
        </p:nvSpPr>
        <p:spPr>
          <a:xfrm>
            <a:off x="8489961" y="5989083"/>
            <a:ext cx="3702039" cy="338554"/>
          </a:xfrm>
          <a:prstGeom prst="rect">
            <a:avLst/>
          </a:prstGeom>
        </p:spPr>
        <p:txBody>
          <a:bodyPr wrap="none">
            <a:spAutoFit/>
          </a:bodyPr>
          <a:lstStyle/>
          <a:p>
            <a:r>
              <a:rPr lang="en-US" sz="1600" dirty="0" err="1">
                <a:latin typeface="Arial" panose="020B0604020202020204" pitchFamily="34" charset="0"/>
                <a:cs typeface="Arial" panose="020B0604020202020204" pitchFamily="34" charset="0"/>
              </a:rPr>
              <a:t>Tritt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Rübel</a:t>
            </a:r>
            <a:r>
              <a:rPr lang="en-US" sz="1600" dirty="0">
                <a:latin typeface="Arial" panose="020B0604020202020204" pitchFamily="34" charset="0"/>
                <a:cs typeface="Arial" panose="020B0604020202020204" pitchFamily="34" charset="0"/>
              </a:rPr>
              <a:t> et al. (2019) </a:t>
            </a:r>
            <a:r>
              <a:rPr lang="en-US" sz="1600" i="1" dirty="0">
                <a:latin typeface="Arial" panose="020B0604020202020204" pitchFamily="34" charset="0"/>
                <a:cs typeface="Arial" panose="020B0604020202020204" pitchFamily="34" charset="0"/>
              </a:rPr>
              <a:t>IEEE Big Data</a:t>
            </a:r>
          </a:p>
        </p:txBody>
      </p:sp>
    </p:spTree>
    <p:extLst>
      <p:ext uri="{BB962C8B-B14F-4D97-AF65-F5344CB8AC3E}">
        <p14:creationId xmlns:p14="http://schemas.microsoft.com/office/powerpoint/2010/main" val="3575289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0B7DE-CEFD-43D4-B051-90339CD43359}"/>
              </a:ext>
            </a:extLst>
          </p:cNvPr>
          <p:cNvSpPr>
            <a:spLocks noGrp="1"/>
          </p:cNvSpPr>
          <p:nvPr>
            <p:ph type="ctrTitle"/>
          </p:nvPr>
        </p:nvSpPr>
        <p:spPr/>
        <p:txBody>
          <a:bodyPr/>
          <a:lstStyle/>
          <a:p>
            <a:r>
              <a:rPr lang="en-US" dirty="0"/>
              <a:t>Enabling AI for Science with Data Standards</a:t>
            </a:r>
          </a:p>
        </p:txBody>
      </p:sp>
      <p:sp>
        <p:nvSpPr>
          <p:cNvPr id="3" name="Subtitle 2">
            <a:extLst>
              <a:ext uri="{FF2B5EF4-FFF2-40B4-BE49-F238E27FC236}">
                <a16:creationId xmlns:a16="http://schemas.microsoft.com/office/drawing/2014/main" id="{FE0F2DF5-DA44-4DB0-9D6C-B40B9F4940FE}"/>
              </a:ext>
            </a:extLst>
          </p:cNvPr>
          <p:cNvSpPr>
            <a:spLocks noGrp="1"/>
          </p:cNvSpPr>
          <p:nvPr>
            <p:ph type="subTitle" idx="1"/>
          </p:nvPr>
        </p:nvSpPr>
        <p:spPr/>
        <p:txBody>
          <a:bodyPr/>
          <a:lstStyle/>
          <a:p>
            <a:r>
              <a:rPr lang="en-US" dirty="0"/>
              <a:t>Ryan Ly</a:t>
            </a:r>
          </a:p>
        </p:txBody>
      </p:sp>
      <p:sp>
        <p:nvSpPr>
          <p:cNvPr id="4" name="Text Placeholder 3">
            <a:extLst>
              <a:ext uri="{FF2B5EF4-FFF2-40B4-BE49-F238E27FC236}">
                <a16:creationId xmlns:a16="http://schemas.microsoft.com/office/drawing/2014/main" id="{67B15C43-CDC1-45DB-8081-452AD933B2C7}"/>
              </a:ext>
            </a:extLst>
          </p:cNvPr>
          <p:cNvSpPr>
            <a:spLocks noGrp="1"/>
          </p:cNvSpPr>
          <p:nvPr>
            <p:ph type="body" sz="quarter" idx="10"/>
          </p:nvPr>
        </p:nvSpPr>
        <p:spPr/>
        <p:txBody>
          <a:bodyPr/>
          <a:lstStyle/>
          <a:p>
            <a:r>
              <a:rPr lang="en-US" dirty="0"/>
              <a:t>Computational Research Division</a:t>
            </a:r>
          </a:p>
          <a:p>
            <a:r>
              <a:rPr lang="en-US" dirty="0"/>
              <a:t>Lawrence Berkeley National Lab</a:t>
            </a:r>
          </a:p>
          <a:p>
            <a:endParaRPr lang="en-US" dirty="0"/>
          </a:p>
          <a:p>
            <a:r>
              <a:rPr lang="en-US" dirty="0"/>
              <a:t>March 5, 2020</a:t>
            </a:r>
          </a:p>
        </p:txBody>
      </p:sp>
    </p:spTree>
    <p:extLst>
      <p:ext uri="{BB962C8B-B14F-4D97-AF65-F5344CB8AC3E}">
        <p14:creationId xmlns:p14="http://schemas.microsoft.com/office/powerpoint/2010/main" val="3159398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2FE11-F939-4C1F-8506-DCF92F005069}"/>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B4DCEA4C-34F6-44D2-8955-D043AE3AC6B7}"/>
              </a:ext>
            </a:extLst>
          </p:cNvPr>
          <p:cNvSpPr>
            <a:spLocks noGrp="1"/>
          </p:cNvSpPr>
          <p:nvPr>
            <p:ph idx="1"/>
          </p:nvPr>
        </p:nvSpPr>
        <p:spPr>
          <a:xfrm>
            <a:off x="449094" y="1532699"/>
            <a:ext cx="9866481" cy="4644265"/>
          </a:xfrm>
        </p:spPr>
        <p:txBody>
          <a:bodyPr/>
          <a:lstStyle/>
          <a:p>
            <a:r>
              <a:rPr lang="en-US" dirty="0"/>
              <a:t>Community agreement over standards is difficult – start somewhere, then support extensions</a:t>
            </a:r>
          </a:p>
          <a:p>
            <a:endParaRPr lang="en-US" dirty="0"/>
          </a:p>
        </p:txBody>
      </p:sp>
      <p:pic>
        <p:nvPicPr>
          <p:cNvPr id="1026" name="Picture 2" descr="Image result for light bulb">
            <a:extLst>
              <a:ext uri="{FF2B5EF4-FFF2-40B4-BE49-F238E27FC236}">
                <a16:creationId xmlns:a16="http://schemas.microsoft.com/office/drawing/2014/main" id="{FDBA220C-3F53-4E27-A877-3B6619C302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699"/>
          <a:stretch/>
        </p:blipFill>
        <p:spPr bwMode="auto">
          <a:xfrm>
            <a:off x="10315575" y="167749"/>
            <a:ext cx="1876425" cy="222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85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64374-7C51-402E-9C63-363461B46DA1}"/>
              </a:ext>
            </a:extLst>
          </p:cNvPr>
          <p:cNvSpPr>
            <a:spLocks noGrp="1"/>
          </p:cNvSpPr>
          <p:nvPr>
            <p:ph type="title"/>
          </p:nvPr>
        </p:nvSpPr>
        <p:spPr/>
        <p:txBody>
          <a:bodyPr>
            <a:noAutofit/>
          </a:bodyPr>
          <a:lstStyle/>
          <a:p>
            <a:r>
              <a:rPr lang="en-US" dirty="0"/>
              <a:t>Grow standards from bottom up (by community) </a:t>
            </a:r>
            <a:br>
              <a:rPr lang="en-US" dirty="0"/>
            </a:br>
            <a:r>
              <a:rPr lang="en-US" dirty="0"/>
              <a:t>instead of from top down (by committee)</a:t>
            </a:r>
          </a:p>
        </p:txBody>
      </p:sp>
      <p:pic>
        <p:nvPicPr>
          <p:cNvPr id="4" name="Picture 3">
            <a:extLst>
              <a:ext uri="{FF2B5EF4-FFF2-40B4-BE49-F238E27FC236}">
                <a16:creationId xmlns:a16="http://schemas.microsoft.com/office/drawing/2014/main" id="{631403D7-FA8A-409A-BC80-5A45F3BCBC5E}"/>
              </a:ext>
            </a:extLst>
          </p:cNvPr>
          <p:cNvPicPr>
            <a:picLocks noChangeAspect="1"/>
          </p:cNvPicPr>
          <p:nvPr/>
        </p:nvPicPr>
        <p:blipFill>
          <a:blip r:embed="rId2"/>
          <a:stretch>
            <a:fillRect/>
          </a:stretch>
        </p:blipFill>
        <p:spPr>
          <a:xfrm>
            <a:off x="2000755" y="1531341"/>
            <a:ext cx="8190490" cy="5053878"/>
          </a:xfrm>
          <a:prstGeom prst="rect">
            <a:avLst/>
          </a:prstGeom>
          <a:ln w="19050">
            <a:solidFill>
              <a:schemeClr val="tx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23639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2FE11-F939-4C1F-8506-DCF92F005069}"/>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B4DCEA4C-34F6-44D2-8955-D043AE3AC6B7}"/>
              </a:ext>
            </a:extLst>
          </p:cNvPr>
          <p:cNvSpPr>
            <a:spLocks noGrp="1"/>
          </p:cNvSpPr>
          <p:nvPr>
            <p:ph idx="1"/>
          </p:nvPr>
        </p:nvSpPr>
        <p:spPr>
          <a:xfrm>
            <a:off x="449094" y="1532699"/>
            <a:ext cx="9866481" cy="4644265"/>
          </a:xfrm>
        </p:spPr>
        <p:txBody>
          <a:bodyPr/>
          <a:lstStyle/>
          <a:p>
            <a:r>
              <a:rPr lang="en-US" dirty="0"/>
              <a:t>Community agreement over standards is difficult – start somewhere, then support extensions</a:t>
            </a:r>
          </a:p>
          <a:p>
            <a:r>
              <a:rPr lang="en-US" dirty="0"/>
              <a:t>The same data can have different storage and access requirements depending on the use case</a:t>
            </a:r>
          </a:p>
          <a:p>
            <a:r>
              <a:rPr lang="en-US" dirty="0"/>
              <a:t>Interacting with data must be easy despite all the layers</a:t>
            </a:r>
          </a:p>
          <a:p>
            <a:endParaRPr lang="en-US" dirty="0"/>
          </a:p>
        </p:txBody>
      </p:sp>
      <p:pic>
        <p:nvPicPr>
          <p:cNvPr id="1026" name="Picture 2" descr="Image result for light bulb">
            <a:extLst>
              <a:ext uri="{FF2B5EF4-FFF2-40B4-BE49-F238E27FC236}">
                <a16:creationId xmlns:a16="http://schemas.microsoft.com/office/drawing/2014/main" id="{FDBA220C-3F53-4E27-A877-3B6619C302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699"/>
          <a:stretch/>
        </p:blipFill>
        <p:spPr bwMode="auto">
          <a:xfrm>
            <a:off x="10315575" y="167749"/>
            <a:ext cx="1876425" cy="222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613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1B902-96C6-41B8-8DA9-559BB516691E}"/>
              </a:ext>
            </a:extLst>
          </p:cNvPr>
          <p:cNvSpPr>
            <a:spLocks noGrp="1"/>
          </p:cNvSpPr>
          <p:nvPr>
            <p:ph type="title"/>
          </p:nvPr>
        </p:nvSpPr>
        <p:spPr>
          <a:xfrm>
            <a:off x="449094" y="272781"/>
            <a:ext cx="11293812" cy="1147864"/>
          </a:xfrm>
        </p:spPr>
        <p:txBody>
          <a:bodyPr/>
          <a:lstStyle/>
          <a:p>
            <a:r>
              <a:rPr lang="en-US" dirty="0"/>
              <a:t>Data standardization enables community tools</a:t>
            </a:r>
          </a:p>
        </p:txBody>
      </p:sp>
      <p:sp>
        <p:nvSpPr>
          <p:cNvPr id="4" name="Rectangle 3">
            <a:extLst>
              <a:ext uri="{FF2B5EF4-FFF2-40B4-BE49-F238E27FC236}">
                <a16:creationId xmlns:a16="http://schemas.microsoft.com/office/drawing/2014/main" id="{7A573DE3-36BF-43B9-BC35-6FAD17CF7F43}"/>
              </a:ext>
            </a:extLst>
          </p:cNvPr>
          <p:cNvSpPr/>
          <p:nvPr/>
        </p:nvSpPr>
        <p:spPr>
          <a:xfrm>
            <a:off x="1529857" y="2417784"/>
            <a:ext cx="5383317" cy="369332"/>
          </a:xfrm>
          <a:prstGeom prst="rect">
            <a:avLst/>
          </a:prstGeom>
        </p:spPr>
        <p:txBody>
          <a:bodyPr>
            <a:spAutoFit/>
          </a:bodyPr>
          <a:lstStyle/>
          <a:p>
            <a:endParaRPr lang="en-US" dirty="0">
              <a:latin typeface="Arial" panose="020B0604020202020204" pitchFamily="34" charset="0"/>
              <a:cs typeface="Arial" panose="020B0604020202020204" pitchFamily="34" charset="0"/>
            </a:endParaRPr>
          </a:p>
        </p:txBody>
      </p:sp>
      <p:grpSp>
        <p:nvGrpSpPr>
          <p:cNvPr id="60" name="Group 59">
            <a:extLst>
              <a:ext uri="{FF2B5EF4-FFF2-40B4-BE49-F238E27FC236}">
                <a16:creationId xmlns:a16="http://schemas.microsoft.com/office/drawing/2014/main" id="{97616AA4-D2BD-45A6-A6F9-108A1E85DB8A}"/>
              </a:ext>
            </a:extLst>
          </p:cNvPr>
          <p:cNvGrpSpPr/>
          <p:nvPr/>
        </p:nvGrpSpPr>
        <p:grpSpPr>
          <a:xfrm>
            <a:off x="1843831" y="2607789"/>
            <a:ext cx="1442898" cy="2617055"/>
            <a:chOff x="3593330" y="2238363"/>
            <a:chExt cx="1225440" cy="2222640"/>
          </a:xfrm>
        </p:grpSpPr>
        <mc:AlternateContent xmlns:mc="http://schemas.openxmlformats.org/markup-compatibility/2006" xmlns:p14="http://schemas.microsoft.com/office/powerpoint/2010/main">
          <mc:Choice Requires="p14">
            <p:contentPart p14:bwMode="auto" r:id="rId3">
              <p14:nvContentPartPr>
                <p14:cNvPr id="61" name="Ink 60">
                  <a:extLst>
                    <a:ext uri="{FF2B5EF4-FFF2-40B4-BE49-F238E27FC236}">
                      <a16:creationId xmlns:a16="http://schemas.microsoft.com/office/drawing/2014/main" id="{39BDF2D8-7B4C-4CAD-B659-14DA99D8D4B0}"/>
                    </a:ext>
                  </a:extLst>
                </p14:cNvPr>
                <p14:cNvContentPartPr/>
                <p14:nvPr/>
              </p14:nvContentPartPr>
              <p14:xfrm>
                <a:off x="3860450" y="2238363"/>
                <a:ext cx="775440" cy="933840"/>
              </p14:xfrm>
            </p:contentPart>
          </mc:Choice>
          <mc:Fallback xmlns="">
            <p:pic>
              <p:nvPicPr>
                <p:cNvPr id="16435" name="Ink 16434">
                  <a:extLst>
                    <a:ext uri="{FF2B5EF4-FFF2-40B4-BE49-F238E27FC236}">
                      <a16:creationId xmlns:a16="http://schemas.microsoft.com/office/drawing/2014/main" id="{CB90BB56-6A7C-334B-AC0A-1B1CE6E05186}"/>
                    </a:ext>
                  </a:extLst>
                </p:cNvPr>
                <p:cNvPicPr/>
                <p:nvPr/>
              </p:nvPicPr>
              <p:blipFill>
                <a:blip r:embed="rId8"/>
                <a:stretch>
                  <a:fillRect/>
                </a:stretch>
              </p:blipFill>
              <p:spPr>
                <a:xfrm>
                  <a:off x="3851450" y="2229723"/>
                  <a:ext cx="793080" cy="951480"/>
                </a:xfrm>
                <a:prstGeom prst="rect">
                  <a:avLst/>
                </a:prstGeom>
              </p:spPr>
            </p:pic>
          </mc:Fallback>
        </mc:AlternateContent>
        <p:grpSp>
          <p:nvGrpSpPr>
            <p:cNvPr id="62" name="Group 61">
              <a:extLst>
                <a:ext uri="{FF2B5EF4-FFF2-40B4-BE49-F238E27FC236}">
                  <a16:creationId xmlns:a16="http://schemas.microsoft.com/office/drawing/2014/main" id="{1B7B556A-B104-495F-BD81-D1D17E30AFF1}"/>
                </a:ext>
              </a:extLst>
            </p:cNvPr>
            <p:cNvGrpSpPr/>
            <p:nvPr/>
          </p:nvGrpSpPr>
          <p:grpSpPr>
            <a:xfrm>
              <a:off x="4126850" y="2550483"/>
              <a:ext cx="380160" cy="41760"/>
              <a:chOff x="4126850" y="2550483"/>
              <a:chExt cx="380160" cy="41760"/>
            </a:xfrm>
          </p:grpSpPr>
          <mc:AlternateContent xmlns:mc="http://schemas.openxmlformats.org/markup-compatibility/2006" xmlns:p14="http://schemas.microsoft.com/office/powerpoint/2010/main">
            <mc:Choice Requires="p14">
              <p:contentPart p14:bwMode="auto" r:id="rId9">
                <p14:nvContentPartPr>
                  <p14:cNvPr id="71" name="Ink 70">
                    <a:extLst>
                      <a:ext uri="{FF2B5EF4-FFF2-40B4-BE49-F238E27FC236}">
                        <a16:creationId xmlns:a16="http://schemas.microsoft.com/office/drawing/2014/main" id="{CB0E7CBD-CE97-4E93-BC4B-558B0DC71B6B}"/>
                      </a:ext>
                    </a:extLst>
                  </p14:cNvPr>
                  <p14:cNvContentPartPr/>
                  <p14:nvPr/>
                </p14:nvContentPartPr>
                <p14:xfrm>
                  <a:off x="4126850" y="2550483"/>
                  <a:ext cx="62640" cy="34200"/>
                </p14:xfrm>
              </p:contentPart>
            </mc:Choice>
            <mc:Fallback xmlns="">
              <p:pic>
                <p:nvPicPr>
                  <p:cNvPr id="16447" name="Ink 16446">
                    <a:extLst>
                      <a:ext uri="{FF2B5EF4-FFF2-40B4-BE49-F238E27FC236}">
                        <a16:creationId xmlns:a16="http://schemas.microsoft.com/office/drawing/2014/main" id="{E050E3F7-5310-9042-95F9-09CF91EE161C}"/>
                      </a:ext>
                    </a:extLst>
                  </p:cNvPr>
                  <p:cNvPicPr/>
                  <p:nvPr/>
                </p:nvPicPr>
                <p:blipFill>
                  <a:blip r:embed="rId10"/>
                  <a:stretch>
                    <a:fillRect/>
                  </a:stretch>
                </p:blipFill>
                <p:spPr>
                  <a:xfrm>
                    <a:off x="4118210" y="2541843"/>
                    <a:ext cx="802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2" name="Ink 71">
                    <a:extLst>
                      <a:ext uri="{FF2B5EF4-FFF2-40B4-BE49-F238E27FC236}">
                        <a16:creationId xmlns:a16="http://schemas.microsoft.com/office/drawing/2014/main" id="{6688BBC9-2A40-4C0E-9ECE-3E09328A90CD}"/>
                      </a:ext>
                    </a:extLst>
                  </p14:cNvPr>
                  <p14:cNvContentPartPr/>
                  <p14:nvPr/>
                </p14:nvContentPartPr>
                <p14:xfrm>
                  <a:off x="4406570" y="2554803"/>
                  <a:ext cx="100440" cy="37440"/>
                </p14:xfrm>
              </p:contentPart>
            </mc:Choice>
            <mc:Fallback xmlns="">
              <p:pic>
                <p:nvPicPr>
                  <p:cNvPr id="16448" name="Ink 16447">
                    <a:extLst>
                      <a:ext uri="{FF2B5EF4-FFF2-40B4-BE49-F238E27FC236}">
                        <a16:creationId xmlns:a16="http://schemas.microsoft.com/office/drawing/2014/main" id="{A494A190-2638-9F40-A284-B2640FC8A851}"/>
                      </a:ext>
                    </a:extLst>
                  </p:cNvPr>
                  <p:cNvPicPr/>
                  <p:nvPr/>
                </p:nvPicPr>
                <p:blipFill>
                  <a:blip r:embed="rId12"/>
                  <a:stretch>
                    <a:fillRect/>
                  </a:stretch>
                </p:blipFill>
                <p:spPr>
                  <a:xfrm>
                    <a:off x="4397930" y="2546163"/>
                    <a:ext cx="118080" cy="5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63" name="Ink 62">
                  <a:extLst>
                    <a:ext uri="{FF2B5EF4-FFF2-40B4-BE49-F238E27FC236}">
                      <a16:creationId xmlns:a16="http://schemas.microsoft.com/office/drawing/2014/main" id="{0DAB61CF-032F-485A-AECE-AC592511F5BB}"/>
                    </a:ext>
                  </a:extLst>
                </p14:cNvPr>
                <p14:cNvContentPartPr/>
                <p14:nvPr/>
              </p14:nvContentPartPr>
              <p14:xfrm>
                <a:off x="4148450" y="2882403"/>
                <a:ext cx="326160" cy="85680"/>
              </p14:xfrm>
            </p:contentPart>
          </mc:Choice>
          <mc:Fallback xmlns="">
            <p:pic>
              <p:nvPicPr>
                <p:cNvPr id="16450" name="Ink 16449">
                  <a:extLst>
                    <a:ext uri="{FF2B5EF4-FFF2-40B4-BE49-F238E27FC236}">
                      <a16:creationId xmlns:a16="http://schemas.microsoft.com/office/drawing/2014/main" id="{720970A1-8C15-B445-A5EA-3E12D1E07E1A}"/>
                    </a:ext>
                  </a:extLst>
                </p:cNvPr>
                <p:cNvPicPr/>
                <p:nvPr/>
              </p:nvPicPr>
              <p:blipFill>
                <a:blip r:embed="rId14"/>
                <a:stretch>
                  <a:fillRect/>
                </a:stretch>
              </p:blipFill>
              <p:spPr>
                <a:xfrm>
                  <a:off x="4139810" y="2873763"/>
                  <a:ext cx="343800" cy="103320"/>
                </a:xfrm>
                <a:prstGeom prst="rect">
                  <a:avLst/>
                </a:prstGeom>
              </p:spPr>
            </p:pic>
          </mc:Fallback>
        </mc:AlternateContent>
        <p:grpSp>
          <p:nvGrpSpPr>
            <p:cNvPr id="64" name="Group 63">
              <a:extLst>
                <a:ext uri="{FF2B5EF4-FFF2-40B4-BE49-F238E27FC236}">
                  <a16:creationId xmlns:a16="http://schemas.microsoft.com/office/drawing/2014/main" id="{2D916695-479D-44DB-BCEA-119D07E85BD6}"/>
                </a:ext>
              </a:extLst>
            </p:cNvPr>
            <p:cNvGrpSpPr/>
            <p:nvPr/>
          </p:nvGrpSpPr>
          <p:grpSpPr>
            <a:xfrm>
              <a:off x="4012730" y="3171483"/>
              <a:ext cx="806040" cy="1289520"/>
              <a:chOff x="4012730" y="3171483"/>
              <a:chExt cx="806040" cy="1289520"/>
            </a:xfrm>
          </p:grpSpPr>
          <mc:AlternateContent xmlns:mc="http://schemas.openxmlformats.org/markup-compatibility/2006" xmlns:p14="http://schemas.microsoft.com/office/powerpoint/2010/main">
            <mc:Choice Requires="p14">
              <p:contentPart p14:bwMode="auto" r:id="rId15">
                <p14:nvContentPartPr>
                  <p14:cNvPr id="68" name="Ink 67">
                    <a:extLst>
                      <a:ext uri="{FF2B5EF4-FFF2-40B4-BE49-F238E27FC236}">
                        <a16:creationId xmlns:a16="http://schemas.microsoft.com/office/drawing/2014/main" id="{FCA70097-AB93-491A-9D13-5A0BECEC286A}"/>
                      </a:ext>
                    </a:extLst>
                  </p14:cNvPr>
                  <p14:cNvContentPartPr/>
                  <p14:nvPr/>
                </p14:nvContentPartPr>
                <p14:xfrm>
                  <a:off x="4338890" y="3171483"/>
                  <a:ext cx="8280" cy="891000"/>
                </p14:xfrm>
              </p:contentPart>
            </mc:Choice>
            <mc:Fallback xmlns="">
              <p:pic>
                <p:nvPicPr>
                  <p:cNvPr id="16469" name="Ink 16468">
                    <a:extLst>
                      <a:ext uri="{FF2B5EF4-FFF2-40B4-BE49-F238E27FC236}">
                        <a16:creationId xmlns:a16="http://schemas.microsoft.com/office/drawing/2014/main" id="{F1DDE781-38C2-3E49-BF10-684E1309A935}"/>
                      </a:ext>
                    </a:extLst>
                  </p:cNvPr>
                  <p:cNvPicPr/>
                  <p:nvPr/>
                </p:nvPicPr>
                <p:blipFill>
                  <a:blip r:embed="rId16"/>
                  <a:stretch>
                    <a:fillRect/>
                  </a:stretch>
                </p:blipFill>
                <p:spPr>
                  <a:xfrm>
                    <a:off x="4329890" y="3162483"/>
                    <a:ext cx="25920" cy="908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9" name="Ink 68">
                    <a:extLst>
                      <a:ext uri="{FF2B5EF4-FFF2-40B4-BE49-F238E27FC236}">
                        <a16:creationId xmlns:a16="http://schemas.microsoft.com/office/drawing/2014/main" id="{04A09AE4-5CFD-4E9A-8375-46C02A6439CD}"/>
                      </a:ext>
                    </a:extLst>
                  </p14:cNvPr>
                  <p14:cNvContentPartPr/>
                  <p14:nvPr/>
                </p14:nvContentPartPr>
                <p14:xfrm>
                  <a:off x="4012730" y="4047003"/>
                  <a:ext cx="328680" cy="402840"/>
                </p14:xfrm>
              </p:contentPart>
            </mc:Choice>
            <mc:Fallback xmlns="">
              <p:pic>
                <p:nvPicPr>
                  <p:cNvPr id="16470" name="Ink 16469">
                    <a:extLst>
                      <a:ext uri="{FF2B5EF4-FFF2-40B4-BE49-F238E27FC236}">
                        <a16:creationId xmlns:a16="http://schemas.microsoft.com/office/drawing/2014/main" id="{72005278-7E95-924B-9F96-E6DAA7FD94B5}"/>
                      </a:ext>
                    </a:extLst>
                  </p:cNvPr>
                  <p:cNvPicPr/>
                  <p:nvPr/>
                </p:nvPicPr>
                <p:blipFill>
                  <a:blip r:embed="rId18"/>
                  <a:stretch>
                    <a:fillRect/>
                  </a:stretch>
                </p:blipFill>
                <p:spPr>
                  <a:xfrm>
                    <a:off x="4003730" y="4038363"/>
                    <a:ext cx="34632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0" name="Ink 69">
                    <a:extLst>
                      <a:ext uri="{FF2B5EF4-FFF2-40B4-BE49-F238E27FC236}">
                        <a16:creationId xmlns:a16="http://schemas.microsoft.com/office/drawing/2014/main" id="{1483AC22-1E31-4AEE-A60A-91E012C64A2B}"/>
                      </a:ext>
                    </a:extLst>
                  </p14:cNvPr>
                  <p14:cNvContentPartPr/>
                  <p14:nvPr/>
                </p14:nvContentPartPr>
                <p14:xfrm>
                  <a:off x="4351130" y="4037283"/>
                  <a:ext cx="467640" cy="423720"/>
                </p14:xfrm>
              </p:contentPart>
            </mc:Choice>
            <mc:Fallback xmlns="">
              <p:pic>
                <p:nvPicPr>
                  <p:cNvPr id="16472" name="Ink 16471">
                    <a:extLst>
                      <a:ext uri="{FF2B5EF4-FFF2-40B4-BE49-F238E27FC236}">
                        <a16:creationId xmlns:a16="http://schemas.microsoft.com/office/drawing/2014/main" id="{B3E89BB9-5336-C045-AD20-B971655FB135}"/>
                      </a:ext>
                    </a:extLst>
                  </p:cNvPr>
                  <p:cNvPicPr/>
                  <p:nvPr/>
                </p:nvPicPr>
                <p:blipFill>
                  <a:blip r:embed="rId20"/>
                  <a:stretch>
                    <a:fillRect/>
                  </a:stretch>
                </p:blipFill>
                <p:spPr>
                  <a:xfrm>
                    <a:off x="4342130" y="4028283"/>
                    <a:ext cx="485280" cy="441360"/>
                  </a:xfrm>
                  <a:prstGeom prst="rect">
                    <a:avLst/>
                  </a:prstGeom>
                </p:spPr>
              </p:pic>
            </mc:Fallback>
          </mc:AlternateContent>
        </p:grpSp>
        <p:grpSp>
          <p:nvGrpSpPr>
            <p:cNvPr id="65" name="Group 64">
              <a:extLst>
                <a:ext uri="{FF2B5EF4-FFF2-40B4-BE49-F238E27FC236}">
                  <a16:creationId xmlns:a16="http://schemas.microsoft.com/office/drawing/2014/main" id="{C19788E2-061B-417E-A0DB-C4407A5D1CB8}"/>
                </a:ext>
              </a:extLst>
            </p:cNvPr>
            <p:cNvGrpSpPr/>
            <p:nvPr/>
          </p:nvGrpSpPr>
          <p:grpSpPr>
            <a:xfrm>
              <a:off x="3593330" y="3117483"/>
              <a:ext cx="1210680" cy="476280"/>
              <a:chOff x="3593330" y="3117483"/>
              <a:chExt cx="1210680" cy="476280"/>
            </a:xfrm>
          </p:grpSpPr>
          <mc:AlternateContent xmlns:mc="http://schemas.openxmlformats.org/markup-compatibility/2006" xmlns:p14="http://schemas.microsoft.com/office/powerpoint/2010/main">
            <mc:Choice Requires="p14">
              <p:contentPart p14:bwMode="auto" r:id="rId21">
                <p14:nvContentPartPr>
                  <p14:cNvPr id="66" name="Ink 65">
                    <a:extLst>
                      <a:ext uri="{FF2B5EF4-FFF2-40B4-BE49-F238E27FC236}">
                        <a16:creationId xmlns:a16="http://schemas.microsoft.com/office/drawing/2014/main" id="{A12D348D-E9CD-415A-B1E5-E68ACFF4C271}"/>
                      </a:ext>
                    </a:extLst>
                  </p14:cNvPr>
                  <p14:cNvContentPartPr/>
                  <p14:nvPr/>
                </p14:nvContentPartPr>
                <p14:xfrm>
                  <a:off x="4357250" y="3117483"/>
                  <a:ext cx="446760" cy="476280"/>
                </p14:xfrm>
              </p:contentPart>
            </mc:Choice>
            <mc:Fallback xmlns="">
              <p:pic>
                <p:nvPicPr>
                  <p:cNvPr id="16474" name="Ink 16473">
                    <a:extLst>
                      <a:ext uri="{FF2B5EF4-FFF2-40B4-BE49-F238E27FC236}">
                        <a16:creationId xmlns:a16="http://schemas.microsoft.com/office/drawing/2014/main" id="{6B6EDE5E-74CF-8C47-9FDE-A8ECCDABBA9E}"/>
                      </a:ext>
                    </a:extLst>
                  </p:cNvPr>
                  <p:cNvPicPr/>
                  <p:nvPr/>
                </p:nvPicPr>
                <p:blipFill>
                  <a:blip r:embed="rId22"/>
                  <a:stretch>
                    <a:fillRect/>
                  </a:stretch>
                </p:blipFill>
                <p:spPr>
                  <a:xfrm>
                    <a:off x="4348610" y="3108843"/>
                    <a:ext cx="464400" cy="49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7" name="Ink 66">
                    <a:extLst>
                      <a:ext uri="{FF2B5EF4-FFF2-40B4-BE49-F238E27FC236}">
                        <a16:creationId xmlns:a16="http://schemas.microsoft.com/office/drawing/2014/main" id="{4084D709-4A77-4C72-9070-60ACDA384A7A}"/>
                      </a:ext>
                    </a:extLst>
                  </p14:cNvPr>
                  <p14:cNvContentPartPr/>
                  <p14:nvPr/>
                </p14:nvContentPartPr>
                <p14:xfrm>
                  <a:off x="3593330" y="3209643"/>
                  <a:ext cx="736560" cy="383040"/>
                </p14:xfrm>
              </p:contentPart>
            </mc:Choice>
            <mc:Fallback xmlns="">
              <p:pic>
                <p:nvPicPr>
                  <p:cNvPr id="16475" name="Ink 16474">
                    <a:extLst>
                      <a:ext uri="{FF2B5EF4-FFF2-40B4-BE49-F238E27FC236}">
                        <a16:creationId xmlns:a16="http://schemas.microsoft.com/office/drawing/2014/main" id="{B062DF04-7502-BE4B-8B14-B6A9CE3A91E0}"/>
                      </a:ext>
                    </a:extLst>
                  </p:cNvPr>
                  <p:cNvPicPr/>
                  <p:nvPr/>
                </p:nvPicPr>
                <p:blipFill>
                  <a:blip r:embed="rId24"/>
                  <a:stretch>
                    <a:fillRect/>
                  </a:stretch>
                </p:blipFill>
                <p:spPr>
                  <a:xfrm>
                    <a:off x="3584330" y="3200643"/>
                    <a:ext cx="754200" cy="400680"/>
                  </a:xfrm>
                  <a:prstGeom prst="rect">
                    <a:avLst/>
                  </a:prstGeom>
                </p:spPr>
              </p:pic>
            </mc:Fallback>
          </mc:AlternateContent>
        </p:grpSp>
      </p:grpSp>
      <p:grpSp>
        <p:nvGrpSpPr>
          <p:cNvPr id="74" name="Group 73">
            <a:extLst>
              <a:ext uri="{FF2B5EF4-FFF2-40B4-BE49-F238E27FC236}">
                <a16:creationId xmlns:a16="http://schemas.microsoft.com/office/drawing/2014/main" id="{F3424AD7-0F9C-484F-BFC3-4741C4B14B56}"/>
              </a:ext>
            </a:extLst>
          </p:cNvPr>
          <p:cNvGrpSpPr/>
          <p:nvPr/>
        </p:nvGrpSpPr>
        <p:grpSpPr>
          <a:xfrm>
            <a:off x="8933496" y="2600795"/>
            <a:ext cx="1442898" cy="2617055"/>
            <a:chOff x="3593330" y="2238363"/>
            <a:chExt cx="1225440" cy="2222640"/>
          </a:xfrm>
        </p:grpSpPr>
        <mc:AlternateContent xmlns:mc="http://schemas.openxmlformats.org/markup-compatibility/2006" xmlns:p14="http://schemas.microsoft.com/office/powerpoint/2010/main">
          <mc:Choice Requires="p14">
            <p:contentPart p14:bwMode="auto" r:id="rId25">
              <p14:nvContentPartPr>
                <p14:cNvPr id="75" name="Ink 74">
                  <a:extLst>
                    <a:ext uri="{FF2B5EF4-FFF2-40B4-BE49-F238E27FC236}">
                      <a16:creationId xmlns:a16="http://schemas.microsoft.com/office/drawing/2014/main" id="{286582E5-2CFC-43E3-A37E-54D556470AAD}"/>
                    </a:ext>
                  </a:extLst>
                </p14:cNvPr>
                <p14:cNvContentPartPr/>
                <p14:nvPr/>
              </p14:nvContentPartPr>
              <p14:xfrm>
                <a:off x="3860450" y="2238363"/>
                <a:ext cx="775440" cy="933840"/>
              </p14:xfrm>
            </p:contentPart>
          </mc:Choice>
          <mc:Fallback xmlns="">
            <p:pic>
              <p:nvPicPr>
                <p:cNvPr id="171" name="Ink 170">
                  <a:extLst>
                    <a:ext uri="{FF2B5EF4-FFF2-40B4-BE49-F238E27FC236}">
                      <a16:creationId xmlns:a16="http://schemas.microsoft.com/office/drawing/2014/main" id="{CDE0F44E-F0D4-C749-8068-B2E4C0ABC50E}"/>
                    </a:ext>
                  </a:extLst>
                </p:cNvPr>
                <p:cNvPicPr/>
                <p:nvPr/>
              </p:nvPicPr>
              <p:blipFill>
                <a:blip r:embed="rId28"/>
                <a:stretch>
                  <a:fillRect/>
                </a:stretch>
              </p:blipFill>
              <p:spPr>
                <a:xfrm>
                  <a:off x="3851450" y="2229723"/>
                  <a:ext cx="793080" cy="951480"/>
                </a:xfrm>
                <a:prstGeom prst="rect">
                  <a:avLst/>
                </a:prstGeom>
              </p:spPr>
            </p:pic>
          </mc:Fallback>
        </mc:AlternateContent>
        <p:grpSp>
          <p:nvGrpSpPr>
            <p:cNvPr id="76" name="Group 75">
              <a:extLst>
                <a:ext uri="{FF2B5EF4-FFF2-40B4-BE49-F238E27FC236}">
                  <a16:creationId xmlns:a16="http://schemas.microsoft.com/office/drawing/2014/main" id="{6E410F34-4A95-4965-9582-71215A4E0CFA}"/>
                </a:ext>
              </a:extLst>
            </p:cNvPr>
            <p:cNvGrpSpPr/>
            <p:nvPr/>
          </p:nvGrpSpPr>
          <p:grpSpPr>
            <a:xfrm>
              <a:off x="4126850" y="2550483"/>
              <a:ext cx="380160" cy="41760"/>
              <a:chOff x="4126850" y="2550483"/>
              <a:chExt cx="380160" cy="41760"/>
            </a:xfrm>
          </p:grpSpPr>
          <mc:AlternateContent xmlns:mc="http://schemas.openxmlformats.org/markup-compatibility/2006" xmlns:p14="http://schemas.microsoft.com/office/powerpoint/2010/main">
            <mc:Choice Requires="p14">
              <p:contentPart p14:bwMode="auto" r:id="rId29">
                <p14:nvContentPartPr>
                  <p14:cNvPr id="85" name="Ink 84">
                    <a:extLst>
                      <a:ext uri="{FF2B5EF4-FFF2-40B4-BE49-F238E27FC236}">
                        <a16:creationId xmlns:a16="http://schemas.microsoft.com/office/drawing/2014/main" id="{7B9E1D31-A10B-4474-8184-E5213D2F882F}"/>
                      </a:ext>
                    </a:extLst>
                  </p14:cNvPr>
                  <p14:cNvContentPartPr/>
                  <p14:nvPr/>
                </p14:nvContentPartPr>
                <p14:xfrm>
                  <a:off x="4126850" y="2550483"/>
                  <a:ext cx="62640" cy="34200"/>
                </p14:xfrm>
              </p:contentPart>
            </mc:Choice>
            <mc:Fallback xmlns="">
              <p:pic>
                <p:nvPicPr>
                  <p:cNvPr id="181" name="Ink 180">
                    <a:extLst>
                      <a:ext uri="{FF2B5EF4-FFF2-40B4-BE49-F238E27FC236}">
                        <a16:creationId xmlns:a16="http://schemas.microsoft.com/office/drawing/2014/main" id="{E1DC05D4-86E3-AA4C-BA59-F625A57C15C5}"/>
                      </a:ext>
                    </a:extLst>
                  </p:cNvPr>
                  <p:cNvPicPr/>
                  <p:nvPr/>
                </p:nvPicPr>
                <p:blipFill>
                  <a:blip r:embed="rId30"/>
                  <a:stretch>
                    <a:fillRect/>
                  </a:stretch>
                </p:blipFill>
                <p:spPr>
                  <a:xfrm>
                    <a:off x="4118210" y="2541843"/>
                    <a:ext cx="802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6" name="Ink 85">
                    <a:extLst>
                      <a:ext uri="{FF2B5EF4-FFF2-40B4-BE49-F238E27FC236}">
                        <a16:creationId xmlns:a16="http://schemas.microsoft.com/office/drawing/2014/main" id="{F3ECE1B7-3C1B-4EE8-88E2-66B92A4B7ED4}"/>
                      </a:ext>
                    </a:extLst>
                  </p14:cNvPr>
                  <p14:cNvContentPartPr/>
                  <p14:nvPr/>
                </p14:nvContentPartPr>
                <p14:xfrm>
                  <a:off x="4406570" y="2554803"/>
                  <a:ext cx="100440" cy="37440"/>
                </p14:xfrm>
              </p:contentPart>
            </mc:Choice>
            <mc:Fallback xmlns="">
              <p:pic>
                <p:nvPicPr>
                  <p:cNvPr id="182" name="Ink 181">
                    <a:extLst>
                      <a:ext uri="{FF2B5EF4-FFF2-40B4-BE49-F238E27FC236}">
                        <a16:creationId xmlns:a16="http://schemas.microsoft.com/office/drawing/2014/main" id="{52407A64-DC68-604B-90E2-12B07E04D198}"/>
                      </a:ext>
                    </a:extLst>
                  </p:cNvPr>
                  <p:cNvPicPr/>
                  <p:nvPr/>
                </p:nvPicPr>
                <p:blipFill>
                  <a:blip r:embed="rId32"/>
                  <a:stretch>
                    <a:fillRect/>
                  </a:stretch>
                </p:blipFill>
                <p:spPr>
                  <a:xfrm>
                    <a:off x="4397930" y="2546163"/>
                    <a:ext cx="118080" cy="5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
              <p14:nvContentPartPr>
                <p14:cNvPr id="77" name="Ink 76">
                  <a:extLst>
                    <a:ext uri="{FF2B5EF4-FFF2-40B4-BE49-F238E27FC236}">
                      <a16:creationId xmlns:a16="http://schemas.microsoft.com/office/drawing/2014/main" id="{3661F666-E69A-40DA-AB40-C27ED8E4939C}"/>
                    </a:ext>
                  </a:extLst>
                </p14:cNvPr>
                <p14:cNvContentPartPr/>
                <p14:nvPr/>
              </p14:nvContentPartPr>
              <p14:xfrm>
                <a:off x="4148450" y="2882403"/>
                <a:ext cx="326160" cy="85680"/>
              </p14:xfrm>
            </p:contentPart>
          </mc:Choice>
          <mc:Fallback xmlns="">
            <p:pic>
              <p:nvPicPr>
                <p:cNvPr id="173" name="Ink 172">
                  <a:extLst>
                    <a:ext uri="{FF2B5EF4-FFF2-40B4-BE49-F238E27FC236}">
                      <a16:creationId xmlns:a16="http://schemas.microsoft.com/office/drawing/2014/main" id="{44D9C603-DE73-C849-B153-452CE50B0C1A}"/>
                    </a:ext>
                  </a:extLst>
                </p:cNvPr>
                <p:cNvPicPr/>
                <p:nvPr/>
              </p:nvPicPr>
              <p:blipFill>
                <a:blip r:embed="rId34"/>
                <a:stretch>
                  <a:fillRect/>
                </a:stretch>
              </p:blipFill>
              <p:spPr>
                <a:xfrm>
                  <a:off x="4139810" y="2873763"/>
                  <a:ext cx="343800" cy="103320"/>
                </a:xfrm>
                <a:prstGeom prst="rect">
                  <a:avLst/>
                </a:prstGeom>
              </p:spPr>
            </p:pic>
          </mc:Fallback>
        </mc:AlternateContent>
        <p:grpSp>
          <p:nvGrpSpPr>
            <p:cNvPr id="78" name="Group 77">
              <a:extLst>
                <a:ext uri="{FF2B5EF4-FFF2-40B4-BE49-F238E27FC236}">
                  <a16:creationId xmlns:a16="http://schemas.microsoft.com/office/drawing/2014/main" id="{D0A992BE-78EB-4F83-BF86-E817E9353752}"/>
                </a:ext>
              </a:extLst>
            </p:cNvPr>
            <p:cNvGrpSpPr/>
            <p:nvPr/>
          </p:nvGrpSpPr>
          <p:grpSpPr>
            <a:xfrm>
              <a:off x="4012730" y="3171483"/>
              <a:ext cx="806040" cy="1289520"/>
              <a:chOff x="4012730" y="3171483"/>
              <a:chExt cx="806040" cy="1289520"/>
            </a:xfrm>
          </p:grpSpPr>
          <mc:AlternateContent xmlns:mc="http://schemas.openxmlformats.org/markup-compatibility/2006" xmlns:p14="http://schemas.microsoft.com/office/powerpoint/2010/main">
            <mc:Choice Requires="p14">
              <p:contentPart p14:bwMode="auto" r:id="rId35">
                <p14:nvContentPartPr>
                  <p14:cNvPr id="82" name="Ink 81">
                    <a:extLst>
                      <a:ext uri="{FF2B5EF4-FFF2-40B4-BE49-F238E27FC236}">
                        <a16:creationId xmlns:a16="http://schemas.microsoft.com/office/drawing/2014/main" id="{AF677234-5089-4F0D-ABDF-633CD36AE2E9}"/>
                      </a:ext>
                    </a:extLst>
                  </p14:cNvPr>
                  <p14:cNvContentPartPr/>
                  <p14:nvPr/>
                </p14:nvContentPartPr>
                <p14:xfrm>
                  <a:off x="4338890" y="3171483"/>
                  <a:ext cx="8280" cy="891000"/>
                </p14:xfrm>
              </p:contentPart>
            </mc:Choice>
            <mc:Fallback xmlns="">
              <p:pic>
                <p:nvPicPr>
                  <p:cNvPr id="178" name="Ink 177">
                    <a:extLst>
                      <a:ext uri="{FF2B5EF4-FFF2-40B4-BE49-F238E27FC236}">
                        <a16:creationId xmlns:a16="http://schemas.microsoft.com/office/drawing/2014/main" id="{C18F92D2-50EB-444B-AAC5-A958C73D8505}"/>
                      </a:ext>
                    </a:extLst>
                  </p:cNvPr>
                  <p:cNvPicPr/>
                  <p:nvPr/>
                </p:nvPicPr>
                <p:blipFill>
                  <a:blip r:embed="rId36"/>
                  <a:stretch>
                    <a:fillRect/>
                  </a:stretch>
                </p:blipFill>
                <p:spPr>
                  <a:xfrm>
                    <a:off x="4329890" y="3162483"/>
                    <a:ext cx="25920" cy="908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3" name="Ink 82">
                    <a:extLst>
                      <a:ext uri="{FF2B5EF4-FFF2-40B4-BE49-F238E27FC236}">
                        <a16:creationId xmlns:a16="http://schemas.microsoft.com/office/drawing/2014/main" id="{A0D5628B-28E9-4574-A2C1-E6487A3658FC}"/>
                      </a:ext>
                    </a:extLst>
                  </p14:cNvPr>
                  <p14:cNvContentPartPr/>
                  <p14:nvPr/>
                </p14:nvContentPartPr>
                <p14:xfrm>
                  <a:off x="4012730" y="4047003"/>
                  <a:ext cx="328680" cy="402840"/>
                </p14:xfrm>
              </p:contentPart>
            </mc:Choice>
            <mc:Fallback xmlns="">
              <p:pic>
                <p:nvPicPr>
                  <p:cNvPr id="179" name="Ink 178">
                    <a:extLst>
                      <a:ext uri="{FF2B5EF4-FFF2-40B4-BE49-F238E27FC236}">
                        <a16:creationId xmlns:a16="http://schemas.microsoft.com/office/drawing/2014/main" id="{C497BCF0-D78B-5A46-8981-C965DC67B603}"/>
                      </a:ext>
                    </a:extLst>
                  </p:cNvPr>
                  <p:cNvPicPr/>
                  <p:nvPr/>
                </p:nvPicPr>
                <p:blipFill>
                  <a:blip r:embed="rId38"/>
                  <a:stretch>
                    <a:fillRect/>
                  </a:stretch>
                </p:blipFill>
                <p:spPr>
                  <a:xfrm>
                    <a:off x="4003730" y="4038363"/>
                    <a:ext cx="34632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84" name="Ink 83">
                    <a:extLst>
                      <a:ext uri="{FF2B5EF4-FFF2-40B4-BE49-F238E27FC236}">
                        <a16:creationId xmlns:a16="http://schemas.microsoft.com/office/drawing/2014/main" id="{02AD3C91-960A-41FA-8FCE-F3EEA6B9B16D}"/>
                      </a:ext>
                    </a:extLst>
                  </p14:cNvPr>
                  <p14:cNvContentPartPr/>
                  <p14:nvPr/>
                </p14:nvContentPartPr>
                <p14:xfrm>
                  <a:off x="4351130" y="4037283"/>
                  <a:ext cx="467640" cy="423720"/>
                </p14:xfrm>
              </p:contentPart>
            </mc:Choice>
            <mc:Fallback xmlns="">
              <p:pic>
                <p:nvPicPr>
                  <p:cNvPr id="180" name="Ink 179">
                    <a:extLst>
                      <a:ext uri="{FF2B5EF4-FFF2-40B4-BE49-F238E27FC236}">
                        <a16:creationId xmlns:a16="http://schemas.microsoft.com/office/drawing/2014/main" id="{031DA59D-3723-8F45-A67A-FF0369A0A275}"/>
                      </a:ext>
                    </a:extLst>
                  </p:cNvPr>
                  <p:cNvPicPr/>
                  <p:nvPr/>
                </p:nvPicPr>
                <p:blipFill>
                  <a:blip r:embed="rId40"/>
                  <a:stretch>
                    <a:fillRect/>
                  </a:stretch>
                </p:blipFill>
                <p:spPr>
                  <a:xfrm>
                    <a:off x="4342130" y="4028283"/>
                    <a:ext cx="485280" cy="441360"/>
                  </a:xfrm>
                  <a:prstGeom prst="rect">
                    <a:avLst/>
                  </a:prstGeom>
                </p:spPr>
              </p:pic>
            </mc:Fallback>
          </mc:AlternateContent>
        </p:grpSp>
        <p:grpSp>
          <p:nvGrpSpPr>
            <p:cNvPr id="79" name="Group 78">
              <a:extLst>
                <a:ext uri="{FF2B5EF4-FFF2-40B4-BE49-F238E27FC236}">
                  <a16:creationId xmlns:a16="http://schemas.microsoft.com/office/drawing/2014/main" id="{630CCE68-1977-4619-A85E-C099439FE9C3}"/>
                </a:ext>
              </a:extLst>
            </p:cNvPr>
            <p:cNvGrpSpPr/>
            <p:nvPr/>
          </p:nvGrpSpPr>
          <p:grpSpPr>
            <a:xfrm>
              <a:off x="3593330" y="3117483"/>
              <a:ext cx="1210680" cy="476280"/>
              <a:chOff x="3593330" y="3117483"/>
              <a:chExt cx="1210680" cy="476280"/>
            </a:xfrm>
          </p:grpSpPr>
          <mc:AlternateContent xmlns:mc="http://schemas.openxmlformats.org/markup-compatibility/2006" xmlns:p14="http://schemas.microsoft.com/office/powerpoint/2010/main">
            <mc:Choice Requires="p14">
              <p:contentPart p14:bwMode="auto" r:id="rId41">
                <p14:nvContentPartPr>
                  <p14:cNvPr id="80" name="Ink 79">
                    <a:extLst>
                      <a:ext uri="{FF2B5EF4-FFF2-40B4-BE49-F238E27FC236}">
                        <a16:creationId xmlns:a16="http://schemas.microsoft.com/office/drawing/2014/main" id="{B61206DB-DBD1-45CF-9AB9-F4BFBB3FD84D}"/>
                      </a:ext>
                    </a:extLst>
                  </p14:cNvPr>
                  <p14:cNvContentPartPr/>
                  <p14:nvPr/>
                </p14:nvContentPartPr>
                <p14:xfrm>
                  <a:off x="4357250" y="3117483"/>
                  <a:ext cx="446760" cy="476280"/>
                </p14:xfrm>
              </p:contentPart>
            </mc:Choice>
            <mc:Fallback xmlns="">
              <p:pic>
                <p:nvPicPr>
                  <p:cNvPr id="176" name="Ink 175">
                    <a:extLst>
                      <a:ext uri="{FF2B5EF4-FFF2-40B4-BE49-F238E27FC236}">
                        <a16:creationId xmlns:a16="http://schemas.microsoft.com/office/drawing/2014/main" id="{1FB7B90E-F72D-7B47-AD69-5E68F3C9DB7E}"/>
                      </a:ext>
                    </a:extLst>
                  </p:cNvPr>
                  <p:cNvPicPr/>
                  <p:nvPr/>
                </p:nvPicPr>
                <p:blipFill>
                  <a:blip r:embed="rId42"/>
                  <a:stretch>
                    <a:fillRect/>
                  </a:stretch>
                </p:blipFill>
                <p:spPr>
                  <a:xfrm>
                    <a:off x="4348610" y="3108843"/>
                    <a:ext cx="464400" cy="4939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81" name="Ink 80">
                    <a:extLst>
                      <a:ext uri="{FF2B5EF4-FFF2-40B4-BE49-F238E27FC236}">
                        <a16:creationId xmlns:a16="http://schemas.microsoft.com/office/drawing/2014/main" id="{7AD71823-5C06-4A7F-861C-32B1E17EED76}"/>
                      </a:ext>
                    </a:extLst>
                  </p14:cNvPr>
                  <p14:cNvContentPartPr/>
                  <p14:nvPr/>
                </p14:nvContentPartPr>
                <p14:xfrm>
                  <a:off x="3593330" y="3209643"/>
                  <a:ext cx="736560" cy="383040"/>
                </p14:xfrm>
              </p:contentPart>
            </mc:Choice>
            <mc:Fallback xmlns="">
              <p:pic>
                <p:nvPicPr>
                  <p:cNvPr id="177" name="Ink 176">
                    <a:extLst>
                      <a:ext uri="{FF2B5EF4-FFF2-40B4-BE49-F238E27FC236}">
                        <a16:creationId xmlns:a16="http://schemas.microsoft.com/office/drawing/2014/main" id="{B967628A-913D-5746-BD9A-1659584D80CC}"/>
                      </a:ext>
                    </a:extLst>
                  </p:cNvPr>
                  <p:cNvPicPr/>
                  <p:nvPr/>
                </p:nvPicPr>
                <p:blipFill>
                  <a:blip r:embed="rId44"/>
                  <a:stretch>
                    <a:fillRect/>
                  </a:stretch>
                </p:blipFill>
                <p:spPr>
                  <a:xfrm>
                    <a:off x="3584330" y="3200643"/>
                    <a:ext cx="754200" cy="40068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45">
            <p14:nvContentPartPr>
              <p14:cNvPr id="93" name="Ink 92">
                <a:extLst>
                  <a:ext uri="{FF2B5EF4-FFF2-40B4-BE49-F238E27FC236}">
                    <a16:creationId xmlns:a16="http://schemas.microsoft.com/office/drawing/2014/main" id="{5F328C61-287D-40E9-9C28-28DEEEB9DA29}"/>
                  </a:ext>
                </a:extLst>
              </p14:cNvPr>
              <p14:cNvContentPartPr/>
              <p14:nvPr/>
            </p14:nvContentPartPr>
            <p14:xfrm>
              <a:off x="3393636" y="2755730"/>
              <a:ext cx="809166" cy="868921"/>
            </p14:xfrm>
          </p:contentPart>
        </mc:Choice>
        <mc:Fallback xmlns="">
          <p:pic>
            <p:nvPicPr>
              <p:cNvPr id="93" name="Ink 92">
                <a:extLst>
                  <a:ext uri="{FF2B5EF4-FFF2-40B4-BE49-F238E27FC236}">
                    <a16:creationId xmlns:a16="http://schemas.microsoft.com/office/drawing/2014/main" id="{5F328C61-287D-40E9-9C28-28DEEEB9DA29}"/>
                  </a:ext>
                </a:extLst>
              </p:cNvPr>
              <p:cNvPicPr/>
              <p:nvPr/>
            </p:nvPicPr>
            <p:blipFill>
              <a:blip r:embed="rId46"/>
              <a:stretch>
                <a:fillRect/>
              </a:stretch>
            </p:blipFill>
            <p:spPr>
              <a:xfrm>
                <a:off x="3384633" y="2746728"/>
                <a:ext cx="826811" cy="886566"/>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4" name="Ink 93">
                <a:extLst>
                  <a:ext uri="{FF2B5EF4-FFF2-40B4-BE49-F238E27FC236}">
                    <a16:creationId xmlns:a16="http://schemas.microsoft.com/office/drawing/2014/main" id="{F22F8A56-8C9F-4F84-8CC0-2E048FA1C34E}"/>
                  </a:ext>
                </a:extLst>
              </p14:cNvPr>
              <p14:cNvContentPartPr/>
              <p14:nvPr/>
            </p14:nvContentPartPr>
            <p14:xfrm>
              <a:off x="8077916" y="2850115"/>
              <a:ext cx="820398" cy="785803"/>
            </p14:xfrm>
          </p:contentPart>
        </mc:Choice>
        <mc:Fallback xmlns="">
          <p:pic>
            <p:nvPicPr>
              <p:cNvPr id="94" name="Ink 93">
                <a:extLst>
                  <a:ext uri="{FF2B5EF4-FFF2-40B4-BE49-F238E27FC236}">
                    <a16:creationId xmlns:a16="http://schemas.microsoft.com/office/drawing/2014/main" id="{F22F8A56-8C9F-4F84-8CC0-2E048FA1C34E}"/>
                  </a:ext>
                </a:extLst>
              </p:cNvPr>
              <p:cNvPicPr/>
              <p:nvPr/>
            </p:nvPicPr>
            <p:blipFill>
              <a:blip r:embed="rId48"/>
              <a:stretch>
                <a:fillRect/>
              </a:stretch>
            </p:blipFill>
            <p:spPr>
              <a:xfrm>
                <a:off x="8068920" y="2841116"/>
                <a:ext cx="838029" cy="803441"/>
              </a:xfrm>
              <a:prstGeom prst="rect">
                <a:avLst/>
              </a:prstGeom>
            </p:spPr>
          </p:pic>
        </mc:Fallback>
      </mc:AlternateContent>
      <p:sp>
        <p:nvSpPr>
          <p:cNvPr id="95" name="TextBox 94">
            <a:extLst>
              <a:ext uri="{FF2B5EF4-FFF2-40B4-BE49-F238E27FC236}">
                <a16:creationId xmlns:a16="http://schemas.microsoft.com/office/drawing/2014/main" id="{5252E528-3EFB-408A-896B-67C5DBA131C4}"/>
              </a:ext>
            </a:extLst>
          </p:cNvPr>
          <p:cNvSpPr txBox="1"/>
          <p:nvPr/>
        </p:nvSpPr>
        <p:spPr>
          <a:xfrm>
            <a:off x="5234374" y="1243033"/>
            <a:ext cx="1723255"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Standardized data</a:t>
            </a:r>
          </a:p>
        </p:txBody>
      </p:sp>
      <p:grpSp>
        <p:nvGrpSpPr>
          <p:cNvPr id="96" name="Group 95">
            <a:extLst>
              <a:ext uri="{FF2B5EF4-FFF2-40B4-BE49-F238E27FC236}">
                <a16:creationId xmlns:a16="http://schemas.microsoft.com/office/drawing/2014/main" id="{FFCF00E0-865C-47B4-823B-19AFBD434EE3}"/>
              </a:ext>
            </a:extLst>
          </p:cNvPr>
          <p:cNvGrpSpPr/>
          <p:nvPr/>
        </p:nvGrpSpPr>
        <p:grpSpPr>
          <a:xfrm>
            <a:off x="4007546" y="1795524"/>
            <a:ext cx="1634425" cy="790966"/>
            <a:chOff x="2040650" y="2267883"/>
            <a:chExt cx="1487880" cy="671760"/>
          </a:xfrm>
        </p:grpSpPr>
        <mc:AlternateContent xmlns:mc="http://schemas.openxmlformats.org/markup-compatibility/2006" xmlns:p14="http://schemas.microsoft.com/office/powerpoint/2010/main">
          <mc:Choice Requires="p14">
            <p:contentPart p14:bwMode="auto" r:id="rId49">
              <p14:nvContentPartPr>
                <p14:cNvPr id="97" name="Ink 96">
                  <a:extLst>
                    <a:ext uri="{FF2B5EF4-FFF2-40B4-BE49-F238E27FC236}">
                      <a16:creationId xmlns:a16="http://schemas.microsoft.com/office/drawing/2014/main" id="{CF3D1EC2-5606-4FCE-84E3-A5055DC781B4}"/>
                    </a:ext>
                  </a:extLst>
                </p14:cNvPr>
                <p14:cNvContentPartPr/>
                <p14:nvPr/>
              </p14:nvContentPartPr>
              <p14:xfrm>
                <a:off x="2048570" y="2267883"/>
                <a:ext cx="1479960" cy="623160"/>
              </p14:xfrm>
            </p:contentPart>
          </mc:Choice>
          <mc:Fallback xmlns="">
            <p:pic>
              <p:nvPicPr>
                <p:cNvPr id="16498" name="Ink 16497">
                  <a:extLst>
                    <a:ext uri="{FF2B5EF4-FFF2-40B4-BE49-F238E27FC236}">
                      <a16:creationId xmlns:a16="http://schemas.microsoft.com/office/drawing/2014/main" id="{D3013B44-07E9-FD40-BFA4-F72E4975D86D}"/>
                    </a:ext>
                  </a:extLst>
                </p:cNvPr>
                <p:cNvPicPr/>
                <p:nvPr/>
              </p:nvPicPr>
              <p:blipFill>
                <a:blip r:embed="rId50"/>
                <a:stretch>
                  <a:fillRect/>
                </a:stretch>
              </p:blipFill>
              <p:spPr>
                <a:xfrm>
                  <a:off x="2039930" y="2258883"/>
                  <a:ext cx="1497600" cy="6408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98" name="Ink 97">
                  <a:extLst>
                    <a:ext uri="{FF2B5EF4-FFF2-40B4-BE49-F238E27FC236}">
                      <a16:creationId xmlns:a16="http://schemas.microsoft.com/office/drawing/2014/main" id="{58026E5D-5548-4F0E-A711-4DC95026132C}"/>
                    </a:ext>
                  </a:extLst>
                </p14:cNvPr>
                <p14:cNvContentPartPr/>
                <p14:nvPr/>
              </p14:nvContentPartPr>
              <p14:xfrm>
                <a:off x="2040650" y="2805723"/>
                <a:ext cx="180720" cy="133920"/>
              </p14:xfrm>
            </p:contentPart>
          </mc:Choice>
          <mc:Fallback xmlns="">
            <p:pic>
              <p:nvPicPr>
                <p:cNvPr id="16499" name="Ink 16498">
                  <a:extLst>
                    <a:ext uri="{FF2B5EF4-FFF2-40B4-BE49-F238E27FC236}">
                      <a16:creationId xmlns:a16="http://schemas.microsoft.com/office/drawing/2014/main" id="{A5995B08-C171-A246-A9DD-BC6D3037BC8C}"/>
                    </a:ext>
                  </a:extLst>
                </p:cNvPr>
                <p:cNvPicPr/>
                <p:nvPr/>
              </p:nvPicPr>
              <p:blipFill>
                <a:blip r:embed="rId52"/>
                <a:stretch>
                  <a:fillRect/>
                </a:stretch>
              </p:blipFill>
              <p:spPr>
                <a:xfrm>
                  <a:off x="2032010" y="2797083"/>
                  <a:ext cx="198360" cy="151560"/>
                </a:xfrm>
                <a:prstGeom prst="rect">
                  <a:avLst/>
                </a:prstGeom>
              </p:spPr>
            </p:pic>
          </mc:Fallback>
        </mc:AlternateContent>
      </p:grpSp>
      <p:grpSp>
        <p:nvGrpSpPr>
          <p:cNvPr id="99" name="Group 98">
            <a:extLst>
              <a:ext uri="{FF2B5EF4-FFF2-40B4-BE49-F238E27FC236}">
                <a16:creationId xmlns:a16="http://schemas.microsoft.com/office/drawing/2014/main" id="{3FDDA01F-D908-477C-953C-5CE04580A5D1}"/>
              </a:ext>
            </a:extLst>
          </p:cNvPr>
          <p:cNvGrpSpPr/>
          <p:nvPr/>
        </p:nvGrpSpPr>
        <p:grpSpPr>
          <a:xfrm>
            <a:off x="6550031" y="1850205"/>
            <a:ext cx="1830717" cy="729079"/>
            <a:chOff x="4344290" y="2314323"/>
            <a:chExt cx="1410480" cy="619200"/>
          </a:xfrm>
        </p:grpSpPr>
        <mc:AlternateContent xmlns:mc="http://schemas.openxmlformats.org/markup-compatibility/2006" xmlns:p14="http://schemas.microsoft.com/office/powerpoint/2010/main">
          <mc:Choice Requires="p14">
            <p:contentPart p14:bwMode="auto" r:id="rId53">
              <p14:nvContentPartPr>
                <p14:cNvPr id="100" name="Ink 99">
                  <a:extLst>
                    <a:ext uri="{FF2B5EF4-FFF2-40B4-BE49-F238E27FC236}">
                      <a16:creationId xmlns:a16="http://schemas.microsoft.com/office/drawing/2014/main" id="{D705FE03-82DD-470B-A853-86C0D01CF832}"/>
                    </a:ext>
                  </a:extLst>
                </p14:cNvPr>
                <p14:cNvContentPartPr/>
                <p14:nvPr/>
              </p14:nvContentPartPr>
              <p14:xfrm>
                <a:off x="4344290" y="2314323"/>
                <a:ext cx="1317240" cy="590040"/>
              </p14:xfrm>
            </p:contentPart>
          </mc:Choice>
          <mc:Fallback xmlns="">
            <p:pic>
              <p:nvPicPr>
                <p:cNvPr id="16504" name="Ink 16503">
                  <a:extLst>
                    <a:ext uri="{FF2B5EF4-FFF2-40B4-BE49-F238E27FC236}">
                      <a16:creationId xmlns:a16="http://schemas.microsoft.com/office/drawing/2014/main" id="{0A69BF18-5E5C-574C-8587-D7379CF3D18A}"/>
                    </a:ext>
                  </a:extLst>
                </p:cNvPr>
                <p:cNvPicPr/>
                <p:nvPr/>
              </p:nvPicPr>
              <p:blipFill>
                <a:blip r:embed="rId54"/>
                <a:stretch>
                  <a:fillRect/>
                </a:stretch>
              </p:blipFill>
              <p:spPr>
                <a:xfrm>
                  <a:off x="4335650" y="2305323"/>
                  <a:ext cx="1334880" cy="6076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01" name="Ink 100">
                  <a:extLst>
                    <a:ext uri="{FF2B5EF4-FFF2-40B4-BE49-F238E27FC236}">
                      <a16:creationId xmlns:a16="http://schemas.microsoft.com/office/drawing/2014/main" id="{21776C57-C131-4F12-AB7B-842CAD4D5159}"/>
                    </a:ext>
                  </a:extLst>
                </p14:cNvPr>
                <p14:cNvContentPartPr/>
                <p14:nvPr/>
              </p14:nvContentPartPr>
              <p14:xfrm>
                <a:off x="5570450" y="2836323"/>
                <a:ext cx="184320" cy="97200"/>
              </p14:xfrm>
            </p:contentPart>
          </mc:Choice>
          <mc:Fallback xmlns="">
            <p:pic>
              <p:nvPicPr>
                <p:cNvPr id="16505" name="Ink 16504">
                  <a:extLst>
                    <a:ext uri="{FF2B5EF4-FFF2-40B4-BE49-F238E27FC236}">
                      <a16:creationId xmlns:a16="http://schemas.microsoft.com/office/drawing/2014/main" id="{1A1DA0A4-6144-3348-8477-ED9FA27C70BD}"/>
                    </a:ext>
                  </a:extLst>
                </p:cNvPr>
                <p:cNvPicPr/>
                <p:nvPr/>
              </p:nvPicPr>
              <p:blipFill>
                <a:blip r:embed="rId56"/>
                <a:stretch>
                  <a:fillRect/>
                </a:stretch>
              </p:blipFill>
              <p:spPr>
                <a:xfrm>
                  <a:off x="5561810" y="2827683"/>
                  <a:ext cx="201960" cy="114840"/>
                </a:xfrm>
                <a:prstGeom prst="rect">
                  <a:avLst/>
                </a:prstGeom>
              </p:spPr>
            </p:pic>
          </mc:Fallback>
        </mc:AlternateContent>
      </p:grpSp>
      <p:pic>
        <p:nvPicPr>
          <p:cNvPr id="3074" name="Picture 2" descr="Image result for machine input output">
            <a:extLst>
              <a:ext uri="{FF2B5EF4-FFF2-40B4-BE49-F238E27FC236}">
                <a16:creationId xmlns:a16="http://schemas.microsoft.com/office/drawing/2014/main" id="{A3747617-85BC-4BBC-8F20-F7799CBB2E15}"/>
              </a:ext>
            </a:extLst>
          </p:cNvPr>
          <p:cNvPicPr>
            <a:picLocks noChangeAspect="1" noChangeArrowheads="1"/>
          </p:cNvPicPr>
          <p:nvPr/>
        </p:nvPicPr>
        <p:blipFill rotWithShape="1">
          <a:blip r:embed="rId57">
            <a:extLst>
              <a:ext uri="{28A0092B-C50C-407E-A947-70E740481C1C}">
                <a14:useLocalDpi xmlns:a14="http://schemas.microsoft.com/office/drawing/2010/main" val="0"/>
              </a:ext>
            </a:extLst>
          </a:blip>
          <a:srcRect t="14231" r="16874" b="6809"/>
          <a:stretch/>
        </p:blipFill>
        <p:spPr bwMode="auto">
          <a:xfrm>
            <a:off x="5605953" y="4104838"/>
            <a:ext cx="2692025" cy="212843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16D85A13-FB74-4F20-B7DC-016E45B3B25B}"/>
              </a:ext>
            </a:extLst>
          </p:cNvPr>
          <p:cNvSpPr txBox="1"/>
          <p:nvPr/>
        </p:nvSpPr>
        <p:spPr>
          <a:xfrm>
            <a:off x="3294783" y="4755605"/>
            <a:ext cx="2397657" cy="1323439"/>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Machine learning models, </a:t>
            </a:r>
          </a:p>
          <a:p>
            <a:pPr algn="ctr"/>
            <a:r>
              <a:rPr lang="en-US" sz="2000" dirty="0">
                <a:latin typeface="Arial" panose="020B0604020202020204" pitchFamily="34" charset="0"/>
                <a:cs typeface="Arial" panose="020B0604020202020204" pitchFamily="34" charset="0"/>
              </a:rPr>
              <a:t>analysis and visualization tools</a:t>
            </a:r>
          </a:p>
        </p:txBody>
      </p:sp>
      <p:grpSp>
        <p:nvGrpSpPr>
          <p:cNvPr id="41" name="Group 40">
            <a:extLst>
              <a:ext uri="{FF2B5EF4-FFF2-40B4-BE49-F238E27FC236}">
                <a16:creationId xmlns:a16="http://schemas.microsoft.com/office/drawing/2014/main" id="{E03EAD72-52BC-4013-8AAD-03D752690B4B}"/>
              </a:ext>
            </a:extLst>
          </p:cNvPr>
          <p:cNvGrpSpPr/>
          <p:nvPr/>
        </p:nvGrpSpPr>
        <p:grpSpPr>
          <a:xfrm>
            <a:off x="4374801" y="3267303"/>
            <a:ext cx="1830717" cy="729079"/>
            <a:chOff x="4344290" y="2314323"/>
            <a:chExt cx="1410480" cy="619200"/>
          </a:xfrm>
        </p:grpSpPr>
        <mc:AlternateContent xmlns:mc="http://schemas.openxmlformats.org/markup-compatibility/2006" xmlns:p14="http://schemas.microsoft.com/office/powerpoint/2010/main">
          <mc:Choice Requires="p14">
            <p:contentPart p14:bwMode="auto" r:id="rId58">
              <p14:nvContentPartPr>
                <p14:cNvPr id="42" name="Ink 41">
                  <a:extLst>
                    <a:ext uri="{FF2B5EF4-FFF2-40B4-BE49-F238E27FC236}">
                      <a16:creationId xmlns:a16="http://schemas.microsoft.com/office/drawing/2014/main" id="{D4914414-144A-45CB-B89B-C9FC6ECAECAB}"/>
                    </a:ext>
                  </a:extLst>
                </p14:cNvPr>
                <p14:cNvContentPartPr/>
                <p14:nvPr/>
              </p14:nvContentPartPr>
              <p14:xfrm>
                <a:off x="4344290" y="2314323"/>
                <a:ext cx="1317240" cy="590040"/>
              </p14:xfrm>
            </p:contentPart>
          </mc:Choice>
          <mc:Fallback xmlns="">
            <p:pic>
              <p:nvPicPr>
                <p:cNvPr id="16504" name="Ink 16503">
                  <a:extLst>
                    <a:ext uri="{FF2B5EF4-FFF2-40B4-BE49-F238E27FC236}">
                      <a16:creationId xmlns:a16="http://schemas.microsoft.com/office/drawing/2014/main" id="{0A69BF18-5E5C-574C-8587-D7379CF3D18A}"/>
                    </a:ext>
                  </a:extLst>
                </p:cNvPr>
                <p:cNvPicPr/>
                <p:nvPr/>
              </p:nvPicPr>
              <p:blipFill>
                <a:blip r:embed="rId54"/>
                <a:stretch>
                  <a:fillRect/>
                </a:stretch>
              </p:blipFill>
              <p:spPr>
                <a:xfrm>
                  <a:off x="4335650" y="2305323"/>
                  <a:ext cx="1334880" cy="6076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3" name="Ink 42">
                  <a:extLst>
                    <a:ext uri="{FF2B5EF4-FFF2-40B4-BE49-F238E27FC236}">
                      <a16:creationId xmlns:a16="http://schemas.microsoft.com/office/drawing/2014/main" id="{1A5A09CB-64F5-4B0C-A549-713BA2F0899C}"/>
                    </a:ext>
                  </a:extLst>
                </p14:cNvPr>
                <p14:cNvContentPartPr/>
                <p14:nvPr/>
              </p14:nvContentPartPr>
              <p14:xfrm>
                <a:off x="5570450" y="2836323"/>
                <a:ext cx="184320" cy="97200"/>
              </p14:xfrm>
            </p:contentPart>
          </mc:Choice>
          <mc:Fallback xmlns="">
            <p:pic>
              <p:nvPicPr>
                <p:cNvPr id="16505" name="Ink 16504">
                  <a:extLst>
                    <a:ext uri="{FF2B5EF4-FFF2-40B4-BE49-F238E27FC236}">
                      <a16:creationId xmlns:a16="http://schemas.microsoft.com/office/drawing/2014/main" id="{1A1DA0A4-6144-3348-8477-ED9FA27C70BD}"/>
                    </a:ext>
                  </a:extLst>
                </p:cNvPr>
                <p:cNvPicPr/>
                <p:nvPr/>
              </p:nvPicPr>
              <p:blipFill>
                <a:blip r:embed="rId56"/>
                <a:stretch>
                  <a:fillRect/>
                </a:stretch>
              </p:blipFill>
              <p:spPr>
                <a:xfrm>
                  <a:off x="5561810" y="2827683"/>
                  <a:ext cx="201960" cy="114840"/>
                </a:xfrm>
                <a:prstGeom prst="rect">
                  <a:avLst/>
                </a:prstGeom>
              </p:spPr>
            </p:pic>
          </mc:Fallback>
        </mc:AlternateContent>
      </p:grpSp>
      <p:grpSp>
        <p:nvGrpSpPr>
          <p:cNvPr id="44" name="Group 43">
            <a:extLst>
              <a:ext uri="{FF2B5EF4-FFF2-40B4-BE49-F238E27FC236}">
                <a16:creationId xmlns:a16="http://schemas.microsoft.com/office/drawing/2014/main" id="{B7F63DFF-2D2A-4CF3-8265-2AC914EAD172}"/>
              </a:ext>
            </a:extLst>
          </p:cNvPr>
          <p:cNvGrpSpPr/>
          <p:nvPr/>
        </p:nvGrpSpPr>
        <p:grpSpPr>
          <a:xfrm>
            <a:off x="6309662" y="3190190"/>
            <a:ext cx="1634425" cy="790966"/>
            <a:chOff x="2040650" y="2267883"/>
            <a:chExt cx="1487880" cy="671760"/>
          </a:xfrm>
        </p:grpSpPr>
        <mc:AlternateContent xmlns:mc="http://schemas.openxmlformats.org/markup-compatibility/2006" xmlns:p14="http://schemas.microsoft.com/office/powerpoint/2010/main">
          <mc:Choice Requires="p14">
            <p:contentPart p14:bwMode="auto" r:id="rId60">
              <p14:nvContentPartPr>
                <p14:cNvPr id="45" name="Ink 44">
                  <a:extLst>
                    <a:ext uri="{FF2B5EF4-FFF2-40B4-BE49-F238E27FC236}">
                      <a16:creationId xmlns:a16="http://schemas.microsoft.com/office/drawing/2014/main" id="{1356860A-64C4-42A5-84EC-AC3AE9A5E948}"/>
                    </a:ext>
                  </a:extLst>
                </p14:cNvPr>
                <p14:cNvContentPartPr/>
                <p14:nvPr/>
              </p14:nvContentPartPr>
              <p14:xfrm>
                <a:off x="2048570" y="2267883"/>
                <a:ext cx="1479960" cy="623160"/>
              </p14:xfrm>
            </p:contentPart>
          </mc:Choice>
          <mc:Fallback xmlns="">
            <p:pic>
              <p:nvPicPr>
                <p:cNvPr id="16498" name="Ink 16497">
                  <a:extLst>
                    <a:ext uri="{FF2B5EF4-FFF2-40B4-BE49-F238E27FC236}">
                      <a16:creationId xmlns:a16="http://schemas.microsoft.com/office/drawing/2014/main" id="{D3013B44-07E9-FD40-BFA4-F72E4975D86D}"/>
                    </a:ext>
                  </a:extLst>
                </p:cNvPr>
                <p:cNvPicPr/>
                <p:nvPr/>
              </p:nvPicPr>
              <p:blipFill>
                <a:blip r:embed="rId50"/>
                <a:stretch>
                  <a:fillRect/>
                </a:stretch>
              </p:blipFill>
              <p:spPr>
                <a:xfrm>
                  <a:off x="2039930" y="2258883"/>
                  <a:ext cx="1497600" cy="6408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6" name="Ink 45">
                  <a:extLst>
                    <a:ext uri="{FF2B5EF4-FFF2-40B4-BE49-F238E27FC236}">
                      <a16:creationId xmlns:a16="http://schemas.microsoft.com/office/drawing/2014/main" id="{4E03531E-DD6A-457D-988C-8FD7985C88B1}"/>
                    </a:ext>
                  </a:extLst>
                </p14:cNvPr>
                <p14:cNvContentPartPr/>
                <p14:nvPr/>
              </p14:nvContentPartPr>
              <p14:xfrm>
                <a:off x="2040650" y="2805723"/>
                <a:ext cx="180720" cy="133920"/>
              </p14:xfrm>
            </p:contentPart>
          </mc:Choice>
          <mc:Fallback xmlns="">
            <p:pic>
              <p:nvPicPr>
                <p:cNvPr id="16499" name="Ink 16498">
                  <a:extLst>
                    <a:ext uri="{FF2B5EF4-FFF2-40B4-BE49-F238E27FC236}">
                      <a16:creationId xmlns:a16="http://schemas.microsoft.com/office/drawing/2014/main" id="{A5995B08-C171-A246-A9DD-BC6D3037BC8C}"/>
                    </a:ext>
                  </a:extLst>
                </p:cNvPr>
                <p:cNvPicPr/>
                <p:nvPr/>
              </p:nvPicPr>
              <p:blipFill>
                <a:blip r:embed="rId52"/>
                <a:stretch>
                  <a:fillRect/>
                </a:stretch>
              </p:blipFill>
              <p:spPr>
                <a:xfrm>
                  <a:off x="2032010" y="2797083"/>
                  <a:ext cx="198360" cy="151560"/>
                </a:xfrm>
                <a:prstGeom prst="rect">
                  <a:avLst/>
                </a:prstGeom>
              </p:spPr>
            </p:pic>
          </mc:Fallback>
        </mc:AlternateContent>
      </p:grpSp>
    </p:spTree>
    <p:extLst>
      <p:ext uri="{BB962C8B-B14F-4D97-AF65-F5344CB8AC3E}">
        <p14:creationId xmlns:p14="http://schemas.microsoft.com/office/powerpoint/2010/main" val="264652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00096-6D39-490B-9DEA-0D78DB5275D9}"/>
              </a:ext>
            </a:extLst>
          </p:cNvPr>
          <p:cNvSpPr>
            <a:spLocks noGrp="1"/>
          </p:cNvSpPr>
          <p:nvPr>
            <p:ph type="title"/>
          </p:nvPr>
        </p:nvSpPr>
        <p:spPr/>
        <p:txBody>
          <a:bodyPr>
            <a:noAutofit/>
          </a:bodyPr>
          <a:lstStyle/>
          <a:p>
            <a:pPr>
              <a:lnSpc>
                <a:spcPct val="100000"/>
              </a:lnSpc>
            </a:pPr>
            <a:r>
              <a:rPr lang="en-US" dirty="0"/>
              <a:t>Example AI / ML application: Spike sorting</a:t>
            </a:r>
          </a:p>
        </p:txBody>
      </p:sp>
      <p:sp>
        <p:nvSpPr>
          <p:cNvPr id="9" name="Rectangle 8">
            <a:extLst>
              <a:ext uri="{FF2B5EF4-FFF2-40B4-BE49-F238E27FC236}">
                <a16:creationId xmlns:a16="http://schemas.microsoft.com/office/drawing/2014/main" id="{786CBC66-9B2C-457D-BAEF-1F939FC1D306}"/>
              </a:ext>
            </a:extLst>
          </p:cNvPr>
          <p:cNvSpPr/>
          <p:nvPr/>
        </p:nvSpPr>
        <p:spPr>
          <a:xfrm>
            <a:off x="7910570" y="6469430"/>
            <a:ext cx="1766830" cy="307777"/>
          </a:xfrm>
          <a:prstGeom prst="rect">
            <a:avLst/>
          </a:prstGeom>
        </p:spPr>
        <p:txBody>
          <a:bodyPr wrap="none">
            <a:spAutoFit/>
          </a:bodyPr>
          <a:lstStyle/>
          <a:p>
            <a:r>
              <a:rPr lang="en-US" sz="1400" dirty="0" err="1">
                <a:latin typeface="Arial" panose="020B0604020202020204" pitchFamily="34" charset="0"/>
                <a:cs typeface="Arial" panose="020B0604020202020204" pitchFamily="34" charset="0"/>
              </a:rPr>
              <a:t>Sukiban</a:t>
            </a:r>
            <a:r>
              <a:rPr lang="en-US" sz="1400" dirty="0">
                <a:latin typeface="Arial" panose="020B0604020202020204" pitchFamily="34" charset="0"/>
                <a:cs typeface="Arial" panose="020B0604020202020204" pitchFamily="34" charset="0"/>
              </a:rPr>
              <a:t> et al., 2019</a:t>
            </a:r>
          </a:p>
        </p:txBody>
      </p:sp>
      <p:pic>
        <p:nvPicPr>
          <p:cNvPr id="11" name="Picture 10">
            <a:extLst>
              <a:ext uri="{FF2B5EF4-FFF2-40B4-BE49-F238E27FC236}">
                <a16:creationId xmlns:a16="http://schemas.microsoft.com/office/drawing/2014/main" id="{37957278-2ADD-401F-9DC8-0B3B4FE2AB6B}"/>
              </a:ext>
            </a:extLst>
          </p:cNvPr>
          <p:cNvPicPr>
            <a:picLocks noChangeAspect="1"/>
          </p:cNvPicPr>
          <p:nvPr/>
        </p:nvPicPr>
        <p:blipFill>
          <a:blip r:embed="rId3"/>
          <a:stretch>
            <a:fillRect/>
          </a:stretch>
        </p:blipFill>
        <p:spPr>
          <a:xfrm>
            <a:off x="0" y="3815586"/>
            <a:ext cx="12192000" cy="2255520"/>
          </a:xfrm>
          <a:prstGeom prst="rect">
            <a:avLst/>
          </a:prstGeom>
        </p:spPr>
      </p:pic>
      <p:sp>
        <p:nvSpPr>
          <p:cNvPr id="10" name="Rectangle 9">
            <a:extLst>
              <a:ext uri="{FF2B5EF4-FFF2-40B4-BE49-F238E27FC236}">
                <a16:creationId xmlns:a16="http://schemas.microsoft.com/office/drawing/2014/main" id="{0B849DB1-04D3-477F-AE75-C98528E6AB40}"/>
              </a:ext>
            </a:extLst>
          </p:cNvPr>
          <p:cNvSpPr/>
          <p:nvPr/>
        </p:nvSpPr>
        <p:spPr>
          <a:xfrm>
            <a:off x="0" y="5714434"/>
            <a:ext cx="12192000"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592EDCE-BAA7-4470-833A-383E008DEDA0}"/>
              </a:ext>
            </a:extLst>
          </p:cNvPr>
          <p:cNvPicPr>
            <a:picLocks noChangeAspect="1"/>
          </p:cNvPicPr>
          <p:nvPr/>
        </p:nvPicPr>
        <p:blipFill>
          <a:blip r:embed="rId4"/>
          <a:stretch>
            <a:fillRect/>
          </a:stretch>
        </p:blipFill>
        <p:spPr>
          <a:xfrm>
            <a:off x="3753603" y="1420645"/>
            <a:ext cx="4684794" cy="2558286"/>
          </a:xfrm>
          <a:prstGeom prst="rect">
            <a:avLst/>
          </a:prstGeom>
        </p:spPr>
      </p:pic>
    </p:spTree>
    <p:extLst>
      <p:ext uri="{BB962C8B-B14F-4D97-AF65-F5344CB8AC3E}">
        <p14:creationId xmlns:p14="http://schemas.microsoft.com/office/powerpoint/2010/main" val="418830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05BDDF7-D26E-4072-803D-F795C083C4DE}"/>
              </a:ext>
            </a:extLst>
          </p:cNvPr>
          <p:cNvPicPr>
            <a:picLocks noChangeAspect="1"/>
          </p:cNvPicPr>
          <p:nvPr/>
        </p:nvPicPr>
        <p:blipFill rotWithShape="1">
          <a:blip r:embed="rId3"/>
          <a:srcRect t="9330"/>
          <a:stretch/>
        </p:blipFill>
        <p:spPr>
          <a:xfrm>
            <a:off x="0" y="1420645"/>
            <a:ext cx="12192000" cy="4841577"/>
          </a:xfrm>
          <a:prstGeom prst="rect">
            <a:avLst/>
          </a:prstGeom>
        </p:spPr>
      </p:pic>
      <p:sp>
        <p:nvSpPr>
          <p:cNvPr id="19" name="Rectangle 18">
            <a:extLst>
              <a:ext uri="{FF2B5EF4-FFF2-40B4-BE49-F238E27FC236}">
                <a16:creationId xmlns:a16="http://schemas.microsoft.com/office/drawing/2014/main" id="{10A41969-369F-4C9C-AB09-B5CC068A0570}"/>
              </a:ext>
            </a:extLst>
          </p:cNvPr>
          <p:cNvSpPr/>
          <p:nvPr/>
        </p:nvSpPr>
        <p:spPr>
          <a:xfrm>
            <a:off x="7910570" y="6469430"/>
            <a:ext cx="1766830" cy="307777"/>
          </a:xfrm>
          <a:prstGeom prst="rect">
            <a:avLst/>
          </a:prstGeom>
        </p:spPr>
        <p:txBody>
          <a:bodyPr wrap="none">
            <a:spAutoFit/>
          </a:bodyPr>
          <a:lstStyle/>
          <a:p>
            <a:r>
              <a:rPr lang="en-US" sz="1400" dirty="0" err="1">
                <a:latin typeface="Arial" panose="020B0604020202020204" pitchFamily="34" charset="0"/>
                <a:cs typeface="Arial" panose="020B0604020202020204" pitchFamily="34" charset="0"/>
              </a:rPr>
              <a:t>Sukiban</a:t>
            </a:r>
            <a:r>
              <a:rPr lang="en-US" sz="1400" dirty="0">
                <a:latin typeface="Arial" panose="020B0604020202020204" pitchFamily="34" charset="0"/>
                <a:cs typeface="Arial" panose="020B0604020202020204" pitchFamily="34" charset="0"/>
              </a:rPr>
              <a:t> et al., 2019</a:t>
            </a:r>
          </a:p>
        </p:txBody>
      </p:sp>
      <p:sp>
        <p:nvSpPr>
          <p:cNvPr id="20" name="Title 19">
            <a:extLst>
              <a:ext uri="{FF2B5EF4-FFF2-40B4-BE49-F238E27FC236}">
                <a16:creationId xmlns:a16="http://schemas.microsoft.com/office/drawing/2014/main" id="{CD579B5E-CBF0-4F78-8F6F-E90C6BAFB35E}"/>
              </a:ext>
            </a:extLst>
          </p:cNvPr>
          <p:cNvSpPr>
            <a:spLocks noGrp="1"/>
          </p:cNvSpPr>
          <p:nvPr>
            <p:ph type="title"/>
          </p:nvPr>
        </p:nvSpPr>
        <p:spPr/>
        <p:txBody>
          <a:bodyPr/>
          <a:lstStyle/>
          <a:p>
            <a:r>
              <a:rPr lang="en-US" dirty="0"/>
              <a:t>Standards enable evaluation of different solutions</a:t>
            </a:r>
          </a:p>
        </p:txBody>
      </p:sp>
    </p:spTree>
    <p:extLst>
      <p:ext uri="{BB962C8B-B14F-4D97-AF65-F5344CB8AC3E}">
        <p14:creationId xmlns:p14="http://schemas.microsoft.com/office/powerpoint/2010/main" val="736365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5BECF91-981F-4D26-9C22-8BE89470FCC8}"/>
              </a:ext>
            </a:extLst>
          </p:cNvPr>
          <p:cNvSpPr>
            <a:spLocks noGrp="1"/>
          </p:cNvSpPr>
          <p:nvPr>
            <p:ph type="title"/>
          </p:nvPr>
        </p:nvSpPr>
        <p:spPr/>
        <p:txBody>
          <a:bodyPr/>
          <a:lstStyle/>
          <a:p>
            <a:r>
              <a:rPr lang="en-US" dirty="0"/>
              <a:t>Example AI / ML application: Image processing</a:t>
            </a:r>
          </a:p>
        </p:txBody>
      </p:sp>
      <p:pic>
        <p:nvPicPr>
          <p:cNvPr id="4" name="Google Shape;188;p25">
            <a:extLst>
              <a:ext uri="{FF2B5EF4-FFF2-40B4-BE49-F238E27FC236}">
                <a16:creationId xmlns:a16="http://schemas.microsoft.com/office/drawing/2014/main" id="{D7269FD8-F2B7-4761-A29F-A8FEBADEE970}"/>
              </a:ext>
            </a:extLst>
          </p:cNvPr>
          <p:cNvPicPr preferRelativeResize="0"/>
          <p:nvPr/>
        </p:nvPicPr>
        <p:blipFill>
          <a:blip r:embed="rId3">
            <a:alphaModFix/>
          </a:blip>
          <a:stretch>
            <a:fillRect/>
          </a:stretch>
        </p:blipFill>
        <p:spPr>
          <a:xfrm>
            <a:off x="1736261" y="1420645"/>
            <a:ext cx="8719477" cy="4833570"/>
          </a:xfrm>
          <a:prstGeom prst="rect">
            <a:avLst/>
          </a:prstGeom>
          <a:noFill/>
          <a:ln>
            <a:noFill/>
          </a:ln>
          <a:effectLst>
            <a:outerShdw blurRad="57150" dist="19050" dir="5400000" algn="bl" rotWithShape="0">
              <a:srgbClr val="000000">
                <a:alpha val="50000"/>
              </a:srgbClr>
            </a:outerShdw>
          </a:effectLst>
        </p:spPr>
      </p:pic>
      <p:sp>
        <p:nvSpPr>
          <p:cNvPr id="10" name="Rectangle 9">
            <a:extLst>
              <a:ext uri="{FF2B5EF4-FFF2-40B4-BE49-F238E27FC236}">
                <a16:creationId xmlns:a16="http://schemas.microsoft.com/office/drawing/2014/main" id="{655FBC1A-9EC9-4507-80A5-F1049A19F902}"/>
              </a:ext>
            </a:extLst>
          </p:cNvPr>
          <p:cNvSpPr/>
          <p:nvPr/>
        </p:nvSpPr>
        <p:spPr>
          <a:xfrm>
            <a:off x="7732641" y="6469430"/>
            <a:ext cx="2005677" cy="307777"/>
          </a:xfrm>
          <a:prstGeom prst="rect">
            <a:avLst/>
          </a:prstGeom>
        </p:spPr>
        <p:txBody>
          <a:bodyPr wrap="none">
            <a:spAutoFit/>
          </a:bodyPr>
          <a:lstStyle/>
          <a:p>
            <a:r>
              <a:rPr lang="en-US" sz="1400" dirty="0" err="1">
                <a:latin typeface="Arial" panose="020B0604020202020204" pitchFamily="34" charset="0"/>
                <a:cs typeface="Arial" panose="020B0604020202020204" pitchFamily="34" charset="0"/>
              </a:rPr>
              <a:t>Giovanucci</a:t>
            </a:r>
            <a:r>
              <a:rPr lang="en-US" sz="1400" dirty="0">
                <a:latin typeface="Arial" panose="020B0604020202020204" pitchFamily="34" charset="0"/>
                <a:cs typeface="Arial" panose="020B0604020202020204" pitchFamily="34" charset="0"/>
              </a:rPr>
              <a:t> et al., 2018</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6546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2F6613-0255-41AE-96F5-13EFC5DAF13A}"/>
              </a:ext>
            </a:extLst>
          </p:cNvPr>
          <p:cNvSpPr>
            <a:spLocks noGrp="1"/>
          </p:cNvSpPr>
          <p:nvPr>
            <p:ph type="title"/>
          </p:nvPr>
        </p:nvSpPr>
        <p:spPr/>
        <p:txBody>
          <a:bodyPr>
            <a:normAutofit fontScale="90000"/>
          </a:bodyPr>
          <a:lstStyle/>
          <a:p>
            <a:r>
              <a:rPr lang="en-US" dirty="0"/>
              <a:t>Rich data annotations and metadata can yield more powerful AI solutions</a:t>
            </a:r>
          </a:p>
        </p:txBody>
      </p:sp>
      <p:pic>
        <p:nvPicPr>
          <p:cNvPr id="2" name="Picture 1">
            <a:extLst>
              <a:ext uri="{FF2B5EF4-FFF2-40B4-BE49-F238E27FC236}">
                <a16:creationId xmlns:a16="http://schemas.microsoft.com/office/drawing/2014/main" id="{03A07BF0-C9EA-426E-A1DB-8C74B64D31AA}"/>
              </a:ext>
            </a:extLst>
          </p:cNvPr>
          <p:cNvPicPr>
            <a:picLocks noChangeAspect="1"/>
          </p:cNvPicPr>
          <p:nvPr/>
        </p:nvPicPr>
        <p:blipFill>
          <a:blip r:embed="rId3"/>
          <a:stretch>
            <a:fillRect/>
          </a:stretch>
        </p:blipFill>
        <p:spPr>
          <a:xfrm>
            <a:off x="671755" y="1508840"/>
            <a:ext cx="3695338" cy="3695338"/>
          </a:xfrm>
          <a:prstGeom prst="rect">
            <a:avLst/>
          </a:prstGeom>
        </p:spPr>
      </p:pic>
      <p:sp>
        <p:nvSpPr>
          <p:cNvPr id="3" name="Rectangle 2">
            <a:extLst>
              <a:ext uri="{FF2B5EF4-FFF2-40B4-BE49-F238E27FC236}">
                <a16:creationId xmlns:a16="http://schemas.microsoft.com/office/drawing/2014/main" id="{17918DFD-541D-40EF-92CA-113BB4671039}"/>
              </a:ext>
            </a:extLst>
          </p:cNvPr>
          <p:cNvSpPr/>
          <p:nvPr/>
        </p:nvSpPr>
        <p:spPr>
          <a:xfrm>
            <a:off x="1034410" y="5255944"/>
            <a:ext cx="2970028" cy="1015663"/>
          </a:xfrm>
          <a:prstGeom prst="rect">
            <a:avLst/>
          </a:prstGeom>
        </p:spPr>
        <p:txBody>
          <a:bodyPr wrap="square">
            <a:spAutoFit/>
          </a:bodyPr>
          <a:lstStyle/>
          <a:p>
            <a:pPr algn="ctr"/>
            <a:r>
              <a:rPr lang="en-US" sz="2000" b="1" dirty="0" err="1">
                <a:latin typeface="Arial" panose="020B0604020202020204" pitchFamily="34" charset="0"/>
                <a:cs typeface="Arial" panose="020B0604020202020204" pitchFamily="34" charset="0"/>
              </a:rPr>
              <a:t>Neuropixels</a:t>
            </a:r>
            <a:r>
              <a:rPr lang="en-US" sz="2000" b="1" dirty="0">
                <a:latin typeface="Arial" panose="020B0604020202020204" pitchFamily="34" charset="0"/>
                <a:cs typeface="Arial" panose="020B0604020202020204" pitchFamily="34" charset="0"/>
              </a:rPr>
              <a:t> Probe</a:t>
            </a:r>
          </a:p>
          <a:p>
            <a:pPr algn="ctr"/>
            <a:r>
              <a:rPr lang="en-US" sz="2000" dirty="0">
                <a:latin typeface="Arial" panose="020B0604020202020204" pitchFamily="34" charset="0"/>
                <a:cs typeface="Arial" panose="020B0604020202020204" pitchFamily="34" charset="0"/>
              </a:rPr>
              <a:t>384 channels</a:t>
            </a:r>
          </a:p>
          <a:p>
            <a:pPr algn="ctr"/>
            <a:r>
              <a:rPr lang="en-US" sz="2000" dirty="0">
                <a:latin typeface="Arial" panose="020B0604020202020204" pitchFamily="34" charset="0"/>
                <a:cs typeface="Arial" panose="020B0604020202020204" pitchFamily="34" charset="0"/>
              </a:rPr>
              <a:t>20 µm spacing</a:t>
            </a:r>
          </a:p>
        </p:txBody>
      </p:sp>
      <p:pic>
        <p:nvPicPr>
          <p:cNvPr id="4" name="Picture 3">
            <a:extLst>
              <a:ext uri="{FF2B5EF4-FFF2-40B4-BE49-F238E27FC236}">
                <a16:creationId xmlns:a16="http://schemas.microsoft.com/office/drawing/2014/main" id="{57A5D9AC-20A2-4BA9-A108-F90C57A02148}"/>
              </a:ext>
            </a:extLst>
          </p:cNvPr>
          <p:cNvPicPr>
            <a:picLocks noChangeAspect="1"/>
          </p:cNvPicPr>
          <p:nvPr/>
        </p:nvPicPr>
        <p:blipFill rotWithShape="1">
          <a:blip r:embed="rId4"/>
          <a:srcRect t="17238"/>
          <a:stretch/>
        </p:blipFill>
        <p:spPr>
          <a:xfrm>
            <a:off x="5896212" y="1304060"/>
            <a:ext cx="6295788" cy="5008301"/>
          </a:xfrm>
          <a:prstGeom prst="rect">
            <a:avLst/>
          </a:prstGeom>
        </p:spPr>
      </p:pic>
      <p:sp>
        <p:nvSpPr>
          <p:cNvPr id="6" name="Rectangle 5">
            <a:extLst>
              <a:ext uri="{FF2B5EF4-FFF2-40B4-BE49-F238E27FC236}">
                <a16:creationId xmlns:a16="http://schemas.microsoft.com/office/drawing/2014/main" id="{65CABEAD-37EB-45B1-BF5F-F39B1E98D803}"/>
              </a:ext>
            </a:extLst>
          </p:cNvPr>
          <p:cNvSpPr/>
          <p:nvPr/>
        </p:nvSpPr>
        <p:spPr>
          <a:xfrm>
            <a:off x="8200758" y="6469167"/>
            <a:ext cx="1407758"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Jun et al., 2017</a:t>
            </a:r>
          </a:p>
        </p:txBody>
      </p:sp>
      <p:sp>
        <p:nvSpPr>
          <p:cNvPr id="5" name="Rectangle 4">
            <a:extLst>
              <a:ext uri="{FF2B5EF4-FFF2-40B4-BE49-F238E27FC236}">
                <a16:creationId xmlns:a16="http://schemas.microsoft.com/office/drawing/2014/main" id="{10C7C143-B334-4159-80D5-3AF771FF81FB}"/>
              </a:ext>
            </a:extLst>
          </p:cNvPr>
          <p:cNvSpPr/>
          <p:nvPr/>
        </p:nvSpPr>
        <p:spPr>
          <a:xfrm>
            <a:off x="2623335" y="2240387"/>
            <a:ext cx="1414131" cy="712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Probe Geometry</a:t>
            </a:r>
          </a:p>
        </p:txBody>
      </p:sp>
      <p:sp>
        <p:nvSpPr>
          <p:cNvPr id="8" name="Rectangle 7">
            <a:extLst>
              <a:ext uri="{FF2B5EF4-FFF2-40B4-BE49-F238E27FC236}">
                <a16:creationId xmlns:a16="http://schemas.microsoft.com/office/drawing/2014/main" id="{CB085341-E454-4EB9-8A3D-7D9508C0AFBE}"/>
              </a:ext>
            </a:extLst>
          </p:cNvPr>
          <p:cNvSpPr/>
          <p:nvPr/>
        </p:nvSpPr>
        <p:spPr>
          <a:xfrm>
            <a:off x="7972941" y="1108552"/>
            <a:ext cx="1414131" cy="712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Electrode Location</a:t>
            </a:r>
          </a:p>
        </p:txBody>
      </p:sp>
      <p:sp>
        <p:nvSpPr>
          <p:cNvPr id="9" name="Rectangle 8">
            <a:extLst>
              <a:ext uri="{FF2B5EF4-FFF2-40B4-BE49-F238E27FC236}">
                <a16:creationId xmlns:a16="http://schemas.microsoft.com/office/drawing/2014/main" id="{67D1DEA6-9207-481C-8B88-04A0FD2C8B5A}"/>
              </a:ext>
            </a:extLst>
          </p:cNvPr>
          <p:cNvSpPr/>
          <p:nvPr/>
        </p:nvSpPr>
        <p:spPr>
          <a:xfrm>
            <a:off x="3116650" y="3195268"/>
            <a:ext cx="1414131" cy="712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Electrode Properties</a:t>
            </a:r>
          </a:p>
        </p:txBody>
      </p:sp>
      <p:sp>
        <p:nvSpPr>
          <p:cNvPr id="20" name="Rectangle 19">
            <a:extLst>
              <a:ext uri="{FF2B5EF4-FFF2-40B4-BE49-F238E27FC236}">
                <a16:creationId xmlns:a16="http://schemas.microsoft.com/office/drawing/2014/main" id="{E8455023-5993-4C8D-8BF0-FC0724DA729D}"/>
              </a:ext>
            </a:extLst>
          </p:cNvPr>
          <p:cNvSpPr/>
          <p:nvPr/>
        </p:nvSpPr>
        <p:spPr>
          <a:xfrm>
            <a:off x="7972941" y="5407584"/>
            <a:ext cx="2009259" cy="712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Link Neural Signal with Behavior</a:t>
            </a:r>
          </a:p>
        </p:txBody>
      </p:sp>
    </p:spTree>
    <p:extLst>
      <p:ext uri="{BB962C8B-B14F-4D97-AF65-F5344CB8AC3E}">
        <p14:creationId xmlns:p14="http://schemas.microsoft.com/office/powerpoint/2010/main" val="56309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2FE11-F939-4C1F-8506-DCF92F005069}"/>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B4DCEA4C-34F6-44D2-8955-D043AE3AC6B7}"/>
              </a:ext>
            </a:extLst>
          </p:cNvPr>
          <p:cNvSpPr>
            <a:spLocks noGrp="1"/>
          </p:cNvSpPr>
          <p:nvPr>
            <p:ph idx="1"/>
          </p:nvPr>
        </p:nvSpPr>
        <p:spPr>
          <a:xfrm>
            <a:off x="449094" y="1532699"/>
            <a:ext cx="9866481" cy="4644265"/>
          </a:xfrm>
        </p:spPr>
        <p:txBody>
          <a:bodyPr>
            <a:normAutofit fontScale="92500" lnSpcReduction="10000"/>
          </a:bodyPr>
          <a:lstStyle/>
          <a:p>
            <a:r>
              <a:rPr lang="en-US" dirty="0"/>
              <a:t>Community agreement over standards is difficult – start somewhere, then support extensions</a:t>
            </a:r>
          </a:p>
          <a:p>
            <a:r>
              <a:rPr lang="en-US" dirty="0"/>
              <a:t>The same data can have different storage and access requirements depending on the use case</a:t>
            </a:r>
          </a:p>
          <a:p>
            <a:r>
              <a:rPr lang="en-US" dirty="0"/>
              <a:t>Interacting with data must be easy despite all the layers</a:t>
            </a:r>
          </a:p>
          <a:p>
            <a:endParaRPr lang="en-US" dirty="0"/>
          </a:p>
          <a:p>
            <a:endParaRPr lang="en-US" dirty="0"/>
          </a:p>
          <a:p>
            <a:endParaRPr lang="en-US" dirty="0"/>
          </a:p>
          <a:p>
            <a:endParaRPr lang="en-US" dirty="0">
              <a:solidFill>
                <a:schemeClr val="bg1"/>
              </a:solidFill>
            </a:endParaRPr>
          </a:p>
          <a:p>
            <a:r>
              <a:rPr lang="en-US" dirty="0">
                <a:solidFill>
                  <a:schemeClr val="bg1"/>
                </a:solidFill>
              </a:rPr>
              <a:t>.</a:t>
            </a:r>
          </a:p>
          <a:p>
            <a:endParaRPr lang="en-US" dirty="0"/>
          </a:p>
        </p:txBody>
      </p:sp>
      <p:pic>
        <p:nvPicPr>
          <p:cNvPr id="1026" name="Picture 2" descr="Image result for light bulb">
            <a:extLst>
              <a:ext uri="{FF2B5EF4-FFF2-40B4-BE49-F238E27FC236}">
                <a16:creationId xmlns:a16="http://schemas.microsoft.com/office/drawing/2014/main" id="{FDBA220C-3F53-4E27-A877-3B6619C302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699"/>
          <a:stretch/>
        </p:blipFill>
        <p:spPr bwMode="auto">
          <a:xfrm>
            <a:off x="10315575" y="167749"/>
            <a:ext cx="1876425" cy="222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91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2FE11-F939-4C1F-8506-DCF92F005069}"/>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B4DCEA4C-34F6-44D2-8955-D043AE3AC6B7}"/>
              </a:ext>
            </a:extLst>
          </p:cNvPr>
          <p:cNvSpPr>
            <a:spLocks noGrp="1"/>
          </p:cNvSpPr>
          <p:nvPr>
            <p:ph idx="1"/>
          </p:nvPr>
        </p:nvSpPr>
        <p:spPr>
          <a:xfrm>
            <a:off x="449094" y="1532699"/>
            <a:ext cx="9866481" cy="4644265"/>
          </a:xfrm>
        </p:spPr>
        <p:txBody>
          <a:bodyPr>
            <a:normAutofit fontScale="92500" lnSpcReduction="10000"/>
          </a:bodyPr>
          <a:lstStyle/>
          <a:p>
            <a:r>
              <a:rPr lang="en-US" dirty="0"/>
              <a:t>Community agreement over standards is difficult – start somewhere, then support extensions</a:t>
            </a:r>
          </a:p>
          <a:p>
            <a:r>
              <a:rPr lang="en-US" dirty="0"/>
              <a:t>The same data can have different storage and access requirements depending on the use case</a:t>
            </a:r>
          </a:p>
          <a:p>
            <a:r>
              <a:rPr lang="en-US" dirty="0"/>
              <a:t>Interacting with data must be easy despite all the layers</a:t>
            </a:r>
          </a:p>
          <a:p>
            <a:r>
              <a:rPr lang="en-US" dirty="0"/>
              <a:t>Standards enable shared tools for improving productivity</a:t>
            </a:r>
          </a:p>
          <a:p>
            <a:r>
              <a:rPr lang="en-US" dirty="0"/>
              <a:t>Many solutions for same problem. Standards allow direct comparison and evaluation</a:t>
            </a:r>
          </a:p>
          <a:p>
            <a:r>
              <a:rPr lang="en-US" dirty="0"/>
              <a:t>Rich data annotations, metadata can yield better solutions</a:t>
            </a:r>
          </a:p>
          <a:p>
            <a:r>
              <a:rPr lang="en-US" dirty="0"/>
              <a:t>The earlier that standards are integrated, the better</a:t>
            </a:r>
          </a:p>
          <a:p>
            <a:endParaRPr lang="en-US" dirty="0"/>
          </a:p>
        </p:txBody>
      </p:sp>
      <p:pic>
        <p:nvPicPr>
          <p:cNvPr id="1026" name="Picture 2" descr="Image result for light bulb">
            <a:extLst>
              <a:ext uri="{FF2B5EF4-FFF2-40B4-BE49-F238E27FC236}">
                <a16:creationId xmlns:a16="http://schemas.microsoft.com/office/drawing/2014/main" id="{FDBA220C-3F53-4E27-A877-3B6619C302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699"/>
          <a:stretch/>
        </p:blipFill>
        <p:spPr bwMode="auto">
          <a:xfrm>
            <a:off x="10315575" y="167749"/>
            <a:ext cx="1876425" cy="222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377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904AC-9D75-4340-A1D4-0494841B29CF}"/>
              </a:ext>
            </a:extLst>
          </p:cNvPr>
          <p:cNvSpPr>
            <a:spLocks noGrp="1"/>
          </p:cNvSpPr>
          <p:nvPr>
            <p:ph type="title"/>
          </p:nvPr>
        </p:nvSpPr>
        <p:spPr/>
        <p:txBody>
          <a:bodyPr/>
          <a:lstStyle/>
          <a:p>
            <a:r>
              <a:rPr lang="en-US" dirty="0"/>
              <a:t>Data is getting bigger and more complex!</a:t>
            </a:r>
          </a:p>
        </p:txBody>
      </p:sp>
      <p:sp>
        <p:nvSpPr>
          <p:cNvPr id="3" name="Content Placeholder 2">
            <a:extLst>
              <a:ext uri="{FF2B5EF4-FFF2-40B4-BE49-F238E27FC236}">
                <a16:creationId xmlns:a16="http://schemas.microsoft.com/office/drawing/2014/main" id="{CB7D597C-77A3-45FF-A6F7-0A2FFC7FB58D}"/>
              </a:ext>
            </a:extLst>
          </p:cNvPr>
          <p:cNvSpPr>
            <a:spLocks noGrp="1"/>
          </p:cNvSpPr>
          <p:nvPr>
            <p:ph idx="1"/>
          </p:nvPr>
        </p:nvSpPr>
        <p:spPr/>
        <p:txBody>
          <a:bodyPr/>
          <a:lstStyle/>
          <a:p>
            <a:pPr marL="0" indent="0">
              <a:buNone/>
            </a:pPr>
            <a:r>
              <a:rPr lang="en-US" b="1" dirty="0"/>
              <a:t>Problem</a:t>
            </a:r>
            <a:r>
              <a:rPr lang="en-US" dirty="0"/>
              <a:t>: How do we efficiently handle such big data and effectively use AI to glean new insights into these data?</a:t>
            </a:r>
          </a:p>
        </p:txBody>
      </p:sp>
      <p:grpSp>
        <p:nvGrpSpPr>
          <p:cNvPr id="6" name="Group 5">
            <a:extLst>
              <a:ext uri="{FF2B5EF4-FFF2-40B4-BE49-F238E27FC236}">
                <a16:creationId xmlns:a16="http://schemas.microsoft.com/office/drawing/2014/main" id="{A9EEA551-0226-4798-9BF9-2D31203B76BA}"/>
              </a:ext>
            </a:extLst>
          </p:cNvPr>
          <p:cNvGrpSpPr/>
          <p:nvPr/>
        </p:nvGrpSpPr>
        <p:grpSpPr>
          <a:xfrm>
            <a:off x="2232648" y="2959100"/>
            <a:ext cx="7180472" cy="2953542"/>
            <a:chOff x="2232648" y="2959100"/>
            <a:chExt cx="7180472" cy="2953542"/>
          </a:xfrm>
        </p:grpSpPr>
        <p:pic>
          <p:nvPicPr>
            <p:cNvPr id="4" name="Picture 3">
              <a:extLst>
                <a:ext uri="{FF2B5EF4-FFF2-40B4-BE49-F238E27FC236}">
                  <a16:creationId xmlns:a16="http://schemas.microsoft.com/office/drawing/2014/main" id="{435800F4-1B74-4AEB-B1D6-C137CF3A9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7280" y="2959100"/>
              <a:ext cx="4195840" cy="2953542"/>
            </a:xfrm>
            <a:prstGeom prst="rect">
              <a:avLst/>
            </a:prstGeom>
          </p:spPr>
        </p:pic>
        <p:sp>
          <p:nvSpPr>
            <p:cNvPr id="5" name="TextBox 4">
              <a:extLst>
                <a:ext uri="{FF2B5EF4-FFF2-40B4-BE49-F238E27FC236}">
                  <a16:creationId xmlns:a16="http://schemas.microsoft.com/office/drawing/2014/main" id="{D903F924-0CD6-48AE-A255-8A2B55026FF5}"/>
                </a:ext>
              </a:extLst>
            </p:cNvPr>
            <p:cNvSpPr txBox="1"/>
            <p:nvPr/>
          </p:nvSpPr>
          <p:spPr>
            <a:xfrm>
              <a:off x="2232648" y="4174261"/>
              <a:ext cx="2420278"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A case study: </a:t>
              </a:r>
            </a:p>
          </p:txBody>
        </p:sp>
      </p:grpSp>
    </p:spTree>
    <p:extLst>
      <p:ext uri="{BB962C8B-B14F-4D97-AF65-F5344CB8AC3E}">
        <p14:creationId xmlns:p14="http://schemas.microsoft.com/office/powerpoint/2010/main" val="385491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1F1DA-71D6-47C5-B353-9AD4C123366F}"/>
              </a:ext>
            </a:extLst>
          </p:cNvPr>
          <p:cNvSpPr>
            <a:spLocks noGrp="1"/>
          </p:cNvSpPr>
          <p:nvPr>
            <p:ph type="title"/>
          </p:nvPr>
        </p:nvSpPr>
        <p:spPr/>
        <p:txBody>
          <a:bodyPr/>
          <a:lstStyle/>
          <a:p>
            <a:r>
              <a:rPr lang="en-US" dirty="0"/>
              <a:t>Thanks to:</a:t>
            </a:r>
          </a:p>
        </p:txBody>
      </p:sp>
      <p:sp>
        <p:nvSpPr>
          <p:cNvPr id="3" name="Content Placeholder 2">
            <a:extLst>
              <a:ext uri="{FF2B5EF4-FFF2-40B4-BE49-F238E27FC236}">
                <a16:creationId xmlns:a16="http://schemas.microsoft.com/office/drawing/2014/main" id="{A6D939AD-43BE-4695-83B6-06042EA9BE5E}"/>
              </a:ext>
            </a:extLst>
          </p:cNvPr>
          <p:cNvSpPr>
            <a:spLocks noGrp="1"/>
          </p:cNvSpPr>
          <p:nvPr>
            <p:ph idx="1"/>
          </p:nvPr>
        </p:nvSpPr>
        <p:spPr/>
        <p:txBody>
          <a:bodyPr/>
          <a:lstStyle/>
          <a:p>
            <a:pPr marL="0" indent="0">
              <a:buNone/>
            </a:pPr>
            <a:r>
              <a:rPr lang="en-US" dirty="0"/>
              <a:t>Oliver </a:t>
            </a:r>
            <a:r>
              <a:rPr lang="en-US" dirty="0" err="1"/>
              <a:t>Ruebel</a:t>
            </a:r>
            <a:r>
              <a:rPr lang="en-US" dirty="0"/>
              <a:t> (LBNL)</a:t>
            </a:r>
          </a:p>
          <a:p>
            <a:pPr marL="0" indent="0">
              <a:buNone/>
            </a:pPr>
            <a:r>
              <a:rPr lang="en-US" dirty="0"/>
              <a:t>Andrew </a:t>
            </a:r>
            <a:r>
              <a:rPr lang="en-US" dirty="0" err="1"/>
              <a:t>Tritt</a:t>
            </a:r>
            <a:r>
              <a:rPr lang="en-US" dirty="0"/>
              <a:t> (LBNL)</a:t>
            </a:r>
          </a:p>
          <a:p>
            <a:pPr marL="0" indent="0">
              <a:buNone/>
            </a:pPr>
            <a:r>
              <a:rPr lang="en-US" dirty="0"/>
              <a:t>Ben </a:t>
            </a:r>
            <a:r>
              <a:rPr lang="en-US" dirty="0" err="1"/>
              <a:t>Dichter</a:t>
            </a:r>
            <a:r>
              <a:rPr lang="en-US" dirty="0"/>
              <a:t> (LBNL)</a:t>
            </a:r>
          </a:p>
          <a:p>
            <a:pPr marL="0" indent="0">
              <a:buNone/>
            </a:pPr>
            <a:r>
              <a:rPr lang="en-US" dirty="0" err="1"/>
              <a:t>Neurodata</a:t>
            </a:r>
            <a:r>
              <a:rPr lang="en-US" dirty="0"/>
              <a:t> Without Borders community</a:t>
            </a:r>
          </a:p>
        </p:txBody>
      </p:sp>
      <p:pic>
        <p:nvPicPr>
          <p:cNvPr id="4" name="Google Shape;62;p14">
            <a:extLst>
              <a:ext uri="{FF2B5EF4-FFF2-40B4-BE49-F238E27FC236}">
                <a16:creationId xmlns:a16="http://schemas.microsoft.com/office/drawing/2014/main" id="{EDCAB63C-764C-491A-9A54-FABB6FC2F614}"/>
              </a:ext>
            </a:extLst>
          </p:cNvPr>
          <p:cNvPicPr preferRelativeResize="0"/>
          <p:nvPr/>
        </p:nvPicPr>
        <p:blipFill>
          <a:blip r:embed="rId3">
            <a:alphaModFix/>
          </a:blip>
          <a:stretch>
            <a:fillRect/>
          </a:stretch>
        </p:blipFill>
        <p:spPr>
          <a:xfrm>
            <a:off x="2009413" y="3807497"/>
            <a:ext cx="3189908" cy="2286984"/>
          </a:xfrm>
          <a:prstGeom prst="rect">
            <a:avLst/>
          </a:prstGeom>
          <a:noFill/>
          <a:ln>
            <a:noFill/>
          </a:ln>
        </p:spPr>
      </p:pic>
      <p:pic>
        <p:nvPicPr>
          <p:cNvPr id="5" name="Google Shape;236;p30">
            <a:extLst>
              <a:ext uri="{FF2B5EF4-FFF2-40B4-BE49-F238E27FC236}">
                <a16:creationId xmlns:a16="http://schemas.microsoft.com/office/drawing/2014/main" id="{94CBA306-DFDF-4ADC-8ECF-2629D8A777C9}"/>
              </a:ext>
            </a:extLst>
          </p:cNvPr>
          <p:cNvPicPr preferRelativeResize="0"/>
          <p:nvPr/>
        </p:nvPicPr>
        <p:blipFill>
          <a:blip r:embed="rId4">
            <a:alphaModFix/>
          </a:blip>
          <a:stretch>
            <a:fillRect/>
          </a:stretch>
        </p:blipFill>
        <p:spPr>
          <a:xfrm>
            <a:off x="7543966" y="5113357"/>
            <a:ext cx="1663701" cy="839000"/>
          </a:xfrm>
          <a:prstGeom prst="rect">
            <a:avLst/>
          </a:prstGeom>
          <a:noFill/>
          <a:ln>
            <a:noFill/>
          </a:ln>
        </p:spPr>
      </p:pic>
      <p:pic>
        <p:nvPicPr>
          <p:cNvPr id="6" name="Google Shape;237;p30">
            <a:extLst>
              <a:ext uri="{FF2B5EF4-FFF2-40B4-BE49-F238E27FC236}">
                <a16:creationId xmlns:a16="http://schemas.microsoft.com/office/drawing/2014/main" id="{FFFE2AD8-F38E-4540-9DBF-290321B0271B}"/>
              </a:ext>
            </a:extLst>
          </p:cNvPr>
          <p:cNvPicPr preferRelativeResize="0"/>
          <p:nvPr/>
        </p:nvPicPr>
        <p:blipFill>
          <a:blip r:embed="rId5">
            <a:alphaModFix/>
          </a:blip>
          <a:stretch>
            <a:fillRect/>
          </a:stretch>
        </p:blipFill>
        <p:spPr>
          <a:xfrm>
            <a:off x="10037721" y="5141189"/>
            <a:ext cx="1742505" cy="653450"/>
          </a:xfrm>
          <a:prstGeom prst="rect">
            <a:avLst/>
          </a:prstGeom>
          <a:noFill/>
          <a:ln>
            <a:noFill/>
          </a:ln>
        </p:spPr>
      </p:pic>
      <p:pic>
        <p:nvPicPr>
          <p:cNvPr id="7" name="Google Shape;238;p30">
            <a:extLst>
              <a:ext uri="{FF2B5EF4-FFF2-40B4-BE49-F238E27FC236}">
                <a16:creationId xmlns:a16="http://schemas.microsoft.com/office/drawing/2014/main" id="{46833449-1BC8-4AAE-9F6A-B4F2DBCCDF01}"/>
              </a:ext>
            </a:extLst>
          </p:cNvPr>
          <p:cNvPicPr preferRelativeResize="0"/>
          <p:nvPr/>
        </p:nvPicPr>
        <p:blipFill>
          <a:blip r:embed="rId6">
            <a:alphaModFix/>
          </a:blip>
          <a:stretch>
            <a:fillRect/>
          </a:stretch>
        </p:blipFill>
        <p:spPr>
          <a:xfrm>
            <a:off x="9991248" y="2462765"/>
            <a:ext cx="1835450" cy="474474"/>
          </a:xfrm>
          <a:prstGeom prst="rect">
            <a:avLst/>
          </a:prstGeom>
          <a:noFill/>
          <a:ln>
            <a:noFill/>
          </a:ln>
        </p:spPr>
      </p:pic>
      <p:pic>
        <p:nvPicPr>
          <p:cNvPr id="8" name="Google Shape;239;p30">
            <a:extLst>
              <a:ext uri="{FF2B5EF4-FFF2-40B4-BE49-F238E27FC236}">
                <a16:creationId xmlns:a16="http://schemas.microsoft.com/office/drawing/2014/main" id="{65ECDE7E-8632-42FD-A145-FE2A461CA960}"/>
              </a:ext>
            </a:extLst>
          </p:cNvPr>
          <p:cNvPicPr preferRelativeResize="0"/>
          <p:nvPr/>
        </p:nvPicPr>
        <p:blipFill>
          <a:blip r:embed="rId7">
            <a:alphaModFix/>
          </a:blip>
          <a:stretch>
            <a:fillRect/>
          </a:stretch>
        </p:blipFill>
        <p:spPr>
          <a:xfrm>
            <a:off x="9903661" y="3835320"/>
            <a:ext cx="2010625" cy="407788"/>
          </a:xfrm>
          <a:prstGeom prst="rect">
            <a:avLst/>
          </a:prstGeom>
          <a:noFill/>
          <a:ln>
            <a:noFill/>
          </a:ln>
        </p:spPr>
      </p:pic>
      <p:pic>
        <p:nvPicPr>
          <p:cNvPr id="9" name="Google Shape;240;p30">
            <a:extLst>
              <a:ext uri="{FF2B5EF4-FFF2-40B4-BE49-F238E27FC236}">
                <a16:creationId xmlns:a16="http://schemas.microsoft.com/office/drawing/2014/main" id="{12F0C583-A078-49F6-93BF-62A97C44F1A1}"/>
              </a:ext>
            </a:extLst>
          </p:cNvPr>
          <p:cNvPicPr preferRelativeResize="0"/>
          <p:nvPr/>
        </p:nvPicPr>
        <p:blipFill rotWithShape="1">
          <a:blip r:embed="rId8">
            <a:alphaModFix/>
          </a:blip>
          <a:srcRect t="37675" b="37969"/>
          <a:stretch/>
        </p:blipFill>
        <p:spPr>
          <a:xfrm>
            <a:off x="7401742" y="2462765"/>
            <a:ext cx="1948148" cy="474475"/>
          </a:xfrm>
          <a:prstGeom prst="rect">
            <a:avLst/>
          </a:prstGeom>
          <a:noFill/>
          <a:ln>
            <a:noFill/>
          </a:ln>
        </p:spPr>
      </p:pic>
      <p:pic>
        <p:nvPicPr>
          <p:cNvPr id="10" name="Google Shape;241;p30">
            <a:extLst>
              <a:ext uri="{FF2B5EF4-FFF2-40B4-BE49-F238E27FC236}">
                <a16:creationId xmlns:a16="http://schemas.microsoft.com/office/drawing/2014/main" id="{8C206954-21F7-4DD1-B9D5-108B6B56304B}"/>
              </a:ext>
            </a:extLst>
          </p:cNvPr>
          <p:cNvPicPr preferRelativeResize="0"/>
          <p:nvPr/>
        </p:nvPicPr>
        <p:blipFill rotWithShape="1">
          <a:blip r:embed="rId9">
            <a:alphaModFix/>
          </a:blip>
          <a:srcRect t="27867" b="25893"/>
          <a:stretch/>
        </p:blipFill>
        <p:spPr>
          <a:xfrm>
            <a:off x="7468567" y="3654339"/>
            <a:ext cx="1814499" cy="839000"/>
          </a:xfrm>
          <a:prstGeom prst="rect">
            <a:avLst/>
          </a:prstGeom>
          <a:noFill/>
          <a:ln>
            <a:noFill/>
          </a:ln>
        </p:spPr>
      </p:pic>
      <p:pic>
        <p:nvPicPr>
          <p:cNvPr id="6146" name="Picture 2" descr="Image result for nih logo">
            <a:extLst>
              <a:ext uri="{FF2B5EF4-FFF2-40B4-BE49-F238E27FC236}">
                <a16:creationId xmlns:a16="http://schemas.microsoft.com/office/drawing/2014/main" id="{4642DFF5-4D25-4AC1-A50B-1A5D4883575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0058" t="6892" r="18510" b="9049"/>
          <a:stretch/>
        </p:blipFill>
        <p:spPr bwMode="auto">
          <a:xfrm>
            <a:off x="7408303" y="272781"/>
            <a:ext cx="1935026" cy="171173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nih brain initiative">
            <a:extLst>
              <a:ext uri="{FF2B5EF4-FFF2-40B4-BE49-F238E27FC236}">
                <a16:creationId xmlns:a16="http://schemas.microsoft.com/office/drawing/2014/main" id="{8911BDD3-E929-4D1F-88DD-6DB9847B1A0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452" t="22349" r="5400" b="24040"/>
          <a:stretch/>
        </p:blipFill>
        <p:spPr bwMode="auto">
          <a:xfrm>
            <a:off x="9842264" y="447889"/>
            <a:ext cx="2133419" cy="128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597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78BB-F323-41D9-B4B9-136AA7B947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3457703-FF57-4B7F-B3E4-827048B6E20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86777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FF72D-D6CD-4785-A394-0D5DD8CD42A2}"/>
              </a:ext>
            </a:extLst>
          </p:cNvPr>
          <p:cNvSpPr>
            <a:spLocks noGrp="1"/>
          </p:cNvSpPr>
          <p:nvPr>
            <p:ph type="title"/>
          </p:nvPr>
        </p:nvSpPr>
        <p:spPr/>
        <p:txBody>
          <a:bodyPr/>
          <a:lstStyle/>
          <a:p>
            <a:r>
              <a:rPr lang="en-US" dirty="0"/>
              <a:t>The cultural energy barrier in data standardization</a:t>
            </a:r>
          </a:p>
        </p:txBody>
      </p:sp>
      <p:sp>
        <p:nvSpPr>
          <p:cNvPr id="5" name="Google Shape;361;p34">
            <a:extLst>
              <a:ext uri="{FF2B5EF4-FFF2-40B4-BE49-F238E27FC236}">
                <a16:creationId xmlns:a16="http://schemas.microsoft.com/office/drawing/2014/main" id="{6398AB3E-58D1-44B1-B805-FC77C46E20B7}"/>
              </a:ext>
            </a:extLst>
          </p:cNvPr>
          <p:cNvSpPr/>
          <p:nvPr/>
        </p:nvSpPr>
        <p:spPr>
          <a:xfrm>
            <a:off x="5348252" y="1981031"/>
            <a:ext cx="2242749" cy="3229437"/>
          </a:xfrm>
          <a:custGeom>
            <a:avLst/>
            <a:gdLst/>
            <a:ahLst/>
            <a:cxnLst/>
            <a:rect l="l" t="t" r="r" b="b"/>
            <a:pathLst>
              <a:path w="21600" h="16555" extrusionOk="0">
                <a:moveTo>
                  <a:pt x="0" y="8279"/>
                </a:moveTo>
                <a:cubicBezTo>
                  <a:pt x="6593" y="-5045"/>
                  <a:pt x="13793" y="-2286"/>
                  <a:pt x="21600" y="16555"/>
                </a:cubicBezTo>
              </a:path>
            </a:pathLst>
          </a:custGeom>
          <a:noFill/>
          <a:ln w="76200" cap="flat" cmpd="sng">
            <a:solidFill>
              <a:srgbClr val="AD584F"/>
            </a:solidFill>
            <a:prstDash val="solid"/>
            <a:miter lim="400000"/>
            <a:headEnd type="none" w="sm" len="sm"/>
            <a:tailEnd type="none" w="sm" len="sm"/>
          </a:ln>
        </p:spPr>
        <p:txBody>
          <a:bodyPr spcFirstLastPara="1" wrap="square" lIns="58925" tIns="29450" rIns="58925" bIns="294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500"/>
              <a:buFont typeface="Helvetica Neue"/>
              <a:buNone/>
            </a:pPr>
            <a:endParaRPr sz="2800" b="1" i="0" u="none" strike="noStrike" cap="none" dirty="0">
              <a:solidFill>
                <a:srgbClr val="000000"/>
              </a:solidFill>
              <a:latin typeface="Arial" panose="020B0604020202020204" pitchFamily="34" charset="0"/>
              <a:ea typeface="Helvetica Neue"/>
              <a:cs typeface="Arial" panose="020B0604020202020204" pitchFamily="34" charset="0"/>
              <a:sym typeface="Helvetica Neue"/>
            </a:endParaRPr>
          </a:p>
        </p:txBody>
      </p:sp>
      <p:sp>
        <p:nvSpPr>
          <p:cNvPr id="6" name="Google Shape;362;p34">
            <a:extLst>
              <a:ext uri="{FF2B5EF4-FFF2-40B4-BE49-F238E27FC236}">
                <a16:creationId xmlns:a16="http://schemas.microsoft.com/office/drawing/2014/main" id="{4FEC1236-08E4-496D-AF91-B9D9D63AE8BA}"/>
              </a:ext>
            </a:extLst>
          </p:cNvPr>
          <p:cNvSpPr txBox="1"/>
          <p:nvPr/>
        </p:nvSpPr>
        <p:spPr>
          <a:xfrm>
            <a:off x="793291" y="3316439"/>
            <a:ext cx="3600855" cy="459289"/>
          </a:xfrm>
          <a:prstGeom prst="rect">
            <a:avLst/>
          </a:prstGeom>
          <a:noFill/>
          <a:ln>
            <a:noFill/>
          </a:ln>
        </p:spPr>
        <p:txBody>
          <a:bodyPr spcFirstLastPara="1" wrap="square" lIns="32750" tIns="32750" rIns="32750" bIns="327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300"/>
              <a:buFont typeface="Helvetica Neue Light"/>
              <a:buNone/>
            </a:pPr>
            <a:r>
              <a:rPr lang="en" sz="2800" i="0" u="none" strike="noStrike" cap="none" dirty="0">
                <a:solidFill>
                  <a:srgbClr val="000000"/>
                </a:solidFill>
                <a:latin typeface="Arial" panose="020B0604020202020204" pitchFamily="34" charset="0"/>
                <a:ea typeface="Helvetica Neue"/>
                <a:cs typeface="Arial" panose="020B0604020202020204" pitchFamily="34" charset="0"/>
                <a:sym typeface="Helvetica Neue"/>
              </a:rPr>
              <a:t>No standardization</a:t>
            </a:r>
            <a:endParaRPr sz="2800" dirty="0">
              <a:latin typeface="Arial" panose="020B0604020202020204" pitchFamily="34" charset="0"/>
              <a:ea typeface="Helvetica Neue"/>
              <a:cs typeface="Arial" panose="020B0604020202020204" pitchFamily="34" charset="0"/>
              <a:sym typeface="Helvetica Neue"/>
            </a:endParaRPr>
          </a:p>
        </p:txBody>
      </p:sp>
      <p:sp>
        <p:nvSpPr>
          <p:cNvPr id="7" name="Google Shape;363;p34">
            <a:extLst>
              <a:ext uri="{FF2B5EF4-FFF2-40B4-BE49-F238E27FC236}">
                <a16:creationId xmlns:a16="http://schemas.microsoft.com/office/drawing/2014/main" id="{8F939F90-AC1A-40B5-A7E4-7970A9A2B86A}"/>
              </a:ext>
            </a:extLst>
          </p:cNvPr>
          <p:cNvSpPr txBox="1"/>
          <p:nvPr/>
        </p:nvSpPr>
        <p:spPr>
          <a:xfrm>
            <a:off x="8646152" y="4965250"/>
            <a:ext cx="2999905" cy="459289"/>
          </a:xfrm>
          <a:prstGeom prst="rect">
            <a:avLst/>
          </a:prstGeom>
          <a:noFill/>
          <a:ln>
            <a:noFill/>
          </a:ln>
        </p:spPr>
        <p:txBody>
          <a:bodyPr spcFirstLastPara="1" wrap="square" lIns="32750" tIns="32750" rIns="32750" bIns="327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300"/>
              <a:buFont typeface="Helvetica Neue Light"/>
              <a:buNone/>
            </a:pPr>
            <a:r>
              <a:rPr lang="en" sz="2800" i="0" u="none" strike="noStrike" cap="none">
                <a:solidFill>
                  <a:srgbClr val="000000"/>
                </a:solidFill>
                <a:latin typeface="Arial" panose="020B0604020202020204" pitchFamily="34" charset="0"/>
                <a:ea typeface="Helvetica Neue"/>
                <a:cs typeface="Arial" panose="020B0604020202020204" pitchFamily="34" charset="0"/>
                <a:sym typeface="Helvetica Neue"/>
              </a:rPr>
              <a:t>Standardization</a:t>
            </a:r>
            <a:endParaRPr sz="2800">
              <a:latin typeface="Arial" panose="020B0604020202020204" pitchFamily="34" charset="0"/>
              <a:ea typeface="Helvetica Neue"/>
              <a:cs typeface="Arial" panose="020B0604020202020204" pitchFamily="34" charset="0"/>
              <a:sym typeface="Helvetica Neue"/>
            </a:endParaRPr>
          </a:p>
        </p:txBody>
      </p:sp>
      <p:cxnSp>
        <p:nvCxnSpPr>
          <p:cNvPr id="8" name="Google Shape;364;p34">
            <a:extLst>
              <a:ext uri="{FF2B5EF4-FFF2-40B4-BE49-F238E27FC236}">
                <a16:creationId xmlns:a16="http://schemas.microsoft.com/office/drawing/2014/main" id="{43034364-48B9-4104-803F-540FFD07AD1A}"/>
              </a:ext>
            </a:extLst>
          </p:cNvPr>
          <p:cNvCxnSpPr/>
          <p:nvPr/>
        </p:nvCxnSpPr>
        <p:spPr>
          <a:xfrm>
            <a:off x="4365497" y="3591041"/>
            <a:ext cx="985170" cy="0"/>
          </a:xfrm>
          <a:prstGeom prst="straightConnector1">
            <a:avLst/>
          </a:prstGeom>
          <a:noFill/>
          <a:ln w="76200" cap="flat" cmpd="sng">
            <a:solidFill>
              <a:srgbClr val="AD584F"/>
            </a:solidFill>
            <a:prstDash val="solid"/>
            <a:miter lim="400000"/>
            <a:headEnd type="none" w="sm" len="sm"/>
            <a:tailEnd type="none" w="sm" len="sm"/>
          </a:ln>
        </p:spPr>
      </p:cxnSp>
      <p:cxnSp>
        <p:nvCxnSpPr>
          <p:cNvPr id="9" name="Google Shape;365;p34">
            <a:extLst>
              <a:ext uri="{FF2B5EF4-FFF2-40B4-BE49-F238E27FC236}">
                <a16:creationId xmlns:a16="http://schemas.microsoft.com/office/drawing/2014/main" id="{1B9F012D-70AA-43A9-9F13-5F64E87FA9A0}"/>
              </a:ext>
            </a:extLst>
          </p:cNvPr>
          <p:cNvCxnSpPr/>
          <p:nvPr/>
        </p:nvCxnSpPr>
        <p:spPr>
          <a:xfrm>
            <a:off x="7532174" y="5194803"/>
            <a:ext cx="985170" cy="0"/>
          </a:xfrm>
          <a:prstGeom prst="straightConnector1">
            <a:avLst/>
          </a:prstGeom>
          <a:noFill/>
          <a:ln w="76200" cap="flat" cmpd="sng">
            <a:solidFill>
              <a:srgbClr val="AD584F"/>
            </a:solidFill>
            <a:prstDash val="solid"/>
            <a:miter lim="400000"/>
            <a:headEnd type="none" w="sm" len="sm"/>
            <a:tailEnd type="none" w="sm" len="sm"/>
          </a:ln>
        </p:spPr>
      </p:cxnSp>
      <p:grpSp>
        <p:nvGrpSpPr>
          <p:cNvPr id="10" name="Google Shape;366;p34">
            <a:extLst>
              <a:ext uri="{FF2B5EF4-FFF2-40B4-BE49-F238E27FC236}">
                <a16:creationId xmlns:a16="http://schemas.microsoft.com/office/drawing/2014/main" id="{7EF6C365-43CE-412D-93C5-475F4EA00D8E}"/>
              </a:ext>
            </a:extLst>
          </p:cNvPr>
          <p:cNvGrpSpPr/>
          <p:nvPr/>
        </p:nvGrpSpPr>
        <p:grpSpPr>
          <a:xfrm>
            <a:off x="1072373" y="1797561"/>
            <a:ext cx="4022610" cy="1273335"/>
            <a:chOff x="563525" y="1535189"/>
            <a:chExt cx="2990100" cy="946500"/>
          </a:xfrm>
        </p:grpSpPr>
        <p:sp>
          <p:nvSpPr>
            <p:cNvPr id="21" name="Google Shape;367;p34">
              <a:extLst>
                <a:ext uri="{FF2B5EF4-FFF2-40B4-BE49-F238E27FC236}">
                  <a16:creationId xmlns:a16="http://schemas.microsoft.com/office/drawing/2014/main" id="{679C71AE-797A-4EAB-8B1D-B66D9472BE5B}"/>
                </a:ext>
              </a:extLst>
            </p:cNvPr>
            <p:cNvSpPr/>
            <p:nvPr/>
          </p:nvSpPr>
          <p:spPr>
            <a:xfrm>
              <a:off x="563525" y="1535189"/>
              <a:ext cx="2990100" cy="946500"/>
            </a:xfrm>
            <a:prstGeom prst="rect">
              <a:avLst/>
            </a:prstGeom>
            <a:noFill/>
            <a:ln w="12700" cap="flat" cmpd="sng">
              <a:solidFill>
                <a:schemeClr val="tx1"/>
              </a:solidFill>
              <a:prstDash val="solid"/>
              <a:miter lim="400000"/>
              <a:headEnd type="none" w="sm" len="sm"/>
              <a:tailEnd type="none" w="sm" len="sm"/>
            </a:ln>
          </p:spPr>
          <p:txBody>
            <a:bodyPr spcFirstLastPara="1" wrap="square" lIns="32750" tIns="32750" rIns="32750" bIns="327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300"/>
                <a:buFont typeface="Helvetica Neue Light"/>
                <a:buNone/>
              </a:pPr>
              <a:endParaRPr sz="2800" b="0" i="0" u="none" strike="noStrike" cap="none">
                <a:solidFill>
                  <a:srgbClr val="000000"/>
                </a:solidFill>
                <a:latin typeface="Arial" panose="020B0604020202020204" pitchFamily="34" charset="0"/>
                <a:ea typeface="Helvetica Neue Light"/>
                <a:cs typeface="Arial" panose="020B0604020202020204" pitchFamily="34" charset="0"/>
                <a:sym typeface="Helvetica Neue Light"/>
              </a:endParaRPr>
            </a:p>
          </p:txBody>
        </p:sp>
        <p:cxnSp>
          <p:nvCxnSpPr>
            <p:cNvPr id="22" name="Google Shape;368;p34">
              <a:extLst>
                <a:ext uri="{FF2B5EF4-FFF2-40B4-BE49-F238E27FC236}">
                  <a16:creationId xmlns:a16="http://schemas.microsoft.com/office/drawing/2014/main" id="{BCD2C438-0ECA-401A-8BC0-57A41B54F484}"/>
                </a:ext>
              </a:extLst>
            </p:cNvPr>
            <p:cNvCxnSpPr>
              <a:cxnSpLocks/>
            </p:cNvCxnSpPr>
            <p:nvPr/>
          </p:nvCxnSpPr>
          <p:spPr>
            <a:xfrm>
              <a:off x="1518104" y="1640767"/>
              <a:ext cx="0" cy="306900"/>
            </a:xfrm>
            <a:prstGeom prst="straightConnector1">
              <a:avLst/>
            </a:prstGeom>
            <a:noFill/>
            <a:ln w="38100" cap="flat" cmpd="sng">
              <a:solidFill>
                <a:srgbClr val="000000"/>
              </a:solidFill>
              <a:prstDash val="solid"/>
              <a:miter lim="400000"/>
              <a:headEnd type="triangle" w="med" len="med"/>
              <a:tailEnd type="none" w="sm" len="sm"/>
            </a:ln>
          </p:spPr>
        </p:cxnSp>
        <p:sp>
          <p:nvSpPr>
            <p:cNvPr id="23" name="Google Shape;369;p34">
              <a:extLst>
                <a:ext uri="{FF2B5EF4-FFF2-40B4-BE49-F238E27FC236}">
                  <a16:creationId xmlns:a16="http://schemas.microsoft.com/office/drawing/2014/main" id="{6ABF9C94-66CE-4F38-ABC5-B42836576AC6}"/>
                </a:ext>
              </a:extLst>
            </p:cNvPr>
            <p:cNvSpPr txBox="1"/>
            <p:nvPr/>
          </p:nvSpPr>
          <p:spPr>
            <a:xfrm>
              <a:off x="1577253" y="1622879"/>
              <a:ext cx="1112700" cy="365100"/>
            </a:xfrm>
            <a:prstGeom prst="rect">
              <a:avLst/>
            </a:prstGeom>
            <a:noFill/>
            <a:ln>
              <a:noFill/>
            </a:ln>
          </p:spPr>
          <p:txBody>
            <a:bodyPr spcFirstLastPara="1" wrap="square" lIns="32750" tIns="32750" rIns="32750" bIns="327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300"/>
                <a:buFont typeface="Helvetica Neue"/>
                <a:buNone/>
              </a:pPr>
              <a:r>
                <a:rPr lang="en" sz="2800" b="1" i="0" u="none" strike="noStrike" cap="none" dirty="0">
                  <a:solidFill>
                    <a:srgbClr val="000000"/>
                  </a:solidFill>
                  <a:latin typeface="Arial" panose="020B0604020202020204" pitchFamily="34" charset="0"/>
                  <a:ea typeface="Helvetica Neue"/>
                  <a:cs typeface="Arial" panose="020B0604020202020204" pitchFamily="34" charset="0"/>
                  <a:sym typeface="Helvetica Neue"/>
                </a:rPr>
                <a:t>Sticks</a:t>
              </a:r>
              <a:endParaRPr sz="2800" dirty="0">
                <a:latin typeface="Arial" panose="020B0604020202020204" pitchFamily="34" charset="0"/>
                <a:cs typeface="Arial" panose="020B0604020202020204" pitchFamily="34" charset="0"/>
              </a:endParaRPr>
            </a:p>
          </p:txBody>
        </p:sp>
        <p:sp>
          <p:nvSpPr>
            <p:cNvPr id="24" name="Google Shape;370;p34">
              <a:extLst>
                <a:ext uri="{FF2B5EF4-FFF2-40B4-BE49-F238E27FC236}">
                  <a16:creationId xmlns:a16="http://schemas.microsoft.com/office/drawing/2014/main" id="{1091140F-9833-46BB-9021-A80A11D3947C}"/>
                </a:ext>
              </a:extLst>
            </p:cNvPr>
            <p:cNvSpPr txBox="1"/>
            <p:nvPr/>
          </p:nvSpPr>
          <p:spPr>
            <a:xfrm>
              <a:off x="660000" y="2029000"/>
              <a:ext cx="2800200" cy="388800"/>
            </a:xfrm>
            <a:prstGeom prst="rect">
              <a:avLst/>
            </a:prstGeom>
            <a:noFill/>
            <a:ln>
              <a:noFill/>
            </a:ln>
          </p:spPr>
          <p:txBody>
            <a:bodyPr spcFirstLastPara="1" wrap="square" lIns="32750" tIns="32750" rIns="32750" bIns="327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900"/>
                <a:buFont typeface="Helvetica Neue Light"/>
                <a:buNone/>
              </a:pPr>
              <a:r>
                <a:rPr lang="en" sz="2800" i="0" u="none" strike="noStrike" cap="none" dirty="0">
                  <a:solidFill>
                    <a:srgbClr val="000000"/>
                  </a:solidFill>
                  <a:latin typeface="Arial" panose="020B0604020202020204" pitchFamily="34" charset="0"/>
                  <a:ea typeface="Helvetica Neue"/>
                  <a:cs typeface="Arial" panose="020B0604020202020204" pitchFamily="34" charset="0"/>
                  <a:sym typeface="Helvetica Neue"/>
                </a:rPr>
                <a:t>Funding ultimatives</a:t>
              </a:r>
              <a:endParaRPr sz="2800" dirty="0">
                <a:latin typeface="Arial" panose="020B0604020202020204" pitchFamily="34" charset="0"/>
                <a:ea typeface="Helvetica Neue"/>
                <a:cs typeface="Arial" panose="020B0604020202020204" pitchFamily="34" charset="0"/>
                <a:sym typeface="Helvetica Neue"/>
              </a:endParaRPr>
            </a:p>
          </p:txBody>
        </p:sp>
      </p:grpSp>
      <p:cxnSp>
        <p:nvCxnSpPr>
          <p:cNvPr id="12" name="Google Shape;375;p34">
            <a:extLst>
              <a:ext uri="{FF2B5EF4-FFF2-40B4-BE49-F238E27FC236}">
                <a16:creationId xmlns:a16="http://schemas.microsoft.com/office/drawing/2014/main" id="{877BD410-8A42-4647-AE63-17356949E496}"/>
              </a:ext>
            </a:extLst>
          </p:cNvPr>
          <p:cNvCxnSpPr/>
          <p:nvPr/>
        </p:nvCxnSpPr>
        <p:spPr>
          <a:xfrm>
            <a:off x="5804422" y="4263868"/>
            <a:ext cx="1201092" cy="900819"/>
          </a:xfrm>
          <a:prstGeom prst="straightConnector1">
            <a:avLst/>
          </a:prstGeom>
          <a:noFill/>
          <a:ln>
            <a:noFill/>
          </a:ln>
        </p:spPr>
      </p:cxnSp>
      <p:cxnSp>
        <p:nvCxnSpPr>
          <p:cNvPr id="15" name="Google Shape;378;p34">
            <a:extLst>
              <a:ext uri="{FF2B5EF4-FFF2-40B4-BE49-F238E27FC236}">
                <a16:creationId xmlns:a16="http://schemas.microsoft.com/office/drawing/2014/main" id="{2A709C4B-E64B-4A91-9612-115B46D0A878}"/>
              </a:ext>
            </a:extLst>
          </p:cNvPr>
          <p:cNvCxnSpPr>
            <a:cxnSpLocks/>
          </p:cNvCxnSpPr>
          <p:nvPr/>
        </p:nvCxnSpPr>
        <p:spPr>
          <a:xfrm flipV="1">
            <a:off x="6208560" y="2249748"/>
            <a:ext cx="0" cy="494663"/>
          </a:xfrm>
          <a:prstGeom prst="straightConnector1">
            <a:avLst/>
          </a:prstGeom>
          <a:noFill/>
          <a:ln w="38100" cap="flat" cmpd="sng">
            <a:solidFill>
              <a:srgbClr val="000000"/>
            </a:solidFill>
            <a:prstDash val="solid"/>
            <a:miter lim="400000"/>
            <a:headEnd type="triangle" w="med" len="med"/>
            <a:tailEnd type="none" w="sm" len="sm"/>
          </a:ln>
        </p:spPr>
      </p:cxnSp>
      <p:grpSp>
        <p:nvGrpSpPr>
          <p:cNvPr id="32" name="Group 31">
            <a:extLst>
              <a:ext uri="{FF2B5EF4-FFF2-40B4-BE49-F238E27FC236}">
                <a16:creationId xmlns:a16="http://schemas.microsoft.com/office/drawing/2014/main" id="{8DAD5444-3F72-4F12-AF3E-6988F15C9311}"/>
              </a:ext>
            </a:extLst>
          </p:cNvPr>
          <p:cNvGrpSpPr/>
          <p:nvPr/>
        </p:nvGrpSpPr>
        <p:grpSpPr>
          <a:xfrm>
            <a:off x="7819627" y="2800929"/>
            <a:ext cx="3588747" cy="1716230"/>
            <a:chOff x="7819627" y="2567013"/>
            <a:chExt cx="3588747" cy="1716230"/>
          </a:xfrm>
        </p:grpSpPr>
        <p:sp>
          <p:nvSpPr>
            <p:cNvPr id="18" name="Google Shape;372;p34">
              <a:extLst>
                <a:ext uri="{FF2B5EF4-FFF2-40B4-BE49-F238E27FC236}">
                  <a16:creationId xmlns:a16="http://schemas.microsoft.com/office/drawing/2014/main" id="{298529FD-B972-4433-925E-9AE027209B2C}"/>
                </a:ext>
              </a:extLst>
            </p:cNvPr>
            <p:cNvSpPr/>
            <p:nvPr/>
          </p:nvSpPr>
          <p:spPr>
            <a:xfrm>
              <a:off x="7819627" y="2567013"/>
              <a:ext cx="3588747" cy="1716230"/>
            </a:xfrm>
            <a:prstGeom prst="rect">
              <a:avLst/>
            </a:prstGeom>
            <a:noFill/>
            <a:ln w="12700" cap="flat" cmpd="sng">
              <a:solidFill>
                <a:schemeClr val="tx1"/>
              </a:solidFill>
              <a:prstDash val="solid"/>
              <a:miter lim="400000"/>
              <a:headEnd type="none" w="sm" len="sm"/>
              <a:tailEnd type="none" w="sm" len="sm"/>
            </a:ln>
          </p:spPr>
          <p:txBody>
            <a:bodyPr spcFirstLastPara="1" wrap="square" lIns="32750" tIns="32750" rIns="32750" bIns="327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300"/>
                <a:buFont typeface="Helvetica Neue Light"/>
                <a:buNone/>
              </a:pPr>
              <a:endParaRPr sz="2800" dirty="0">
                <a:latin typeface="Arial" panose="020B0604020202020204" pitchFamily="34" charset="0"/>
                <a:ea typeface="Helvetica Neue Light"/>
                <a:cs typeface="Arial" panose="020B0604020202020204" pitchFamily="34" charset="0"/>
                <a:sym typeface="Helvetica Neue Light"/>
              </a:endParaRPr>
            </a:p>
          </p:txBody>
        </p:sp>
        <p:cxnSp>
          <p:nvCxnSpPr>
            <p:cNvPr id="19" name="Google Shape;373;p34">
              <a:extLst>
                <a:ext uri="{FF2B5EF4-FFF2-40B4-BE49-F238E27FC236}">
                  <a16:creationId xmlns:a16="http://schemas.microsoft.com/office/drawing/2014/main" id="{71F5F34D-5222-4B6A-AE9C-7C0756C520CF}"/>
                </a:ext>
              </a:extLst>
            </p:cNvPr>
            <p:cNvCxnSpPr>
              <a:cxnSpLocks/>
            </p:cNvCxnSpPr>
            <p:nvPr/>
          </p:nvCxnSpPr>
          <p:spPr>
            <a:xfrm rot="10800000">
              <a:off x="8867764" y="2716700"/>
              <a:ext cx="0" cy="402382"/>
            </a:xfrm>
            <a:prstGeom prst="straightConnector1">
              <a:avLst/>
            </a:prstGeom>
            <a:noFill/>
            <a:ln w="38100" cap="flat" cmpd="sng">
              <a:solidFill>
                <a:srgbClr val="000000"/>
              </a:solidFill>
              <a:prstDash val="solid"/>
              <a:miter lim="400000"/>
              <a:headEnd type="triangle" w="med" len="med"/>
              <a:tailEnd type="none" w="sm" len="sm"/>
            </a:ln>
          </p:spPr>
        </p:cxnSp>
        <p:sp>
          <p:nvSpPr>
            <p:cNvPr id="20" name="Google Shape;374;p34">
              <a:extLst>
                <a:ext uri="{FF2B5EF4-FFF2-40B4-BE49-F238E27FC236}">
                  <a16:creationId xmlns:a16="http://schemas.microsoft.com/office/drawing/2014/main" id="{A052DE12-E2D2-4A32-9F9F-9C78DDB854A6}"/>
                </a:ext>
              </a:extLst>
            </p:cNvPr>
            <p:cNvSpPr txBox="1"/>
            <p:nvPr/>
          </p:nvSpPr>
          <p:spPr>
            <a:xfrm>
              <a:off x="9039997" y="2672259"/>
              <a:ext cx="1496926" cy="491172"/>
            </a:xfrm>
            <a:prstGeom prst="rect">
              <a:avLst/>
            </a:prstGeom>
            <a:noFill/>
            <a:ln>
              <a:noFill/>
            </a:ln>
          </p:spPr>
          <p:txBody>
            <a:bodyPr spcFirstLastPara="1" wrap="square" lIns="32750" tIns="32750" rIns="32750" bIns="327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300"/>
                <a:buFont typeface="Helvetica Neue"/>
                <a:buNone/>
              </a:pPr>
              <a:r>
                <a:rPr lang="en" sz="2800" b="1" dirty="0">
                  <a:latin typeface="Arial" panose="020B0604020202020204" pitchFamily="34" charset="0"/>
                  <a:ea typeface="Helvetica Neue"/>
                  <a:cs typeface="Arial" panose="020B0604020202020204" pitchFamily="34" charset="0"/>
                  <a:sym typeface="Helvetica Neue"/>
                </a:rPr>
                <a:t>Carrots</a:t>
              </a:r>
              <a:endParaRPr sz="28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2362244C-98C0-4787-8C04-77737A3BFCC1}"/>
                </a:ext>
              </a:extLst>
            </p:cNvPr>
            <p:cNvSpPr txBox="1"/>
            <p:nvPr/>
          </p:nvSpPr>
          <p:spPr>
            <a:xfrm>
              <a:off x="8111032" y="3259234"/>
              <a:ext cx="3150519" cy="954107"/>
            </a:xfrm>
            <a:prstGeom prst="rect">
              <a:avLst/>
            </a:prstGeom>
            <a:noFill/>
          </p:spPr>
          <p:txBody>
            <a:bodyPr wrap="square" rtlCol="0">
              <a:spAutoFit/>
            </a:bodyPr>
            <a:lstStyle/>
            <a:p>
              <a:pPr algn="ctr"/>
              <a:r>
                <a:rPr lang="en-US" sz="2800" dirty="0">
                  <a:latin typeface="Arial" panose="020B0604020202020204" pitchFamily="34" charset="0"/>
                  <a:ea typeface="Helvetica Neue"/>
                  <a:cs typeface="Arial" panose="020B0604020202020204" pitchFamily="34" charset="0"/>
                  <a:sym typeface="Helvetica Neue"/>
                </a:rPr>
                <a:t>Analysis and visualization tools</a:t>
              </a:r>
              <a:endParaRPr lang="en-US" sz="2800" dirty="0">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3C7DCB37-F903-4383-98C9-A855A5225FDE}"/>
              </a:ext>
            </a:extLst>
          </p:cNvPr>
          <p:cNvGrpSpPr/>
          <p:nvPr/>
        </p:nvGrpSpPr>
        <p:grpSpPr>
          <a:xfrm>
            <a:off x="2587419" y="2915972"/>
            <a:ext cx="4978940" cy="2472431"/>
            <a:chOff x="2587419" y="2682056"/>
            <a:chExt cx="4978940" cy="2472431"/>
          </a:xfrm>
        </p:grpSpPr>
        <p:sp>
          <p:nvSpPr>
            <p:cNvPr id="14" name="Google Shape;377;p34">
              <a:extLst>
                <a:ext uri="{FF2B5EF4-FFF2-40B4-BE49-F238E27FC236}">
                  <a16:creationId xmlns:a16="http://schemas.microsoft.com/office/drawing/2014/main" id="{BA399985-54C4-4398-B0F9-62B77DDBA079}"/>
                </a:ext>
              </a:extLst>
            </p:cNvPr>
            <p:cNvSpPr/>
            <p:nvPr/>
          </p:nvSpPr>
          <p:spPr>
            <a:xfrm>
              <a:off x="5323609" y="2682056"/>
              <a:ext cx="2242750" cy="2300870"/>
            </a:xfrm>
            <a:custGeom>
              <a:avLst/>
              <a:gdLst/>
              <a:ahLst/>
              <a:cxnLst/>
              <a:rect l="l" t="t" r="r" b="b"/>
              <a:pathLst>
                <a:path w="21600" h="17079" extrusionOk="0">
                  <a:moveTo>
                    <a:pt x="0" y="5096"/>
                  </a:moveTo>
                  <a:cubicBezTo>
                    <a:pt x="8002" y="-4521"/>
                    <a:pt x="15202" y="-527"/>
                    <a:pt x="21600" y="17079"/>
                  </a:cubicBezTo>
                </a:path>
              </a:pathLst>
            </a:custGeom>
            <a:noFill/>
            <a:ln w="38100" cap="flat" cmpd="sng">
              <a:solidFill>
                <a:srgbClr val="AD584F"/>
              </a:solidFill>
              <a:prstDash val="dashDot"/>
              <a:miter lim="400000"/>
              <a:headEnd type="none" w="sm" len="sm"/>
              <a:tailEnd type="none" w="sm" len="sm"/>
            </a:ln>
          </p:spPr>
          <p:txBody>
            <a:bodyPr spcFirstLastPara="1" wrap="square" lIns="58925" tIns="29450" rIns="58925" bIns="294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500"/>
                <a:buFont typeface="Helvetica Neue"/>
                <a:buNone/>
              </a:pPr>
              <a:endParaRPr sz="2800" b="1" i="0" u="none" strike="noStrike" cap="none">
                <a:solidFill>
                  <a:srgbClr val="000000"/>
                </a:solidFill>
                <a:latin typeface="Arial" panose="020B0604020202020204" pitchFamily="34" charset="0"/>
                <a:ea typeface="Helvetica Neue"/>
                <a:cs typeface="Arial" panose="020B0604020202020204" pitchFamily="34" charset="0"/>
                <a:sym typeface="Helvetica Neue"/>
              </a:endParaRPr>
            </a:p>
          </p:txBody>
        </p:sp>
        <p:sp>
          <p:nvSpPr>
            <p:cNvPr id="16" name="Google Shape;379;p34">
              <a:extLst>
                <a:ext uri="{FF2B5EF4-FFF2-40B4-BE49-F238E27FC236}">
                  <a16:creationId xmlns:a16="http://schemas.microsoft.com/office/drawing/2014/main" id="{37B90B1B-4CF0-427B-92B7-FCCBFF7247C2}"/>
                </a:ext>
              </a:extLst>
            </p:cNvPr>
            <p:cNvSpPr/>
            <p:nvPr/>
          </p:nvSpPr>
          <p:spPr>
            <a:xfrm>
              <a:off x="2587419" y="3856361"/>
              <a:ext cx="4403378" cy="1298126"/>
            </a:xfrm>
            <a:prstGeom prst="rect">
              <a:avLst/>
            </a:prstGeom>
            <a:noFill/>
            <a:ln w="12700" cap="flat" cmpd="sng">
              <a:solidFill>
                <a:schemeClr val="tx1"/>
              </a:solidFill>
              <a:prstDash val="solid"/>
              <a:miter lim="400000"/>
              <a:headEnd type="none" w="sm" len="sm"/>
              <a:tailEnd type="none" w="sm" len="sm"/>
            </a:ln>
          </p:spPr>
          <p:txBody>
            <a:bodyPr spcFirstLastPara="1" wrap="square" lIns="32750" tIns="32750" rIns="32750" bIns="327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rgbClr val="000000"/>
                </a:buClr>
                <a:buSzPts val="1100"/>
                <a:buFont typeface="Arial"/>
                <a:buNone/>
              </a:pPr>
              <a:endParaRPr sz="2800" dirty="0">
                <a:solidFill>
                  <a:srgbClr val="000000"/>
                </a:solidFill>
                <a:latin typeface="Arial" panose="020B0604020202020204" pitchFamily="34" charset="0"/>
                <a:ea typeface="Helvetica Neue"/>
                <a:cs typeface="Arial" panose="020B0604020202020204" pitchFamily="34" charset="0"/>
                <a:sym typeface="Helvetica Neue"/>
              </a:endParaRPr>
            </a:p>
          </p:txBody>
        </p:sp>
        <p:sp>
          <p:nvSpPr>
            <p:cNvPr id="17" name="Google Shape;380;p34">
              <a:extLst>
                <a:ext uri="{FF2B5EF4-FFF2-40B4-BE49-F238E27FC236}">
                  <a16:creationId xmlns:a16="http://schemas.microsoft.com/office/drawing/2014/main" id="{04863DFE-C1DF-4170-AD79-062AC410EC50}"/>
                </a:ext>
              </a:extLst>
            </p:cNvPr>
            <p:cNvSpPr txBox="1"/>
            <p:nvPr/>
          </p:nvSpPr>
          <p:spPr>
            <a:xfrm>
              <a:off x="3638682" y="3978748"/>
              <a:ext cx="2300853" cy="491172"/>
            </a:xfrm>
            <a:prstGeom prst="rect">
              <a:avLst/>
            </a:prstGeom>
            <a:noFill/>
            <a:ln>
              <a:noFill/>
            </a:ln>
          </p:spPr>
          <p:txBody>
            <a:bodyPr spcFirstLastPara="1" wrap="square" lIns="32750" tIns="32750" rIns="32750" bIns="327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300"/>
                <a:buFont typeface="Helvetica Neue"/>
                <a:buNone/>
              </a:pPr>
              <a:r>
                <a:rPr lang="en" sz="2800" b="1" dirty="0">
                  <a:latin typeface="Arial" panose="020B0604020202020204" pitchFamily="34" charset="0"/>
                  <a:ea typeface="Helvetica Neue"/>
                  <a:cs typeface="Arial" panose="020B0604020202020204" pitchFamily="34" charset="0"/>
                  <a:sym typeface="Helvetica Neue"/>
                </a:rPr>
                <a:t>Guidance</a:t>
              </a:r>
              <a:endParaRPr sz="28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E24BF060-0D46-437D-9EFD-6A70E4A8D340}"/>
                </a:ext>
              </a:extLst>
            </p:cNvPr>
            <p:cNvSpPr txBox="1"/>
            <p:nvPr/>
          </p:nvSpPr>
          <p:spPr>
            <a:xfrm>
              <a:off x="2956715" y="4536392"/>
              <a:ext cx="3664786" cy="523220"/>
            </a:xfrm>
            <a:prstGeom prst="rect">
              <a:avLst/>
            </a:prstGeom>
            <a:noFill/>
          </p:spPr>
          <p:txBody>
            <a:bodyPr wrap="none" rtlCol="0">
              <a:spAutoFit/>
            </a:bodyPr>
            <a:lstStyle/>
            <a:p>
              <a:r>
                <a:rPr lang="en-US" sz="2800" dirty="0">
                  <a:solidFill>
                    <a:srgbClr val="000000"/>
                  </a:solidFill>
                  <a:latin typeface="Arial" panose="020B0604020202020204" pitchFamily="34" charset="0"/>
                  <a:ea typeface="Helvetica Neue"/>
                  <a:cs typeface="Arial" panose="020B0604020202020204" pitchFamily="34" charset="0"/>
                  <a:sym typeface="Helvetica Neue"/>
                </a:rPr>
                <a:t>Outreach and </a:t>
              </a:r>
              <a:r>
                <a:rPr lang="en-US" sz="2800" dirty="0">
                  <a:latin typeface="Arial" panose="020B0604020202020204" pitchFamily="34" charset="0"/>
                  <a:ea typeface="Helvetica Neue"/>
                  <a:cs typeface="Arial" panose="020B0604020202020204" pitchFamily="34" charset="0"/>
                  <a:sym typeface="Helvetica Neue"/>
                </a:rPr>
                <a:t>support</a:t>
              </a:r>
              <a:endParaRPr lang="en-US" sz="2800" dirty="0"/>
            </a:p>
          </p:txBody>
        </p:sp>
      </p:grpSp>
    </p:spTree>
    <p:extLst>
      <p:ext uri="{BB962C8B-B14F-4D97-AF65-F5344CB8AC3E}">
        <p14:creationId xmlns:p14="http://schemas.microsoft.com/office/powerpoint/2010/main" val="313271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ontent Placeholder 51">
            <a:extLst>
              <a:ext uri="{FF2B5EF4-FFF2-40B4-BE49-F238E27FC236}">
                <a16:creationId xmlns:a16="http://schemas.microsoft.com/office/drawing/2014/main" id="{74084EBF-1864-4EE3-AB68-09F2638BB895}"/>
              </a:ext>
            </a:extLst>
          </p:cNvPr>
          <p:cNvSpPr>
            <a:spLocks noGrp="1"/>
          </p:cNvSpPr>
          <p:nvPr>
            <p:ph idx="1"/>
          </p:nvPr>
        </p:nvSpPr>
        <p:spPr>
          <a:xfrm>
            <a:off x="449093" y="347888"/>
            <a:ext cx="7032516" cy="6281511"/>
          </a:xfrm>
        </p:spPr>
        <p:txBody>
          <a:bodyPr>
            <a:normAutofit/>
          </a:bodyPr>
          <a:lstStyle/>
          <a:p>
            <a:pPr marL="0" indent="0">
              <a:buNone/>
            </a:pPr>
            <a:r>
              <a:rPr lang="en-US" b="1" dirty="0"/>
              <a:t>HDMF provides a modern data standards infrastructure</a:t>
            </a:r>
          </a:p>
          <a:p>
            <a:pPr lvl="1"/>
            <a:r>
              <a:rPr lang="en-US" dirty="0">
                <a:solidFill>
                  <a:schemeClr val="tx2">
                    <a:lumMod val="75000"/>
                  </a:schemeClr>
                </a:solidFill>
              </a:rPr>
              <a:t>Machine and human-readable data</a:t>
            </a:r>
          </a:p>
          <a:p>
            <a:pPr lvl="1"/>
            <a:r>
              <a:rPr lang="en-US" dirty="0">
                <a:solidFill>
                  <a:schemeClr val="accent6">
                    <a:lumMod val="75000"/>
                  </a:schemeClr>
                </a:solidFill>
              </a:rPr>
              <a:t>Common data types and custom extensions</a:t>
            </a:r>
          </a:p>
          <a:p>
            <a:pPr lvl="1"/>
            <a:r>
              <a:rPr lang="en-US" dirty="0">
                <a:solidFill>
                  <a:schemeClr val="accent3">
                    <a:lumMod val="75000"/>
                  </a:schemeClr>
                </a:solidFill>
              </a:rPr>
              <a:t>Interchangeable data storage</a:t>
            </a:r>
          </a:p>
          <a:p>
            <a:pPr lvl="1"/>
            <a:r>
              <a:rPr lang="en-US" dirty="0">
                <a:solidFill>
                  <a:schemeClr val="accent4">
                    <a:lumMod val="75000"/>
                  </a:schemeClr>
                </a:solidFill>
              </a:rPr>
              <a:t>User-friendly data access</a:t>
            </a:r>
            <a:endParaRPr lang="en-US" b="1" dirty="0"/>
          </a:p>
          <a:p>
            <a:pPr marL="0" indent="0">
              <a:buNone/>
            </a:pPr>
            <a:endParaRPr lang="en-US" sz="1600" dirty="0"/>
          </a:p>
          <a:p>
            <a:pPr marL="0" indent="0">
              <a:buNone/>
            </a:pPr>
            <a:r>
              <a:rPr lang="en-US" b="1" dirty="0"/>
              <a:t>Data standards enable AI-ready data</a:t>
            </a:r>
          </a:p>
          <a:p>
            <a:pPr lvl="1"/>
            <a:r>
              <a:rPr lang="en-US" dirty="0"/>
              <a:t>Provide target for tools and AI models</a:t>
            </a:r>
          </a:p>
          <a:p>
            <a:pPr lvl="1"/>
            <a:r>
              <a:rPr lang="en-US" dirty="0"/>
              <a:t>Facilitate comparison of models and algorithms</a:t>
            </a:r>
          </a:p>
          <a:p>
            <a:pPr lvl="1"/>
            <a:r>
              <a:rPr lang="en-US" dirty="0"/>
              <a:t>Rich annotations </a:t>
            </a:r>
            <a:r>
              <a:rPr lang="en-US" dirty="0">
                <a:sym typeface="Wingdings" panose="05000000000000000000" pitchFamily="2" charset="2"/>
              </a:rPr>
              <a:t> more information for AI</a:t>
            </a:r>
            <a:endParaRPr lang="en-US" dirty="0"/>
          </a:p>
        </p:txBody>
      </p:sp>
      <p:grpSp>
        <p:nvGrpSpPr>
          <p:cNvPr id="4" name="Group 3">
            <a:extLst>
              <a:ext uri="{FF2B5EF4-FFF2-40B4-BE49-F238E27FC236}">
                <a16:creationId xmlns:a16="http://schemas.microsoft.com/office/drawing/2014/main" id="{7019B6E4-4785-4B15-8917-AF9FC1C69126}"/>
              </a:ext>
            </a:extLst>
          </p:cNvPr>
          <p:cNvGrpSpPr>
            <a:grpSpLocks noChangeAspect="1"/>
          </p:cNvGrpSpPr>
          <p:nvPr/>
        </p:nvGrpSpPr>
        <p:grpSpPr>
          <a:xfrm>
            <a:off x="7945241" y="347888"/>
            <a:ext cx="3205566" cy="2676747"/>
            <a:chOff x="1740853" y="1048589"/>
            <a:chExt cx="5486400" cy="4581315"/>
          </a:xfrm>
        </p:grpSpPr>
        <p:sp>
          <p:nvSpPr>
            <p:cNvPr id="5" name="Isosceles Triangle 143">
              <a:extLst>
                <a:ext uri="{FF2B5EF4-FFF2-40B4-BE49-F238E27FC236}">
                  <a16:creationId xmlns:a16="http://schemas.microsoft.com/office/drawing/2014/main" id="{9D60ABEC-2795-43F4-ADD6-A61B5EF8B17B}"/>
                </a:ext>
              </a:extLst>
            </p:cNvPr>
            <p:cNvSpPr/>
            <p:nvPr/>
          </p:nvSpPr>
          <p:spPr>
            <a:xfrm flipV="1">
              <a:off x="3112453" y="3343403"/>
              <a:ext cx="2743200" cy="2286000"/>
            </a:xfrm>
            <a:prstGeom prst="triangle">
              <a:avLst/>
            </a:prstGeom>
            <a:solidFill>
              <a:srgbClr val="F79646"/>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6" name="Isosceles Triangle 144">
              <a:extLst>
                <a:ext uri="{FF2B5EF4-FFF2-40B4-BE49-F238E27FC236}">
                  <a16:creationId xmlns:a16="http://schemas.microsoft.com/office/drawing/2014/main" id="{728DAB70-EA96-4EB7-B966-DFF203E4D9F4}"/>
                </a:ext>
              </a:extLst>
            </p:cNvPr>
            <p:cNvSpPr/>
            <p:nvPr/>
          </p:nvSpPr>
          <p:spPr>
            <a:xfrm>
              <a:off x="3112453" y="1048589"/>
              <a:ext cx="2743200" cy="2286000"/>
            </a:xfrm>
            <a:prstGeom prst="triangle">
              <a:avLst/>
            </a:prstGeom>
            <a:solidFill>
              <a:srgbClr val="8064A2"/>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8" name="Isosceles Triangle 145">
              <a:extLst>
                <a:ext uri="{FF2B5EF4-FFF2-40B4-BE49-F238E27FC236}">
                  <a16:creationId xmlns:a16="http://schemas.microsoft.com/office/drawing/2014/main" id="{C513D8AF-A04C-4D80-AF01-590349F8FDB1}"/>
                </a:ext>
              </a:extLst>
            </p:cNvPr>
            <p:cNvSpPr/>
            <p:nvPr/>
          </p:nvSpPr>
          <p:spPr>
            <a:xfrm>
              <a:off x="1740853" y="3343403"/>
              <a:ext cx="2743200" cy="2286000"/>
            </a:xfrm>
            <a:prstGeom prst="triangle">
              <a:avLst/>
            </a:prstGeom>
            <a:solidFill>
              <a:srgbClr val="4F81BD"/>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9" name="Isosceles Triangle 146">
              <a:extLst>
                <a:ext uri="{FF2B5EF4-FFF2-40B4-BE49-F238E27FC236}">
                  <a16:creationId xmlns:a16="http://schemas.microsoft.com/office/drawing/2014/main" id="{E4075800-B8AC-4343-829F-7303A2B8E02A}"/>
                </a:ext>
              </a:extLst>
            </p:cNvPr>
            <p:cNvSpPr/>
            <p:nvPr/>
          </p:nvSpPr>
          <p:spPr>
            <a:xfrm>
              <a:off x="4484053" y="3343904"/>
              <a:ext cx="2743200" cy="2286000"/>
            </a:xfrm>
            <a:prstGeom prst="triangle">
              <a:avLst/>
            </a:prstGeom>
            <a:solidFill>
              <a:srgbClr val="9BBB59"/>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10" name="Rectangle 9">
              <a:extLst>
                <a:ext uri="{FF2B5EF4-FFF2-40B4-BE49-F238E27FC236}">
                  <a16:creationId xmlns:a16="http://schemas.microsoft.com/office/drawing/2014/main" id="{67EDE071-CE79-41FA-B30E-C14EB011C2E9}"/>
                </a:ext>
              </a:extLst>
            </p:cNvPr>
            <p:cNvSpPr/>
            <p:nvPr/>
          </p:nvSpPr>
          <p:spPr>
            <a:xfrm>
              <a:off x="3447211" y="2397235"/>
              <a:ext cx="2086644" cy="68479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solidFill>
                    <a:schemeClr val="accent4">
                      <a:lumMod val="50000"/>
                    </a:schemeClr>
                  </a:solidFill>
                  <a:uLnTx/>
                  <a:uFillTx/>
                  <a:latin typeface="Calibri"/>
                  <a:cs typeface="Calibri"/>
                </a:rPr>
                <a:t>Data API</a:t>
              </a:r>
            </a:p>
          </p:txBody>
        </p:sp>
        <p:sp>
          <p:nvSpPr>
            <p:cNvPr id="12" name="Rectangle 11">
              <a:extLst>
                <a:ext uri="{FF2B5EF4-FFF2-40B4-BE49-F238E27FC236}">
                  <a16:creationId xmlns:a16="http://schemas.microsoft.com/office/drawing/2014/main" id="{28E2FE28-B1FB-463F-8778-F45ADD68C76A}"/>
                </a:ext>
              </a:extLst>
            </p:cNvPr>
            <p:cNvSpPr/>
            <p:nvPr/>
          </p:nvSpPr>
          <p:spPr>
            <a:xfrm>
              <a:off x="2080818" y="4284388"/>
              <a:ext cx="2086644" cy="1211563"/>
            </a:xfrm>
            <a:prstGeom prst="rect">
              <a:avLst/>
            </a:prstGeom>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solidFill>
                    <a:schemeClr val="tx2">
                      <a:lumMod val="50000"/>
                    </a:schemeClr>
                  </a:solidFill>
                  <a:uLnTx/>
                  <a:uFillTx/>
                  <a:latin typeface="Calibri"/>
                  <a:cs typeface="Calibri"/>
                </a:rPr>
                <a:t>Spec. Language</a:t>
              </a:r>
            </a:p>
          </p:txBody>
        </p:sp>
        <p:sp>
          <p:nvSpPr>
            <p:cNvPr id="13" name="Rectangle 12">
              <a:extLst>
                <a:ext uri="{FF2B5EF4-FFF2-40B4-BE49-F238E27FC236}">
                  <a16:creationId xmlns:a16="http://schemas.microsoft.com/office/drawing/2014/main" id="{D506D949-79BA-445D-96C1-16E99F4B79AF}"/>
                </a:ext>
              </a:extLst>
            </p:cNvPr>
            <p:cNvSpPr/>
            <p:nvPr/>
          </p:nvSpPr>
          <p:spPr>
            <a:xfrm>
              <a:off x="4834239" y="4284388"/>
              <a:ext cx="2086644" cy="1211563"/>
            </a:xfrm>
            <a:prstGeom prst="rect">
              <a:avLst/>
            </a:prstGeom>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solidFill>
                    <a:schemeClr val="accent3">
                      <a:lumMod val="50000"/>
                    </a:schemeClr>
                  </a:solidFill>
                  <a:uLnTx/>
                  <a:uFillTx/>
                  <a:latin typeface="Calibri"/>
                  <a:cs typeface="Calibri"/>
                </a:rPr>
                <a:t>Data Storage</a:t>
              </a:r>
            </a:p>
          </p:txBody>
        </p:sp>
        <p:sp>
          <p:nvSpPr>
            <p:cNvPr id="14" name="Rectangle 13">
              <a:extLst>
                <a:ext uri="{FF2B5EF4-FFF2-40B4-BE49-F238E27FC236}">
                  <a16:creationId xmlns:a16="http://schemas.microsoft.com/office/drawing/2014/main" id="{DE9B22BD-A393-4E60-8041-7F159CC1F6DF}"/>
                </a:ext>
              </a:extLst>
            </p:cNvPr>
            <p:cNvSpPr/>
            <p:nvPr/>
          </p:nvSpPr>
          <p:spPr>
            <a:xfrm>
              <a:off x="3187846" y="3321216"/>
              <a:ext cx="2546390" cy="121156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solidFill>
                    <a:schemeClr val="accent6">
                      <a:lumMod val="50000"/>
                    </a:schemeClr>
                  </a:solidFill>
                  <a:uLnTx/>
                  <a:uFillTx/>
                  <a:latin typeface="Calibri"/>
                  <a:cs typeface="Calibri"/>
                </a:rPr>
                <a:t>Standard Schema</a:t>
              </a:r>
            </a:p>
          </p:txBody>
        </p:sp>
      </p:grpSp>
      <p:grpSp>
        <p:nvGrpSpPr>
          <p:cNvPr id="51" name="Group 50">
            <a:extLst>
              <a:ext uri="{FF2B5EF4-FFF2-40B4-BE49-F238E27FC236}">
                <a16:creationId xmlns:a16="http://schemas.microsoft.com/office/drawing/2014/main" id="{2DE54FD4-E2C0-47F5-B6A7-DE81D5934C4F}"/>
              </a:ext>
            </a:extLst>
          </p:cNvPr>
          <p:cNvGrpSpPr/>
          <p:nvPr/>
        </p:nvGrpSpPr>
        <p:grpSpPr>
          <a:xfrm>
            <a:off x="7041310" y="3833366"/>
            <a:ext cx="4701596" cy="2027784"/>
            <a:chOff x="1529857" y="2417784"/>
            <a:chExt cx="8846537" cy="3815484"/>
          </a:xfrm>
        </p:grpSpPr>
        <p:sp>
          <p:nvSpPr>
            <p:cNvPr id="15" name="Rectangle 14">
              <a:extLst>
                <a:ext uri="{FF2B5EF4-FFF2-40B4-BE49-F238E27FC236}">
                  <a16:creationId xmlns:a16="http://schemas.microsoft.com/office/drawing/2014/main" id="{D40DB07A-F245-4B67-B541-B32E5323A66A}"/>
                </a:ext>
              </a:extLst>
            </p:cNvPr>
            <p:cNvSpPr/>
            <p:nvPr/>
          </p:nvSpPr>
          <p:spPr>
            <a:xfrm>
              <a:off x="1529857" y="2417784"/>
              <a:ext cx="5383317" cy="369332"/>
            </a:xfrm>
            <a:prstGeom prst="rect">
              <a:avLst/>
            </a:prstGeom>
          </p:spPr>
          <p:txBody>
            <a:bodyPr>
              <a:spAutoFit/>
            </a:bodyPr>
            <a:lstStyle/>
            <a:p>
              <a:endParaRPr lang="en-US"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C907634C-571A-4883-92CE-B1D086FF49A5}"/>
                </a:ext>
              </a:extLst>
            </p:cNvPr>
            <p:cNvGrpSpPr/>
            <p:nvPr/>
          </p:nvGrpSpPr>
          <p:grpSpPr>
            <a:xfrm>
              <a:off x="1843831" y="2607789"/>
              <a:ext cx="1442898" cy="2617055"/>
              <a:chOff x="3593330" y="2238363"/>
              <a:chExt cx="1225440" cy="2222640"/>
            </a:xfrm>
          </p:grpSpPr>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7CE987AC-1AF8-4DCE-879B-BA95947C2D2A}"/>
                      </a:ext>
                    </a:extLst>
                  </p14:cNvPr>
                  <p14:cNvContentPartPr/>
                  <p14:nvPr/>
                </p14:nvContentPartPr>
                <p14:xfrm>
                  <a:off x="3860450" y="2238363"/>
                  <a:ext cx="775440" cy="933840"/>
                </p14:xfrm>
              </p:contentPart>
            </mc:Choice>
            <mc:Fallback xmlns="">
              <p:pic>
                <p:nvPicPr>
                  <p:cNvPr id="16435" name="Ink 16434">
                    <a:extLst>
                      <a:ext uri="{FF2B5EF4-FFF2-40B4-BE49-F238E27FC236}">
                        <a16:creationId xmlns:a16="http://schemas.microsoft.com/office/drawing/2014/main" id="{CB90BB56-6A7C-334B-AC0A-1B1CE6E05186}"/>
                      </a:ext>
                    </a:extLst>
                  </p:cNvPr>
                  <p:cNvPicPr/>
                  <p:nvPr/>
                </p:nvPicPr>
                <p:blipFill>
                  <a:blip r:embed="rId8"/>
                  <a:stretch>
                    <a:fillRect/>
                  </a:stretch>
                </p:blipFill>
                <p:spPr>
                  <a:xfrm>
                    <a:off x="3851450" y="2229723"/>
                    <a:ext cx="793080" cy="951480"/>
                  </a:xfrm>
                  <a:prstGeom prst="rect">
                    <a:avLst/>
                  </a:prstGeom>
                </p:spPr>
              </p:pic>
            </mc:Fallback>
          </mc:AlternateContent>
          <p:grpSp>
            <p:nvGrpSpPr>
              <p:cNvPr id="18" name="Group 17">
                <a:extLst>
                  <a:ext uri="{FF2B5EF4-FFF2-40B4-BE49-F238E27FC236}">
                    <a16:creationId xmlns:a16="http://schemas.microsoft.com/office/drawing/2014/main" id="{7B9544DF-27BE-48A8-A286-001994951DE0}"/>
                  </a:ext>
                </a:extLst>
              </p:cNvPr>
              <p:cNvGrpSpPr/>
              <p:nvPr/>
            </p:nvGrpSpPr>
            <p:grpSpPr>
              <a:xfrm>
                <a:off x="4126850" y="2550483"/>
                <a:ext cx="380160" cy="41760"/>
                <a:chOff x="4126850" y="2550483"/>
                <a:chExt cx="380160" cy="41760"/>
              </a:xfrm>
            </p:grpSpPr>
            <mc:AlternateContent xmlns:mc="http://schemas.openxmlformats.org/markup-compatibility/2006" xmlns:p14="http://schemas.microsoft.com/office/powerpoint/2010/main">
              <mc:Choice Requires="p14">
                <p:contentPart p14:bwMode="auto" r:id="rId9">
                  <p14:nvContentPartPr>
                    <p14:cNvPr id="27" name="Ink 26">
                      <a:extLst>
                        <a:ext uri="{FF2B5EF4-FFF2-40B4-BE49-F238E27FC236}">
                          <a16:creationId xmlns:a16="http://schemas.microsoft.com/office/drawing/2014/main" id="{C8237F0E-18DD-4A53-910A-DA8C4E523ACB}"/>
                        </a:ext>
                      </a:extLst>
                    </p14:cNvPr>
                    <p14:cNvContentPartPr/>
                    <p14:nvPr/>
                  </p14:nvContentPartPr>
                  <p14:xfrm>
                    <a:off x="4126850" y="2550483"/>
                    <a:ext cx="62640" cy="34200"/>
                  </p14:xfrm>
                </p:contentPart>
              </mc:Choice>
              <mc:Fallback xmlns="">
                <p:pic>
                  <p:nvPicPr>
                    <p:cNvPr id="16447" name="Ink 16446">
                      <a:extLst>
                        <a:ext uri="{FF2B5EF4-FFF2-40B4-BE49-F238E27FC236}">
                          <a16:creationId xmlns:a16="http://schemas.microsoft.com/office/drawing/2014/main" id="{E050E3F7-5310-9042-95F9-09CF91EE161C}"/>
                        </a:ext>
                      </a:extLst>
                    </p:cNvPr>
                    <p:cNvPicPr/>
                    <p:nvPr/>
                  </p:nvPicPr>
                  <p:blipFill>
                    <a:blip r:embed="rId10"/>
                    <a:stretch>
                      <a:fillRect/>
                    </a:stretch>
                  </p:blipFill>
                  <p:spPr>
                    <a:xfrm>
                      <a:off x="4118210" y="2541843"/>
                      <a:ext cx="802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8" name="Ink 27">
                      <a:extLst>
                        <a:ext uri="{FF2B5EF4-FFF2-40B4-BE49-F238E27FC236}">
                          <a16:creationId xmlns:a16="http://schemas.microsoft.com/office/drawing/2014/main" id="{411586D4-BF94-4550-8E05-93E9BFE855D7}"/>
                        </a:ext>
                      </a:extLst>
                    </p14:cNvPr>
                    <p14:cNvContentPartPr/>
                    <p14:nvPr/>
                  </p14:nvContentPartPr>
                  <p14:xfrm>
                    <a:off x="4406570" y="2554803"/>
                    <a:ext cx="100440" cy="37440"/>
                  </p14:xfrm>
                </p:contentPart>
              </mc:Choice>
              <mc:Fallback xmlns="">
                <p:pic>
                  <p:nvPicPr>
                    <p:cNvPr id="16448" name="Ink 16447">
                      <a:extLst>
                        <a:ext uri="{FF2B5EF4-FFF2-40B4-BE49-F238E27FC236}">
                          <a16:creationId xmlns:a16="http://schemas.microsoft.com/office/drawing/2014/main" id="{A494A190-2638-9F40-A284-B2640FC8A851}"/>
                        </a:ext>
                      </a:extLst>
                    </p:cNvPr>
                    <p:cNvPicPr/>
                    <p:nvPr/>
                  </p:nvPicPr>
                  <p:blipFill>
                    <a:blip r:embed="rId12"/>
                    <a:stretch>
                      <a:fillRect/>
                    </a:stretch>
                  </p:blipFill>
                  <p:spPr>
                    <a:xfrm>
                      <a:off x="4397930" y="2546163"/>
                      <a:ext cx="118080" cy="5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8EB6D5C6-4770-4879-BF26-5073350F5BC3}"/>
                      </a:ext>
                    </a:extLst>
                  </p14:cNvPr>
                  <p14:cNvContentPartPr/>
                  <p14:nvPr/>
                </p14:nvContentPartPr>
                <p14:xfrm>
                  <a:off x="4148450" y="2882403"/>
                  <a:ext cx="326160" cy="85680"/>
                </p14:xfrm>
              </p:contentPart>
            </mc:Choice>
            <mc:Fallback xmlns="">
              <p:pic>
                <p:nvPicPr>
                  <p:cNvPr id="16450" name="Ink 16449">
                    <a:extLst>
                      <a:ext uri="{FF2B5EF4-FFF2-40B4-BE49-F238E27FC236}">
                        <a16:creationId xmlns:a16="http://schemas.microsoft.com/office/drawing/2014/main" id="{720970A1-8C15-B445-A5EA-3E12D1E07E1A}"/>
                      </a:ext>
                    </a:extLst>
                  </p:cNvPr>
                  <p:cNvPicPr/>
                  <p:nvPr/>
                </p:nvPicPr>
                <p:blipFill>
                  <a:blip r:embed="rId14"/>
                  <a:stretch>
                    <a:fillRect/>
                  </a:stretch>
                </p:blipFill>
                <p:spPr>
                  <a:xfrm>
                    <a:off x="4139810" y="2873763"/>
                    <a:ext cx="343800" cy="103320"/>
                  </a:xfrm>
                  <a:prstGeom prst="rect">
                    <a:avLst/>
                  </a:prstGeom>
                </p:spPr>
              </p:pic>
            </mc:Fallback>
          </mc:AlternateContent>
          <p:grpSp>
            <p:nvGrpSpPr>
              <p:cNvPr id="20" name="Group 19">
                <a:extLst>
                  <a:ext uri="{FF2B5EF4-FFF2-40B4-BE49-F238E27FC236}">
                    <a16:creationId xmlns:a16="http://schemas.microsoft.com/office/drawing/2014/main" id="{70947149-1A0F-4555-9231-543AB6320896}"/>
                  </a:ext>
                </a:extLst>
              </p:cNvPr>
              <p:cNvGrpSpPr/>
              <p:nvPr/>
            </p:nvGrpSpPr>
            <p:grpSpPr>
              <a:xfrm>
                <a:off x="4012730" y="3171483"/>
                <a:ext cx="806040" cy="1289520"/>
                <a:chOff x="4012730" y="3171483"/>
                <a:chExt cx="806040" cy="1289520"/>
              </a:xfrm>
            </p:grpSpPr>
            <mc:AlternateContent xmlns:mc="http://schemas.openxmlformats.org/markup-compatibility/2006" xmlns:p14="http://schemas.microsoft.com/office/powerpoint/2010/main">
              <mc:Choice Requires="p14">
                <p:contentPart p14:bwMode="auto" r:id="rId15">
                  <p14:nvContentPartPr>
                    <p14:cNvPr id="24" name="Ink 23">
                      <a:extLst>
                        <a:ext uri="{FF2B5EF4-FFF2-40B4-BE49-F238E27FC236}">
                          <a16:creationId xmlns:a16="http://schemas.microsoft.com/office/drawing/2014/main" id="{953C584A-B75C-4D98-8DD0-89B1219B1E99}"/>
                        </a:ext>
                      </a:extLst>
                    </p14:cNvPr>
                    <p14:cNvContentPartPr/>
                    <p14:nvPr/>
                  </p14:nvContentPartPr>
                  <p14:xfrm>
                    <a:off x="4338890" y="3171483"/>
                    <a:ext cx="8280" cy="891000"/>
                  </p14:xfrm>
                </p:contentPart>
              </mc:Choice>
              <mc:Fallback xmlns="">
                <p:pic>
                  <p:nvPicPr>
                    <p:cNvPr id="16469" name="Ink 16468">
                      <a:extLst>
                        <a:ext uri="{FF2B5EF4-FFF2-40B4-BE49-F238E27FC236}">
                          <a16:creationId xmlns:a16="http://schemas.microsoft.com/office/drawing/2014/main" id="{F1DDE781-38C2-3E49-BF10-684E1309A935}"/>
                        </a:ext>
                      </a:extLst>
                    </p:cNvPr>
                    <p:cNvPicPr/>
                    <p:nvPr/>
                  </p:nvPicPr>
                  <p:blipFill>
                    <a:blip r:embed="rId16"/>
                    <a:stretch>
                      <a:fillRect/>
                    </a:stretch>
                  </p:blipFill>
                  <p:spPr>
                    <a:xfrm>
                      <a:off x="4329890" y="3162483"/>
                      <a:ext cx="25920" cy="908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5" name="Ink 24">
                      <a:extLst>
                        <a:ext uri="{FF2B5EF4-FFF2-40B4-BE49-F238E27FC236}">
                          <a16:creationId xmlns:a16="http://schemas.microsoft.com/office/drawing/2014/main" id="{825CEF27-C3B1-4439-84C8-A6C9CA9DE9E5}"/>
                        </a:ext>
                      </a:extLst>
                    </p14:cNvPr>
                    <p14:cNvContentPartPr/>
                    <p14:nvPr/>
                  </p14:nvContentPartPr>
                  <p14:xfrm>
                    <a:off x="4012730" y="4047003"/>
                    <a:ext cx="328680" cy="402840"/>
                  </p14:xfrm>
                </p:contentPart>
              </mc:Choice>
              <mc:Fallback xmlns="">
                <p:pic>
                  <p:nvPicPr>
                    <p:cNvPr id="16470" name="Ink 16469">
                      <a:extLst>
                        <a:ext uri="{FF2B5EF4-FFF2-40B4-BE49-F238E27FC236}">
                          <a16:creationId xmlns:a16="http://schemas.microsoft.com/office/drawing/2014/main" id="{72005278-7E95-924B-9F96-E6DAA7FD94B5}"/>
                        </a:ext>
                      </a:extLst>
                    </p:cNvPr>
                    <p:cNvPicPr/>
                    <p:nvPr/>
                  </p:nvPicPr>
                  <p:blipFill>
                    <a:blip r:embed="rId18"/>
                    <a:stretch>
                      <a:fillRect/>
                    </a:stretch>
                  </p:blipFill>
                  <p:spPr>
                    <a:xfrm>
                      <a:off x="4003730" y="4038363"/>
                      <a:ext cx="34632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 name="Ink 25">
                      <a:extLst>
                        <a:ext uri="{FF2B5EF4-FFF2-40B4-BE49-F238E27FC236}">
                          <a16:creationId xmlns:a16="http://schemas.microsoft.com/office/drawing/2014/main" id="{1B7A61FB-7BAF-4FE7-9310-EF0FB9FF4441}"/>
                        </a:ext>
                      </a:extLst>
                    </p14:cNvPr>
                    <p14:cNvContentPartPr/>
                    <p14:nvPr/>
                  </p14:nvContentPartPr>
                  <p14:xfrm>
                    <a:off x="4351130" y="4037283"/>
                    <a:ext cx="467640" cy="423720"/>
                  </p14:xfrm>
                </p:contentPart>
              </mc:Choice>
              <mc:Fallback xmlns="">
                <p:pic>
                  <p:nvPicPr>
                    <p:cNvPr id="16472" name="Ink 16471">
                      <a:extLst>
                        <a:ext uri="{FF2B5EF4-FFF2-40B4-BE49-F238E27FC236}">
                          <a16:creationId xmlns:a16="http://schemas.microsoft.com/office/drawing/2014/main" id="{B3E89BB9-5336-C045-AD20-B971655FB135}"/>
                        </a:ext>
                      </a:extLst>
                    </p:cNvPr>
                    <p:cNvPicPr/>
                    <p:nvPr/>
                  </p:nvPicPr>
                  <p:blipFill>
                    <a:blip r:embed="rId20"/>
                    <a:stretch>
                      <a:fillRect/>
                    </a:stretch>
                  </p:blipFill>
                  <p:spPr>
                    <a:xfrm>
                      <a:off x="4342130" y="4028283"/>
                      <a:ext cx="485280" cy="441360"/>
                    </a:xfrm>
                    <a:prstGeom prst="rect">
                      <a:avLst/>
                    </a:prstGeom>
                  </p:spPr>
                </p:pic>
              </mc:Fallback>
            </mc:AlternateContent>
          </p:grpSp>
          <p:grpSp>
            <p:nvGrpSpPr>
              <p:cNvPr id="21" name="Group 20">
                <a:extLst>
                  <a:ext uri="{FF2B5EF4-FFF2-40B4-BE49-F238E27FC236}">
                    <a16:creationId xmlns:a16="http://schemas.microsoft.com/office/drawing/2014/main" id="{BFEB2A16-D456-417E-B7F0-794A981F46BC}"/>
                  </a:ext>
                </a:extLst>
              </p:cNvPr>
              <p:cNvGrpSpPr/>
              <p:nvPr/>
            </p:nvGrpSpPr>
            <p:grpSpPr>
              <a:xfrm>
                <a:off x="3593330" y="3117483"/>
                <a:ext cx="1210680" cy="476280"/>
                <a:chOff x="3593330" y="3117483"/>
                <a:chExt cx="1210680" cy="476280"/>
              </a:xfrm>
            </p:grpSpPr>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FE2BE90D-4455-43E2-A6E7-FCE7A1477177}"/>
                        </a:ext>
                      </a:extLst>
                    </p14:cNvPr>
                    <p14:cNvContentPartPr/>
                    <p14:nvPr/>
                  </p14:nvContentPartPr>
                  <p14:xfrm>
                    <a:off x="4357250" y="3117483"/>
                    <a:ext cx="446760" cy="476280"/>
                  </p14:xfrm>
                </p:contentPart>
              </mc:Choice>
              <mc:Fallback xmlns="">
                <p:pic>
                  <p:nvPicPr>
                    <p:cNvPr id="16474" name="Ink 16473">
                      <a:extLst>
                        <a:ext uri="{FF2B5EF4-FFF2-40B4-BE49-F238E27FC236}">
                          <a16:creationId xmlns:a16="http://schemas.microsoft.com/office/drawing/2014/main" id="{6B6EDE5E-74CF-8C47-9FDE-A8ECCDABBA9E}"/>
                        </a:ext>
                      </a:extLst>
                    </p:cNvPr>
                    <p:cNvPicPr/>
                    <p:nvPr/>
                  </p:nvPicPr>
                  <p:blipFill>
                    <a:blip r:embed="rId22"/>
                    <a:stretch>
                      <a:fillRect/>
                    </a:stretch>
                  </p:blipFill>
                  <p:spPr>
                    <a:xfrm>
                      <a:off x="4348610" y="3108843"/>
                      <a:ext cx="464400" cy="49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BEF6E24C-98F4-4AD2-8414-B069749D41C0}"/>
                        </a:ext>
                      </a:extLst>
                    </p14:cNvPr>
                    <p14:cNvContentPartPr/>
                    <p14:nvPr/>
                  </p14:nvContentPartPr>
                  <p14:xfrm>
                    <a:off x="3593330" y="3209643"/>
                    <a:ext cx="736560" cy="383040"/>
                  </p14:xfrm>
                </p:contentPart>
              </mc:Choice>
              <mc:Fallback xmlns="">
                <p:pic>
                  <p:nvPicPr>
                    <p:cNvPr id="16475" name="Ink 16474">
                      <a:extLst>
                        <a:ext uri="{FF2B5EF4-FFF2-40B4-BE49-F238E27FC236}">
                          <a16:creationId xmlns:a16="http://schemas.microsoft.com/office/drawing/2014/main" id="{B062DF04-7502-BE4B-8B14-B6A9CE3A91E0}"/>
                        </a:ext>
                      </a:extLst>
                    </p:cNvPr>
                    <p:cNvPicPr/>
                    <p:nvPr/>
                  </p:nvPicPr>
                  <p:blipFill>
                    <a:blip r:embed="rId24"/>
                    <a:stretch>
                      <a:fillRect/>
                    </a:stretch>
                  </p:blipFill>
                  <p:spPr>
                    <a:xfrm>
                      <a:off x="3584330" y="3200643"/>
                      <a:ext cx="754200" cy="400680"/>
                    </a:xfrm>
                    <a:prstGeom prst="rect">
                      <a:avLst/>
                    </a:prstGeom>
                  </p:spPr>
                </p:pic>
              </mc:Fallback>
            </mc:AlternateContent>
          </p:grpSp>
        </p:grpSp>
        <p:grpSp>
          <p:nvGrpSpPr>
            <p:cNvPr id="29" name="Group 28">
              <a:extLst>
                <a:ext uri="{FF2B5EF4-FFF2-40B4-BE49-F238E27FC236}">
                  <a16:creationId xmlns:a16="http://schemas.microsoft.com/office/drawing/2014/main" id="{109488D0-642B-427B-B5DF-84268A92A2D4}"/>
                </a:ext>
              </a:extLst>
            </p:cNvPr>
            <p:cNvGrpSpPr/>
            <p:nvPr/>
          </p:nvGrpSpPr>
          <p:grpSpPr>
            <a:xfrm>
              <a:off x="8933496" y="2600795"/>
              <a:ext cx="1442898" cy="2617055"/>
              <a:chOff x="3593330" y="2238363"/>
              <a:chExt cx="1225440" cy="2222640"/>
            </a:xfrm>
          </p:grpSpPr>
          <mc:AlternateContent xmlns:mc="http://schemas.openxmlformats.org/markup-compatibility/2006" xmlns:p14="http://schemas.microsoft.com/office/powerpoint/2010/main">
            <mc:Choice Requires="p14">
              <p:contentPart p14:bwMode="auto" r:id="rId25">
                <p14:nvContentPartPr>
                  <p14:cNvPr id="30" name="Ink 29">
                    <a:extLst>
                      <a:ext uri="{FF2B5EF4-FFF2-40B4-BE49-F238E27FC236}">
                        <a16:creationId xmlns:a16="http://schemas.microsoft.com/office/drawing/2014/main" id="{0396E778-F1FA-4C12-8AF9-BCFAAF2F48C2}"/>
                      </a:ext>
                    </a:extLst>
                  </p14:cNvPr>
                  <p14:cNvContentPartPr/>
                  <p14:nvPr/>
                </p14:nvContentPartPr>
                <p14:xfrm>
                  <a:off x="3860450" y="2238363"/>
                  <a:ext cx="775440" cy="933840"/>
                </p14:xfrm>
              </p:contentPart>
            </mc:Choice>
            <mc:Fallback xmlns="">
              <p:pic>
                <p:nvPicPr>
                  <p:cNvPr id="171" name="Ink 170">
                    <a:extLst>
                      <a:ext uri="{FF2B5EF4-FFF2-40B4-BE49-F238E27FC236}">
                        <a16:creationId xmlns:a16="http://schemas.microsoft.com/office/drawing/2014/main" id="{CDE0F44E-F0D4-C749-8068-B2E4C0ABC50E}"/>
                      </a:ext>
                    </a:extLst>
                  </p:cNvPr>
                  <p:cNvPicPr/>
                  <p:nvPr/>
                </p:nvPicPr>
                <p:blipFill>
                  <a:blip r:embed="rId28"/>
                  <a:stretch>
                    <a:fillRect/>
                  </a:stretch>
                </p:blipFill>
                <p:spPr>
                  <a:xfrm>
                    <a:off x="3851450" y="2229723"/>
                    <a:ext cx="793080" cy="951480"/>
                  </a:xfrm>
                  <a:prstGeom prst="rect">
                    <a:avLst/>
                  </a:prstGeom>
                </p:spPr>
              </p:pic>
            </mc:Fallback>
          </mc:AlternateContent>
          <p:grpSp>
            <p:nvGrpSpPr>
              <p:cNvPr id="31" name="Group 30">
                <a:extLst>
                  <a:ext uri="{FF2B5EF4-FFF2-40B4-BE49-F238E27FC236}">
                    <a16:creationId xmlns:a16="http://schemas.microsoft.com/office/drawing/2014/main" id="{A11B9D1F-1A1F-445D-992C-C67C610229DC}"/>
                  </a:ext>
                </a:extLst>
              </p:cNvPr>
              <p:cNvGrpSpPr/>
              <p:nvPr/>
            </p:nvGrpSpPr>
            <p:grpSpPr>
              <a:xfrm>
                <a:off x="4126850" y="2550483"/>
                <a:ext cx="380160" cy="41760"/>
                <a:chOff x="4126850" y="2550483"/>
                <a:chExt cx="380160" cy="41760"/>
              </a:xfrm>
            </p:grpSpPr>
            <mc:AlternateContent xmlns:mc="http://schemas.openxmlformats.org/markup-compatibility/2006" xmlns:p14="http://schemas.microsoft.com/office/powerpoint/2010/main">
              <mc:Choice Requires="p14">
                <p:contentPart p14:bwMode="auto" r:id="rId29">
                  <p14:nvContentPartPr>
                    <p14:cNvPr id="40" name="Ink 39">
                      <a:extLst>
                        <a:ext uri="{FF2B5EF4-FFF2-40B4-BE49-F238E27FC236}">
                          <a16:creationId xmlns:a16="http://schemas.microsoft.com/office/drawing/2014/main" id="{E8ADB931-915F-4779-86A3-4FC47A5C2EFF}"/>
                        </a:ext>
                      </a:extLst>
                    </p14:cNvPr>
                    <p14:cNvContentPartPr/>
                    <p14:nvPr/>
                  </p14:nvContentPartPr>
                  <p14:xfrm>
                    <a:off x="4126850" y="2550483"/>
                    <a:ext cx="62640" cy="34200"/>
                  </p14:xfrm>
                </p:contentPart>
              </mc:Choice>
              <mc:Fallback xmlns="">
                <p:pic>
                  <p:nvPicPr>
                    <p:cNvPr id="181" name="Ink 180">
                      <a:extLst>
                        <a:ext uri="{FF2B5EF4-FFF2-40B4-BE49-F238E27FC236}">
                          <a16:creationId xmlns:a16="http://schemas.microsoft.com/office/drawing/2014/main" id="{E1DC05D4-86E3-AA4C-BA59-F625A57C15C5}"/>
                        </a:ext>
                      </a:extLst>
                    </p:cNvPr>
                    <p:cNvPicPr/>
                    <p:nvPr/>
                  </p:nvPicPr>
                  <p:blipFill>
                    <a:blip r:embed="rId30"/>
                    <a:stretch>
                      <a:fillRect/>
                    </a:stretch>
                  </p:blipFill>
                  <p:spPr>
                    <a:xfrm>
                      <a:off x="4118210" y="2541843"/>
                      <a:ext cx="802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1" name="Ink 40">
                      <a:extLst>
                        <a:ext uri="{FF2B5EF4-FFF2-40B4-BE49-F238E27FC236}">
                          <a16:creationId xmlns:a16="http://schemas.microsoft.com/office/drawing/2014/main" id="{B3049E15-14B5-4C14-9A22-99C5295328A9}"/>
                        </a:ext>
                      </a:extLst>
                    </p14:cNvPr>
                    <p14:cNvContentPartPr/>
                    <p14:nvPr/>
                  </p14:nvContentPartPr>
                  <p14:xfrm>
                    <a:off x="4406570" y="2554803"/>
                    <a:ext cx="100440" cy="37440"/>
                  </p14:xfrm>
                </p:contentPart>
              </mc:Choice>
              <mc:Fallback xmlns="">
                <p:pic>
                  <p:nvPicPr>
                    <p:cNvPr id="182" name="Ink 181">
                      <a:extLst>
                        <a:ext uri="{FF2B5EF4-FFF2-40B4-BE49-F238E27FC236}">
                          <a16:creationId xmlns:a16="http://schemas.microsoft.com/office/drawing/2014/main" id="{52407A64-DC68-604B-90E2-12B07E04D198}"/>
                        </a:ext>
                      </a:extLst>
                    </p:cNvPr>
                    <p:cNvPicPr/>
                    <p:nvPr/>
                  </p:nvPicPr>
                  <p:blipFill>
                    <a:blip r:embed="rId32"/>
                    <a:stretch>
                      <a:fillRect/>
                    </a:stretch>
                  </p:blipFill>
                  <p:spPr>
                    <a:xfrm>
                      <a:off x="4397930" y="2546163"/>
                      <a:ext cx="118080" cy="5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
                <p14:nvContentPartPr>
                  <p14:cNvPr id="32" name="Ink 31">
                    <a:extLst>
                      <a:ext uri="{FF2B5EF4-FFF2-40B4-BE49-F238E27FC236}">
                        <a16:creationId xmlns:a16="http://schemas.microsoft.com/office/drawing/2014/main" id="{FCC6EC4F-59AF-4FDB-BE45-C4FFDAAC569E}"/>
                      </a:ext>
                    </a:extLst>
                  </p14:cNvPr>
                  <p14:cNvContentPartPr/>
                  <p14:nvPr/>
                </p14:nvContentPartPr>
                <p14:xfrm>
                  <a:off x="4148450" y="2882403"/>
                  <a:ext cx="326160" cy="85680"/>
                </p14:xfrm>
              </p:contentPart>
            </mc:Choice>
            <mc:Fallback xmlns="">
              <p:pic>
                <p:nvPicPr>
                  <p:cNvPr id="173" name="Ink 172">
                    <a:extLst>
                      <a:ext uri="{FF2B5EF4-FFF2-40B4-BE49-F238E27FC236}">
                        <a16:creationId xmlns:a16="http://schemas.microsoft.com/office/drawing/2014/main" id="{44D9C603-DE73-C849-B153-452CE50B0C1A}"/>
                      </a:ext>
                    </a:extLst>
                  </p:cNvPr>
                  <p:cNvPicPr/>
                  <p:nvPr/>
                </p:nvPicPr>
                <p:blipFill>
                  <a:blip r:embed="rId34"/>
                  <a:stretch>
                    <a:fillRect/>
                  </a:stretch>
                </p:blipFill>
                <p:spPr>
                  <a:xfrm>
                    <a:off x="4139810" y="2873763"/>
                    <a:ext cx="343800" cy="103320"/>
                  </a:xfrm>
                  <a:prstGeom prst="rect">
                    <a:avLst/>
                  </a:prstGeom>
                </p:spPr>
              </p:pic>
            </mc:Fallback>
          </mc:AlternateContent>
          <p:grpSp>
            <p:nvGrpSpPr>
              <p:cNvPr id="33" name="Group 32">
                <a:extLst>
                  <a:ext uri="{FF2B5EF4-FFF2-40B4-BE49-F238E27FC236}">
                    <a16:creationId xmlns:a16="http://schemas.microsoft.com/office/drawing/2014/main" id="{B7901B25-B224-43D0-837C-D7CFD416FE97}"/>
                  </a:ext>
                </a:extLst>
              </p:cNvPr>
              <p:cNvGrpSpPr/>
              <p:nvPr/>
            </p:nvGrpSpPr>
            <p:grpSpPr>
              <a:xfrm>
                <a:off x="4012730" y="3171483"/>
                <a:ext cx="806040" cy="1289520"/>
                <a:chOff x="4012730" y="3171483"/>
                <a:chExt cx="806040" cy="1289520"/>
              </a:xfrm>
            </p:grpSpPr>
            <mc:AlternateContent xmlns:mc="http://schemas.openxmlformats.org/markup-compatibility/2006" xmlns:p14="http://schemas.microsoft.com/office/powerpoint/2010/main">
              <mc:Choice Requires="p14">
                <p:contentPart p14:bwMode="auto" r:id="rId35">
                  <p14:nvContentPartPr>
                    <p14:cNvPr id="37" name="Ink 36">
                      <a:extLst>
                        <a:ext uri="{FF2B5EF4-FFF2-40B4-BE49-F238E27FC236}">
                          <a16:creationId xmlns:a16="http://schemas.microsoft.com/office/drawing/2014/main" id="{D365FB53-00DB-4695-A10D-FA117EC1C8A8}"/>
                        </a:ext>
                      </a:extLst>
                    </p14:cNvPr>
                    <p14:cNvContentPartPr/>
                    <p14:nvPr/>
                  </p14:nvContentPartPr>
                  <p14:xfrm>
                    <a:off x="4338890" y="3171483"/>
                    <a:ext cx="8280" cy="891000"/>
                  </p14:xfrm>
                </p:contentPart>
              </mc:Choice>
              <mc:Fallback xmlns="">
                <p:pic>
                  <p:nvPicPr>
                    <p:cNvPr id="178" name="Ink 177">
                      <a:extLst>
                        <a:ext uri="{FF2B5EF4-FFF2-40B4-BE49-F238E27FC236}">
                          <a16:creationId xmlns:a16="http://schemas.microsoft.com/office/drawing/2014/main" id="{C18F92D2-50EB-444B-AAC5-A958C73D8505}"/>
                        </a:ext>
                      </a:extLst>
                    </p:cNvPr>
                    <p:cNvPicPr/>
                    <p:nvPr/>
                  </p:nvPicPr>
                  <p:blipFill>
                    <a:blip r:embed="rId36"/>
                    <a:stretch>
                      <a:fillRect/>
                    </a:stretch>
                  </p:blipFill>
                  <p:spPr>
                    <a:xfrm>
                      <a:off x="4329890" y="3162483"/>
                      <a:ext cx="25920" cy="908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8" name="Ink 37">
                      <a:extLst>
                        <a:ext uri="{FF2B5EF4-FFF2-40B4-BE49-F238E27FC236}">
                          <a16:creationId xmlns:a16="http://schemas.microsoft.com/office/drawing/2014/main" id="{6D24D647-1233-4609-B0F1-766C49673D7C}"/>
                        </a:ext>
                      </a:extLst>
                    </p14:cNvPr>
                    <p14:cNvContentPartPr/>
                    <p14:nvPr/>
                  </p14:nvContentPartPr>
                  <p14:xfrm>
                    <a:off x="4012730" y="4047003"/>
                    <a:ext cx="328680" cy="402840"/>
                  </p14:xfrm>
                </p:contentPart>
              </mc:Choice>
              <mc:Fallback xmlns="">
                <p:pic>
                  <p:nvPicPr>
                    <p:cNvPr id="179" name="Ink 178">
                      <a:extLst>
                        <a:ext uri="{FF2B5EF4-FFF2-40B4-BE49-F238E27FC236}">
                          <a16:creationId xmlns:a16="http://schemas.microsoft.com/office/drawing/2014/main" id="{C497BCF0-D78B-5A46-8981-C965DC67B603}"/>
                        </a:ext>
                      </a:extLst>
                    </p:cNvPr>
                    <p:cNvPicPr/>
                    <p:nvPr/>
                  </p:nvPicPr>
                  <p:blipFill>
                    <a:blip r:embed="rId38"/>
                    <a:stretch>
                      <a:fillRect/>
                    </a:stretch>
                  </p:blipFill>
                  <p:spPr>
                    <a:xfrm>
                      <a:off x="4003730" y="4038363"/>
                      <a:ext cx="34632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9" name="Ink 38">
                      <a:extLst>
                        <a:ext uri="{FF2B5EF4-FFF2-40B4-BE49-F238E27FC236}">
                          <a16:creationId xmlns:a16="http://schemas.microsoft.com/office/drawing/2014/main" id="{EE388F6F-4678-4AAC-BA7B-E6B168454005}"/>
                        </a:ext>
                      </a:extLst>
                    </p14:cNvPr>
                    <p14:cNvContentPartPr/>
                    <p14:nvPr/>
                  </p14:nvContentPartPr>
                  <p14:xfrm>
                    <a:off x="4351130" y="4037283"/>
                    <a:ext cx="467640" cy="423720"/>
                  </p14:xfrm>
                </p:contentPart>
              </mc:Choice>
              <mc:Fallback xmlns="">
                <p:pic>
                  <p:nvPicPr>
                    <p:cNvPr id="180" name="Ink 179">
                      <a:extLst>
                        <a:ext uri="{FF2B5EF4-FFF2-40B4-BE49-F238E27FC236}">
                          <a16:creationId xmlns:a16="http://schemas.microsoft.com/office/drawing/2014/main" id="{031DA59D-3723-8F45-A67A-FF0369A0A275}"/>
                        </a:ext>
                      </a:extLst>
                    </p:cNvPr>
                    <p:cNvPicPr/>
                    <p:nvPr/>
                  </p:nvPicPr>
                  <p:blipFill>
                    <a:blip r:embed="rId40"/>
                    <a:stretch>
                      <a:fillRect/>
                    </a:stretch>
                  </p:blipFill>
                  <p:spPr>
                    <a:xfrm>
                      <a:off x="4342130" y="4028283"/>
                      <a:ext cx="485280" cy="441360"/>
                    </a:xfrm>
                    <a:prstGeom prst="rect">
                      <a:avLst/>
                    </a:prstGeom>
                  </p:spPr>
                </p:pic>
              </mc:Fallback>
            </mc:AlternateContent>
          </p:grpSp>
          <p:grpSp>
            <p:nvGrpSpPr>
              <p:cNvPr id="34" name="Group 33">
                <a:extLst>
                  <a:ext uri="{FF2B5EF4-FFF2-40B4-BE49-F238E27FC236}">
                    <a16:creationId xmlns:a16="http://schemas.microsoft.com/office/drawing/2014/main" id="{98227641-A4CA-4CB1-841B-15416A8B1B8C}"/>
                  </a:ext>
                </a:extLst>
              </p:cNvPr>
              <p:cNvGrpSpPr/>
              <p:nvPr/>
            </p:nvGrpSpPr>
            <p:grpSpPr>
              <a:xfrm>
                <a:off x="3593330" y="3117483"/>
                <a:ext cx="1210680" cy="476280"/>
                <a:chOff x="3593330" y="3117483"/>
                <a:chExt cx="1210680" cy="476280"/>
              </a:xfrm>
            </p:grpSpPr>
            <mc:AlternateContent xmlns:mc="http://schemas.openxmlformats.org/markup-compatibility/2006" xmlns:p14="http://schemas.microsoft.com/office/powerpoint/2010/main">
              <mc:Choice Requires="p14">
                <p:contentPart p14:bwMode="auto" r:id="rId41">
                  <p14:nvContentPartPr>
                    <p14:cNvPr id="35" name="Ink 34">
                      <a:extLst>
                        <a:ext uri="{FF2B5EF4-FFF2-40B4-BE49-F238E27FC236}">
                          <a16:creationId xmlns:a16="http://schemas.microsoft.com/office/drawing/2014/main" id="{D01488AB-53D1-4FE2-8B6B-7C6381F6CC9E}"/>
                        </a:ext>
                      </a:extLst>
                    </p14:cNvPr>
                    <p14:cNvContentPartPr/>
                    <p14:nvPr/>
                  </p14:nvContentPartPr>
                  <p14:xfrm>
                    <a:off x="4357250" y="3117483"/>
                    <a:ext cx="446760" cy="476280"/>
                  </p14:xfrm>
                </p:contentPart>
              </mc:Choice>
              <mc:Fallback xmlns="">
                <p:pic>
                  <p:nvPicPr>
                    <p:cNvPr id="176" name="Ink 175">
                      <a:extLst>
                        <a:ext uri="{FF2B5EF4-FFF2-40B4-BE49-F238E27FC236}">
                          <a16:creationId xmlns:a16="http://schemas.microsoft.com/office/drawing/2014/main" id="{1FB7B90E-F72D-7B47-AD69-5E68F3C9DB7E}"/>
                        </a:ext>
                      </a:extLst>
                    </p:cNvPr>
                    <p:cNvPicPr/>
                    <p:nvPr/>
                  </p:nvPicPr>
                  <p:blipFill>
                    <a:blip r:embed="rId42"/>
                    <a:stretch>
                      <a:fillRect/>
                    </a:stretch>
                  </p:blipFill>
                  <p:spPr>
                    <a:xfrm>
                      <a:off x="4348610" y="3108843"/>
                      <a:ext cx="464400" cy="4939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6" name="Ink 35">
                      <a:extLst>
                        <a:ext uri="{FF2B5EF4-FFF2-40B4-BE49-F238E27FC236}">
                          <a16:creationId xmlns:a16="http://schemas.microsoft.com/office/drawing/2014/main" id="{947E14CB-9874-4AE9-B11E-E011E14C425F}"/>
                        </a:ext>
                      </a:extLst>
                    </p14:cNvPr>
                    <p14:cNvContentPartPr/>
                    <p14:nvPr/>
                  </p14:nvContentPartPr>
                  <p14:xfrm>
                    <a:off x="3593330" y="3209643"/>
                    <a:ext cx="736560" cy="383040"/>
                  </p14:xfrm>
                </p:contentPart>
              </mc:Choice>
              <mc:Fallback xmlns="">
                <p:pic>
                  <p:nvPicPr>
                    <p:cNvPr id="177" name="Ink 176">
                      <a:extLst>
                        <a:ext uri="{FF2B5EF4-FFF2-40B4-BE49-F238E27FC236}">
                          <a16:creationId xmlns:a16="http://schemas.microsoft.com/office/drawing/2014/main" id="{B967628A-913D-5746-BD9A-1659584D80CC}"/>
                        </a:ext>
                      </a:extLst>
                    </p:cNvPr>
                    <p:cNvPicPr/>
                    <p:nvPr/>
                  </p:nvPicPr>
                  <p:blipFill>
                    <a:blip r:embed="rId44"/>
                    <a:stretch>
                      <a:fillRect/>
                    </a:stretch>
                  </p:blipFill>
                  <p:spPr>
                    <a:xfrm>
                      <a:off x="3584330" y="3200643"/>
                      <a:ext cx="754200" cy="40068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45">
              <p14:nvContentPartPr>
                <p14:cNvPr id="42" name="Ink 41">
                  <a:extLst>
                    <a:ext uri="{FF2B5EF4-FFF2-40B4-BE49-F238E27FC236}">
                      <a16:creationId xmlns:a16="http://schemas.microsoft.com/office/drawing/2014/main" id="{240DA05C-DC5D-48A0-BE94-7B5AD4196687}"/>
                    </a:ext>
                  </a:extLst>
                </p14:cNvPr>
                <p14:cNvContentPartPr/>
                <p14:nvPr/>
              </p14:nvContentPartPr>
              <p14:xfrm>
                <a:off x="3393636" y="2755730"/>
                <a:ext cx="809166" cy="868921"/>
              </p14:xfrm>
            </p:contentPart>
          </mc:Choice>
          <mc:Fallback xmlns="">
            <p:pic>
              <p:nvPicPr>
                <p:cNvPr id="42" name="Ink 41">
                  <a:extLst>
                    <a:ext uri="{FF2B5EF4-FFF2-40B4-BE49-F238E27FC236}">
                      <a16:creationId xmlns:a16="http://schemas.microsoft.com/office/drawing/2014/main" id="{240DA05C-DC5D-48A0-BE94-7B5AD4196687}"/>
                    </a:ext>
                  </a:extLst>
                </p:cNvPr>
                <p:cNvPicPr/>
                <p:nvPr/>
              </p:nvPicPr>
              <p:blipFill>
                <a:blip r:embed="rId46"/>
                <a:stretch>
                  <a:fillRect/>
                </a:stretch>
              </p:blipFill>
              <p:spPr>
                <a:xfrm>
                  <a:off x="3376708" y="2738799"/>
                  <a:ext cx="842345" cy="902107"/>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3" name="Ink 42">
                  <a:extLst>
                    <a:ext uri="{FF2B5EF4-FFF2-40B4-BE49-F238E27FC236}">
                      <a16:creationId xmlns:a16="http://schemas.microsoft.com/office/drawing/2014/main" id="{7098DC47-22E9-414A-9D6B-9FAE0EC9FE26}"/>
                    </a:ext>
                  </a:extLst>
                </p14:cNvPr>
                <p14:cNvContentPartPr/>
                <p14:nvPr/>
              </p14:nvContentPartPr>
              <p14:xfrm>
                <a:off x="8077916" y="2850115"/>
                <a:ext cx="820398" cy="785803"/>
              </p14:xfrm>
            </p:contentPart>
          </mc:Choice>
          <mc:Fallback xmlns="">
            <p:pic>
              <p:nvPicPr>
                <p:cNvPr id="43" name="Ink 42">
                  <a:extLst>
                    <a:ext uri="{FF2B5EF4-FFF2-40B4-BE49-F238E27FC236}">
                      <a16:creationId xmlns:a16="http://schemas.microsoft.com/office/drawing/2014/main" id="{7098DC47-22E9-414A-9D6B-9FAE0EC9FE26}"/>
                    </a:ext>
                  </a:extLst>
                </p:cNvPr>
                <p:cNvPicPr/>
                <p:nvPr/>
              </p:nvPicPr>
              <p:blipFill>
                <a:blip r:embed="rId48"/>
                <a:stretch>
                  <a:fillRect/>
                </a:stretch>
              </p:blipFill>
              <p:spPr>
                <a:xfrm>
                  <a:off x="8060994" y="2833180"/>
                  <a:ext cx="853566" cy="818996"/>
                </a:xfrm>
                <a:prstGeom prst="rect">
                  <a:avLst/>
                </a:prstGeom>
              </p:spPr>
            </p:pic>
          </mc:Fallback>
        </mc:AlternateContent>
        <p:pic>
          <p:nvPicPr>
            <p:cNvPr id="44" name="Picture 2" descr="Image result for machine input output">
              <a:extLst>
                <a:ext uri="{FF2B5EF4-FFF2-40B4-BE49-F238E27FC236}">
                  <a16:creationId xmlns:a16="http://schemas.microsoft.com/office/drawing/2014/main" id="{509032C3-834C-431D-963C-0BC3FCCD8227}"/>
                </a:ext>
              </a:extLst>
            </p:cNvPr>
            <p:cNvPicPr>
              <a:picLocks noChangeAspect="1" noChangeArrowheads="1"/>
            </p:cNvPicPr>
            <p:nvPr/>
          </p:nvPicPr>
          <p:blipFill rotWithShape="1">
            <a:blip r:embed="rId49">
              <a:extLst>
                <a:ext uri="{28A0092B-C50C-407E-A947-70E740481C1C}">
                  <a14:useLocalDpi xmlns:a14="http://schemas.microsoft.com/office/drawing/2010/main" val="0"/>
                </a:ext>
              </a:extLst>
            </a:blip>
            <a:srcRect t="14231" r="16874" b="6809"/>
            <a:stretch/>
          </p:blipFill>
          <p:spPr bwMode="auto">
            <a:xfrm>
              <a:off x="5605953" y="4104838"/>
              <a:ext cx="2692025" cy="2128430"/>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E4ED1977-9AF5-45A4-B78F-8A52F7ABB810}"/>
                </a:ext>
              </a:extLst>
            </p:cNvPr>
            <p:cNvGrpSpPr/>
            <p:nvPr/>
          </p:nvGrpSpPr>
          <p:grpSpPr>
            <a:xfrm>
              <a:off x="4374801" y="3267303"/>
              <a:ext cx="1830717" cy="729079"/>
              <a:chOff x="4344290" y="2314323"/>
              <a:chExt cx="1410480" cy="619200"/>
            </a:xfrm>
          </p:grpSpPr>
          <mc:AlternateContent xmlns:mc="http://schemas.openxmlformats.org/markup-compatibility/2006" xmlns:p14="http://schemas.microsoft.com/office/powerpoint/2010/main">
            <mc:Choice Requires="p14">
              <p:contentPart p14:bwMode="auto" r:id="rId50">
                <p14:nvContentPartPr>
                  <p14:cNvPr id="46" name="Ink 45">
                    <a:extLst>
                      <a:ext uri="{FF2B5EF4-FFF2-40B4-BE49-F238E27FC236}">
                        <a16:creationId xmlns:a16="http://schemas.microsoft.com/office/drawing/2014/main" id="{64FF806A-C381-4638-8042-3DE9BAA0EEBB}"/>
                      </a:ext>
                    </a:extLst>
                  </p14:cNvPr>
                  <p14:cNvContentPartPr/>
                  <p14:nvPr/>
                </p14:nvContentPartPr>
                <p14:xfrm>
                  <a:off x="4344290" y="2314323"/>
                  <a:ext cx="1317240" cy="590040"/>
                </p14:xfrm>
              </p:contentPart>
            </mc:Choice>
            <mc:Fallback xmlns="">
              <p:pic>
                <p:nvPicPr>
                  <p:cNvPr id="16504" name="Ink 16503">
                    <a:extLst>
                      <a:ext uri="{FF2B5EF4-FFF2-40B4-BE49-F238E27FC236}">
                        <a16:creationId xmlns:a16="http://schemas.microsoft.com/office/drawing/2014/main" id="{0A69BF18-5E5C-574C-8587-D7379CF3D18A}"/>
                      </a:ext>
                    </a:extLst>
                  </p:cNvPr>
                  <p:cNvPicPr/>
                  <p:nvPr/>
                </p:nvPicPr>
                <p:blipFill>
                  <a:blip r:embed="rId53"/>
                  <a:stretch>
                    <a:fillRect/>
                  </a:stretch>
                </p:blipFill>
                <p:spPr>
                  <a:xfrm>
                    <a:off x="4335650" y="2305323"/>
                    <a:ext cx="1334880" cy="60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7" name="Ink 46">
                    <a:extLst>
                      <a:ext uri="{FF2B5EF4-FFF2-40B4-BE49-F238E27FC236}">
                        <a16:creationId xmlns:a16="http://schemas.microsoft.com/office/drawing/2014/main" id="{864F3B45-9F79-4144-99A8-DCFD96F202E9}"/>
                      </a:ext>
                    </a:extLst>
                  </p14:cNvPr>
                  <p14:cNvContentPartPr/>
                  <p14:nvPr/>
                </p14:nvContentPartPr>
                <p14:xfrm>
                  <a:off x="5570450" y="2836323"/>
                  <a:ext cx="184320" cy="97200"/>
                </p14:xfrm>
              </p:contentPart>
            </mc:Choice>
            <mc:Fallback xmlns="">
              <p:pic>
                <p:nvPicPr>
                  <p:cNvPr id="16505" name="Ink 16504">
                    <a:extLst>
                      <a:ext uri="{FF2B5EF4-FFF2-40B4-BE49-F238E27FC236}">
                        <a16:creationId xmlns:a16="http://schemas.microsoft.com/office/drawing/2014/main" id="{1A1DA0A4-6144-3348-8477-ED9FA27C70BD}"/>
                      </a:ext>
                    </a:extLst>
                  </p:cNvPr>
                  <p:cNvPicPr/>
                  <p:nvPr/>
                </p:nvPicPr>
                <p:blipFill>
                  <a:blip r:embed="rId55"/>
                  <a:stretch>
                    <a:fillRect/>
                  </a:stretch>
                </p:blipFill>
                <p:spPr>
                  <a:xfrm>
                    <a:off x="5561810" y="2827683"/>
                    <a:ext cx="201960" cy="114840"/>
                  </a:xfrm>
                  <a:prstGeom prst="rect">
                    <a:avLst/>
                  </a:prstGeom>
                </p:spPr>
              </p:pic>
            </mc:Fallback>
          </mc:AlternateContent>
        </p:grpSp>
        <p:grpSp>
          <p:nvGrpSpPr>
            <p:cNvPr id="48" name="Group 47">
              <a:extLst>
                <a:ext uri="{FF2B5EF4-FFF2-40B4-BE49-F238E27FC236}">
                  <a16:creationId xmlns:a16="http://schemas.microsoft.com/office/drawing/2014/main" id="{76DE4718-0407-4A36-A546-870DAFDAA472}"/>
                </a:ext>
              </a:extLst>
            </p:cNvPr>
            <p:cNvGrpSpPr/>
            <p:nvPr/>
          </p:nvGrpSpPr>
          <p:grpSpPr>
            <a:xfrm>
              <a:off x="6309662" y="3190190"/>
              <a:ext cx="1634425" cy="790966"/>
              <a:chOff x="2040650" y="2267883"/>
              <a:chExt cx="1487880" cy="671760"/>
            </a:xfrm>
          </p:grpSpPr>
          <mc:AlternateContent xmlns:mc="http://schemas.openxmlformats.org/markup-compatibility/2006" xmlns:p14="http://schemas.microsoft.com/office/powerpoint/2010/main">
            <mc:Choice Requires="p14">
              <p:contentPart p14:bwMode="auto" r:id="rId56">
                <p14:nvContentPartPr>
                  <p14:cNvPr id="49" name="Ink 48">
                    <a:extLst>
                      <a:ext uri="{FF2B5EF4-FFF2-40B4-BE49-F238E27FC236}">
                        <a16:creationId xmlns:a16="http://schemas.microsoft.com/office/drawing/2014/main" id="{4448A267-29A3-452D-AF77-00976E0A0C50}"/>
                      </a:ext>
                    </a:extLst>
                  </p14:cNvPr>
                  <p14:cNvContentPartPr/>
                  <p14:nvPr/>
                </p14:nvContentPartPr>
                <p14:xfrm>
                  <a:off x="2048570" y="2267883"/>
                  <a:ext cx="1479960" cy="623160"/>
                </p14:xfrm>
              </p:contentPart>
            </mc:Choice>
            <mc:Fallback xmlns="">
              <p:pic>
                <p:nvPicPr>
                  <p:cNvPr id="16498" name="Ink 16497">
                    <a:extLst>
                      <a:ext uri="{FF2B5EF4-FFF2-40B4-BE49-F238E27FC236}">
                        <a16:creationId xmlns:a16="http://schemas.microsoft.com/office/drawing/2014/main" id="{D3013B44-07E9-FD40-BFA4-F72E4975D86D}"/>
                      </a:ext>
                    </a:extLst>
                  </p:cNvPr>
                  <p:cNvPicPr/>
                  <p:nvPr/>
                </p:nvPicPr>
                <p:blipFill>
                  <a:blip r:embed="rId57"/>
                  <a:stretch>
                    <a:fillRect/>
                  </a:stretch>
                </p:blipFill>
                <p:spPr>
                  <a:xfrm>
                    <a:off x="2039930" y="2258883"/>
                    <a:ext cx="1497600" cy="6408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0" name="Ink 49">
                    <a:extLst>
                      <a:ext uri="{FF2B5EF4-FFF2-40B4-BE49-F238E27FC236}">
                        <a16:creationId xmlns:a16="http://schemas.microsoft.com/office/drawing/2014/main" id="{E1D8ED5C-9E68-48B7-B651-1173EF0CB4B7}"/>
                      </a:ext>
                    </a:extLst>
                  </p14:cNvPr>
                  <p14:cNvContentPartPr/>
                  <p14:nvPr/>
                </p14:nvContentPartPr>
                <p14:xfrm>
                  <a:off x="2040650" y="2805723"/>
                  <a:ext cx="180720" cy="133920"/>
                </p14:xfrm>
              </p:contentPart>
            </mc:Choice>
            <mc:Fallback xmlns="">
              <p:pic>
                <p:nvPicPr>
                  <p:cNvPr id="16499" name="Ink 16498">
                    <a:extLst>
                      <a:ext uri="{FF2B5EF4-FFF2-40B4-BE49-F238E27FC236}">
                        <a16:creationId xmlns:a16="http://schemas.microsoft.com/office/drawing/2014/main" id="{A5995B08-C171-A246-A9DD-BC6D3037BC8C}"/>
                      </a:ext>
                    </a:extLst>
                  </p:cNvPr>
                  <p:cNvPicPr/>
                  <p:nvPr/>
                </p:nvPicPr>
                <p:blipFill>
                  <a:blip r:embed="rId51"/>
                  <a:stretch>
                    <a:fillRect/>
                  </a:stretch>
                </p:blipFill>
                <p:spPr>
                  <a:xfrm>
                    <a:off x="2032010" y="2797083"/>
                    <a:ext cx="198360" cy="151560"/>
                  </a:xfrm>
                  <a:prstGeom prst="rect">
                    <a:avLst/>
                  </a:prstGeom>
                </p:spPr>
              </p:pic>
            </mc:Fallback>
          </mc:AlternateContent>
        </p:grpSp>
      </p:grpSp>
      <p:pic>
        <p:nvPicPr>
          <p:cNvPr id="55" name="Picture 54">
            <a:extLst>
              <a:ext uri="{FF2B5EF4-FFF2-40B4-BE49-F238E27FC236}">
                <a16:creationId xmlns:a16="http://schemas.microsoft.com/office/drawing/2014/main" id="{FDA39E7D-111A-416C-9A78-816837248ACE}"/>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10444137" y="316591"/>
            <a:ext cx="1574880" cy="1108592"/>
          </a:xfrm>
          <a:prstGeom prst="rect">
            <a:avLst/>
          </a:prstGeom>
        </p:spPr>
      </p:pic>
      <p:grpSp>
        <p:nvGrpSpPr>
          <p:cNvPr id="59" name="Group 58">
            <a:extLst>
              <a:ext uri="{FF2B5EF4-FFF2-40B4-BE49-F238E27FC236}">
                <a16:creationId xmlns:a16="http://schemas.microsoft.com/office/drawing/2014/main" id="{F69CD1A8-01D4-4877-B46B-1A8CFA132AFB}"/>
              </a:ext>
            </a:extLst>
          </p:cNvPr>
          <p:cNvGrpSpPr/>
          <p:nvPr/>
        </p:nvGrpSpPr>
        <p:grpSpPr>
          <a:xfrm>
            <a:off x="8777353" y="4957956"/>
            <a:ext cx="1649746" cy="1325082"/>
            <a:chOff x="8400025" y="4864600"/>
            <a:chExt cx="2054265" cy="1649994"/>
          </a:xfrm>
        </p:grpSpPr>
        <p:pic>
          <p:nvPicPr>
            <p:cNvPr id="57" name="Picture 56">
              <a:extLst>
                <a:ext uri="{FF2B5EF4-FFF2-40B4-BE49-F238E27FC236}">
                  <a16:creationId xmlns:a16="http://schemas.microsoft.com/office/drawing/2014/main" id="{9F436185-D35B-4FDB-A24D-6CB586F707CA}"/>
                </a:ext>
              </a:extLst>
            </p:cNvPr>
            <p:cNvPicPr>
              <a:picLocks noChangeAspect="1"/>
            </p:cNvPicPr>
            <p:nvPr/>
          </p:nvPicPr>
          <p:blipFill rotWithShape="1">
            <a:blip r:embed="rId60"/>
            <a:srcRect r="49802"/>
            <a:stretch/>
          </p:blipFill>
          <p:spPr>
            <a:xfrm>
              <a:off x="8403295" y="4864600"/>
              <a:ext cx="2050995" cy="840109"/>
            </a:xfrm>
            <a:prstGeom prst="rect">
              <a:avLst/>
            </a:prstGeom>
          </p:spPr>
        </p:pic>
        <p:pic>
          <p:nvPicPr>
            <p:cNvPr id="58" name="Picture 57">
              <a:extLst>
                <a:ext uri="{FF2B5EF4-FFF2-40B4-BE49-F238E27FC236}">
                  <a16:creationId xmlns:a16="http://schemas.microsoft.com/office/drawing/2014/main" id="{E0665DB3-74C3-4733-A81F-7ABBA27A110C}"/>
                </a:ext>
              </a:extLst>
            </p:cNvPr>
            <p:cNvPicPr>
              <a:picLocks noChangeAspect="1"/>
            </p:cNvPicPr>
            <p:nvPr/>
          </p:nvPicPr>
          <p:blipFill rotWithShape="1">
            <a:blip r:embed="rId60"/>
            <a:srcRect l="49722"/>
            <a:stretch/>
          </p:blipFill>
          <p:spPr>
            <a:xfrm>
              <a:off x="8400025" y="5674485"/>
              <a:ext cx="2054265" cy="840109"/>
            </a:xfrm>
            <a:prstGeom prst="rect">
              <a:avLst/>
            </a:prstGeom>
          </p:spPr>
        </p:pic>
      </p:grpSp>
    </p:spTree>
    <p:extLst>
      <p:ext uri="{BB962C8B-B14F-4D97-AF65-F5344CB8AC3E}">
        <p14:creationId xmlns:p14="http://schemas.microsoft.com/office/powerpoint/2010/main" val="1118636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1E75F-7E39-4550-A54B-BD0A795B30C1}"/>
              </a:ext>
            </a:extLst>
          </p:cNvPr>
          <p:cNvSpPr>
            <a:spLocks noGrp="1"/>
          </p:cNvSpPr>
          <p:nvPr>
            <p:ph type="title"/>
          </p:nvPr>
        </p:nvSpPr>
        <p:spPr/>
        <p:txBody>
          <a:bodyPr/>
          <a:lstStyle/>
          <a:p>
            <a:r>
              <a:rPr lang="en-US" dirty="0"/>
              <a:t>Data standards reduce work for AI / ML experts</a:t>
            </a:r>
          </a:p>
        </p:txBody>
      </p:sp>
      <p:sp>
        <p:nvSpPr>
          <p:cNvPr id="3" name="Content Placeholder 2">
            <a:extLst>
              <a:ext uri="{FF2B5EF4-FFF2-40B4-BE49-F238E27FC236}">
                <a16:creationId xmlns:a16="http://schemas.microsoft.com/office/drawing/2014/main" id="{CDC46CF8-0F5A-493E-97EA-B4EAD5DF1305}"/>
              </a:ext>
            </a:extLst>
          </p:cNvPr>
          <p:cNvSpPr>
            <a:spLocks noGrp="1"/>
          </p:cNvSpPr>
          <p:nvPr>
            <p:ph idx="1"/>
          </p:nvPr>
        </p:nvSpPr>
        <p:spPr/>
        <p:txBody>
          <a:bodyPr>
            <a:normAutofit/>
          </a:bodyPr>
          <a:lstStyle/>
          <a:p>
            <a:pPr marL="0" indent="0" algn="ctr">
              <a:buNone/>
            </a:pPr>
            <a:endParaRPr lang="en-US" sz="1600" dirty="0"/>
          </a:p>
          <a:p>
            <a:pPr marL="0" indent="0" algn="ctr">
              <a:buNone/>
            </a:pPr>
            <a:r>
              <a:rPr lang="en-US" sz="4000" dirty="0"/>
              <a:t>The 80/20 rule: </a:t>
            </a:r>
          </a:p>
          <a:p>
            <a:pPr marL="0" indent="0" algn="ctr">
              <a:buNone/>
            </a:pPr>
            <a:r>
              <a:rPr lang="en-US" sz="4000" dirty="0"/>
              <a:t>“80% of a data scientist’s valuable time is spent simply finding, cleansing, and organizing data, leaving only 20% to actually perform analysis.” </a:t>
            </a:r>
          </a:p>
          <a:p>
            <a:pPr marL="0" indent="0" algn="ctr">
              <a:buNone/>
            </a:pPr>
            <a:r>
              <a:rPr lang="en-US" sz="4000" dirty="0"/>
              <a:t>- IBM</a:t>
            </a:r>
          </a:p>
          <a:p>
            <a:pPr algn="ctr"/>
            <a:endParaRPr lang="en-US" sz="4000" dirty="0"/>
          </a:p>
        </p:txBody>
      </p:sp>
    </p:spTree>
    <p:extLst>
      <p:ext uri="{BB962C8B-B14F-4D97-AF65-F5344CB8AC3E}">
        <p14:creationId xmlns:p14="http://schemas.microsoft.com/office/powerpoint/2010/main" val="2245023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99227D-2EB9-4CF2-BC96-9D2684BEAEFD}"/>
              </a:ext>
            </a:extLst>
          </p:cNvPr>
          <p:cNvSpPr>
            <a:spLocks noGrp="1"/>
          </p:cNvSpPr>
          <p:nvPr>
            <p:ph type="title"/>
          </p:nvPr>
        </p:nvSpPr>
        <p:spPr/>
        <p:txBody>
          <a:bodyPr/>
          <a:lstStyle/>
          <a:p>
            <a:r>
              <a:rPr lang="en-US" dirty="0"/>
              <a:t>Scientific data standards enable AI-ready data</a:t>
            </a:r>
          </a:p>
        </p:txBody>
      </p:sp>
      <p:sp>
        <p:nvSpPr>
          <p:cNvPr id="11" name="Content Placeholder 10">
            <a:extLst>
              <a:ext uri="{FF2B5EF4-FFF2-40B4-BE49-F238E27FC236}">
                <a16:creationId xmlns:a16="http://schemas.microsoft.com/office/drawing/2014/main" id="{F27AECFE-48CA-41D7-9421-8B9CEF03F62C}"/>
              </a:ext>
            </a:extLst>
          </p:cNvPr>
          <p:cNvSpPr>
            <a:spLocks noGrp="1"/>
          </p:cNvSpPr>
          <p:nvPr>
            <p:ph idx="1"/>
          </p:nvPr>
        </p:nvSpPr>
        <p:spPr>
          <a:xfrm>
            <a:off x="449094" y="1532699"/>
            <a:ext cx="11438106" cy="4644265"/>
          </a:xfrm>
        </p:spPr>
        <p:txBody>
          <a:bodyPr>
            <a:normAutofit/>
          </a:bodyPr>
          <a:lstStyle/>
          <a:p>
            <a:r>
              <a:rPr lang="en-US" dirty="0"/>
              <a:t>Comprehensive metadata, including provenance</a:t>
            </a:r>
          </a:p>
          <a:p>
            <a:r>
              <a:rPr lang="en-US" dirty="0"/>
              <a:t>Consistent data, with defined way to handle missing data</a:t>
            </a:r>
          </a:p>
          <a:p>
            <a:pPr marL="0" indent="0">
              <a:buNone/>
            </a:pPr>
            <a:endParaRPr lang="en-US" dirty="0"/>
          </a:p>
          <a:p>
            <a:r>
              <a:rPr lang="en-US" dirty="0"/>
              <a:t>Richer machine-learning models</a:t>
            </a:r>
          </a:p>
          <a:p>
            <a:r>
              <a:rPr lang="en-US" dirty="0"/>
              <a:t>Supports complex queries</a:t>
            </a:r>
          </a:p>
          <a:p>
            <a:r>
              <a:rPr lang="en-US" dirty="0"/>
              <a:t>Less work for AI / ML experts</a:t>
            </a:r>
          </a:p>
          <a:p>
            <a:pPr lvl="1"/>
            <a:r>
              <a:rPr lang="en-US" dirty="0"/>
              <a:t>The 80/20 rule: “80% of a data scientist’s valuable time is spent simply finding, cleansing, and organizing data, leaving only 20% to actually perform analysis” - IBM</a:t>
            </a:r>
          </a:p>
        </p:txBody>
      </p:sp>
    </p:spTree>
    <p:extLst>
      <p:ext uri="{BB962C8B-B14F-4D97-AF65-F5344CB8AC3E}">
        <p14:creationId xmlns:p14="http://schemas.microsoft.com/office/powerpoint/2010/main" val="1331984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99227D-2EB9-4CF2-BC96-9D2684BEAEFD}"/>
              </a:ext>
            </a:extLst>
          </p:cNvPr>
          <p:cNvSpPr>
            <a:spLocks noGrp="1"/>
          </p:cNvSpPr>
          <p:nvPr>
            <p:ph type="title"/>
          </p:nvPr>
        </p:nvSpPr>
        <p:spPr/>
        <p:txBody>
          <a:bodyPr/>
          <a:lstStyle/>
          <a:p>
            <a:r>
              <a:rPr lang="en-US" dirty="0"/>
              <a:t>Scientific data standards enable AI-ready data</a:t>
            </a:r>
          </a:p>
        </p:txBody>
      </p:sp>
      <p:sp>
        <p:nvSpPr>
          <p:cNvPr id="11" name="Content Placeholder 10">
            <a:extLst>
              <a:ext uri="{FF2B5EF4-FFF2-40B4-BE49-F238E27FC236}">
                <a16:creationId xmlns:a16="http://schemas.microsoft.com/office/drawing/2014/main" id="{F27AECFE-48CA-41D7-9421-8B9CEF03F62C}"/>
              </a:ext>
            </a:extLst>
          </p:cNvPr>
          <p:cNvSpPr>
            <a:spLocks noGrp="1"/>
          </p:cNvSpPr>
          <p:nvPr>
            <p:ph idx="1"/>
          </p:nvPr>
        </p:nvSpPr>
        <p:spPr>
          <a:xfrm>
            <a:off x="449094" y="1532699"/>
            <a:ext cx="11438106" cy="4644265"/>
          </a:xfrm>
        </p:spPr>
        <p:txBody>
          <a:bodyPr>
            <a:normAutofit/>
          </a:bodyPr>
          <a:lstStyle/>
          <a:p>
            <a:r>
              <a:rPr lang="en-US" dirty="0"/>
              <a:t>Comprehensive metadata, including provenance</a:t>
            </a:r>
          </a:p>
          <a:p>
            <a:r>
              <a:rPr lang="en-US" dirty="0"/>
              <a:t>Consistent data, with defined way to handle missing data</a:t>
            </a:r>
          </a:p>
          <a:p>
            <a:pPr marL="0" indent="0">
              <a:buNone/>
            </a:pPr>
            <a:endParaRPr lang="en-US" dirty="0"/>
          </a:p>
          <a:p>
            <a:r>
              <a:rPr lang="en-US" dirty="0"/>
              <a:t>Rich annotations and metadata can yield more powerful AI solutions</a:t>
            </a:r>
          </a:p>
        </p:txBody>
      </p:sp>
    </p:spTree>
    <p:extLst>
      <p:ext uri="{BB962C8B-B14F-4D97-AF65-F5344CB8AC3E}">
        <p14:creationId xmlns:p14="http://schemas.microsoft.com/office/powerpoint/2010/main" val="823172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69579-DF4E-461F-A622-D069DA5CFF1A}"/>
              </a:ext>
            </a:extLst>
          </p:cNvPr>
          <p:cNvSpPr>
            <a:spLocks noGrp="1"/>
          </p:cNvSpPr>
          <p:nvPr>
            <p:ph type="title"/>
          </p:nvPr>
        </p:nvSpPr>
        <p:spPr/>
        <p:txBody>
          <a:bodyPr/>
          <a:lstStyle/>
          <a:p>
            <a:r>
              <a:rPr lang="en-US" dirty="0">
                <a:solidFill>
                  <a:schemeClr val="accent6">
                    <a:lumMod val="75000"/>
                  </a:schemeClr>
                </a:solidFill>
              </a:rPr>
              <a:t>Standard Schema</a:t>
            </a:r>
          </a:p>
        </p:txBody>
      </p:sp>
      <p:sp>
        <p:nvSpPr>
          <p:cNvPr id="3" name="Content Placeholder 2">
            <a:extLst>
              <a:ext uri="{FF2B5EF4-FFF2-40B4-BE49-F238E27FC236}">
                <a16:creationId xmlns:a16="http://schemas.microsoft.com/office/drawing/2014/main" id="{1446608A-2EE7-44D1-BF33-77DB87D83C72}"/>
              </a:ext>
            </a:extLst>
          </p:cNvPr>
          <p:cNvSpPr>
            <a:spLocks noGrp="1"/>
          </p:cNvSpPr>
          <p:nvPr>
            <p:ph idx="1"/>
          </p:nvPr>
        </p:nvSpPr>
        <p:spPr>
          <a:xfrm>
            <a:off x="449094" y="1532699"/>
            <a:ext cx="11293812" cy="4644265"/>
          </a:xfrm>
        </p:spPr>
        <p:txBody>
          <a:bodyPr/>
          <a:lstStyle/>
          <a:p>
            <a:pPr marL="0" indent="0">
              <a:buNone/>
            </a:pPr>
            <a:r>
              <a:rPr lang="en-US" dirty="0"/>
              <a:t>Uses the language to define core types for the scientific field </a:t>
            </a:r>
          </a:p>
        </p:txBody>
      </p:sp>
      <p:grpSp>
        <p:nvGrpSpPr>
          <p:cNvPr id="66" name="Group 65">
            <a:extLst>
              <a:ext uri="{FF2B5EF4-FFF2-40B4-BE49-F238E27FC236}">
                <a16:creationId xmlns:a16="http://schemas.microsoft.com/office/drawing/2014/main" id="{C420737E-5A24-4B23-B72D-221516D8D304}"/>
              </a:ext>
            </a:extLst>
          </p:cNvPr>
          <p:cNvGrpSpPr/>
          <p:nvPr/>
        </p:nvGrpSpPr>
        <p:grpSpPr>
          <a:xfrm>
            <a:off x="10414001" y="172063"/>
            <a:ext cx="1691522" cy="1319083"/>
            <a:chOff x="10414001" y="172063"/>
            <a:chExt cx="1691522" cy="1319083"/>
          </a:xfrm>
        </p:grpSpPr>
        <p:sp>
          <p:nvSpPr>
            <p:cNvPr id="67" name="Isosceles Triangle 66">
              <a:extLst>
                <a:ext uri="{FF2B5EF4-FFF2-40B4-BE49-F238E27FC236}">
                  <a16:creationId xmlns:a16="http://schemas.microsoft.com/office/drawing/2014/main" id="{16DD62FB-156C-4892-8366-5BC9DD26AFE6}"/>
                </a:ext>
              </a:extLst>
            </p:cNvPr>
            <p:cNvSpPr/>
            <p:nvPr/>
          </p:nvSpPr>
          <p:spPr>
            <a:xfrm flipV="1">
              <a:off x="10879349" y="848368"/>
              <a:ext cx="770309" cy="641924"/>
            </a:xfrm>
            <a:prstGeom prst="triangle">
              <a:avLst/>
            </a:prstGeom>
            <a:solidFill>
              <a:srgbClr val="F79646"/>
            </a:solidFill>
            <a:ln w="12700" cmpd="sng">
              <a:solidFill>
                <a:srgbClr val="1D3B61"/>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68" name="Isosceles Triangle 67">
              <a:extLst>
                <a:ext uri="{FF2B5EF4-FFF2-40B4-BE49-F238E27FC236}">
                  <a16:creationId xmlns:a16="http://schemas.microsoft.com/office/drawing/2014/main" id="{0F346DDF-37A6-4F4A-8DAF-5F9F1E7B250E}"/>
                </a:ext>
              </a:extLst>
            </p:cNvPr>
            <p:cNvSpPr/>
            <p:nvPr/>
          </p:nvSpPr>
          <p:spPr>
            <a:xfrm>
              <a:off x="10879349" y="203969"/>
              <a:ext cx="770309" cy="641924"/>
            </a:xfrm>
            <a:prstGeom prst="triangle">
              <a:avLst/>
            </a:prstGeom>
            <a:solidFill>
              <a:srgbClr val="8064A2"/>
            </a:solidFill>
            <a:ln w="12700" cmpd="sng">
              <a:solidFill>
                <a:srgbClr val="FFFFFF"/>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69" name="Isosceles Triangle 68">
              <a:extLst>
                <a:ext uri="{FF2B5EF4-FFF2-40B4-BE49-F238E27FC236}">
                  <a16:creationId xmlns:a16="http://schemas.microsoft.com/office/drawing/2014/main" id="{6D15BC7D-5AC7-4BBB-9583-F4C2F9108BFE}"/>
                </a:ext>
              </a:extLst>
            </p:cNvPr>
            <p:cNvSpPr/>
            <p:nvPr/>
          </p:nvSpPr>
          <p:spPr>
            <a:xfrm>
              <a:off x="10494195" y="848368"/>
              <a:ext cx="770309" cy="641924"/>
            </a:xfrm>
            <a:prstGeom prst="triangle">
              <a:avLst/>
            </a:prstGeom>
            <a:solidFill>
              <a:srgbClr val="4F81BD"/>
            </a:solidFill>
            <a:ln w="12700" cmpd="sng">
              <a:solidFill>
                <a:srgbClr val="FFFFFF"/>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70" name="Isosceles Triangle 69">
              <a:extLst>
                <a:ext uri="{FF2B5EF4-FFF2-40B4-BE49-F238E27FC236}">
                  <a16:creationId xmlns:a16="http://schemas.microsoft.com/office/drawing/2014/main" id="{165A58B8-CCCD-4611-ABA9-A90474723B5E}"/>
                </a:ext>
              </a:extLst>
            </p:cNvPr>
            <p:cNvSpPr/>
            <p:nvPr/>
          </p:nvSpPr>
          <p:spPr>
            <a:xfrm>
              <a:off x="11264504" y="848508"/>
              <a:ext cx="770309" cy="641924"/>
            </a:xfrm>
            <a:prstGeom prst="triangle">
              <a:avLst/>
            </a:prstGeom>
            <a:solidFill>
              <a:srgbClr val="9BBB59"/>
            </a:solidFill>
            <a:ln w="12700" cmpd="sng">
              <a:solidFill>
                <a:srgbClr val="FFFFFF"/>
              </a:solidFill>
            </a:ln>
            <a:effectLst/>
            <a:scene3d>
              <a:camera prst="orthographicFront">
                <a:rot lat="0" lon="0" rev="0"/>
              </a:camera>
              <a:lightRig rig="threePt" dir="t">
                <a:rot lat="0" lon="0" rev="1200000"/>
              </a:lightRig>
            </a:scene3d>
            <a:sp3d/>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ysClr val="window" lastClr="FFFFFF"/>
                </a:solidFill>
                <a:effectLst/>
                <a:uLnTx/>
                <a:uFillTx/>
                <a:latin typeface="Calibri"/>
                <a:ea typeface="+mn-ea"/>
                <a:cs typeface="Calibri"/>
              </a:endParaRPr>
            </a:p>
          </p:txBody>
        </p:sp>
        <p:sp>
          <p:nvSpPr>
            <p:cNvPr id="71" name="Rectangle 70">
              <a:extLst>
                <a:ext uri="{FF2B5EF4-FFF2-40B4-BE49-F238E27FC236}">
                  <a16:creationId xmlns:a16="http://schemas.microsoft.com/office/drawing/2014/main" id="{2D0A51A8-C87E-4533-B66A-E68CC94DC454}"/>
                </a:ext>
              </a:extLst>
            </p:cNvPr>
            <p:cNvSpPr/>
            <p:nvPr/>
          </p:nvSpPr>
          <p:spPr>
            <a:xfrm>
              <a:off x="10973351" y="403308"/>
              <a:ext cx="585943"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accent4">
                      <a:lumMod val="50000"/>
                    </a:schemeClr>
                  </a:solidFill>
                  <a:uLnTx/>
                  <a:uFillTx/>
                  <a:latin typeface="Calibri"/>
                  <a:cs typeface="Calibri"/>
                </a:rPr>
                <a:t>Data API</a:t>
              </a:r>
            </a:p>
          </p:txBody>
        </p:sp>
        <p:sp>
          <p:nvSpPr>
            <p:cNvPr id="72" name="Rectangle 71">
              <a:extLst>
                <a:ext uri="{FF2B5EF4-FFF2-40B4-BE49-F238E27FC236}">
                  <a16:creationId xmlns:a16="http://schemas.microsoft.com/office/drawing/2014/main" id="{20CF5F79-9EF0-4FB1-8DAC-4A589B243E45}"/>
                </a:ext>
              </a:extLst>
            </p:cNvPr>
            <p:cNvSpPr/>
            <p:nvPr/>
          </p:nvSpPr>
          <p:spPr>
            <a:xfrm>
              <a:off x="10526164" y="1088115"/>
              <a:ext cx="719609"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tx2">
                      <a:lumMod val="50000"/>
                    </a:schemeClr>
                  </a:solidFill>
                  <a:uLnTx/>
                  <a:uFillTx/>
                  <a:latin typeface="Calibri"/>
                  <a:cs typeface="Calibri"/>
                </a:rPr>
                <a:t>Spec.</a:t>
              </a:r>
              <a:r>
                <a:rPr kumimoji="0" lang="en-US" sz="1000" b="1" i="0" u="none" strike="noStrike" kern="0" cap="none" spc="0" normalizeH="0" noProof="0" dirty="0">
                  <a:ln/>
                  <a:solidFill>
                    <a:schemeClr val="tx2">
                      <a:lumMod val="50000"/>
                    </a:schemeClr>
                  </a:solidFill>
                  <a:uLnTx/>
                  <a:uFillTx/>
                  <a:latin typeface="Calibri"/>
                  <a:cs typeface="Calibri"/>
                </a:rPr>
                <a:t> L</a:t>
              </a:r>
              <a:r>
                <a:rPr kumimoji="0" lang="en-US" sz="1000" b="1" i="0" u="none" strike="noStrike" kern="0" cap="none" spc="0" normalizeH="0" baseline="0" noProof="0" dirty="0">
                  <a:ln/>
                  <a:solidFill>
                    <a:schemeClr val="tx2">
                      <a:lumMod val="50000"/>
                    </a:schemeClr>
                  </a:solidFill>
                  <a:uLnTx/>
                  <a:uFillTx/>
                  <a:latin typeface="Calibri"/>
                  <a:cs typeface="Calibri"/>
                </a:rPr>
                <a:t>anguage</a:t>
              </a:r>
            </a:p>
          </p:txBody>
        </p:sp>
        <p:sp>
          <p:nvSpPr>
            <p:cNvPr id="73" name="Rectangle 72">
              <a:extLst>
                <a:ext uri="{FF2B5EF4-FFF2-40B4-BE49-F238E27FC236}">
                  <a16:creationId xmlns:a16="http://schemas.microsoft.com/office/drawing/2014/main" id="{350997B7-6963-4982-92A2-FBA3B244A814}"/>
                </a:ext>
              </a:extLst>
            </p:cNvPr>
            <p:cNvSpPr/>
            <p:nvPr/>
          </p:nvSpPr>
          <p:spPr>
            <a:xfrm>
              <a:off x="11320367" y="1091036"/>
              <a:ext cx="651129"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accent3">
                      <a:lumMod val="50000"/>
                    </a:schemeClr>
                  </a:solidFill>
                  <a:uLnTx/>
                  <a:uFillTx/>
                  <a:latin typeface="Calibri"/>
                  <a:cs typeface="Calibri"/>
                </a:rPr>
                <a:t>Data Storage</a:t>
              </a:r>
            </a:p>
          </p:txBody>
        </p:sp>
        <p:sp>
          <p:nvSpPr>
            <p:cNvPr id="74" name="Rectangle 73">
              <a:extLst>
                <a:ext uri="{FF2B5EF4-FFF2-40B4-BE49-F238E27FC236}">
                  <a16:creationId xmlns:a16="http://schemas.microsoft.com/office/drawing/2014/main" id="{42B4727C-F565-4BD2-8842-BE81763A7BD2}"/>
                </a:ext>
              </a:extLst>
            </p:cNvPr>
            <p:cNvSpPr/>
            <p:nvPr/>
          </p:nvSpPr>
          <p:spPr>
            <a:xfrm>
              <a:off x="10900520" y="820663"/>
              <a:ext cx="715044"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solidFill>
                    <a:schemeClr val="accent6">
                      <a:lumMod val="50000"/>
                    </a:schemeClr>
                  </a:solidFill>
                  <a:uLnTx/>
                  <a:uFillTx/>
                  <a:latin typeface="Calibri"/>
                  <a:cs typeface="Calibri"/>
                </a:rPr>
                <a:t>Standard Schema</a:t>
              </a:r>
            </a:p>
          </p:txBody>
        </p:sp>
        <p:sp>
          <p:nvSpPr>
            <p:cNvPr id="75" name="Isosceles Triangle 74">
              <a:extLst>
                <a:ext uri="{FF2B5EF4-FFF2-40B4-BE49-F238E27FC236}">
                  <a16:creationId xmlns:a16="http://schemas.microsoft.com/office/drawing/2014/main" id="{3B220DAB-5173-4870-A535-0258406EC96B}"/>
                </a:ext>
              </a:extLst>
            </p:cNvPr>
            <p:cNvSpPr/>
            <p:nvPr/>
          </p:nvSpPr>
          <p:spPr>
            <a:xfrm>
              <a:off x="10842586" y="172063"/>
              <a:ext cx="857096" cy="690421"/>
            </a:xfrm>
            <a:prstGeom prst="triangl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5699BAC6-957B-4538-9954-C6CC31ED3B4C}"/>
                </a:ext>
              </a:extLst>
            </p:cNvPr>
            <p:cNvSpPr/>
            <p:nvPr/>
          </p:nvSpPr>
          <p:spPr>
            <a:xfrm>
              <a:off x="10414001" y="797535"/>
              <a:ext cx="857096" cy="690421"/>
            </a:xfrm>
            <a:prstGeom prst="triangl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208BB325-8510-4F57-BA0C-C8F208401817}"/>
                </a:ext>
              </a:extLst>
            </p:cNvPr>
            <p:cNvSpPr/>
            <p:nvPr/>
          </p:nvSpPr>
          <p:spPr>
            <a:xfrm>
              <a:off x="11248427" y="795199"/>
              <a:ext cx="857096" cy="690421"/>
            </a:xfrm>
            <a:prstGeom prst="triangl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EAB2D562-43D8-45D4-A5E2-1DB3A0E8A13C}"/>
              </a:ext>
            </a:extLst>
          </p:cNvPr>
          <p:cNvGrpSpPr/>
          <p:nvPr/>
        </p:nvGrpSpPr>
        <p:grpSpPr>
          <a:xfrm>
            <a:off x="1892300" y="2341530"/>
            <a:ext cx="8039100" cy="3026601"/>
            <a:chOff x="1562100" y="2341530"/>
            <a:chExt cx="8039100" cy="3026601"/>
          </a:xfrm>
        </p:grpSpPr>
        <p:sp>
          <p:nvSpPr>
            <p:cNvPr id="5" name="Rectangle 4">
              <a:extLst>
                <a:ext uri="{FF2B5EF4-FFF2-40B4-BE49-F238E27FC236}">
                  <a16:creationId xmlns:a16="http://schemas.microsoft.com/office/drawing/2014/main" id="{550E02D7-7D3F-4230-A97A-0ABB0E8A74DC}"/>
                </a:ext>
              </a:extLst>
            </p:cNvPr>
            <p:cNvSpPr/>
            <p:nvPr/>
          </p:nvSpPr>
          <p:spPr>
            <a:xfrm>
              <a:off x="1562100" y="2341530"/>
              <a:ext cx="8039100" cy="3026601"/>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4AECC9FA-2D6B-4340-9873-5C0EF6652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759239"/>
              <a:ext cx="3054094" cy="2149843"/>
            </a:xfrm>
            <a:prstGeom prst="rect">
              <a:avLst/>
            </a:prstGeom>
          </p:spPr>
        </p:pic>
        <p:sp>
          <p:nvSpPr>
            <p:cNvPr id="4" name="TextBox 3">
              <a:extLst>
                <a:ext uri="{FF2B5EF4-FFF2-40B4-BE49-F238E27FC236}">
                  <a16:creationId xmlns:a16="http://schemas.microsoft.com/office/drawing/2014/main" id="{F5BA9AE6-3D88-4BA5-8608-D1A997F2FCD0}"/>
                </a:ext>
              </a:extLst>
            </p:cNvPr>
            <p:cNvSpPr txBox="1"/>
            <p:nvPr/>
          </p:nvSpPr>
          <p:spPr>
            <a:xfrm>
              <a:off x="1784350" y="2679998"/>
              <a:ext cx="3797300" cy="2308324"/>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NWB standard defines 68 different data types for neuroscience</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Growing public catalog of NWB extensions</a:t>
              </a:r>
            </a:p>
          </p:txBody>
        </p:sp>
      </p:grpSp>
    </p:spTree>
    <p:extLst>
      <p:ext uri="{BB962C8B-B14F-4D97-AF65-F5344CB8AC3E}">
        <p14:creationId xmlns:p14="http://schemas.microsoft.com/office/powerpoint/2010/main" val="536379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E034EC-6B7F-4CF6-859F-47DF1EF3EB58}"/>
              </a:ext>
            </a:extLst>
          </p:cNvPr>
          <p:cNvPicPr>
            <a:picLocks noChangeAspect="1"/>
          </p:cNvPicPr>
          <p:nvPr/>
        </p:nvPicPr>
        <p:blipFill rotWithShape="1">
          <a:blip r:embed="rId3"/>
          <a:srcRect t="8278"/>
          <a:stretch/>
        </p:blipFill>
        <p:spPr>
          <a:xfrm>
            <a:off x="-10633" y="1331745"/>
            <a:ext cx="12192000" cy="4927508"/>
          </a:xfrm>
          <a:prstGeom prst="rect">
            <a:avLst/>
          </a:prstGeom>
        </p:spPr>
      </p:pic>
      <p:sp>
        <p:nvSpPr>
          <p:cNvPr id="3" name="Title 2">
            <a:extLst>
              <a:ext uri="{FF2B5EF4-FFF2-40B4-BE49-F238E27FC236}">
                <a16:creationId xmlns:a16="http://schemas.microsoft.com/office/drawing/2014/main" id="{45B68209-662B-4F56-AF56-4845E12E2191}"/>
              </a:ext>
            </a:extLst>
          </p:cNvPr>
          <p:cNvSpPr>
            <a:spLocks noGrp="1"/>
          </p:cNvSpPr>
          <p:nvPr>
            <p:ph type="title"/>
          </p:nvPr>
        </p:nvSpPr>
        <p:spPr/>
        <p:txBody>
          <a:bodyPr/>
          <a:lstStyle/>
          <a:p>
            <a:r>
              <a:rPr lang="en-US" dirty="0"/>
              <a:t>Standards enable evaluation of different solutions</a:t>
            </a:r>
          </a:p>
        </p:txBody>
      </p:sp>
      <p:sp>
        <p:nvSpPr>
          <p:cNvPr id="5" name="Rectangle 4">
            <a:extLst>
              <a:ext uri="{FF2B5EF4-FFF2-40B4-BE49-F238E27FC236}">
                <a16:creationId xmlns:a16="http://schemas.microsoft.com/office/drawing/2014/main" id="{5645AF01-A4C4-4F19-B868-5E44C00271BB}"/>
              </a:ext>
            </a:extLst>
          </p:cNvPr>
          <p:cNvSpPr/>
          <p:nvPr/>
        </p:nvSpPr>
        <p:spPr>
          <a:xfrm>
            <a:off x="7910570" y="6469430"/>
            <a:ext cx="1766830" cy="307777"/>
          </a:xfrm>
          <a:prstGeom prst="rect">
            <a:avLst/>
          </a:prstGeom>
        </p:spPr>
        <p:txBody>
          <a:bodyPr wrap="none">
            <a:spAutoFit/>
          </a:bodyPr>
          <a:lstStyle/>
          <a:p>
            <a:r>
              <a:rPr lang="en-US" sz="1400" dirty="0" err="1">
                <a:latin typeface="Arial" panose="020B0604020202020204" pitchFamily="34" charset="0"/>
                <a:cs typeface="Arial" panose="020B0604020202020204" pitchFamily="34" charset="0"/>
              </a:rPr>
              <a:t>Sukiban</a:t>
            </a:r>
            <a:r>
              <a:rPr lang="en-US" sz="1400" dirty="0">
                <a:latin typeface="Arial" panose="020B0604020202020204" pitchFamily="34" charset="0"/>
                <a:cs typeface="Arial" panose="020B0604020202020204" pitchFamily="34" charset="0"/>
              </a:rPr>
              <a:t> et al., 2019</a:t>
            </a:r>
          </a:p>
        </p:txBody>
      </p:sp>
    </p:spTree>
    <p:extLst>
      <p:ext uri="{BB962C8B-B14F-4D97-AF65-F5344CB8AC3E}">
        <p14:creationId xmlns:p14="http://schemas.microsoft.com/office/powerpoint/2010/main" val="1165265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F986D-37CC-45F0-88A2-1C7DD06DD1C4}"/>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9361B8D-2C09-4646-BB59-C5AD53954349}"/>
              </a:ext>
            </a:extLst>
          </p:cNvPr>
          <p:cNvPicPr>
            <a:picLocks noChangeAspect="1"/>
          </p:cNvPicPr>
          <p:nvPr/>
        </p:nvPicPr>
        <p:blipFill>
          <a:blip r:embed="rId2"/>
          <a:stretch>
            <a:fillRect/>
          </a:stretch>
        </p:blipFill>
        <p:spPr>
          <a:xfrm>
            <a:off x="0" y="1785937"/>
            <a:ext cx="12192000" cy="4124325"/>
          </a:xfrm>
          <a:prstGeom prst="rect">
            <a:avLst/>
          </a:prstGeom>
        </p:spPr>
      </p:pic>
      <p:sp>
        <p:nvSpPr>
          <p:cNvPr id="7" name="Rectangle 6">
            <a:extLst>
              <a:ext uri="{FF2B5EF4-FFF2-40B4-BE49-F238E27FC236}">
                <a16:creationId xmlns:a16="http://schemas.microsoft.com/office/drawing/2014/main" id="{11E5FA86-EB7E-4B56-829E-ECFB14E8BA32}"/>
              </a:ext>
            </a:extLst>
          </p:cNvPr>
          <p:cNvSpPr/>
          <p:nvPr/>
        </p:nvSpPr>
        <p:spPr>
          <a:xfrm>
            <a:off x="7910570" y="6469430"/>
            <a:ext cx="1874231"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Friedman et al., 2015</a:t>
            </a:r>
          </a:p>
        </p:txBody>
      </p:sp>
    </p:spTree>
    <p:extLst>
      <p:ext uri="{BB962C8B-B14F-4D97-AF65-F5344CB8AC3E}">
        <p14:creationId xmlns:p14="http://schemas.microsoft.com/office/powerpoint/2010/main" val="1432482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1B902-96C6-41B8-8DA9-559BB516691E}"/>
              </a:ext>
            </a:extLst>
          </p:cNvPr>
          <p:cNvSpPr>
            <a:spLocks noGrp="1"/>
          </p:cNvSpPr>
          <p:nvPr>
            <p:ph type="title"/>
          </p:nvPr>
        </p:nvSpPr>
        <p:spPr/>
        <p:txBody>
          <a:bodyPr/>
          <a:lstStyle/>
          <a:p>
            <a:r>
              <a:rPr lang="en-US" dirty="0"/>
              <a:t>Community science…</a:t>
            </a:r>
          </a:p>
        </p:txBody>
      </p:sp>
      <p:sp>
        <p:nvSpPr>
          <p:cNvPr id="4" name="Rectangle 3">
            <a:extLst>
              <a:ext uri="{FF2B5EF4-FFF2-40B4-BE49-F238E27FC236}">
                <a16:creationId xmlns:a16="http://schemas.microsoft.com/office/drawing/2014/main" id="{7A573DE3-36BF-43B9-BC35-6FAD17CF7F43}"/>
              </a:ext>
            </a:extLst>
          </p:cNvPr>
          <p:cNvSpPr/>
          <p:nvPr/>
        </p:nvSpPr>
        <p:spPr>
          <a:xfrm>
            <a:off x="1529857" y="2417784"/>
            <a:ext cx="5383317" cy="369332"/>
          </a:xfrm>
          <a:prstGeom prst="rect">
            <a:avLst/>
          </a:prstGeom>
        </p:spPr>
        <p:txBody>
          <a:bodyPr>
            <a:spAutoFit/>
          </a:bodyPr>
          <a:lstStyle/>
          <a:p>
            <a:endParaRPr lang="en-US" dirty="0">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95CC501D-3239-45C9-801B-7080F6C9ABB7}"/>
                  </a:ext>
                </a:extLst>
              </p14:cNvPr>
              <p14:cNvContentPartPr/>
              <p14:nvPr/>
            </p14:nvContentPartPr>
            <p14:xfrm>
              <a:off x="3484683" y="2683293"/>
              <a:ext cx="609120" cy="898632"/>
            </p14:xfrm>
          </p:contentPart>
        </mc:Choice>
        <mc:Fallback xmlns="">
          <p:pic>
            <p:nvPicPr>
              <p:cNvPr id="5" name="Ink 4">
                <a:extLst>
                  <a:ext uri="{FF2B5EF4-FFF2-40B4-BE49-F238E27FC236}">
                    <a16:creationId xmlns:a16="http://schemas.microsoft.com/office/drawing/2014/main" id="{95CC501D-3239-45C9-801B-7080F6C9ABB7}"/>
                  </a:ext>
                </a:extLst>
              </p:cNvPr>
              <p:cNvPicPr/>
              <p:nvPr/>
            </p:nvPicPr>
            <p:blipFill>
              <a:blip r:embed="rId4"/>
              <a:stretch>
                <a:fillRect/>
              </a:stretch>
            </p:blipFill>
            <p:spPr>
              <a:xfrm>
                <a:off x="3469194" y="2667812"/>
                <a:ext cx="639378" cy="929234"/>
              </a:xfrm>
              <a:prstGeom prst="rect">
                <a:avLst/>
              </a:prstGeom>
            </p:spPr>
          </p:pic>
        </mc:Fallback>
      </mc:AlternateContent>
      <p:grpSp>
        <p:nvGrpSpPr>
          <p:cNvPr id="6" name="Group 5">
            <a:extLst>
              <a:ext uri="{FF2B5EF4-FFF2-40B4-BE49-F238E27FC236}">
                <a16:creationId xmlns:a16="http://schemas.microsoft.com/office/drawing/2014/main" id="{6D2D3088-DDFA-4A87-99F7-44CE320552BA}"/>
              </a:ext>
            </a:extLst>
          </p:cNvPr>
          <p:cNvGrpSpPr/>
          <p:nvPr/>
        </p:nvGrpSpPr>
        <p:grpSpPr>
          <a:xfrm>
            <a:off x="1843831" y="2607789"/>
            <a:ext cx="1442898" cy="2617055"/>
            <a:chOff x="3593330" y="2238363"/>
            <a:chExt cx="1225440" cy="2222640"/>
          </a:xfrm>
        </p:grpSpPr>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BF3B8035-F5DD-477C-A6AC-807886C63223}"/>
                    </a:ext>
                  </a:extLst>
                </p14:cNvPr>
                <p14:cNvContentPartPr/>
                <p14:nvPr/>
              </p14:nvContentPartPr>
              <p14:xfrm>
                <a:off x="3860450" y="2238363"/>
                <a:ext cx="775440" cy="933840"/>
              </p14:xfrm>
            </p:contentPart>
          </mc:Choice>
          <mc:Fallback xmlns="">
            <p:pic>
              <p:nvPicPr>
                <p:cNvPr id="16435" name="Ink 16434">
                  <a:extLst>
                    <a:ext uri="{FF2B5EF4-FFF2-40B4-BE49-F238E27FC236}">
                      <a16:creationId xmlns:a16="http://schemas.microsoft.com/office/drawing/2014/main" id="{CB90BB56-6A7C-334B-AC0A-1B1CE6E05186}"/>
                    </a:ext>
                  </a:extLst>
                </p:cNvPr>
                <p:cNvPicPr/>
                <p:nvPr/>
              </p:nvPicPr>
              <p:blipFill>
                <a:blip r:embed="rId8"/>
                <a:stretch>
                  <a:fillRect/>
                </a:stretch>
              </p:blipFill>
              <p:spPr>
                <a:xfrm>
                  <a:off x="3851450" y="2229723"/>
                  <a:ext cx="793080" cy="951480"/>
                </a:xfrm>
                <a:prstGeom prst="rect">
                  <a:avLst/>
                </a:prstGeom>
              </p:spPr>
            </p:pic>
          </mc:Fallback>
        </mc:AlternateContent>
        <p:grpSp>
          <p:nvGrpSpPr>
            <p:cNvPr id="8" name="Group 7">
              <a:extLst>
                <a:ext uri="{FF2B5EF4-FFF2-40B4-BE49-F238E27FC236}">
                  <a16:creationId xmlns:a16="http://schemas.microsoft.com/office/drawing/2014/main" id="{9B149375-9B13-413B-9287-D00ABC38B4AE}"/>
                </a:ext>
              </a:extLst>
            </p:cNvPr>
            <p:cNvGrpSpPr/>
            <p:nvPr/>
          </p:nvGrpSpPr>
          <p:grpSpPr>
            <a:xfrm>
              <a:off x="4126850" y="2550483"/>
              <a:ext cx="380160" cy="41760"/>
              <a:chOff x="4126850" y="2550483"/>
              <a:chExt cx="380160" cy="41760"/>
            </a:xfrm>
          </p:grpSpPr>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33CBA053-281C-4156-B3F4-25BC791A54B5}"/>
                      </a:ext>
                    </a:extLst>
                  </p14:cNvPr>
                  <p14:cNvContentPartPr/>
                  <p14:nvPr/>
                </p14:nvContentPartPr>
                <p14:xfrm>
                  <a:off x="4126850" y="2550483"/>
                  <a:ext cx="62640" cy="34200"/>
                </p14:xfrm>
              </p:contentPart>
            </mc:Choice>
            <mc:Fallback xmlns="">
              <p:pic>
                <p:nvPicPr>
                  <p:cNvPr id="16447" name="Ink 16446">
                    <a:extLst>
                      <a:ext uri="{FF2B5EF4-FFF2-40B4-BE49-F238E27FC236}">
                        <a16:creationId xmlns:a16="http://schemas.microsoft.com/office/drawing/2014/main" id="{E050E3F7-5310-9042-95F9-09CF91EE161C}"/>
                      </a:ext>
                    </a:extLst>
                  </p:cNvPr>
                  <p:cNvPicPr/>
                  <p:nvPr/>
                </p:nvPicPr>
                <p:blipFill>
                  <a:blip r:embed="rId10"/>
                  <a:stretch>
                    <a:fillRect/>
                  </a:stretch>
                </p:blipFill>
                <p:spPr>
                  <a:xfrm>
                    <a:off x="4118210" y="2541843"/>
                    <a:ext cx="802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Ink 17">
                    <a:extLst>
                      <a:ext uri="{FF2B5EF4-FFF2-40B4-BE49-F238E27FC236}">
                        <a16:creationId xmlns:a16="http://schemas.microsoft.com/office/drawing/2014/main" id="{06DDE97A-6701-44F2-A1A0-CEF4D181B5E8}"/>
                      </a:ext>
                    </a:extLst>
                  </p14:cNvPr>
                  <p14:cNvContentPartPr/>
                  <p14:nvPr/>
                </p14:nvContentPartPr>
                <p14:xfrm>
                  <a:off x="4406570" y="2554803"/>
                  <a:ext cx="100440" cy="37440"/>
                </p14:xfrm>
              </p:contentPart>
            </mc:Choice>
            <mc:Fallback xmlns="">
              <p:pic>
                <p:nvPicPr>
                  <p:cNvPr id="16448" name="Ink 16447">
                    <a:extLst>
                      <a:ext uri="{FF2B5EF4-FFF2-40B4-BE49-F238E27FC236}">
                        <a16:creationId xmlns:a16="http://schemas.microsoft.com/office/drawing/2014/main" id="{A494A190-2638-9F40-A284-B2640FC8A851}"/>
                      </a:ext>
                    </a:extLst>
                  </p:cNvPr>
                  <p:cNvPicPr/>
                  <p:nvPr/>
                </p:nvPicPr>
                <p:blipFill>
                  <a:blip r:embed="rId12"/>
                  <a:stretch>
                    <a:fillRect/>
                  </a:stretch>
                </p:blipFill>
                <p:spPr>
                  <a:xfrm>
                    <a:off x="4397930" y="2546163"/>
                    <a:ext cx="118080" cy="5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0F1BCB54-8E58-465D-9F28-B0FAB551F63D}"/>
                    </a:ext>
                  </a:extLst>
                </p14:cNvPr>
                <p14:cNvContentPartPr/>
                <p14:nvPr/>
              </p14:nvContentPartPr>
              <p14:xfrm>
                <a:off x="4148450" y="2882403"/>
                <a:ext cx="326160" cy="85680"/>
              </p14:xfrm>
            </p:contentPart>
          </mc:Choice>
          <mc:Fallback xmlns="">
            <p:pic>
              <p:nvPicPr>
                <p:cNvPr id="16450" name="Ink 16449">
                  <a:extLst>
                    <a:ext uri="{FF2B5EF4-FFF2-40B4-BE49-F238E27FC236}">
                      <a16:creationId xmlns:a16="http://schemas.microsoft.com/office/drawing/2014/main" id="{720970A1-8C15-B445-A5EA-3E12D1E07E1A}"/>
                    </a:ext>
                  </a:extLst>
                </p:cNvPr>
                <p:cNvPicPr/>
                <p:nvPr/>
              </p:nvPicPr>
              <p:blipFill>
                <a:blip r:embed="rId14"/>
                <a:stretch>
                  <a:fillRect/>
                </a:stretch>
              </p:blipFill>
              <p:spPr>
                <a:xfrm>
                  <a:off x="4139810" y="2873763"/>
                  <a:ext cx="343800" cy="103320"/>
                </a:xfrm>
                <a:prstGeom prst="rect">
                  <a:avLst/>
                </a:prstGeom>
              </p:spPr>
            </p:pic>
          </mc:Fallback>
        </mc:AlternateContent>
        <p:grpSp>
          <p:nvGrpSpPr>
            <p:cNvPr id="10" name="Group 9">
              <a:extLst>
                <a:ext uri="{FF2B5EF4-FFF2-40B4-BE49-F238E27FC236}">
                  <a16:creationId xmlns:a16="http://schemas.microsoft.com/office/drawing/2014/main" id="{E3BE8D81-9478-4130-BD8A-73486505306E}"/>
                </a:ext>
              </a:extLst>
            </p:cNvPr>
            <p:cNvGrpSpPr/>
            <p:nvPr/>
          </p:nvGrpSpPr>
          <p:grpSpPr>
            <a:xfrm>
              <a:off x="4012730" y="3171483"/>
              <a:ext cx="806040" cy="1289520"/>
              <a:chOff x="4012730" y="3171483"/>
              <a:chExt cx="806040" cy="1289520"/>
            </a:xfrm>
          </p:grpSpPr>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CDB3E760-E4B5-4DB6-893A-4E3FE7723785}"/>
                      </a:ext>
                    </a:extLst>
                  </p14:cNvPr>
                  <p14:cNvContentPartPr/>
                  <p14:nvPr/>
                </p14:nvContentPartPr>
                <p14:xfrm>
                  <a:off x="4338890" y="3171483"/>
                  <a:ext cx="8280" cy="891000"/>
                </p14:xfrm>
              </p:contentPart>
            </mc:Choice>
            <mc:Fallback xmlns="">
              <p:pic>
                <p:nvPicPr>
                  <p:cNvPr id="16469" name="Ink 16468">
                    <a:extLst>
                      <a:ext uri="{FF2B5EF4-FFF2-40B4-BE49-F238E27FC236}">
                        <a16:creationId xmlns:a16="http://schemas.microsoft.com/office/drawing/2014/main" id="{F1DDE781-38C2-3E49-BF10-684E1309A935}"/>
                      </a:ext>
                    </a:extLst>
                  </p:cNvPr>
                  <p:cNvPicPr/>
                  <p:nvPr/>
                </p:nvPicPr>
                <p:blipFill>
                  <a:blip r:embed="rId16"/>
                  <a:stretch>
                    <a:fillRect/>
                  </a:stretch>
                </p:blipFill>
                <p:spPr>
                  <a:xfrm>
                    <a:off x="4329890" y="3162483"/>
                    <a:ext cx="25920" cy="908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7EC0438B-B4F4-4CE8-A515-027D7BC658E8}"/>
                      </a:ext>
                    </a:extLst>
                  </p14:cNvPr>
                  <p14:cNvContentPartPr/>
                  <p14:nvPr/>
                </p14:nvContentPartPr>
                <p14:xfrm>
                  <a:off x="4012730" y="4047003"/>
                  <a:ext cx="328680" cy="402840"/>
                </p14:xfrm>
              </p:contentPart>
            </mc:Choice>
            <mc:Fallback xmlns="">
              <p:pic>
                <p:nvPicPr>
                  <p:cNvPr id="16470" name="Ink 16469">
                    <a:extLst>
                      <a:ext uri="{FF2B5EF4-FFF2-40B4-BE49-F238E27FC236}">
                        <a16:creationId xmlns:a16="http://schemas.microsoft.com/office/drawing/2014/main" id="{72005278-7E95-924B-9F96-E6DAA7FD94B5}"/>
                      </a:ext>
                    </a:extLst>
                  </p:cNvPr>
                  <p:cNvPicPr/>
                  <p:nvPr/>
                </p:nvPicPr>
                <p:blipFill>
                  <a:blip r:embed="rId18"/>
                  <a:stretch>
                    <a:fillRect/>
                  </a:stretch>
                </p:blipFill>
                <p:spPr>
                  <a:xfrm>
                    <a:off x="4003730" y="4038363"/>
                    <a:ext cx="34632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21DEB829-2B7B-4C0C-9B87-441BA9456AE2}"/>
                      </a:ext>
                    </a:extLst>
                  </p14:cNvPr>
                  <p14:cNvContentPartPr/>
                  <p14:nvPr/>
                </p14:nvContentPartPr>
                <p14:xfrm>
                  <a:off x="4351130" y="4037283"/>
                  <a:ext cx="467640" cy="423720"/>
                </p14:xfrm>
              </p:contentPart>
            </mc:Choice>
            <mc:Fallback xmlns="">
              <p:pic>
                <p:nvPicPr>
                  <p:cNvPr id="16472" name="Ink 16471">
                    <a:extLst>
                      <a:ext uri="{FF2B5EF4-FFF2-40B4-BE49-F238E27FC236}">
                        <a16:creationId xmlns:a16="http://schemas.microsoft.com/office/drawing/2014/main" id="{B3E89BB9-5336-C045-AD20-B971655FB135}"/>
                      </a:ext>
                    </a:extLst>
                  </p:cNvPr>
                  <p:cNvPicPr/>
                  <p:nvPr/>
                </p:nvPicPr>
                <p:blipFill>
                  <a:blip r:embed="rId20"/>
                  <a:stretch>
                    <a:fillRect/>
                  </a:stretch>
                </p:blipFill>
                <p:spPr>
                  <a:xfrm>
                    <a:off x="4342130" y="4028283"/>
                    <a:ext cx="485280" cy="441360"/>
                  </a:xfrm>
                  <a:prstGeom prst="rect">
                    <a:avLst/>
                  </a:prstGeom>
                </p:spPr>
              </p:pic>
            </mc:Fallback>
          </mc:AlternateContent>
        </p:grpSp>
        <p:grpSp>
          <p:nvGrpSpPr>
            <p:cNvPr id="11" name="Group 10">
              <a:extLst>
                <a:ext uri="{FF2B5EF4-FFF2-40B4-BE49-F238E27FC236}">
                  <a16:creationId xmlns:a16="http://schemas.microsoft.com/office/drawing/2014/main" id="{F1F5BEFF-B721-4C71-8449-5CB9EA8A138B}"/>
                </a:ext>
              </a:extLst>
            </p:cNvPr>
            <p:cNvGrpSpPr/>
            <p:nvPr/>
          </p:nvGrpSpPr>
          <p:grpSpPr>
            <a:xfrm>
              <a:off x="3593330" y="3117483"/>
              <a:ext cx="1210680" cy="476280"/>
              <a:chOff x="3593330" y="3117483"/>
              <a:chExt cx="1210680" cy="476280"/>
            </a:xfrm>
          </p:grpSpPr>
          <mc:AlternateContent xmlns:mc="http://schemas.openxmlformats.org/markup-compatibility/2006" xmlns:p14="http://schemas.microsoft.com/office/powerpoint/2010/main">
            <mc:Choice Requires="p14">
              <p:contentPart p14:bwMode="auto" r:id="rId21">
                <p14:nvContentPartPr>
                  <p14:cNvPr id="12" name="Ink 11">
                    <a:extLst>
                      <a:ext uri="{FF2B5EF4-FFF2-40B4-BE49-F238E27FC236}">
                        <a16:creationId xmlns:a16="http://schemas.microsoft.com/office/drawing/2014/main" id="{3BC92F2B-2913-45F4-98A1-396CBC5EACA7}"/>
                      </a:ext>
                    </a:extLst>
                  </p14:cNvPr>
                  <p14:cNvContentPartPr/>
                  <p14:nvPr/>
                </p14:nvContentPartPr>
                <p14:xfrm>
                  <a:off x="4357250" y="3117483"/>
                  <a:ext cx="446760" cy="476280"/>
                </p14:xfrm>
              </p:contentPart>
            </mc:Choice>
            <mc:Fallback xmlns="">
              <p:pic>
                <p:nvPicPr>
                  <p:cNvPr id="16474" name="Ink 16473">
                    <a:extLst>
                      <a:ext uri="{FF2B5EF4-FFF2-40B4-BE49-F238E27FC236}">
                        <a16:creationId xmlns:a16="http://schemas.microsoft.com/office/drawing/2014/main" id="{6B6EDE5E-74CF-8C47-9FDE-A8ECCDABBA9E}"/>
                      </a:ext>
                    </a:extLst>
                  </p:cNvPr>
                  <p:cNvPicPr/>
                  <p:nvPr/>
                </p:nvPicPr>
                <p:blipFill>
                  <a:blip r:embed="rId22"/>
                  <a:stretch>
                    <a:fillRect/>
                  </a:stretch>
                </p:blipFill>
                <p:spPr>
                  <a:xfrm>
                    <a:off x="4348610" y="3108843"/>
                    <a:ext cx="464400" cy="49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3" name="Ink 12">
                    <a:extLst>
                      <a:ext uri="{FF2B5EF4-FFF2-40B4-BE49-F238E27FC236}">
                        <a16:creationId xmlns:a16="http://schemas.microsoft.com/office/drawing/2014/main" id="{EE8C9CCA-F3FF-4954-BDE3-B68DB74E629C}"/>
                      </a:ext>
                    </a:extLst>
                  </p14:cNvPr>
                  <p14:cNvContentPartPr/>
                  <p14:nvPr/>
                </p14:nvContentPartPr>
                <p14:xfrm>
                  <a:off x="3593330" y="3209643"/>
                  <a:ext cx="736560" cy="383040"/>
                </p14:xfrm>
              </p:contentPart>
            </mc:Choice>
            <mc:Fallback xmlns="">
              <p:pic>
                <p:nvPicPr>
                  <p:cNvPr id="16475" name="Ink 16474">
                    <a:extLst>
                      <a:ext uri="{FF2B5EF4-FFF2-40B4-BE49-F238E27FC236}">
                        <a16:creationId xmlns:a16="http://schemas.microsoft.com/office/drawing/2014/main" id="{B062DF04-7502-BE4B-8B14-B6A9CE3A91E0}"/>
                      </a:ext>
                    </a:extLst>
                  </p:cNvPr>
                  <p:cNvPicPr/>
                  <p:nvPr/>
                </p:nvPicPr>
                <p:blipFill>
                  <a:blip r:embed="rId24"/>
                  <a:stretch>
                    <a:fillRect/>
                  </a:stretch>
                </p:blipFill>
                <p:spPr>
                  <a:xfrm>
                    <a:off x="3584330" y="3200643"/>
                    <a:ext cx="754200" cy="40068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25">
            <p14:nvContentPartPr>
              <p14:cNvPr id="19" name="Ink 18">
                <a:extLst>
                  <a:ext uri="{FF2B5EF4-FFF2-40B4-BE49-F238E27FC236}">
                    <a16:creationId xmlns:a16="http://schemas.microsoft.com/office/drawing/2014/main" id="{ABAC3EE3-A103-42E0-86B4-270194336AE8}"/>
                  </a:ext>
                </a:extLst>
              </p14:cNvPr>
              <p14:cNvContentPartPr/>
              <p14:nvPr/>
            </p14:nvContentPartPr>
            <p14:xfrm>
              <a:off x="7991177" y="2781372"/>
              <a:ext cx="679485" cy="858364"/>
            </p14:xfrm>
          </p:contentPart>
        </mc:Choice>
        <mc:Fallback xmlns="">
          <p:pic>
            <p:nvPicPr>
              <p:cNvPr id="19" name="Ink 18">
                <a:extLst>
                  <a:ext uri="{FF2B5EF4-FFF2-40B4-BE49-F238E27FC236}">
                    <a16:creationId xmlns:a16="http://schemas.microsoft.com/office/drawing/2014/main" id="{ABAC3EE3-A103-42E0-86B4-270194336AE8}"/>
                  </a:ext>
                </a:extLst>
              </p:cNvPr>
              <p:cNvPicPr/>
              <p:nvPr/>
            </p:nvPicPr>
            <p:blipFill>
              <a:blip r:embed="rId26"/>
              <a:stretch>
                <a:fillRect/>
              </a:stretch>
            </p:blipFill>
            <p:spPr>
              <a:xfrm>
                <a:off x="7975693" y="2765890"/>
                <a:ext cx="710092" cy="888968"/>
              </a:xfrm>
              <a:prstGeom prst="rect">
                <a:avLst/>
              </a:prstGeom>
            </p:spPr>
          </p:pic>
        </mc:Fallback>
      </mc:AlternateContent>
      <p:grpSp>
        <p:nvGrpSpPr>
          <p:cNvPr id="20" name="Group 19">
            <a:extLst>
              <a:ext uri="{FF2B5EF4-FFF2-40B4-BE49-F238E27FC236}">
                <a16:creationId xmlns:a16="http://schemas.microsoft.com/office/drawing/2014/main" id="{855AD7F3-9392-473F-A6C1-821E2EFCC7DE}"/>
              </a:ext>
            </a:extLst>
          </p:cNvPr>
          <p:cNvGrpSpPr/>
          <p:nvPr/>
        </p:nvGrpSpPr>
        <p:grpSpPr>
          <a:xfrm>
            <a:off x="8933496" y="2600795"/>
            <a:ext cx="1442898" cy="2617055"/>
            <a:chOff x="3593330" y="2238363"/>
            <a:chExt cx="1225440" cy="2222640"/>
          </a:xfrm>
        </p:grpSpPr>
        <mc:AlternateContent xmlns:mc="http://schemas.openxmlformats.org/markup-compatibility/2006" xmlns:p14="http://schemas.microsoft.com/office/powerpoint/2010/main">
          <mc:Choice Requires="p14">
            <p:contentPart p14:bwMode="auto" r:id="rId27">
              <p14:nvContentPartPr>
                <p14:cNvPr id="21" name="Ink 20">
                  <a:extLst>
                    <a:ext uri="{FF2B5EF4-FFF2-40B4-BE49-F238E27FC236}">
                      <a16:creationId xmlns:a16="http://schemas.microsoft.com/office/drawing/2014/main" id="{E07A1DE3-B3DE-461A-A858-FB6E010860CB}"/>
                    </a:ext>
                  </a:extLst>
                </p14:cNvPr>
                <p14:cNvContentPartPr/>
                <p14:nvPr/>
              </p14:nvContentPartPr>
              <p14:xfrm>
                <a:off x="3860450" y="2238363"/>
                <a:ext cx="775440" cy="933840"/>
              </p14:xfrm>
            </p:contentPart>
          </mc:Choice>
          <mc:Fallback xmlns="">
            <p:pic>
              <p:nvPicPr>
                <p:cNvPr id="171" name="Ink 170">
                  <a:extLst>
                    <a:ext uri="{FF2B5EF4-FFF2-40B4-BE49-F238E27FC236}">
                      <a16:creationId xmlns:a16="http://schemas.microsoft.com/office/drawing/2014/main" id="{CDE0F44E-F0D4-C749-8068-B2E4C0ABC50E}"/>
                    </a:ext>
                  </a:extLst>
                </p:cNvPr>
                <p:cNvPicPr/>
                <p:nvPr/>
              </p:nvPicPr>
              <p:blipFill>
                <a:blip r:embed="rId28"/>
                <a:stretch>
                  <a:fillRect/>
                </a:stretch>
              </p:blipFill>
              <p:spPr>
                <a:xfrm>
                  <a:off x="3851450" y="2229723"/>
                  <a:ext cx="793080" cy="951480"/>
                </a:xfrm>
                <a:prstGeom prst="rect">
                  <a:avLst/>
                </a:prstGeom>
              </p:spPr>
            </p:pic>
          </mc:Fallback>
        </mc:AlternateContent>
        <p:grpSp>
          <p:nvGrpSpPr>
            <p:cNvPr id="22" name="Group 21">
              <a:extLst>
                <a:ext uri="{FF2B5EF4-FFF2-40B4-BE49-F238E27FC236}">
                  <a16:creationId xmlns:a16="http://schemas.microsoft.com/office/drawing/2014/main" id="{614EC719-2B41-4E77-BDB6-08FC8AF4DA6B}"/>
                </a:ext>
              </a:extLst>
            </p:cNvPr>
            <p:cNvGrpSpPr/>
            <p:nvPr/>
          </p:nvGrpSpPr>
          <p:grpSpPr>
            <a:xfrm>
              <a:off x="4126850" y="2550483"/>
              <a:ext cx="380160" cy="41760"/>
              <a:chOff x="4126850" y="2550483"/>
              <a:chExt cx="380160" cy="41760"/>
            </a:xfrm>
          </p:grpSpPr>
          <mc:AlternateContent xmlns:mc="http://schemas.openxmlformats.org/markup-compatibility/2006" xmlns:p14="http://schemas.microsoft.com/office/powerpoint/2010/main">
            <mc:Choice Requires="p14">
              <p:contentPart p14:bwMode="auto" r:id="rId29">
                <p14:nvContentPartPr>
                  <p14:cNvPr id="31" name="Ink 30">
                    <a:extLst>
                      <a:ext uri="{FF2B5EF4-FFF2-40B4-BE49-F238E27FC236}">
                        <a16:creationId xmlns:a16="http://schemas.microsoft.com/office/drawing/2014/main" id="{EC2D6C1F-C538-41D2-940D-872DA3FB4C34}"/>
                      </a:ext>
                    </a:extLst>
                  </p14:cNvPr>
                  <p14:cNvContentPartPr/>
                  <p14:nvPr/>
                </p14:nvContentPartPr>
                <p14:xfrm>
                  <a:off x="4126850" y="2550483"/>
                  <a:ext cx="62640" cy="34200"/>
                </p14:xfrm>
              </p:contentPart>
            </mc:Choice>
            <mc:Fallback xmlns="">
              <p:pic>
                <p:nvPicPr>
                  <p:cNvPr id="181" name="Ink 180">
                    <a:extLst>
                      <a:ext uri="{FF2B5EF4-FFF2-40B4-BE49-F238E27FC236}">
                        <a16:creationId xmlns:a16="http://schemas.microsoft.com/office/drawing/2014/main" id="{E1DC05D4-86E3-AA4C-BA59-F625A57C15C5}"/>
                      </a:ext>
                    </a:extLst>
                  </p:cNvPr>
                  <p:cNvPicPr/>
                  <p:nvPr/>
                </p:nvPicPr>
                <p:blipFill>
                  <a:blip r:embed="rId30"/>
                  <a:stretch>
                    <a:fillRect/>
                  </a:stretch>
                </p:blipFill>
                <p:spPr>
                  <a:xfrm>
                    <a:off x="4118210" y="2541843"/>
                    <a:ext cx="802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2" name="Ink 31">
                    <a:extLst>
                      <a:ext uri="{FF2B5EF4-FFF2-40B4-BE49-F238E27FC236}">
                        <a16:creationId xmlns:a16="http://schemas.microsoft.com/office/drawing/2014/main" id="{38D59D28-D4A5-4B3A-A722-8C76A6EFEA31}"/>
                      </a:ext>
                    </a:extLst>
                  </p14:cNvPr>
                  <p14:cNvContentPartPr/>
                  <p14:nvPr/>
                </p14:nvContentPartPr>
                <p14:xfrm>
                  <a:off x="4406570" y="2554803"/>
                  <a:ext cx="100440" cy="37440"/>
                </p14:xfrm>
              </p:contentPart>
            </mc:Choice>
            <mc:Fallback xmlns="">
              <p:pic>
                <p:nvPicPr>
                  <p:cNvPr id="182" name="Ink 181">
                    <a:extLst>
                      <a:ext uri="{FF2B5EF4-FFF2-40B4-BE49-F238E27FC236}">
                        <a16:creationId xmlns:a16="http://schemas.microsoft.com/office/drawing/2014/main" id="{52407A64-DC68-604B-90E2-12B07E04D198}"/>
                      </a:ext>
                    </a:extLst>
                  </p:cNvPr>
                  <p:cNvPicPr/>
                  <p:nvPr/>
                </p:nvPicPr>
                <p:blipFill>
                  <a:blip r:embed="rId32"/>
                  <a:stretch>
                    <a:fillRect/>
                  </a:stretch>
                </p:blipFill>
                <p:spPr>
                  <a:xfrm>
                    <a:off x="4397930" y="2546163"/>
                    <a:ext cx="118080" cy="5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
              <p14:nvContentPartPr>
                <p14:cNvPr id="23" name="Ink 22">
                  <a:extLst>
                    <a:ext uri="{FF2B5EF4-FFF2-40B4-BE49-F238E27FC236}">
                      <a16:creationId xmlns:a16="http://schemas.microsoft.com/office/drawing/2014/main" id="{B00039AA-33F2-4FFA-A9E1-0E3D658AADB7}"/>
                    </a:ext>
                  </a:extLst>
                </p14:cNvPr>
                <p14:cNvContentPartPr/>
                <p14:nvPr/>
              </p14:nvContentPartPr>
              <p14:xfrm>
                <a:off x="4148450" y="2882403"/>
                <a:ext cx="326160" cy="85680"/>
              </p14:xfrm>
            </p:contentPart>
          </mc:Choice>
          <mc:Fallback xmlns="">
            <p:pic>
              <p:nvPicPr>
                <p:cNvPr id="173" name="Ink 172">
                  <a:extLst>
                    <a:ext uri="{FF2B5EF4-FFF2-40B4-BE49-F238E27FC236}">
                      <a16:creationId xmlns:a16="http://schemas.microsoft.com/office/drawing/2014/main" id="{44D9C603-DE73-C849-B153-452CE50B0C1A}"/>
                    </a:ext>
                  </a:extLst>
                </p:cNvPr>
                <p:cNvPicPr/>
                <p:nvPr/>
              </p:nvPicPr>
              <p:blipFill>
                <a:blip r:embed="rId34"/>
                <a:stretch>
                  <a:fillRect/>
                </a:stretch>
              </p:blipFill>
              <p:spPr>
                <a:xfrm>
                  <a:off x="4139810" y="2873763"/>
                  <a:ext cx="343800" cy="103320"/>
                </a:xfrm>
                <a:prstGeom prst="rect">
                  <a:avLst/>
                </a:prstGeom>
              </p:spPr>
            </p:pic>
          </mc:Fallback>
        </mc:AlternateContent>
        <p:grpSp>
          <p:nvGrpSpPr>
            <p:cNvPr id="24" name="Group 23">
              <a:extLst>
                <a:ext uri="{FF2B5EF4-FFF2-40B4-BE49-F238E27FC236}">
                  <a16:creationId xmlns:a16="http://schemas.microsoft.com/office/drawing/2014/main" id="{1E748DDD-9876-472C-9617-15F5BB62C756}"/>
                </a:ext>
              </a:extLst>
            </p:cNvPr>
            <p:cNvGrpSpPr/>
            <p:nvPr/>
          </p:nvGrpSpPr>
          <p:grpSpPr>
            <a:xfrm>
              <a:off x="4012730" y="3171483"/>
              <a:ext cx="806040" cy="1289520"/>
              <a:chOff x="4012730" y="3171483"/>
              <a:chExt cx="806040" cy="1289520"/>
            </a:xfrm>
          </p:grpSpPr>
          <mc:AlternateContent xmlns:mc="http://schemas.openxmlformats.org/markup-compatibility/2006" xmlns:p14="http://schemas.microsoft.com/office/powerpoint/2010/main">
            <mc:Choice Requires="p14">
              <p:contentPart p14:bwMode="auto" r:id="rId35">
                <p14:nvContentPartPr>
                  <p14:cNvPr id="28" name="Ink 27">
                    <a:extLst>
                      <a:ext uri="{FF2B5EF4-FFF2-40B4-BE49-F238E27FC236}">
                        <a16:creationId xmlns:a16="http://schemas.microsoft.com/office/drawing/2014/main" id="{457CDBE3-4AE4-4518-A554-BF2F2398C345}"/>
                      </a:ext>
                    </a:extLst>
                  </p14:cNvPr>
                  <p14:cNvContentPartPr/>
                  <p14:nvPr/>
                </p14:nvContentPartPr>
                <p14:xfrm>
                  <a:off x="4338890" y="3171483"/>
                  <a:ext cx="8280" cy="891000"/>
                </p14:xfrm>
              </p:contentPart>
            </mc:Choice>
            <mc:Fallback xmlns="">
              <p:pic>
                <p:nvPicPr>
                  <p:cNvPr id="178" name="Ink 177">
                    <a:extLst>
                      <a:ext uri="{FF2B5EF4-FFF2-40B4-BE49-F238E27FC236}">
                        <a16:creationId xmlns:a16="http://schemas.microsoft.com/office/drawing/2014/main" id="{C18F92D2-50EB-444B-AAC5-A958C73D8505}"/>
                      </a:ext>
                    </a:extLst>
                  </p:cNvPr>
                  <p:cNvPicPr/>
                  <p:nvPr/>
                </p:nvPicPr>
                <p:blipFill>
                  <a:blip r:embed="rId36"/>
                  <a:stretch>
                    <a:fillRect/>
                  </a:stretch>
                </p:blipFill>
                <p:spPr>
                  <a:xfrm>
                    <a:off x="4329890" y="3162483"/>
                    <a:ext cx="25920" cy="908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9" name="Ink 28">
                    <a:extLst>
                      <a:ext uri="{FF2B5EF4-FFF2-40B4-BE49-F238E27FC236}">
                        <a16:creationId xmlns:a16="http://schemas.microsoft.com/office/drawing/2014/main" id="{AFF86689-2EC5-4826-ADE9-A4B01CE7207A}"/>
                      </a:ext>
                    </a:extLst>
                  </p14:cNvPr>
                  <p14:cNvContentPartPr/>
                  <p14:nvPr/>
                </p14:nvContentPartPr>
                <p14:xfrm>
                  <a:off x="4012730" y="4047003"/>
                  <a:ext cx="328680" cy="402840"/>
                </p14:xfrm>
              </p:contentPart>
            </mc:Choice>
            <mc:Fallback xmlns="">
              <p:pic>
                <p:nvPicPr>
                  <p:cNvPr id="179" name="Ink 178">
                    <a:extLst>
                      <a:ext uri="{FF2B5EF4-FFF2-40B4-BE49-F238E27FC236}">
                        <a16:creationId xmlns:a16="http://schemas.microsoft.com/office/drawing/2014/main" id="{C497BCF0-D78B-5A46-8981-C965DC67B603}"/>
                      </a:ext>
                    </a:extLst>
                  </p:cNvPr>
                  <p:cNvPicPr/>
                  <p:nvPr/>
                </p:nvPicPr>
                <p:blipFill>
                  <a:blip r:embed="rId38"/>
                  <a:stretch>
                    <a:fillRect/>
                  </a:stretch>
                </p:blipFill>
                <p:spPr>
                  <a:xfrm>
                    <a:off x="4003730" y="4038363"/>
                    <a:ext cx="34632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0" name="Ink 29">
                    <a:extLst>
                      <a:ext uri="{FF2B5EF4-FFF2-40B4-BE49-F238E27FC236}">
                        <a16:creationId xmlns:a16="http://schemas.microsoft.com/office/drawing/2014/main" id="{E1A14F0B-982A-435E-8914-62914471BC20}"/>
                      </a:ext>
                    </a:extLst>
                  </p14:cNvPr>
                  <p14:cNvContentPartPr/>
                  <p14:nvPr/>
                </p14:nvContentPartPr>
                <p14:xfrm>
                  <a:off x="4351130" y="4037283"/>
                  <a:ext cx="467640" cy="423720"/>
                </p14:xfrm>
              </p:contentPart>
            </mc:Choice>
            <mc:Fallback xmlns="">
              <p:pic>
                <p:nvPicPr>
                  <p:cNvPr id="180" name="Ink 179">
                    <a:extLst>
                      <a:ext uri="{FF2B5EF4-FFF2-40B4-BE49-F238E27FC236}">
                        <a16:creationId xmlns:a16="http://schemas.microsoft.com/office/drawing/2014/main" id="{031DA59D-3723-8F45-A67A-FF0369A0A275}"/>
                      </a:ext>
                    </a:extLst>
                  </p:cNvPr>
                  <p:cNvPicPr/>
                  <p:nvPr/>
                </p:nvPicPr>
                <p:blipFill>
                  <a:blip r:embed="rId40"/>
                  <a:stretch>
                    <a:fillRect/>
                  </a:stretch>
                </p:blipFill>
                <p:spPr>
                  <a:xfrm>
                    <a:off x="4342130" y="4028283"/>
                    <a:ext cx="485280" cy="441360"/>
                  </a:xfrm>
                  <a:prstGeom prst="rect">
                    <a:avLst/>
                  </a:prstGeom>
                </p:spPr>
              </p:pic>
            </mc:Fallback>
          </mc:AlternateContent>
        </p:grpSp>
        <p:grpSp>
          <p:nvGrpSpPr>
            <p:cNvPr id="25" name="Group 24">
              <a:extLst>
                <a:ext uri="{FF2B5EF4-FFF2-40B4-BE49-F238E27FC236}">
                  <a16:creationId xmlns:a16="http://schemas.microsoft.com/office/drawing/2014/main" id="{0CB7C91B-8F97-4703-BC09-AA2B6849CD4C}"/>
                </a:ext>
              </a:extLst>
            </p:cNvPr>
            <p:cNvGrpSpPr/>
            <p:nvPr/>
          </p:nvGrpSpPr>
          <p:grpSpPr>
            <a:xfrm>
              <a:off x="3593330" y="3117483"/>
              <a:ext cx="1210680" cy="476280"/>
              <a:chOff x="3593330" y="3117483"/>
              <a:chExt cx="1210680" cy="476280"/>
            </a:xfrm>
          </p:grpSpPr>
          <mc:AlternateContent xmlns:mc="http://schemas.openxmlformats.org/markup-compatibility/2006" xmlns:p14="http://schemas.microsoft.com/office/powerpoint/2010/main">
            <mc:Choice Requires="p14">
              <p:contentPart p14:bwMode="auto" r:id="rId41">
                <p14:nvContentPartPr>
                  <p14:cNvPr id="26" name="Ink 25">
                    <a:extLst>
                      <a:ext uri="{FF2B5EF4-FFF2-40B4-BE49-F238E27FC236}">
                        <a16:creationId xmlns:a16="http://schemas.microsoft.com/office/drawing/2014/main" id="{0C66C55D-855B-452A-AE73-AA3F65601CA4}"/>
                      </a:ext>
                    </a:extLst>
                  </p14:cNvPr>
                  <p14:cNvContentPartPr/>
                  <p14:nvPr/>
                </p14:nvContentPartPr>
                <p14:xfrm>
                  <a:off x="4357250" y="3117483"/>
                  <a:ext cx="446760" cy="476280"/>
                </p14:xfrm>
              </p:contentPart>
            </mc:Choice>
            <mc:Fallback xmlns="">
              <p:pic>
                <p:nvPicPr>
                  <p:cNvPr id="176" name="Ink 175">
                    <a:extLst>
                      <a:ext uri="{FF2B5EF4-FFF2-40B4-BE49-F238E27FC236}">
                        <a16:creationId xmlns:a16="http://schemas.microsoft.com/office/drawing/2014/main" id="{1FB7B90E-F72D-7B47-AD69-5E68F3C9DB7E}"/>
                      </a:ext>
                    </a:extLst>
                  </p:cNvPr>
                  <p:cNvPicPr/>
                  <p:nvPr/>
                </p:nvPicPr>
                <p:blipFill>
                  <a:blip r:embed="rId42"/>
                  <a:stretch>
                    <a:fillRect/>
                  </a:stretch>
                </p:blipFill>
                <p:spPr>
                  <a:xfrm>
                    <a:off x="4348610" y="3108843"/>
                    <a:ext cx="464400" cy="4939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7" name="Ink 26">
                    <a:extLst>
                      <a:ext uri="{FF2B5EF4-FFF2-40B4-BE49-F238E27FC236}">
                        <a16:creationId xmlns:a16="http://schemas.microsoft.com/office/drawing/2014/main" id="{C6D47504-F970-4416-8927-ACB2BB27745E}"/>
                      </a:ext>
                    </a:extLst>
                  </p14:cNvPr>
                  <p14:cNvContentPartPr/>
                  <p14:nvPr/>
                </p14:nvContentPartPr>
                <p14:xfrm>
                  <a:off x="3593330" y="3209643"/>
                  <a:ext cx="736560" cy="383040"/>
                </p14:xfrm>
              </p:contentPart>
            </mc:Choice>
            <mc:Fallback xmlns="">
              <p:pic>
                <p:nvPicPr>
                  <p:cNvPr id="177" name="Ink 176">
                    <a:extLst>
                      <a:ext uri="{FF2B5EF4-FFF2-40B4-BE49-F238E27FC236}">
                        <a16:creationId xmlns:a16="http://schemas.microsoft.com/office/drawing/2014/main" id="{B967628A-913D-5746-BD9A-1659584D80CC}"/>
                      </a:ext>
                    </a:extLst>
                  </p:cNvPr>
                  <p:cNvPicPr/>
                  <p:nvPr/>
                </p:nvPicPr>
                <p:blipFill>
                  <a:blip r:embed="rId44"/>
                  <a:stretch>
                    <a:fillRect/>
                  </a:stretch>
                </p:blipFill>
                <p:spPr>
                  <a:xfrm>
                    <a:off x="3584330" y="3200643"/>
                    <a:ext cx="754200" cy="400680"/>
                  </a:xfrm>
                  <a:prstGeom prst="rect">
                    <a:avLst/>
                  </a:prstGeom>
                </p:spPr>
              </p:pic>
            </mc:Fallback>
          </mc:AlternateContent>
        </p:grpSp>
      </p:grpSp>
      <p:sp>
        <p:nvSpPr>
          <p:cNvPr id="33" name="TextBox 32">
            <a:extLst>
              <a:ext uri="{FF2B5EF4-FFF2-40B4-BE49-F238E27FC236}">
                <a16:creationId xmlns:a16="http://schemas.microsoft.com/office/drawing/2014/main" id="{BF95ECF3-FE76-47A9-B980-E2D29A731839}"/>
              </a:ext>
            </a:extLst>
          </p:cNvPr>
          <p:cNvSpPr txBox="1"/>
          <p:nvPr/>
        </p:nvSpPr>
        <p:spPr>
          <a:xfrm>
            <a:off x="5370159" y="1350087"/>
            <a:ext cx="1451681"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Data</a:t>
            </a:r>
          </a:p>
        </p:txBody>
      </p:sp>
      <p:sp>
        <p:nvSpPr>
          <p:cNvPr id="34" name="TextBox 33">
            <a:extLst>
              <a:ext uri="{FF2B5EF4-FFF2-40B4-BE49-F238E27FC236}">
                <a16:creationId xmlns:a16="http://schemas.microsoft.com/office/drawing/2014/main" id="{D9709F7A-8FCF-4379-88D0-B9AE44505950}"/>
              </a:ext>
            </a:extLst>
          </p:cNvPr>
          <p:cNvSpPr txBox="1"/>
          <p:nvPr/>
        </p:nvSpPr>
        <p:spPr>
          <a:xfrm>
            <a:off x="5125051" y="5552411"/>
            <a:ext cx="2160370"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Scientists</a:t>
            </a:r>
          </a:p>
        </p:txBody>
      </p:sp>
      <mc:AlternateContent xmlns:mc="http://schemas.openxmlformats.org/markup-compatibility/2006" xmlns:p14="http://schemas.microsoft.com/office/powerpoint/2010/main">
        <mc:Choice Requires="p14">
          <p:contentPart p14:bwMode="auto" r:id="rId45">
            <p14:nvContentPartPr>
              <p14:cNvPr id="35" name="Ink 34">
                <a:extLst>
                  <a:ext uri="{FF2B5EF4-FFF2-40B4-BE49-F238E27FC236}">
                    <a16:creationId xmlns:a16="http://schemas.microsoft.com/office/drawing/2014/main" id="{111B9B1A-E755-48BC-8E3F-839DBF3DF62C}"/>
                  </a:ext>
                </a:extLst>
              </p14:cNvPr>
              <p14:cNvContentPartPr/>
              <p14:nvPr/>
            </p14:nvContentPartPr>
            <p14:xfrm rot="21081513">
              <a:off x="3925587" y="5265566"/>
              <a:ext cx="708686" cy="556703"/>
            </p14:xfrm>
          </p:contentPart>
        </mc:Choice>
        <mc:Fallback xmlns="">
          <p:pic>
            <p:nvPicPr>
              <p:cNvPr id="35" name="Ink 34">
                <a:extLst>
                  <a:ext uri="{FF2B5EF4-FFF2-40B4-BE49-F238E27FC236}">
                    <a16:creationId xmlns:a16="http://schemas.microsoft.com/office/drawing/2014/main" id="{111B9B1A-E755-48BC-8E3F-839DBF3DF62C}"/>
                  </a:ext>
                </a:extLst>
              </p:cNvPr>
              <p:cNvPicPr/>
              <p:nvPr/>
            </p:nvPicPr>
            <p:blipFill>
              <a:blip r:embed="rId46"/>
              <a:stretch>
                <a:fillRect/>
              </a:stretch>
            </p:blipFill>
            <p:spPr>
              <a:xfrm rot="21081513">
                <a:off x="3916589" y="5256558"/>
                <a:ext cx="726322" cy="574359"/>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6" name="Ink 35">
                <a:extLst>
                  <a:ext uri="{FF2B5EF4-FFF2-40B4-BE49-F238E27FC236}">
                    <a16:creationId xmlns:a16="http://schemas.microsoft.com/office/drawing/2014/main" id="{28DBFAC1-E53D-4E17-9892-4E9476530B85}"/>
                  </a:ext>
                </a:extLst>
              </p14:cNvPr>
              <p14:cNvContentPartPr/>
              <p14:nvPr/>
            </p14:nvContentPartPr>
            <p14:xfrm rot="6562095">
              <a:off x="7916171" y="5219799"/>
              <a:ext cx="709581" cy="557406"/>
            </p14:xfrm>
          </p:contentPart>
        </mc:Choice>
        <mc:Fallback xmlns="">
          <p:pic>
            <p:nvPicPr>
              <p:cNvPr id="36" name="Ink 35">
                <a:extLst>
                  <a:ext uri="{FF2B5EF4-FFF2-40B4-BE49-F238E27FC236}">
                    <a16:creationId xmlns:a16="http://schemas.microsoft.com/office/drawing/2014/main" id="{28DBFAC1-E53D-4E17-9892-4E9476530B85}"/>
                  </a:ext>
                </a:extLst>
              </p:cNvPr>
              <p:cNvPicPr/>
              <p:nvPr/>
            </p:nvPicPr>
            <p:blipFill>
              <a:blip r:embed="rId48"/>
              <a:stretch>
                <a:fillRect/>
              </a:stretch>
            </p:blipFill>
            <p:spPr>
              <a:xfrm rot="6562095">
                <a:off x="7907171" y="5210791"/>
                <a:ext cx="727222" cy="575061"/>
              </a:xfrm>
              <a:prstGeom prst="rect">
                <a:avLst/>
              </a:prstGeom>
            </p:spPr>
          </p:pic>
        </mc:Fallback>
      </mc:AlternateContent>
      <p:grpSp>
        <p:nvGrpSpPr>
          <p:cNvPr id="37" name="Group 36">
            <a:extLst>
              <a:ext uri="{FF2B5EF4-FFF2-40B4-BE49-F238E27FC236}">
                <a16:creationId xmlns:a16="http://schemas.microsoft.com/office/drawing/2014/main" id="{D4F445B1-48EB-4314-89E0-B4A3CBBD71B0}"/>
              </a:ext>
            </a:extLst>
          </p:cNvPr>
          <p:cNvGrpSpPr/>
          <p:nvPr/>
        </p:nvGrpSpPr>
        <p:grpSpPr>
          <a:xfrm>
            <a:off x="4007546" y="1795524"/>
            <a:ext cx="1634425" cy="790966"/>
            <a:chOff x="2040650" y="2267883"/>
            <a:chExt cx="1487880" cy="671760"/>
          </a:xfrm>
        </p:grpSpPr>
        <mc:AlternateContent xmlns:mc="http://schemas.openxmlformats.org/markup-compatibility/2006" xmlns:p14="http://schemas.microsoft.com/office/powerpoint/2010/main">
          <mc:Choice Requires="p14">
            <p:contentPart p14:bwMode="auto" r:id="rId49">
              <p14:nvContentPartPr>
                <p14:cNvPr id="38" name="Ink 37">
                  <a:extLst>
                    <a:ext uri="{FF2B5EF4-FFF2-40B4-BE49-F238E27FC236}">
                      <a16:creationId xmlns:a16="http://schemas.microsoft.com/office/drawing/2014/main" id="{C34D15C7-A757-41BB-9CD6-2A0702BD369B}"/>
                    </a:ext>
                  </a:extLst>
                </p14:cNvPr>
                <p14:cNvContentPartPr/>
                <p14:nvPr/>
              </p14:nvContentPartPr>
              <p14:xfrm>
                <a:off x="2048570" y="2267883"/>
                <a:ext cx="1479960" cy="623160"/>
              </p14:xfrm>
            </p:contentPart>
          </mc:Choice>
          <mc:Fallback xmlns="">
            <p:pic>
              <p:nvPicPr>
                <p:cNvPr id="16498" name="Ink 16497">
                  <a:extLst>
                    <a:ext uri="{FF2B5EF4-FFF2-40B4-BE49-F238E27FC236}">
                      <a16:creationId xmlns:a16="http://schemas.microsoft.com/office/drawing/2014/main" id="{D3013B44-07E9-FD40-BFA4-F72E4975D86D}"/>
                    </a:ext>
                  </a:extLst>
                </p:cNvPr>
                <p:cNvPicPr/>
                <p:nvPr/>
              </p:nvPicPr>
              <p:blipFill>
                <a:blip r:embed="rId50"/>
                <a:stretch>
                  <a:fillRect/>
                </a:stretch>
              </p:blipFill>
              <p:spPr>
                <a:xfrm>
                  <a:off x="2039930" y="2258883"/>
                  <a:ext cx="1497600" cy="6408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9" name="Ink 38">
                  <a:extLst>
                    <a:ext uri="{FF2B5EF4-FFF2-40B4-BE49-F238E27FC236}">
                      <a16:creationId xmlns:a16="http://schemas.microsoft.com/office/drawing/2014/main" id="{E7B7F7E3-07A3-4432-A54E-4DE2817EF8BF}"/>
                    </a:ext>
                  </a:extLst>
                </p14:cNvPr>
                <p14:cNvContentPartPr/>
                <p14:nvPr/>
              </p14:nvContentPartPr>
              <p14:xfrm>
                <a:off x="2040650" y="2805723"/>
                <a:ext cx="180720" cy="133920"/>
              </p14:xfrm>
            </p:contentPart>
          </mc:Choice>
          <mc:Fallback xmlns="">
            <p:pic>
              <p:nvPicPr>
                <p:cNvPr id="16499" name="Ink 16498">
                  <a:extLst>
                    <a:ext uri="{FF2B5EF4-FFF2-40B4-BE49-F238E27FC236}">
                      <a16:creationId xmlns:a16="http://schemas.microsoft.com/office/drawing/2014/main" id="{A5995B08-C171-A246-A9DD-BC6D3037BC8C}"/>
                    </a:ext>
                  </a:extLst>
                </p:cNvPr>
                <p:cNvPicPr/>
                <p:nvPr/>
              </p:nvPicPr>
              <p:blipFill>
                <a:blip r:embed="rId52"/>
                <a:stretch>
                  <a:fillRect/>
                </a:stretch>
              </p:blipFill>
              <p:spPr>
                <a:xfrm>
                  <a:off x="2032010" y="2797083"/>
                  <a:ext cx="198360" cy="151560"/>
                </a:xfrm>
                <a:prstGeom prst="rect">
                  <a:avLst/>
                </a:prstGeom>
              </p:spPr>
            </p:pic>
          </mc:Fallback>
        </mc:AlternateContent>
      </p:grpSp>
      <p:grpSp>
        <p:nvGrpSpPr>
          <p:cNvPr id="40" name="Group 39">
            <a:extLst>
              <a:ext uri="{FF2B5EF4-FFF2-40B4-BE49-F238E27FC236}">
                <a16:creationId xmlns:a16="http://schemas.microsoft.com/office/drawing/2014/main" id="{339C98B2-7409-43DB-A821-DFA83809645C}"/>
              </a:ext>
            </a:extLst>
          </p:cNvPr>
          <p:cNvGrpSpPr/>
          <p:nvPr/>
        </p:nvGrpSpPr>
        <p:grpSpPr>
          <a:xfrm>
            <a:off x="6550031" y="1850205"/>
            <a:ext cx="1830717" cy="729079"/>
            <a:chOff x="4344290" y="2314323"/>
            <a:chExt cx="1410480" cy="619200"/>
          </a:xfrm>
        </p:grpSpPr>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DCC75437-9B86-4052-B505-0C91EB135895}"/>
                    </a:ext>
                  </a:extLst>
                </p14:cNvPr>
                <p14:cNvContentPartPr/>
                <p14:nvPr/>
              </p14:nvContentPartPr>
              <p14:xfrm>
                <a:off x="4344290" y="2314323"/>
                <a:ext cx="1317240" cy="590040"/>
              </p14:xfrm>
            </p:contentPart>
          </mc:Choice>
          <mc:Fallback xmlns="">
            <p:pic>
              <p:nvPicPr>
                <p:cNvPr id="16504" name="Ink 16503">
                  <a:extLst>
                    <a:ext uri="{FF2B5EF4-FFF2-40B4-BE49-F238E27FC236}">
                      <a16:creationId xmlns:a16="http://schemas.microsoft.com/office/drawing/2014/main" id="{0A69BF18-5E5C-574C-8587-D7379CF3D18A}"/>
                    </a:ext>
                  </a:extLst>
                </p:cNvPr>
                <p:cNvPicPr/>
                <p:nvPr/>
              </p:nvPicPr>
              <p:blipFill>
                <a:blip r:embed="rId54"/>
                <a:stretch>
                  <a:fillRect/>
                </a:stretch>
              </p:blipFill>
              <p:spPr>
                <a:xfrm>
                  <a:off x="4335650" y="2305323"/>
                  <a:ext cx="1334880" cy="6076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1DB63EF6-51CB-49B3-B9EE-4640422C3680}"/>
                    </a:ext>
                  </a:extLst>
                </p14:cNvPr>
                <p14:cNvContentPartPr/>
                <p14:nvPr/>
              </p14:nvContentPartPr>
              <p14:xfrm>
                <a:off x="5570450" y="2836323"/>
                <a:ext cx="184320" cy="97200"/>
              </p14:xfrm>
            </p:contentPart>
          </mc:Choice>
          <mc:Fallback xmlns="">
            <p:pic>
              <p:nvPicPr>
                <p:cNvPr id="16505" name="Ink 16504">
                  <a:extLst>
                    <a:ext uri="{FF2B5EF4-FFF2-40B4-BE49-F238E27FC236}">
                      <a16:creationId xmlns:a16="http://schemas.microsoft.com/office/drawing/2014/main" id="{1A1DA0A4-6144-3348-8477-ED9FA27C70BD}"/>
                    </a:ext>
                  </a:extLst>
                </p:cNvPr>
                <p:cNvPicPr/>
                <p:nvPr/>
              </p:nvPicPr>
              <p:blipFill>
                <a:blip r:embed="rId56"/>
                <a:stretch>
                  <a:fillRect/>
                </a:stretch>
              </p:blipFill>
              <p:spPr>
                <a:xfrm>
                  <a:off x="5561810" y="2827683"/>
                  <a:ext cx="201960" cy="114840"/>
                </a:xfrm>
                <a:prstGeom prst="rect">
                  <a:avLst/>
                </a:prstGeom>
              </p:spPr>
            </p:pic>
          </mc:Fallback>
        </mc:AlternateContent>
      </p:grpSp>
      <p:sp>
        <p:nvSpPr>
          <p:cNvPr id="43" name="TextBox 42">
            <a:extLst>
              <a:ext uri="{FF2B5EF4-FFF2-40B4-BE49-F238E27FC236}">
                <a16:creationId xmlns:a16="http://schemas.microsoft.com/office/drawing/2014/main" id="{2F48FA97-067E-49D7-9015-6CBC6F844C2F}"/>
              </a:ext>
            </a:extLst>
          </p:cNvPr>
          <p:cNvSpPr txBox="1"/>
          <p:nvPr/>
        </p:nvSpPr>
        <p:spPr>
          <a:xfrm>
            <a:off x="6638200" y="3644370"/>
            <a:ext cx="2140872"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Red-triangle format</a:t>
            </a:r>
          </a:p>
        </p:txBody>
      </p:sp>
      <p:sp>
        <p:nvSpPr>
          <p:cNvPr id="44" name="TextBox 43">
            <a:extLst>
              <a:ext uri="{FF2B5EF4-FFF2-40B4-BE49-F238E27FC236}">
                <a16:creationId xmlns:a16="http://schemas.microsoft.com/office/drawing/2014/main" id="{3F60AB4C-9523-434E-82B0-F6E65578F240}"/>
              </a:ext>
            </a:extLst>
          </p:cNvPr>
          <p:cNvSpPr txBox="1"/>
          <p:nvPr/>
        </p:nvSpPr>
        <p:spPr>
          <a:xfrm>
            <a:off x="3385833" y="3644370"/>
            <a:ext cx="2405348"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Blue-rectangle format</a:t>
            </a:r>
          </a:p>
        </p:txBody>
      </p:sp>
    </p:spTree>
    <p:extLst>
      <p:ext uri="{BB962C8B-B14F-4D97-AF65-F5344CB8AC3E}">
        <p14:creationId xmlns:p14="http://schemas.microsoft.com/office/powerpoint/2010/main" val="404960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43" grpId="0"/>
      <p:bldP spid="4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212CB9-6106-4E58-99C3-AFF124500F1C}"/>
              </a:ext>
            </a:extLst>
          </p:cNvPr>
          <p:cNvSpPr/>
          <p:nvPr/>
        </p:nvSpPr>
        <p:spPr>
          <a:xfrm>
            <a:off x="7461100" y="6469430"/>
            <a:ext cx="2444900"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Buccino et al., 2019. </a:t>
            </a:r>
            <a:r>
              <a:rPr lang="en-US" sz="1400" i="1" dirty="0" err="1">
                <a:latin typeface="Arial" panose="020B0604020202020204" pitchFamily="34" charset="0"/>
                <a:cs typeface="Arial" panose="020B0604020202020204" pitchFamily="34" charset="0"/>
              </a:rPr>
              <a:t>bioRxiv</a:t>
            </a:r>
            <a:endParaRPr lang="en-US" sz="1400" i="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5A100EC-DD4B-414F-8B45-26105BA90369}"/>
              </a:ext>
            </a:extLst>
          </p:cNvPr>
          <p:cNvPicPr>
            <a:picLocks noChangeAspect="1"/>
          </p:cNvPicPr>
          <p:nvPr/>
        </p:nvPicPr>
        <p:blipFill>
          <a:blip r:embed="rId3"/>
          <a:stretch>
            <a:fillRect/>
          </a:stretch>
        </p:blipFill>
        <p:spPr>
          <a:xfrm>
            <a:off x="1765289" y="1759699"/>
            <a:ext cx="3916575" cy="4100601"/>
          </a:xfrm>
          <a:prstGeom prst="rect">
            <a:avLst/>
          </a:prstGeom>
        </p:spPr>
      </p:pic>
      <p:pic>
        <p:nvPicPr>
          <p:cNvPr id="7" name="Picture 6">
            <a:extLst>
              <a:ext uri="{FF2B5EF4-FFF2-40B4-BE49-F238E27FC236}">
                <a16:creationId xmlns:a16="http://schemas.microsoft.com/office/drawing/2014/main" id="{F08047B4-EAF7-46DF-B061-15091AC22BFB}"/>
              </a:ext>
            </a:extLst>
          </p:cNvPr>
          <p:cNvPicPr>
            <a:picLocks noChangeAspect="1"/>
          </p:cNvPicPr>
          <p:nvPr/>
        </p:nvPicPr>
        <p:blipFill rotWithShape="1">
          <a:blip r:embed="rId4"/>
          <a:srcRect t="1041"/>
          <a:stretch/>
        </p:blipFill>
        <p:spPr>
          <a:xfrm>
            <a:off x="6510137" y="1759699"/>
            <a:ext cx="4611825" cy="3989055"/>
          </a:xfrm>
          <a:prstGeom prst="rect">
            <a:avLst/>
          </a:prstGeom>
        </p:spPr>
      </p:pic>
      <p:sp>
        <p:nvSpPr>
          <p:cNvPr id="8" name="Title 7">
            <a:extLst>
              <a:ext uri="{FF2B5EF4-FFF2-40B4-BE49-F238E27FC236}">
                <a16:creationId xmlns:a16="http://schemas.microsoft.com/office/drawing/2014/main" id="{57FD4B6D-0447-4F68-AA69-DA8D4CDCFB31}"/>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567066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1B902-96C6-41B8-8DA9-559BB516691E}"/>
              </a:ext>
            </a:extLst>
          </p:cNvPr>
          <p:cNvSpPr>
            <a:spLocks noGrp="1"/>
          </p:cNvSpPr>
          <p:nvPr>
            <p:ph type="title"/>
          </p:nvPr>
        </p:nvSpPr>
        <p:spPr/>
        <p:txBody>
          <a:bodyPr/>
          <a:lstStyle/>
          <a:p>
            <a:r>
              <a:rPr lang="en-US" dirty="0"/>
              <a:t>Community science…</a:t>
            </a:r>
          </a:p>
        </p:txBody>
      </p:sp>
      <p:sp>
        <p:nvSpPr>
          <p:cNvPr id="4" name="Rectangle 3">
            <a:extLst>
              <a:ext uri="{FF2B5EF4-FFF2-40B4-BE49-F238E27FC236}">
                <a16:creationId xmlns:a16="http://schemas.microsoft.com/office/drawing/2014/main" id="{7A573DE3-36BF-43B9-BC35-6FAD17CF7F43}"/>
              </a:ext>
            </a:extLst>
          </p:cNvPr>
          <p:cNvSpPr/>
          <p:nvPr/>
        </p:nvSpPr>
        <p:spPr>
          <a:xfrm>
            <a:off x="1529857" y="2417784"/>
            <a:ext cx="5383317" cy="369332"/>
          </a:xfrm>
          <a:prstGeom prst="rect">
            <a:avLst/>
          </a:prstGeom>
        </p:spPr>
        <p:txBody>
          <a:bodyPr>
            <a:spAutoFit/>
          </a:bodyPr>
          <a:lstStyle/>
          <a:p>
            <a:endParaRPr lang="en-US" dirty="0">
              <a:latin typeface="Arial" panose="020B060402020202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DED5F691-DA9C-4712-8900-2493536D6509}"/>
              </a:ext>
            </a:extLst>
          </p:cNvPr>
          <p:cNvGrpSpPr/>
          <p:nvPr/>
        </p:nvGrpSpPr>
        <p:grpSpPr>
          <a:xfrm>
            <a:off x="5374833" y="3234274"/>
            <a:ext cx="1521191" cy="803287"/>
            <a:chOff x="4025676" y="2251408"/>
            <a:chExt cx="1226372" cy="647604"/>
          </a:xfrm>
        </p:grpSpPr>
        <p:grpSp>
          <p:nvGrpSpPr>
            <p:cNvPr id="46" name="Group 45">
              <a:extLst>
                <a:ext uri="{FF2B5EF4-FFF2-40B4-BE49-F238E27FC236}">
                  <a16:creationId xmlns:a16="http://schemas.microsoft.com/office/drawing/2014/main" id="{E94EDD8E-3B36-41B8-93A6-42EBFE4DF005}"/>
                </a:ext>
              </a:extLst>
            </p:cNvPr>
            <p:cNvGrpSpPr/>
            <p:nvPr/>
          </p:nvGrpSpPr>
          <p:grpSpPr>
            <a:xfrm rot="5850827">
              <a:off x="4493821" y="1783750"/>
              <a:ext cx="290569" cy="1225885"/>
              <a:chOff x="4281742" y="1306488"/>
              <a:chExt cx="499228" cy="2106195"/>
            </a:xfrm>
          </p:grpSpPr>
          <mc:AlternateContent xmlns:mc="http://schemas.openxmlformats.org/markup-compatibility/2006" xmlns:p14="http://schemas.microsoft.com/office/powerpoint/2010/main">
            <mc:Choice Requires="p14">
              <p:contentPart p14:bwMode="auto" r:id="rId3">
                <p14:nvContentPartPr>
                  <p14:cNvPr id="50" name="Ink 49">
                    <a:extLst>
                      <a:ext uri="{FF2B5EF4-FFF2-40B4-BE49-F238E27FC236}">
                        <a16:creationId xmlns:a16="http://schemas.microsoft.com/office/drawing/2014/main" id="{0FDD9CE5-18FE-42B2-B2FA-ABC3CA643F58}"/>
                      </a:ext>
                    </a:extLst>
                  </p14:cNvPr>
                  <p14:cNvContentPartPr/>
                  <p14:nvPr/>
                </p14:nvContentPartPr>
                <p14:xfrm>
                  <a:off x="4281742" y="1306488"/>
                  <a:ext cx="391680" cy="1851840"/>
                </p14:xfrm>
              </p:contentPart>
            </mc:Choice>
            <mc:Fallback xmlns="">
              <p:pic>
                <p:nvPicPr>
                  <p:cNvPr id="50" name="Ink 49">
                    <a:extLst>
                      <a:ext uri="{FF2B5EF4-FFF2-40B4-BE49-F238E27FC236}">
                        <a16:creationId xmlns:a16="http://schemas.microsoft.com/office/drawing/2014/main" id="{0FDD9CE5-18FE-42B2-B2FA-ABC3CA643F58}"/>
                      </a:ext>
                    </a:extLst>
                  </p:cNvPr>
                  <p:cNvPicPr/>
                  <p:nvPr/>
                </p:nvPicPr>
                <p:blipFill>
                  <a:blip r:embed="rId4"/>
                  <a:stretch>
                    <a:fillRect/>
                  </a:stretch>
                </p:blipFill>
                <p:spPr>
                  <a:xfrm>
                    <a:off x="4269284" y="1294026"/>
                    <a:ext cx="416098" cy="187626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1" name="Ink 50">
                    <a:extLst>
                      <a:ext uri="{FF2B5EF4-FFF2-40B4-BE49-F238E27FC236}">
                        <a16:creationId xmlns:a16="http://schemas.microsoft.com/office/drawing/2014/main" id="{877D25EA-5565-4762-8AD3-B0F8BBB6FBFE}"/>
                      </a:ext>
                    </a:extLst>
                  </p14:cNvPr>
                  <p14:cNvContentPartPr/>
                  <p14:nvPr/>
                </p14:nvContentPartPr>
                <p14:xfrm>
                  <a:off x="4550570" y="3105243"/>
                  <a:ext cx="230400" cy="307440"/>
                </p14:xfrm>
              </p:contentPart>
            </mc:Choice>
            <mc:Fallback xmlns="">
              <p:pic>
                <p:nvPicPr>
                  <p:cNvPr id="10" name="Ink 9">
                    <a:extLst>
                      <a:ext uri="{FF2B5EF4-FFF2-40B4-BE49-F238E27FC236}">
                        <a16:creationId xmlns:a16="http://schemas.microsoft.com/office/drawing/2014/main" id="{0175F63A-4457-B745-8A28-B9E7EFCA75B8}"/>
                      </a:ext>
                    </a:extLst>
                  </p:cNvPr>
                  <p:cNvPicPr/>
                  <p:nvPr/>
                </p:nvPicPr>
                <p:blipFill>
                  <a:blip r:embed="rId48"/>
                  <a:stretch>
                    <a:fillRect/>
                  </a:stretch>
                </p:blipFill>
                <p:spPr>
                  <a:xfrm>
                    <a:off x="4535128" y="3089778"/>
                    <a:ext cx="260667" cy="337751"/>
                  </a:xfrm>
                  <a:prstGeom prst="rect">
                    <a:avLst/>
                  </a:prstGeom>
                </p:spPr>
              </p:pic>
            </mc:Fallback>
          </mc:AlternateContent>
        </p:grpSp>
        <p:grpSp>
          <p:nvGrpSpPr>
            <p:cNvPr id="47" name="Group 46">
              <a:extLst>
                <a:ext uri="{FF2B5EF4-FFF2-40B4-BE49-F238E27FC236}">
                  <a16:creationId xmlns:a16="http://schemas.microsoft.com/office/drawing/2014/main" id="{842DE9E8-35D2-423A-BF22-CC334C22EC6C}"/>
                </a:ext>
              </a:extLst>
            </p:cNvPr>
            <p:cNvGrpSpPr/>
            <p:nvPr/>
          </p:nvGrpSpPr>
          <p:grpSpPr>
            <a:xfrm rot="16661484">
              <a:off x="4486441" y="2153491"/>
              <a:ext cx="284756" cy="1206285"/>
              <a:chOff x="4291730" y="1340163"/>
              <a:chExt cx="489240" cy="2072520"/>
            </a:xfrm>
          </p:grpSpPr>
          <mc:AlternateContent xmlns:mc="http://schemas.openxmlformats.org/markup-compatibility/2006" xmlns:p14="http://schemas.microsoft.com/office/powerpoint/2010/main">
            <mc:Choice Requires="p14">
              <p:contentPart p14:bwMode="auto" r:id="rId49">
                <p14:nvContentPartPr>
                  <p14:cNvPr id="48" name="Ink 47">
                    <a:extLst>
                      <a:ext uri="{FF2B5EF4-FFF2-40B4-BE49-F238E27FC236}">
                        <a16:creationId xmlns:a16="http://schemas.microsoft.com/office/drawing/2014/main" id="{EA880481-73B7-4D86-AA51-54495AD82FB7}"/>
                      </a:ext>
                    </a:extLst>
                  </p14:cNvPr>
                  <p14:cNvContentPartPr/>
                  <p14:nvPr/>
                </p14:nvContentPartPr>
                <p14:xfrm>
                  <a:off x="4291730" y="1340163"/>
                  <a:ext cx="391680" cy="1851840"/>
                </p14:xfrm>
              </p:contentPart>
            </mc:Choice>
            <mc:Fallback xmlns="">
              <p:pic>
                <p:nvPicPr>
                  <p:cNvPr id="50" name="Ink 49">
                    <a:extLst>
                      <a:ext uri="{FF2B5EF4-FFF2-40B4-BE49-F238E27FC236}">
                        <a16:creationId xmlns:a16="http://schemas.microsoft.com/office/drawing/2014/main" id="{A87DF07E-9BB8-2B4F-A47B-536AB8DDB109}"/>
                      </a:ext>
                    </a:extLst>
                  </p:cNvPr>
                  <p:cNvPicPr/>
                  <p:nvPr/>
                </p:nvPicPr>
                <p:blipFill>
                  <a:blip r:embed="rId46"/>
                  <a:stretch>
                    <a:fillRect/>
                  </a:stretch>
                </p:blipFill>
                <p:spPr>
                  <a:xfrm>
                    <a:off x="4276285" y="1324700"/>
                    <a:ext cx="421952" cy="1882147"/>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9" name="Ink 48">
                    <a:extLst>
                      <a:ext uri="{FF2B5EF4-FFF2-40B4-BE49-F238E27FC236}">
                        <a16:creationId xmlns:a16="http://schemas.microsoft.com/office/drawing/2014/main" id="{1EF6B1F1-1440-4210-8482-1030A8957BCC}"/>
                      </a:ext>
                    </a:extLst>
                  </p14:cNvPr>
                  <p14:cNvContentPartPr/>
                  <p14:nvPr/>
                </p14:nvContentPartPr>
                <p14:xfrm>
                  <a:off x="4550570" y="3105243"/>
                  <a:ext cx="230400" cy="307440"/>
                </p14:xfrm>
              </p:contentPart>
            </mc:Choice>
            <mc:Fallback xmlns="">
              <p:pic>
                <p:nvPicPr>
                  <p:cNvPr id="51" name="Ink 50">
                    <a:extLst>
                      <a:ext uri="{FF2B5EF4-FFF2-40B4-BE49-F238E27FC236}">
                        <a16:creationId xmlns:a16="http://schemas.microsoft.com/office/drawing/2014/main" id="{AD62FFAE-604E-1A4B-9335-D5CC0C57DF0E}"/>
                      </a:ext>
                    </a:extLst>
                  </p:cNvPr>
                  <p:cNvPicPr/>
                  <p:nvPr/>
                </p:nvPicPr>
                <p:blipFill>
                  <a:blip r:embed="rId48"/>
                  <a:stretch>
                    <a:fillRect/>
                  </a:stretch>
                </p:blipFill>
                <p:spPr>
                  <a:xfrm>
                    <a:off x="4535128" y="3089778"/>
                    <a:ext cx="260667" cy="337751"/>
                  </a:xfrm>
                  <a:prstGeom prst="rect">
                    <a:avLst/>
                  </a:prstGeom>
                </p:spPr>
              </p:pic>
            </mc:Fallback>
          </mc:AlternateContent>
        </p:grpSp>
      </p:grpSp>
      <p:sp>
        <p:nvSpPr>
          <p:cNvPr id="52" name="TextBox 51">
            <a:extLst>
              <a:ext uri="{FF2B5EF4-FFF2-40B4-BE49-F238E27FC236}">
                <a16:creationId xmlns:a16="http://schemas.microsoft.com/office/drawing/2014/main" id="{2DEDFDB8-5F7C-40F5-AB0E-E1CC84AAAFB8}"/>
              </a:ext>
            </a:extLst>
          </p:cNvPr>
          <p:cNvSpPr txBox="1"/>
          <p:nvPr/>
        </p:nvSpPr>
        <p:spPr>
          <a:xfrm>
            <a:off x="5107335" y="2464075"/>
            <a:ext cx="1937096"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exchange data</a:t>
            </a:r>
          </a:p>
        </p:txBody>
      </p:sp>
      <p:grpSp>
        <p:nvGrpSpPr>
          <p:cNvPr id="53" name="Group 52">
            <a:extLst>
              <a:ext uri="{FF2B5EF4-FFF2-40B4-BE49-F238E27FC236}">
                <a16:creationId xmlns:a16="http://schemas.microsoft.com/office/drawing/2014/main" id="{2D778C71-9D36-49CA-93E3-464550A7BA54}"/>
              </a:ext>
            </a:extLst>
          </p:cNvPr>
          <p:cNvGrpSpPr/>
          <p:nvPr/>
        </p:nvGrpSpPr>
        <p:grpSpPr>
          <a:xfrm>
            <a:off x="1701800" y="1249792"/>
            <a:ext cx="3656127" cy="1098161"/>
            <a:chOff x="1168975" y="925349"/>
            <a:chExt cx="2627508" cy="885329"/>
          </a:xfrm>
        </p:grpSpPr>
        <p:sp>
          <p:nvSpPr>
            <p:cNvPr id="54" name="Cloud Callout 2">
              <a:extLst>
                <a:ext uri="{FF2B5EF4-FFF2-40B4-BE49-F238E27FC236}">
                  <a16:creationId xmlns:a16="http://schemas.microsoft.com/office/drawing/2014/main" id="{58B063F4-3571-4DF8-98FA-09DD718ED8ED}"/>
                </a:ext>
              </a:extLst>
            </p:cNvPr>
            <p:cNvSpPr/>
            <p:nvPr/>
          </p:nvSpPr>
          <p:spPr>
            <a:xfrm>
              <a:off x="1168975" y="925349"/>
              <a:ext cx="2627508" cy="885329"/>
            </a:xfrm>
            <a:prstGeom prst="cloudCallout">
              <a:avLst/>
            </a:prstGeom>
            <a:noFill/>
            <a:ln w="222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55" name="TextBox 54">
              <a:extLst>
                <a:ext uri="{FF2B5EF4-FFF2-40B4-BE49-F238E27FC236}">
                  <a16:creationId xmlns:a16="http://schemas.microsoft.com/office/drawing/2014/main" id="{A9B66DEF-98E3-4F3E-9001-F64B05AA93F9}"/>
                </a:ext>
              </a:extLst>
            </p:cNvPr>
            <p:cNvSpPr txBox="1"/>
            <p:nvPr/>
          </p:nvSpPr>
          <p:spPr>
            <a:xfrm>
              <a:off x="1537056" y="1071467"/>
              <a:ext cx="1712867" cy="570692"/>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My models can’t read this data!</a:t>
              </a:r>
            </a:p>
          </p:txBody>
        </p:sp>
      </p:grpSp>
      <p:grpSp>
        <p:nvGrpSpPr>
          <p:cNvPr id="56" name="Group 55">
            <a:extLst>
              <a:ext uri="{FF2B5EF4-FFF2-40B4-BE49-F238E27FC236}">
                <a16:creationId xmlns:a16="http://schemas.microsoft.com/office/drawing/2014/main" id="{BB58D03A-14F7-4A05-B6FB-4A0E32630A3A}"/>
              </a:ext>
            </a:extLst>
          </p:cNvPr>
          <p:cNvGrpSpPr/>
          <p:nvPr/>
        </p:nvGrpSpPr>
        <p:grpSpPr>
          <a:xfrm>
            <a:off x="6583098" y="1154543"/>
            <a:ext cx="3628211" cy="1229516"/>
            <a:chOff x="4728492" y="848560"/>
            <a:chExt cx="2925035" cy="991226"/>
          </a:xfrm>
        </p:grpSpPr>
        <p:sp>
          <p:nvSpPr>
            <p:cNvPr id="57" name="Cloud Callout 54">
              <a:extLst>
                <a:ext uri="{FF2B5EF4-FFF2-40B4-BE49-F238E27FC236}">
                  <a16:creationId xmlns:a16="http://schemas.microsoft.com/office/drawing/2014/main" id="{AB57C5AB-67BA-4C7C-96FC-EE7D2B06CEAB}"/>
                </a:ext>
              </a:extLst>
            </p:cNvPr>
            <p:cNvSpPr/>
            <p:nvPr/>
          </p:nvSpPr>
          <p:spPr>
            <a:xfrm flipH="1">
              <a:off x="4728492" y="848560"/>
              <a:ext cx="2925035" cy="991226"/>
            </a:xfrm>
            <a:prstGeom prst="cloudCallout">
              <a:avLst/>
            </a:prstGeom>
            <a:noFill/>
            <a:ln w="222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58" name="TextBox 57">
              <a:extLst>
                <a:ext uri="{FF2B5EF4-FFF2-40B4-BE49-F238E27FC236}">
                  <a16:creationId xmlns:a16="http://schemas.microsoft.com/office/drawing/2014/main" id="{DBE999AF-2EAB-464C-95D8-012B33A47BF4}"/>
                </a:ext>
              </a:extLst>
            </p:cNvPr>
            <p:cNvSpPr txBox="1"/>
            <p:nvPr/>
          </p:nvSpPr>
          <p:spPr>
            <a:xfrm>
              <a:off x="5084063" y="1046983"/>
              <a:ext cx="2149973" cy="570692"/>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It will take 6 months to convert this!</a:t>
              </a:r>
            </a:p>
          </p:txBody>
        </p:sp>
      </p:grpSp>
      <mc:AlternateContent xmlns:mc="http://schemas.openxmlformats.org/markup-compatibility/2006" xmlns:p14="http://schemas.microsoft.com/office/powerpoint/2010/main">
        <mc:Choice Requires="p14">
          <p:contentPart p14:bwMode="auto" r:id="rId51">
            <p14:nvContentPartPr>
              <p14:cNvPr id="59" name="Ink 58">
                <a:extLst>
                  <a:ext uri="{FF2B5EF4-FFF2-40B4-BE49-F238E27FC236}">
                    <a16:creationId xmlns:a16="http://schemas.microsoft.com/office/drawing/2014/main" id="{841E203F-34DC-42DF-8566-5C76AD8E77C9}"/>
                  </a:ext>
                </a:extLst>
              </p14:cNvPr>
              <p14:cNvContentPartPr/>
              <p14:nvPr/>
            </p14:nvContentPartPr>
            <p14:xfrm>
              <a:off x="8113283" y="2689042"/>
              <a:ext cx="609120" cy="898632"/>
            </p14:xfrm>
          </p:contentPart>
        </mc:Choice>
        <mc:Fallback xmlns="">
          <p:pic>
            <p:nvPicPr>
              <p:cNvPr id="59" name="Ink 58">
                <a:extLst>
                  <a:ext uri="{FF2B5EF4-FFF2-40B4-BE49-F238E27FC236}">
                    <a16:creationId xmlns:a16="http://schemas.microsoft.com/office/drawing/2014/main" id="{841E203F-34DC-42DF-8566-5C76AD8E77C9}"/>
                  </a:ext>
                </a:extLst>
              </p:cNvPr>
              <p:cNvPicPr/>
              <p:nvPr/>
            </p:nvPicPr>
            <p:blipFill>
              <a:blip r:embed="rId52"/>
              <a:stretch>
                <a:fillRect/>
              </a:stretch>
            </p:blipFill>
            <p:spPr>
              <a:xfrm>
                <a:off x="8097794" y="2673561"/>
                <a:ext cx="639378" cy="929234"/>
              </a:xfrm>
              <a:prstGeom prst="rect">
                <a:avLst/>
              </a:prstGeom>
            </p:spPr>
          </p:pic>
        </mc:Fallback>
      </mc:AlternateContent>
      <p:grpSp>
        <p:nvGrpSpPr>
          <p:cNvPr id="60" name="Group 59">
            <a:extLst>
              <a:ext uri="{FF2B5EF4-FFF2-40B4-BE49-F238E27FC236}">
                <a16:creationId xmlns:a16="http://schemas.microsoft.com/office/drawing/2014/main" id="{97616AA4-D2BD-45A6-A6F9-108A1E85DB8A}"/>
              </a:ext>
            </a:extLst>
          </p:cNvPr>
          <p:cNvGrpSpPr/>
          <p:nvPr/>
        </p:nvGrpSpPr>
        <p:grpSpPr>
          <a:xfrm>
            <a:off x="1843831" y="2607789"/>
            <a:ext cx="1442898" cy="2617055"/>
            <a:chOff x="3593330" y="2238363"/>
            <a:chExt cx="1225440" cy="2222640"/>
          </a:xfrm>
        </p:grpSpPr>
        <mc:AlternateContent xmlns:mc="http://schemas.openxmlformats.org/markup-compatibility/2006" xmlns:p14="http://schemas.microsoft.com/office/powerpoint/2010/main">
          <mc:Choice Requires="p14">
            <p:contentPart p14:bwMode="auto" r:id="rId53">
              <p14:nvContentPartPr>
                <p14:cNvPr id="61" name="Ink 60">
                  <a:extLst>
                    <a:ext uri="{FF2B5EF4-FFF2-40B4-BE49-F238E27FC236}">
                      <a16:creationId xmlns:a16="http://schemas.microsoft.com/office/drawing/2014/main" id="{39BDF2D8-7B4C-4CAD-B659-14DA99D8D4B0}"/>
                    </a:ext>
                  </a:extLst>
                </p14:cNvPr>
                <p14:cNvContentPartPr/>
                <p14:nvPr/>
              </p14:nvContentPartPr>
              <p14:xfrm>
                <a:off x="3860450" y="2238363"/>
                <a:ext cx="775440" cy="933840"/>
              </p14:xfrm>
            </p:contentPart>
          </mc:Choice>
          <mc:Fallback xmlns="">
            <p:pic>
              <p:nvPicPr>
                <p:cNvPr id="16435" name="Ink 16434">
                  <a:extLst>
                    <a:ext uri="{FF2B5EF4-FFF2-40B4-BE49-F238E27FC236}">
                      <a16:creationId xmlns:a16="http://schemas.microsoft.com/office/drawing/2014/main" id="{CB90BB56-6A7C-334B-AC0A-1B1CE6E05186}"/>
                    </a:ext>
                  </a:extLst>
                </p:cNvPr>
                <p:cNvPicPr/>
                <p:nvPr/>
              </p:nvPicPr>
              <p:blipFill>
                <a:blip r:embed="rId8"/>
                <a:stretch>
                  <a:fillRect/>
                </a:stretch>
              </p:blipFill>
              <p:spPr>
                <a:xfrm>
                  <a:off x="3851450" y="2229723"/>
                  <a:ext cx="793080" cy="951480"/>
                </a:xfrm>
                <a:prstGeom prst="rect">
                  <a:avLst/>
                </a:prstGeom>
              </p:spPr>
            </p:pic>
          </mc:Fallback>
        </mc:AlternateContent>
        <p:grpSp>
          <p:nvGrpSpPr>
            <p:cNvPr id="62" name="Group 61">
              <a:extLst>
                <a:ext uri="{FF2B5EF4-FFF2-40B4-BE49-F238E27FC236}">
                  <a16:creationId xmlns:a16="http://schemas.microsoft.com/office/drawing/2014/main" id="{1B7B556A-B104-495F-BD81-D1D17E30AFF1}"/>
                </a:ext>
              </a:extLst>
            </p:cNvPr>
            <p:cNvGrpSpPr/>
            <p:nvPr/>
          </p:nvGrpSpPr>
          <p:grpSpPr>
            <a:xfrm>
              <a:off x="4126850" y="2550483"/>
              <a:ext cx="380160" cy="41760"/>
              <a:chOff x="4126850" y="2550483"/>
              <a:chExt cx="380160" cy="41760"/>
            </a:xfrm>
          </p:grpSpPr>
          <mc:AlternateContent xmlns:mc="http://schemas.openxmlformats.org/markup-compatibility/2006" xmlns:p14="http://schemas.microsoft.com/office/powerpoint/2010/main">
            <mc:Choice Requires="p14">
              <p:contentPart p14:bwMode="auto" r:id="rId54">
                <p14:nvContentPartPr>
                  <p14:cNvPr id="71" name="Ink 70">
                    <a:extLst>
                      <a:ext uri="{FF2B5EF4-FFF2-40B4-BE49-F238E27FC236}">
                        <a16:creationId xmlns:a16="http://schemas.microsoft.com/office/drawing/2014/main" id="{CB0E7CBD-CE97-4E93-BC4B-558B0DC71B6B}"/>
                      </a:ext>
                    </a:extLst>
                  </p14:cNvPr>
                  <p14:cNvContentPartPr/>
                  <p14:nvPr/>
                </p14:nvContentPartPr>
                <p14:xfrm>
                  <a:off x="4126850" y="2550483"/>
                  <a:ext cx="62640" cy="34200"/>
                </p14:xfrm>
              </p:contentPart>
            </mc:Choice>
            <mc:Fallback xmlns="">
              <p:pic>
                <p:nvPicPr>
                  <p:cNvPr id="16447" name="Ink 16446">
                    <a:extLst>
                      <a:ext uri="{FF2B5EF4-FFF2-40B4-BE49-F238E27FC236}">
                        <a16:creationId xmlns:a16="http://schemas.microsoft.com/office/drawing/2014/main" id="{E050E3F7-5310-9042-95F9-09CF91EE161C}"/>
                      </a:ext>
                    </a:extLst>
                  </p:cNvPr>
                  <p:cNvPicPr/>
                  <p:nvPr/>
                </p:nvPicPr>
                <p:blipFill>
                  <a:blip r:embed="rId10"/>
                  <a:stretch>
                    <a:fillRect/>
                  </a:stretch>
                </p:blipFill>
                <p:spPr>
                  <a:xfrm>
                    <a:off x="4118210" y="2541843"/>
                    <a:ext cx="802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72" name="Ink 71">
                    <a:extLst>
                      <a:ext uri="{FF2B5EF4-FFF2-40B4-BE49-F238E27FC236}">
                        <a16:creationId xmlns:a16="http://schemas.microsoft.com/office/drawing/2014/main" id="{6688BBC9-2A40-4C0E-9ECE-3E09328A90CD}"/>
                      </a:ext>
                    </a:extLst>
                  </p14:cNvPr>
                  <p14:cNvContentPartPr/>
                  <p14:nvPr/>
                </p14:nvContentPartPr>
                <p14:xfrm>
                  <a:off x="4406570" y="2554803"/>
                  <a:ext cx="100440" cy="37440"/>
                </p14:xfrm>
              </p:contentPart>
            </mc:Choice>
            <mc:Fallback xmlns="">
              <p:pic>
                <p:nvPicPr>
                  <p:cNvPr id="16448" name="Ink 16447">
                    <a:extLst>
                      <a:ext uri="{FF2B5EF4-FFF2-40B4-BE49-F238E27FC236}">
                        <a16:creationId xmlns:a16="http://schemas.microsoft.com/office/drawing/2014/main" id="{A494A190-2638-9F40-A284-B2640FC8A851}"/>
                      </a:ext>
                    </a:extLst>
                  </p:cNvPr>
                  <p:cNvPicPr/>
                  <p:nvPr/>
                </p:nvPicPr>
                <p:blipFill>
                  <a:blip r:embed="rId12"/>
                  <a:stretch>
                    <a:fillRect/>
                  </a:stretch>
                </p:blipFill>
                <p:spPr>
                  <a:xfrm>
                    <a:off x="4397930" y="2546163"/>
                    <a:ext cx="118080" cy="5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6">
              <p14:nvContentPartPr>
                <p14:cNvPr id="63" name="Ink 62">
                  <a:extLst>
                    <a:ext uri="{FF2B5EF4-FFF2-40B4-BE49-F238E27FC236}">
                      <a16:creationId xmlns:a16="http://schemas.microsoft.com/office/drawing/2014/main" id="{0DAB61CF-032F-485A-AECE-AC592511F5BB}"/>
                    </a:ext>
                  </a:extLst>
                </p14:cNvPr>
                <p14:cNvContentPartPr/>
                <p14:nvPr/>
              </p14:nvContentPartPr>
              <p14:xfrm>
                <a:off x="4148450" y="2882403"/>
                <a:ext cx="326160" cy="85680"/>
              </p14:xfrm>
            </p:contentPart>
          </mc:Choice>
          <mc:Fallback xmlns="">
            <p:pic>
              <p:nvPicPr>
                <p:cNvPr id="16450" name="Ink 16449">
                  <a:extLst>
                    <a:ext uri="{FF2B5EF4-FFF2-40B4-BE49-F238E27FC236}">
                      <a16:creationId xmlns:a16="http://schemas.microsoft.com/office/drawing/2014/main" id="{720970A1-8C15-B445-A5EA-3E12D1E07E1A}"/>
                    </a:ext>
                  </a:extLst>
                </p:cNvPr>
                <p:cNvPicPr/>
                <p:nvPr/>
              </p:nvPicPr>
              <p:blipFill>
                <a:blip r:embed="rId14"/>
                <a:stretch>
                  <a:fillRect/>
                </a:stretch>
              </p:blipFill>
              <p:spPr>
                <a:xfrm>
                  <a:off x="4139810" y="2873763"/>
                  <a:ext cx="343800" cy="103320"/>
                </a:xfrm>
                <a:prstGeom prst="rect">
                  <a:avLst/>
                </a:prstGeom>
              </p:spPr>
            </p:pic>
          </mc:Fallback>
        </mc:AlternateContent>
        <p:grpSp>
          <p:nvGrpSpPr>
            <p:cNvPr id="64" name="Group 63">
              <a:extLst>
                <a:ext uri="{FF2B5EF4-FFF2-40B4-BE49-F238E27FC236}">
                  <a16:creationId xmlns:a16="http://schemas.microsoft.com/office/drawing/2014/main" id="{2D916695-479D-44DB-BCEA-119D07E85BD6}"/>
                </a:ext>
              </a:extLst>
            </p:cNvPr>
            <p:cNvGrpSpPr/>
            <p:nvPr/>
          </p:nvGrpSpPr>
          <p:grpSpPr>
            <a:xfrm>
              <a:off x="4012730" y="3171483"/>
              <a:ext cx="806040" cy="1289520"/>
              <a:chOff x="4012730" y="3171483"/>
              <a:chExt cx="806040" cy="1289520"/>
            </a:xfrm>
          </p:grpSpPr>
          <mc:AlternateContent xmlns:mc="http://schemas.openxmlformats.org/markup-compatibility/2006" xmlns:p14="http://schemas.microsoft.com/office/powerpoint/2010/main">
            <mc:Choice Requires="p14">
              <p:contentPart p14:bwMode="auto" r:id="rId57">
                <p14:nvContentPartPr>
                  <p14:cNvPr id="68" name="Ink 67">
                    <a:extLst>
                      <a:ext uri="{FF2B5EF4-FFF2-40B4-BE49-F238E27FC236}">
                        <a16:creationId xmlns:a16="http://schemas.microsoft.com/office/drawing/2014/main" id="{FCA70097-AB93-491A-9D13-5A0BECEC286A}"/>
                      </a:ext>
                    </a:extLst>
                  </p14:cNvPr>
                  <p14:cNvContentPartPr/>
                  <p14:nvPr/>
                </p14:nvContentPartPr>
                <p14:xfrm>
                  <a:off x="4338890" y="3171483"/>
                  <a:ext cx="8280" cy="891000"/>
                </p14:xfrm>
              </p:contentPart>
            </mc:Choice>
            <mc:Fallback xmlns="">
              <p:pic>
                <p:nvPicPr>
                  <p:cNvPr id="16469" name="Ink 16468">
                    <a:extLst>
                      <a:ext uri="{FF2B5EF4-FFF2-40B4-BE49-F238E27FC236}">
                        <a16:creationId xmlns:a16="http://schemas.microsoft.com/office/drawing/2014/main" id="{F1DDE781-38C2-3E49-BF10-684E1309A935}"/>
                      </a:ext>
                    </a:extLst>
                  </p:cNvPr>
                  <p:cNvPicPr/>
                  <p:nvPr/>
                </p:nvPicPr>
                <p:blipFill>
                  <a:blip r:embed="rId16"/>
                  <a:stretch>
                    <a:fillRect/>
                  </a:stretch>
                </p:blipFill>
                <p:spPr>
                  <a:xfrm>
                    <a:off x="4329890" y="3162483"/>
                    <a:ext cx="25920" cy="9086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69" name="Ink 68">
                    <a:extLst>
                      <a:ext uri="{FF2B5EF4-FFF2-40B4-BE49-F238E27FC236}">
                        <a16:creationId xmlns:a16="http://schemas.microsoft.com/office/drawing/2014/main" id="{04A09AE4-5CFD-4E9A-8375-46C02A6439CD}"/>
                      </a:ext>
                    </a:extLst>
                  </p14:cNvPr>
                  <p14:cNvContentPartPr/>
                  <p14:nvPr/>
                </p14:nvContentPartPr>
                <p14:xfrm>
                  <a:off x="4012730" y="4047003"/>
                  <a:ext cx="328680" cy="402840"/>
                </p14:xfrm>
              </p:contentPart>
            </mc:Choice>
            <mc:Fallback xmlns="">
              <p:pic>
                <p:nvPicPr>
                  <p:cNvPr id="16470" name="Ink 16469">
                    <a:extLst>
                      <a:ext uri="{FF2B5EF4-FFF2-40B4-BE49-F238E27FC236}">
                        <a16:creationId xmlns:a16="http://schemas.microsoft.com/office/drawing/2014/main" id="{72005278-7E95-924B-9F96-E6DAA7FD94B5}"/>
                      </a:ext>
                    </a:extLst>
                  </p:cNvPr>
                  <p:cNvPicPr/>
                  <p:nvPr/>
                </p:nvPicPr>
                <p:blipFill>
                  <a:blip r:embed="rId18"/>
                  <a:stretch>
                    <a:fillRect/>
                  </a:stretch>
                </p:blipFill>
                <p:spPr>
                  <a:xfrm>
                    <a:off x="4003730" y="4038363"/>
                    <a:ext cx="34632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70" name="Ink 69">
                    <a:extLst>
                      <a:ext uri="{FF2B5EF4-FFF2-40B4-BE49-F238E27FC236}">
                        <a16:creationId xmlns:a16="http://schemas.microsoft.com/office/drawing/2014/main" id="{1483AC22-1E31-4AEE-A60A-91E012C64A2B}"/>
                      </a:ext>
                    </a:extLst>
                  </p14:cNvPr>
                  <p14:cNvContentPartPr/>
                  <p14:nvPr/>
                </p14:nvContentPartPr>
                <p14:xfrm>
                  <a:off x="4351130" y="4037283"/>
                  <a:ext cx="467640" cy="423720"/>
                </p14:xfrm>
              </p:contentPart>
            </mc:Choice>
            <mc:Fallback xmlns="">
              <p:pic>
                <p:nvPicPr>
                  <p:cNvPr id="16472" name="Ink 16471">
                    <a:extLst>
                      <a:ext uri="{FF2B5EF4-FFF2-40B4-BE49-F238E27FC236}">
                        <a16:creationId xmlns:a16="http://schemas.microsoft.com/office/drawing/2014/main" id="{B3E89BB9-5336-C045-AD20-B971655FB135}"/>
                      </a:ext>
                    </a:extLst>
                  </p:cNvPr>
                  <p:cNvPicPr/>
                  <p:nvPr/>
                </p:nvPicPr>
                <p:blipFill>
                  <a:blip r:embed="rId20"/>
                  <a:stretch>
                    <a:fillRect/>
                  </a:stretch>
                </p:blipFill>
                <p:spPr>
                  <a:xfrm>
                    <a:off x="4342130" y="4028283"/>
                    <a:ext cx="485280" cy="441360"/>
                  </a:xfrm>
                  <a:prstGeom prst="rect">
                    <a:avLst/>
                  </a:prstGeom>
                </p:spPr>
              </p:pic>
            </mc:Fallback>
          </mc:AlternateContent>
        </p:grpSp>
        <p:grpSp>
          <p:nvGrpSpPr>
            <p:cNvPr id="65" name="Group 64">
              <a:extLst>
                <a:ext uri="{FF2B5EF4-FFF2-40B4-BE49-F238E27FC236}">
                  <a16:creationId xmlns:a16="http://schemas.microsoft.com/office/drawing/2014/main" id="{C19788E2-061B-417E-A0DB-C4407A5D1CB8}"/>
                </a:ext>
              </a:extLst>
            </p:cNvPr>
            <p:cNvGrpSpPr/>
            <p:nvPr/>
          </p:nvGrpSpPr>
          <p:grpSpPr>
            <a:xfrm>
              <a:off x="3593330" y="3117483"/>
              <a:ext cx="1210680" cy="476280"/>
              <a:chOff x="3593330" y="3117483"/>
              <a:chExt cx="1210680" cy="476280"/>
            </a:xfrm>
          </p:grpSpPr>
          <mc:AlternateContent xmlns:mc="http://schemas.openxmlformats.org/markup-compatibility/2006" xmlns:p14="http://schemas.microsoft.com/office/powerpoint/2010/main">
            <mc:Choice Requires="p14">
              <p:contentPart p14:bwMode="auto" r:id="rId60">
                <p14:nvContentPartPr>
                  <p14:cNvPr id="66" name="Ink 65">
                    <a:extLst>
                      <a:ext uri="{FF2B5EF4-FFF2-40B4-BE49-F238E27FC236}">
                        <a16:creationId xmlns:a16="http://schemas.microsoft.com/office/drawing/2014/main" id="{A12D348D-E9CD-415A-B1E5-E68ACFF4C271}"/>
                      </a:ext>
                    </a:extLst>
                  </p14:cNvPr>
                  <p14:cNvContentPartPr/>
                  <p14:nvPr/>
                </p14:nvContentPartPr>
                <p14:xfrm>
                  <a:off x="4357250" y="3117483"/>
                  <a:ext cx="446760" cy="476280"/>
                </p14:xfrm>
              </p:contentPart>
            </mc:Choice>
            <mc:Fallback xmlns="">
              <p:pic>
                <p:nvPicPr>
                  <p:cNvPr id="16474" name="Ink 16473">
                    <a:extLst>
                      <a:ext uri="{FF2B5EF4-FFF2-40B4-BE49-F238E27FC236}">
                        <a16:creationId xmlns:a16="http://schemas.microsoft.com/office/drawing/2014/main" id="{6B6EDE5E-74CF-8C47-9FDE-A8ECCDABBA9E}"/>
                      </a:ext>
                    </a:extLst>
                  </p:cNvPr>
                  <p:cNvPicPr/>
                  <p:nvPr/>
                </p:nvPicPr>
                <p:blipFill>
                  <a:blip r:embed="rId22"/>
                  <a:stretch>
                    <a:fillRect/>
                  </a:stretch>
                </p:blipFill>
                <p:spPr>
                  <a:xfrm>
                    <a:off x="4348610" y="3108843"/>
                    <a:ext cx="464400" cy="49392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67" name="Ink 66">
                    <a:extLst>
                      <a:ext uri="{FF2B5EF4-FFF2-40B4-BE49-F238E27FC236}">
                        <a16:creationId xmlns:a16="http://schemas.microsoft.com/office/drawing/2014/main" id="{4084D709-4A77-4C72-9070-60ACDA384A7A}"/>
                      </a:ext>
                    </a:extLst>
                  </p14:cNvPr>
                  <p14:cNvContentPartPr/>
                  <p14:nvPr/>
                </p14:nvContentPartPr>
                <p14:xfrm>
                  <a:off x="3593330" y="3209643"/>
                  <a:ext cx="736560" cy="383040"/>
                </p14:xfrm>
              </p:contentPart>
            </mc:Choice>
            <mc:Fallback xmlns="">
              <p:pic>
                <p:nvPicPr>
                  <p:cNvPr id="16475" name="Ink 16474">
                    <a:extLst>
                      <a:ext uri="{FF2B5EF4-FFF2-40B4-BE49-F238E27FC236}">
                        <a16:creationId xmlns:a16="http://schemas.microsoft.com/office/drawing/2014/main" id="{B062DF04-7502-BE4B-8B14-B6A9CE3A91E0}"/>
                      </a:ext>
                    </a:extLst>
                  </p:cNvPr>
                  <p:cNvPicPr/>
                  <p:nvPr/>
                </p:nvPicPr>
                <p:blipFill>
                  <a:blip r:embed="rId24"/>
                  <a:stretch>
                    <a:fillRect/>
                  </a:stretch>
                </p:blipFill>
                <p:spPr>
                  <a:xfrm>
                    <a:off x="3584330" y="3200643"/>
                    <a:ext cx="754200" cy="40068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62">
            <p14:nvContentPartPr>
              <p14:cNvPr id="73" name="Ink 72">
                <a:extLst>
                  <a:ext uri="{FF2B5EF4-FFF2-40B4-BE49-F238E27FC236}">
                    <a16:creationId xmlns:a16="http://schemas.microsoft.com/office/drawing/2014/main" id="{27D7B07A-ABF0-46AD-95BA-D9EE767C131C}"/>
                  </a:ext>
                </a:extLst>
              </p14:cNvPr>
              <p14:cNvContentPartPr/>
              <p14:nvPr/>
            </p14:nvContentPartPr>
            <p14:xfrm>
              <a:off x="3419271" y="2662986"/>
              <a:ext cx="679485" cy="858364"/>
            </p14:xfrm>
          </p:contentPart>
        </mc:Choice>
        <mc:Fallback xmlns="">
          <p:pic>
            <p:nvPicPr>
              <p:cNvPr id="73" name="Ink 72">
                <a:extLst>
                  <a:ext uri="{FF2B5EF4-FFF2-40B4-BE49-F238E27FC236}">
                    <a16:creationId xmlns:a16="http://schemas.microsoft.com/office/drawing/2014/main" id="{27D7B07A-ABF0-46AD-95BA-D9EE767C131C}"/>
                  </a:ext>
                </a:extLst>
              </p:cNvPr>
              <p:cNvPicPr/>
              <p:nvPr/>
            </p:nvPicPr>
            <p:blipFill>
              <a:blip r:embed="rId63"/>
              <a:stretch>
                <a:fillRect/>
              </a:stretch>
            </p:blipFill>
            <p:spPr>
              <a:xfrm>
                <a:off x="3403787" y="2647504"/>
                <a:ext cx="710092" cy="888968"/>
              </a:xfrm>
              <a:prstGeom prst="rect">
                <a:avLst/>
              </a:prstGeom>
            </p:spPr>
          </p:pic>
        </mc:Fallback>
      </mc:AlternateContent>
      <p:grpSp>
        <p:nvGrpSpPr>
          <p:cNvPr id="74" name="Group 73">
            <a:extLst>
              <a:ext uri="{FF2B5EF4-FFF2-40B4-BE49-F238E27FC236}">
                <a16:creationId xmlns:a16="http://schemas.microsoft.com/office/drawing/2014/main" id="{F3424AD7-0F9C-484F-BFC3-4741C4B14B56}"/>
              </a:ext>
            </a:extLst>
          </p:cNvPr>
          <p:cNvGrpSpPr/>
          <p:nvPr/>
        </p:nvGrpSpPr>
        <p:grpSpPr>
          <a:xfrm>
            <a:off x="8933496" y="2600795"/>
            <a:ext cx="1442898" cy="2617055"/>
            <a:chOff x="3593330" y="2238363"/>
            <a:chExt cx="1225440" cy="2222640"/>
          </a:xfrm>
        </p:grpSpPr>
        <mc:AlternateContent xmlns:mc="http://schemas.openxmlformats.org/markup-compatibility/2006" xmlns:p14="http://schemas.microsoft.com/office/powerpoint/2010/main">
          <mc:Choice Requires="p14">
            <p:contentPart p14:bwMode="auto" r:id="rId64">
              <p14:nvContentPartPr>
                <p14:cNvPr id="75" name="Ink 74">
                  <a:extLst>
                    <a:ext uri="{FF2B5EF4-FFF2-40B4-BE49-F238E27FC236}">
                      <a16:creationId xmlns:a16="http://schemas.microsoft.com/office/drawing/2014/main" id="{286582E5-2CFC-43E3-A37E-54D556470AAD}"/>
                    </a:ext>
                  </a:extLst>
                </p14:cNvPr>
                <p14:cNvContentPartPr/>
                <p14:nvPr/>
              </p14:nvContentPartPr>
              <p14:xfrm>
                <a:off x="3860450" y="2238363"/>
                <a:ext cx="775440" cy="933840"/>
              </p14:xfrm>
            </p:contentPart>
          </mc:Choice>
          <mc:Fallback xmlns="">
            <p:pic>
              <p:nvPicPr>
                <p:cNvPr id="171" name="Ink 170">
                  <a:extLst>
                    <a:ext uri="{FF2B5EF4-FFF2-40B4-BE49-F238E27FC236}">
                      <a16:creationId xmlns:a16="http://schemas.microsoft.com/office/drawing/2014/main" id="{CDE0F44E-F0D4-C749-8068-B2E4C0ABC50E}"/>
                    </a:ext>
                  </a:extLst>
                </p:cNvPr>
                <p:cNvPicPr/>
                <p:nvPr/>
              </p:nvPicPr>
              <p:blipFill>
                <a:blip r:embed="rId28"/>
                <a:stretch>
                  <a:fillRect/>
                </a:stretch>
              </p:blipFill>
              <p:spPr>
                <a:xfrm>
                  <a:off x="3851450" y="2229723"/>
                  <a:ext cx="793080" cy="951480"/>
                </a:xfrm>
                <a:prstGeom prst="rect">
                  <a:avLst/>
                </a:prstGeom>
              </p:spPr>
            </p:pic>
          </mc:Fallback>
        </mc:AlternateContent>
        <p:grpSp>
          <p:nvGrpSpPr>
            <p:cNvPr id="76" name="Group 75">
              <a:extLst>
                <a:ext uri="{FF2B5EF4-FFF2-40B4-BE49-F238E27FC236}">
                  <a16:creationId xmlns:a16="http://schemas.microsoft.com/office/drawing/2014/main" id="{6E410F34-4A95-4965-9582-71215A4E0CFA}"/>
                </a:ext>
              </a:extLst>
            </p:cNvPr>
            <p:cNvGrpSpPr/>
            <p:nvPr/>
          </p:nvGrpSpPr>
          <p:grpSpPr>
            <a:xfrm>
              <a:off x="4126850" y="2550483"/>
              <a:ext cx="380160" cy="41760"/>
              <a:chOff x="4126850" y="2550483"/>
              <a:chExt cx="380160" cy="41760"/>
            </a:xfrm>
          </p:grpSpPr>
          <mc:AlternateContent xmlns:mc="http://schemas.openxmlformats.org/markup-compatibility/2006" xmlns:p14="http://schemas.microsoft.com/office/powerpoint/2010/main">
            <mc:Choice Requires="p14">
              <p:contentPart p14:bwMode="auto" r:id="rId65">
                <p14:nvContentPartPr>
                  <p14:cNvPr id="85" name="Ink 84">
                    <a:extLst>
                      <a:ext uri="{FF2B5EF4-FFF2-40B4-BE49-F238E27FC236}">
                        <a16:creationId xmlns:a16="http://schemas.microsoft.com/office/drawing/2014/main" id="{7B9E1D31-A10B-4474-8184-E5213D2F882F}"/>
                      </a:ext>
                    </a:extLst>
                  </p14:cNvPr>
                  <p14:cNvContentPartPr/>
                  <p14:nvPr/>
                </p14:nvContentPartPr>
                <p14:xfrm>
                  <a:off x="4126850" y="2550483"/>
                  <a:ext cx="62640" cy="34200"/>
                </p14:xfrm>
              </p:contentPart>
            </mc:Choice>
            <mc:Fallback xmlns="">
              <p:pic>
                <p:nvPicPr>
                  <p:cNvPr id="181" name="Ink 180">
                    <a:extLst>
                      <a:ext uri="{FF2B5EF4-FFF2-40B4-BE49-F238E27FC236}">
                        <a16:creationId xmlns:a16="http://schemas.microsoft.com/office/drawing/2014/main" id="{E1DC05D4-86E3-AA4C-BA59-F625A57C15C5}"/>
                      </a:ext>
                    </a:extLst>
                  </p:cNvPr>
                  <p:cNvPicPr/>
                  <p:nvPr/>
                </p:nvPicPr>
                <p:blipFill>
                  <a:blip r:embed="rId30"/>
                  <a:stretch>
                    <a:fillRect/>
                  </a:stretch>
                </p:blipFill>
                <p:spPr>
                  <a:xfrm>
                    <a:off x="4118210" y="2541843"/>
                    <a:ext cx="802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86" name="Ink 85">
                    <a:extLst>
                      <a:ext uri="{FF2B5EF4-FFF2-40B4-BE49-F238E27FC236}">
                        <a16:creationId xmlns:a16="http://schemas.microsoft.com/office/drawing/2014/main" id="{F3ECE1B7-3C1B-4EE8-88E2-66B92A4B7ED4}"/>
                      </a:ext>
                    </a:extLst>
                  </p14:cNvPr>
                  <p14:cNvContentPartPr/>
                  <p14:nvPr/>
                </p14:nvContentPartPr>
                <p14:xfrm>
                  <a:off x="4406570" y="2554803"/>
                  <a:ext cx="100440" cy="37440"/>
                </p14:xfrm>
              </p:contentPart>
            </mc:Choice>
            <mc:Fallback xmlns="">
              <p:pic>
                <p:nvPicPr>
                  <p:cNvPr id="182" name="Ink 181">
                    <a:extLst>
                      <a:ext uri="{FF2B5EF4-FFF2-40B4-BE49-F238E27FC236}">
                        <a16:creationId xmlns:a16="http://schemas.microsoft.com/office/drawing/2014/main" id="{52407A64-DC68-604B-90E2-12B07E04D198}"/>
                      </a:ext>
                    </a:extLst>
                  </p:cNvPr>
                  <p:cNvPicPr/>
                  <p:nvPr/>
                </p:nvPicPr>
                <p:blipFill>
                  <a:blip r:embed="rId32"/>
                  <a:stretch>
                    <a:fillRect/>
                  </a:stretch>
                </p:blipFill>
                <p:spPr>
                  <a:xfrm>
                    <a:off x="4397930" y="2546163"/>
                    <a:ext cx="118080" cy="5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7">
              <p14:nvContentPartPr>
                <p14:cNvPr id="77" name="Ink 76">
                  <a:extLst>
                    <a:ext uri="{FF2B5EF4-FFF2-40B4-BE49-F238E27FC236}">
                      <a16:creationId xmlns:a16="http://schemas.microsoft.com/office/drawing/2014/main" id="{3661F666-E69A-40DA-AB40-C27ED8E4939C}"/>
                    </a:ext>
                  </a:extLst>
                </p14:cNvPr>
                <p14:cNvContentPartPr/>
                <p14:nvPr/>
              </p14:nvContentPartPr>
              <p14:xfrm>
                <a:off x="4148450" y="2882403"/>
                <a:ext cx="326160" cy="85680"/>
              </p14:xfrm>
            </p:contentPart>
          </mc:Choice>
          <mc:Fallback xmlns="">
            <p:pic>
              <p:nvPicPr>
                <p:cNvPr id="173" name="Ink 172">
                  <a:extLst>
                    <a:ext uri="{FF2B5EF4-FFF2-40B4-BE49-F238E27FC236}">
                      <a16:creationId xmlns:a16="http://schemas.microsoft.com/office/drawing/2014/main" id="{44D9C603-DE73-C849-B153-452CE50B0C1A}"/>
                    </a:ext>
                  </a:extLst>
                </p:cNvPr>
                <p:cNvPicPr/>
                <p:nvPr/>
              </p:nvPicPr>
              <p:blipFill>
                <a:blip r:embed="rId34"/>
                <a:stretch>
                  <a:fillRect/>
                </a:stretch>
              </p:blipFill>
              <p:spPr>
                <a:xfrm>
                  <a:off x="4139810" y="2873763"/>
                  <a:ext cx="343800" cy="103320"/>
                </a:xfrm>
                <a:prstGeom prst="rect">
                  <a:avLst/>
                </a:prstGeom>
              </p:spPr>
            </p:pic>
          </mc:Fallback>
        </mc:AlternateContent>
        <p:grpSp>
          <p:nvGrpSpPr>
            <p:cNvPr id="78" name="Group 77">
              <a:extLst>
                <a:ext uri="{FF2B5EF4-FFF2-40B4-BE49-F238E27FC236}">
                  <a16:creationId xmlns:a16="http://schemas.microsoft.com/office/drawing/2014/main" id="{D0A992BE-78EB-4F83-BF86-E817E9353752}"/>
                </a:ext>
              </a:extLst>
            </p:cNvPr>
            <p:cNvGrpSpPr/>
            <p:nvPr/>
          </p:nvGrpSpPr>
          <p:grpSpPr>
            <a:xfrm>
              <a:off x="4012730" y="3171483"/>
              <a:ext cx="806040" cy="1289520"/>
              <a:chOff x="4012730" y="3171483"/>
              <a:chExt cx="806040" cy="1289520"/>
            </a:xfrm>
          </p:grpSpPr>
          <mc:AlternateContent xmlns:mc="http://schemas.openxmlformats.org/markup-compatibility/2006" xmlns:p14="http://schemas.microsoft.com/office/powerpoint/2010/main">
            <mc:Choice Requires="p14">
              <p:contentPart p14:bwMode="auto" r:id="rId68">
                <p14:nvContentPartPr>
                  <p14:cNvPr id="82" name="Ink 81">
                    <a:extLst>
                      <a:ext uri="{FF2B5EF4-FFF2-40B4-BE49-F238E27FC236}">
                        <a16:creationId xmlns:a16="http://schemas.microsoft.com/office/drawing/2014/main" id="{AF677234-5089-4F0D-ABDF-633CD36AE2E9}"/>
                      </a:ext>
                    </a:extLst>
                  </p14:cNvPr>
                  <p14:cNvContentPartPr/>
                  <p14:nvPr/>
                </p14:nvContentPartPr>
                <p14:xfrm>
                  <a:off x="4338890" y="3171483"/>
                  <a:ext cx="8280" cy="891000"/>
                </p14:xfrm>
              </p:contentPart>
            </mc:Choice>
            <mc:Fallback xmlns="">
              <p:pic>
                <p:nvPicPr>
                  <p:cNvPr id="178" name="Ink 177">
                    <a:extLst>
                      <a:ext uri="{FF2B5EF4-FFF2-40B4-BE49-F238E27FC236}">
                        <a16:creationId xmlns:a16="http://schemas.microsoft.com/office/drawing/2014/main" id="{C18F92D2-50EB-444B-AAC5-A958C73D8505}"/>
                      </a:ext>
                    </a:extLst>
                  </p:cNvPr>
                  <p:cNvPicPr/>
                  <p:nvPr/>
                </p:nvPicPr>
                <p:blipFill>
                  <a:blip r:embed="rId36"/>
                  <a:stretch>
                    <a:fillRect/>
                  </a:stretch>
                </p:blipFill>
                <p:spPr>
                  <a:xfrm>
                    <a:off x="4329890" y="3162483"/>
                    <a:ext cx="25920" cy="9086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83" name="Ink 82">
                    <a:extLst>
                      <a:ext uri="{FF2B5EF4-FFF2-40B4-BE49-F238E27FC236}">
                        <a16:creationId xmlns:a16="http://schemas.microsoft.com/office/drawing/2014/main" id="{A0D5628B-28E9-4574-A2C1-E6487A3658FC}"/>
                      </a:ext>
                    </a:extLst>
                  </p14:cNvPr>
                  <p14:cNvContentPartPr/>
                  <p14:nvPr/>
                </p14:nvContentPartPr>
                <p14:xfrm>
                  <a:off x="4012730" y="4047003"/>
                  <a:ext cx="328680" cy="402840"/>
                </p14:xfrm>
              </p:contentPart>
            </mc:Choice>
            <mc:Fallback xmlns="">
              <p:pic>
                <p:nvPicPr>
                  <p:cNvPr id="179" name="Ink 178">
                    <a:extLst>
                      <a:ext uri="{FF2B5EF4-FFF2-40B4-BE49-F238E27FC236}">
                        <a16:creationId xmlns:a16="http://schemas.microsoft.com/office/drawing/2014/main" id="{C497BCF0-D78B-5A46-8981-C965DC67B603}"/>
                      </a:ext>
                    </a:extLst>
                  </p:cNvPr>
                  <p:cNvPicPr/>
                  <p:nvPr/>
                </p:nvPicPr>
                <p:blipFill>
                  <a:blip r:embed="rId38"/>
                  <a:stretch>
                    <a:fillRect/>
                  </a:stretch>
                </p:blipFill>
                <p:spPr>
                  <a:xfrm>
                    <a:off x="4003730" y="4038363"/>
                    <a:ext cx="34632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4" name="Ink 83">
                    <a:extLst>
                      <a:ext uri="{FF2B5EF4-FFF2-40B4-BE49-F238E27FC236}">
                        <a16:creationId xmlns:a16="http://schemas.microsoft.com/office/drawing/2014/main" id="{02AD3C91-960A-41FA-8FCE-F3EEA6B9B16D}"/>
                      </a:ext>
                    </a:extLst>
                  </p14:cNvPr>
                  <p14:cNvContentPartPr/>
                  <p14:nvPr/>
                </p14:nvContentPartPr>
                <p14:xfrm>
                  <a:off x="4351130" y="4037283"/>
                  <a:ext cx="467640" cy="423720"/>
                </p14:xfrm>
              </p:contentPart>
            </mc:Choice>
            <mc:Fallback xmlns="">
              <p:pic>
                <p:nvPicPr>
                  <p:cNvPr id="180" name="Ink 179">
                    <a:extLst>
                      <a:ext uri="{FF2B5EF4-FFF2-40B4-BE49-F238E27FC236}">
                        <a16:creationId xmlns:a16="http://schemas.microsoft.com/office/drawing/2014/main" id="{031DA59D-3723-8F45-A67A-FF0369A0A275}"/>
                      </a:ext>
                    </a:extLst>
                  </p:cNvPr>
                  <p:cNvPicPr/>
                  <p:nvPr/>
                </p:nvPicPr>
                <p:blipFill>
                  <a:blip r:embed="rId40"/>
                  <a:stretch>
                    <a:fillRect/>
                  </a:stretch>
                </p:blipFill>
                <p:spPr>
                  <a:xfrm>
                    <a:off x="4342130" y="4028283"/>
                    <a:ext cx="485280" cy="441360"/>
                  </a:xfrm>
                  <a:prstGeom prst="rect">
                    <a:avLst/>
                  </a:prstGeom>
                </p:spPr>
              </p:pic>
            </mc:Fallback>
          </mc:AlternateContent>
        </p:grpSp>
        <p:grpSp>
          <p:nvGrpSpPr>
            <p:cNvPr id="79" name="Group 78">
              <a:extLst>
                <a:ext uri="{FF2B5EF4-FFF2-40B4-BE49-F238E27FC236}">
                  <a16:creationId xmlns:a16="http://schemas.microsoft.com/office/drawing/2014/main" id="{630CCE68-1977-4619-A85E-C099439FE9C3}"/>
                </a:ext>
              </a:extLst>
            </p:cNvPr>
            <p:cNvGrpSpPr/>
            <p:nvPr/>
          </p:nvGrpSpPr>
          <p:grpSpPr>
            <a:xfrm>
              <a:off x="3593330" y="3117483"/>
              <a:ext cx="1210680" cy="476280"/>
              <a:chOff x="3593330" y="3117483"/>
              <a:chExt cx="1210680" cy="476280"/>
            </a:xfrm>
          </p:grpSpPr>
          <mc:AlternateContent xmlns:mc="http://schemas.openxmlformats.org/markup-compatibility/2006" xmlns:p14="http://schemas.microsoft.com/office/powerpoint/2010/main">
            <mc:Choice Requires="p14">
              <p:contentPart p14:bwMode="auto" r:id="rId71">
                <p14:nvContentPartPr>
                  <p14:cNvPr id="80" name="Ink 79">
                    <a:extLst>
                      <a:ext uri="{FF2B5EF4-FFF2-40B4-BE49-F238E27FC236}">
                        <a16:creationId xmlns:a16="http://schemas.microsoft.com/office/drawing/2014/main" id="{B61206DB-DBD1-45CF-9AB9-F4BFBB3FD84D}"/>
                      </a:ext>
                    </a:extLst>
                  </p14:cNvPr>
                  <p14:cNvContentPartPr/>
                  <p14:nvPr/>
                </p14:nvContentPartPr>
                <p14:xfrm>
                  <a:off x="4357250" y="3117483"/>
                  <a:ext cx="446760" cy="476280"/>
                </p14:xfrm>
              </p:contentPart>
            </mc:Choice>
            <mc:Fallback xmlns="">
              <p:pic>
                <p:nvPicPr>
                  <p:cNvPr id="176" name="Ink 175">
                    <a:extLst>
                      <a:ext uri="{FF2B5EF4-FFF2-40B4-BE49-F238E27FC236}">
                        <a16:creationId xmlns:a16="http://schemas.microsoft.com/office/drawing/2014/main" id="{1FB7B90E-F72D-7B47-AD69-5E68F3C9DB7E}"/>
                      </a:ext>
                    </a:extLst>
                  </p:cNvPr>
                  <p:cNvPicPr/>
                  <p:nvPr/>
                </p:nvPicPr>
                <p:blipFill>
                  <a:blip r:embed="rId42"/>
                  <a:stretch>
                    <a:fillRect/>
                  </a:stretch>
                </p:blipFill>
                <p:spPr>
                  <a:xfrm>
                    <a:off x="4348610" y="3108843"/>
                    <a:ext cx="464400" cy="4939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1" name="Ink 80">
                    <a:extLst>
                      <a:ext uri="{FF2B5EF4-FFF2-40B4-BE49-F238E27FC236}">
                        <a16:creationId xmlns:a16="http://schemas.microsoft.com/office/drawing/2014/main" id="{7AD71823-5C06-4A7F-861C-32B1E17EED76}"/>
                      </a:ext>
                    </a:extLst>
                  </p14:cNvPr>
                  <p14:cNvContentPartPr/>
                  <p14:nvPr/>
                </p14:nvContentPartPr>
                <p14:xfrm>
                  <a:off x="3593330" y="3209643"/>
                  <a:ext cx="736560" cy="383040"/>
                </p14:xfrm>
              </p:contentPart>
            </mc:Choice>
            <mc:Fallback xmlns="">
              <p:pic>
                <p:nvPicPr>
                  <p:cNvPr id="177" name="Ink 176">
                    <a:extLst>
                      <a:ext uri="{FF2B5EF4-FFF2-40B4-BE49-F238E27FC236}">
                        <a16:creationId xmlns:a16="http://schemas.microsoft.com/office/drawing/2014/main" id="{B967628A-913D-5746-BD9A-1659584D80CC}"/>
                      </a:ext>
                    </a:extLst>
                  </p:cNvPr>
                  <p:cNvPicPr/>
                  <p:nvPr/>
                </p:nvPicPr>
                <p:blipFill>
                  <a:blip r:embed="rId44"/>
                  <a:stretch>
                    <a:fillRect/>
                  </a:stretch>
                </p:blipFill>
                <p:spPr>
                  <a:xfrm>
                    <a:off x="3584330" y="3200643"/>
                    <a:ext cx="754200" cy="400680"/>
                  </a:xfrm>
                  <a:prstGeom prst="rect">
                    <a:avLst/>
                  </a:prstGeom>
                </p:spPr>
              </p:pic>
            </mc:Fallback>
          </mc:AlternateContent>
        </p:grpSp>
      </p:grpSp>
    </p:spTree>
    <p:extLst>
      <p:ext uri="{BB962C8B-B14F-4D97-AF65-F5344CB8AC3E}">
        <p14:creationId xmlns:p14="http://schemas.microsoft.com/office/powerpoint/2010/main" val="39452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1B902-96C6-41B8-8DA9-559BB516691E}"/>
              </a:ext>
            </a:extLst>
          </p:cNvPr>
          <p:cNvSpPr>
            <a:spLocks noGrp="1"/>
          </p:cNvSpPr>
          <p:nvPr>
            <p:ph type="title"/>
          </p:nvPr>
        </p:nvSpPr>
        <p:spPr/>
        <p:txBody>
          <a:bodyPr/>
          <a:lstStyle/>
          <a:p>
            <a:r>
              <a:rPr lang="en-US" dirty="0"/>
              <a:t>Community science…</a:t>
            </a:r>
          </a:p>
        </p:txBody>
      </p:sp>
      <p:sp>
        <p:nvSpPr>
          <p:cNvPr id="4" name="Rectangle 3">
            <a:extLst>
              <a:ext uri="{FF2B5EF4-FFF2-40B4-BE49-F238E27FC236}">
                <a16:creationId xmlns:a16="http://schemas.microsoft.com/office/drawing/2014/main" id="{7A573DE3-36BF-43B9-BC35-6FAD17CF7F43}"/>
              </a:ext>
            </a:extLst>
          </p:cNvPr>
          <p:cNvSpPr/>
          <p:nvPr/>
        </p:nvSpPr>
        <p:spPr>
          <a:xfrm>
            <a:off x="1529857" y="2417784"/>
            <a:ext cx="5383317" cy="369332"/>
          </a:xfrm>
          <a:prstGeom prst="rect">
            <a:avLst/>
          </a:prstGeom>
        </p:spPr>
        <p:txBody>
          <a:bodyPr>
            <a:spAutoFit/>
          </a:bodyPr>
          <a:lstStyle/>
          <a:p>
            <a:endParaRPr lang="en-US" dirty="0">
              <a:latin typeface="Arial" panose="020B0604020202020204" pitchFamily="34" charset="0"/>
              <a:cs typeface="Arial" panose="020B0604020202020204" pitchFamily="34" charset="0"/>
            </a:endParaRPr>
          </a:p>
        </p:txBody>
      </p:sp>
      <p:grpSp>
        <p:nvGrpSpPr>
          <p:cNvPr id="60" name="Group 59">
            <a:extLst>
              <a:ext uri="{FF2B5EF4-FFF2-40B4-BE49-F238E27FC236}">
                <a16:creationId xmlns:a16="http://schemas.microsoft.com/office/drawing/2014/main" id="{97616AA4-D2BD-45A6-A6F9-108A1E85DB8A}"/>
              </a:ext>
            </a:extLst>
          </p:cNvPr>
          <p:cNvGrpSpPr/>
          <p:nvPr/>
        </p:nvGrpSpPr>
        <p:grpSpPr>
          <a:xfrm>
            <a:off x="1843831" y="2607789"/>
            <a:ext cx="1442898" cy="2617055"/>
            <a:chOff x="3593330" y="2238363"/>
            <a:chExt cx="1225440" cy="2222640"/>
          </a:xfrm>
        </p:grpSpPr>
        <mc:AlternateContent xmlns:mc="http://schemas.openxmlformats.org/markup-compatibility/2006" xmlns:p14="http://schemas.microsoft.com/office/powerpoint/2010/main">
          <mc:Choice Requires="p14">
            <p:contentPart p14:bwMode="auto" r:id="rId3">
              <p14:nvContentPartPr>
                <p14:cNvPr id="61" name="Ink 60">
                  <a:extLst>
                    <a:ext uri="{FF2B5EF4-FFF2-40B4-BE49-F238E27FC236}">
                      <a16:creationId xmlns:a16="http://schemas.microsoft.com/office/drawing/2014/main" id="{39BDF2D8-7B4C-4CAD-B659-14DA99D8D4B0}"/>
                    </a:ext>
                  </a:extLst>
                </p14:cNvPr>
                <p14:cNvContentPartPr/>
                <p14:nvPr/>
              </p14:nvContentPartPr>
              <p14:xfrm>
                <a:off x="3860450" y="2238363"/>
                <a:ext cx="775440" cy="933840"/>
              </p14:xfrm>
            </p:contentPart>
          </mc:Choice>
          <mc:Fallback xmlns="">
            <p:pic>
              <p:nvPicPr>
                <p:cNvPr id="16435" name="Ink 16434">
                  <a:extLst>
                    <a:ext uri="{FF2B5EF4-FFF2-40B4-BE49-F238E27FC236}">
                      <a16:creationId xmlns:a16="http://schemas.microsoft.com/office/drawing/2014/main" id="{CB90BB56-6A7C-334B-AC0A-1B1CE6E05186}"/>
                    </a:ext>
                  </a:extLst>
                </p:cNvPr>
                <p:cNvPicPr/>
                <p:nvPr/>
              </p:nvPicPr>
              <p:blipFill>
                <a:blip r:embed="rId8"/>
                <a:stretch>
                  <a:fillRect/>
                </a:stretch>
              </p:blipFill>
              <p:spPr>
                <a:xfrm>
                  <a:off x="3851450" y="2229723"/>
                  <a:ext cx="793080" cy="951480"/>
                </a:xfrm>
                <a:prstGeom prst="rect">
                  <a:avLst/>
                </a:prstGeom>
              </p:spPr>
            </p:pic>
          </mc:Fallback>
        </mc:AlternateContent>
        <p:grpSp>
          <p:nvGrpSpPr>
            <p:cNvPr id="62" name="Group 61">
              <a:extLst>
                <a:ext uri="{FF2B5EF4-FFF2-40B4-BE49-F238E27FC236}">
                  <a16:creationId xmlns:a16="http://schemas.microsoft.com/office/drawing/2014/main" id="{1B7B556A-B104-495F-BD81-D1D17E30AFF1}"/>
                </a:ext>
              </a:extLst>
            </p:cNvPr>
            <p:cNvGrpSpPr/>
            <p:nvPr/>
          </p:nvGrpSpPr>
          <p:grpSpPr>
            <a:xfrm>
              <a:off x="4126850" y="2550483"/>
              <a:ext cx="380160" cy="41760"/>
              <a:chOff x="4126850" y="2550483"/>
              <a:chExt cx="380160" cy="41760"/>
            </a:xfrm>
          </p:grpSpPr>
          <mc:AlternateContent xmlns:mc="http://schemas.openxmlformats.org/markup-compatibility/2006" xmlns:p14="http://schemas.microsoft.com/office/powerpoint/2010/main">
            <mc:Choice Requires="p14">
              <p:contentPart p14:bwMode="auto" r:id="rId9">
                <p14:nvContentPartPr>
                  <p14:cNvPr id="71" name="Ink 70">
                    <a:extLst>
                      <a:ext uri="{FF2B5EF4-FFF2-40B4-BE49-F238E27FC236}">
                        <a16:creationId xmlns:a16="http://schemas.microsoft.com/office/drawing/2014/main" id="{CB0E7CBD-CE97-4E93-BC4B-558B0DC71B6B}"/>
                      </a:ext>
                    </a:extLst>
                  </p14:cNvPr>
                  <p14:cNvContentPartPr/>
                  <p14:nvPr/>
                </p14:nvContentPartPr>
                <p14:xfrm>
                  <a:off x="4126850" y="2550483"/>
                  <a:ext cx="62640" cy="34200"/>
                </p14:xfrm>
              </p:contentPart>
            </mc:Choice>
            <mc:Fallback xmlns="">
              <p:pic>
                <p:nvPicPr>
                  <p:cNvPr id="16447" name="Ink 16446">
                    <a:extLst>
                      <a:ext uri="{FF2B5EF4-FFF2-40B4-BE49-F238E27FC236}">
                        <a16:creationId xmlns:a16="http://schemas.microsoft.com/office/drawing/2014/main" id="{E050E3F7-5310-9042-95F9-09CF91EE161C}"/>
                      </a:ext>
                    </a:extLst>
                  </p:cNvPr>
                  <p:cNvPicPr/>
                  <p:nvPr/>
                </p:nvPicPr>
                <p:blipFill>
                  <a:blip r:embed="rId10"/>
                  <a:stretch>
                    <a:fillRect/>
                  </a:stretch>
                </p:blipFill>
                <p:spPr>
                  <a:xfrm>
                    <a:off x="4118210" y="2541843"/>
                    <a:ext cx="802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2" name="Ink 71">
                    <a:extLst>
                      <a:ext uri="{FF2B5EF4-FFF2-40B4-BE49-F238E27FC236}">
                        <a16:creationId xmlns:a16="http://schemas.microsoft.com/office/drawing/2014/main" id="{6688BBC9-2A40-4C0E-9ECE-3E09328A90CD}"/>
                      </a:ext>
                    </a:extLst>
                  </p14:cNvPr>
                  <p14:cNvContentPartPr/>
                  <p14:nvPr/>
                </p14:nvContentPartPr>
                <p14:xfrm>
                  <a:off x="4406570" y="2554803"/>
                  <a:ext cx="100440" cy="37440"/>
                </p14:xfrm>
              </p:contentPart>
            </mc:Choice>
            <mc:Fallback xmlns="">
              <p:pic>
                <p:nvPicPr>
                  <p:cNvPr id="16448" name="Ink 16447">
                    <a:extLst>
                      <a:ext uri="{FF2B5EF4-FFF2-40B4-BE49-F238E27FC236}">
                        <a16:creationId xmlns:a16="http://schemas.microsoft.com/office/drawing/2014/main" id="{A494A190-2638-9F40-A284-B2640FC8A851}"/>
                      </a:ext>
                    </a:extLst>
                  </p:cNvPr>
                  <p:cNvPicPr/>
                  <p:nvPr/>
                </p:nvPicPr>
                <p:blipFill>
                  <a:blip r:embed="rId12"/>
                  <a:stretch>
                    <a:fillRect/>
                  </a:stretch>
                </p:blipFill>
                <p:spPr>
                  <a:xfrm>
                    <a:off x="4397930" y="2546163"/>
                    <a:ext cx="118080" cy="5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63" name="Ink 62">
                  <a:extLst>
                    <a:ext uri="{FF2B5EF4-FFF2-40B4-BE49-F238E27FC236}">
                      <a16:creationId xmlns:a16="http://schemas.microsoft.com/office/drawing/2014/main" id="{0DAB61CF-032F-485A-AECE-AC592511F5BB}"/>
                    </a:ext>
                  </a:extLst>
                </p14:cNvPr>
                <p14:cNvContentPartPr/>
                <p14:nvPr/>
              </p14:nvContentPartPr>
              <p14:xfrm>
                <a:off x="4148450" y="2882403"/>
                <a:ext cx="326160" cy="85680"/>
              </p14:xfrm>
            </p:contentPart>
          </mc:Choice>
          <mc:Fallback xmlns="">
            <p:pic>
              <p:nvPicPr>
                <p:cNvPr id="16450" name="Ink 16449">
                  <a:extLst>
                    <a:ext uri="{FF2B5EF4-FFF2-40B4-BE49-F238E27FC236}">
                      <a16:creationId xmlns:a16="http://schemas.microsoft.com/office/drawing/2014/main" id="{720970A1-8C15-B445-A5EA-3E12D1E07E1A}"/>
                    </a:ext>
                  </a:extLst>
                </p:cNvPr>
                <p:cNvPicPr/>
                <p:nvPr/>
              </p:nvPicPr>
              <p:blipFill>
                <a:blip r:embed="rId14"/>
                <a:stretch>
                  <a:fillRect/>
                </a:stretch>
              </p:blipFill>
              <p:spPr>
                <a:xfrm>
                  <a:off x="4139810" y="2873763"/>
                  <a:ext cx="343800" cy="103320"/>
                </a:xfrm>
                <a:prstGeom prst="rect">
                  <a:avLst/>
                </a:prstGeom>
              </p:spPr>
            </p:pic>
          </mc:Fallback>
        </mc:AlternateContent>
        <p:grpSp>
          <p:nvGrpSpPr>
            <p:cNvPr id="64" name="Group 63">
              <a:extLst>
                <a:ext uri="{FF2B5EF4-FFF2-40B4-BE49-F238E27FC236}">
                  <a16:creationId xmlns:a16="http://schemas.microsoft.com/office/drawing/2014/main" id="{2D916695-479D-44DB-BCEA-119D07E85BD6}"/>
                </a:ext>
              </a:extLst>
            </p:cNvPr>
            <p:cNvGrpSpPr/>
            <p:nvPr/>
          </p:nvGrpSpPr>
          <p:grpSpPr>
            <a:xfrm>
              <a:off x="4012730" y="3171483"/>
              <a:ext cx="806040" cy="1289520"/>
              <a:chOff x="4012730" y="3171483"/>
              <a:chExt cx="806040" cy="1289520"/>
            </a:xfrm>
          </p:grpSpPr>
          <mc:AlternateContent xmlns:mc="http://schemas.openxmlformats.org/markup-compatibility/2006" xmlns:p14="http://schemas.microsoft.com/office/powerpoint/2010/main">
            <mc:Choice Requires="p14">
              <p:contentPart p14:bwMode="auto" r:id="rId15">
                <p14:nvContentPartPr>
                  <p14:cNvPr id="68" name="Ink 67">
                    <a:extLst>
                      <a:ext uri="{FF2B5EF4-FFF2-40B4-BE49-F238E27FC236}">
                        <a16:creationId xmlns:a16="http://schemas.microsoft.com/office/drawing/2014/main" id="{FCA70097-AB93-491A-9D13-5A0BECEC286A}"/>
                      </a:ext>
                    </a:extLst>
                  </p14:cNvPr>
                  <p14:cNvContentPartPr/>
                  <p14:nvPr/>
                </p14:nvContentPartPr>
                <p14:xfrm>
                  <a:off x="4338890" y="3171483"/>
                  <a:ext cx="8280" cy="891000"/>
                </p14:xfrm>
              </p:contentPart>
            </mc:Choice>
            <mc:Fallback xmlns="">
              <p:pic>
                <p:nvPicPr>
                  <p:cNvPr id="16469" name="Ink 16468">
                    <a:extLst>
                      <a:ext uri="{FF2B5EF4-FFF2-40B4-BE49-F238E27FC236}">
                        <a16:creationId xmlns:a16="http://schemas.microsoft.com/office/drawing/2014/main" id="{F1DDE781-38C2-3E49-BF10-684E1309A935}"/>
                      </a:ext>
                    </a:extLst>
                  </p:cNvPr>
                  <p:cNvPicPr/>
                  <p:nvPr/>
                </p:nvPicPr>
                <p:blipFill>
                  <a:blip r:embed="rId16"/>
                  <a:stretch>
                    <a:fillRect/>
                  </a:stretch>
                </p:blipFill>
                <p:spPr>
                  <a:xfrm>
                    <a:off x="4329890" y="3162483"/>
                    <a:ext cx="25920" cy="908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9" name="Ink 68">
                    <a:extLst>
                      <a:ext uri="{FF2B5EF4-FFF2-40B4-BE49-F238E27FC236}">
                        <a16:creationId xmlns:a16="http://schemas.microsoft.com/office/drawing/2014/main" id="{04A09AE4-5CFD-4E9A-8375-46C02A6439CD}"/>
                      </a:ext>
                    </a:extLst>
                  </p14:cNvPr>
                  <p14:cNvContentPartPr/>
                  <p14:nvPr/>
                </p14:nvContentPartPr>
                <p14:xfrm>
                  <a:off x="4012730" y="4047003"/>
                  <a:ext cx="328680" cy="402840"/>
                </p14:xfrm>
              </p:contentPart>
            </mc:Choice>
            <mc:Fallback xmlns="">
              <p:pic>
                <p:nvPicPr>
                  <p:cNvPr id="16470" name="Ink 16469">
                    <a:extLst>
                      <a:ext uri="{FF2B5EF4-FFF2-40B4-BE49-F238E27FC236}">
                        <a16:creationId xmlns:a16="http://schemas.microsoft.com/office/drawing/2014/main" id="{72005278-7E95-924B-9F96-E6DAA7FD94B5}"/>
                      </a:ext>
                    </a:extLst>
                  </p:cNvPr>
                  <p:cNvPicPr/>
                  <p:nvPr/>
                </p:nvPicPr>
                <p:blipFill>
                  <a:blip r:embed="rId18"/>
                  <a:stretch>
                    <a:fillRect/>
                  </a:stretch>
                </p:blipFill>
                <p:spPr>
                  <a:xfrm>
                    <a:off x="4003730" y="4038363"/>
                    <a:ext cx="34632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0" name="Ink 69">
                    <a:extLst>
                      <a:ext uri="{FF2B5EF4-FFF2-40B4-BE49-F238E27FC236}">
                        <a16:creationId xmlns:a16="http://schemas.microsoft.com/office/drawing/2014/main" id="{1483AC22-1E31-4AEE-A60A-91E012C64A2B}"/>
                      </a:ext>
                    </a:extLst>
                  </p14:cNvPr>
                  <p14:cNvContentPartPr/>
                  <p14:nvPr/>
                </p14:nvContentPartPr>
                <p14:xfrm>
                  <a:off x="4351130" y="4037283"/>
                  <a:ext cx="467640" cy="423720"/>
                </p14:xfrm>
              </p:contentPart>
            </mc:Choice>
            <mc:Fallback xmlns="">
              <p:pic>
                <p:nvPicPr>
                  <p:cNvPr id="16472" name="Ink 16471">
                    <a:extLst>
                      <a:ext uri="{FF2B5EF4-FFF2-40B4-BE49-F238E27FC236}">
                        <a16:creationId xmlns:a16="http://schemas.microsoft.com/office/drawing/2014/main" id="{B3E89BB9-5336-C045-AD20-B971655FB135}"/>
                      </a:ext>
                    </a:extLst>
                  </p:cNvPr>
                  <p:cNvPicPr/>
                  <p:nvPr/>
                </p:nvPicPr>
                <p:blipFill>
                  <a:blip r:embed="rId20"/>
                  <a:stretch>
                    <a:fillRect/>
                  </a:stretch>
                </p:blipFill>
                <p:spPr>
                  <a:xfrm>
                    <a:off x="4342130" y="4028283"/>
                    <a:ext cx="485280" cy="441360"/>
                  </a:xfrm>
                  <a:prstGeom prst="rect">
                    <a:avLst/>
                  </a:prstGeom>
                </p:spPr>
              </p:pic>
            </mc:Fallback>
          </mc:AlternateContent>
        </p:grpSp>
        <p:grpSp>
          <p:nvGrpSpPr>
            <p:cNvPr id="65" name="Group 64">
              <a:extLst>
                <a:ext uri="{FF2B5EF4-FFF2-40B4-BE49-F238E27FC236}">
                  <a16:creationId xmlns:a16="http://schemas.microsoft.com/office/drawing/2014/main" id="{C19788E2-061B-417E-A0DB-C4407A5D1CB8}"/>
                </a:ext>
              </a:extLst>
            </p:cNvPr>
            <p:cNvGrpSpPr/>
            <p:nvPr/>
          </p:nvGrpSpPr>
          <p:grpSpPr>
            <a:xfrm>
              <a:off x="3593330" y="3117483"/>
              <a:ext cx="1210680" cy="476280"/>
              <a:chOff x="3593330" y="3117483"/>
              <a:chExt cx="1210680" cy="476280"/>
            </a:xfrm>
          </p:grpSpPr>
          <mc:AlternateContent xmlns:mc="http://schemas.openxmlformats.org/markup-compatibility/2006" xmlns:p14="http://schemas.microsoft.com/office/powerpoint/2010/main">
            <mc:Choice Requires="p14">
              <p:contentPart p14:bwMode="auto" r:id="rId21">
                <p14:nvContentPartPr>
                  <p14:cNvPr id="66" name="Ink 65">
                    <a:extLst>
                      <a:ext uri="{FF2B5EF4-FFF2-40B4-BE49-F238E27FC236}">
                        <a16:creationId xmlns:a16="http://schemas.microsoft.com/office/drawing/2014/main" id="{A12D348D-E9CD-415A-B1E5-E68ACFF4C271}"/>
                      </a:ext>
                    </a:extLst>
                  </p14:cNvPr>
                  <p14:cNvContentPartPr/>
                  <p14:nvPr/>
                </p14:nvContentPartPr>
                <p14:xfrm>
                  <a:off x="4357250" y="3117483"/>
                  <a:ext cx="446760" cy="476280"/>
                </p14:xfrm>
              </p:contentPart>
            </mc:Choice>
            <mc:Fallback xmlns="">
              <p:pic>
                <p:nvPicPr>
                  <p:cNvPr id="16474" name="Ink 16473">
                    <a:extLst>
                      <a:ext uri="{FF2B5EF4-FFF2-40B4-BE49-F238E27FC236}">
                        <a16:creationId xmlns:a16="http://schemas.microsoft.com/office/drawing/2014/main" id="{6B6EDE5E-74CF-8C47-9FDE-A8ECCDABBA9E}"/>
                      </a:ext>
                    </a:extLst>
                  </p:cNvPr>
                  <p:cNvPicPr/>
                  <p:nvPr/>
                </p:nvPicPr>
                <p:blipFill>
                  <a:blip r:embed="rId22"/>
                  <a:stretch>
                    <a:fillRect/>
                  </a:stretch>
                </p:blipFill>
                <p:spPr>
                  <a:xfrm>
                    <a:off x="4348610" y="3108843"/>
                    <a:ext cx="464400" cy="49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7" name="Ink 66">
                    <a:extLst>
                      <a:ext uri="{FF2B5EF4-FFF2-40B4-BE49-F238E27FC236}">
                        <a16:creationId xmlns:a16="http://schemas.microsoft.com/office/drawing/2014/main" id="{4084D709-4A77-4C72-9070-60ACDA384A7A}"/>
                      </a:ext>
                    </a:extLst>
                  </p14:cNvPr>
                  <p14:cNvContentPartPr/>
                  <p14:nvPr/>
                </p14:nvContentPartPr>
                <p14:xfrm>
                  <a:off x="3593330" y="3209643"/>
                  <a:ext cx="736560" cy="383040"/>
                </p14:xfrm>
              </p:contentPart>
            </mc:Choice>
            <mc:Fallback xmlns="">
              <p:pic>
                <p:nvPicPr>
                  <p:cNvPr id="16475" name="Ink 16474">
                    <a:extLst>
                      <a:ext uri="{FF2B5EF4-FFF2-40B4-BE49-F238E27FC236}">
                        <a16:creationId xmlns:a16="http://schemas.microsoft.com/office/drawing/2014/main" id="{B062DF04-7502-BE4B-8B14-B6A9CE3A91E0}"/>
                      </a:ext>
                    </a:extLst>
                  </p:cNvPr>
                  <p:cNvPicPr/>
                  <p:nvPr/>
                </p:nvPicPr>
                <p:blipFill>
                  <a:blip r:embed="rId24"/>
                  <a:stretch>
                    <a:fillRect/>
                  </a:stretch>
                </p:blipFill>
                <p:spPr>
                  <a:xfrm>
                    <a:off x="3584330" y="3200643"/>
                    <a:ext cx="754200" cy="400680"/>
                  </a:xfrm>
                  <a:prstGeom prst="rect">
                    <a:avLst/>
                  </a:prstGeom>
                </p:spPr>
              </p:pic>
            </mc:Fallback>
          </mc:AlternateContent>
        </p:grpSp>
      </p:grpSp>
      <p:grpSp>
        <p:nvGrpSpPr>
          <p:cNvPr id="74" name="Group 73">
            <a:extLst>
              <a:ext uri="{FF2B5EF4-FFF2-40B4-BE49-F238E27FC236}">
                <a16:creationId xmlns:a16="http://schemas.microsoft.com/office/drawing/2014/main" id="{F3424AD7-0F9C-484F-BFC3-4741C4B14B56}"/>
              </a:ext>
            </a:extLst>
          </p:cNvPr>
          <p:cNvGrpSpPr/>
          <p:nvPr/>
        </p:nvGrpSpPr>
        <p:grpSpPr>
          <a:xfrm>
            <a:off x="8933496" y="2600795"/>
            <a:ext cx="1442898" cy="2617055"/>
            <a:chOff x="3593330" y="2238363"/>
            <a:chExt cx="1225440" cy="2222640"/>
          </a:xfrm>
        </p:grpSpPr>
        <mc:AlternateContent xmlns:mc="http://schemas.openxmlformats.org/markup-compatibility/2006" xmlns:p14="http://schemas.microsoft.com/office/powerpoint/2010/main">
          <mc:Choice Requires="p14">
            <p:contentPart p14:bwMode="auto" r:id="rId25">
              <p14:nvContentPartPr>
                <p14:cNvPr id="75" name="Ink 74">
                  <a:extLst>
                    <a:ext uri="{FF2B5EF4-FFF2-40B4-BE49-F238E27FC236}">
                      <a16:creationId xmlns:a16="http://schemas.microsoft.com/office/drawing/2014/main" id="{286582E5-2CFC-43E3-A37E-54D556470AAD}"/>
                    </a:ext>
                  </a:extLst>
                </p14:cNvPr>
                <p14:cNvContentPartPr/>
                <p14:nvPr/>
              </p14:nvContentPartPr>
              <p14:xfrm>
                <a:off x="3860450" y="2238363"/>
                <a:ext cx="775440" cy="933840"/>
              </p14:xfrm>
            </p:contentPart>
          </mc:Choice>
          <mc:Fallback xmlns="">
            <p:pic>
              <p:nvPicPr>
                <p:cNvPr id="171" name="Ink 170">
                  <a:extLst>
                    <a:ext uri="{FF2B5EF4-FFF2-40B4-BE49-F238E27FC236}">
                      <a16:creationId xmlns:a16="http://schemas.microsoft.com/office/drawing/2014/main" id="{CDE0F44E-F0D4-C749-8068-B2E4C0ABC50E}"/>
                    </a:ext>
                  </a:extLst>
                </p:cNvPr>
                <p:cNvPicPr/>
                <p:nvPr/>
              </p:nvPicPr>
              <p:blipFill>
                <a:blip r:embed="rId28"/>
                <a:stretch>
                  <a:fillRect/>
                </a:stretch>
              </p:blipFill>
              <p:spPr>
                <a:xfrm>
                  <a:off x="3851450" y="2229723"/>
                  <a:ext cx="793080" cy="951480"/>
                </a:xfrm>
                <a:prstGeom prst="rect">
                  <a:avLst/>
                </a:prstGeom>
              </p:spPr>
            </p:pic>
          </mc:Fallback>
        </mc:AlternateContent>
        <p:grpSp>
          <p:nvGrpSpPr>
            <p:cNvPr id="76" name="Group 75">
              <a:extLst>
                <a:ext uri="{FF2B5EF4-FFF2-40B4-BE49-F238E27FC236}">
                  <a16:creationId xmlns:a16="http://schemas.microsoft.com/office/drawing/2014/main" id="{6E410F34-4A95-4965-9582-71215A4E0CFA}"/>
                </a:ext>
              </a:extLst>
            </p:cNvPr>
            <p:cNvGrpSpPr/>
            <p:nvPr/>
          </p:nvGrpSpPr>
          <p:grpSpPr>
            <a:xfrm>
              <a:off x="4126850" y="2550483"/>
              <a:ext cx="380160" cy="41760"/>
              <a:chOff x="4126850" y="2550483"/>
              <a:chExt cx="380160" cy="41760"/>
            </a:xfrm>
          </p:grpSpPr>
          <mc:AlternateContent xmlns:mc="http://schemas.openxmlformats.org/markup-compatibility/2006" xmlns:p14="http://schemas.microsoft.com/office/powerpoint/2010/main">
            <mc:Choice Requires="p14">
              <p:contentPart p14:bwMode="auto" r:id="rId29">
                <p14:nvContentPartPr>
                  <p14:cNvPr id="85" name="Ink 84">
                    <a:extLst>
                      <a:ext uri="{FF2B5EF4-FFF2-40B4-BE49-F238E27FC236}">
                        <a16:creationId xmlns:a16="http://schemas.microsoft.com/office/drawing/2014/main" id="{7B9E1D31-A10B-4474-8184-E5213D2F882F}"/>
                      </a:ext>
                    </a:extLst>
                  </p14:cNvPr>
                  <p14:cNvContentPartPr/>
                  <p14:nvPr/>
                </p14:nvContentPartPr>
                <p14:xfrm>
                  <a:off x="4126850" y="2550483"/>
                  <a:ext cx="62640" cy="34200"/>
                </p14:xfrm>
              </p:contentPart>
            </mc:Choice>
            <mc:Fallback xmlns="">
              <p:pic>
                <p:nvPicPr>
                  <p:cNvPr id="181" name="Ink 180">
                    <a:extLst>
                      <a:ext uri="{FF2B5EF4-FFF2-40B4-BE49-F238E27FC236}">
                        <a16:creationId xmlns:a16="http://schemas.microsoft.com/office/drawing/2014/main" id="{E1DC05D4-86E3-AA4C-BA59-F625A57C15C5}"/>
                      </a:ext>
                    </a:extLst>
                  </p:cNvPr>
                  <p:cNvPicPr/>
                  <p:nvPr/>
                </p:nvPicPr>
                <p:blipFill>
                  <a:blip r:embed="rId30"/>
                  <a:stretch>
                    <a:fillRect/>
                  </a:stretch>
                </p:blipFill>
                <p:spPr>
                  <a:xfrm>
                    <a:off x="4118210" y="2541843"/>
                    <a:ext cx="802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6" name="Ink 85">
                    <a:extLst>
                      <a:ext uri="{FF2B5EF4-FFF2-40B4-BE49-F238E27FC236}">
                        <a16:creationId xmlns:a16="http://schemas.microsoft.com/office/drawing/2014/main" id="{F3ECE1B7-3C1B-4EE8-88E2-66B92A4B7ED4}"/>
                      </a:ext>
                    </a:extLst>
                  </p14:cNvPr>
                  <p14:cNvContentPartPr/>
                  <p14:nvPr/>
                </p14:nvContentPartPr>
                <p14:xfrm>
                  <a:off x="4406570" y="2554803"/>
                  <a:ext cx="100440" cy="37440"/>
                </p14:xfrm>
              </p:contentPart>
            </mc:Choice>
            <mc:Fallback xmlns="">
              <p:pic>
                <p:nvPicPr>
                  <p:cNvPr id="182" name="Ink 181">
                    <a:extLst>
                      <a:ext uri="{FF2B5EF4-FFF2-40B4-BE49-F238E27FC236}">
                        <a16:creationId xmlns:a16="http://schemas.microsoft.com/office/drawing/2014/main" id="{52407A64-DC68-604B-90E2-12B07E04D198}"/>
                      </a:ext>
                    </a:extLst>
                  </p:cNvPr>
                  <p:cNvPicPr/>
                  <p:nvPr/>
                </p:nvPicPr>
                <p:blipFill>
                  <a:blip r:embed="rId32"/>
                  <a:stretch>
                    <a:fillRect/>
                  </a:stretch>
                </p:blipFill>
                <p:spPr>
                  <a:xfrm>
                    <a:off x="4397930" y="2546163"/>
                    <a:ext cx="118080" cy="5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
              <p14:nvContentPartPr>
                <p14:cNvPr id="77" name="Ink 76">
                  <a:extLst>
                    <a:ext uri="{FF2B5EF4-FFF2-40B4-BE49-F238E27FC236}">
                      <a16:creationId xmlns:a16="http://schemas.microsoft.com/office/drawing/2014/main" id="{3661F666-E69A-40DA-AB40-C27ED8E4939C}"/>
                    </a:ext>
                  </a:extLst>
                </p14:cNvPr>
                <p14:cNvContentPartPr/>
                <p14:nvPr/>
              </p14:nvContentPartPr>
              <p14:xfrm>
                <a:off x="4148450" y="2882403"/>
                <a:ext cx="326160" cy="85680"/>
              </p14:xfrm>
            </p:contentPart>
          </mc:Choice>
          <mc:Fallback xmlns="">
            <p:pic>
              <p:nvPicPr>
                <p:cNvPr id="173" name="Ink 172">
                  <a:extLst>
                    <a:ext uri="{FF2B5EF4-FFF2-40B4-BE49-F238E27FC236}">
                      <a16:creationId xmlns:a16="http://schemas.microsoft.com/office/drawing/2014/main" id="{44D9C603-DE73-C849-B153-452CE50B0C1A}"/>
                    </a:ext>
                  </a:extLst>
                </p:cNvPr>
                <p:cNvPicPr/>
                <p:nvPr/>
              </p:nvPicPr>
              <p:blipFill>
                <a:blip r:embed="rId34"/>
                <a:stretch>
                  <a:fillRect/>
                </a:stretch>
              </p:blipFill>
              <p:spPr>
                <a:xfrm>
                  <a:off x="4139810" y="2873763"/>
                  <a:ext cx="343800" cy="103320"/>
                </a:xfrm>
                <a:prstGeom prst="rect">
                  <a:avLst/>
                </a:prstGeom>
              </p:spPr>
            </p:pic>
          </mc:Fallback>
        </mc:AlternateContent>
        <p:grpSp>
          <p:nvGrpSpPr>
            <p:cNvPr id="78" name="Group 77">
              <a:extLst>
                <a:ext uri="{FF2B5EF4-FFF2-40B4-BE49-F238E27FC236}">
                  <a16:creationId xmlns:a16="http://schemas.microsoft.com/office/drawing/2014/main" id="{D0A992BE-78EB-4F83-BF86-E817E9353752}"/>
                </a:ext>
              </a:extLst>
            </p:cNvPr>
            <p:cNvGrpSpPr/>
            <p:nvPr/>
          </p:nvGrpSpPr>
          <p:grpSpPr>
            <a:xfrm>
              <a:off x="4012730" y="3171483"/>
              <a:ext cx="806040" cy="1289520"/>
              <a:chOff x="4012730" y="3171483"/>
              <a:chExt cx="806040" cy="1289520"/>
            </a:xfrm>
          </p:grpSpPr>
          <mc:AlternateContent xmlns:mc="http://schemas.openxmlformats.org/markup-compatibility/2006" xmlns:p14="http://schemas.microsoft.com/office/powerpoint/2010/main">
            <mc:Choice Requires="p14">
              <p:contentPart p14:bwMode="auto" r:id="rId35">
                <p14:nvContentPartPr>
                  <p14:cNvPr id="82" name="Ink 81">
                    <a:extLst>
                      <a:ext uri="{FF2B5EF4-FFF2-40B4-BE49-F238E27FC236}">
                        <a16:creationId xmlns:a16="http://schemas.microsoft.com/office/drawing/2014/main" id="{AF677234-5089-4F0D-ABDF-633CD36AE2E9}"/>
                      </a:ext>
                    </a:extLst>
                  </p14:cNvPr>
                  <p14:cNvContentPartPr/>
                  <p14:nvPr/>
                </p14:nvContentPartPr>
                <p14:xfrm>
                  <a:off x="4338890" y="3171483"/>
                  <a:ext cx="8280" cy="891000"/>
                </p14:xfrm>
              </p:contentPart>
            </mc:Choice>
            <mc:Fallback xmlns="">
              <p:pic>
                <p:nvPicPr>
                  <p:cNvPr id="178" name="Ink 177">
                    <a:extLst>
                      <a:ext uri="{FF2B5EF4-FFF2-40B4-BE49-F238E27FC236}">
                        <a16:creationId xmlns:a16="http://schemas.microsoft.com/office/drawing/2014/main" id="{C18F92D2-50EB-444B-AAC5-A958C73D8505}"/>
                      </a:ext>
                    </a:extLst>
                  </p:cNvPr>
                  <p:cNvPicPr/>
                  <p:nvPr/>
                </p:nvPicPr>
                <p:blipFill>
                  <a:blip r:embed="rId36"/>
                  <a:stretch>
                    <a:fillRect/>
                  </a:stretch>
                </p:blipFill>
                <p:spPr>
                  <a:xfrm>
                    <a:off x="4329890" y="3162483"/>
                    <a:ext cx="25920" cy="908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3" name="Ink 82">
                    <a:extLst>
                      <a:ext uri="{FF2B5EF4-FFF2-40B4-BE49-F238E27FC236}">
                        <a16:creationId xmlns:a16="http://schemas.microsoft.com/office/drawing/2014/main" id="{A0D5628B-28E9-4574-A2C1-E6487A3658FC}"/>
                      </a:ext>
                    </a:extLst>
                  </p14:cNvPr>
                  <p14:cNvContentPartPr/>
                  <p14:nvPr/>
                </p14:nvContentPartPr>
                <p14:xfrm>
                  <a:off x="4012730" y="4047003"/>
                  <a:ext cx="328680" cy="402840"/>
                </p14:xfrm>
              </p:contentPart>
            </mc:Choice>
            <mc:Fallback xmlns="">
              <p:pic>
                <p:nvPicPr>
                  <p:cNvPr id="179" name="Ink 178">
                    <a:extLst>
                      <a:ext uri="{FF2B5EF4-FFF2-40B4-BE49-F238E27FC236}">
                        <a16:creationId xmlns:a16="http://schemas.microsoft.com/office/drawing/2014/main" id="{C497BCF0-D78B-5A46-8981-C965DC67B603}"/>
                      </a:ext>
                    </a:extLst>
                  </p:cNvPr>
                  <p:cNvPicPr/>
                  <p:nvPr/>
                </p:nvPicPr>
                <p:blipFill>
                  <a:blip r:embed="rId38"/>
                  <a:stretch>
                    <a:fillRect/>
                  </a:stretch>
                </p:blipFill>
                <p:spPr>
                  <a:xfrm>
                    <a:off x="4003730" y="4038363"/>
                    <a:ext cx="34632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84" name="Ink 83">
                    <a:extLst>
                      <a:ext uri="{FF2B5EF4-FFF2-40B4-BE49-F238E27FC236}">
                        <a16:creationId xmlns:a16="http://schemas.microsoft.com/office/drawing/2014/main" id="{02AD3C91-960A-41FA-8FCE-F3EEA6B9B16D}"/>
                      </a:ext>
                    </a:extLst>
                  </p14:cNvPr>
                  <p14:cNvContentPartPr/>
                  <p14:nvPr/>
                </p14:nvContentPartPr>
                <p14:xfrm>
                  <a:off x="4351130" y="4037283"/>
                  <a:ext cx="467640" cy="423720"/>
                </p14:xfrm>
              </p:contentPart>
            </mc:Choice>
            <mc:Fallback xmlns="">
              <p:pic>
                <p:nvPicPr>
                  <p:cNvPr id="180" name="Ink 179">
                    <a:extLst>
                      <a:ext uri="{FF2B5EF4-FFF2-40B4-BE49-F238E27FC236}">
                        <a16:creationId xmlns:a16="http://schemas.microsoft.com/office/drawing/2014/main" id="{031DA59D-3723-8F45-A67A-FF0369A0A275}"/>
                      </a:ext>
                    </a:extLst>
                  </p:cNvPr>
                  <p:cNvPicPr/>
                  <p:nvPr/>
                </p:nvPicPr>
                <p:blipFill>
                  <a:blip r:embed="rId40"/>
                  <a:stretch>
                    <a:fillRect/>
                  </a:stretch>
                </p:blipFill>
                <p:spPr>
                  <a:xfrm>
                    <a:off x="4342130" y="4028283"/>
                    <a:ext cx="485280" cy="441360"/>
                  </a:xfrm>
                  <a:prstGeom prst="rect">
                    <a:avLst/>
                  </a:prstGeom>
                </p:spPr>
              </p:pic>
            </mc:Fallback>
          </mc:AlternateContent>
        </p:grpSp>
        <p:grpSp>
          <p:nvGrpSpPr>
            <p:cNvPr id="79" name="Group 78">
              <a:extLst>
                <a:ext uri="{FF2B5EF4-FFF2-40B4-BE49-F238E27FC236}">
                  <a16:creationId xmlns:a16="http://schemas.microsoft.com/office/drawing/2014/main" id="{630CCE68-1977-4619-A85E-C099439FE9C3}"/>
                </a:ext>
              </a:extLst>
            </p:cNvPr>
            <p:cNvGrpSpPr/>
            <p:nvPr/>
          </p:nvGrpSpPr>
          <p:grpSpPr>
            <a:xfrm>
              <a:off x="3593330" y="3117483"/>
              <a:ext cx="1210680" cy="476280"/>
              <a:chOff x="3593330" y="3117483"/>
              <a:chExt cx="1210680" cy="476280"/>
            </a:xfrm>
          </p:grpSpPr>
          <mc:AlternateContent xmlns:mc="http://schemas.openxmlformats.org/markup-compatibility/2006" xmlns:p14="http://schemas.microsoft.com/office/powerpoint/2010/main">
            <mc:Choice Requires="p14">
              <p:contentPart p14:bwMode="auto" r:id="rId41">
                <p14:nvContentPartPr>
                  <p14:cNvPr id="80" name="Ink 79">
                    <a:extLst>
                      <a:ext uri="{FF2B5EF4-FFF2-40B4-BE49-F238E27FC236}">
                        <a16:creationId xmlns:a16="http://schemas.microsoft.com/office/drawing/2014/main" id="{B61206DB-DBD1-45CF-9AB9-F4BFBB3FD84D}"/>
                      </a:ext>
                    </a:extLst>
                  </p14:cNvPr>
                  <p14:cNvContentPartPr/>
                  <p14:nvPr/>
                </p14:nvContentPartPr>
                <p14:xfrm>
                  <a:off x="4357250" y="3117483"/>
                  <a:ext cx="446760" cy="476280"/>
                </p14:xfrm>
              </p:contentPart>
            </mc:Choice>
            <mc:Fallback xmlns="">
              <p:pic>
                <p:nvPicPr>
                  <p:cNvPr id="176" name="Ink 175">
                    <a:extLst>
                      <a:ext uri="{FF2B5EF4-FFF2-40B4-BE49-F238E27FC236}">
                        <a16:creationId xmlns:a16="http://schemas.microsoft.com/office/drawing/2014/main" id="{1FB7B90E-F72D-7B47-AD69-5E68F3C9DB7E}"/>
                      </a:ext>
                    </a:extLst>
                  </p:cNvPr>
                  <p:cNvPicPr/>
                  <p:nvPr/>
                </p:nvPicPr>
                <p:blipFill>
                  <a:blip r:embed="rId42"/>
                  <a:stretch>
                    <a:fillRect/>
                  </a:stretch>
                </p:blipFill>
                <p:spPr>
                  <a:xfrm>
                    <a:off x="4348610" y="3108843"/>
                    <a:ext cx="464400" cy="4939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81" name="Ink 80">
                    <a:extLst>
                      <a:ext uri="{FF2B5EF4-FFF2-40B4-BE49-F238E27FC236}">
                        <a16:creationId xmlns:a16="http://schemas.microsoft.com/office/drawing/2014/main" id="{7AD71823-5C06-4A7F-861C-32B1E17EED76}"/>
                      </a:ext>
                    </a:extLst>
                  </p14:cNvPr>
                  <p14:cNvContentPartPr/>
                  <p14:nvPr/>
                </p14:nvContentPartPr>
                <p14:xfrm>
                  <a:off x="3593330" y="3209643"/>
                  <a:ext cx="736560" cy="383040"/>
                </p14:xfrm>
              </p:contentPart>
            </mc:Choice>
            <mc:Fallback xmlns="">
              <p:pic>
                <p:nvPicPr>
                  <p:cNvPr id="177" name="Ink 176">
                    <a:extLst>
                      <a:ext uri="{FF2B5EF4-FFF2-40B4-BE49-F238E27FC236}">
                        <a16:creationId xmlns:a16="http://schemas.microsoft.com/office/drawing/2014/main" id="{B967628A-913D-5746-BD9A-1659584D80CC}"/>
                      </a:ext>
                    </a:extLst>
                  </p:cNvPr>
                  <p:cNvPicPr/>
                  <p:nvPr/>
                </p:nvPicPr>
                <p:blipFill>
                  <a:blip r:embed="rId44"/>
                  <a:stretch>
                    <a:fillRect/>
                  </a:stretch>
                </p:blipFill>
                <p:spPr>
                  <a:xfrm>
                    <a:off x="3584330" y="3200643"/>
                    <a:ext cx="754200" cy="40068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45">
            <p14:nvContentPartPr>
              <p14:cNvPr id="93" name="Ink 92">
                <a:extLst>
                  <a:ext uri="{FF2B5EF4-FFF2-40B4-BE49-F238E27FC236}">
                    <a16:creationId xmlns:a16="http://schemas.microsoft.com/office/drawing/2014/main" id="{5F328C61-287D-40E9-9C28-28DEEEB9DA29}"/>
                  </a:ext>
                </a:extLst>
              </p14:cNvPr>
              <p14:cNvContentPartPr/>
              <p14:nvPr/>
            </p14:nvContentPartPr>
            <p14:xfrm>
              <a:off x="3393636" y="2755730"/>
              <a:ext cx="809166" cy="868921"/>
            </p14:xfrm>
          </p:contentPart>
        </mc:Choice>
        <mc:Fallback xmlns="">
          <p:pic>
            <p:nvPicPr>
              <p:cNvPr id="93" name="Ink 92">
                <a:extLst>
                  <a:ext uri="{FF2B5EF4-FFF2-40B4-BE49-F238E27FC236}">
                    <a16:creationId xmlns:a16="http://schemas.microsoft.com/office/drawing/2014/main" id="{5F328C61-287D-40E9-9C28-28DEEEB9DA29}"/>
                  </a:ext>
                </a:extLst>
              </p:cNvPr>
              <p:cNvPicPr/>
              <p:nvPr/>
            </p:nvPicPr>
            <p:blipFill>
              <a:blip r:embed="rId46"/>
              <a:stretch>
                <a:fillRect/>
              </a:stretch>
            </p:blipFill>
            <p:spPr>
              <a:xfrm>
                <a:off x="3384633" y="2746728"/>
                <a:ext cx="826811" cy="886566"/>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4" name="Ink 93">
                <a:extLst>
                  <a:ext uri="{FF2B5EF4-FFF2-40B4-BE49-F238E27FC236}">
                    <a16:creationId xmlns:a16="http://schemas.microsoft.com/office/drawing/2014/main" id="{F22F8A56-8C9F-4F84-8CC0-2E048FA1C34E}"/>
                  </a:ext>
                </a:extLst>
              </p14:cNvPr>
              <p14:cNvContentPartPr/>
              <p14:nvPr/>
            </p14:nvContentPartPr>
            <p14:xfrm>
              <a:off x="8077916" y="2850115"/>
              <a:ext cx="820398" cy="785803"/>
            </p14:xfrm>
          </p:contentPart>
        </mc:Choice>
        <mc:Fallback xmlns="">
          <p:pic>
            <p:nvPicPr>
              <p:cNvPr id="94" name="Ink 93">
                <a:extLst>
                  <a:ext uri="{FF2B5EF4-FFF2-40B4-BE49-F238E27FC236}">
                    <a16:creationId xmlns:a16="http://schemas.microsoft.com/office/drawing/2014/main" id="{F22F8A56-8C9F-4F84-8CC0-2E048FA1C34E}"/>
                  </a:ext>
                </a:extLst>
              </p:cNvPr>
              <p:cNvPicPr/>
              <p:nvPr/>
            </p:nvPicPr>
            <p:blipFill>
              <a:blip r:embed="rId48"/>
              <a:stretch>
                <a:fillRect/>
              </a:stretch>
            </p:blipFill>
            <p:spPr>
              <a:xfrm>
                <a:off x="8068920" y="2841116"/>
                <a:ext cx="838029" cy="803441"/>
              </a:xfrm>
              <a:prstGeom prst="rect">
                <a:avLst/>
              </a:prstGeom>
            </p:spPr>
          </p:pic>
        </mc:Fallback>
      </mc:AlternateContent>
      <p:sp>
        <p:nvSpPr>
          <p:cNvPr id="95" name="TextBox 94">
            <a:extLst>
              <a:ext uri="{FF2B5EF4-FFF2-40B4-BE49-F238E27FC236}">
                <a16:creationId xmlns:a16="http://schemas.microsoft.com/office/drawing/2014/main" id="{5252E528-3EFB-408A-896B-67C5DBA131C4}"/>
              </a:ext>
            </a:extLst>
          </p:cNvPr>
          <p:cNvSpPr txBox="1"/>
          <p:nvPr/>
        </p:nvSpPr>
        <p:spPr>
          <a:xfrm>
            <a:off x="5044954" y="1071585"/>
            <a:ext cx="2102091"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Standardized data</a:t>
            </a:r>
          </a:p>
        </p:txBody>
      </p:sp>
      <p:grpSp>
        <p:nvGrpSpPr>
          <p:cNvPr id="96" name="Group 95">
            <a:extLst>
              <a:ext uri="{FF2B5EF4-FFF2-40B4-BE49-F238E27FC236}">
                <a16:creationId xmlns:a16="http://schemas.microsoft.com/office/drawing/2014/main" id="{FFCF00E0-865C-47B4-823B-19AFBD434EE3}"/>
              </a:ext>
            </a:extLst>
          </p:cNvPr>
          <p:cNvGrpSpPr/>
          <p:nvPr/>
        </p:nvGrpSpPr>
        <p:grpSpPr>
          <a:xfrm>
            <a:off x="4007546" y="1795524"/>
            <a:ext cx="1634425" cy="790966"/>
            <a:chOff x="2040650" y="2267883"/>
            <a:chExt cx="1487880" cy="671760"/>
          </a:xfrm>
        </p:grpSpPr>
        <mc:AlternateContent xmlns:mc="http://schemas.openxmlformats.org/markup-compatibility/2006" xmlns:p14="http://schemas.microsoft.com/office/powerpoint/2010/main">
          <mc:Choice Requires="p14">
            <p:contentPart p14:bwMode="auto" r:id="rId49">
              <p14:nvContentPartPr>
                <p14:cNvPr id="97" name="Ink 96">
                  <a:extLst>
                    <a:ext uri="{FF2B5EF4-FFF2-40B4-BE49-F238E27FC236}">
                      <a16:creationId xmlns:a16="http://schemas.microsoft.com/office/drawing/2014/main" id="{CF3D1EC2-5606-4FCE-84E3-A5055DC781B4}"/>
                    </a:ext>
                  </a:extLst>
                </p14:cNvPr>
                <p14:cNvContentPartPr/>
                <p14:nvPr/>
              </p14:nvContentPartPr>
              <p14:xfrm>
                <a:off x="2048570" y="2267883"/>
                <a:ext cx="1479960" cy="623160"/>
              </p14:xfrm>
            </p:contentPart>
          </mc:Choice>
          <mc:Fallback xmlns="">
            <p:pic>
              <p:nvPicPr>
                <p:cNvPr id="16498" name="Ink 16497">
                  <a:extLst>
                    <a:ext uri="{FF2B5EF4-FFF2-40B4-BE49-F238E27FC236}">
                      <a16:creationId xmlns:a16="http://schemas.microsoft.com/office/drawing/2014/main" id="{D3013B44-07E9-FD40-BFA4-F72E4975D86D}"/>
                    </a:ext>
                  </a:extLst>
                </p:cNvPr>
                <p:cNvPicPr/>
                <p:nvPr/>
              </p:nvPicPr>
              <p:blipFill>
                <a:blip r:embed="rId50"/>
                <a:stretch>
                  <a:fillRect/>
                </a:stretch>
              </p:blipFill>
              <p:spPr>
                <a:xfrm>
                  <a:off x="2039930" y="2258883"/>
                  <a:ext cx="1497600" cy="6408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98" name="Ink 97">
                  <a:extLst>
                    <a:ext uri="{FF2B5EF4-FFF2-40B4-BE49-F238E27FC236}">
                      <a16:creationId xmlns:a16="http://schemas.microsoft.com/office/drawing/2014/main" id="{58026E5D-5548-4F0E-A711-4DC95026132C}"/>
                    </a:ext>
                  </a:extLst>
                </p14:cNvPr>
                <p14:cNvContentPartPr/>
                <p14:nvPr/>
              </p14:nvContentPartPr>
              <p14:xfrm>
                <a:off x="2040650" y="2805723"/>
                <a:ext cx="180720" cy="133920"/>
              </p14:xfrm>
            </p:contentPart>
          </mc:Choice>
          <mc:Fallback xmlns="">
            <p:pic>
              <p:nvPicPr>
                <p:cNvPr id="16499" name="Ink 16498">
                  <a:extLst>
                    <a:ext uri="{FF2B5EF4-FFF2-40B4-BE49-F238E27FC236}">
                      <a16:creationId xmlns:a16="http://schemas.microsoft.com/office/drawing/2014/main" id="{A5995B08-C171-A246-A9DD-BC6D3037BC8C}"/>
                    </a:ext>
                  </a:extLst>
                </p:cNvPr>
                <p:cNvPicPr/>
                <p:nvPr/>
              </p:nvPicPr>
              <p:blipFill>
                <a:blip r:embed="rId52"/>
                <a:stretch>
                  <a:fillRect/>
                </a:stretch>
              </p:blipFill>
              <p:spPr>
                <a:xfrm>
                  <a:off x="2032010" y="2797083"/>
                  <a:ext cx="198360" cy="151560"/>
                </a:xfrm>
                <a:prstGeom prst="rect">
                  <a:avLst/>
                </a:prstGeom>
              </p:spPr>
            </p:pic>
          </mc:Fallback>
        </mc:AlternateContent>
      </p:grpSp>
      <p:grpSp>
        <p:nvGrpSpPr>
          <p:cNvPr id="99" name="Group 98">
            <a:extLst>
              <a:ext uri="{FF2B5EF4-FFF2-40B4-BE49-F238E27FC236}">
                <a16:creationId xmlns:a16="http://schemas.microsoft.com/office/drawing/2014/main" id="{3FDDA01F-D908-477C-953C-5CE04580A5D1}"/>
              </a:ext>
            </a:extLst>
          </p:cNvPr>
          <p:cNvGrpSpPr/>
          <p:nvPr/>
        </p:nvGrpSpPr>
        <p:grpSpPr>
          <a:xfrm>
            <a:off x="6550031" y="1850205"/>
            <a:ext cx="1830717" cy="729079"/>
            <a:chOff x="4344290" y="2314323"/>
            <a:chExt cx="1410480" cy="619200"/>
          </a:xfrm>
        </p:grpSpPr>
        <mc:AlternateContent xmlns:mc="http://schemas.openxmlformats.org/markup-compatibility/2006" xmlns:p14="http://schemas.microsoft.com/office/powerpoint/2010/main">
          <mc:Choice Requires="p14">
            <p:contentPart p14:bwMode="auto" r:id="rId53">
              <p14:nvContentPartPr>
                <p14:cNvPr id="100" name="Ink 99">
                  <a:extLst>
                    <a:ext uri="{FF2B5EF4-FFF2-40B4-BE49-F238E27FC236}">
                      <a16:creationId xmlns:a16="http://schemas.microsoft.com/office/drawing/2014/main" id="{D705FE03-82DD-470B-A853-86C0D01CF832}"/>
                    </a:ext>
                  </a:extLst>
                </p14:cNvPr>
                <p14:cNvContentPartPr/>
                <p14:nvPr/>
              </p14:nvContentPartPr>
              <p14:xfrm>
                <a:off x="4344290" y="2314323"/>
                <a:ext cx="1317240" cy="590040"/>
              </p14:xfrm>
            </p:contentPart>
          </mc:Choice>
          <mc:Fallback xmlns="">
            <p:pic>
              <p:nvPicPr>
                <p:cNvPr id="16504" name="Ink 16503">
                  <a:extLst>
                    <a:ext uri="{FF2B5EF4-FFF2-40B4-BE49-F238E27FC236}">
                      <a16:creationId xmlns:a16="http://schemas.microsoft.com/office/drawing/2014/main" id="{0A69BF18-5E5C-574C-8587-D7379CF3D18A}"/>
                    </a:ext>
                  </a:extLst>
                </p:cNvPr>
                <p:cNvPicPr/>
                <p:nvPr/>
              </p:nvPicPr>
              <p:blipFill>
                <a:blip r:embed="rId54"/>
                <a:stretch>
                  <a:fillRect/>
                </a:stretch>
              </p:blipFill>
              <p:spPr>
                <a:xfrm>
                  <a:off x="4335650" y="2305323"/>
                  <a:ext cx="1334880" cy="6076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01" name="Ink 100">
                  <a:extLst>
                    <a:ext uri="{FF2B5EF4-FFF2-40B4-BE49-F238E27FC236}">
                      <a16:creationId xmlns:a16="http://schemas.microsoft.com/office/drawing/2014/main" id="{21776C57-C131-4F12-AB7B-842CAD4D5159}"/>
                    </a:ext>
                  </a:extLst>
                </p14:cNvPr>
                <p14:cNvContentPartPr/>
                <p14:nvPr/>
              </p14:nvContentPartPr>
              <p14:xfrm>
                <a:off x="5570450" y="2836323"/>
                <a:ext cx="184320" cy="97200"/>
              </p14:xfrm>
            </p:contentPart>
          </mc:Choice>
          <mc:Fallback xmlns="">
            <p:pic>
              <p:nvPicPr>
                <p:cNvPr id="16505" name="Ink 16504">
                  <a:extLst>
                    <a:ext uri="{FF2B5EF4-FFF2-40B4-BE49-F238E27FC236}">
                      <a16:creationId xmlns:a16="http://schemas.microsoft.com/office/drawing/2014/main" id="{1A1DA0A4-6144-3348-8477-ED9FA27C70BD}"/>
                    </a:ext>
                  </a:extLst>
                </p:cNvPr>
                <p:cNvPicPr/>
                <p:nvPr/>
              </p:nvPicPr>
              <p:blipFill>
                <a:blip r:embed="rId56"/>
                <a:stretch>
                  <a:fillRect/>
                </a:stretch>
              </p:blipFill>
              <p:spPr>
                <a:xfrm>
                  <a:off x="5561810" y="2827683"/>
                  <a:ext cx="201960" cy="114840"/>
                </a:xfrm>
                <a:prstGeom prst="rect">
                  <a:avLst/>
                </a:prstGeom>
              </p:spPr>
            </p:pic>
          </mc:Fallback>
        </mc:AlternateContent>
      </p:grpSp>
    </p:spTree>
    <p:extLst>
      <p:ext uri="{BB962C8B-B14F-4D97-AF65-F5344CB8AC3E}">
        <p14:creationId xmlns:p14="http://schemas.microsoft.com/office/powerpoint/2010/main" val="288950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1B902-96C6-41B8-8DA9-559BB516691E}"/>
              </a:ext>
            </a:extLst>
          </p:cNvPr>
          <p:cNvSpPr>
            <a:spLocks noGrp="1"/>
          </p:cNvSpPr>
          <p:nvPr>
            <p:ph type="title"/>
          </p:nvPr>
        </p:nvSpPr>
        <p:spPr/>
        <p:txBody>
          <a:bodyPr/>
          <a:lstStyle/>
          <a:p>
            <a:r>
              <a:rPr lang="en-US" dirty="0"/>
              <a:t>Community science…</a:t>
            </a:r>
          </a:p>
        </p:txBody>
      </p:sp>
      <p:sp>
        <p:nvSpPr>
          <p:cNvPr id="4" name="Rectangle 3">
            <a:extLst>
              <a:ext uri="{FF2B5EF4-FFF2-40B4-BE49-F238E27FC236}">
                <a16:creationId xmlns:a16="http://schemas.microsoft.com/office/drawing/2014/main" id="{7A573DE3-36BF-43B9-BC35-6FAD17CF7F43}"/>
              </a:ext>
            </a:extLst>
          </p:cNvPr>
          <p:cNvSpPr/>
          <p:nvPr/>
        </p:nvSpPr>
        <p:spPr>
          <a:xfrm>
            <a:off x="1529857" y="2417784"/>
            <a:ext cx="5383317" cy="369332"/>
          </a:xfrm>
          <a:prstGeom prst="rect">
            <a:avLst/>
          </a:prstGeom>
        </p:spPr>
        <p:txBody>
          <a:bodyPr>
            <a:spAutoFit/>
          </a:bodyPr>
          <a:lstStyle/>
          <a:p>
            <a:endParaRPr lang="en-US" dirty="0">
              <a:latin typeface="Arial" panose="020B0604020202020204" pitchFamily="34" charset="0"/>
              <a:cs typeface="Arial" panose="020B0604020202020204" pitchFamily="34" charset="0"/>
            </a:endParaRPr>
          </a:p>
        </p:txBody>
      </p:sp>
      <p:grpSp>
        <p:nvGrpSpPr>
          <p:cNvPr id="60" name="Group 59">
            <a:extLst>
              <a:ext uri="{FF2B5EF4-FFF2-40B4-BE49-F238E27FC236}">
                <a16:creationId xmlns:a16="http://schemas.microsoft.com/office/drawing/2014/main" id="{97616AA4-D2BD-45A6-A6F9-108A1E85DB8A}"/>
              </a:ext>
            </a:extLst>
          </p:cNvPr>
          <p:cNvGrpSpPr/>
          <p:nvPr/>
        </p:nvGrpSpPr>
        <p:grpSpPr>
          <a:xfrm>
            <a:off x="1843831" y="2607789"/>
            <a:ext cx="1442898" cy="2617055"/>
            <a:chOff x="3593330" y="2238363"/>
            <a:chExt cx="1225440" cy="2222640"/>
          </a:xfrm>
        </p:grpSpPr>
        <mc:AlternateContent xmlns:mc="http://schemas.openxmlformats.org/markup-compatibility/2006" xmlns:p14="http://schemas.microsoft.com/office/powerpoint/2010/main">
          <mc:Choice Requires="p14">
            <p:contentPart p14:bwMode="auto" r:id="rId3">
              <p14:nvContentPartPr>
                <p14:cNvPr id="61" name="Ink 60">
                  <a:extLst>
                    <a:ext uri="{FF2B5EF4-FFF2-40B4-BE49-F238E27FC236}">
                      <a16:creationId xmlns:a16="http://schemas.microsoft.com/office/drawing/2014/main" id="{39BDF2D8-7B4C-4CAD-B659-14DA99D8D4B0}"/>
                    </a:ext>
                  </a:extLst>
                </p14:cNvPr>
                <p14:cNvContentPartPr/>
                <p14:nvPr/>
              </p14:nvContentPartPr>
              <p14:xfrm>
                <a:off x="3860450" y="2238363"/>
                <a:ext cx="775440" cy="933840"/>
              </p14:xfrm>
            </p:contentPart>
          </mc:Choice>
          <mc:Fallback xmlns="">
            <p:pic>
              <p:nvPicPr>
                <p:cNvPr id="16435" name="Ink 16434">
                  <a:extLst>
                    <a:ext uri="{FF2B5EF4-FFF2-40B4-BE49-F238E27FC236}">
                      <a16:creationId xmlns:a16="http://schemas.microsoft.com/office/drawing/2014/main" id="{CB90BB56-6A7C-334B-AC0A-1B1CE6E05186}"/>
                    </a:ext>
                  </a:extLst>
                </p:cNvPr>
                <p:cNvPicPr/>
                <p:nvPr/>
              </p:nvPicPr>
              <p:blipFill>
                <a:blip r:embed="rId8"/>
                <a:stretch>
                  <a:fillRect/>
                </a:stretch>
              </p:blipFill>
              <p:spPr>
                <a:xfrm>
                  <a:off x="3851450" y="2229723"/>
                  <a:ext cx="793080" cy="951480"/>
                </a:xfrm>
                <a:prstGeom prst="rect">
                  <a:avLst/>
                </a:prstGeom>
              </p:spPr>
            </p:pic>
          </mc:Fallback>
        </mc:AlternateContent>
        <p:grpSp>
          <p:nvGrpSpPr>
            <p:cNvPr id="62" name="Group 61">
              <a:extLst>
                <a:ext uri="{FF2B5EF4-FFF2-40B4-BE49-F238E27FC236}">
                  <a16:creationId xmlns:a16="http://schemas.microsoft.com/office/drawing/2014/main" id="{1B7B556A-B104-495F-BD81-D1D17E30AFF1}"/>
                </a:ext>
              </a:extLst>
            </p:cNvPr>
            <p:cNvGrpSpPr/>
            <p:nvPr/>
          </p:nvGrpSpPr>
          <p:grpSpPr>
            <a:xfrm>
              <a:off x="4126850" y="2550483"/>
              <a:ext cx="380160" cy="41760"/>
              <a:chOff x="4126850" y="2550483"/>
              <a:chExt cx="380160" cy="41760"/>
            </a:xfrm>
          </p:grpSpPr>
          <mc:AlternateContent xmlns:mc="http://schemas.openxmlformats.org/markup-compatibility/2006" xmlns:p14="http://schemas.microsoft.com/office/powerpoint/2010/main">
            <mc:Choice Requires="p14">
              <p:contentPart p14:bwMode="auto" r:id="rId9">
                <p14:nvContentPartPr>
                  <p14:cNvPr id="71" name="Ink 70">
                    <a:extLst>
                      <a:ext uri="{FF2B5EF4-FFF2-40B4-BE49-F238E27FC236}">
                        <a16:creationId xmlns:a16="http://schemas.microsoft.com/office/drawing/2014/main" id="{CB0E7CBD-CE97-4E93-BC4B-558B0DC71B6B}"/>
                      </a:ext>
                    </a:extLst>
                  </p14:cNvPr>
                  <p14:cNvContentPartPr/>
                  <p14:nvPr/>
                </p14:nvContentPartPr>
                <p14:xfrm>
                  <a:off x="4126850" y="2550483"/>
                  <a:ext cx="62640" cy="34200"/>
                </p14:xfrm>
              </p:contentPart>
            </mc:Choice>
            <mc:Fallback xmlns="">
              <p:pic>
                <p:nvPicPr>
                  <p:cNvPr id="16447" name="Ink 16446">
                    <a:extLst>
                      <a:ext uri="{FF2B5EF4-FFF2-40B4-BE49-F238E27FC236}">
                        <a16:creationId xmlns:a16="http://schemas.microsoft.com/office/drawing/2014/main" id="{E050E3F7-5310-9042-95F9-09CF91EE161C}"/>
                      </a:ext>
                    </a:extLst>
                  </p:cNvPr>
                  <p:cNvPicPr/>
                  <p:nvPr/>
                </p:nvPicPr>
                <p:blipFill>
                  <a:blip r:embed="rId10"/>
                  <a:stretch>
                    <a:fillRect/>
                  </a:stretch>
                </p:blipFill>
                <p:spPr>
                  <a:xfrm>
                    <a:off x="4118210" y="2541843"/>
                    <a:ext cx="802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2" name="Ink 71">
                    <a:extLst>
                      <a:ext uri="{FF2B5EF4-FFF2-40B4-BE49-F238E27FC236}">
                        <a16:creationId xmlns:a16="http://schemas.microsoft.com/office/drawing/2014/main" id="{6688BBC9-2A40-4C0E-9ECE-3E09328A90CD}"/>
                      </a:ext>
                    </a:extLst>
                  </p14:cNvPr>
                  <p14:cNvContentPartPr/>
                  <p14:nvPr/>
                </p14:nvContentPartPr>
                <p14:xfrm>
                  <a:off x="4406570" y="2554803"/>
                  <a:ext cx="100440" cy="37440"/>
                </p14:xfrm>
              </p:contentPart>
            </mc:Choice>
            <mc:Fallback xmlns="">
              <p:pic>
                <p:nvPicPr>
                  <p:cNvPr id="16448" name="Ink 16447">
                    <a:extLst>
                      <a:ext uri="{FF2B5EF4-FFF2-40B4-BE49-F238E27FC236}">
                        <a16:creationId xmlns:a16="http://schemas.microsoft.com/office/drawing/2014/main" id="{A494A190-2638-9F40-A284-B2640FC8A851}"/>
                      </a:ext>
                    </a:extLst>
                  </p:cNvPr>
                  <p:cNvPicPr/>
                  <p:nvPr/>
                </p:nvPicPr>
                <p:blipFill>
                  <a:blip r:embed="rId12"/>
                  <a:stretch>
                    <a:fillRect/>
                  </a:stretch>
                </p:blipFill>
                <p:spPr>
                  <a:xfrm>
                    <a:off x="4397930" y="2546163"/>
                    <a:ext cx="118080" cy="5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63" name="Ink 62">
                  <a:extLst>
                    <a:ext uri="{FF2B5EF4-FFF2-40B4-BE49-F238E27FC236}">
                      <a16:creationId xmlns:a16="http://schemas.microsoft.com/office/drawing/2014/main" id="{0DAB61CF-032F-485A-AECE-AC592511F5BB}"/>
                    </a:ext>
                  </a:extLst>
                </p14:cNvPr>
                <p14:cNvContentPartPr/>
                <p14:nvPr/>
              </p14:nvContentPartPr>
              <p14:xfrm>
                <a:off x="4148450" y="2882403"/>
                <a:ext cx="326160" cy="85680"/>
              </p14:xfrm>
            </p:contentPart>
          </mc:Choice>
          <mc:Fallback xmlns="">
            <p:pic>
              <p:nvPicPr>
                <p:cNvPr id="16450" name="Ink 16449">
                  <a:extLst>
                    <a:ext uri="{FF2B5EF4-FFF2-40B4-BE49-F238E27FC236}">
                      <a16:creationId xmlns:a16="http://schemas.microsoft.com/office/drawing/2014/main" id="{720970A1-8C15-B445-A5EA-3E12D1E07E1A}"/>
                    </a:ext>
                  </a:extLst>
                </p:cNvPr>
                <p:cNvPicPr/>
                <p:nvPr/>
              </p:nvPicPr>
              <p:blipFill>
                <a:blip r:embed="rId14"/>
                <a:stretch>
                  <a:fillRect/>
                </a:stretch>
              </p:blipFill>
              <p:spPr>
                <a:xfrm>
                  <a:off x="4139810" y="2873763"/>
                  <a:ext cx="343800" cy="103320"/>
                </a:xfrm>
                <a:prstGeom prst="rect">
                  <a:avLst/>
                </a:prstGeom>
              </p:spPr>
            </p:pic>
          </mc:Fallback>
        </mc:AlternateContent>
        <p:grpSp>
          <p:nvGrpSpPr>
            <p:cNvPr id="64" name="Group 63">
              <a:extLst>
                <a:ext uri="{FF2B5EF4-FFF2-40B4-BE49-F238E27FC236}">
                  <a16:creationId xmlns:a16="http://schemas.microsoft.com/office/drawing/2014/main" id="{2D916695-479D-44DB-BCEA-119D07E85BD6}"/>
                </a:ext>
              </a:extLst>
            </p:cNvPr>
            <p:cNvGrpSpPr/>
            <p:nvPr/>
          </p:nvGrpSpPr>
          <p:grpSpPr>
            <a:xfrm>
              <a:off x="4012730" y="3171483"/>
              <a:ext cx="806040" cy="1289520"/>
              <a:chOff x="4012730" y="3171483"/>
              <a:chExt cx="806040" cy="1289520"/>
            </a:xfrm>
          </p:grpSpPr>
          <mc:AlternateContent xmlns:mc="http://schemas.openxmlformats.org/markup-compatibility/2006" xmlns:p14="http://schemas.microsoft.com/office/powerpoint/2010/main">
            <mc:Choice Requires="p14">
              <p:contentPart p14:bwMode="auto" r:id="rId15">
                <p14:nvContentPartPr>
                  <p14:cNvPr id="68" name="Ink 67">
                    <a:extLst>
                      <a:ext uri="{FF2B5EF4-FFF2-40B4-BE49-F238E27FC236}">
                        <a16:creationId xmlns:a16="http://schemas.microsoft.com/office/drawing/2014/main" id="{FCA70097-AB93-491A-9D13-5A0BECEC286A}"/>
                      </a:ext>
                    </a:extLst>
                  </p14:cNvPr>
                  <p14:cNvContentPartPr/>
                  <p14:nvPr/>
                </p14:nvContentPartPr>
                <p14:xfrm>
                  <a:off x="4338890" y="3171483"/>
                  <a:ext cx="8280" cy="891000"/>
                </p14:xfrm>
              </p:contentPart>
            </mc:Choice>
            <mc:Fallback xmlns="">
              <p:pic>
                <p:nvPicPr>
                  <p:cNvPr id="16469" name="Ink 16468">
                    <a:extLst>
                      <a:ext uri="{FF2B5EF4-FFF2-40B4-BE49-F238E27FC236}">
                        <a16:creationId xmlns:a16="http://schemas.microsoft.com/office/drawing/2014/main" id="{F1DDE781-38C2-3E49-BF10-684E1309A935}"/>
                      </a:ext>
                    </a:extLst>
                  </p:cNvPr>
                  <p:cNvPicPr/>
                  <p:nvPr/>
                </p:nvPicPr>
                <p:blipFill>
                  <a:blip r:embed="rId16"/>
                  <a:stretch>
                    <a:fillRect/>
                  </a:stretch>
                </p:blipFill>
                <p:spPr>
                  <a:xfrm>
                    <a:off x="4329890" y="3162483"/>
                    <a:ext cx="25920" cy="908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9" name="Ink 68">
                    <a:extLst>
                      <a:ext uri="{FF2B5EF4-FFF2-40B4-BE49-F238E27FC236}">
                        <a16:creationId xmlns:a16="http://schemas.microsoft.com/office/drawing/2014/main" id="{04A09AE4-5CFD-4E9A-8375-46C02A6439CD}"/>
                      </a:ext>
                    </a:extLst>
                  </p14:cNvPr>
                  <p14:cNvContentPartPr/>
                  <p14:nvPr/>
                </p14:nvContentPartPr>
                <p14:xfrm>
                  <a:off x="4012730" y="4047003"/>
                  <a:ext cx="328680" cy="402840"/>
                </p14:xfrm>
              </p:contentPart>
            </mc:Choice>
            <mc:Fallback xmlns="">
              <p:pic>
                <p:nvPicPr>
                  <p:cNvPr id="16470" name="Ink 16469">
                    <a:extLst>
                      <a:ext uri="{FF2B5EF4-FFF2-40B4-BE49-F238E27FC236}">
                        <a16:creationId xmlns:a16="http://schemas.microsoft.com/office/drawing/2014/main" id="{72005278-7E95-924B-9F96-E6DAA7FD94B5}"/>
                      </a:ext>
                    </a:extLst>
                  </p:cNvPr>
                  <p:cNvPicPr/>
                  <p:nvPr/>
                </p:nvPicPr>
                <p:blipFill>
                  <a:blip r:embed="rId18"/>
                  <a:stretch>
                    <a:fillRect/>
                  </a:stretch>
                </p:blipFill>
                <p:spPr>
                  <a:xfrm>
                    <a:off x="4003730" y="4038363"/>
                    <a:ext cx="34632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0" name="Ink 69">
                    <a:extLst>
                      <a:ext uri="{FF2B5EF4-FFF2-40B4-BE49-F238E27FC236}">
                        <a16:creationId xmlns:a16="http://schemas.microsoft.com/office/drawing/2014/main" id="{1483AC22-1E31-4AEE-A60A-91E012C64A2B}"/>
                      </a:ext>
                    </a:extLst>
                  </p14:cNvPr>
                  <p14:cNvContentPartPr/>
                  <p14:nvPr/>
                </p14:nvContentPartPr>
                <p14:xfrm>
                  <a:off x="4351130" y="4037283"/>
                  <a:ext cx="467640" cy="423720"/>
                </p14:xfrm>
              </p:contentPart>
            </mc:Choice>
            <mc:Fallback xmlns="">
              <p:pic>
                <p:nvPicPr>
                  <p:cNvPr id="16472" name="Ink 16471">
                    <a:extLst>
                      <a:ext uri="{FF2B5EF4-FFF2-40B4-BE49-F238E27FC236}">
                        <a16:creationId xmlns:a16="http://schemas.microsoft.com/office/drawing/2014/main" id="{B3E89BB9-5336-C045-AD20-B971655FB135}"/>
                      </a:ext>
                    </a:extLst>
                  </p:cNvPr>
                  <p:cNvPicPr/>
                  <p:nvPr/>
                </p:nvPicPr>
                <p:blipFill>
                  <a:blip r:embed="rId20"/>
                  <a:stretch>
                    <a:fillRect/>
                  </a:stretch>
                </p:blipFill>
                <p:spPr>
                  <a:xfrm>
                    <a:off x="4342130" y="4028283"/>
                    <a:ext cx="485280" cy="441360"/>
                  </a:xfrm>
                  <a:prstGeom prst="rect">
                    <a:avLst/>
                  </a:prstGeom>
                </p:spPr>
              </p:pic>
            </mc:Fallback>
          </mc:AlternateContent>
        </p:grpSp>
        <p:grpSp>
          <p:nvGrpSpPr>
            <p:cNvPr id="65" name="Group 64">
              <a:extLst>
                <a:ext uri="{FF2B5EF4-FFF2-40B4-BE49-F238E27FC236}">
                  <a16:creationId xmlns:a16="http://schemas.microsoft.com/office/drawing/2014/main" id="{C19788E2-061B-417E-A0DB-C4407A5D1CB8}"/>
                </a:ext>
              </a:extLst>
            </p:cNvPr>
            <p:cNvGrpSpPr/>
            <p:nvPr/>
          </p:nvGrpSpPr>
          <p:grpSpPr>
            <a:xfrm>
              <a:off x="3593330" y="3117483"/>
              <a:ext cx="1210680" cy="476280"/>
              <a:chOff x="3593330" y="3117483"/>
              <a:chExt cx="1210680" cy="476280"/>
            </a:xfrm>
          </p:grpSpPr>
          <mc:AlternateContent xmlns:mc="http://schemas.openxmlformats.org/markup-compatibility/2006" xmlns:p14="http://schemas.microsoft.com/office/powerpoint/2010/main">
            <mc:Choice Requires="p14">
              <p:contentPart p14:bwMode="auto" r:id="rId21">
                <p14:nvContentPartPr>
                  <p14:cNvPr id="66" name="Ink 65">
                    <a:extLst>
                      <a:ext uri="{FF2B5EF4-FFF2-40B4-BE49-F238E27FC236}">
                        <a16:creationId xmlns:a16="http://schemas.microsoft.com/office/drawing/2014/main" id="{A12D348D-E9CD-415A-B1E5-E68ACFF4C271}"/>
                      </a:ext>
                    </a:extLst>
                  </p14:cNvPr>
                  <p14:cNvContentPartPr/>
                  <p14:nvPr/>
                </p14:nvContentPartPr>
                <p14:xfrm>
                  <a:off x="4357250" y="3117483"/>
                  <a:ext cx="446760" cy="476280"/>
                </p14:xfrm>
              </p:contentPart>
            </mc:Choice>
            <mc:Fallback xmlns="">
              <p:pic>
                <p:nvPicPr>
                  <p:cNvPr id="16474" name="Ink 16473">
                    <a:extLst>
                      <a:ext uri="{FF2B5EF4-FFF2-40B4-BE49-F238E27FC236}">
                        <a16:creationId xmlns:a16="http://schemas.microsoft.com/office/drawing/2014/main" id="{6B6EDE5E-74CF-8C47-9FDE-A8ECCDABBA9E}"/>
                      </a:ext>
                    </a:extLst>
                  </p:cNvPr>
                  <p:cNvPicPr/>
                  <p:nvPr/>
                </p:nvPicPr>
                <p:blipFill>
                  <a:blip r:embed="rId22"/>
                  <a:stretch>
                    <a:fillRect/>
                  </a:stretch>
                </p:blipFill>
                <p:spPr>
                  <a:xfrm>
                    <a:off x="4348610" y="3108843"/>
                    <a:ext cx="464400" cy="49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7" name="Ink 66">
                    <a:extLst>
                      <a:ext uri="{FF2B5EF4-FFF2-40B4-BE49-F238E27FC236}">
                        <a16:creationId xmlns:a16="http://schemas.microsoft.com/office/drawing/2014/main" id="{4084D709-4A77-4C72-9070-60ACDA384A7A}"/>
                      </a:ext>
                    </a:extLst>
                  </p14:cNvPr>
                  <p14:cNvContentPartPr/>
                  <p14:nvPr/>
                </p14:nvContentPartPr>
                <p14:xfrm>
                  <a:off x="3593330" y="3209643"/>
                  <a:ext cx="736560" cy="383040"/>
                </p14:xfrm>
              </p:contentPart>
            </mc:Choice>
            <mc:Fallback xmlns="">
              <p:pic>
                <p:nvPicPr>
                  <p:cNvPr id="16475" name="Ink 16474">
                    <a:extLst>
                      <a:ext uri="{FF2B5EF4-FFF2-40B4-BE49-F238E27FC236}">
                        <a16:creationId xmlns:a16="http://schemas.microsoft.com/office/drawing/2014/main" id="{B062DF04-7502-BE4B-8B14-B6A9CE3A91E0}"/>
                      </a:ext>
                    </a:extLst>
                  </p:cNvPr>
                  <p:cNvPicPr/>
                  <p:nvPr/>
                </p:nvPicPr>
                <p:blipFill>
                  <a:blip r:embed="rId24"/>
                  <a:stretch>
                    <a:fillRect/>
                  </a:stretch>
                </p:blipFill>
                <p:spPr>
                  <a:xfrm>
                    <a:off x="3584330" y="3200643"/>
                    <a:ext cx="754200" cy="400680"/>
                  </a:xfrm>
                  <a:prstGeom prst="rect">
                    <a:avLst/>
                  </a:prstGeom>
                </p:spPr>
              </p:pic>
            </mc:Fallback>
          </mc:AlternateContent>
        </p:grpSp>
      </p:grpSp>
      <p:grpSp>
        <p:nvGrpSpPr>
          <p:cNvPr id="74" name="Group 73">
            <a:extLst>
              <a:ext uri="{FF2B5EF4-FFF2-40B4-BE49-F238E27FC236}">
                <a16:creationId xmlns:a16="http://schemas.microsoft.com/office/drawing/2014/main" id="{F3424AD7-0F9C-484F-BFC3-4741C4B14B56}"/>
              </a:ext>
            </a:extLst>
          </p:cNvPr>
          <p:cNvGrpSpPr/>
          <p:nvPr/>
        </p:nvGrpSpPr>
        <p:grpSpPr>
          <a:xfrm>
            <a:off x="8933496" y="2600795"/>
            <a:ext cx="1442898" cy="2617055"/>
            <a:chOff x="3593330" y="2238363"/>
            <a:chExt cx="1225440" cy="2222640"/>
          </a:xfrm>
        </p:grpSpPr>
        <mc:AlternateContent xmlns:mc="http://schemas.openxmlformats.org/markup-compatibility/2006" xmlns:p14="http://schemas.microsoft.com/office/powerpoint/2010/main">
          <mc:Choice Requires="p14">
            <p:contentPart p14:bwMode="auto" r:id="rId25">
              <p14:nvContentPartPr>
                <p14:cNvPr id="75" name="Ink 74">
                  <a:extLst>
                    <a:ext uri="{FF2B5EF4-FFF2-40B4-BE49-F238E27FC236}">
                      <a16:creationId xmlns:a16="http://schemas.microsoft.com/office/drawing/2014/main" id="{286582E5-2CFC-43E3-A37E-54D556470AAD}"/>
                    </a:ext>
                  </a:extLst>
                </p14:cNvPr>
                <p14:cNvContentPartPr/>
                <p14:nvPr/>
              </p14:nvContentPartPr>
              <p14:xfrm>
                <a:off x="3860450" y="2238363"/>
                <a:ext cx="775440" cy="933840"/>
              </p14:xfrm>
            </p:contentPart>
          </mc:Choice>
          <mc:Fallback xmlns="">
            <p:pic>
              <p:nvPicPr>
                <p:cNvPr id="171" name="Ink 170">
                  <a:extLst>
                    <a:ext uri="{FF2B5EF4-FFF2-40B4-BE49-F238E27FC236}">
                      <a16:creationId xmlns:a16="http://schemas.microsoft.com/office/drawing/2014/main" id="{CDE0F44E-F0D4-C749-8068-B2E4C0ABC50E}"/>
                    </a:ext>
                  </a:extLst>
                </p:cNvPr>
                <p:cNvPicPr/>
                <p:nvPr/>
              </p:nvPicPr>
              <p:blipFill>
                <a:blip r:embed="rId28"/>
                <a:stretch>
                  <a:fillRect/>
                </a:stretch>
              </p:blipFill>
              <p:spPr>
                <a:xfrm>
                  <a:off x="3851450" y="2229723"/>
                  <a:ext cx="793080" cy="951480"/>
                </a:xfrm>
                <a:prstGeom prst="rect">
                  <a:avLst/>
                </a:prstGeom>
              </p:spPr>
            </p:pic>
          </mc:Fallback>
        </mc:AlternateContent>
        <p:grpSp>
          <p:nvGrpSpPr>
            <p:cNvPr id="76" name="Group 75">
              <a:extLst>
                <a:ext uri="{FF2B5EF4-FFF2-40B4-BE49-F238E27FC236}">
                  <a16:creationId xmlns:a16="http://schemas.microsoft.com/office/drawing/2014/main" id="{6E410F34-4A95-4965-9582-71215A4E0CFA}"/>
                </a:ext>
              </a:extLst>
            </p:cNvPr>
            <p:cNvGrpSpPr/>
            <p:nvPr/>
          </p:nvGrpSpPr>
          <p:grpSpPr>
            <a:xfrm>
              <a:off x="4126850" y="2550483"/>
              <a:ext cx="380160" cy="41760"/>
              <a:chOff x="4126850" y="2550483"/>
              <a:chExt cx="380160" cy="41760"/>
            </a:xfrm>
          </p:grpSpPr>
          <mc:AlternateContent xmlns:mc="http://schemas.openxmlformats.org/markup-compatibility/2006" xmlns:p14="http://schemas.microsoft.com/office/powerpoint/2010/main">
            <mc:Choice Requires="p14">
              <p:contentPart p14:bwMode="auto" r:id="rId29">
                <p14:nvContentPartPr>
                  <p14:cNvPr id="85" name="Ink 84">
                    <a:extLst>
                      <a:ext uri="{FF2B5EF4-FFF2-40B4-BE49-F238E27FC236}">
                        <a16:creationId xmlns:a16="http://schemas.microsoft.com/office/drawing/2014/main" id="{7B9E1D31-A10B-4474-8184-E5213D2F882F}"/>
                      </a:ext>
                    </a:extLst>
                  </p14:cNvPr>
                  <p14:cNvContentPartPr/>
                  <p14:nvPr/>
                </p14:nvContentPartPr>
                <p14:xfrm>
                  <a:off x="4126850" y="2550483"/>
                  <a:ext cx="62640" cy="34200"/>
                </p14:xfrm>
              </p:contentPart>
            </mc:Choice>
            <mc:Fallback xmlns="">
              <p:pic>
                <p:nvPicPr>
                  <p:cNvPr id="181" name="Ink 180">
                    <a:extLst>
                      <a:ext uri="{FF2B5EF4-FFF2-40B4-BE49-F238E27FC236}">
                        <a16:creationId xmlns:a16="http://schemas.microsoft.com/office/drawing/2014/main" id="{E1DC05D4-86E3-AA4C-BA59-F625A57C15C5}"/>
                      </a:ext>
                    </a:extLst>
                  </p:cNvPr>
                  <p:cNvPicPr/>
                  <p:nvPr/>
                </p:nvPicPr>
                <p:blipFill>
                  <a:blip r:embed="rId30"/>
                  <a:stretch>
                    <a:fillRect/>
                  </a:stretch>
                </p:blipFill>
                <p:spPr>
                  <a:xfrm>
                    <a:off x="4118210" y="2541843"/>
                    <a:ext cx="802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6" name="Ink 85">
                    <a:extLst>
                      <a:ext uri="{FF2B5EF4-FFF2-40B4-BE49-F238E27FC236}">
                        <a16:creationId xmlns:a16="http://schemas.microsoft.com/office/drawing/2014/main" id="{F3ECE1B7-3C1B-4EE8-88E2-66B92A4B7ED4}"/>
                      </a:ext>
                    </a:extLst>
                  </p14:cNvPr>
                  <p14:cNvContentPartPr/>
                  <p14:nvPr/>
                </p14:nvContentPartPr>
                <p14:xfrm>
                  <a:off x="4406570" y="2554803"/>
                  <a:ext cx="100440" cy="37440"/>
                </p14:xfrm>
              </p:contentPart>
            </mc:Choice>
            <mc:Fallback xmlns="">
              <p:pic>
                <p:nvPicPr>
                  <p:cNvPr id="182" name="Ink 181">
                    <a:extLst>
                      <a:ext uri="{FF2B5EF4-FFF2-40B4-BE49-F238E27FC236}">
                        <a16:creationId xmlns:a16="http://schemas.microsoft.com/office/drawing/2014/main" id="{52407A64-DC68-604B-90E2-12B07E04D198}"/>
                      </a:ext>
                    </a:extLst>
                  </p:cNvPr>
                  <p:cNvPicPr/>
                  <p:nvPr/>
                </p:nvPicPr>
                <p:blipFill>
                  <a:blip r:embed="rId32"/>
                  <a:stretch>
                    <a:fillRect/>
                  </a:stretch>
                </p:blipFill>
                <p:spPr>
                  <a:xfrm>
                    <a:off x="4397930" y="2546163"/>
                    <a:ext cx="118080" cy="5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
              <p14:nvContentPartPr>
                <p14:cNvPr id="77" name="Ink 76">
                  <a:extLst>
                    <a:ext uri="{FF2B5EF4-FFF2-40B4-BE49-F238E27FC236}">
                      <a16:creationId xmlns:a16="http://schemas.microsoft.com/office/drawing/2014/main" id="{3661F666-E69A-40DA-AB40-C27ED8E4939C}"/>
                    </a:ext>
                  </a:extLst>
                </p14:cNvPr>
                <p14:cNvContentPartPr/>
                <p14:nvPr/>
              </p14:nvContentPartPr>
              <p14:xfrm>
                <a:off x="4148450" y="2882403"/>
                <a:ext cx="326160" cy="85680"/>
              </p14:xfrm>
            </p:contentPart>
          </mc:Choice>
          <mc:Fallback xmlns="">
            <p:pic>
              <p:nvPicPr>
                <p:cNvPr id="173" name="Ink 172">
                  <a:extLst>
                    <a:ext uri="{FF2B5EF4-FFF2-40B4-BE49-F238E27FC236}">
                      <a16:creationId xmlns:a16="http://schemas.microsoft.com/office/drawing/2014/main" id="{44D9C603-DE73-C849-B153-452CE50B0C1A}"/>
                    </a:ext>
                  </a:extLst>
                </p:cNvPr>
                <p:cNvPicPr/>
                <p:nvPr/>
              </p:nvPicPr>
              <p:blipFill>
                <a:blip r:embed="rId34"/>
                <a:stretch>
                  <a:fillRect/>
                </a:stretch>
              </p:blipFill>
              <p:spPr>
                <a:xfrm>
                  <a:off x="4139810" y="2873763"/>
                  <a:ext cx="343800" cy="103320"/>
                </a:xfrm>
                <a:prstGeom prst="rect">
                  <a:avLst/>
                </a:prstGeom>
              </p:spPr>
            </p:pic>
          </mc:Fallback>
        </mc:AlternateContent>
        <p:grpSp>
          <p:nvGrpSpPr>
            <p:cNvPr id="78" name="Group 77">
              <a:extLst>
                <a:ext uri="{FF2B5EF4-FFF2-40B4-BE49-F238E27FC236}">
                  <a16:creationId xmlns:a16="http://schemas.microsoft.com/office/drawing/2014/main" id="{D0A992BE-78EB-4F83-BF86-E817E9353752}"/>
                </a:ext>
              </a:extLst>
            </p:cNvPr>
            <p:cNvGrpSpPr/>
            <p:nvPr/>
          </p:nvGrpSpPr>
          <p:grpSpPr>
            <a:xfrm>
              <a:off x="4012730" y="3171483"/>
              <a:ext cx="806040" cy="1289520"/>
              <a:chOff x="4012730" y="3171483"/>
              <a:chExt cx="806040" cy="1289520"/>
            </a:xfrm>
          </p:grpSpPr>
          <mc:AlternateContent xmlns:mc="http://schemas.openxmlformats.org/markup-compatibility/2006" xmlns:p14="http://schemas.microsoft.com/office/powerpoint/2010/main">
            <mc:Choice Requires="p14">
              <p:contentPart p14:bwMode="auto" r:id="rId35">
                <p14:nvContentPartPr>
                  <p14:cNvPr id="82" name="Ink 81">
                    <a:extLst>
                      <a:ext uri="{FF2B5EF4-FFF2-40B4-BE49-F238E27FC236}">
                        <a16:creationId xmlns:a16="http://schemas.microsoft.com/office/drawing/2014/main" id="{AF677234-5089-4F0D-ABDF-633CD36AE2E9}"/>
                      </a:ext>
                    </a:extLst>
                  </p14:cNvPr>
                  <p14:cNvContentPartPr/>
                  <p14:nvPr/>
                </p14:nvContentPartPr>
                <p14:xfrm>
                  <a:off x="4338890" y="3171483"/>
                  <a:ext cx="8280" cy="891000"/>
                </p14:xfrm>
              </p:contentPart>
            </mc:Choice>
            <mc:Fallback xmlns="">
              <p:pic>
                <p:nvPicPr>
                  <p:cNvPr id="178" name="Ink 177">
                    <a:extLst>
                      <a:ext uri="{FF2B5EF4-FFF2-40B4-BE49-F238E27FC236}">
                        <a16:creationId xmlns:a16="http://schemas.microsoft.com/office/drawing/2014/main" id="{C18F92D2-50EB-444B-AAC5-A958C73D8505}"/>
                      </a:ext>
                    </a:extLst>
                  </p:cNvPr>
                  <p:cNvPicPr/>
                  <p:nvPr/>
                </p:nvPicPr>
                <p:blipFill>
                  <a:blip r:embed="rId36"/>
                  <a:stretch>
                    <a:fillRect/>
                  </a:stretch>
                </p:blipFill>
                <p:spPr>
                  <a:xfrm>
                    <a:off x="4329890" y="3162483"/>
                    <a:ext cx="25920" cy="908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3" name="Ink 82">
                    <a:extLst>
                      <a:ext uri="{FF2B5EF4-FFF2-40B4-BE49-F238E27FC236}">
                        <a16:creationId xmlns:a16="http://schemas.microsoft.com/office/drawing/2014/main" id="{A0D5628B-28E9-4574-A2C1-E6487A3658FC}"/>
                      </a:ext>
                    </a:extLst>
                  </p14:cNvPr>
                  <p14:cNvContentPartPr/>
                  <p14:nvPr/>
                </p14:nvContentPartPr>
                <p14:xfrm>
                  <a:off x="4012730" y="4047003"/>
                  <a:ext cx="328680" cy="402840"/>
                </p14:xfrm>
              </p:contentPart>
            </mc:Choice>
            <mc:Fallback xmlns="">
              <p:pic>
                <p:nvPicPr>
                  <p:cNvPr id="179" name="Ink 178">
                    <a:extLst>
                      <a:ext uri="{FF2B5EF4-FFF2-40B4-BE49-F238E27FC236}">
                        <a16:creationId xmlns:a16="http://schemas.microsoft.com/office/drawing/2014/main" id="{C497BCF0-D78B-5A46-8981-C965DC67B603}"/>
                      </a:ext>
                    </a:extLst>
                  </p:cNvPr>
                  <p:cNvPicPr/>
                  <p:nvPr/>
                </p:nvPicPr>
                <p:blipFill>
                  <a:blip r:embed="rId38"/>
                  <a:stretch>
                    <a:fillRect/>
                  </a:stretch>
                </p:blipFill>
                <p:spPr>
                  <a:xfrm>
                    <a:off x="4003730" y="4038363"/>
                    <a:ext cx="34632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84" name="Ink 83">
                    <a:extLst>
                      <a:ext uri="{FF2B5EF4-FFF2-40B4-BE49-F238E27FC236}">
                        <a16:creationId xmlns:a16="http://schemas.microsoft.com/office/drawing/2014/main" id="{02AD3C91-960A-41FA-8FCE-F3EEA6B9B16D}"/>
                      </a:ext>
                    </a:extLst>
                  </p14:cNvPr>
                  <p14:cNvContentPartPr/>
                  <p14:nvPr/>
                </p14:nvContentPartPr>
                <p14:xfrm>
                  <a:off x="4351130" y="4037283"/>
                  <a:ext cx="467640" cy="423720"/>
                </p14:xfrm>
              </p:contentPart>
            </mc:Choice>
            <mc:Fallback xmlns="">
              <p:pic>
                <p:nvPicPr>
                  <p:cNvPr id="180" name="Ink 179">
                    <a:extLst>
                      <a:ext uri="{FF2B5EF4-FFF2-40B4-BE49-F238E27FC236}">
                        <a16:creationId xmlns:a16="http://schemas.microsoft.com/office/drawing/2014/main" id="{031DA59D-3723-8F45-A67A-FF0369A0A275}"/>
                      </a:ext>
                    </a:extLst>
                  </p:cNvPr>
                  <p:cNvPicPr/>
                  <p:nvPr/>
                </p:nvPicPr>
                <p:blipFill>
                  <a:blip r:embed="rId40"/>
                  <a:stretch>
                    <a:fillRect/>
                  </a:stretch>
                </p:blipFill>
                <p:spPr>
                  <a:xfrm>
                    <a:off x="4342130" y="4028283"/>
                    <a:ext cx="485280" cy="441360"/>
                  </a:xfrm>
                  <a:prstGeom prst="rect">
                    <a:avLst/>
                  </a:prstGeom>
                </p:spPr>
              </p:pic>
            </mc:Fallback>
          </mc:AlternateContent>
        </p:grpSp>
        <p:grpSp>
          <p:nvGrpSpPr>
            <p:cNvPr id="79" name="Group 78">
              <a:extLst>
                <a:ext uri="{FF2B5EF4-FFF2-40B4-BE49-F238E27FC236}">
                  <a16:creationId xmlns:a16="http://schemas.microsoft.com/office/drawing/2014/main" id="{630CCE68-1977-4619-A85E-C099439FE9C3}"/>
                </a:ext>
              </a:extLst>
            </p:cNvPr>
            <p:cNvGrpSpPr/>
            <p:nvPr/>
          </p:nvGrpSpPr>
          <p:grpSpPr>
            <a:xfrm>
              <a:off x="3593330" y="3117483"/>
              <a:ext cx="1210680" cy="476280"/>
              <a:chOff x="3593330" y="3117483"/>
              <a:chExt cx="1210680" cy="476280"/>
            </a:xfrm>
          </p:grpSpPr>
          <mc:AlternateContent xmlns:mc="http://schemas.openxmlformats.org/markup-compatibility/2006" xmlns:p14="http://schemas.microsoft.com/office/powerpoint/2010/main">
            <mc:Choice Requires="p14">
              <p:contentPart p14:bwMode="auto" r:id="rId41">
                <p14:nvContentPartPr>
                  <p14:cNvPr id="80" name="Ink 79">
                    <a:extLst>
                      <a:ext uri="{FF2B5EF4-FFF2-40B4-BE49-F238E27FC236}">
                        <a16:creationId xmlns:a16="http://schemas.microsoft.com/office/drawing/2014/main" id="{B61206DB-DBD1-45CF-9AB9-F4BFBB3FD84D}"/>
                      </a:ext>
                    </a:extLst>
                  </p14:cNvPr>
                  <p14:cNvContentPartPr/>
                  <p14:nvPr/>
                </p14:nvContentPartPr>
                <p14:xfrm>
                  <a:off x="4357250" y="3117483"/>
                  <a:ext cx="446760" cy="476280"/>
                </p14:xfrm>
              </p:contentPart>
            </mc:Choice>
            <mc:Fallback xmlns="">
              <p:pic>
                <p:nvPicPr>
                  <p:cNvPr id="176" name="Ink 175">
                    <a:extLst>
                      <a:ext uri="{FF2B5EF4-FFF2-40B4-BE49-F238E27FC236}">
                        <a16:creationId xmlns:a16="http://schemas.microsoft.com/office/drawing/2014/main" id="{1FB7B90E-F72D-7B47-AD69-5E68F3C9DB7E}"/>
                      </a:ext>
                    </a:extLst>
                  </p:cNvPr>
                  <p:cNvPicPr/>
                  <p:nvPr/>
                </p:nvPicPr>
                <p:blipFill>
                  <a:blip r:embed="rId42"/>
                  <a:stretch>
                    <a:fillRect/>
                  </a:stretch>
                </p:blipFill>
                <p:spPr>
                  <a:xfrm>
                    <a:off x="4348610" y="3108843"/>
                    <a:ext cx="464400" cy="4939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81" name="Ink 80">
                    <a:extLst>
                      <a:ext uri="{FF2B5EF4-FFF2-40B4-BE49-F238E27FC236}">
                        <a16:creationId xmlns:a16="http://schemas.microsoft.com/office/drawing/2014/main" id="{7AD71823-5C06-4A7F-861C-32B1E17EED76}"/>
                      </a:ext>
                    </a:extLst>
                  </p14:cNvPr>
                  <p14:cNvContentPartPr/>
                  <p14:nvPr/>
                </p14:nvContentPartPr>
                <p14:xfrm>
                  <a:off x="3593330" y="3209643"/>
                  <a:ext cx="736560" cy="383040"/>
                </p14:xfrm>
              </p:contentPart>
            </mc:Choice>
            <mc:Fallback xmlns="">
              <p:pic>
                <p:nvPicPr>
                  <p:cNvPr id="177" name="Ink 176">
                    <a:extLst>
                      <a:ext uri="{FF2B5EF4-FFF2-40B4-BE49-F238E27FC236}">
                        <a16:creationId xmlns:a16="http://schemas.microsoft.com/office/drawing/2014/main" id="{B967628A-913D-5746-BD9A-1659584D80CC}"/>
                      </a:ext>
                    </a:extLst>
                  </p:cNvPr>
                  <p:cNvPicPr/>
                  <p:nvPr/>
                </p:nvPicPr>
                <p:blipFill>
                  <a:blip r:embed="rId44"/>
                  <a:stretch>
                    <a:fillRect/>
                  </a:stretch>
                </p:blipFill>
                <p:spPr>
                  <a:xfrm>
                    <a:off x="3584330" y="3200643"/>
                    <a:ext cx="754200" cy="40068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45">
            <p14:nvContentPartPr>
              <p14:cNvPr id="93" name="Ink 92">
                <a:extLst>
                  <a:ext uri="{FF2B5EF4-FFF2-40B4-BE49-F238E27FC236}">
                    <a16:creationId xmlns:a16="http://schemas.microsoft.com/office/drawing/2014/main" id="{5F328C61-287D-40E9-9C28-28DEEEB9DA29}"/>
                  </a:ext>
                </a:extLst>
              </p14:cNvPr>
              <p14:cNvContentPartPr/>
              <p14:nvPr/>
            </p14:nvContentPartPr>
            <p14:xfrm>
              <a:off x="3393636" y="2755730"/>
              <a:ext cx="809166" cy="868921"/>
            </p14:xfrm>
          </p:contentPart>
        </mc:Choice>
        <mc:Fallback xmlns="">
          <p:pic>
            <p:nvPicPr>
              <p:cNvPr id="93" name="Ink 92">
                <a:extLst>
                  <a:ext uri="{FF2B5EF4-FFF2-40B4-BE49-F238E27FC236}">
                    <a16:creationId xmlns:a16="http://schemas.microsoft.com/office/drawing/2014/main" id="{5F328C61-287D-40E9-9C28-28DEEEB9DA29}"/>
                  </a:ext>
                </a:extLst>
              </p:cNvPr>
              <p:cNvPicPr/>
              <p:nvPr/>
            </p:nvPicPr>
            <p:blipFill>
              <a:blip r:embed="rId46"/>
              <a:stretch>
                <a:fillRect/>
              </a:stretch>
            </p:blipFill>
            <p:spPr>
              <a:xfrm>
                <a:off x="3384633" y="2746728"/>
                <a:ext cx="826811" cy="886566"/>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4" name="Ink 93">
                <a:extLst>
                  <a:ext uri="{FF2B5EF4-FFF2-40B4-BE49-F238E27FC236}">
                    <a16:creationId xmlns:a16="http://schemas.microsoft.com/office/drawing/2014/main" id="{F22F8A56-8C9F-4F84-8CC0-2E048FA1C34E}"/>
                  </a:ext>
                </a:extLst>
              </p14:cNvPr>
              <p14:cNvContentPartPr/>
              <p14:nvPr/>
            </p14:nvContentPartPr>
            <p14:xfrm>
              <a:off x="8077916" y="2850115"/>
              <a:ext cx="820398" cy="785803"/>
            </p14:xfrm>
          </p:contentPart>
        </mc:Choice>
        <mc:Fallback xmlns="">
          <p:pic>
            <p:nvPicPr>
              <p:cNvPr id="94" name="Ink 93">
                <a:extLst>
                  <a:ext uri="{FF2B5EF4-FFF2-40B4-BE49-F238E27FC236}">
                    <a16:creationId xmlns:a16="http://schemas.microsoft.com/office/drawing/2014/main" id="{F22F8A56-8C9F-4F84-8CC0-2E048FA1C34E}"/>
                  </a:ext>
                </a:extLst>
              </p:cNvPr>
              <p:cNvPicPr/>
              <p:nvPr/>
            </p:nvPicPr>
            <p:blipFill>
              <a:blip r:embed="rId48"/>
              <a:stretch>
                <a:fillRect/>
              </a:stretch>
            </p:blipFill>
            <p:spPr>
              <a:xfrm>
                <a:off x="8068920" y="2841116"/>
                <a:ext cx="838029" cy="803441"/>
              </a:xfrm>
              <a:prstGeom prst="rect">
                <a:avLst/>
              </a:prstGeom>
            </p:spPr>
          </p:pic>
        </mc:Fallback>
      </mc:AlternateContent>
      <p:grpSp>
        <p:nvGrpSpPr>
          <p:cNvPr id="39" name="Group 38">
            <a:extLst>
              <a:ext uri="{FF2B5EF4-FFF2-40B4-BE49-F238E27FC236}">
                <a16:creationId xmlns:a16="http://schemas.microsoft.com/office/drawing/2014/main" id="{0B5242AD-3E4C-4A2B-9E45-6949B93102BE}"/>
              </a:ext>
            </a:extLst>
          </p:cNvPr>
          <p:cNvGrpSpPr/>
          <p:nvPr/>
        </p:nvGrpSpPr>
        <p:grpSpPr>
          <a:xfrm>
            <a:off x="1980690" y="1249792"/>
            <a:ext cx="3785109" cy="1211258"/>
            <a:chOff x="1168975" y="925349"/>
            <a:chExt cx="2627508" cy="976507"/>
          </a:xfrm>
        </p:grpSpPr>
        <p:sp>
          <p:nvSpPr>
            <p:cNvPr id="40" name="Cloud Callout 2">
              <a:extLst>
                <a:ext uri="{FF2B5EF4-FFF2-40B4-BE49-F238E27FC236}">
                  <a16:creationId xmlns:a16="http://schemas.microsoft.com/office/drawing/2014/main" id="{8A979E74-060A-447A-AA3E-918A9C0078BD}"/>
                </a:ext>
              </a:extLst>
            </p:cNvPr>
            <p:cNvSpPr/>
            <p:nvPr/>
          </p:nvSpPr>
          <p:spPr>
            <a:xfrm>
              <a:off x="1168975" y="925349"/>
              <a:ext cx="2627508" cy="885329"/>
            </a:xfrm>
            <a:prstGeom prst="cloudCallout">
              <a:avLst/>
            </a:prstGeom>
            <a:noFill/>
            <a:ln w="222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41" name="TextBox 40">
              <a:extLst>
                <a:ext uri="{FF2B5EF4-FFF2-40B4-BE49-F238E27FC236}">
                  <a16:creationId xmlns:a16="http://schemas.microsoft.com/office/drawing/2014/main" id="{AB430A0C-3546-468B-A625-C0CDF1A1D98F}"/>
                </a:ext>
              </a:extLst>
            </p:cNvPr>
            <p:cNvSpPr txBox="1"/>
            <p:nvPr/>
          </p:nvSpPr>
          <p:spPr>
            <a:xfrm>
              <a:off x="1449509" y="1083036"/>
              <a:ext cx="2109759" cy="81882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My AI models generated a new prediction!</a:t>
              </a:r>
            </a:p>
          </p:txBody>
        </p:sp>
      </p:grpSp>
      <p:grpSp>
        <p:nvGrpSpPr>
          <p:cNvPr id="42" name="Group 41">
            <a:extLst>
              <a:ext uri="{FF2B5EF4-FFF2-40B4-BE49-F238E27FC236}">
                <a16:creationId xmlns:a16="http://schemas.microsoft.com/office/drawing/2014/main" id="{FCEA202B-B335-4DCC-9D2F-C7EC5AB1AABF}"/>
              </a:ext>
            </a:extLst>
          </p:cNvPr>
          <p:cNvGrpSpPr/>
          <p:nvPr/>
        </p:nvGrpSpPr>
        <p:grpSpPr>
          <a:xfrm>
            <a:off x="6583098" y="1154543"/>
            <a:ext cx="3628211" cy="1229516"/>
            <a:chOff x="4728492" y="848560"/>
            <a:chExt cx="2925035" cy="991226"/>
          </a:xfrm>
        </p:grpSpPr>
        <p:sp>
          <p:nvSpPr>
            <p:cNvPr id="43" name="Cloud Callout 54">
              <a:extLst>
                <a:ext uri="{FF2B5EF4-FFF2-40B4-BE49-F238E27FC236}">
                  <a16:creationId xmlns:a16="http://schemas.microsoft.com/office/drawing/2014/main" id="{9F5EB3B1-7908-4898-AE63-681FA8254C35}"/>
                </a:ext>
              </a:extLst>
            </p:cNvPr>
            <p:cNvSpPr/>
            <p:nvPr/>
          </p:nvSpPr>
          <p:spPr>
            <a:xfrm flipH="1">
              <a:off x="4728492" y="848560"/>
              <a:ext cx="2925035" cy="991226"/>
            </a:xfrm>
            <a:prstGeom prst="cloudCallout">
              <a:avLst/>
            </a:prstGeom>
            <a:noFill/>
            <a:ln w="222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44" name="TextBox 43">
              <a:extLst>
                <a:ext uri="{FF2B5EF4-FFF2-40B4-BE49-F238E27FC236}">
                  <a16:creationId xmlns:a16="http://schemas.microsoft.com/office/drawing/2014/main" id="{A118F222-1A72-4144-A3AA-B71EC6D86DE0}"/>
                </a:ext>
              </a:extLst>
            </p:cNvPr>
            <p:cNvSpPr txBox="1"/>
            <p:nvPr/>
          </p:nvSpPr>
          <p:spPr>
            <a:xfrm>
              <a:off x="5084063" y="1046983"/>
              <a:ext cx="2149973" cy="570692"/>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This supports my hypothesis H!</a:t>
              </a:r>
            </a:p>
          </p:txBody>
        </p:sp>
      </p:grpSp>
      <p:grpSp>
        <p:nvGrpSpPr>
          <p:cNvPr id="45" name="Group 44">
            <a:extLst>
              <a:ext uri="{FF2B5EF4-FFF2-40B4-BE49-F238E27FC236}">
                <a16:creationId xmlns:a16="http://schemas.microsoft.com/office/drawing/2014/main" id="{2CBCB52E-7CE8-4D8D-A29D-2411675B10FE}"/>
              </a:ext>
            </a:extLst>
          </p:cNvPr>
          <p:cNvGrpSpPr/>
          <p:nvPr/>
        </p:nvGrpSpPr>
        <p:grpSpPr>
          <a:xfrm>
            <a:off x="5374833" y="3234274"/>
            <a:ext cx="1521191" cy="803287"/>
            <a:chOff x="4025676" y="2251408"/>
            <a:chExt cx="1226372" cy="647604"/>
          </a:xfrm>
        </p:grpSpPr>
        <p:grpSp>
          <p:nvGrpSpPr>
            <p:cNvPr id="46" name="Group 45">
              <a:extLst>
                <a:ext uri="{FF2B5EF4-FFF2-40B4-BE49-F238E27FC236}">
                  <a16:creationId xmlns:a16="http://schemas.microsoft.com/office/drawing/2014/main" id="{5B664A02-B8D0-488D-A9A6-20D7096B9F62}"/>
                </a:ext>
              </a:extLst>
            </p:cNvPr>
            <p:cNvGrpSpPr/>
            <p:nvPr/>
          </p:nvGrpSpPr>
          <p:grpSpPr>
            <a:xfrm rot="5850827">
              <a:off x="4493821" y="1783750"/>
              <a:ext cx="290569" cy="1225885"/>
              <a:chOff x="4281742" y="1306488"/>
              <a:chExt cx="499228" cy="2106195"/>
            </a:xfrm>
          </p:grpSpPr>
          <mc:AlternateContent xmlns:mc="http://schemas.openxmlformats.org/markup-compatibility/2006" xmlns:p14="http://schemas.microsoft.com/office/powerpoint/2010/main">
            <mc:Choice Requires="p14">
              <p:contentPart p14:bwMode="auto" r:id="rId49">
                <p14:nvContentPartPr>
                  <p14:cNvPr id="50" name="Ink 49">
                    <a:extLst>
                      <a:ext uri="{FF2B5EF4-FFF2-40B4-BE49-F238E27FC236}">
                        <a16:creationId xmlns:a16="http://schemas.microsoft.com/office/drawing/2014/main" id="{3C911FFE-3990-4F80-BFD0-CCFE2136ED86}"/>
                      </a:ext>
                    </a:extLst>
                  </p14:cNvPr>
                  <p14:cNvContentPartPr/>
                  <p14:nvPr/>
                </p14:nvContentPartPr>
                <p14:xfrm>
                  <a:off x="4281742" y="1306488"/>
                  <a:ext cx="391680" cy="1851840"/>
                </p14:xfrm>
              </p:contentPart>
            </mc:Choice>
            <mc:Fallback xmlns="">
              <p:pic>
                <p:nvPicPr>
                  <p:cNvPr id="50" name="Ink 49">
                    <a:extLst>
                      <a:ext uri="{FF2B5EF4-FFF2-40B4-BE49-F238E27FC236}">
                        <a16:creationId xmlns:a16="http://schemas.microsoft.com/office/drawing/2014/main" id="{3C911FFE-3990-4F80-BFD0-CCFE2136ED86}"/>
                      </a:ext>
                    </a:extLst>
                  </p:cNvPr>
                  <p:cNvPicPr/>
                  <p:nvPr/>
                </p:nvPicPr>
                <p:blipFill>
                  <a:blip r:embed="rId50"/>
                  <a:stretch>
                    <a:fillRect/>
                  </a:stretch>
                </p:blipFill>
                <p:spPr>
                  <a:xfrm>
                    <a:off x="4269284" y="1294026"/>
                    <a:ext cx="416098" cy="1876265"/>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51" name="Ink 50">
                    <a:extLst>
                      <a:ext uri="{FF2B5EF4-FFF2-40B4-BE49-F238E27FC236}">
                        <a16:creationId xmlns:a16="http://schemas.microsoft.com/office/drawing/2014/main" id="{C7785B91-5F4E-42F4-9957-EAD9BFFAC2DB}"/>
                      </a:ext>
                    </a:extLst>
                  </p14:cNvPr>
                  <p14:cNvContentPartPr/>
                  <p14:nvPr/>
                </p14:nvContentPartPr>
                <p14:xfrm>
                  <a:off x="4550570" y="3105243"/>
                  <a:ext cx="230400" cy="307440"/>
                </p14:xfrm>
              </p:contentPart>
            </mc:Choice>
            <mc:Fallback xmlns="">
              <p:pic>
                <p:nvPicPr>
                  <p:cNvPr id="10" name="Ink 9">
                    <a:extLst>
                      <a:ext uri="{FF2B5EF4-FFF2-40B4-BE49-F238E27FC236}">
                        <a16:creationId xmlns:a16="http://schemas.microsoft.com/office/drawing/2014/main" id="{0175F63A-4457-B745-8A28-B9E7EFCA75B8}"/>
                      </a:ext>
                    </a:extLst>
                  </p:cNvPr>
                  <p:cNvPicPr/>
                  <p:nvPr/>
                </p:nvPicPr>
                <p:blipFill>
                  <a:blip r:embed="rId52"/>
                  <a:stretch>
                    <a:fillRect/>
                  </a:stretch>
                </p:blipFill>
                <p:spPr>
                  <a:xfrm>
                    <a:off x="4535128" y="3089778"/>
                    <a:ext cx="260667" cy="337751"/>
                  </a:xfrm>
                  <a:prstGeom prst="rect">
                    <a:avLst/>
                  </a:prstGeom>
                </p:spPr>
              </p:pic>
            </mc:Fallback>
          </mc:AlternateContent>
        </p:grpSp>
        <p:grpSp>
          <p:nvGrpSpPr>
            <p:cNvPr id="47" name="Group 46">
              <a:extLst>
                <a:ext uri="{FF2B5EF4-FFF2-40B4-BE49-F238E27FC236}">
                  <a16:creationId xmlns:a16="http://schemas.microsoft.com/office/drawing/2014/main" id="{0A85C864-B6F1-43B3-99C0-7F47BC5A2C9D}"/>
                </a:ext>
              </a:extLst>
            </p:cNvPr>
            <p:cNvGrpSpPr/>
            <p:nvPr/>
          </p:nvGrpSpPr>
          <p:grpSpPr>
            <a:xfrm rot="16661484">
              <a:off x="4486441" y="2153491"/>
              <a:ext cx="284756" cy="1206285"/>
              <a:chOff x="4291730" y="1340163"/>
              <a:chExt cx="489240" cy="2072520"/>
            </a:xfrm>
          </p:grpSpPr>
          <mc:AlternateContent xmlns:mc="http://schemas.openxmlformats.org/markup-compatibility/2006" xmlns:p14="http://schemas.microsoft.com/office/powerpoint/2010/main">
            <mc:Choice Requires="p14">
              <p:contentPart p14:bwMode="auto" r:id="rId53">
                <p14:nvContentPartPr>
                  <p14:cNvPr id="48" name="Ink 47">
                    <a:extLst>
                      <a:ext uri="{FF2B5EF4-FFF2-40B4-BE49-F238E27FC236}">
                        <a16:creationId xmlns:a16="http://schemas.microsoft.com/office/drawing/2014/main" id="{A04DBE52-3882-4031-96E2-9A0D6FD6FAAA}"/>
                      </a:ext>
                    </a:extLst>
                  </p14:cNvPr>
                  <p14:cNvContentPartPr/>
                  <p14:nvPr/>
                </p14:nvContentPartPr>
                <p14:xfrm>
                  <a:off x="4291730" y="1340163"/>
                  <a:ext cx="391680" cy="1851840"/>
                </p14:xfrm>
              </p:contentPart>
            </mc:Choice>
            <mc:Fallback xmlns="">
              <p:pic>
                <p:nvPicPr>
                  <p:cNvPr id="50" name="Ink 49">
                    <a:extLst>
                      <a:ext uri="{FF2B5EF4-FFF2-40B4-BE49-F238E27FC236}">
                        <a16:creationId xmlns:a16="http://schemas.microsoft.com/office/drawing/2014/main" id="{A87DF07E-9BB8-2B4F-A47B-536AB8DDB109}"/>
                      </a:ext>
                    </a:extLst>
                  </p:cNvPr>
                  <p:cNvPicPr/>
                  <p:nvPr/>
                </p:nvPicPr>
                <p:blipFill>
                  <a:blip r:embed="rId54"/>
                  <a:stretch>
                    <a:fillRect/>
                  </a:stretch>
                </p:blipFill>
                <p:spPr>
                  <a:xfrm>
                    <a:off x="4276285" y="1324700"/>
                    <a:ext cx="421952" cy="1882147"/>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9" name="Ink 48">
                    <a:extLst>
                      <a:ext uri="{FF2B5EF4-FFF2-40B4-BE49-F238E27FC236}">
                        <a16:creationId xmlns:a16="http://schemas.microsoft.com/office/drawing/2014/main" id="{E40E9B9D-D6EF-4E6F-93A4-D6109EFE2FD4}"/>
                      </a:ext>
                    </a:extLst>
                  </p14:cNvPr>
                  <p14:cNvContentPartPr/>
                  <p14:nvPr/>
                </p14:nvContentPartPr>
                <p14:xfrm>
                  <a:off x="4550570" y="3105243"/>
                  <a:ext cx="230400" cy="307440"/>
                </p14:xfrm>
              </p:contentPart>
            </mc:Choice>
            <mc:Fallback xmlns="">
              <p:pic>
                <p:nvPicPr>
                  <p:cNvPr id="51" name="Ink 50">
                    <a:extLst>
                      <a:ext uri="{FF2B5EF4-FFF2-40B4-BE49-F238E27FC236}">
                        <a16:creationId xmlns:a16="http://schemas.microsoft.com/office/drawing/2014/main" id="{AD62FFAE-604E-1A4B-9335-D5CC0C57DF0E}"/>
                      </a:ext>
                    </a:extLst>
                  </p:cNvPr>
                  <p:cNvPicPr/>
                  <p:nvPr/>
                </p:nvPicPr>
                <p:blipFill>
                  <a:blip r:embed="rId52"/>
                  <a:stretch>
                    <a:fillRect/>
                  </a:stretch>
                </p:blipFill>
                <p:spPr>
                  <a:xfrm>
                    <a:off x="4535128" y="3089778"/>
                    <a:ext cx="260667" cy="337751"/>
                  </a:xfrm>
                  <a:prstGeom prst="rect">
                    <a:avLst/>
                  </a:prstGeom>
                </p:spPr>
              </p:pic>
            </mc:Fallback>
          </mc:AlternateContent>
        </p:grpSp>
      </p:grpSp>
      <p:sp>
        <p:nvSpPr>
          <p:cNvPr id="52" name="TextBox 51">
            <a:extLst>
              <a:ext uri="{FF2B5EF4-FFF2-40B4-BE49-F238E27FC236}">
                <a16:creationId xmlns:a16="http://schemas.microsoft.com/office/drawing/2014/main" id="{61D39304-5FE6-4933-8B66-774CAFFEDFBA}"/>
              </a:ext>
            </a:extLst>
          </p:cNvPr>
          <p:cNvSpPr txBox="1"/>
          <p:nvPr/>
        </p:nvSpPr>
        <p:spPr>
          <a:xfrm>
            <a:off x="5107335" y="2464075"/>
            <a:ext cx="1937096"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exchange data</a:t>
            </a:r>
          </a:p>
        </p:txBody>
      </p:sp>
    </p:spTree>
    <p:extLst>
      <p:ext uri="{BB962C8B-B14F-4D97-AF65-F5344CB8AC3E}">
        <p14:creationId xmlns:p14="http://schemas.microsoft.com/office/powerpoint/2010/main" val="40925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1B902-96C6-41B8-8DA9-559BB516691E}"/>
              </a:ext>
            </a:extLst>
          </p:cNvPr>
          <p:cNvSpPr>
            <a:spLocks noGrp="1"/>
          </p:cNvSpPr>
          <p:nvPr>
            <p:ph type="title"/>
          </p:nvPr>
        </p:nvSpPr>
        <p:spPr>
          <a:xfrm>
            <a:off x="449094" y="272781"/>
            <a:ext cx="11293812" cy="1147864"/>
          </a:xfrm>
        </p:spPr>
        <p:txBody>
          <a:bodyPr/>
          <a:lstStyle/>
          <a:p>
            <a:r>
              <a:rPr lang="en-US" dirty="0"/>
              <a:t>Data standardization enables community tools</a:t>
            </a:r>
          </a:p>
        </p:txBody>
      </p:sp>
      <p:sp>
        <p:nvSpPr>
          <p:cNvPr id="4" name="Rectangle 3">
            <a:extLst>
              <a:ext uri="{FF2B5EF4-FFF2-40B4-BE49-F238E27FC236}">
                <a16:creationId xmlns:a16="http://schemas.microsoft.com/office/drawing/2014/main" id="{7A573DE3-36BF-43B9-BC35-6FAD17CF7F43}"/>
              </a:ext>
            </a:extLst>
          </p:cNvPr>
          <p:cNvSpPr/>
          <p:nvPr/>
        </p:nvSpPr>
        <p:spPr>
          <a:xfrm>
            <a:off x="1529857" y="2417784"/>
            <a:ext cx="5383317" cy="369332"/>
          </a:xfrm>
          <a:prstGeom prst="rect">
            <a:avLst/>
          </a:prstGeom>
        </p:spPr>
        <p:txBody>
          <a:bodyPr>
            <a:spAutoFit/>
          </a:bodyPr>
          <a:lstStyle/>
          <a:p>
            <a:endParaRPr lang="en-US" dirty="0">
              <a:latin typeface="Arial" panose="020B0604020202020204" pitchFamily="34" charset="0"/>
              <a:cs typeface="Arial" panose="020B0604020202020204" pitchFamily="34" charset="0"/>
            </a:endParaRPr>
          </a:p>
        </p:txBody>
      </p:sp>
      <p:grpSp>
        <p:nvGrpSpPr>
          <p:cNvPr id="60" name="Group 59">
            <a:extLst>
              <a:ext uri="{FF2B5EF4-FFF2-40B4-BE49-F238E27FC236}">
                <a16:creationId xmlns:a16="http://schemas.microsoft.com/office/drawing/2014/main" id="{97616AA4-D2BD-45A6-A6F9-108A1E85DB8A}"/>
              </a:ext>
            </a:extLst>
          </p:cNvPr>
          <p:cNvGrpSpPr/>
          <p:nvPr/>
        </p:nvGrpSpPr>
        <p:grpSpPr>
          <a:xfrm>
            <a:off x="1843831" y="2607789"/>
            <a:ext cx="1442898" cy="2617055"/>
            <a:chOff x="3593330" y="2238363"/>
            <a:chExt cx="1225440" cy="2222640"/>
          </a:xfrm>
        </p:grpSpPr>
        <mc:AlternateContent xmlns:mc="http://schemas.openxmlformats.org/markup-compatibility/2006" xmlns:p14="http://schemas.microsoft.com/office/powerpoint/2010/main">
          <mc:Choice Requires="p14">
            <p:contentPart p14:bwMode="auto" r:id="rId3">
              <p14:nvContentPartPr>
                <p14:cNvPr id="61" name="Ink 60">
                  <a:extLst>
                    <a:ext uri="{FF2B5EF4-FFF2-40B4-BE49-F238E27FC236}">
                      <a16:creationId xmlns:a16="http://schemas.microsoft.com/office/drawing/2014/main" id="{39BDF2D8-7B4C-4CAD-B659-14DA99D8D4B0}"/>
                    </a:ext>
                  </a:extLst>
                </p14:cNvPr>
                <p14:cNvContentPartPr/>
                <p14:nvPr/>
              </p14:nvContentPartPr>
              <p14:xfrm>
                <a:off x="3860450" y="2238363"/>
                <a:ext cx="775440" cy="933840"/>
              </p14:xfrm>
            </p:contentPart>
          </mc:Choice>
          <mc:Fallback xmlns="">
            <p:pic>
              <p:nvPicPr>
                <p:cNvPr id="16435" name="Ink 16434">
                  <a:extLst>
                    <a:ext uri="{FF2B5EF4-FFF2-40B4-BE49-F238E27FC236}">
                      <a16:creationId xmlns:a16="http://schemas.microsoft.com/office/drawing/2014/main" id="{CB90BB56-6A7C-334B-AC0A-1B1CE6E05186}"/>
                    </a:ext>
                  </a:extLst>
                </p:cNvPr>
                <p:cNvPicPr/>
                <p:nvPr/>
              </p:nvPicPr>
              <p:blipFill>
                <a:blip r:embed="rId8"/>
                <a:stretch>
                  <a:fillRect/>
                </a:stretch>
              </p:blipFill>
              <p:spPr>
                <a:xfrm>
                  <a:off x="3851450" y="2229723"/>
                  <a:ext cx="793080" cy="951480"/>
                </a:xfrm>
                <a:prstGeom prst="rect">
                  <a:avLst/>
                </a:prstGeom>
              </p:spPr>
            </p:pic>
          </mc:Fallback>
        </mc:AlternateContent>
        <p:grpSp>
          <p:nvGrpSpPr>
            <p:cNvPr id="62" name="Group 61">
              <a:extLst>
                <a:ext uri="{FF2B5EF4-FFF2-40B4-BE49-F238E27FC236}">
                  <a16:creationId xmlns:a16="http://schemas.microsoft.com/office/drawing/2014/main" id="{1B7B556A-B104-495F-BD81-D1D17E30AFF1}"/>
                </a:ext>
              </a:extLst>
            </p:cNvPr>
            <p:cNvGrpSpPr/>
            <p:nvPr/>
          </p:nvGrpSpPr>
          <p:grpSpPr>
            <a:xfrm>
              <a:off x="4126850" y="2550483"/>
              <a:ext cx="380160" cy="41760"/>
              <a:chOff x="4126850" y="2550483"/>
              <a:chExt cx="380160" cy="41760"/>
            </a:xfrm>
          </p:grpSpPr>
          <mc:AlternateContent xmlns:mc="http://schemas.openxmlformats.org/markup-compatibility/2006" xmlns:p14="http://schemas.microsoft.com/office/powerpoint/2010/main">
            <mc:Choice Requires="p14">
              <p:contentPart p14:bwMode="auto" r:id="rId9">
                <p14:nvContentPartPr>
                  <p14:cNvPr id="71" name="Ink 70">
                    <a:extLst>
                      <a:ext uri="{FF2B5EF4-FFF2-40B4-BE49-F238E27FC236}">
                        <a16:creationId xmlns:a16="http://schemas.microsoft.com/office/drawing/2014/main" id="{CB0E7CBD-CE97-4E93-BC4B-558B0DC71B6B}"/>
                      </a:ext>
                    </a:extLst>
                  </p14:cNvPr>
                  <p14:cNvContentPartPr/>
                  <p14:nvPr/>
                </p14:nvContentPartPr>
                <p14:xfrm>
                  <a:off x="4126850" y="2550483"/>
                  <a:ext cx="62640" cy="34200"/>
                </p14:xfrm>
              </p:contentPart>
            </mc:Choice>
            <mc:Fallback xmlns="">
              <p:pic>
                <p:nvPicPr>
                  <p:cNvPr id="16447" name="Ink 16446">
                    <a:extLst>
                      <a:ext uri="{FF2B5EF4-FFF2-40B4-BE49-F238E27FC236}">
                        <a16:creationId xmlns:a16="http://schemas.microsoft.com/office/drawing/2014/main" id="{E050E3F7-5310-9042-95F9-09CF91EE161C}"/>
                      </a:ext>
                    </a:extLst>
                  </p:cNvPr>
                  <p:cNvPicPr/>
                  <p:nvPr/>
                </p:nvPicPr>
                <p:blipFill>
                  <a:blip r:embed="rId10"/>
                  <a:stretch>
                    <a:fillRect/>
                  </a:stretch>
                </p:blipFill>
                <p:spPr>
                  <a:xfrm>
                    <a:off x="4118210" y="2541843"/>
                    <a:ext cx="802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2" name="Ink 71">
                    <a:extLst>
                      <a:ext uri="{FF2B5EF4-FFF2-40B4-BE49-F238E27FC236}">
                        <a16:creationId xmlns:a16="http://schemas.microsoft.com/office/drawing/2014/main" id="{6688BBC9-2A40-4C0E-9ECE-3E09328A90CD}"/>
                      </a:ext>
                    </a:extLst>
                  </p14:cNvPr>
                  <p14:cNvContentPartPr/>
                  <p14:nvPr/>
                </p14:nvContentPartPr>
                <p14:xfrm>
                  <a:off x="4406570" y="2554803"/>
                  <a:ext cx="100440" cy="37440"/>
                </p14:xfrm>
              </p:contentPart>
            </mc:Choice>
            <mc:Fallback xmlns="">
              <p:pic>
                <p:nvPicPr>
                  <p:cNvPr id="16448" name="Ink 16447">
                    <a:extLst>
                      <a:ext uri="{FF2B5EF4-FFF2-40B4-BE49-F238E27FC236}">
                        <a16:creationId xmlns:a16="http://schemas.microsoft.com/office/drawing/2014/main" id="{A494A190-2638-9F40-A284-B2640FC8A851}"/>
                      </a:ext>
                    </a:extLst>
                  </p:cNvPr>
                  <p:cNvPicPr/>
                  <p:nvPr/>
                </p:nvPicPr>
                <p:blipFill>
                  <a:blip r:embed="rId12"/>
                  <a:stretch>
                    <a:fillRect/>
                  </a:stretch>
                </p:blipFill>
                <p:spPr>
                  <a:xfrm>
                    <a:off x="4397930" y="2546163"/>
                    <a:ext cx="118080" cy="5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63" name="Ink 62">
                  <a:extLst>
                    <a:ext uri="{FF2B5EF4-FFF2-40B4-BE49-F238E27FC236}">
                      <a16:creationId xmlns:a16="http://schemas.microsoft.com/office/drawing/2014/main" id="{0DAB61CF-032F-485A-AECE-AC592511F5BB}"/>
                    </a:ext>
                  </a:extLst>
                </p14:cNvPr>
                <p14:cNvContentPartPr/>
                <p14:nvPr/>
              </p14:nvContentPartPr>
              <p14:xfrm>
                <a:off x="4148450" y="2882403"/>
                <a:ext cx="326160" cy="85680"/>
              </p14:xfrm>
            </p:contentPart>
          </mc:Choice>
          <mc:Fallback xmlns="">
            <p:pic>
              <p:nvPicPr>
                <p:cNvPr id="16450" name="Ink 16449">
                  <a:extLst>
                    <a:ext uri="{FF2B5EF4-FFF2-40B4-BE49-F238E27FC236}">
                      <a16:creationId xmlns:a16="http://schemas.microsoft.com/office/drawing/2014/main" id="{720970A1-8C15-B445-A5EA-3E12D1E07E1A}"/>
                    </a:ext>
                  </a:extLst>
                </p:cNvPr>
                <p:cNvPicPr/>
                <p:nvPr/>
              </p:nvPicPr>
              <p:blipFill>
                <a:blip r:embed="rId14"/>
                <a:stretch>
                  <a:fillRect/>
                </a:stretch>
              </p:blipFill>
              <p:spPr>
                <a:xfrm>
                  <a:off x="4139810" y="2873763"/>
                  <a:ext cx="343800" cy="103320"/>
                </a:xfrm>
                <a:prstGeom prst="rect">
                  <a:avLst/>
                </a:prstGeom>
              </p:spPr>
            </p:pic>
          </mc:Fallback>
        </mc:AlternateContent>
        <p:grpSp>
          <p:nvGrpSpPr>
            <p:cNvPr id="64" name="Group 63">
              <a:extLst>
                <a:ext uri="{FF2B5EF4-FFF2-40B4-BE49-F238E27FC236}">
                  <a16:creationId xmlns:a16="http://schemas.microsoft.com/office/drawing/2014/main" id="{2D916695-479D-44DB-BCEA-119D07E85BD6}"/>
                </a:ext>
              </a:extLst>
            </p:cNvPr>
            <p:cNvGrpSpPr/>
            <p:nvPr/>
          </p:nvGrpSpPr>
          <p:grpSpPr>
            <a:xfrm>
              <a:off x="4012730" y="3171483"/>
              <a:ext cx="806040" cy="1289520"/>
              <a:chOff x="4012730" y="3171483"/>
              <a:chExt cx="806040" cy="1289520"/>
            </a:xfrm>
          </p:grpSpPr>
          <mc:AlternateContent xmlns:mc="http://schemas.openxmlformats.org/markup-compatibility/2006" xmlns:p14="http://schemas.microsoft.com/office/powerpoint/2010/main">
            <mc:Choice Requires="p14">
              <p:contentPart p14:bwMode="auto" r:id="rId15">
                <p14:nvContentPartPr>
                  <p14:cNvPr id="68" name="Ink 67">
                    <a:extLst>
                      <a:ext uri="{FF2B5EF4-FFF2-40B4-BE49-F238E27FC236}">
                        <a16:creationId xmlns:a16="http://schemas.microsoft.com/office/drawing/2014/main" id="{FCA70097-AB93-491A-9D13-5A0BECEC286A}"/>
                      </a:ext>
                    </a:extLst>
                  </p14:cNvPr>
                  <p14:cNvContentPartPr/>
                  <p14:nvPr/>
                </p14:nvContentPartPr>
                <p14:xfrm>
                  <a:off x="4338890" y="3171483"/>
                  <a:ext cx="8280" cy="891000"/>
                </p14:xfrm>
              </p:contentPart>
            </mc:Choice>
            <mc:Fallback xmlns="">
              <p:pic>
                <p:nvPicPr>
                  <p:cNvPr id="16469" name="Ink 16468">
                    <a:extLst>
                      <a:ext uri="{FF2B5EF4-FFF2-40B4-BE49-F238E27FC236}">
                        <a16:creationId xmlns:a16="http://schemas.microsoft.com/office/drawing/2014/main" id="{F1DDE781-38C2-3E49-BF10-684E1309A935}"/>
                      </a:ext>
                    </a:extLst>
                  </p:cNvPr>
                  <p:cNvPicPr/>
                  <p:nvPr/>
                </p:nvPicPr>
                <p:blipFill>
                  <a:blip r:embed="rId16"/>
                  <a:stretch>
                    <a:fillRect/>
                  </a:stretch>
                </p:blipFill>
                <p:spPr>
                  <a:xfrm>
                    <a:off x="4329890" y="3162483"/>
                    <a:ext cx="25920" cy="908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9" name="Ink 68">
                    <a:extLst>
                      <a:ext uri="{FF2B5EF4-FFF2-40B4-BE49-F238E27FC236}">
                        <a16:creationId xmlns:a16="http://schemas.microsoft.com/office/drawing/2014/main" id="{04A09AE4-5CFD-4E9A-8375-46C02A6439CD}"/>
                      </a:ext>
                    </a:extLst>
                  </p14:cNvPr>
                  <p14:cNvContentPartPr/>
                  <p14:nvPr/>
                </p14:nvContentPartPr>
                <p14:xfrm>
                  <a:off x="4012730" y="4047003"/>
                  <a:ext cx="328680" cy="402840"/>
                </p14:xfrm>
              </p:contentPart>
            </mc:Choice>
            <mc:Fallback xmlns="">
              <p:pic>
                <p:nvPicPr>
                  <p:cNvPr id="16470" name="Ink 16469">
                    <a:extLst>
                      <a:ext uri="{FF2B5EF4-FFF2-40B4-BE49-F238E27FC236}">
                        <a16:creationId xmlns:a16="http://schemas.microsoft.com/office/drawing/2014/main" id="{72005278-7E95-924B-9F96-E6DAA7FD94B5}"/>
                      </a:ext>
                    </a:extLst>
                  </p:cNvPr>
                  <p:cNvPicPr/>
                  <p:nvPr/>
                </p:nvPicPr>
                <p:blipFill>
                  <a:blip r:embed="rId18"/>
                  <a:stretch>
                    <a:fillRect/>
                  </a:stretch>
                </p:blipFill>
                <p:spPr>
                  <a:xfrm>
                    <a:off x="4003730" y="4038363"/>
                    <a:ext cx="34632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0" name="Ink 69">
                    <a:extLst>
                      <a:ext uri="{FF2B5EF4-FFF2-40B4-BE49-F238E27FC236}">
                        <a16:creationId xmlns:a16="http://schemas.microsoft.com/office/drawing/2014/main" id="{1483AC22-1E31-4AEE-A60A-91E012C64A2B}"/>
                      </a:ext>
                    </a:extLst>
                  </p14:cNvPr>
                  <p14:cNvContentPartPr/>
                  <p14:nvPr/>
                </p14:nvContentPartPr>
                <p14:xfrm>
                  <a:off x="4351130" y="4037283"/>
                  <a:ext cx="467640" cy="423720"/>
                </p14:xfrm>
              </p:contentPart>
            </mc:Choice>
            <mc:Fallback xmlns="">
              <p:pic>
                <p:nvPicPr>
                  <p:cNvPr id="16472" name="Ink 16471">
                    <a:extLst>
                      <a:ext uri="{FF2B5EF4-FFF2-40B4-BE49-F238E27FC236}">
                        <a16:creationId xmlns:a16="http://schemas.microsoft.com/office/drawing/2014/main" id="{B3E89BB9-5336-C045-AD20-B971655FB135}"/>
                      </a:ext>
                    </a:extLst>
                  </p:cNvPr>
                  <p:cNvPicPr/>
                  <p:nvPr/>
                </p:nvPicPr>
                <p:blipFill>
                  <a:blip r:embed="rId20"/>
                  <a:stretch>
                    <a:fillRect/>
                  </a:stretch>
                </p:blipFill>
                <p:spPr>
                  <a:xfrm>
                    <a:off x="4342130" y="4028283"/>
                    <a:ext cx="485280" cy="441360"/>
                  </a:xfrm>
                  <a:prstGeom prst="rect">
                    <a:avLst/>
                  </a:prstGeom>
                </p:spPr>
              </p:pic>
            </mc:Fallback>
          </mc:AlternateContent>
        </p:grpSp>
        <p:grpSp>
          <p:nvGrpSpPr>
            <p:cNvPr id="65" name="Group 64">
              <a:extLst>
                <a:ext uri="{FF2B5EF4-FFF2-40B4-BE49-F238E27FC236}">
                  <a16:creationId xmlns:a16="http://schemas.microsoft.com/office/drawing/2014/main" id="{C19788E2-061B-417E-A0DB-C4407A5D1CB8}"/>
                </a:ext>
              </a:extLst>
            </p:cNvPr>
            <p:cNvGrpSpPr/>
            <p:nvPr/>
          </p:nvGrpSpPr>
          <p:grpSpPr>
            <a:xfrm>
              <a:off x="3593330" y="3117483"/>
              <a:ext cx="1210680" cy="476280"/>
              <a:chOff x="3593330" y="3117483"/>
              <a:chExt cx="1210680" cy="476280"/>
            </a:xfrm>
          </p:grpSpPr>
          <mc:AlternateContent xmlns:mc="http://schemas.openxmlformats.org/markup-compatibility/2006" xmlns:p14="http://schemas.microsoft.com/office/powerpoint/2010/main">
            <mc:Choice Requires="p14">
              <p:contentPart p14:bwMode="auto" r:id="rId21">
                <p14:nvContentPartPr>
                  <p14:cNvPr id="66" name="Ink 65">
                    <a:extLst>
                      <a:ext uri="{FF2B5EF4-FFF2-40B4-BE49-F238E27FC236}">
                        <a16:creationId xmlns:a16="http://schemas.microsoft.com/office/drawing/2014/main" id="{A12D348D-E9CD-415A-B1E5-E68ACFF4C271}"/>
                      </a:ext>
                    </a:extLst>
                  </p14:cNvPr>
                  <p14:cNvContentPartPr/>
                  <p14:nvPr/>
                </p14:nvContentPartPr>
                <p14:xfrm>
                  <a:off x="4357250" y="3117483"/>
                  <a:ext cx="446760" cy="476280"/>
                </p14:xfrm>
              </p:contentPart>
            </mc:Choice>
            <mc:Fallback xmlns="">
              <p:pic>
                <p:nvPicPr>
                  <p:cNvPr id="16474" name="Ink 16473">
                    <a:extLst>
                      <a:ext uri="{FF2B5EF4-FFF2-40B4-BE49-F238E27FC236}">
                        <a16:creationId xmlns:a16="http://schemas.microsoft.com/office/drawing/2014/main" id="{6B6EDE5E-74CF-8C47-9FDE-A8ECCDABBA9E}"/>
                      </a:ext>
                    </a:extLst>
                  </p:cNvPr>
                  <p:cNvPicPr/>
                  <p:nvPr/>
                </p:nvPicPr>
                <p:blipFill>
                  <a:blip r:embed="rId22"/>
                  <a:stretch>
                    <a:fillRect/>
                  </a:stretch>
                </p:blipFill>
                <p:spPr>
                  <a:xfrm>
                    <a:off x="4348610" y="3108843"/>
                    <a:ext cx="464400" cy="49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7" name="Ink 66">
                    <a:extLst>
                      <a:ext uri="{FF2B5EF4-FFF2-40B4-BE49-F238E27FC236}">
                        <a16:creationId xmlns:a16="http://schemas.microsoft.com/office/drawing/2014/main" id="{4084D709-4A77-4C72-9070-60ACDA384A7A}"/>
                      </a:ext>
                    </a:extLst>
                  </p14:cNvPr>
                  <p14:cNvContentPartPr/>
                  <p14:nvPr/>
                </p14:nvContentPartPr>
                <p14:xfrm>
                  <a:off x="3593330" y="3209643"/>
                  <a:ext cx="736560" cy="383040"/>
                </p14:xfrm>
              </p:contentPart>
            </mc:Choice>
            <mc:Fallback xmlns="">
              <p:pic>
                <p:nvPicPr>
                  <p:cNvPr id="16475" name="Ink 16474">
                    <a:extLst>
                      <a:ext uri="{FF2B5EF4-FFF2-40B4-BE49-F238E27FC236}">
                        <a16:creationId xmlns:a16="http://schemas.microsoft.com/office/drawing/2014/main" id="{B062DF04-7502-BE4B-8B14-B6A9CE3A91E0}"/>
                      </a:ext>
                    </a:extLst>
                  </p:cNvPr>
                  <p:cNvPicPr/>
                  <p:nvPr/>
                </p:nvPicPr>
                <p:blipFill>
                  <a:blip r:embed="rId24"/>
                  <a:stretch>
                    <a:fillRect/>
                  </a:stretch>
                </p:blipFill>
                <p:spPr>
                  <a:xfrm>
                    <a:off x="3584330" y="3200643"/>
                    <a:ext cx="754200" cy="400680"/>
                  </a:xfrm>
                  <a:prstGeom prst="rect">
                    <a:avLst/>
                  </a:prstGeom>
                </p:spPr>
              </p:pic>
            </mc:Fallback>
          </mc:AlternateContent>
        </p:grpSp>
      </p:grpSp>
      <p:grpSp>
        <p:nvGrpSpPr>
          <p:cNvPr id="74" name="Group 73">
            <a:extLst>
              <a:ext uri="{FF2B5EF4-FFF2-40B4-BE49-F238E27FC236}">
                <a16:creationId xmlns:a16="http://schemas.microsoft.com/office/drawing/2014/main" id="{F3424AD7-0F9C-484F-BFC3-4741C4B14B56}"/>
              </a:ext>
            </a:extLst>
          </p:cNvPr>
          <p:cNvGrpSpPr/>
          <p:nvPr/>
        </p:nvGrpSpPr>
        <p:grpSpPr>
          <a:xfrm>
            <a:off x="8933496" y="2600795"/>
            <a:ext cx="1442898" cy="2617055"/>
            <a:chOff x="3593330" y="2238363"/>
            <a:chExt cx="1225440" cy="2222640"/>
          </a:xfrm>
        </p:grpSpPr>
        <mc:AlternateContent xmlns:mc="http://schemas.openxmlformats.org/markup-compatibility/2006" xmlns:p14="http://schemas.microsoft.com/office/powerpoint/2010/main">
          <mc:Choice Requires="p14">
            <p:contentPart p14:bwMode="auto" r:id="rId25">
              <p14:nvContentPartPr>
                <p14:cNvPr id="75" name="Ink 74">
                  <a:extLst>
                    <a:ext uri="{FF2B5EF4-FFF2-40B4-BE49-F238E27FC236}">
                      <a16:creationId xmlns:a16="http://schemas.microsoft.com/office/drawing/2014/main" id="{286582E5-2CFC-43E3-A37E-54D556470AAD}"/>
                    </a:ext>
                  </a:extLst>
                </p14:cNvPr>
                <p14:cNvContentPartPr/>
                <p14:nvPr/>
              </p14:nvContentPartPr>
              <p14:xfrm>
                <a:off x="3860450" y="2238363"/>
                <a:ext cx="775440" cy="933840"/>
              </p14:xfrm>
            </p:contentPart>
          </mc:Choice>
          <mc:Fallback xmlns="">
            <p:pic>
              <p:nvPicPr>
                <p:cNvPr id="171" name="Ink 170">
                  <a:extLst>
                    <a:ext uri="{FF2B5EF4-FFF2-40B4-BE49-F238E27FC236}">
                      <a16:creationId xmlns:a16="http://schemas.microsoft.com/office/drawing/2014/main" id="{CDE0F44E-F0D4-C749-8068-B2E4C0ABC50E}"/>
                    </a:ext>
                  </a:extLst>
                </p:cNvPr>
                <p:cNvPicPr/>
                <p:nvPr/>
              </p:nvPicPr>
              <p:blipFill>
                <a:blip r:embed="rId28"/>
                <a:stretch>
                  <a:fillRect/>
                </a:stretch>
              </p:blipFill>
              <p:spPr>
                <a:xfrm>
                  <a:off x="3851450" y="2229723"/>
                  <a:ext cx="793080" cy="951480"/>
                </a:xfrm>
                <a:prstGeom prst="rect">
                  <a:avLst/>
                </a:prstGeom>
              </p:spPr>
            </p:pic>
          </mc:Fallback>
        </mc:AlternateContent>
        <p:grpSp>
          <p:nvGrpSpPr>
            <p:cNvPr id="76" name="Group 75">
              <a:extLst>
                <a:ext uri="{FF2B5EF4-FFF2-40B4-BE49-F238E27FC236}">
                  <a16:creationId xmlns:a16="http://schemas.microsoft.com/office/drawing/2014/main" id="{6E410F34-4A95-4965-9582-71215A4E0CFA}"/>
                </a:ext>
              </a:extLst>
            </p:cNvPr>
            <p:cNvGrpSpPr/>
            <p:nvPr/>
          </p:nvGrpSpPr>
          <p:grpSpPr>
            <a:xfrm>
              <a:off x="4126850" y="2550483"/>
              <a:ext cx="380160" cy="41760"/>
              <a:chOff x="4126850" y="2550483"/>
              <a:chExt cx="380160" cy="41760"/>
            </a:xfrm>
          </p:grpSpPr>
          <mc:AlternateContent xmlns:mc="http://schemas.openxmlformats.org/markup-compatibility/2006" xmlns:p14="http://schemas.microsoft.com/office/powerpoint/2010/main">
            <mc:Choice Requires="p14">
              <p:contentPart p14:bwMode="auto" r:id="rId29">
                <p14:nvContentPartPr>
                  <p14:cNvPr id="85" name="Ink 84">
                    <a:extLst>
                      <a:ext uri="{FF2B5EF4-FFF2-40B4-BE49-F238E27FC236}">
                        <a16:creationId xmlns:a16="http://schemas.microsoft.com/office/drawing/2014/main" id="{7B9E1D31-A10B-4474-8184-E5213D2F882F}"/>
                      </a:ext>
                    </a:extLst>
                  </p14:cNvPr>
                  <p14:cNvContentPartPr/>
                  <p14:nvPr/>
                </p14:nvContentPartPr>
                <p14:xfrm>
                  <a:off x="4126850" y="2550483"/>
                  <a:ext cx="62640" cy="34200"/>
                </p14:xfrm>
              </p:contentPart>
            </mc:Choice>
            <mc:Fallback xmlns="">
              <p:pic>
                <p:nvPicPr>
                  <p:cNvPr id="181" name="Ink 180">
                    <a:extLst>
                      <a:ext uri="{FF2B5EF4-FFF2-40B4-BE49-F238E27FC236}">
                        <a16:creationId xmlns:a16="http://schemas.microsoft.com/office/drawing/2014/main" id="{E1DC05D4-86E3-AA4C-BA59-F625A57C15C5}"/>
                      </a:ext>
                    </a:extLst>
                  </p:cNvPr>
                  <p:cNvPicPr/>
                  <p:nvPr/>
                </p:nvPicPr>
                <p:blipFill>
                  <a:blip r:embed="rId30"/>
                  <a:stretch>
                    <a:fillRect/>
                  </a:stretch>
                </p:blipFill>
                <p:spPr>
                  <a:xfrm>
                    <a:off x="4118210" y="2541843"/>
                    <a:ext cx="802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6" name="Ink 85">
                    <a:extLst>
                      <a:ext uri="{FF2B5EF4-FFF2-40B4-BE49-F238E27FC236}">
                        <a16:creationId xmlns:a16="http://schemas.microsoft.com/office/drawing/2014/main" id="{F3ECE1B7-3C1B-4EE8-88E2-66B92A4B7ED4}"/>
                      </a:ext>
                    </a:extLst>
                  </p14:cNvPr>
                  <p14:cNvContentPartPr/>
                  <p14:nvPr/>
                </p14:nvContentPartPr>
                <p14:xfrm>
                  <a:off x="4406570" y="2554803"/>
                  <a:ext cx="100440" cy="37440"/>
                </p14:xfrm>
              </p:contentPart>
            </mc:Choice>
            <mc:Fallback xmlns="">
              <p:pic>
                <p:nvPicPr>
                  <p:cNvPr id="182" name="Ink 181">
                    <a:extLst>
                      <a:ext uri="{FF2B5EF4-FFF2-40B4-BE49-F238E27FC236}">
                        <a16:creationId xmlns:a16="http://schemas.microsoft.com/office/drawing/2014/main" id="{52407A64-DC68-604B-90E2-12B07E04D198}"/>
                      </a:ext>
                    </a:extLst>
                  </p:cNvPr>
                  <p:cNvPicPr/>
                  <p:nvPr/>
                </p:nvPicPr>
                <p:blipFill>
                  <a:blip r:embed="rId32"/>
                  <a:stretch>
                    <a:fillRect/>
                  </a:stretch>
                </p:blipFill>
                <p:spPr>
                  <a:xfrm>
                    <a:off x="4397930" y="2546163"/>
                    <a:ext cx="118080" cy="5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
              <p14:nvContentPartPr>
                <p14:cNvPr id="77" name="Ink 76">
                  <a:extLst>
                    <a:ext uri="{FF2B5EF4-FFF2-40B4-BE49-F238E27FC236}">
                      <a16:creationId xmlns:a16="http://schemas.microsoft.com/office/drawing/2014/main" id="{3661F666-E69A-40DA-AB40-C27ED8E4939C}"/>
                    </a:ext>
                  </a:extLst>
                </p14:cNvPr>
                <p14:cNvContentPartPr/>
                <p14:nvPr/>
              </p14:nvContentPartPr>
              <p14:xfrm>
                <a:off x="4148450" y="2882403"/>
                <a:ext cx="326160" cy="85680"/>
              </p14:xfrm>
            </p:contentPart>
          </mc:Choice>
          <mc:Fallback xmlns="">
            <p:pic>
              <p:nvPicPr>
                <p:cNvPr id="173" name="Ink 172">
                  <a:extLst>
                    <a:ext uri="{FF2B5EF4-FFF2-40B4-BE49-F238E27FC236}">
                      <a16:creationId xmlns:a16="http://schemas.microsoft.com/office/drawing/2014/main" id="{44D9C603-DE73-C849-B153-452CE50B0C1A}"/>
                    </a:ext>
                  </a:extLst>
                </p:cNvPr>
                <p:cNvPicPr/>
                <p:nvPr/>
              </p:nvPicPr>
              <p:blipFill>
                <a:blip r:embed="rId34"/>
                <a:stretch>
                  <a:fillRect/>
                </a:stretch>
              </p:blipFill>
              <p:spPr>
                <a:xfrm>
                  <a:off x="4139810" y="2873763"/>
                  <a:ext cx="343800" cy="103320"/>
                </a:xfrm>
                <a:prstGeom prst="rect">
                  <a:avLst/>
                </a:prstGeom>
              </p:spPr>
            </p:pic>
          </mc:Fallback>
        </mc:AlternateContent>
        <p:grpSp>
          <p:nvGrpSpPr>
            <p:cNvPr id="78" name="Group 77">
              <a:extLst>
                <a:ext uri="{FF2B5EF4-FFF2-40B4-BE49-F238E27FC236}">
                  <a16:creationId xmlns:a16="http://schemas.microsoft.com/office/drawing/2014/main" id="{D0A992BE-78EB-4F83-BF86-E817E9353752}"/>
                </a:ext>
              </a:extLst>
            </p:cNvPr>
            <p:cNvGrpSpPr/>
            <p:nvPr/>
          </p:nvGrpSpPr>
          <p:grpSpPr>
            <a:xfrm>
              <a:off x="4012730" y="3171483"/>
              <a:ext cx="806040" cy="1289520"/>
              <a:chOff x="4012730" y="3171483"/>
              <a:chExt cx="806040" cy="1289520"/>
            </a:xfrm>
          </p:grpSpPr>
          <mc:AlternateContent xmlns:mc="http://schemas.openxmlformats.org/markup-compatibility/2006" xmlns:p14="http://schemas.microsoft.com/office/powerpoint/2010/main">
            <mc:Choice Requires="p14">
              <p:contentPart p14:bwMode="auto" r:id="rId35">
                <p14:nvContentPartPr>
                  <p14:cNvPr id="82" name="Ink 81">
                    <a:extLst>
                      <a:ext uri="{FF2B5EF4-FFF2-40B4-BE49-F238E27FC236}">
                        <a16:creationId xmlns:a16="http://schemas.microsoft.com/office/drawing/2014/main" id="{AF677234-5089-4F0D-ABDF-633CD36AE2E9}"/>
                      </a:ext>
                    </a:extLst>
                  </p14:cNvPr>
                  <p14:cNvContentPartPr/>
                  <p14:nvPr/>
                </p14:nvContentPartPr>
                <p14:xfrm>
                  <a:off x="4338890" y="3171483"/>
                  <a:ext cx="8280" cy="891000"/>
                </p14:xfrm>
              </p:contentPart>
            </mc:Choice>
            <mc:Fallback xmlns="">
              <p:pic>
                <p:nvPicPr>
                  <p:cNvPr id="178" name="Ink 177">
                    <a:extLst>
                      <a:ext uri="{FF2B5EF4-FFF2-40B4-BE49-F238E27FC236}">
                        <a16:creationId xmlns:a16="http://schemas.microsoft.com/office/drawing/2014/main" id="{C18F92D2-50EB-444B-AAC5-A958C73D8505}"/>
                      </a:ext>
                    </a:extLst>
                  </p:cNvPr>
                  <p:cNvPicPr/>
                  <p:nvPr/>
                </p:nvPicPr>
                <p:blipFill>
                  <a:blip r:embed="rId36"/>
                  <a:stretch>
                    <a:fillRect/>
                  </a:stretch>
                </p:blipFill>
                <p:spPr>
                  <a:xfrm>
                    <a:off x="4329890" y="3162483"/>
                    <a:ext cx="25920" cy="908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3" name="Ink 82">
                    <a:extLst>
                      <a:ext uri="{FF2B5EF4-FFF2-40B4-BE49-F238E27FC236}">
                        <a16:creationId xmlns:a16="http://schemas.microsoft.com/office/drawing/2014/main" id="{A0D5628B-28E9-4574-A2C1-E6487A3658FC}"/>
                      </a:ext>
                    </a:extLst>
                  </p14:cNvPr>
                  <p14:cNvContentPartPr/>
                  <p14:nvPr/>
                </p14:nvContentPartPr>
                <p14:xfrm>
                  <a:off x="4012730" y="4047003"/>
                  <a:ext cx="328680" cy="402840"/>
                </p14:xfrm>
              </p:contentPart>
            </mc:Choice>
            <mc:Fallback xmlns="">
              <p:pic>
                <p:nvPicPr>
                  <p:cNvPr id="179" name="Ink 178">
                    <a:extLst>
                      <a:ext uri="{FF2B5EF4-FFF2-40B4-BE49-F238E27FC236}">
                        <a16:creationId xmlns:a16="http://schemas.microsoft.com/office/drawing/2014/main" id="{C497BCF0-D78B-5A46-8981-C965DC67B603}"/>
                      </a:ext>
                    </a:extLst>
                  </p:cNvPr>
                  <p:cNvPicPr/>
                  <p:nvPr/>
                </p:nvPicPr>
                <p:blipFill>
                  <a:blip r:embed="rId38"/>
                  <a:stretch>
                    <a:fillRect/>
                  </a:stretch>
                </p:blipFill>
                <p:spPr>
                  <a:xfrm>
                    <a:off x="4003730" y="4038363"/>
                    <a:ext cx="34632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84" name="Ink 83">
                    <a:extLst>
                      <a:ext uri="{FF2B5EF4-FFF2-40B4-BE49-F238E27FC236}">
                        <a16:creationId xmlns:a16="http://schemas.microsoft.com/office/drawing/2014/main" id="{02AD3C91-960A-41FA-8FCE-F3EEA6B9B16D}"/>
                      </a:ext>
                    </a:extLst>
                  </p14:cNvPr>
                  <p14:cNvContentPartPr/>
                  <p14:nvPr/>
                </p14:nvContentPartPr>
                <p14:xfrm>
                  <a:off x="4351130" y="4037283"/>
                  <a:ext cx="467640" cy="423720"/>
                </p14:xfrm>
              </p:contentPart>
            </mc:Choice>
            <mc:Fallback xmlns="">
              <p:pic>
                <p:nvPicPr>
                  <p:cNvPr id="180" name="Ink 179">
                    <a:extLst>
                      <a:ext uri="{FF2B5EF4-FFF2-40B4-BE49-F238E27FC236}">
                        <a16:creationId xmlns:a16="http://schemas.microsoft.com/office/drawing/2014/main" id="{031DA59D-3723-8F45-A67A-FF0369A0A275}"/>
                      </a:ext>
                    </a:extLst>
                  </p:cNvPr>
                  <p:cNvPicPr/>
                  <p:nvPr/>
                </p:nvPicPr>
                <p:blipFill>
                  <a:blip r:embed="rId40"/>
                  <a:stretch>
                    <a:fillRect/>
                  </a:stretch>
                </p:blipFill>
                <p:spPr>
                  <a:xfrm>
                    <a:off x="4342130" y="4028283"/>
                    <a:ext cx="485280" cy="441360"/>
                  </a:xfrm>
                  <a:prstGeom prst="rect">
                    <a:avLst/>
                  </a:prstGeom>
                </p:spPr>
              </p:pic>
            </mc:Fallback>
          </mc:AlternateContent>
        </p:grpSp>
        <p:grpSp>
          <p:nvGrpSpPr>
            <p:cNvPr id="79" name="Group 78">
              <a:extLst>
                <a:ext uri="{FF2B5EF4-FFF2-40B4-BE49-F238E27FC236}">
                  <a16:creationId xmlns:a16="http://schemas.microsoft.com/office/drawing/2014/main" id="{630CCE68-1977-4619-A85E-C099439FE9C3}"/>
                </a:ext>
              </a:extLst>
            </p:cNvPr>
            <p:cNvGrpSpPr/>
            <p:nvPr/>
          </p:nvGrpSpPr>
          <p:grpSpPr>
            <a:xfrm>
              <a:off x="3593330" y="3117483"/>
              <a:ext cx="1210680" cy="476280"/>
              <a:chOff x="3593330" y="3117483"/>
              <a:chExt cx="1210680" cy="476280"/>
            </a:xfrm>
          </p:grpSpPr>
          <mc:AlternateContent xmlns:mc="http://schemas.openxmlformats.org/markup-compatibility/2006" xmlns:p14="http://schemas.microsoft.com/office/powerpoint/2010/main">
            <mc:Choice Requires="p14">
              <p:contentPart p14:bwMode="auto" r:id="rId41">
                <p14:nvContentPartPr>
                  <p14:cNvPr id="80" name="Ink 79">
                    <a:extLst>
                      <a:ext uri="{FF2B5EF4-FFF2-40B4-BE49-F238E27FC236}">
                        <a16:creationId xmlns:a16="http://schemas.microsoft.com/office/drawing/2014/main" id="{B61206DB-DBD1-45CF-9AB9-F4BFBB3FD84D}"/>
                      </a:ext>
                    </a:extLst>
                  </p14:cNvPr>
                  <p14:cNvContentPartPr/>
                  <p14:nvPr/>
                </p14:nvContentPartPr>
                <p14:xfrm>
                  <a:off x="4357250" y="3117483"/>
                  <a:ext cx="446760" cy="476280"/>
                </p14:xfrm>
              </p:contentPart>
            </mc:Choice>
            <mc:Fallback xmlns="">
              <p:pic>
                <p:nvPicPr>
                  <p:cNvPr id="176" name="Ink 175">
                    <a:extLst>
                      <a:ext uri="{FF2B5EF4-FFF2-40B4-BE49-F238E27FC236}">
                        <a16:creationId xmlns:a16="http://schemas.microsoft.com/office/drawing/2014/main" id="{1FB7B90E-F72D-7B47-AD69-5E68F3C9DB7E}"/>
                      </a:ext>
                    </a:extLst>
                  </p:cNvPr>
                  <p:cNvPicPr/>
                  <p:nvPr/>
                </p:nvPicPr>
                <p:blipFill>
                  <a:blip r:embed="rId42"/>
                  <a:stretch>
                    <a:fillRect/>
                  </a:stretch>
                </p:blipFill>
                <p:spPr>
                  <a:xfrm>
                    <a:off x="4348610" y="3108843"/>
                    <a:ext cx="464400" cy="4939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81" name="Ink 80">
                    <a:extLst>
                      <a:ext uri="{FF2B5EF4-FFF2-40B4-BE49-F238E27FC236}">
                        <a16:creationId xmlns:a16="http://schemas.microsoft.com/office/drawing/2014/main" id="{7AD71823-5C06-4A7F-861C-32B1E17EED76}"/>
                      </a:ext>
                    </a:extLst>
                  </p14:cNvPr>
                  <p14:cNvContentPartPr/>
                  <p14:nvPr/>
                </p14:nvContentPartPr>
                <p14:xfrm>
                  <a:off x="3593330" y="3209643"/>
                  <a:ext cx="736560" cy="383040"/>
                </p14:xfrm>
              </p:contentPart>
            </mc:Choice>
            <mc:Fallback xmlns="">
              <p:pic>
                <p:nvPicPr>
                  <p:cNvPr id="177" name="Ink 176">
                    <a:extLst>
                      <a:ext uri="{FF2B5EF4-FFF2-40B4-BE49-F238E27FC236}">
                        <a16:creationId xmlns:a16="http://schemas.microsoft.com/office/drawing/2014/main" id="{B967628A-913D-5746-BD9A-1659584D80CC}"/>
                      </a:ext>
                    </a:extLst>
                  </p:cNvPr>
                  <p:cNvPicPr/>
                  <p:nvPr/>
                </p:nvPicPr>
                <p:blipFill>
                  <a:blip r:embed="rId44"/>
                  <a:stretch>
                    <a:fillRect/>
                  </a:stretch>
                </p:blipFill>
                <p:spPr>
                  <a:xfrm>
                    <a:off x="3584330" y="3200643"/>
                    <a:ext cx="754200" cy="40068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45">
            <p14:nvContentPartPr>
              <p14:cNvPr id="93" name="Ink 92">
                <a:extLst>
                  <a:ext uri="{FF2B5EF4-FFF2-40B4-BE49-F238E27FC236}">
                    <a16:creationId xmlns:a16="http://schemas.microsoft.com/office/drawing/2014/main" id="{5F328C61-287D-40E9-9C28-28DEEEB9DA29}"/>
                  </a:ext>
                </a:extLst>
              </p14:cNvPr>
              <p14:cNvContentPartPr/>
              <p14:nvPr/>
            </p14:nvContentPartPr>
            <p14:xfrm>
              <a:off x="3393636" y="2755730"/>
              <a:ext cx="809166" cy="868921"/>
            </p14:xfrm>
          </p:contentPart>
        </mc:Choice>
        <mc:Fallback xmlns="">
          <p:pic>
            <p:nvPicPr>
              <p:cNvPr id="93" name="Ink 92">
                <a:extLst>
                  <a:ext uri="{FF2B5EF4-FFF2-40B4-BE49-F238E27FC236}">
                    <a16:creationId xmlns:a16="http://schemas.microsoft.com/office/drawing/2014/main" id="{5F328C61-287D-40E9-9C28-28DEEEB9DA29}"/>
                  </a:ext>
                </a:extLst>
              </p:cNvPr>
              <p:cNvPicPr/>
              <p:nvPr/>
            </p:nvPicPr>
            <p:blipFill>
              <a:blip r:embed="rId46"/>
              <a:stretch>
                <a:fillRect/>
              </a:stretch>
            </p:blipFill>
            <p:spPr>
              <a:xfrm>
                <a:off x="3384633" y="2746728"/>
                <a:ext cx="826811" cy="886566"/>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4" name="Ink 93">
                <a:extLst>
                  <a:ext uri="{FF2B5EF4-FFF2-40B4-BE49-F238E27FC236}">
                    <a16:creationId xmlns:a16="http://schemas.microsoft.com/office/drawing/2014/main" id="{F22F8A56-8C9F-4F84-8CC0-2E048FA1C34E}"/>
                  </a:ext>
                </a:extLst>
              </p14:cNvPr>
              <p14:cNvContentPartPr/>
              <p14:nvPr/>
            </p14:nvContentPartPr>
            <p14:xfrm>
              <a:off x="8077916" y="2850115"/>
              <a:ext cx="820398" cy="785803"/>
            </p14:xfrm>
          </p:contentPart>
        </mc:Choice>
        <mc:Fallback xmlns="">
          <p:pic>
            <p:nvPicPr>
              <p:cNvPr id="94" name="Ink 93">
                <a:extLst>
                  <a:ext uri="{FF2B5EF4-FFF2-40B4-BE49-F238E27FC236}">
                    <a16:creationId xmlns:a16="http://schemas.microsoft.com/office/drawing/2014/main" id="{F22F8A56-8C9F-4F84-8CC0-2E048FA1C34E}"/>
                  </a:ext>
                </a:extLst>
              </p:cNvPr>
              <p:cNvPicPr/>
              <p:nvPr/>
            </p:nvPicPr>
            <p:blipFill>
              <a:blip r:embed="rId48"/>
              <a:stretch>
                <a:fillRect/>
              </a:stretch>
            </p:blipFill>
            <p:spPr>
              <a:xfrm>
                <a:off x="8068920" y="2841116"/>
                <a:ext cx="838029" cy="803441"/>
              </a:xfrm>
              <a:prstGeom prst="rect">
                <a:avLst/>
              </a:prstGeom>
            </p:spPr>
          </p:pic>
        </mc:Fallback>
      </mc:AlternateContent>
      <p:sp>
        <p:nvSpPr>
          <p:cNvPr id="95" name="TextBox 94">
            <a:extLst>
              <a:ext uri="{FF2B5EF4-FFF2-40B4-BE49-F238E27FC236}">
                <a16:creationId xmlns:a16="http://schemas.microsoft.com/office/drawing/2014/main" id="{5252E528-3EFB-408A-896B-67C5DBA131C4}"/>
              </a:ext>
            </a:extLst>
          </p:cNvPr>
          <p:cNvSpPr txBox="1"/>
          <p:nvPr/>
        </p:nvSpPr>
        <p:spPr>
          <a:xfrm>
            <a:off x="5234374" y="1243033"/>
            <a:ext cx="1723255"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Standardized data</a:t>
            </a:r>
          </a:p>
        </p:txBody>
      </p:sp>
      <p:grpSp>
        <p:nvGrpSpPr>
          <p:cNvPr id="96" name="Group 95">
            <a:extLst>
              <a:ext uri="{FF2B5EF4-FFF2-40B4-BE49-F238E27FC236}">
                <a16:creationId xmlns:a16="http://schemas.microsoft.com/office/drawing/2014/main" id="{FFCF00E0-865C-47B4-823B-19AFBD434EE3}"/>
              </a:ext>
            </a:extLst>
          </p:cNvPr>
          <p:cNvGrpSpPr/>
          <p:nvPr/>
        </p:nvGrpSpPr>
        <p:grpSpPr>
          <a:xfrm>
            <a:off x="4007546" y="1795524"/>
            <a:ext cx="1634425" cy="790966"/>
            <a:chOff x="2040650" y="2267883"/>
            <a:chExt cx="1487880" cy="671760"/>
          </a:xfrm>
        </p:grpSpPr>
        <mc:AlternateContent xmlns:mc="http://schemas.openxmlformats.org/markup-compatibility/2006" xmlns:p14="http://schemas.microsoft.com/office/powerpoint/2010/main">
          <mc:Choice Requires="p14">
            <p:contentPart p14:bwMode="auto" r:id="rId49">
              <p14:nvContentPartPr>
                <p14:cNvPr id="97" name="Ink 96">
                  <a:extLst>
                    <a:ext uri="{FF2B5EF4-FFF2-40B4-BE49-F238E27FC236}">
                      <a16:creationId xmlns:a16="http://schemas.microsoft.com/office/drawing/2014/main" id="{CF3D1EC2-5606-4FCE-84E3-A5055DC781B4}"/>
                    </a:ext>
                  </a:extLst>
                </p14:cNvPr>
                <p14:cNvContentPartPr/>
                <p14:nvPr/>
              </p14:nvContentPartPr>
              <p14:xfrm>
                <a:off x="2048570" y="2267883"/>
                <a:ext cx="1479960" cy="623160"/>
              </p14:xfrm>
            </p:contentPart>
          </mc:Choice>
          <mc:Fallback xmlns="">
            <p:pic>
              <p:nvPicPr>
                <p:cNvPr id="16498" name="Ink 16497">
                  <a:extLst>
                    <a:ext uri="{FF2B5EF4-FFF2-40B4-BE49-F238E27FC236}">
                      <a16:creationId xmlns:a16="http://schemas.microsoft.com/office/drawing/2014/main" id="{D3013B44-07E9-FD40-BFA4-F72E4975D86D}"/>
                    </a:ext>
                  </a:extLst>
                </p:cNvPr>
                <p:cNvPicPr/>
                <p:nvPr/>
              </p:nvPicPr>
              <p:blipFill>
                <a:blip r:embed="rId50"/>
                <a:stretch>
                  <a:fillRect/>
                </a:stretch>
              </p:blipFill>
              <p:spPr>
                <a:xfrm>
                  <a:off x="2039930" y="2258883"/>
                  <a:ext cx="1497600" cy="6408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98" name="Ink 97">
                  <a:extLst>
                    <a:ext uri="{FF2B5EF4-FFF2-40B4-BE49-F238E27FC236}">
                      <a16:creationId xmlns:a16="http://schemas.microsoft.com/office/drawing/2014/main" id="{58026E5D-5548-4F0E-A711-4DC95026132C}"/>
                    </a:ext>
                  </a:extLst>
                </p14:cNvPr>
                <p14:cNvContentPartPr/>
                <p14:nvPr/>
              </p14:nvContentPartPr>
              <p14:xfrm>
                <a:off x="2040650" y="2805723"/>
                <a:ext cx="180720" cy="133920"/>
              </p14:xfrm>
            </p:contentPart>
          </mc:Choice>
          <mc:Fallback xmlns="">
            <p:pic>
              <p:nvPicPr>
                <p:cNvPr id="16499" name="Ink 16498">
                  <a:extLst>
                    <a:ext uri="{FF2B5EF4-FFF2-40B4-BE49-F238E27FC236}">
                      <a16:creationId xmlns:a16="http://schemas.microsoft.com/office/drawing/2014/main" id="{A5995B08-C171-A246-A9DD-BC6D3037BC8C}"/>
                    </a:ext>
                  </a:extLst>
                </p:cNvPr>
                <p:cNvPicPr/>
                <p:nvPr/>
              </p:nvPicPr>
              <p:blipFill>
                <a:blip r:embed="rId52"/>
                <a:stretch>
                  <a:fillRect/>
                </a:stretch>
              </p:blipFill>
              <p:spPr>
                <a:xfrm>
                  <a:off x="2032010" y="2797083"/>
                  <a:ext cx="198360" cy="151560"/>
                </a:xfrm>
                <a:prstGeom prst="rect">
                  <a:avLst/>
                </a:prstGeom>
              </p:spPr>
            </p:pic>
          </mc:Fallback>
        </mc:AlternateContent>
      </p:grpSp>
      <p:grpSp>
        <p:nvGrpSpPr>
          <p:cNvPr id="99" name="Group 98">
            <a:extLst>
              <a:ext uri="{FF2B5EF4-FFF2-40B4-BE49-F238E27FC236}">
                <a16:creationId xmlns:a16="http://schemas.microsoft.com/office/drawing/2014/main" id="{3FDDA01F-D908-477C-953C-5CE04580A5D1}"/>
              </a:ext>
            </a:extLst>
          </p:cNvPr>
          <p:cNvGrpSpPr/>
          <p:nvPr/>
        </p:nvGrpSpPr>
        <p:grpSpPr>
          <a:xfrm>
            <a:off x="6550031" y="1850205"/>
            <a:ext cx="1830717" cy="729079"/>
            <a:chOff x="4344290" y="2314323"/>
            <a:chExt cx="1410480" cy="619200"/>
          </a:xfrm>
        </p:grpSpPr>
        <mc:AlternateContent xmlns:mc="http://schemas.openxmlformats.org/markup-compatibility/2006" xmlns:p14="http://schemas.microsoft.com/office/powerpoint/2010/main">
          <mc:Choice Requires="p14">
            <p:contentPart p14:bwMode="auto" r:id="rId53">
              <p14:nvContentPartPr>
                <p14:cNvPr id="100" name="Ink 99">
                  <a:extLst>
                    <a:ext uri="{FF2B5EF4-FFF2-40B4-BE49-F238E27FC236}">
                      <a16:creationId xmlns:a16="http://schemas.microsoft.com/office/drawing/2014/main" id="{D705FE03-82DD-470B-A853-86C0D01CF832}"/>
                    </a:ext>
                  </a:extLst>
                </p14:cNvPr>
                <p14:cNvContentPartPr/>
                <p14:nvPr/>
              </p14:nvContentPartPr>
              <p14:xfrm>
                <a:off x="4344290" y="2314323"/>
                <a:ext cx="1317240" cy="590040"/>
              </p14:xfrm>
            </p:contentPart>
          </mc:Choice>
          <mc:Fallback xmlns="">
            <p:pic>
              <p:nvPicPr>
                <p:cNvPr id="16504" name="Ink 16503">
                  <a:extLst>
                    <a:ext uri="{FF2B5EF4-FFF2-40B4-BE49-F238E27FC236}">
                      <a16:creationId xmlns:a16="http://schemas.microsoft.com/office/drawing/2014/main" id="{0A69BF18-5E5C-574C-8587-D7379CF3D18A}"/>
                    </a:ext>
                  </a:extLst>
                </p:cNvPr>
                <p:cNvPicPr/>
                <p:nvPr/>
              </p:nvPicPr>
              <p:blipFill>
                <a:blip r:embed="rId54"/>
                <a:stretch>
                  <a:fillRect/>
                </a:stretch>
              </p:blipFill>
              <p:spPr>
                <a:xfrm>
                  <a:off x="4335650" y="2305323"/>
                  <a:ext cx="1334880" cy="6076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01" name="Ink 100">
                  <a:extLst>
                    <a:ext uri="{FF2B5EF4-FFF2-40B4-BE49-F238E27FC236}">
                      <a16:creationId xmlns:a16="http://schemas.microsoft.com/office/drawing/2014/main" id="{21776C57-C131-4F12-AB7B-842CAD4D5159}"/>
                    </a:ext>
                  </a:extLst>
                </p14:cNvPr>
                <p14:cNvContentPartPr/>
                <p14:nvPr/>
              </p14:nvContentPartPr>
              <p14:xfrm>
                <a:off x="5570450" y="2836323"/>
                <a:ext cx="184320" cy="97200"/>
              </p14:xfrm>
            </p:contentPart>
          </mc:Choice>
          <mc:Fallback xmlns="">
            <p:pic>
              <p:nvPicPr>
                <p:cNvPr id="16505" name="Ink 16504">
                  <a:extLst>
                    <a:ext uri="{FF2B5EF4-FFF2-40B4-BE49-F238E27FC236}">
                      <a16:creationId xmlns:a16="http://schemas.microsoft.com/office/drawing/2014/main" id="{1A1DA0A4-6144-3348-8477-ED9FA27C70BD}"/>
                    </a:ext>
                  </a:extLst>
                </p:cNvPr>
                <p:cNvPicPr/>
                <p:nvPr/>
              </p:nvPicPr>
              <p:blipFill>
                <a:blip r:embed="rId56"/>
                <a:stretch>
                  <a:fillRect/>
                </a:stretch>
              </p:blipFill>
              <p:spPr>
                <a:xfrm>
                  <a:off x="5561810" y="2827683"/>
                  <a:ext cx="201960" cy="114840"/>
                </a:xfrm>
                <a:prstGeom prst="rect">
                  <a:avLst/>
                </a:prstGeom>
              </p:spPr>
            </p:pic>
          </mc:Fallback>
        </mc:AlternateContent>
      </p:grpSp>
      <p:pic>
        <p:nvPicPr>
          <p:cNvPr id="3074" name="Picture 2" descr="Image result for machine input output">
            <a:extLst>
              <a:ext uri="{FF2B5EF4-FFF2-40B4-BE49-F238E27FC236}">
                <a16:creationId xmlns:a16="http://schemas.microsoft.com/office/drawing/2014/main" id="{A3747617-85BC-4BBC-8F20-F7799CBB2E15}"/>
              </a:ext>
            </a:extLst>
          </p:cNvPr>
          <p:cNvPicPr>
            <a:picLocks noChangeAspect="1" noChangeArrowheads="1"/>
          </p:cNvPicPr>
          <p:nvPr/>
        </p:nvPicPr>
        <p:blipFill rotWithShape="1">
          <a:blip r:embed="rId57">
            <a:extLst>
              <a:ext uri="{28A0092B-C50C-407E-A947-70E740481C1C}">
                <a14:useLocalDpi xmlns:a14="http://schemas.microsoft.com/office/drawing/2010/main" val="0"/>
              </a:ext>
            </a:extLst>
          </a:blip>
          <a:srcRect t="14231" r="16874" b="6809"/>
          <a:stretch/>
        </p:blipFill>
        <p:spPr bwMode="auto">
          <a:xfrm>
            <a:off x="5605953" y="4104838"/>
            <a:ext cx="2692025" cy="212843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16D85A13-FB74-4F20-B7DC-016E45B3B25B}"/>
              </a:ext>
            </a:extLst>
          </p:cNvPr>
          <p:cNvSpPr txBox="1"/>
          <p:nvPr/>
        </p:nvSpPr>
        <p:spPr>
          <a:xfrm>
            <a:off x="3294783" y="4755605"/>
            <a:ext cx="2397657" cy="1323439"/>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Machine learning models, </a:t>
            </a:r>
          </a:p>
          <a:p>
            <a:pPr algn="ctr"/>
            <a:r>
              <a:rPr lang="en-US" sz="2000" dirty="0">
                <a:latin typeface="Arial" panose="020B0604020202020204" pitchFamily="34" charset="0"/>
                <a:cs typeface="Arial" panose="020B0604020202020204" pitchFamily="34" charset="0"/>
              </a:rPr>
              <a:t>analysis and visualization tools</a:t>
            </a:r>
          </a:p>
        </p:txBody>
      </p:sp>
      <p:grpSp>
        <p:nvGrpSpPr>
          <p:cNvPr id="41" name="Group 40">
            <a:extLst>
              <a:ext uri="{FF2B5EF4-FFF2-40B4-BE49-F238E27FC236}">
                <a16:creationId xmlns:a16="http://schemas.microsoft.com/office/drawing/2014/main" id="{E03EAD72-52BC-4013-8AAD-03D752690B4B}"/>
              </a:ext>
            </a:extLst>
          </p:cNvPr>
          <p:cNvGrpSpPr/>
          <p:nvPr/>
        </p:nvGrpSpPr>
        <p:grpSpPr>
          <a:xfrm>
            <a:off x="4374801" y="3267303"/>
            <a:ext cx="1830717" cy="729079"/>
            <a:chOff x="4344290" y="2314323"/>
            <a:chExt cx="1410480" cy="619200"/>
          </a:xfrm>
        </p:grpSpPr>
        <mc:AlternateContent xmlns:mc="http://schemas.openxmlformats.org/markup-compatibility/2006" xmlns:p14="http://schemas.microsoft.com/office/powerpoint/2010/main">
          <mc:Choice Requires="p14">
            <p:contentPart p14:bwMode="auto" r:id="rId58">
              <p14:nvContentPartPr>
                <p14:cNvPr id="42" name="Ink 41">
                  <a:extLst>
                    <a:ext uri="{FF2B5EF4-FFF2-40B4-BE49-F238E27FC236}">
                      <a16:creationId xmlns:a16="http://schemas.microsoft.com/office/drawing/2014/main" id="{D4914414-144A-45CB-B89B-C9FC6ECAECAB}"/>
                    </a:ext>
                  </a:extLst>
                </p14:cNvPr>
                <p14:cNvContentPartPr/>
                <p14:nvPr/>
              </p14:nvContentPartPr>
              <p14:xfrm>
                <a:off x="4344290" y="2314323"/>
                <a:ext cx="1317240" cy="590040"/>
              </p14:xfrm>
            </p:contentPart>
          </mc:Choice>
          <mc:Fallback xmlns="">
            <p:pic>
              <p:nvPicPr>
                <p:cNvPr id="16504" name="Ink 16503">
                  <a:extLst>
                    <a:ext uri="{FF2B5EF4-FFF2-40B4-BE49-F238E27FC236}">
                      <a16:creationId xmlns:a16="http://schemas.microsoft.com/office/drawing/2014/main" id="{0A69BF18-5E5C-574C-8587-D7379CF3D18A}"/>
                    </a:ext>
                  </a:extLst>
                </p:cNvPr>
                <p:cNvPicPr/>
                <p:nvPr/>
              </p:nvPicPr>
              <p:blipFill>
                <a:blip r:embed="rId54"/>
                <a:stretch>
                  <a:fillRect/>
                </a:stretch>
              </p:blipFill>
              <p:spPr>
                <a:xfrm>
                  <a:off x="4335650" y="2305323"/>
                  <a:ext cx="1334880" cy="6076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3" name="Ink 42">
                  <a:extLst>
                    <a:ext uri="{FF2B5EF4-FFF2-40B4-BE49-F238E27FC236}">
                      <a16:creationId xmlns:a16="http://schemas.microsoft.com/office/drawing/2014/main" id="{1A5A09CB-64F5-4B0C-A549-713BA2F0899C}"/>
                    </a:ext>
                  </a:extLst>
                </p14:cNvPr>
                <p14:cNvContentPartPr/>
                <p14:nvPr/>
              </p14:nvContentPartPr>
              <p14:xfrm>
                <a:off x="5570450" y="2836323"/>
                <a:ext cx="184320" cy="97200"/>
              </p14:xfrm>
            </p:contentPart>
          </mc:Choice>
          <mc:Fallback xmlns="">
            <p:pic>
              <p:nvPicPr>
                <p:cNvPr id="16505" name="Ink 16504">
                  <a:extLst>
                    <a:ext uri="{FF2B5EF4-FFF2-40B4-BE49-F238E27FC236}">
                      <a16:creationId xmlns:a16="http://schemas.microsoft.com/office/drawing/2014/main" id="{1A1DA0A4-6144-3348-8477-ED9FA27C70BD}"/>
                    </a:ext>
                  </a:extLst>
                </p:cNvPr>
                <p:cNvPicPr/>
                <p:nvPr/>
              </p:nvPicPr>
              <p:blipFill>
                <a:blip r:embed="rId56"/>
                <a:stretch>
                  <a:fillRect/>
                </a:stretch>
              </p:blipFill>
              <p:spPr>
                <a:xfrm>
                  <a:off x="5561810" y="2827683"/>
                  <a:ext cx="201960" cy="114840"/>
                </a:xfrm>
                <a:prstGeom prst="rect">
                  <a:avLst/>
                </a:prstGeom>
              </p:spPr>
            </p:pic>
          </mc:Fallback>
        </mc:AlternateContent>
      </p:grpSp>
      <p:grpSp>
        <p:nvGrpSpPr>
          <p:cNvPr id="44" name="Group 43">
            <a:extLst>
              <a:ext uri="{FF2B5EF4-FFF2-40B4-BE49-F238E27FC236}">
                <a16:creationId xmlns:a16="http://schemas.microsoft.com/office/drawing/2014/main" id="{B7F63DFF-2D2A-4CF3-8265-2AC914EAD172}"/>
              </a:ext>
            </a:extLst>
          </p:cNvPr>
          <p:cNvGrpSpPr/>
          <p:nvPr/>
        </p:nvGrpSpPr>
        <p:grpSpPr>
          <a:xfrm>
            <a:off x="6309662" y="3190190"/>
            <a:ext cx="1634425" cy="790966"/>
            <a:chOff x="2040650" y="2267883"/>
            <a:chExt cx="1487880" cy="671760"/>
          </a:xfrm>
        </p:grpSpPr>
        <mc:AlternateContent xmlns:mc="http://schemas.openxmlformats.org/markup-compatibility/2006" xmlns:p14="http://schemas.microsoft.com/office/powerpoint/2010/main">
          <mc:Choice Requires="p14">
            <p:contentPart p14:bwMode="auto" r:id="rId60">
              <p14:nvContentPartPr>
                <p14:cNvPr id="45" name="Ink 44">
                  <a:extLst>
                    <a:ext uri="{FF2B5EF4-FFF2-40B4-BE49-F238E27FC236}">
                      <a16:creationId xmlns:a16="http://schemas.microsoft.com/office/drawing/2014/main" id="{1356860A-64C4-42A5-84EC-AC3AE9A5E948}"/>
                    </a:ext>
                  </a:extLst>
                </p14:cNvPr>
                <p14:cNvContentPartPr/>
                <p14:nvPr/>
              </p14:nvContentPartPr>
              <p14:xfrm>
                <a:off x="2048570" y="2267883"/>
                <a:ext cx="1479960" cy="623160"/>
              </p14:xfrm>
            </p:contentPart>
          </mc:Choice>
          <mc:Fallback xmlns="">
            <p:pic>
              <p:nvPicPr>
                <p:cNvPr id="16498" name="Ink 16497">
                  <a:extLst>
                    <a:ext uri="{FF2B5EF4-FFF2-40B4-BE49-F238E27FC236}">
                      <a16:creationId xmlns:a16="http://schemas.microsoft.com/office/drawing/2014/main" id="{D3013B44-07E9-FD40-BFA4-F72E4975D86D}"/>
                    </a:ext>
                  </a:extLst>
                </p:cNvPr>
                <p:cNvPicPr/>
                <p:nvPr/>
              </p:nvPicPr>
              <p:blipFill>
                <a:blip r:embed="rId50"/>
                <a:stretch>
                  <a:fillRect/>
                </a:stretch>
              </p:blipFill>
              <p:spPr>
                <a:xfrm>
                  <a:off x="2039930" y="2258883"/>
                  <a:ext cx="1497600" cy="6408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6" name="Ink 45">
                  <a:extLst>
                    <a:ext uri="{FF2B5EF4-FFF2-40B4-BE49-F238E27FC236}">
                      <a16:creationId xmlns:a16="http://schemas.microsoft.com/office/drawing/2014/main" id="{4E03531E-DD6A-457D-988C-8FD7985C88B1}"/>
                    </a:ext>
                  </a:extLst>
                </p14:cNvPr>
                <p14:cNvContentPartPr/>
                <p14:nvPr/>
              </p14:nvContentPartPr>
              <p14:xfrm>
                <a:off x="2040650" y="2805723"/>
                <a:ext cx="180720" cy="133920"/>
              </p14:xfrm>
            </p:contentPart>
          </mc:Choice>
          <mc:Fallback xmlns="">
            <p:pic>
              <p:nvPicPr>
                <p:cNvPr id="16499" name="Ink 16498">
                  <a:extLst>
                    <a:ext uri="{FF2B5EF4-FFF2-40B4-BE49-F238E27FC236}">
                      <a16:creationId xmlns:a16="http://schemas.microsoft.com/office/drawing/2014/main" id="{A5995B08-C171-A246-A9DD-BC6D3037BC8C}"/>
                    </a:ext>
                  </a:extLst>
                </p:cNvPr>
                <p:cNvPicPr/>
                <p:nvPr/>
              </p:nvPicPr>
              <p:blipFill>
                <a:blip r:embed="rId52"/>
                <a:stretch>
                  <a:fillRect/>
                </a:stretch>
              </p:blipFill>
              <p:spPr>
                <a:xfrm>
                  <a:off x="2032010" y="2797083"/>
                  <a:ext cx="198360" cy="151560"/>
                </a:xfrm>
                <a:prstGeom prst="rect">
                  <a:avLst/>
                </a:prstGeom>
              </p:spPr>
            </p:pic>
          </mc:Fallback>
        </mc:AlternateContent>
      </p:grpSp>
    </p:spTree>
    <p:extLst>
      <p:ext uri="{BB962C8B-B14F-4D97-AF65-F5344CB8AC3E}">
        <p14:creationId xmlns:p14="http://schemas.microsoft.com/office/powerpoint/2010/main" val="83064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25347-55A9-410B-A980-CB84913AB655}"/>
              </a:ext>
            </a:extLst>
          </p:cNvPr>
          <p:cNvSpPr>
            <a:spLocks noGrp="1"/>
          </p:cNvSpPr>
          <p:nvPr>
            <p:ph type="title"/>
          </p:nvPr>
        </p:nvSpPr>
        <p:spPr/>
        <p:txBody>
          <a:bodyPr/>
          <a:lstStyle/>
          <a:p>
            <a:r>
              <a:rPr lang="en-US" dirty="0"/>
              <a:t>Community science needs data standards</a:t>
            </a:r>
          </a:p>
        </p:txBody>
      </p:sp>
      <p:sp>
        <p:nvSpPr>
          <p:cNvPr id="3" name="Content Placeholder 2">
            <a:extLst>
              <a:ext uri="{FF2B5EF4-FFF2-40B4-BE49-F238E27FC236}">
                <a16:creationId xmlns:a16="http://schemas.microsoft.com/office/drawing/2014/main" id="{2AFBF8CF-715F-406B-9831-D33F96EF56E5}"/>
              </a:ext>
            </a:extLst>
          </p:cNvPr>
          <p:cNvSpPr>
            <a:spLocks noGrp="1"/>
          </p:cNvSpPr>
          <p:nvPr>
            <p:ph idx="1"/>
          </p:nvPr>
        </p:nvSpPr>
        <p:spPr>
          <a:xfrm>
            <a:off x="449094" y="1532699"/>
            <a:ext cx="11412706" cy="4644265"/>
          </a:xfrm>
        </p:spPr>
        <p:txBody>
          <a:bodyPr>
            <a:normAutofit/>
          </a:bodyPr>
          <a:lstStyle/>
          <a:p>
            <a:pPr marL="0" indent="0">
              <a:buNone/>
            </a:pPr>
            <a:r>
              <a:rPr lang="en-US" b="1" dirty="0"/>
              <a:t>Data standards</a:t>
            </a:r>
            <a:r>
              <a:rPr lang="en-US" dirty="0"/>
              <a:t>: rules to organize experimental data and metadata so that people </a:t>
            </a:r>
            <a:r>
              <a:rPr lang="en-US" i="1" dirty="0"/>
              <a:t>or machines</a:t>
            </a:r>
            <a:r>
              <a:rPr lang="en-US" dirty="0"/>
              <a:t> familiar with the rules can understand the data</a:t>
            </a:r>
          </a:p>
          <a:p>
            <a:endParaRPr lang="en-US" dirty="0"/>
          </a:p>
          <a:p>
            <a:pPr marL="0" indent="0">
              <a:buNone/>
            </a:pPr>
            <a:r>
              <a:rPr lang="en-US" dirty="0"/>
              <a:t>Major benefits for community science and large-scale collaborations:</a:t>
            </a:r>
          </a:p>
          <a:p>
            <a:r>
              <a:rPr lang="en-US" dirty="0"/>
              <a:t>Facilitates sharing and reuse of data, maximizes ROI</a:t>
            </a:r>
          </a:p>
          <a:p>
            <a:r>
              <a:rPr lang="en-US" dirty="0"/>
              <a:t>Improves reproducibility</a:t>
            </a:r>
          </a:p>
          <a:p>
            <a:r>
              <a:rPr lang="en-US" dirty="0"/>
              <a:t>Enables development of analysis tools that target single format</a:t>
            </a:r>
          </a:p>
        </p:txBody>
      </p:sp>
    </p:spTree>
    <p:extLst>
      <p:ext uri="{BB962C8B-B14F-4D97-AF65-F5344CB8AC3E}">
        <p14:creationId xmlns:p14="http://schemas.microsoft.com/office/powerpoint/2010/main" val="2278344992"/>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6159</TotalTime>
  <Words>3131</Words>
  <Application>Microsoft Office PowerPoint</Application>
  <PresentationFormat>Widescreen</PresentationFormat>
  <Paragraphs>357</Paragraphs>
  <Slides>40</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ＭＳ Ｐゴシック</vt:lpstr>
      <vt:lpstr>Arial</vt:lpstr>
      <vt:lpstr>Calibri</vt:lpstr>
      <vt:lpstr>Cambria</vt:lpstr>
      <vt:lpstr>Helvetica Neue</vt:lpstr>
      <vt:lpstr>Helvetica Neue Light</vt:lpstr>
      <vt:lpstr>Wingdings</vt:lpstr>
      <vt:lpstr>Office Theme</vt:lpstr>
      <vt:lpstr>Enabling AI for Science with Data Standards</vt:lpstr>
      <vt:lpstr>Enabling AI for Science with Data Standards</vt:lpstr>
      <vt:lpstr>Data is getting bigger and more complex!</vt:lpstr>
      <vt:lpstr>Community science…</vt:lpstr>
      <vt:lpstr>Community science…</vt:lpstr>
      <vt:lpstr>Community science…</vt:lpstr>
      <vt:lpstr>Community science…</vt:lpstr>
      <vt:lpstr>Data standardization enables community tools</vt:lpstr>
      <vt:lpstr>Community science needs data standards</vt:lpstr>
      <vt:lpstr>Community science needs data standards</vt:lpstr>
      <vt:lpstr>How do we build a common data standard?</vt:lpstr>
      <vt:lpstr>Requirements change based on use case</vt:lpstr>
      <vt:lpstr>Specification Language</vt:lpstr>
      <vt:lpstr>Standard Schema</vt:lpstr>
      <vt:lpstr>Standard Schema</vt:lpstr>
      <vt:lpstr>Data Storage</vt:lpstr>
      <vt:lpstr>Data API</vt:lpstr>
      <vt:lpstr>Requirements change based on use case</vt:lpstr>
      <vt:lpstr>HDMF: Modern data standards framework</vt:lpstr>
      <vt:lpstr>Lessons learned</vt:lpstr>
      <vt:lpstr>Grow standards from bottom up (by community)  instead of from top down (by committee)</vt:lpstr>
      <vt:lpstr>Lessons learned</vt:lpstr>
      <vt:lpstr>Data standardization enables community tools</vt:lpstr>
      <vt:lpstr>Example AI / ML application: Spike sorting</vt:lpstr>
      <vt:lpstr>Standards enable evaluation of different solutions</vt:lpstr>
      <vt:lpstr>Example AI / ML application: Image processing</vt:lpstr>
      <vt:lpstr>Rich data annotations and metadata can yield more powerful AI solutions</vt:lpstr>
      <vt:lpstr>Lessons learned</vt:lpstr>
      <vt:lpstr>Lessons learned</vt:lpstr>
      <vt:lpstr>Thanks to:</vt:lpstr>
      <vt:lpstr>PowerPoint Presentation</vt:lpstr>
      <vt:lpstr>The cultural energy barrier in data standardization</vt:lpstr>
      <vt:lpstr>PowerPoint Presentation</vt:lpstr>
      <vt:lpstr>Data standards reduce work for AI / ML experts</vt:lpstr>
      <vt:lpstr>Scientific data standards enable AI-ready data</vt:lpstr>
      <vt:lpstr>Scientific data standards enable AI-ready data</vt:lpstr>
      <vt:lpstr>Standard Schema</vt:lpstr>
      <vt:lpstr>Standards enable evaluation of different solutions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dc:creator>
  <cp:lastModifiedBy>Ryan</cp:lastModifiedBy>
  <cp:revision>204</cp:revision>
  <dcterms:created xsi:type="dcterms:W3CDTF">2020-03-01T01:42:26Z</dcterms:created>
  <dcterms:modified xsi:type="dcterms:W3CDTF">2020-03-05T13:32:29Z</dcterms:modified>
</cp:coreProperties>
</file>