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6" autoAdjust="0"/>
    <p:restoredTop sz="93875"/>
  </p:normalViewPr>
  <p:slideViewPr>
    <p:cSldViewPr snapToGrid="0" snapToObjects="1" showGuides="1">
      <p:cViewPr varScale="1">
        <p:scale>
          <a:sx n="123" d="100"/>
          <a:sy n="123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3/6/20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:mv="urn:schemas-microsoft-com:mac:vml"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:mv="urn:schemas-microsoft-com:mac:vml"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:mv="urn:schemas-microsoft-com:mac:vml"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:mv="urn:schemas-microsoft-com:mac:vml"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:mv="urn:schemas-microsoft-com:mac:vml"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3/6/20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:mv="urn:schemas-microsoft-com:mac:vml"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3/6/20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:mv="urn:schemas-microsoft-com:mac:vml"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3/6/20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:mv="urn:schemas-microsoft-com:mac:vml"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3/6/20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:mv="urn:schemas-microsoft-com:mac:vml"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3/6/20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:mv="urn:schemas-microsoft-com:mac:vml"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3/6/20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:mv="urn:schemas-microsoft-com:mac:vml"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/>
              <a:pPr/>
              <a:t>3/6/20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:mv="urn:schemas-microsoft-com:mac:vml" xmlns="">
      <p:transition spd="slow" advClick="0" advTm="5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6FCEC-0687-8242-BA4A-2318FB1E8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seeing result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95F27D-C92E-E54C-A4FE-94982EA21D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7718" y="1385880"/>
            <a:ext cx="2928564" cy="4525963"/>
          </a:xfrm>
        </p:spPr>
      </p:pic>
    </p:spTree>
    <p:extLst>
      <p:ext uri="{BB962C8B-B14F-4D97-AF65-F5344CB8AC3E}">
        <p14:creationId xmlns:p14="http://schemas.microsoft.com/office/powerpoint/2010/main" val="97946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:mv="urn:schemas-microsoft-com:mac:vml" xmlns="">
      <p:transition spd="slow" advClick="0" advTm="5000"/>
    </mc:Fallback>
  </mc:AlternateContent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JLabPowerPointMain</Template>
  <TotalTime>6482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Minion Pro</vt:lpstr>
      <vt:lpstr>JLabPowerPointMain</vt:lpstr>
      <vt:lpstr>Looking forward to seeing result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Joshua Cameron</dc:creator>
  <cp:lastModifiedBy>Microsoft Office User</cp:lastModifiedBy>
  <cp:revision>73</cp:revision>
  <dcterms:created xsi:type="dcterms:W3CDTF">2017-09-03T04:24:05Z</dcterms:created>
  <dcterms:modified xsi:type="dcterms:W3CDTF">2020-03-06T16:15:57Z</dcterms:modified>
</cp:coreProperties>
</file>