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8"/>
  </p:notesMasterIdLst>
  <p:sldIdLst>
    <p:sldId id="956" r:id="rId2"/>
    <p:sldId id="959" r:id="rId3"/>
    <p:sldId id="274" r:id="rId4"/>
    <p:sldId id="960" r:id="rId5"/>
    <p:sldId id="670" r:id="rId6"/>
    <p:sldId id="1569" r:id="rId7"/>
    <p:sldId id="280" r:id="rId8"/>
    <p:sldId id="1566" r:id="rId9"/>
    <p:sldId id="961" r:id="rId10"/>
    <p:sldId id="962" r:id="rId11"/>
    <p:sldId id="279" r:id="rId12"/>
    <p:sldId id="256" r:id="rId13"/>
    <p:sldId id="411" r:id="rId14"/>
    <p:sldId id="257" r:id="rId15"/>
    <p:sldId id="281" r:id="rId16"/>
    <p:sldId id="1508" r:id="rId17"/>
    <p:sldId id="258" r:id="rId18"/>
    <p:sldId id="259" r:id="rId19"/>
    <p:sldId id="439" r:id="rId20"/>
    <p:sldId id="440" r:id="rId21"/>
    <p:sldId id="438" r:id="rId22"/>
    <p:sldId id="963" r:id="rId23"/>
    <p:sldId id="964" r:id="rId24"/>
    <p:sldId id="965" r:id="rId25"/>
    <p:sldId id="966" r:id="rId26"/>
    <p:sldId id="1565" r:id="rId27"/>
    <p:sldId id="1532" r:id="rId28"/>
    <p:sldId id="1564" r:id="rId29"/>
    <p:sldId id="1567" r:id="rId30"/>
    <p:sldId id="1568" r:id="rId31"/>
    <p:sldId id="968" r:id="rId32"/>
    <p:sldId id="260" r:id="rId33"/>
    <p:sldId id="261" r:id="rId34"/>
    <p:sldId id="262" r:id="rId35"/>
    <p:sldId id="955" r:id="rId36"/>
    <p:sldId id="96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A1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079757-118A-224D-9846-B1303BBCFBE7}" v="262" dt="2020-12-14T16:40:34.1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0"/>
    <p:restoredTop sz="96327"/>
  </p:normalViewPr>
  <p:slideViewPr>
    <p:cSldViewPr snapToGrid="0" snapToObjects="1">
      <p:cViewPr varScale="1">
        <p:scale>
          <a:sx n="119" d="100"/>
          <a:sy n="119" d="100"/>
        </p:scale>
        <p:origin x="1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ham Heyes" userId="091e00f6-f1fe-4e40-a739-26806cf97aac" providerId="ADAL" clId="{91079757-118A-224D-9846-B1303BBCFBE7}"/>
    <pc:docChg chg="undo redo custSel addSld delSld modSld sldOrd modMainMaster">
      <pc:chgData name="Graham Heyes" userId="091e00f6-f1fe-4e40-a739-26806cf97aac" providerId="ADAL" clId="{91079757-118A-224D-9846-B1303BBCFBE7}" dt="2020-12-14T16:41:29.568" v="3279" actId="20577"/>
      <pc:docMkLst>
        <pc:docMk/>
      </pc:docMkLst>
      <pc:sldChg chg="modSp mod">
        <pc:chgData name="Graham Heyes" userId="091e00f6-f1fe-4e40-a739-26806cf97aac" providerId="ADAL" clId="{91079757-118A-224D-9846-B1303BBCFBE7}" dt="2020-12-11T14:40:11.394" v="1636" actId="1076"/>
        <pc:sldMkLst>
          <pc:docMk/>
          <pc:sldMk cId="1583794889" sldId="256"/>
        </pc:sldMkLst>
        <pc:picChg chg="mod">
          <ac:chgData name="Graham Heyes" userId="091e00f6-f1fe-4e40-a739-26806cf97aac" providerId="ADAL" clId="{91079757-118A-224D-9846-B1303BBCFBE7}" dt="2020-12-11T14:40:11.394" v="1636" actId="1076"/>
          <ac:picMkLst>
            <pc:docMk/>
            <pc:sldMk cId="1583794889" sldId="256"/>
            <ac:picMk id="56" creationId="{00000000-0000-0000-0000-000000000000}"/>
          </ac:picMkLst>
        </pc:picChg>
      </pc:sldChg>
      <pc:sldChg chg="modSp mod">
        <pc:chgData name="Graham Heyes" userId="091e00f6-f1fe-4e40-a739-26806cf97aac" providerId="ADAL" clId="{91079757-118A-224D-9846-B1303BBCFBE7}" dt="2020-12-11T14:01:10.237" v="974" actId="20577"/>
        <pc:sldMkLst>
          <pc:docMk/>
          <pc:sldMk cId="2905039221" sldId="257"/>
        </pc:sldMkLst>
        <pc:spChg chg="mod">
          <ac:chgData name="Graham Heyes" userId="091e00f6-f1fe-4e40-a739-26806cf97aac" providerId="ADAL" clId="{91079757-118A-224D-9846-B1303BBCFBE7}" dt="2020-12-11T14:01:10.237" v="974" actId="20577"/>
          <ac:spMkLst>
            <pc:docMk/>
            <pc:sldMk cId="2905039221" sldId="257"/>
            <ac:spMk id="61" creationId="{00000000-0000-0000-0000-000000000000}"/>
          </ac:spMkLst>
        </pc:spChg>
      </pc:sldChg>
      <pc:sldChg chg="modSp mod">
        <pc:chgData name="Graham Heyes" userId="091e00f6-f1fe-4e40-a739-26806cf97aac" providerId="ADAL" clId="{91079757-118A-224D-9846-B1303BBCFBE7}" dt="2020-12-11T14:42:13.004" v="1653" actId="1038"/>
        <pc:sldMkLst>
          <pc:docMk/>
          <pc:sldMk cId="439244212" sldId="258"/>
        </pc:sldMkLst>
        <pc:spChg chg="mod">
          <ac:chgData name="Graham Heyes" userId="091e00f6-f1fe-4e40-a739-26806cf97aac" providerId="ADAL" clId="{91079757-118A-224D-9846-B1303BBCFBE7}" dt="2020-12-11T14:00:11.635" v="936" actId="20577"/>
          <ac:spMkLst>
            <pc:docMk/>
            <pc:sldMk cId="439244212" sldId="258"/>
            <ac:spMk id="4" creationId="{BF941E3C-38F6-844F-B9BC-23522A9393FD}"/>
          </ac:spMkLst>
        </pc:spChg>
        <pc:picChg chg="mod">
          <ac:chgData name="Graham Heyes" userId="091e00f6-f1fe-4e40-a739-26806cf97aac" providerId="ADAL" clId="{91079757-118A-224D-9846-B1303BBCFBE7}" dt="2020-12-11T14:42:13.004" v="1653" actId="1038"/>
          <ac:picMkLst>
            <pc:docMk/>
            <pc:sldMk cId="439244212" sldId="258"/>
            <ac:picMk id="68" creationId="{00000000-0000-0000-0000-000000000000}"/>
          </ac:picMkLst>
        </pc:picChg>
      </pc:sldChg>
      <pc:sldChg chg="modSp mod">
        <pc:chgData name="Graham Heyes" userId="091e00f6-f1fe-4e40-a739-26806cf97aac" providerId="ADAL" clId="{91079757-118A-224D-9846-B1303BBCFBE7}" dt="2020-12-14T15:14:40.382" v="2402" actId="20577"/>
        <pc:sldMkLst>
          <pc:docMk/>
          <pc:sldMk cId="1801297335" sldId="259"/>
        </pc:sldMkLst>
        <pc:spChg chg="mod">
          <ac:chgData name="Graham Heyes" userId="091e00f6-f1fe-4e40-a739-26806cf97aac" providerId="ADAL" clId="{91079757-118A-224D-9846-B1303BBCFBE7}" dt="2020-12-14T15:14:40.382" v="2402" actId="20577"/>
          <ac:spMkLst>
            <pc:docMk/>
            <pc:sldMk cId="1801297335" sldId="259"/>
            <ac:spMk id="77" creationId="{00000000-0000-0000-0000-000000000000}"/>
          </ac:spMkLst>
        </pc:spChg>
      </pc:sldChg>
      <pc:sldChg chg="addSp delSp modSp add mod modClrScheme chgLayout">
        <pc:chgData name="Graham Heyes" userId="091e00f6-f1fe-4e40-a739-26806cf97aac" providerId="ADAL" clId="{91079757-118A-224D-9846-B1303BBCFBE7}" dt="2020-12-11T15:07:41.276" v="1767" actId="478"/>
        <pc:sldMkLst>
          <pc:docMk/>
          <pc:sldMk cId="1780458485" sldId="260"/>
        </pc:sldMkLst>
        <pc:spChg chg="add mod ord">
          <ac:chgData name="Graham Heyes" userId="091e00f6-f1fe-4e40-a739-26806cf97aac" providerId="ADAL" clId="{91079757-118A-224D-9846-B1303BBCFBE7}" dt="2020-12-11T15:06:42.902" v="1763" actId="20577"/>
          <ac:spMkLst>
            <pc:docMk/>
            <pc:sldMk cId="1780458485" sldId="260"/>
            <ac:spMk id="2" creationId="{C6D71211-7B42-AE4A-9A4A-E694A98FA01B}"/>
          </ac:spMkLst>
        </pc:spChg>
        <pc:spChg chg="mod ord">
          <ac:chgData name="Graham Heyes" userId="091e00f6-f1fe-4e40-a739-26806cf97aac" providerId="ADAL" clId="{91079757-118A-224D-9846-B1303BBCFBE7}" dt="2020-12-11T13:57:48.699" v="898" actId="20577"/>
          <ac:spMkLst>
            <pc:docMk/>
            <pc:sldMk cId="1780458485" sldId="260"/>
            <ac:spMk id="397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0T20:42:16.790" v="519" actId="700"/>
          <ac:spMkLst>
            <pc:docMk/>
            <pc:sldMk cId="1780458485" sldId="260"/>
            <ac:spMk id="398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48:19.748" v="560" actId="21"/>
          <ac:spMkLst>
            <pc:docMk/>
            <pc:sldMk cId="1780458485" sldId="260"/>
            <ac:spMk id="399" creationId="{00000000-0000-0000-0000-000000000000}"/>
          </ac:spMkLst>
        </pc:spChg>
        <pc:spChg chg="add del mod">
          <ac:chgData name="Graham Heyes" userId="091e00f6-f1fe-4e40-a739-26806cf97aac" providerId="ADAL" clId="{91079757-118A-224D-9846-B1303BBCFBE7}" dt="2020-12-10T20:51:21.078" v="581" actId="1076"/>
          <ac:spMkLst>
            <pc:docMk/>
            <pc:sldMk cId="1780458485" sldId="260"/>
            <ac:spMk id="403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0:42.498" v="574" actId="21"/>
          <ac:spMkLst>
            <pc:docMk/>
            <pc:sldMk cId="1780458485" sldId="260"/>
            <ac:spMk id="405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0:24.684" v="571" actId="1076"/>
          <ac:spMkLst>
            <pc:docMk/>
            <pc:sldMk cId="1780458485" sldId="260"/>
            <ac:spMk id="406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0:29.375" v="572" actId="21"/>
          <ac:spMkLst>
            <pc:docMk/>
            <pc:sldMk cId="1780458485" sldId="260"/>
            <ac:spMk id="407" creationId="{00000000-0000-0000-0000-000000000000}"/>
          </ac:spMkLst>
        </pc:spChg>
        <pc:grpChg chg="del mod">
          <ac:chgData name="Graham Heyes" userId="091e00f6-f1fe-4e40-a739-26806cf97aac" providerId="ADAL" clId="{91079757-118A-224D-9846-B1303BBCFBE7}" dt="2020-12-11T15:07:41.276" v="1767" actId="478"/>
          <ac:grpSpMkLst>
            <pc:docMk/>
            <pc:sldMk cId="1780458485" sldId="260"/>
            <ac:grpSpMk id="402" creationId="{00000000-0000-0000-0000-000000000000}"/>
          </ac:grpSpMkLst>
        </pc:grpChg>
        <pc:picChg chg="mod">
          <ac:chgData name="Graham Heyes" userId="091e00f6-f1fe-4e40-a739-26806cf97aac" providerId="ADAL" clId="{91079757-118A-224D-9846-B1303BBCFBE7}" dt="2020-12-10T20:50:21.171" v="570" actId="1076"/>
          <ac:picMkLst>
            <pc:docMk/>
            <pc:sldMk cId="1780458485" sldId="260"/>
            <ac:picMk id="404" creationId="{00000000-0000-0000-0000-000000000000}"/>
          </ac:picMkLst>
        </pc:picChg>
      </pc:sldChg>
      <pc:sldChg chg="addSp delSp modSp add mod modClrScheme chgLayout">
        <pc:chgData name="Graham Heyes" userId="091e00f6-f1fe-4e40-a739-26806cf97aac" providerId="ADAL" clId="{91079757-118A-224D-9846-B1303BBCFBE7}" dt="2020-12-11T15:07:36.631" v="1766" actId="478"/>
        <pc:sldMkLst>
          <pc:docMk/>
          <pc:sldMk cId="798827912" sldId="261"/>
        </pc:sldMkLst>
        <pc:spChg chg="add del mod ord">
          <ac:chgData name="Graham Heyes" userId="091e00f6-f1fe-4e40-a739-26806cf97aac" providerId="ADAL" clId="{91079757-118A-224D-9846-B1303BBCFBE7}" dt="2020-12-10T20:51:51.129" v="582" actId="478"/>
          <ac:spMkLst>
            <pc:docMk/>
            <pc:sldMk cId="798827912" sldId="261"/>
            <ac:spMk id="2" creationId="{6E012830-7A58-994F-995B-3C580A27CA6D}"/>
          </ac:spMkLst>
        </pc:spChg>
        <pc:spChg chg="add del mod">
          <ac:chgData name="Graham Heyes" userId="091e00f6-f1fe-4e40-a739-26806cf97aac" providerId="ADAL" clId="{91079757-118A-224D-9846-B1303BBCFBE7}" dt="2020-12-10T20:53:55.925" v="606"/>
          <ac:spMkLst>
            <pc:docMk/>
            <pc:sldMk cId="798827912" sldId="261"/>
            <ac:spMk id="3" creationId="{7652E8C4-E1F7-B84C-87A4-5A82950B1DDB}"/>
          </ac:spMkLst>
        </pc:spChg>
        <pc:spChg chg="mod ord">
          <ac:chgData name="Graham Heyes" userId="091e00f6-f1fe-4e40-a739-26806cf97aac" providerId="ADAL" clId="{91079757-118A-224D-9846-B1303BBCFBE7}" dt="2020-12-11T13:57:55.056" v="903" actId="20577"/>
          <ac:spMkLst>
            <pc:docMk/>
            <pc:sldMk cId="798827912" sldId="261"/>
            <ac:spMk id="409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0T20:42:16.790" v="519" actId="700"/>
          <ac:spMkLst>
            <pc:docMk/>
            <pc:sldMk cId="798827912" sldId="261"/>
            <ac:spMk id="410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3:53.433" v="604" actId="255"/>
          <ac:spMkLst>
            <pc:docMk/>
            <pc:sldMk cId="798827912" sldId="261"/>
            <ac:spMk id="411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03.167" v="584" actId="1076"/>
          <ac:spMkLst>
            <pc:docMk/>
            <pc:sldMk cId="798827912" sldId="261"/>
            <ac:spMk id="417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33.323" v="590" actId="207"/>
          <ac:spMkLst>
            <pc:docMk/>
            <pc:sldMk cId="798827912" sldId="261"/>
            <ac:spMk id="420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33.323" v="590" actId="207"/>
          <ac:spMkLst>
            <pc:docMk/>
            <pc:sldMk cId="798827912" sldId="261"/>
            <ac:spMk id="421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33.323" v="590" actId="207"/>
          <ac:spMkLst>
            <pc:docMk/>
            <pc:sldMk cId="798827912" sldId="261"/>
            <ac:spMk id="427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33.323" v="590" actId="207"/>
          <ac:spMkLst>
            <pc:docMk/>
            <pc:sldMk cId="798827912" sldId="261"/>
            <ac:spMk id="428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33.323" v="590" actId="207"/>
          <ac:spMkLst>
            <pc:docMk/>
            <pc:sldMk cId="798827912" sldId="261"/>
            <ac:spMk id="429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33.323" v="590" actId="207"/>
          <ac:spMkLst>
            <pc:docMk/>
            <pc:sldMk cId="798827912" sldId="261"/>
            <ac:spMk id="431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47.935" v="593" actId="207"/>
          <ac:spMkLst>
            <pc:docMk/>
            <pc:sldMk cId="798827912" sldId="261"/>
            <ac:spMk id="433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3:17.943" v="597" actId="1076"/>
          <ac:spMkLst>
            <pc:docMk/>
            <pc:sldMk cId="798827912" sldId="261"/>
            <ac:spMk id="437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2:16.296" v="587" actId="1076"/>
          <ac:spMkLst>
            <pc:docMk/>
            <pc:sldMk cId="798827912" sldId="261"/>
            <ac:spMk id="438" creationId="{00000000-0000-0000-0000-000000000000}"/>
          </ac:spMkLst>
        </pc:spChg>
        <pc:spChg chg="del mod topLvl">
          <ac:chgData name="Graham Heyes" userId="091e00f6-f1fe-4e40-a739-26806cf97aac" providerId="ADAL" clId="{91079757-118A-224D-9846-B1303BBCFBE7}" dt="2020-12-11T15:07:36.631" v="1766" actId="478"/>
          <ac:spMkLst>
            <pc:docMk/>
            <pc:sldMk cId="798827912" sldId="261"/>
            <ac:spMk id="440" creationId="{00000000-0000-0000-0000-000000000000}"/>
          </ac:spMkLst>
        </pc:spChg>
        <pc:grpChg chg="mod">
          <ac:chgData name="Graham Heyes" userId="091e00f6-f1fe-4e40-a739-26806cf97aac" providerId="ADAL" clId="{91079757-118A-224D-9846-B1303BBCFBE7}" dt="2020-12-10T20:52:33.323" v="590" actId="207"/>
          <ac:grpSpMkLst>
            <pc:docMk/>
            <pc:sldMk cId="798827912" sldId="261"/>
            <ac:grpSpMk id="423" creationId="{00000000-0000-0000-0000-000000000000}"/>
          </ac:grpSpMkLst>
        </pc:grpChg>
        <pc:grpChg chg="mod">
          <ac:chgData name="Graham Heyes" userId="091e00f6-f1fe-4e40-a739-26806cf97aac" providerId="ADAL" clId="{91079757-118A-224D-9846-B1303BBCFBE7}" dt="2020-12-10T20:52:33.323" v="590" actId="207"/>
          <ac:grpSpMkLst>
            <pc:docMk/>
            <pc:sldMk cId="798827912" sldId="261"/>
            <ac:grpSpMk id="430" creationId="{00000000-0000-0000-0000-000000000000}"/>
          </ac:grpSpMkLst>
        </pc:grpChg>
        <pc:grpChg chg="mod">
          <ac:chgData name="Graham Heyes" userId="091e00f6-f1fe-4e40-a739-26806cf97aac" providerId="ADAL" clId="{91079757-118A-224D-9846-B1303BBCFBE7}" dt="2020-12-10T20:52:33.323" v="590" actId="207"/>
          <ac:grpSpMkLst>
            <pc:docMk/>
            <pc:sldMk cId="798827912" sldId="261"/>
            <ac:grpSpMk id="432" creationId="{00000000-0000-0000-0000-000000000000}"/>
          </ac:grpSpMkLst>
        </pc:grpChg>
        <pc:grpChg chg="mod">
          <ac:chgData name="Graham Heyes" userId="091e00f6-f1fe-4e40-a739-26806cf97aac" providerId="ADAL" clId="{91079757-118A-224D-9846-B1303BBCFBE7}" dt="2020-12-10T20:52:33.323" v="590" actId="207"/>
          <ac:grpSpMkLst>
            <pc:docMk/>
            <pc:sldMk cId="798827912" sldId="261"/>
            <ac:grpSpMk id="434" creationId="{00000000-0000-0000-0000-000000000000}"/>
          </ac:grpSpMkLst>
        </pc:grpChg>
        <pc:grpChg chg="del mod">
          <ac:chgData name="Graham Heyes" userId="091e00f6-f1fe-4e40-a739-26806cf97aac" providerId="ADAL" clId="{91079757-118A-224D-9846-B1303BBCFBE7}" dt="2020-12-11T15:07:32.761" v="1764" actId="478"/>
          <ac:grpSpMkLst>
            <pc:docMk/>
            <pc:sldMk cId="798827912" sldId="261"/>
            <ac:grpSpMk id="441" creationId="{00000000-0000-0000-0000-000000000000}"/>
          </ac:grpSpMkLst>
        </pc:grpChg>
        <pc:picChg chg="mod">
          <ac:chgData name="Graham Heyes" userId="091e00f6-f1fe-4e40-a739-26806cf97aac" providerId="ADAL" clId="{91079757-118A-224D-9846-B1303BBCFBE7}" dt="2020-12-10T20:52:22.472" v="588" actId="207"/>
          <ac:picMkLst>
            <pc:docMk/>
            <pc:sldMk cId="798827912" sldId="261"/>
            <ac:picMk id="416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0T20:52:33.323" v="590" actId="207"/>
          <ac:picMkLst>
            <pc:docMk/>
            <pc:sldMk cId="798827912" sldId="261"/>
            <ac:picMk id="422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0T20:52:33.323" v="590" actId="207"/>
          <ac:picMkLst>
            <pc:docMk/>
            <pc:sldMk cId="798827912" sldId="261"/>
            <ac:picMk id="424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0T20:52:33.323" v="590" actId="207"/>
          <ac:picMkLst>
            <pc:docMk/>
            <pc:sldMk cId="798827912" sldId="261"/>
            <ac:picMk id="425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0T20:52:33.323" v="590" actId="207"/>
          <ac:picMkLst>
            <pc:docMk/>
            <pc:sldMk cId="798827912" sldId="261"/>
            <ac:picMk id="426" creationId="{00000000-0000-0000-0000-000000000000}"/>
          </ac:picMkLst>
        </pc:picChg>
        <pc:picChg chg="del topLvl">
          <ac:chgData name="Graham Heyes" userId="091e00f6-f1fe-4e40-a739-26806cf97aac" providerId="ADAL" clId="{91079757-118A-224D-9846-B1303BBCFBE7}" dt="2020-12-11T15:07:32.761" v="1764" actId="478"/>
          <ac:picMkLst>
            <pc:docMk/>
            <pc:sldMk cId="798827912" sldId="261"/>
            <ac:picMk id="439" creationId="{00000000-0000-0000-0000-000000000000}"/>
          </ac:picMkLst>
        </pc:picChg>
      </pc:sldChg>
      <pc:sldChg chg="addSp delSp modSp add mod modClrScheme chgLayout">
        <pc:chgData name="Graham Heyes" userId="091e00f6-f1fe-4e40-a739-26806cf97aac" providerId="ADAL" clId="{91079757-118A-224D-9846-B1303BBCFBE7}" dt="2020-12-11T13:58:03.472" v="906" actId="20577"/>
        <pc:sldMkLst>
          <pc:docMk/>
          <pc:sldMk cId="1441739176" sldId="262"/>
        </pc:sldMkLst>
        <pc:spChg chg="add del mod ord">
          <ac:chgData name="Graham Heyes" userId="091e00f6-f1fe-4e40-a739-26806cf97aac" providerId="ADAL" clId="{91079757-118A-224D-9846-B1303BBCFBE7}" dt="2020-12-10T20:54:27.888" v="607" actId="6264"/>
          <ac:spMkLst>
            <pc:docMk/>
            <pc:sldMk cId="1441739176" sldId="262"/>
            <ac:spMk id="2" creationId="{B39CD009-86EE-ED4E-B1AA-982E3BC73F23}"/>
          </ac:spMkLst>
        </pc:spChg>
        <pc:spChg chg="add del mod">
          <ac:chgData name="Graham Heyes" userId="091e00f6-f1fe-4e40-a739-26806cf97aac" providerId="ADAL" clId="{91079757-118A-224D-9846-B1303BBCFBE7}" dt="2020-12-10T20:54:27.888" v="607" actId="6264"/>
          <ac:spMkLst>
            <pc:docMk/>
            <pc:sldMk cId="1441739176" sldId="262"/>
            <ac:spMk id="3" creationId="{0849A506-8E72-5E4F-9781-C38CD41E2D2C}"/>
          </ac:spMkLst>
        </pc:spChg>
        <pc:spChg chg="add del mod ord">
          <ac:chgData name="Graham Heyes" userId="091e00f6-f1fe-4e40-a739-26806cf97aac" providerId="ADAL" clId="{91079757-118A-224D-9846-B1303BBCFBE7}" dt="2020-12-10T20:54:32" v="608" actId="478"/>
          <ac:spMkLst>
            <pc:docMk/>
            <pc:sldMk cId="1441739176" sldId="262"/>
            <ac:spMk id="4" creationId="{708A1F20-43DE-C04A-8E21-DD30432941D2}"/>
          </ac:spMkLst>
        </pc:spChg>
        <pc:spChg chg="add mod ord">
          <ac:chgData name="Graham Heyes" userId="091e00f6-f1fe-4e40-a739-26806cf97aac" providerId="ADAL" clId="{91079757-118A-224D-9846-B1303BBCFBE7}" dt="2020-12-10T21:00:08.475" v="736" actId="113"/>
          <ac:spMkLst>
            <pc:docMk/>
            <pc:sldMk cId="1441739176" sldId="262"/>
            <ac:spMk id="5" creationId="{28812921-17EA-714D-81D1-0BB178B19B58}"/>
          </ac:spMkLst>
        </pc:spChg>
        <pc:spChg chg="mod ord">
          <ac:chgData name="Graham Heyes" userId="091e00f6-f1fe-4e40-a739-26806cf97aac" providerId="ADAL" clId="{91079757-118A-224D-9846-B1303BBCFBE7}" dt="2020-12-11T13:58:03.472" v="906" actId="20577"/>
          <ac:spMkLst>
            <pc:docMk/>
            <pc:sldMk cId="1441739176" sldId="262"/>
            <ac:spMk id="443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0T20:58:37.106" v="665" actId="700"/>
          <ac:spMkLst>
            <pc:docMk/>
            <pc:sldMk cId="1441739176" sldId="262"/>
            <ac:spMk id="444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7:36.072" v="641" actId="21"/>
          <ac:spMkLst>
            <pc:docMk/>
            <pc:sldMk cId="1441739176" sldId="262"/>
            <ac:spMk id="445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8:24.693" v="663" actId="21"/>
          <ac:spMkLst>
            <pc:docMk/>
            <pc:sldMk cId="1441739176" sldId="262"/>
            <ac:spMk id="446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7:24.355" v="637" actId="21"/>
          <ac:spMkLst>
            <pc:docMk/>
            <pc:sldMk cId="1441739176" sldId="262"/>
            <ac:spMk id="447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7:46.875" v="645" actId="21"/>
          <ac:spMkLst>
            <pc:docMk/>
            <pc:sldMk cId="1441739176" sldId="262"/>
            <ac:spMk id="450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7:54.763" v="647" actId="21"/>
          <ac:spMkLst>
            <pc:docMk/>
            <pc:sldMk cId="1441739176" sldId="262"/>
            <ac:spMk id="451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6:35.236" v="627" actId="1076"/>
          <ac:spMkLst>
            <pc:docMk/>
            <pc:sldMk cId="1441739176" sldId="262"/>
            <ac:spMk id="452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7:10.530" v="635" actId="1076"/>
          <ac:spMkLst>
            <pc:docMk/>
            <pc:sldMk cId="1441739176" sldId="262"/>
            <ac:spMk id="453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57:05.814" v="634" actId="1076"/>
          <ac:spMkLst>
            <pc:docMk/>
            <pc:sldMk cId="1441739176" sldId="262"/>
            <ac:spMk id="454" creationId="{00000000-0000-0000-0000-000000000000}"/>
          </ac:spMkLst>
        </pc:spChg>
        <pc:picChg chg="mod">
          <ac:chgData name="Graham Heyes" userId="091e00f6-f1fe-4e40-a739-26806cf97aac" providerId="ADAL" clId="{91079757-118A-224D-9846-B1303BBCFBE7}" dt="2020-12-10T20:55:17.889" v="615" actId="1076"/>
          <ac:picMkLst>
            <pc:docMk/>
            <pc:sldMk cId="1441739176" sldId="262"/>
            <ac:picMk id="448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0T20:57:02.069" v="633" actId="1076"/>
          <ac:picMkLst>
            <pc:docMk/>
            <pc:sldMk cId="1441739176" sldId="262"/>
            <ac:picMk id="449" creationId="{00000000-0000-0000-0000-000000000000}"/>
          </ac:picMkLst>
        </pc:picChg>
      </pc:sldChg>
      <pc:sldChg chg="modSp mod">
        <pc:chgData name="Graham Heyes" userId="091e00f6-f1fe-4e40-a739-26806cf97aac" providerId="ADAL" clId="{91079757-118A-224D-9846-B1303BBCFBE7}" dt="2020-12-11T14:37:32.843" v="1634"/>
        <pc:sldMkLst>
          <pc:docMk/>
          <pc:sldMk cId="1870789441" sldId="274"/>
        </pc:sldMkLst>
        <pc:spChg chg="mod">
          <ac:chgData name="Graham Heyes" userId="091e00f6-f1fe-4e40-a739-26806cf97aac" providerId="ADAL" clId="{91079757-118A-224D-9846-B1303BBCFBE7}" dt="2020-12-11T14:15:11.793" v="1142" actId="20577"/>
          <ac:spMkLst>
            <pc:docMk/>
            <pc:sldMk cId="1870789441" sldId="274"/>
            <ac:spMk id="14" creationId="{CAB1DC05-E262-3945-895A-CF6C76698CF4}"/>
          </ac:spMkLst>
        </pc:spChg>
        <pc:graphicFrameChg chg="mod">
          <ac:chgData name="Graham Heyes" userId="091e00f6-f1fe-4e40-a739-26806cf97aac" providerId="ADAL" clId="{91079757-118A-224D-9846-B1303BBCFBE7}" dt="2020-12-11T14:37:32.843" v="1634"/>
          <ac:graphicFrameMkLst>
            <pc:docMk/>
            <pc:sldMk cId="1870789441" sldId="274"/>
            <ac:graphicFrameMk id="16" creationId="{CC69AC55-DB17-A541-AA4C-4547C7749B09}"/>
          </ac:graphicFrameMkLst>
        </pc:graphicFrameChg>
        <pc:picChg chg="mod">
          <ac:chgData name="Graham Heyes" userId="091e00f6-f1fe-4e40-a739-26806cf97aac" providerId="ADAL" clId="{91079757-118A-224D-9846-B1303BBCFBE7}" dt="2020-12-11T14:37:02.322" v="1631" actId="692"/>
          <ac:picMkLst>
            <pc:docMk/>
            <pc:sldMk cId="1870789441" sldId="274"/>
            <ac:picMk id="3" creationId="{7A501354-C54E-4A42-B144-99CD8FDC2689}"/>
          </ac:picMkLst>
        </pc:picChg>
        <pc:picChg chg="mod">
          <ac:chgData name="Graham Heyes" userId="091e00f6-f1fe-4e40-a739-26806cf97aac" providerId="ADAL" clId="{91079757-118A-224D-9846-B1303BBCFBE7}" dt="2020-12-11T14:37:02.322" v="1631" actId="692"/>
          <ac:picMkLst>
            <pc:docMk/>
            <pc:sldMk cId="1870789441" sldId="274"/>
            <ac:picMk id="20" creationId="{C23FA8FF-20C2-0542-9629-1563AC823CDB}"/>
          </ac:picMkLst>
        </pc:picChg>
        <pc:picChg chg="mod">
          <ac:chgData name="Graham Heyes" userId="091e00f6-f1fe-4e40-a739-26806cf97aac" providerId="ADAL" clId="{91079757-118A-224D-9846-B1303BBCFBE7}" dt="2020-12-11T14:37:02.322" v="1631" actId="692"/>
          <ac:picMkLst>
            <pc:docMk/>
            <pc:sldMk cId="1870789441" sldId="274"/>
            <ac:picMk id="21" creationId="{37F33714-FAEB-D64C-99B0-2579FE2CBEA9}"/>
          </ac:picMkLst>
        </pc:picChg>
      </pc:sldChg>
      <pc:sldChg chg="modSp mod">
        <pc:chgData name="Graham Heyes" userId="091e00f6-f1fe-4e40-a739-26806cf97aac" providerId="ADAL" clId="{91079757-118A-224D-9846-B1303BBCFBE7}" dt="2020-12-11T14:23:26.994" v="1181" actId="20577"/>
        <pc:sldMkLst>
          <pc:docMk/>
          <pc:sldMk cId="1249008863" sldId="279"/>
        </pc:sldMkLst>
        <pc:spChg chg="mod">
          <ac:chgData name="Graham Heyes" userId="091e00f6-f1fe-4e40-a739-26806cf97aac" providerId="ADAL" clId="{91079757-118A-224D-9846-B1303BBCFBE7}" dt="2020-12-11T14:01:39.095" v="989" actId="20577"/>
          <ac:spMkLst>
            <pc:docMk/>
            <pc:sldMk cId="1249008863" sldId="279"/>
            <ac:spMk id="2" creationId="{B4A4EEEA-C155-8A44-86B1-3FEEC3653544}"/>
          </ac:spMkLst>
        </pc:spChg>
        <pc:spChg chg="mod">
          <ac:chgData name="Graham Heyes" userId="091e00f6-f1fe-4e40-a739-26806cf97aac" providerId="ADAL" clId="{91079757-118A-224D-9846-B1303BBCFBE7}" dt="2020-12-11T14:23:26.994" v="1181" actId="20577"/>
          <ac:spMkLst>
            <pc:docMk/>
            <pc:sldMk cId="1249008863" sldId="279"/>
            <ac:spMk id="3" creationId="{72C431AC-9166-3945-9BCE-30C0D4590E47}"/>
          </ac:spMkLst>
        </pc:spChg>
      </pc:sldChg>
      <pc:sldChg chg="modSp mod">
        <pc:chgData name="Graham Heyes" userId="091e00f6-f1fe-4e40-a739-26806cf97aac" providerId="ADAL" clId="{91079757-118A-224D-9846-B1303BBCFBE7}" dt="2020-12-11T14:19:40.116" v="1157" actId="20577"/>
        <pc:sldMkLst>
          <pc:docMk/>
          <pc:sldMk cId="1332679716" sldId="280"/>
        </pc:sldMkLst>
        <pc:spChg chg="mod">
          <ac:chgData name="Graham Heyes" userId="091e00f6-f1fe-4e40-a739-26806cf97aac" providerId="ADAL" clId="{91079757-118A-224D-9846-B1303BBCFBE7}" dt="2020-12-11T14:02:05.753" v="998" actId="20577"/>
          <ac:spMkLst>
            <pc:docMk/>
            <pc:sldMk cId="1332679716" sldId="280"/>
            <ac:spMk id="2" creationId="{E9F28F10-4FDE-894E-AEF9-5334B471B56F}"/>
          </ac:spMkLst>
        </pc:spChg>
        <pc:spChg chg="mod">
          <ac:chgData name="Graham Heyes" userId="091e00f6-f1fe-4e40-a739-26806cf97aac" providerId="ADAL" clId="{91079757-118A-224D-9846-B1303BBCFBE7}" dt="2020-12-11T14:19:40.116" v="1157" actId="20577"/>
          <ac:spMkLst>
            <pc:docMk/>
            <pc:sldMk cId="1332679716" sldId="280"/>
            <ac:spMk id="3" creationId="{4D4A2C64-47FA-684B-A9E5-F7D4C6D92A14}"/>
          </ac:spMkLst>
        </pc:spChg>
      </pc:sldChg>
      <pc:sldChg chg="modSp mod">
        <pc:chgData name="Graham Heyes" userId="091e00f6-f1fe-4e40-a739-26806cf97aac" providerId="ADAL" clId="{91079757-118A-224D-9846-B1303BBCFBE7}" dt="2020-12-11T14:00:51.663" v="952" actId="20577"/>
        <pc:sldMkLst>
          <pc:docMk/>
          <pc:sldMk cId="2557041770" sldId="281"/>
        </pc:sldMkLst>
        <pc:spChg chg="mod">
          <ac:chgData name="Graham Heyes" userId="091e00f6-f1fe-4e40-a739-26806cf97aac" providerId="ADAL" clId="{91079757-118A-224D-9846-B1303BBCFBE7}" dt="2020-12-11T14:00:51.663" v="952" actId="20577"/>
          <ac:spMkLst>
            <pc:docMk/>
            <pc:sldMk cId="2557041770" sldId="281"/>
            <ac:spMk id="2" creationId="{38A5F780-D594-9546-8F64-493D416632E9}"/>
          </ac:spMkLst>
        </pc:spChg>
      </pc:sldChg>
      <pc:sldChg chg="modSp mod">
        <pc:chgData name="Graham Heyes" userId="091e00f6-f1fe-4e40-a739-26806cf97aac" providerId="ADAL" clId="{91079757-118A-224D-9846-B1303BBCFBE7}" dt="2020-12-14T15:17:21.867" v="2410" actId="20577"/>
        <pc:sldMkLst>
          <pc:docMk/>
          <pc:sldMk cId="1194434637" sldId="438"/>
        </pc:sldMkLst>
        <pc:spChg chg="mod">
          <ac:chgData name="Graham Heyes" userId="091e00f6-f1fe-4e40-a739-26806cf97aac" providerId="ADAL" clId="{91079757-118A-224D-9846-B1303BBCFBE7}" dt="2020-12-14T15:17:21.867" v="2410" actId="20577"/>
          <ac:spMkLst>
            <pc:docMk/>
            <pc:sldMk cId="1194434637" sldId="438"/>
            <ac:spMk id="2" creationId="{00000000-0000-0000-0000-000000000000}"/>
          </ac:spMkLst>
        </pc:spChg>
      </pc:sldChg>
      <pc:sldChg chg="modSp mod ord">
        <pc:chgData name="Graham Heyes" userId="091e00f6-f1fe-4e40-a739-26806cf97aac" providerId="ADAL" clId="{91079757-118A-224D-9846-B1303BBCFBE7}" dt="2020-12-14T15:17:27.885" v="2413" actId="20577"/>
        <pc:sldMkLst>
          <pc:docMk/>
          <pc:sldMk cId="3774943934" sldId="439"/>
        </pc:sldMkLst>
        <pc:spChg chg="mod">
          <ac:chgData name="Graham Heyes" userId="091e00f6-f1fe-4e40-a739-26806cf97aac" providerId="ADAL" clId="{91079757-118A-224D-9846-B1303BBCFBE7}" dt="2020-12-14T15:17:27.885" v="2413" actId="20577"/>
          <ac:spMkLst>
            <pc:docMk/>
            <pc:sldMk cId="3774943934" sldId="439"/>
            <ac:spMk id="47" creationId="{F75F1CB8-B58E-E74B-95EA-68222CFBD257}"/>
          </ac:spMkLst>
        </pc:spChg>
      </pc:sldChg>
      <pc:sldChg chg="modSp mod">
        <pc:chgData name="Graham Heyes" userId="091e00f6-f1fe-4e40-a739-26806cf97aac" providerId="ADAL" clId="{91079757-118A-224D-9846-B1303BBCFBE7}" dt="2020-12-14T15:17:33.173" v="2416" actId="20577"/>
        <pc:sldMkLst>
          <pc:docMk/>
          <pc:sldMk cId="3015302459" sldId="440"/>
        </pc:sldMkLst>
        <pc:spChg chg="mod">
          <ac:chgData name="Graham Heyes" userId="091e00f6-f1fe-4e40-a739-26806cf97aac" providerId="ADAL" clId="{91079757-118A-224D-9846-B1303BBCFBE7}" dt="2020-12-14T15:17:33.173" v="2416" actId="20577"/>
          <ac:spMkLst>
            <pc:docMk/>
            <pc:sldMk cId="3015302459" sldId="440"/>
            <ac:spMk id="2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4T15:16:58.774" v="2403" actId="33524"/>
          <ac:spMkLst>
            <pc:docMk/>
            <pc:sldMk cId="3015302459" sldId="440"/>
            <ac:spMk id="3" creationId="{00000000-0000-0000-0000-000000000000}"/>
          </ac:spMkLst>
        </pc:spChg>
      </pc:sldChg>
      <pc:sldChg chg="del">
        <pc:chgData name="Graham Heyes" userId="091e00f6-f1fe-4e40-a739-26806cf97aac" providerId="ADAL" clId="{91079757-118A-224D-9846-B1303BBCFBE7}" dt="2020-12-11T13:45:18.753" v="830" actId="2696"/>
        <pc:sldMkLst>
          <pc:docMk/>
          <pc:sldMk cId="4129845713" sldId="668"/>
        </pc:sldMkLst>
      </pc:sldChg>
      <pc:sldChg chg="delSp modSp mod">
        <pc:chgData name="Graham Heyes" userId="091e00f6-f1fe-4e40-a739-26806cf97aac" providerId="ADAL" clId="{91079757-118A-224D-9846-B1303BBCFBE7}" dt="2020-12-14T16:14:54.097" v="3192" actId="313"/>
        <pc:sldMkLst>
          <pc:docMk/>
          <pc:sldMk cId="328640991" sldId="670"/>
        </pc:sldMkLst>
        <pc:spChg chg="mod">
          <ac:chgData name="Graham Heyes" userId="091e00f6-f1fe-4e40-a739-26806cf97aac" providerId="ADAL" clId="{91079757-118A-224D-9846-B1303BBCFBE7}" dt="2020-12-11T14:02:19.977" v="1002" actId="20577"/>
          <ac:spMkLst>
            <pc:docMk/>
            <pc:sldMk cId="328640991" sldId="670"/>
            <ac:spMk id="2" creationId="{BF5225DC-6203-CD4C-AAA1-292B01449F6C}"/>
          </ac:spMkLst>
        </pc:spChg>
        <pc:spChg chg="mod">
          <ac:chgData name="Graham Heyes" userId="091e00f6-f1fe-4e40-a739-26806cf97aac" providerId="ADAL" clId="{91079757-118A-224D-9846-B1303BBCFBE7}" dt="2020-12-14T16:14:54.097" v="3192" actId="313"/>
          <ac:spMkLst>
            <pc:docMk/>
            <pc:sldMk cId="328640991" sldId="670"/>
            <ac:spMk id="11" creationId="{350E7697-19F9-3E49-8FD4-70B76D8F18ED}"/>
          </ac:spMkLst>
        </pc:spChg>
        <pc:picChg chg="del">
          <ac:chgData name="Graham Heyes" userId="091e00f6-f1fe-4e40-a739-26806cf97aac" providerId="ADAL" clId="{91079757-118A-224D-9846-B1303BBCFBE7}" dt="2020-12-14T16:07:10.401" v="2449" actId="21"/>
          <ac:picMkLst>
            <pc:docMk/>
            <pc:sldMk cId="328640991" sldId="670"/>
            <ac:picMk id="10" creationId="{7FD48E59-0261-7A4B-914B-607BB21C2B51}"/>
          </ac:picMkLst>
        </pc:picChg>
      </pc:sldChg>
      <pc:sldChg chg="addSp delSp modSp mod">
        <pc:chgData name="Graham Heyes" userId="091e00f6-f1fe-4e40-a739-26806cf97aac" providerId="ADAL" clId="{91079757-118A-224D-9846-B1303BBCFBE7}" dt="2020-12-14T15:02:21.004" v="2375" actId="122"/>
        <pc:sldMkLst>
          <pc:docMk/>
          <pc:sldMk cId="1396096393" sldId="956"/>
        </pc:sldMkLst>
        <pc:spChg chg="mod">
          <ac:chgData name="Graham Heyes" userId="091e00f6-f1fe-4e40-a739-26806cf97aac" providerId="ADAL" clId="{91079757-118A-224D-9846-B1303BBCFBE7}" dt="2020-12-14T15:02:21.004" v="2375" actId="122"/>
          <ac:spMkLst>
            <pc:docMk/>
            <pc:sldMk cId="1396096393" sldId="956"/>
            <ac:spMk id="6" creationId="{D3E6B30C-A017-A24C-B294-9A094A684503}"/>
          </ac:spMkLst>
        </pc:spChg>
        <pc:spChg chg="mod">
          <ac:chgData name="Graham Heyes" userId="091e00f6-f1fe-4e40-a739-26806cf97aac" providerId="ADAL" clId="{91079757-118A-224D-9846-B1303BBCFBE7}" dt="2020-12-14T15:02:08.274" v="2374" actId="27636"/>
          <ac:spMkLst>
            <pc:docMk/>
            <pc:sldMk cId="1396096393" sldId="956"/>
            <ac:spMk id="7" creationId="{D53220DB-384A-914B-AD10-CE58E5542822}"/>
          </ac:spMkLst>
        </pc:spChg>
        <pc:spChg chg="mod">
          <ac:chgData name="Graham Heyes" userId="091e00f6-f1fe-4e40-a739-26806cf97aac" providerId="ADAL" clId="{91079757-118A-224D-9846-B1303BBCFBE7}" dt="2020-12-14T15:01:34.980" v="2369" actId="1076"/>
          <ac:spMkLst>
            <pc:docMk/>
            <pc:sldMk cId="1396096393" sldId="956"/>
            <ac:spMk id="8" creationId="{F2B7B7C9-C3D9-2148-82EE-614734026795}"/>
          </ac:spMkLst>
        </pc:spChg>
        <pc:spChg chg="del">
          <ac:chgData name="Graham Heyes" userId="091e00f6-f1fe-4e40-a739-26806cf97aac" providerId="ADAL" clId="{91079757-118A-224D-9846-B1303BBCFBE7}" dt="2020-12-10T20:33:00.905" v="463"/>
          <ac:spMkLst>
            <pc:docMk/>
            <pc:sldMk cId="1396096393" sldId="956"/>
            <ac:spMk id="9" creationId="{EAC03AFD-0EE2-5746-979B-CEA975415DC7}"/>
          </ac:spMkLst>
        </pc:spChg>
        <pc:picChg chg="add mod">
          <ac:chgData name="Graham Heyes" userId="091e00f6-f1fe-4e40-a739-26806cf97aac" providerId="ADAL" clId="{91079757-118A-224D-9846-B1303BBCFBE7}" dt="2020-12-14T15:01:21.567" v="2365" actId="1076"/>
          <ac:picMkLst>
            <pc:docMk/>
            <pc:sldMk cId="1396096393" sldId="956"/>
            <ac:picMk id="10" creationId="{0AA26214-7D42-1146-9F47-3F6AE43CF173}"/>
          </ac:picMkLst>
        </pc:picChg>
      </pc:sldChg>
      <pc:sldChg chg="modSp del mod">
        <pc:chgData name="Graham Heyes" userId="091e00f6-f1fe-4e40-a739-26806cf97aac" providerId="ADAL" clId="{91079757-118A-224D-9846-B1303BBCFBE7}" dt="2020-12-11T13:37:56.120" v="750" actId="2696"/>
        <pc:sldMkLst>
          <pc:docMk/>
          <pc:sldMk cId="1614814306" sldId="957"/>
        </pc:sldMkLst>
        <pc:spChg chg="mod">
          <ac:chgData name="Graham Heyes" userId="091e00f6-f1fe-4e40-a739-26806cf97aac" providerId="ADAL" clId="{91079757-118A-224D-9846-B1303BBCFBE7}" dt="2020-12-11T13:37:44.141" v="749" actId="5793"/>
          <ac:spMkLst>
            <pc:docMk/>
            <pc:sldMk cId="1614814306" sldId="957"/>
            <ac:spMk id="3" creationId="{8FC8F1F9-A2DC-B44E-8063-8A6827BA19DA}"/>
          </ac:spMkLst>
        </pc:spChg>
      </pc:sldChg>
      <pc:sldChg chg="modSp mod">
        <pc:chgData name="Graham Heyes" userId="091e00f6-f1fe-4e40-a739-26806cf97aac" providerId="ADAL" clId="{91079757-118A-224D-9846-B1303BBCFBE7}" dt="2020-12-11T14:06:38.288" v="1137" actId="313"/>
        <pc:sldMkLst>
          <pc:docMk/>
          <pc:sldMk cId="2651638259" sldId="959"/>
        </pc:sldMkLst>
        <pc:spChg chg="mod">
          <ac:chgData name="Graham Heyes" userId="091e00f6-f1fe-4e40-a739-26806cf97aac" providerId="ADAL" clId="{91079757-118A-224D-9846-B1303BBCFBE7}" dt="2020-12-11T14:03:13.990" v="1023" actId="20577"/>
          <ac:spMkLst>
            <pc:docMk/>
            <pc:sldMk cId="2651638259" sldId="959"/>
            <ac:spMk id="2" creationId="{000DD92A-B770-7546-91F3-3F60AA5381D1}"/>
          </ac:spMkLst>
        </pc:spChg>
        <pc:spChg chg="mod">
          <ac:chgData name="Graham Heyes" userId="091e00f6-f1fe-4e40-a739-26806cf97aac" providerId="ADAL" clId="{91079757-118A-224D-9846-B1303BBCFBE7}" dt="2020-12-11T14:06:38.288" v="1137" actId="313"/>
          <ac:spMkLst>
            <pc:docMk/>
            <pc:sldMk cId="2651638259" sldId="959"/>
            <ac:spMk id="3" creationId="{D1EC5946-26FC-6D48-92C1-DE6525C3B45B}"/>
          </ac:spMkLst>
        </pc:spChg>
        <pc:grpChg chg="mod">
          <ac:chgData name="Graham Heyes" userId="091e00f6-f1fe-4e40-a739-26806cf97aac" providerId="ADAL" clId="{91079757-118A-224D-9846-B1303BBCFBE7}" dt="2020-12-11T14:04:28.050" v="1070" actId="1076"/>
          <ac:grpSpMkLst>
            <pc:docMk/>
            <pc:sldMk cId="2651638259" sldId="959"/>
            <ac:grpSpMk id="4" creationId="{DDE3B115-BADE-DF48-8638-2049164C9BF6}"/>
          </ac:grpSpMkLst>
        </pc:grpChg>
      </pc:sldChg>
      <pc:sldChg chg="modSp mod">
        <pc:chgData name="Graham Heyes" userId="091e00f6-f1fe-4e40-a739-26806cf97aac" providerId="ADAL" clId="{91079757-118A-224D-9846-B1303BBCFBE7}" dt="2020-12-14T14:47:24.510" v="1769" actId="27636"/>
        <pc:sldMkLst>
          <pc:docMk/>
          <pc:sldMk cId="2817974587" sldId="960"/>
        </pc:sldMkLst>
        <pc:spChg chg="mod">
          <ac:chgData name="Graham Heyes" userId="091e00f6-f1fe-4e40-a739-26806cf97aac" providerId="ADAL" clId="{91079757-118A-224D-9846-B1303BBCFBE7}" dt="2020-12-11T14:02:38.737" v="1003"/>
          <ac:spMkLst>
            <pc:docMk/>
            <pc:sldMk cId="2817974587" sldId="960"/>
            <ac:spMk id="2" creationId="{77244B6D-A9A5-E744-A066-0739BAF10D7C}"/>
          </ac:spMkLst>
        </pc:spChg>
        <pc:spChg chg="mod">
          <ac:chgData name="Graham Heyes" userId="091e00f6-f1fe-4e40-a739-26806cf97aac" providerId="ADAL" clId="{91079757-118A-224D-9846-B1303BBCFBE7}" dt="2020-12-14T14:47:24.510" v="1769" actId="27636"/>
          <ac:spMkLst>
            <pc:docMk/>
            <pc:sldMk cId="2817974587" sldId="960"/>
            <ac:spMk id="3" creationId="{A4CA5A22-9F1D-A240-B542-17BEA2BB6A6E}"/>
          </ac:spMkLst>
        </pc:spChg>
      </pc:sldChg>
      <pc:sldChg chg="addSp delSp modSp add mod modClrScheme chgLayout">
        <pc:chgData name="Graham Heyes" userId="091e00f6-f1fe-4e40-a739-26806cf97aac" providerId="ADAL" clId="{91079757-118A-224D-9846-B1303BBCFBE7}" dt="2020-12-11T14:21:44.698" v="1169" actId="20577"/>
        <pc:sldMkLst>
          <pc:docMk/>
          <pc:sldMk cId="1508617188" sldId="961"/>
        </pc:sldMkLst>
        <pc:spChg chg="add del mod">
          <ac:chgData name="Graham Heyes" userId="091e00f6-f1fe-4e40-a739-26806cf97aac" providerId="ADAL" clId="{91079757-118A-224D-9846-B1303BBCFBE7}" dt="2020-12-10T20:29:21.206" v="426" actId="6264"/>
          <ac:spMkLst>
            <pc:docMk/>
            <pc:sldMk cId="1508617188" sldId="961"/>
            <ac:spMk id="2" creationId="{D83DEFC2-6E7D-344D-ACCB-7818BA7C9E14}"/>
          </ac:spMkLst>
        </pc:spChg>
        <pc:spChg chg="add del mod">
          <ac:chgData name="Graham Heyes" userId="091e00f6-f1fe-4e40-a739-26806cf97aac" providerId="ADAL" clId="{91079757-118A-224D-9846-B1303BBCFBE7}" dt="2020-12-10T20:29:21.206" v="426" actId="6264"/>
          <ac:spMkLst>
            <pc:docMk/>
            <pc:sldMk cId="1508617188" sldId="961"/>
            <ac:spMk id="3" creationId="{12DDAD80-8AB9-084B-91C5-7DDBD416522F}"/>
          </ac:spMkLst>
        </pc:spChg>
        <pc:spChg chg="mod ord">
          <ac:chgData name="Graham Heyes" userId="091e00f6-f1fe-4e40-a739-26806cf97aac" providerId="ADAL" clId="{91079757-118A-224D-9846-B1303BBCFBE7}" dt="2020-12-11T14:21:44.698" v="1169" actId="20577"/>
          <ac:spMkLst>
            <pc:docMk/>
            <pc:sldMk cId="1508617188" sldId="961"/>
            <ac:spMk id="55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1T14:01:55.688" v="991" actId="20577"/>
          <ac:spMkLst>
            <pc:docMk/>
            <pc:sldMk cId="1508617188" sldId="961"/>
            <ac:spMk id="56" creationId="{00000000-0000-0000-0000-000000000000}"/>
          </ac:spMkLst>
        </pc:spChg>
        <pc:picChg chg="del">
          <ac:chgData name="Graham Heyes" userId="091e00f6-f1fe-4e40-a739-26806cf97aac" providerId="ADAL" clId="{91079757-118A-224D-9846-B1303BBCFBE7}" dt="2020-12-10T20:32:28.767" v="461" actId="478"/>
          <ac:picMkLst>
            <pc:docMk/>
            <pc:sldMk cId="1508617188" sldId="961"/>
            <ac:picMk id="54" creationId="{00000000-0000-0000-0000-000000000000}"/>
          </ac:picMkLst>
        </pc:picChg>
      </pc:sldChg>
      <pc:sldChg chg="addSp delSp modSp add mod modClrScheme chgLayout">
        <pc:chgData name="Graham Heyes" userId="091e00f6-f1fe-4e40-a739-26806cf97aac" providerId="ADAL" clId="{91079757-118A-224D-9846-B1303BBCFBE7}" dt="2020-12-11T14:22:28.472" v="1170" actId="20577"/>
        <pc:sldMkLst>
          <pc:docMk/>
          <pc:sldMk cId="3367323770" sldId="962"/>
        </pc:sldMkLst>
        <pc:spChg chg="add del mod">
          <ac:chgData name="Graham Heyes" userId="091e00f6-f1fe-4e40-a739-26806cf97aac" providerId="ADAL" clId="{91079757-118A-224D-9846-B1303BBCFBE7}" dt="2020-12-10T20:29:32.398" v="428" actId="6264"/>
          <ac:spMkLst>
            <pc:docMk/>
            <pc:sldMk cId="3367323770" sldId="962"/>
            <ac:spMk id="2" creationId="{23D5B66D-82EF-2B43-9FA3-1122412CAB08}"/>
          </ac:spMkLst>
        </pc:spChg>
        <pc:spChg chg="add del mod">
          <ac:chgData name="Graham Heyes" userId="091e00f6-f1fe-4e40-a739-26806cf97aac" providerId="ADAL" clId="{91079757-118A-224D-9846-B1303BBCFBE7}" dt="2020-12-10T20:29:32.398" v="428" actId="6264"/>
          <ac:spMkLst>
            <pc:docMk/>
            <pc:sldMk cId="3367323770" sldId="962"/>
            <ac:spMk id="3" creationId="{12E741A3-D812-1D4E-9976-9C3FD1BFD8AE}"/>
          </ac:spMkLst>
        </pc:spChg>
        <pc:spChg chg="mod ord">
          <ac:chgData name="Graham Heyes" userId="091e00f6-f1fe-4e40-a739-26806cf97aac" providerId="ADAL" clId="{91079757-118A-224D-9846-B1303BBCFBE7}" dt="2020-12-11T14:01:47.678" v="990" actId="20577"/>
          <ac:spMkLst>
            <pc:docMk/>
            <pc:sldMk cId="3367323770" sldId="962"/>
            <ac:spMk id="66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1T14:22:28.472" v="1170" actId="20577"/>
          <ac:spMkLst>
            <pc:docMk/>
            <pc:sldMk cId="3367323770" sldId="962"/>
            <ac:spMk id="67" creationId="{00000000-0000-0000-0000-000000000000}"/>
          </ac:spMkLst>
        </pc:spChg>
        <pc:picChg chg="del mod">
          <ac:chgData name="Graham Heyes" userId="091e00f6-f1fe-4e40-a739-26806cf97aac" providerId="ADAL" clId="{91079757-118A-224D-9846-B1303BBCFBE7}" dt="2020-12-10T20:32:31.286" v="462" actId="478"/>
          <ac:picMkLst>
            <pc:docMk/>
            <pc:sldMk cId="3367323770" sldId="962"/>
            <ac:picMk id="65" creationId="{00000000-0000-0000-0000-000000000000}"/>
          </ac:picMkLst>
        </pc:picChg>
      </pc:sldChg>
      <pc:sldChg chg="addSp delSp modSp add mod setBg modClrScheme chgLayout">
        <pc:chgData name="Graham Heyes" userId="091e00f6-f1fe-4e40-a739-26806cf97aac" providerId="ADAL" clId="{91079757-118A-224D-9846-B1303BBCFBE7}" dt="2020-12-14T15:20:11.566" v="2429" actId="20577"/>
        <pc:sldMkLst>
          <pc:docMk/>
          <pc:sldMk cId="4079926940" sldId="963"/>
        </pc:sldMkLst>
        <pc:spChg chg="mod ord">
          <ac:chgData name="Graham Heyes" userId="091e00f6-f1fe-4e40-a739-26806cf97aac" providerId="ADAL" clId="{91079757-118A-224D-9846-B1303BBCFBE7}" dt="2020-12-10T20:20:45.104" v="138" actId="700"/>
          <ac:spMkLst>
            <pc:docMk/>
            <pc:sldMk cId="4079926940" sldId="963"/>
            <ac:spMk id="2" creationId="{6E5999A7-6759-3649-AF4D-8BB6218A703D}"/>
          </ac:spMkLst>
        </pc:spChg>
        <pc:spChg chg="add mod ord">
          <ac:chgData name="Graham Heyes" userId="091e00f6-f1fe-4e40-a739-26806cf97aac" providerId="ADAL" clId="{91079757-118A-224D-9846-B1303BBCFBE7}" dt="2020-12-14T15:20:11.566" v="2429" actId="20577"/>
          <ac:spMkLst>
            <pc:docMk/>
            <pc:sldMk cId="4079926940" sldId="963"/>
            <ac:spMk id="3" creationId="{F68BC48A-ACB2-C844-9787-7ACF9BB61D2B}"/>
          </ac:spMkLst>
        </pc:spChg>
        <pc:spChg chg="mod">
          <ac:chgData name="Graham Heyes" userId="091e00f6-f1fe-4e40-a739-26806cf97aac" providerId="ADAL" clId="{91079757-118A-224D-9846-B1303BBCFBE7}" dt="2020-12-10T20:23:12.206" v="187" actId="1076"/>
          <ac:spMkLst>
            <pc:docMk/>
            <pc:sldMk cId="4079926940" sldId="963"/>
            <ac:spMk id="9" creationId="{D3B229F4-2464-5C45-84D2-8287551D2ED0}"/>
          </ac:spMkLst>
        </pc:spChg>
        <pc:spChg chg="del mod">
          <ac:chgData name="Graham Heyes" userId="091e00f6-f1fe-4e40-a739-26806cf97aac" providerId="ADAL" clId="{91079757-118A-224D-9846-B1303BBCFBE7}" dt="2020-12-10T20:21:10.770" v="143" actId="478"/>
          <ac:spMkLst>
            <pc:docMk/>
            <pc:sldMk cId="4079926940" sldId="963"/>
            <ac:spMk id="57" creationId="{24B7118B-5A48-2C44-8157-2C933415F781}"/>
          </ac:spMkLst>
        </pc:spChg>
        <pc:grpChg chg="mod">
          <ac:chgData name="Graham Heyes" userId="091e00f6-f1fe-4e40-a739-26806cf97aac" providerId="ADAL" clId="{91079757-118A-224D-9846-B1303BBCFBE7}" dt="2020-12-10T20:20:50.220" v="139" actId="14100"/>
          <ac:grpSpMkLst>
            <pc:docMk/>
            <pc:sldMk cId="4079926940" sldId="963"/>
            <ac:grpSpMk id="5" creationId="{AA925E10-AC6B-EB48-AE13-D22DB6F6F803}"/>
          </ac:grpSpMkLst>
        </pc:grpChg>
        <pc:grpChg chg="mod">
          <ac:chgData name="Graham Heyes" userId="091e00f6-f1fe-4e40-a739-26806cf97aac" providerId="ADAL" clId="{91079757-118A-224D-9846-B1303BBCFBE7}" dt="2020-12-10T20:23:09.596" v="186" actId="14100"/>
          <ac:grpSpMkLst>
            <pc:docMk/>
            <pc:sldMk cId="4079926940" sldId="963"/>
            <ac:grpSpMk id="10" creationId="{B14DFB33-4A28-6D4D-9A00-7D214931863E}"/>
          </ac:grpSpMkLst>
        </pc:grpChg>
      </pc:sldChg>
      <pc:sldChg chg="delSp modSp add mod setBg modClrScheme delDesignElem chgLayout">
        <pc:chgData name="Graham Heyes" userId="091e00f6-f1fe-4e40-a739-26806cf97aac" providerId="ADAL" clId="{91079757-118A-224D-9846-B1303BBCFBE7}" dt="2020-12-14T15:56:24.815" v="2444" actId="20577"/>
        <pc:sldMkLst>
          <pc:docMk/>
          <pc:sldMk cId="990475489" sldId="964"/>
        </pc:sldMkLst>
        <pc:spChg chg="mod ord">
          <ac:chgData name="Graham Heyes" userId="091e00f6-f1fe-4e40-a739-26806cf97aac" providerId="ADAL" clId="{91079757-118A-224D-9846-B1303BBCFBE7}" dt="2020-12-14T14:47:24.728" v="1772" actId="27636"/>
          <ac:spMkLst>
            <pc:docMk/>
            <pc:sldMk cId="990475489" sldId="964"/>
            <ac:spMk id="2" creationId="{24A993EC-B0EA-448E-868A-9C2A060F0B0E}"/>
          </ac:spMkLst>
        </pc:spChg>
        <pc:spChg chg="mod ord">
          <ac:chgData name="Graham Heyes" userId="091e00f6-f1fe-4e40-a739-26806cf97aac" providerId="ADAL" clId="{91079757-118A-224D-9846-B1303BBCFBE7}" dt="2020-12-14T15:56:24.815" v="2444" actId="20577"/>
          <ac:spMkLst>
            <pc:docMk/>
            <pc:sldMk cId="990475489" sldId="964"/>
            <ac:spMk id="3" creationId="{E306784B-654A-4810-B3E0-296CB486605C}"/>
          </ac:spMkLst>
        </pc:spChg>
        <pc:spChg chg="mod">
          <ac:chgData name="Graham Heyes" userId="091e00f6-f1fe-4e40-a739-26806cf97aac" providerId="ADAL" clId="{91079757-118A-224D-9846-B1303BBCFBE7}" dt="2020-12-10T20:20:39.247" v="137" actId="1076"/>
          <ac:spMkLst>
            <pc:docMk/>
            <pc:sldMk cId="990475489" sldId="964"/>
            <ac:spMk id="8" creationId="{B840F503-1D63-4ADE-B0DE-29F5320024C0}"/>
          </ac:spMkLst>
        </pc:spChg>
        <pc:spChg chg="del">
          <ac:chgData name="Graham Heyes" userId="091e00f6-f1fe-4e40-a739-26806cf97aac" providerId="ADAL" clId="{91079757-118A-224D-9846-B1303BBCFBE7}" dt="2020-12-10T20:08:48.281" v="66"/>
          <ac:spMkLst>
            <pc:docMk/>
            <pc:sldMk cId="990475489" sldId="964"/>
            <ac:spMk id="44" creationId="{84DF55BE-B4AB-4BA1-BDE1-E9F7FB3F110A}"/>
          </ac:spMkLst>
        </pc:spChg>
        <pc:picChg chg="mod">
          <ac:chgData name="Graham Heyes" userId="091e00f6-f1fe-4e40-a739-26806cf97aac" providerId="ADAL" clId="{91079757-118A-224D-9846-B1303BBCFBE7}" dt="2020-12-10T20:20:34.693" v="136" actId="1076"/>
          <ac:picMkLst>
            <pc:docMk/>
            <pc:sldMk cId="990475489" sldId="964"/>
            <ac:picMk id="5" creationId="{1A03A560-62E4-4A79-AC50-F3A9BE6CE453}"/>
          </ac:picMkLst>
        </pc:picChg>
        <pc:picChg chg="mod">
          <ac:chgData name="Graham Heyes" userId="091e00f6-f1fe-4e40-a739-26806cf97aac" providerId="ADAL" clId="{91079757-118A-224D-9846-B1303BBCFBE7}" dt="2020-12-10T20:20:32.565" v="135" actId="1076"/>
          <ac:picMkLst>
            <pc:docMk/>
            <pc:sldMk cId="990475489" sldId="964"/>
            <ac:picMk id="6" creationId="{A37FAB15-49B2-4C0F-979B-516A2D07FE5A}"/>
          </ac:picMkLst>
        </pc:picChg>
      </pc:sldChg>
      <pc:sldChg chg="addSp delSp modSp add mod setBg modClrScheme chgLayout">
        <pc:chgData name="Graham Heyes" userId="091e00f6-f1fe-4e40-a739-26806cf97aac" providerId="ADAL" clId="{91079757-118A-224D-9846-B1303BBCFBE7}" dt="2020-12-10T20:14:55.015" v="126" actId="27636"/>
        <pc:sldMkLst>
          <pc:docMk/>
          <pc:sldMk cId="3253384587" sldId="965"/>
        </pc:sldMkLst>
        <pc:spChg chg="add del mod ord">
          <ac:chgData name="Graham Heyes" userId="091e00f6-f1fe-4e40-a739-26806cf97aac" providerId="ADAL" clId="{91079757-118A-224D-9846-B1303BBCFBE7}" dt="2020-12-10T20:11:37.047" v="88" actId="700"/>
          <ac:spMkLst>
            <pc:docMk/>
            <pc:sldMk cId="3253384587" sldId="965"/>
            <ac:spMk id="2" creationId="{DC3EDE8D-C946-5A48-8976-64EE9E832217}"/>
          </ac:spMkLst>
        </pc:spChg>
        <pc:spChg chg="add del mod ord">
          <ac:chgData name="Graham Heyes" userId="091e00f6-f1fe-4e40-a739-26806cf97aac" providerId="ADAL" clId="{91079757-118A-224D-9846-B1303BBCFBE7}" dt="2020-12-10T20:11:37.047" v="88" actId="700"/>
          <ac:spMkLst>
            <pc:docMk/>
            <pc:sldMk cId="3253384587" sldId="965"/>
            <ac:spMk id="3" creationId="{5FF7167A-F0B6-7E4A-982F-CDD79D7A71B0}"/>
          </ac:spMkLst>
        </pc:spChg>
        <pc:spChg chg="add mod ord">
          <ac:chgData name="Graham Heyes" userId="091e00f6-f1fe-4e40-a739-26806cf97aac" providerId="ADAL" clId="{91079757-118A-224D-9846-B1303BBCFBE7}" dt="2020-12-10T20:13:49.269" v="116" actId="6264"/>
          <ac:spMkLst>
            <pc:docMk/>
            <pc:sldMk cId="3253384587" sldId="965"/>
            <ac:spMk id="4" creationId="{37EBC93A-F523-7745-8EFE-58E6845BD7F8}"/>
          </ac:spMkLst>
        </pc:spChg>
        <pc:spChg chg="add mod ord">
          <ac:chgData name="Graham Heyes" userId="091e00f6-f1fe-4e40-a739-26806cf97aac" providerId="ADAL" clId="{91079757-118A-224D-9846-B1303BBCFBE7}" dt="2020-12-10T20:14:55.015" v="126" actId="27636"/>
          <ac:spMkLst>
            <pc:docMk/>
            <pc:sldMk cId="3253384587" sldId="965"/>
            <ac:spMk id="5" creationId="{A96A844C-2D52-E049-BDF4-45DC8B34A440}"/>
          </ac:spMkLst>
        </pc:spChg>
        <pc:spChg chg="add del mod ord">
          <ac:chgData name="Graham Heyes" userId="091e00f6-f1fe-4e40-a739-26806cf97aac" providerId="ADAL" clId="{91079757-118A-224D-9846-B1303BBCFBE7}" dt="2020-12-10T20:12:30.929" v="91"/>
          <ac:spMkLst>
            <pc:docMk/>
            <pc:sldMk cId="3253384587" sldId="965"/>
            <ac:spMk id="6" creationId="{158B001F-F369-474D-B2DC-3A0CFF24C047}"/>
          </ac:spMkLst>
        </pc:spChg>
        <pc:spChg chg="add del mod">
          <ac:chgData name="Graham Heyes" userId="091e00f6-f1fe-4e40-a739-26806cf97aac" providerId="ADAL" clId="{91079757-118A-224D-9846-B1303BBCFBE7}" dt="2020-12-10T20:13:49.269" v="116" actId="6264"/>
          <ac:spMkLst>
            <pc:docMk/>
            <pc:sldMk cId="3253384587" sldId="965"/>
            <ac:spMk id="7" creationId="{16A275EA-546F-484A-BEE2-DAACCBC4DF7C}"/>
          </ac:spMkLst>
        </pc:spChg>
        <pc:spChg chg="add del mod">
          <ac:chgData name="Graham Heyes" userId="091e00f6-f1fe-4e40-a739-26806cf97aac" providerId="ADAL" clId="{91079757-118A-224D-9846-B1303BBCFBE7}" dt="2020-12-10T20:13:49.269" v="116" actId="6264"/>
          <ac:spMkLst>
            <pc:docMk/>
            <pc:sldMk cId="3253384587" sldId="965"/>
            <ac:spMk id="8" creationId="{9EB5782D-B4B3-CA47-A44F-9A646F273156}"/>
          </ac:spMkLst>
        </pc:spChg>
        <pc:spChg chg="add del mod ord">
          <ac:chgData name="Graham Heyes" userId="091e00f6-f1fe-4e40-a739-26806cf97aac" providerId="ADAL" clId="{91079757-118A-224D-9846-B1303BBCFBE7}" dt="2020-12-10T20:13:54.643" v="118" actId="478"/>
          <ac:spMkLst>
            <pc:docMk/>
            <pc:sldMk cId="3253384587" sldId="965"/>
            <ac:spMk id="9" creationId="{CDBFCAE6-7871-604E-A352-EDA9F94EF3DF}"/>
          </ac:spMkLst>
        </pc:spChg>
        <pc:spChg chg="add del mod">
          <ac:chgData name="Graham Heyes" userId="091e00f6-f1fe-4e40-a739-26806cf97aac" providerId="ADAL" clId="{91079757-118A-224D-9846-B1303BBCFBE7}" dt="2020-12-10T20:12:36.914" v="92" actId="478"/>
          <ac:spMkLst>
            <pc:docMk/>
            <pc:sldMk cId="3253384587" sldId="965"/>
            <ac:spMk id="13" creationId="{9AA5A644-36E4-964A-A5CE-CD27DD13BA3F}"/>
          </ac:spMkLst>
        </pc:spChg>
        <pc:spChg chg="del mod">
          <ac:chgData name="Graham Heyes" userId="091e00f6-f1fe-4e40-a739-26806cf97aac" providerId="ADAL" clId="{91079757-118A-224D-9846-B1303BBCFBE7}" dt="2020-12-10T20:13:05.345" v="104" actId="478"/>
          <ac:spMkLst>
            <pc:docMk/>
            <pc:sldMk cId="3253384587" sldId="965"/>
            <ac:spMk id="37" creationId="{00000000-0000-0000-0000-000000000000}"/>
          </ac:spMkLst>
        </pc:spChg>
        <pc:spChg chg="del mod">
          <ac:chgData name="Graham Heyes" userId="091e00f6-f1fe-4e40-a739-26806cf97aac" providerId="ADAL" clId="{91079757-118A-224D-9846-B1303BBCFBE7}" dt="2020-12-10T20:12:54.038" v="94" actId="478"/>
          <ac:spMkLst>
            <pc:docMk/>
            <pc:sldMk cId="3253384587" sldId="965"/>
            <ac:spMk id="38" creationId="{00000000-0000-0000-0000-000000000000}"/>
          </ac:spMkLst>
        </pc:spChg>
        <pc:spChg chg="del">
          <ac:chgData name="Graham Heyes" userId="091e00f6-f1fe-4e40-a739-26806cf97aac" providerId="ADAL" clId="{91079757-118A-224D-9846-B1303BBCFBE7}" dt="2020-12-10T20:12:26.410" v="90" actId="21"/>
          <ac:spMkLst>
            <pc:docMk/>
            <pc:sldMk cId="3253384587" sldId="965"/>
            <ac:spMk id="40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13:32.234" v="115" actId="1076"/>
          <ac:spMkLst>
            <pc:docMk/>
            <pc:sldMk cId="3253384587" sldId="965"/>
            <ac:spMk id="41" creationId="{00000000-0000-0000-0000-000000000000}"/>
          </ac:spMkLst>
        </pc:spChg>
        <pc:picChg chg="mod">
          <ac:chgData name="Graham Heyes" userId="091e00f6-f1fe-4e40-a739-26806cf97aac" providerId="ADAL" clId="{91079757-118A-224D-9846-B1303BBCFBE7}" dt="2020-12-10T20:13:27.936" v="114" actId="14100"/>
          <ac:picMkLst>
            <pc:docMk/>
            <pc:sldMk cId="3253384587" sldId="965"/>
            <ac:picMk id="36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0T20:13:20.140" v="112" actId="1076"/>
          <ac:picMkLst>
            <pc:docMk/>
            <pc:sldMk cId="3253384587" sldId="965"/>
            <ac:picMk id="39" creationId="{00000000-0000-0000-0000-000000000000}"/>
          </ac:picMkLst>
        </pc:picChg>
      </pc:sldChg>
      <pc:sldChg chg="addSp modSp add mod modClrScheme chgLayout">
        <pc:chgData name="Graham Heyes" userId="091e00f6-f1fe-4e40-a739-26806cf97aac" providerId="ADAL" clId="{91079757-118A-224D-9846-B1303BBCFBE7}" dt="2020-12-11T14:55:21.207" v="1752" actId="14100"/>
        <pc:sldMkLst>
          <pc:docMk/>
          <pc:sldMk cId="781502539" sldId="966"/>
        </pc:sldMkLst>
        <pc:spChg chg="add mod">
          <ac:chgData name="Graham Heyes" userId="091e00f6-f1fe-4e40-a739-26806cf97aac" providerId="ADAL" clId="{91079757-118A-224D-9846-B1303BBCFBE7}" dt="2020-12-11T14:54:22.502" v="1738" actId="1076"/>
          <ac:spMkLst>
            <pc:docMk/>
            <pc:sldMk cId="781502539" sldId="966"/>
            <ac:spMk id="10" creationId="{292FC430-3A13-B940-95A0-6CA024EB0D58}"/>
          </ac:spMkLst>
        </pc:spChg>
        <pc:spChg chg="mod ord">
          <ac:chgData name="Graham Heyes" userId="091e00f6-f1fe-4e40-a739-26806cf97aac" providerId="ADAL" clId="{91079757-118A-224D-9846-B1303BBCFBE7}" dt="2020-12-11T13:58:47.701" v="919" actId="1076"/>
          <ac:spMkLst>
            <pc:docMk/>
            <pc:sldMk cId="781502539" sldId="966"/>
            <ac:spMk id="66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0T20:15:08.107" v="128" actId="27636"/>
          <ac:spMkLst>
            <pc:docMk/>
            <pc:sldMk cId="781502539" sldId="966"/>
            <ac:spMk id="67" creationId="{00000000-0000-0000-0000-000000000000}"/>
          </ac:spMkLst>
        </pc:spChg>
        <pc:picChg chg="add mod">
          <ac:chgData name="Graham Heyes" userId="091e00f6-f1fe-4e40-a739-26806cf97aac" providerId="ADAL" clId="{91079757-118A-224D-9846-B1303BBCFBE7}" dt="2020-12-11T14:54:19.377" v="1737" actId="14100"/>
          <ac:picMkLst>
            <pc:docMk/>
            <pc:sldMk cId="781502539" sldId="966"/>
            <ac:picMk id="3" creationId="{55334A26-C6B9-084E-B3BC-62F5680E663B}"/>
          </ac:picMkLst>
        </pc:picChg>
        <pc:picChg chg="add mod">
          <ac:chgData name="Graham Heyes" userId="091e00f6-f1fe-4e40-a739-26806cf97aac" providerId="ADAL" clId="{91079757-118A-224D-9846-B1303BBCFBE7}" dt="2020-12-11T14:54:12.276" v="1735" actId="1076"/>
          <ac:picMkLst>
            <pc:docMk/>
            <pc:sldMk cId="781502539" sldId="966"/>
            <ac:picMk id="5" creationId="{81A847F7-AD2A-C24F-ADAE-03C90711E37A}"/>
          </ac:picMkLst>
        </pc:picChg>
        <pc:picChg chg="add mod">
          <ac:chgData name="Graham Heyes" userId="091e00f6-f1fe-4e40-a739-26806cf97aac" providerId="ADAL" clId="{91079757-118A-224D-9846-B1303BBCFBE7}" dt="2020-12-11T14:54:50.222" v="1748" actId="1037"/>
          <ac:picMkLst>
            <pc:docMk/>
            <pc:sldMk cId="781502539" sldId="966"/>
            <ac:picMk id="7" creationId="{07EC09DB-792E-C34E-A8A0-5A1C76D5E60A}"/>
          </ac:picMkLst>
        </pc:picChg>
        <pc:picChg chg="add mod">
          <ac:chgData name="Graham Heyes" userId="091e00f6-f1fe-4e40-a739-26806cf97aac" providerId="ADAL" clId="{91079757-118A-224D-9846-B1303BBCFBE7}" dt="2020-12-11T14:55:21.207" v="1752" actId="14100"/>
          <ac:picMkLst>
            <pc:docMk/>
            <pc:sldMk cId="781502539" sldId="966"/>
            <ac:picMk id="9" creationId="{5028B6DE-9CA3-914B-B515-6457CB45A1F9}"/>
          </ac:picMkLst>
        </pc:picChg>
        <pc:picChg chg="add mod">
          <ac:chgData name="Graham Heyes" userId="091e00f6-f1fe-4e40-a739-26806cf97aac" providerId="ADAL" clId="{91079757-118A-224D-9846-B1303BBCFBE7}" dt="2020-12-11T14:55:07.458" v="1751" actId="14100"/>
          <ac:picMkLst>
            <pc:docMk/>
            <pc:sldMk cId="781502539" sldId="966"/>
            <ac:picMk id="12" creationId="{E70E50BC-6B30-6347-B206-E3E9E0EE5D21}"/>
          </ac:picMkLst>
        </pc:picChg>
      </pc:sldChg>
      <pc:sldChg chg="modSp new mod">
        <pc:chgData name="Graham Heyes" userId="091e00f6-f1fe-4e40-a739-26806cf97aac" providerId="ADAL" clId="{91079757-118A-224D-9846-B1303BBCFBE7}" dt="2020-12-14T15:00:47.131" v="2364" actId="20577"/>
        <pc:sldMkLst>
          <pc:docMk/>
          <pc:sldMk cId="1956508671" sldId="967"/>
        </pc:sldMkLst>
        <pc:spChg chg="mod">
          <ac:chgData name="Graham Heyes" userId="091e00f6-f1fe-4e40-a739-26806cf97aac" providerId="ADAL" clId="{91079757-118A-224D-9846-B1303BBCFBE7}" dt="2020-12-14T14:58:48.272" v="2199" actId="20577"/>
          <ac:spMkLst>
            <pc:docMk/>
            <pc:sldMk cId="1956508671" sldId="967"/>
            <ac:spMk id="2" creationId="{7C888445-5DAE-E04E-B7BD-F096B09ECC2E}"/>
          </ac:spMkLst>
        </pc:spChg>
        <pc:spChg chg="mod">
          <ac:chgData name="Graham Heyes" userId="091e00f6-f1fe-4e40-a739-26806cf97aac" providerId="ADAL" clId="{91079757-118A-224D-9846-B1303BBCFBE7}" dt="2020-12-14T15:00:47.131" v="2364" actId="20577"/>
          <ac:spMkLst>
            <pc:docMk/>
            <pc:sldMk cId="1956508671" sldId="967"/>
            <ac:spMk id="3" creationId="{7EA4FF1F-4A47-ED4B-A6A5-1D1973D685DC}"/>
          </ac:spMkLst>
        </pc:spChg>
      </pc:sldChg>
      <pc:sldChg chg="modSp add del mod">
        <pc:chgData name="Graham Heyes" userId="091e00f6-f1fe-4e40-a739-26806cf97aac" providerId="ADAL" clId="{91079757-118A-224D-9846-B1303BBCFBE7}" dt="2020-12-10T20:09:40.921" v="71" actId="2696"/>
        <pc:sldMkLst>
          <pc:docMk/>
          <pc:sldMk cId="3126246216" sldId="967"/>
        </pc:sldMkLst>
        <pc:spChg chg="mod">
          <ac:chgData name="Graham Heyes" userId="091e00f6-f1fe-4e40-a739-26806cf97aac" providerId="ADAL" clId="{91079757-118A-224D-9846-B1303BBCFBE7}" dt="2020-12-10T20:09:38.708" v="70" actId="21"/>
          <ac:spMkLst>
            <pc:docMk/>
            <pc:sldMk cId="3126246216" sldId="967"/>
            <ac:spMk id="73" creationId="{00000000-0000-0000-0000-000000000000}"/>
          </ac:spMkLst>
        </pc:spChg>
      </pc:sldChg>
      <pc:sldChg chg="addSp delSp modSp add mod modTransition modClrScheme addAnim delAnim modAnim chgLayout">
        <pc:chgData name="Graham Heyes" userId="091e00f6-f1fe-4e40-a739-26806cf97aac" providerId="ADAL" clId="{91079757-118A-224D-9846-B1303BBCFBE7}" dt="2020-12-11T15:05:15.861" v="1753" actId="20577"/>
        <pc:sldMkLst>
          <pc:docMk/>
          <pc:sldMk cId="882464228" sldId="968"/>
        </pc:sldMkLst>
        <pc:spChg chg="add del mod ord">
          <ac:chgData name="Graham Heyes" userId="091e00f6-f1fe-4e40-a739-26806cf97aac" providerId="ADAL" clId="{91079757-118A-224D-9846-B1303BBCFBE7}" dt="2020-12-10T20:40:46.763" v="518" actId="6264"/>
          <ac:spMkLst>
            <pc:docMk/>
            <pc:sldMk cId="882464228" sldId="968"/>
            <ac:spMk id="2" creationId="{FE72BDC2-D6A6-084B-A8CE-A17BA34A2F01}"/>
          </ac:spMkLst>
        </pc:spChg>
        <pc:spChg chg="add del mod">
          <ac:chgData name="Graham Heyes" userId="091e00f6-f1fe-4e40-a739-26806cf97aac" providerId="ADAL" clId="{91079757-118A-224D-9846-B1303BBCFBE7}" dt="2020-12-10T20:40:46.763" v="518" actId="6264"/>
          <ac:spMkLst>
            <pc:docMk/>
            <pc:sldMk cId="882464228" sldId="968"/>
            <ac:spMk id="3" creationId="{585ED0AF-4E31-194E-88F2-EB161AF8A979}"/>
          </ac:spMkLst>
        </pc:spChg>
        <pc:spChg chg="add del mod ord">
          <ac:chgData name="Graham Heyes" userId="091e00f6-f1fe-4e40-a739-26806cf97aac" providerId="ADAL" clId="{91079757-118A-224D-9846-B1303BBCFBE7}" dt="2020-12-11T15:05:15.861" v="1753" actId="20577"/>
          <ac:spMkLst>
            <pc:docMk/>
            <pc:sldMk cId="882464228" sldId="968"/>
            <ac:spMk id="4" creationId="{6EEBFEC4-D2D1-AA4D-96FC-00F325063C8C}"/>
          </ac:spMkLst>
        </pc:spChg>
        <pc:spChg chg="add del mod">
          <ac:chgData name="Graham Heyes" userId="091e00f6-f1fe-4e40-a739-26806cf97aac" providerId="ADAL" clId="{91079757-118A-224D-9846-B1303BBCFBE7}" dt="2020-12-10T20:43:26.828" v="531" actId="21"/>
          <ac:spMkLst>
            <pc:docMk/>
            <pc:sldMk cId="882464228" sldId="968"/>
            <ac:spMk id="6" creationId="{5DE48408-0C22-1443-872D-4CF8EB38CC2D}"/>
          </ac:spMkLst>
        </pc:spChg>
        <pc:spChg chg="add del mod">
          <ac:chgData name="Graham Heyes" userId="091e00f6-f1fe-4e40-a739-26806cf97aac" providerId="ADAL" clId="{91079757-118A-224D-9846-B1303BBCFBE7}" dt="2020-12-10T20:43:56.238" v="533"/>
          <ac:spMkLst>
            <pc:docMk/>
            <pc:sldMk cId="882464228" sldId="968"/>
            <ac:spMk id="36" creationId="{F79EA398-69B8-C844-A848-07DDF75FEA0A}"/>
          </ac:spMkLst>
        </pc:spChg>
        <pc:spChg chg="mod">
          <ac:chgData name="Graham Heyes" userId="091e00f6-f1fe-4e40-a739-26806cf97aac" providerId="ADAL" clId="{91079757-118A-224D-9846-B1303BBCFBE7}" dt="2020-12-10T20:43:54.878" v="532"/>
          <ac:spMkLst>
            <pc:docMk/>
            <pc:sldMk cId="882464228" sldId="968"/>
            <ac:spMk id="38" creationId="{BE0205F5-A6B9-6E47-9507-5B638632AEFF}"/>
          </ac:spMkLst>
        </pc:spChg>
        <pc:spChg chg="mod">
          <ac:chgData name="Graham Heyes" userId="091e00f6-f1fe-4e40-a739-26806cf97aac" providerId="ADAL" clId="{91079757-118A-224D-9846-B1303BBCFBE7}" dt="2020-12-10T20:43:54.878" v="532"/>
          <ac:spMkLst>
            <pc:docMk/>
            <pc:sldMk cId="882464228" sldId="968"/>
            <ac:spMk id="39" creationId="{CA9C2DFD-0D1D-804F-B071-F6F62E50D15E}"/>
          </ac:spMkLst>
        </pc:spChg>
        <pc:spChg chg="mod">
          <ac:chgData name="Graham Heyes" userId="091e00f6-f1fe-4e40-a739-26806cf97aac" providerId="ADAL" clId="{91079757-118A-224D-9846-B1303BBCFBE7}" dt="2020-12-10T20:43:54.878" v="532"/>
          <ac:spMkLst>
            <pc:docMk/>
            <pc:sldMk cId="882464228" sldId="968"/>
            <ac:spMk id="40" creationId="{70DD1137-6213-704A-A6D8-DAC669FFA1E9}"/>
          </ac:spMkLst>
        </pc:spChg>
        <pc:spChg chg="mod">
          <ac:chgData name="Graham Heyes" userId="091e00f6-f1fe-4e40-a739-26806cf97aac" providerId="ADAL" clId="{91079757-118A-224D-9846-B1303BBCFBE7}" dt="2020-12-10T20:43:54.878" v="532"/>
          <ac:spMkLst>
            <pc:docMk/>
            <pc:sldMk cId="882464228" sldId="968"/>
            <ac:spMk id="41" creationId="{C004E846-24A0-5641-8B6D-E4FE7BF5512D}"/>
          </ac:spMkLst>
        </pc:spChg>
        <pc:spChg chg="mod">
          <ac:chgData name="Graham Heyes" userId="091e00f6-f1fe-4e40-a739-26806cf97aac" providerId="ADAL" clId="{91079757-118A-224D-9846-B1303BBCFBE7}" dt="2020-12-10T20:43:54.878" v="532"/>
          <ac:spMkLst>
            <pc:docMk/>
            <pc:sldMk cId="882464228" sldId="968"/>
            <ac:spMk id="42" creationId="{695127AA-EA9C-0740-8926-5D6D0C491870}"/>
          </ac:spMkLst>
        </pc:spChg>
        <pc:spChg chg="mod ord">
          <ac:chgData name="Graham Heyes" userId="091e00f6-f1fe-4e40-a739-26806cf97aac" providerId="ADAL" clId="{91079757-118A-224D-9846-B1303BBCFBE7}" dt="2020-12-11T13:57:39.895" v="891" actId="20577"/>
          <ac:spMkLst>
            <pc:docMk/>
            <pc:sldMk cId="882464228" sldId="968"/>
            <ac:spMk id="367" creationId="{00000000-0000-0000-0000-000000000000}"/>
          </ac:spMkLst>
        </pc:spChg>
        <pc:spChg chg="mod ord">
          <ac:chgData name="Graham Heyes" userId="091e00f6-f1fe-4e40-a739-26806cf97aac" providerId="ADAL" clId="{91079757-118A-224D-9846-B1303BBCFBE7}" dt="2020-12-10T20:40:46.763" v="518" actId="6264"/>
          <ac:spMkLst>
            <pc:docMk/>
            <pc:sldMk cId="882464228" sldId="968"/>
            <ac:spMk id="368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42:49.509" v="524" actId="21"/>
          <ac:spMkLst>
            <pc:docMk/>
            <pc:sldMk cId="882464228" sldId="968"/>
            <ac:spMk id="385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42:37.090" v="522" actId="21"/>
          <ac:spMkLst>
            <pc:docMk/>
            <pc:sldMk cId="882464228" sldId="968"/>
            <ac:spMk id="386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43:01.163" v="526" actId="21"/>
          <ac:spMkLst>
            <pc:docMk/>
            <pc:sldMk cId="882464228" sldId="968"/>
            <ac:spMk id="388" creationId="{00000000-0000-0000-0000-000000000000}"/>
          </ac:spMkLst>
        </pc:spChg>
        <pc:spChg chg="del">
          <ac:chgData name="Graham Heyes" userId="091e00f6-f1fe-4e40-a739-26806cf97aac" providerId="ADAL" clId="{91079757-118A-224D-9846-B1303BBCFBE7}" dt="2020-12-10T20:44:08.838" v="535" actId="478"/>
          <ac:spMkLst>
            <pc:docMk/>
            <pc:sldMk cId="882464228" sldId="968"/>
            <ac:spMk id="389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0T20:43:15.092" v="528" actId="21"/>
          <ac:spMkLst>
            <pc:docMk/>
            <pc:sldMk cId="882464228" sldId="968"/>
            <ac:spMk id="395" creationId="{00000000-0000-0000-0000-000000000000}"/>
          </ac:spMkLst>
        </pc:spChg>
        <pc:grpChg chg="add del mod">
          <ac:chgData name="Graham Heyes" userId="091e00f6-f1fe-4e40-a739-26806cf97aac" providerId="ADAL" clId="{91079757-118A-224D-9846-B1303BBCFBE7}" dt="2020-12-10T20:43:56.238" v="533"/>
          <ac:grpSpMkLst>
            <pc:docMk/>
            <pc:sldMk cId="882464228" sldId="968"/>
            <ac:grpSpMk id="37" creationId="{C87A6017-4610-1143-B31E-879DA6EA77CC}"/>
          </ac:grpSpMkLst>
        </pc:grpChg>
        <pc:grpChg chg="mod">
          <ac:chgData name="Graham Heyes" userId="091e00f6-f1fe-4e40-a739-26806cf97aac" providerId="ADAL" clId="{91079757-118A-224D-9846-B1303BBCFBE7}" dt="2020-12-10T20:46:20.332" v="544" actId="1076"/>
          <ac:grpSpMkLst>
            <pc:docMk/>
            <pc:sldMk cId="882464228" sldId="968"/>
            <ac:grpSpMk id="375" creationId="{00000000-0000-0000-0000-000000000000}"/>
          </ac:grpSpMkLst>
        </pc:grpChg>
        <pc:grpChg chg="mod">
          <ac:chgData name="Graham Heyes" userId="091e00f6-f1fe-4e40-a739-26806cf97aac" providerId="ADAL" clId="{91079757-118A-224D-9846-B1303BBCFBE7}" dt="2020-12-10T20:46:16.297" v="542" actId="1076"/>
          <ac:grpSpMkLst>
            <pc:docMk/>
            <pc:sldMk cId="882464228" sldId="968"/>
            <ac:grpSpMk id="384" creationId="{00000000-0000-0000-0000-000000000000}"/>
          </ac:grpSpMkLst>
        </pc:grpChg>
        <pc:grpChg chg="add del mod">
          <ac:chgData name="Graham Heyes" userId="091e00f6-f1fe-4e40-a739-26806cf97aac" providerId="ADAL" clId="{91079757-118A-224D-9846-B1303BBCFBE7}" dt="2020-12-10T20:44:12.292" v="536" actId="478"/>
          <ac:grpSpMkLst>
            <pc:docMk/>
            <pc:sldMk cId="882464228" sldId="968"/>
            <ac:grpSpMk id="394" creationId="{00000000-0000-0000-0000-000000000000}"/>
          </ac:grpSpMkLst>
        </pc:grpChg>
        <pc:picChg chg="add del mod">
          <ac:chgData name="Graham Heyes" userId="091e00f6-f1fe-4e40-a739-26806cf97aac" providerId="ADAL" clId="{91079757-118A-224D-9846-B1303BBCFBE7}" dt="2020-12-10T20:45:41.947" v="540"/>
          <ac:picMkLst>
            <pc:docMk/>
            <pc:sldMk cId="882464228" sldId="968"/>
            <ac:picMk id="7" creationId="{824D85C1-F1D5-9147-8FF7-B387985211AB}"/>
          </ac:picMkLst>
        </pc:picChg>
        <pc:picChg chg="mod">
          <ac:chgData name="Graham Heyes" userId="091e00f6-f1fe-4e40-a739-26806cf97aac" providerId="ADAL" clId="{91079757-118A-224D-9846-B1303BBCFBE7}" dt="2020-12-10T20:46:18.124" v="543" actId="1076"/>
          <ac:picMkLst>
            <pc:docMk/>
            <pc:sldMk cId="882464228" sldId="968"/>
            <ac:picMk id="387" creationId="{00000000-0000-0000-0000-000000000000}"/>
          </ac:picMkLst>
        </pc:picChg>
      </pc:sldChg>
      <pc:sldChg chg="addSp delSp modSp add mod ord">
        <pc:chgData name="Graham Heyes" userId="091e00f6-f1fe-4e40-a739-26806cf97aac" providerId="ADAL" clId="{91079757-118A-224D-9846-B1303BBCFBE7}" dt="2020-12-11T14:00:24.405" v="945" actId="20577"/>
        <pc:sldMkLst>
          <pc:docMk/>
          <pc:sldMk cId="1513665350" sldId="1508"/>
        </pc:sldMkLst>
        <pc:spChg chg="mod">
          <ac:chgData name="Graham Heyes" userId="091e00f6-f1fe-4e40-a739-26806cf97aac" providerId="ADAL" clId="{91079757-118A-224D-9846-B1303BBCFBE7}" dt="2020-12-11T14:00:24.405" v="945" actId="20577"/>
          <ac:spMkLst>
            <pc:docMk/>
            <pc:sldMk cId="1513665350" sldId="1508"/>
            <ac:spMk id="2" creationId="{E2A5159C-69DA-D04B-81BC-57DF5F118061}"/>
          </ac:spMkLst>
        </pc:spChg>
        <pc:spChg chg="del mod">
          <ac:chgData name="Graham Heyes" userId="091e00f6-f1fe-4e40-a739-26806cf97aac" providerId="ADAL" clId="{91079757-118A-224D-9846-B1303BBCFBE7}" dt="2020-12-11T13:55:53.515" v="870" actId="478"/>
          <ac:spMkLst>
            <pc:docMk/>
            <pc:sldMk cId="1513665350" sldId="1508"/>
            <ac:spMk id="4" creationId="{03F3A97F-DF72-1E44-8929-E83F2BF2C181}"/>
          </ac:spMkLst>
        </pc:spChg>
        <pc:spChg chg="del mod">
          <ac:chgData name="Graham Heyes" userId="091e00f6-f1fe-4e40-a739-26806cf97aac" providerId="ADAL" clId="{91079757-118A-224D-9846-B1303BBCFBE7}" dt="2020-12-11T13:56:03.482" v="871" actId="478"/>
          <ac:spMkLst>
            <pc:docMk/>
            <pc:sldMk cId="1513665350" sldId="1508"/>
            <ac:spMk id="5" creationId="{6F42F25E-2F76-FE41-8B87-C2149B47957E}"/>
          </ac:spMkLst>
        </pc:spChg>
        <pc:spChg chg="add del mod">
          <ac:chgData name="Graham Heyes" userId="091e00f6-f1fe-4e40-a739-26806cf97aac" providerId="ADAL" clId="{91079757-118A-224D-9846-B1303BBCFBE7}" dt="2020-12-11T13:49:59.588" v="867" actId="478"/>
          <ac:spMkLst>
            <pc:docMk/>
            <pc:sldMk cId="1513665350" sldId="1508"/>
            <ac:spMk id="7" creationId="{C2A713AD-D3C6-7F42-A99F-5CB3366A0872}"/>
          </ac:spMkLst>
        </pc:spChg>
      </pc:sldChg>
      <pc:sldChg chg="modSp add del">
        <pc:chgData name="Graham Heyes" userId="091e00f6-f1fe-4e40-a739-26806cf97aac" providerId="ADAL" clId="{91079757-118A-224D-9846-B1303BBCFBE7}" dt="2020-12-11T13:37:01.047" v="746"/>
        <pc:sldMkLst>
          <pc:docMk/>
          <pc:sldMk cId="3177361294" sldId="1508"/>
        </pc:sldMkLst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3177361294" sldId="1508"/>
            <ac:spMk id="4" creationId="{03F3A97F-DF72-1E44-8929-E83F2BF2C181}"/>
          </ac:spMkLst>
        </pc:spChg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3177361294" sldId="1508"/>
            <ac:spMk id="5" creationId="{6F42F25E-2F76-FE41-8B87-C2149B47957E}"/>
          </ac:spMkLst>
        </pc:spChg>
      </pc:sldChg>
      <pc:sldChg chg="modSp add del">
        <pc:chgData name="Graham Heyes" userId="091e00f6-f1fe-4e40-a739-26806cf97aac" providerId="ADAL" clId="{91079757-118A-224D-9846-B1303BBCFBE7}" dt="2020-12-11T13:37:01.047" v="746"/>
        <pc:sldMkLst>
          <pc:docMk/>
          <pc:sldMk cId="2739488765" sldId="1532"/>
        </pc:sldMkLst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2739488765" sldId="1532"/>
            <ac:spMk id="4" creationId="{ABF266B1-944A-EF4B-B355-E3167A320A29}"/>
          </ac:spMkLst>
        </pc:spChg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2739488765" sldId="1532"/>
            <ac:spMk id="5" creationId="{3D3E765A-4E6E-A442-B9DE-2240D5074341}"/>
          </ac:spMkLst>
        </pc:spChg>
      </pc:sldChg>
      <pc:sldChg chg="delSp modSp add mod">
        <pc:chgData name="Graham Heyes" userId="091e00f6-f1fe-4e40-a739-26806cf97aac" providerId="ADAL" clId="{91079757-118A-224D-9846-B1303BBCFBE7}" dt="2020-12-11T13:58:18.100" v="911" actId="20577"/>
        <pc:sldMkLst>
          <pc:docMk/>
          <pc:sldMk cId="2765247716" sldId="1532"/>
        </pc:sldMkLst>
        <pc:spChg chg="mod">
          <ac:chgData name="Graham Heyes" userId="091e00f6-f1fe-4e40-a739-26806cf97aac" providerId="ADAL" clId="{91079757-118A-224D-9846-B1303BBCFBE7}" dt="2020-12-11T13:58:18.100" v="911" actId="20577"/>
          <ac:spMkLst>
            <pc:docMk/>
            <pc:sldMk cId="2765247716" sldId="1532"/>
            <ac:spMk id="2" creationId="{43C439E8-6C60-2D45-94D6-5E05C2296434}"/>
          </ac:spMkLst>
        </pc:spChg>
        <pc:spChg chg="del mod">
          <ac:chgData name="Graham Heyes" userId="091e00f6-f1fe-4e40-a739-26806cf97aac" providerId="ADAL" clId="{91079757-118A-224D-9846-B1303BBCFBE7}" dt="2020-12-11T13:56:42.396" v="874" actId="478"/>
          <ac:spMkLst>
            <pc:docMk/>
            <pc:sldMk cId="2765247716" sldId="1532"/>
            <ac:spMk id="4" creationId="{ABF266B1-944A-EF4B-B355-E3167A320A29}"/>
          </ac:spMkLst>
        </pc:spChg>
        <pc:spChg chg="del mod">
          <ac:chgData name="Graham Heyes" userId="091e00f6-f1fe-4e40-a739-26806cf97aac" providerId="ADAL" clId="{91079757-118A-224D-9846-B1303BBCFBE7}" dt="2020-12-11T13:56:45.490" v="875" actId="478"/>
          <ac:spMkLst>
            <pc:docMk/>
            <pc:sldMk cId="2765247716" sldId="1532"/>
            <ac:spMk id="5" creationId="{3D3E765A-4E6E-A442-B9DE-2240D5074341}"/>
          </ac:spMkLst>
        </pc:spChg>
      </pc:sldChg>
      <pc:sldChg chg="delSp modSp add mod">
        <pc:chgData name="Graham Heyes" userId="091e00f6-f1fe-4e40-a739-26806cf97aac" providerId="ADAL" clId="{91079757-118A-224D-9846-B1303BBCFBE7}" dt="2020-12-11T13:57:29.904" v="886" actId="20577"/>
        <pc:sldMkLst>
          <pc:docMk/>
          <pc:sldMk cId="659452007" sldId="1564"/>
        </pc:sldMkLst>
        <pc:spChg chg="mod">
          <ac:chgData name="Graham Heyes" userId="091e00f6-f1fe-4e40-a739-26806cf97aac" providerId="ADAL" clId="{91079757-118A-224D-9846-B1303BBCFBE7}" dt="2020-12-11T13:57:29.904" v="886" actId="20577"/>
          <ac:spMkLst>
            <pc:docMk/>
            <pc:sldMk cId="659452007" sldId="1564"/>
            <ac:spMk id="2" creationId="{9098E45D-8F64-B74D-B7D5-10A98734A106}"/>
          </ac:spMkLst>
        </pc:spChg>
        <pc:spChg chg="del mod">
          <ac:chgData name="Graham Heyes" userId="091e00f6-f1fe-4e40-a739-26806cf97aac" providerId="ADAL" clId="{91079757-118A-224D-9846-B1303BBCFBE7}" dt="2020-12-11T13:57:09.749" v="876" actId="478"/>
          <ac:spMkLst>
            <pc:docMk/>
            <pc:sldMk cId="659452007" sldId="1564"/>
            <ac:spMk id="4" creationId="{E6642E22-50C4-7C4F-A71F-E466FDC396FD}"/>
          </ac:spMkLst>
        </pc:spChg>
        <pc:spChg chg="del mod">
          <ac:chgData name="Graham Heyes" userId="091e00f6-f1fe-4e40-a739-26806cf97aac" providerId="ADAL" clId="{91079757-118A-224D-9846-B1303BBCFBE7}" dt="2020-12-11T13:57:14.953" v="877" actId="478"/>
          <ac:spMkLst>
            <pc:docMk/>
            <pc:sldMk cId="659452007" sldId="1564"/>
            <ac:spMk id="5" creationId="{52056C54-F032-3F41-A1E7-E411ABCBD54B}"/>
          </ac:spMkLst>
        </pc:spChg>
      </pc:sldChg>
      <pc:sldChg chg="modSp add del">
        <pc:chgData name="Graham Heyes" userId="091e00f6-f1fe-4e40-a739-26806cf97aac" providerId="ADAL" clId="{91079757-118A-224D-9846-B1303BBCFBE7}" dt="2020-12-11T13:37:01.047" v="746"/>
        <pc:sldMkLst>
          <pc:docMk/>
          <pc:sldMk cId="2637415757" sldId="1564"/>
        </pc:sldMkLst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2637415757" sldId="1564"/>
            <ac:spMk id="4" creationId="{E6642E22-50C4-7C4F-A71F-E466FDC396FD}"/>
          </ac:spMkLst>
        </pc:spChg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2637415757" sldId="1564"/>
            <ac:spMk id="5" creationId="{52056C54-F032-3F41-A1E7-E411ABCBD54B}"/>
          </ac:spMkLst>
        </pc:spChg>
      </pc:sldChg>
      <pc:sldChg chg="modSp add del">
        <pc:chgData name="Graham Heyes" userId="091e00f6-f1fe-4e40-a739-26806cf97aac" providerId="ADAL" clId="{91079757-118A-224D-9846-B1303BBCFBE7}" dt="2020-12-11T13:37:01.047" v="746"/>
        <pc:sldMkLst>
          <pc:docMk/>
          <pc:sldMk cId="672131119" sldId="1565"/>
        </pc:sldMkLst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672131119" sldId="1565"/>
            <ac:spMk id="4" creationId="{7E727241-93FD-6548-A22A-46B3F97ECF3C}"/>
          </ac:spMkLst>
        </pc:spChg>
        <pc:spChg chg="mod">
          <ac:chgData name="Graham Heyes" userId="091e00f6-f1fe-4e40-a739-26806cf97aac" providerId="ADAL" clId="{91079757-118A-224D-9846-B1303BBCFBE7}" dt="2020-12-11T13:35:57.166" v="745"/>
          <ac:spMkLst>
            <pc:docMk/>
            <pc:sldMk cId="672131119" sldId="1565"/>
            <ac:spMk id="5" creationId="{4A7CD0A3-8B15-2449-8017-C66F7578190C}"/>
          </ac:spMkLst>
        </pc:spChg>
      </pc:sldChg>
      <pc:sldChg chg="delSp modSp add mod">
        <pc:chgData name="Graham Heyes" userId="091e00f6-f1fe-4e40-a739-26806cf97aac" providerId="ADAL" clId="{91079757-118A-224D-9846-B1303BBCFBE7}" dt="2020-12-11T13:58:25.682" v="918" actId="20577"/>
        <pc:sldMkLst>
          <pc:docMk/>
          <pc:sldMk cId="1966899848" sldId="1565"/>
        </pc:sldMkLst>
        <pc:spChg chg="mod">
          <ac:chgData name="Graham Heyes" userId="091e00f6-f1fe-4e40-a739-26806cf97aac" providerId="ADAL" clId="{91079757-118A-224D-9846-B1303BBCFBE7}" dt="2020-12-11T13:58:25.682" v="918" actId="20577"/>
          <ac:spMkLst>
            <pc:docMk/>
            <pc:sldMk cId="1966899848" sldId="1565"/>
            <ac:spMk id="2" creationId="{89372608-9100-074A-A500-DA1662B2F73B}"/>
          </ac:spMkLst>
        </pc:spChg>
        <pc:spChg chg="del mod">
          <ac:chgData name="Graham Heyes" userId="091e00f6-f1fe-4e40-a739-26806cf97aac" providerId="ADAL" clId="{91079757-118A-224D-9846-B1303BBCFBE7}" dt="2020-12-11T13:56:30.660" v="872" actId="478"/>
          <ac:spMkLst>
            <pc:docMk/>
            <pc:sldMk cId="1966899848" sldId="1565"/>
            <ac:spMk id="4" creationId="{7E727241-93FD-6548-A22A-46B3F97ECF3C}"/>
          </ac:spMkLst>
        </pc:spChg>
        <pc:spChg chg="del mod">
          <ac:chgData name="Graham Heyes" userId="091e00f6-f1fe-4e40-a739-26806cf97aac" providerId="ADAL" clId="{91079757-118A-224D-9846-B1303BBCFBE7}" dt="2020-12-11T13:56:34.746" v="873" actId="478"/>
          <ac:spMkLst>
            <pc:docMk/>
            <pc:sldMk cId="1966899848" sldId="1565"/>
            <ac:spMk id="5" creationId="{4A7CD0A3-8B15-2449-8017-C66F7578190C}"/>
          </ac:spMkLst>
        </pc:spChg>
      </pc:sldChg>
      <pc:sldChg chg="addSp modSp new mod">
        <pc:chgData name="Graham Heyes" userId="091e00f6-f1fe-4e40-a739-26806cf97aac" providerId="ADAL" clId="{91079757-118A-224D-9846-B1303BBCFBE7}" dt="2020-12-11T14:35:53.386" v="1629" actId="14861"/>
        <pc:sldMkLst>
          <pc:docMk/>
          <pc:sldMk cId="647543674" sldId="1566"/>
        </pc:sldMkLst>
        <pc:spChg chg="mod">
          <ac:chgData name="Graham Heyes" userId="091e00f6-f1fe-4e40-a739-26806cf97aac" providerId="ADAL" clId="{91079757-118A-224D-9846-B1303BBCFBE7}" dt="2020-12-11T14:25:25.148" v="1234" actId="20577"/>
          <ac:spMkLst>
            <pc:docMk/>
            <pc:sldMk cId="647543674" sldId="1566"/>
            <ac:spMk id="2" creationId="{2F5A4DE1-4C6B-BA48-B2CC-60005845D5E0}"/>
          </ac:spMkLst>
        </pc:spChg>
        <pc:spChg chg="mod">
          <ac:chgData name="Graham Heyes" userId="091e00f6-f1fe-4e40-a739-26806cf97aac" providerId="ADAL" clId="{91079757-118A-224D-9846-B1303BBCFBE7}" dt="2020-12-11T14:30:52.806" v="1602" actId="20577"/>
          <ac:spMkLst>
            <pc:docMk/>
            <pc:sldMk cId="647543674" sldId="1566"/>
            <ac:spMk id="3" creationId="{A5D41EA5-69FC-A440-A092-948691565C25}"/>
          </ac:spMkLst>
        </pc:spChg>
        <pc:picChg chg="add mod">
          <ac:chgData name="Graham Heyes" userId="091e00f6-f1fe-4e40-a739-26806cf97aac" providerId="ADAL" clId="{91079757-118A-224D-9846-B1303BBCFBE7}" dt="2020-12-11T14:35:38.065" v="1625" actId="692"/>
          <ac:picMkLst>
            <pc:docMk/>
            <pc:sldMk cId="647543674" sldId="1566"/>
            <ac:picMk id="4" creationId="{8DB49173-48EA-A64A-ADB8-1CF2CCC23549}"/>
          </ac:picMkLst>
        </pc:picChg>
        <pc:picChg chg="add mod">
          <ac:chgData name="Graham Heyes" userId="091e00f6-f1fe-4e40-a739-26806cf97aac" providerId="ADAL" clId="{91079757-118A-224D-9846-B1303BBCFBE7}" dt="2020-12-11T14:35:31.619" v="1624" actId="692"/>
          <ac:picMkLst>
            <pc:docMk/>
            <pc:sldMk cId="647543674" sldId="1566"/>
            <ac:picMk id="5" creationId="{5D57DDED-0470-C64C-A6D9-EF9548327D10}"/>
          </ac:picMkLst>
        </pc:picChg>
        <pc:picChg chg="add mod">
          <ac:chgData name="Graham Heyes" userId="091e00f6-f1fe-4e40-a739-26806cf97aac" providerId="ADAL" clId="{91079757-118A-224D-9846-B1303BBCFBE7}" dt="2020-12-11T14:35:53.386" v="1629" actId="14861"/>
          <ac:picMkLst>
            <pc:docMk/>
            <pc:sldMk cId="647543674" sldId="1566"/>
            <ac:picMk id="6" creationId="{9BF8D471-A61B-6E42-9550-C39B7C4878CB}"/>
          </ac:picMkLst>
        </pc:picChg>
        <pc:picChg chg="add mod">
          <ac:chgData name="Graham Heyes" userId="091e00f6-f1fe-4e40-a739-26806cf97aac" providerId="ADAL" clId="{91079757-118A-224D-9846-B1303BBCFBE7}" dt="2020-12-11T14:35:48.808" v="1628" actId="14861"/>
          <ac:picMkLst>
            <pc:docMk/>
            <pc:sldMk cId="647543674" sldId="1566"/>
            <ac:picMk id="7" creationId="{9BBD435F-CBDD-3945-9F3C-D862BADA1A3F}"/>
          </ac:picMkLst>
        </pc:picChg>
      </pc:sldChg>
      <pc:sldChg chg="addSp delSp modSp add mod setBg modClrScheme chgLayout modNotes">
        <pc:chgData name="Graham Heyes" userId="091e00f6-f1fe-4e40-a739-26806cf97aac" providerId="ADAL" clId="{91079757-118A-224D-9846-B1303BBCFBE7}" dt="2020-12-14T14:54:07.030" v="1852" actId="14100"/>
        <pc:sldMkLst>
          <pc:docMk/>
          <pc:sldMk cId="3295284480" sldId="1567"/>
        </pc:sldMkLst>
        <pc:spChg chg="add del mod ord">
          <ac:chgData name="Graham Heyes" userId="091e00f6-f1fe-4e40-a739-26806cf97aac" providerId="ADAL" clId="{91079757-118A-224D-9846-B1303BBCFBE7}" dt="2020-12-14T14:48:38.223" v="1795" actId="700"/>
          <ac:spMkLst>
            <pc:docMk/>
            <pc:sldMk cId="3295284480" sldId="1567"/>
            <ac:spMk id="2" creationId="{AC3C732A-80D6-CB44-8507-B934FE566788}"/>
          </ac:spMkLst>
        </pc:spChg>
        <pc:spChg chg="add del mod ord">
          <ac:chgData name="Graham Heyes" userId="091e00f6-f1fe-4e40-a739-26806cf97aac" providerId="ADAL" clId="{91079757-118A-224D-9846-B1303BBCFBE7}" dt="2020-12-14T14:48:38.223" v="1795" actId="700"/>
          <ac:spMkLst>
            <pc:docMk/>
            <pc:sldMk cId="3295284480" sldId="1567"/>
            <ac:spMk id="3" creationId="{6B7531CA-86F0-174E-B7DC-23BBAD4F1039}"/>
          </ac:spMkLst>
        </pc:spChg>
        <pc:spChg chg="add mod ord">
          <ac:chgData name="Graham Heyes" userId="091e00f6-f1fe-4e40-a739-26806cf97aac" providerId="ADAL" clId="{91079757-118A-224D-9846-B1303BBCFBE7}" dt="2020-12-14T14:49:01.409" v="1813" actId="20577"/>
          <ac:spMkLst>
            <pc:docMk/>
            <pc:sldMk cId="3295284480" sldId="1567"/>
            <ac:spMk id="4" creationId="{800F67E5-DA5C-5F46-90FC-A76B9645FE25}"/>
          </ac:spMkLst>
        </pc:spChg>
        <pc:spChg chg="add del mod ord">
          <ac:chgData name="Graham Heyes" userId="091e00f6-f1fe-4e40-a739-26806cf97aac" providerId="ADAL" clId="{91079757-118A-224D-9846-B1303BBCFBE7}" dt="2020-12-14T14:49:06.075" v="1814" actId="478"/>
          <ac:spMkLst>
            <pc:docMk/>
            <pc:sldMk cId="3295284480" sldId="1567"/>
            <ac:spMk id="5" creationId="{828B20FA-3FC9-0F44-ABBF-24749713952B}"/>
          </ac:spMkLst>
        </pc:spChg>
        <pc:spChg chg="add del">
          <ac:chgData name="Graham Heyes" userId="091e00f6-f1fe-4e40-a739-26806cf97aac" providerId="ADAL" clId="{91079757-118A-224D-9846-B1303BBCFBE7}" dt="2020-12-14T14:51:55.288" v="1831" actId="11529"/>
          <ac:spMkLst>
            <pc:docMk/>
            <pc:sldMk cId="3295284480" sldId="1567"/>
            <ac:spMk id="6" creationId="{FCB3DD3E-5170-9641-BBDC-1120658ED37E}"/>
          </ac:spMkLst>
        </pc:spChg>
        <pc:spChg chg="add mod">
          <ac:chgData name="Graham Heyes" userId="091e00f6-f1fe-4e40-a739-26806cf97aac" providerId="ADAL" clId="{91079757-118A-224D-9846-B1303BBCFBE7}" dt="2020-12-14T14:54:07.030" v="1852" actId="14100"/>
          <ac:spMkLst>
            <pc:docMk/>
            <pc:sldMk cId="3295284480" sldId="1567"/>
            <ac:spMk id="7" creationId="{2F34C419-0F4B-E74B-A85F-D4D67DE41204}"/>
          </ac:spMkLst>
        </pc:spChg>
        <pc:spChg chg="add mod">
          <ac:chgData name="Graham Heyes" userId="091e00f6-f1fe-4e40-a739-26806cf97aac" providerId="ADAL" clId="{91079757-118A-224D-9846-B1303BBCFBE7}" dt="2020-12-14T14:53:00.331" v="1844" actId="167"/>
          <ac:spMkLst>
            <pc:docMk/>
            <pc:sldMk cId="3295284480" sldId="1567"/>
            <ac:spMk id="30" creationId="{4427638C-317B-044A-B8DE-4B988EB08078}"/>
          </ac:spMkLst>
        </pc:spChg>
        <pc:spChg chg="mod">
          <ac:chgData name="Graham Heyes" userId="091e00f6-f1fe-4e40-a739-26806cf97aac" providerId="ADAL" clId="{91079757-118A-224D-9846-B1303BBCFBE7}" dt="2020-12-14T14:48:43.811" v="1796" actId="21"/>
          <ac:spMkLst>
            <pc:docMk/>
            <pc:sldMk cId="3295284480" sldId="1567"/>
            <ac:spMk id="55" creationId="{00000000-0000-0000-0000-000000000000}"/>
          </ac:spMkLst>
        </pc:spChg>
        <pc:spChg chg="del">
          <ac:chgData name="Graham Heyes" userId="091e00f6-f1fe-4e40-a739-26806cf97aac" providerId="ADAL" clId="{91079757-118A-224D-9846-B1303BBCFBE7}" dt="2020-12-14T14:51:57.620" v="1832" actId="478"/>
          <ac:spMkLst>
            <pc:docMk/>
            <pc:sldMk cId="3295284480" sldId="1567"/>
            <ac:spMk id="59" creationId="{00000000-0000-0000-0000-000000000000}"/>
          </ac:spMkLst>
        </pc:spChg>
        <pc:spChg chg="del mod">
          <ac:chgData name="Graham Heyes" userId="091e00f6-f1fe-4e40-a739-26806cf97aac" providerId="ADAL" clId="{91079757-118A-224D-9846-B1303BBCFBE7}" dt="2020-12-14T14:52:06.988" v="1834" actId="478"/>
          <ac:spMkLst>
            <pc:docMk/>
            <pc:sldMk cId="3295284480" sldId="1567"/>
            <ac:spMk id="65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4T14:54:02.056" v="1851" actId="1076"/>
          <ac:spMkLst>
            <pc:docMk/>
            <pc:sldMk cId="3295284480" sldId="1567"/>
            <ac:spMk id="74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4T14:51:26.629" v="1827" actId="1076"/>
          <ac:spMkLst>
            <pc:docMk/>
            <pc:sldMk cId="3295284480" sldId="1567"/>
            <ac:spMk id="75" creationId="{00000000-0000-0000-0000-000000000000}"/>
          </ac:spMkLst>
        </pc:spChg>
        <pc:grpChg chg="add mod">
          <ac:chgData name="Graham Heyes" userId="091e00f6-f1fe-4e40-a739-26806cf97aac" providerId="ADAL" clId="{91079757-118A-224D-9846-B1303BBCFBE7}" dt="2020-12-14T14:53:52.869" v="1849" actId="1076"/>
          <ac:grpSpMkLst>
            <pc:docMk/>
            <pc:sldMk cId="3295284480" sldId="1567"/>
            <ac:grpSpMk id="8" creationId="{6D6DE7AB-7D97-3A4B-AD59-155C670C36E9}"/>
          </ac:grpSpMkLst>
        </pc:grpChg>
        <pc:grpChg chg="add mod">
          <ac:chgData name="Graham Heyes" userId="091e00f6-f1fe-4e40-a739-26806cf97aac" providerId="ADAL" clId="{91079757-118A-224D-9846-B1303BBCFBE7}" dt="2020-12-14T14:53:57.616" v="1850" actId="14100"/>
          <ac:grpSpMkLst>
            <pc:docMk/>
            <pc:sldMk cId="3295284480" sldId="1567"/>
            <ac:grpSpMk id="9" creationId="{F47D28FB-FEEC-5E42-8155-ADC06A90794E}"/>
          </ac:grpSpMkLst>
        </pc:grpChg>
        <pc:grpChg chg="add del mod">
          <ac:chgData name="Graham Heyes" userId="091e00f6-f1fe-4e40-a739-26806cf97aac" providerId="ADAL" clId="{91079757-118A-224D-9846-B1303BBCFBE7}" dt="2020-12-14T14:53:09.703" v="1845" actId="1076"/>
          <ac:grpSpMkLst>
            <pc:docMk/>
            <pc:sldMk cId="3295284480" sldId="1567"/>
            <ac:grpSpMk id="56" creationId="{00000000-0000-0000-0000-000000000000}"/>
          </ac:grpSpMkLst>
        </pc:grpChg>
        <pc:picChg chg="mod">
          <ac:chgData name="Graham Heyes" userId="091e00f6-f1fe-4e40-a739-26806cf97aac" providerId="ADAL" clId="{91079757-118A-224D-9846-B1303BBCFBE7}" dt="2020-12-14T14:50:05.321" v="1821" actId="1076"/>
          <ac:picMkLst>
            <pc:docMk/>
            <pc:sldMk cId="3295284480" sldId="1567"/>
            <ac:picMk id="54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4T14:53:16.093" v="1846" actId="1076"/>
          <ac:picMkLst>
            <pc:docMk/>
            <pc:sldMk cId="3295284480" sldId="1567"/>
            <ac:picMk id="58" creationId="{00000000-0000-0000-0000-000000000000}"/>
          </ac:picMkLst>
        </pc:picChg>
      </pc:sldChg>
      <pc:sldChg chg="addSp delSp modSp add mod setBg modClrScheme chgLayout modNotes">
        <pc:chgData name="Graham Heyes" userId="091e00f6-f1fe-4e40-a739-26806cf97aac" providerId="ADAL" clId="{91079757-118A-224D-9846-B1303BBCFBE7}" dt="2020-12-14T14:55:31.379" v="1857" actId="207"/>
        <pc:sldMkLst>
          <pc:docMk/>
          <pc:sldMk cId="3554161676" sldId="1568"/>
        </pc:sldMkLst>
        <pc:spChg chg="add mod ord">
          <ac:chgData name="Graham Heyes" userId="091e00f6-f1fe-4e40-a739-26806cf97aac" providerId="ADAL" clId="{91079757-118A-224D-9846-B1303BBCFBE7}" dt="2020-12-14T14:48:25.595" v="1793" actId="207"/>
          <ac:spMkLst>
            <pc:docMk/>
            <pc:sldMk cId="3554161676" sldId="1568"/>
            <ac:spMk id="2" creationId="{C75D2ECC-7BFD-2842-A6EC-791FA7F74F88}"/>
          </ac:spMkLst>
        </pc:spChg>
        <pc:spChg chg="add del mod ord">
          <ac:chgData name="Graham Heyes" userId="091e00f6-f1fe-4e40-a739-26806cf97aac" providerId="ADAL" clId="{91079757-118A-224D-9846-B1303BBCFBE7}" dt="2020-12-14T14:47:58.273" v="1779" actId="478"/>
          <ac:spMkLst>
            <pc:docMk/>
            <pc:sldMk cId="3554161676" sldId="1568"/>
            <ac:spMk id="3" creationId="{5E35F633-F019-E44A-B396-DABC4731D5A3}"/>
          </ac:spMkLst>
        </pc:spChg>
        <pc:spChg chg="mod">
          <ac:chgData name="Graham Heyes" userId="091e00f6-f1fe-4e40-a739-26806cf97aac" providerId="ADAL" clId="{91079757-118A-224D-9846-B1303BBCFBE7}" dt="2020-12-14T14:47:48.158" v="1774" actId="21"/>
          <ac:spMkLst>
            <pc:docMk/>
            <pc:sldMk cId="3554161676" sldId="1568"/>
            <ac:spMk id="81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4T14:55:19.957" v="1855" actId="1076"/>
          <ac:spMkLst>
            <pc:docMk/>
            <pc:sldMk cId="3554161676" sldId="1568"/>
            <ac:spMk id="93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4T14:55:24.641" v="1856" actId="207"/>
          <ac:spMkLst>
            <pc:docMk/>
            <pc:sldMk cId="3554161676" sldId="1568"/>
            <ac:spMk id="94" creationId="{00000000-0000-0000-0000-000000000000}"/>
          </ac:spMkLst>
        </pc:spChg>
        <pc:spChg chg="mod">
          <ac:chgData name="Graham Heyes" userId="091e00f6-f1fe-4e40-a739-26806cf97aac" providerId="ADAL" clId="{91079757-118A-224D-9846-B1303BBCFBE7}" dt="2020-12-14T14:55:31.379" v="1857" actId="207"/>
          <ac:spMkLst>
            <pc:docMk/>
            <pc:sldMk cId="3554161676" sldId="1568"/>
            <ac:spMk id="95" creationId="{00000000-0000-0000-0000-000000000000}"/>
          </ac:spMkLst>
        </pc:spChg>
        <pc:picChg chg="mod">
          <ac:chgData name="Graham Heyes" userId="091e00f6-f1fe-4e40-a739-26806cf97aac" providerId="ADAL" clId="{91079757-118A-224D-9846-B1303BBCFBE7}" dt="2020-12-14T14:55:06.855" v="1854" actId="1076"/>
          <ac:picMkLst>
            <pc:docMk/>
            <pc:sldMk cId="3554161676" sldId="1568"/>
            <ac:picMk id="80" creationId="{00000000-0000-0000-0000-000000000000}"/>
          </ac:picMkLst>
        </pc:picChg>
        <pc:picChg chg="mod">
          <ac:chgData name="Graham Heyes" userId="091e00f6-f1fe-4e40-a739-26806cf97aac" providerId="ADAL" clId="{91079757-118A-224D-9846-B1303BBCFBE7}" dt="2020-12-14T14:55:00.756" v="1853" actId="1076"/>
          <ac:picMkLst>
            <pc:docMk/>
            <pc:sldMk cId="3554161676" sldId="1568"/>
            <ac:picMk id="92" creationId="{00000000-0000-0000-0000-000000000000}"/>
          </ac:picMkLst>
        </pc:picChg>
      </pc:sldChg>
      <pc:sldChg chg="addSp modSp new mod">
        <pc:chgData name="Graham Heyes" userId="091e00f6-f1fe-4e40-a739-26806cf97aac" providerId="ADAL" clId="{91079757-118A-224D-9846-B1303BBCFBE7}" dt="2020-12-14T16:41:29.568" v="3279" actId="20577"/>
        <pc:sldMkLst>
          <pc:docMk/>
          <pc:sldMk cId="1057649300" sldId="1569"/>
        </pc:sldMkLst>
        <pc:spChg chg="mod">
          <ac:chgData name="Graham Heyes" userId="091e00f6-f1fe-4e40-a739-26806cf97aac" providerId="ADAL" clId="{91079757-118A-224D-9846-B1303BBCFBE7}" dt="2020-12-14T16:15:03.043" v="3196" actId="20577"/>
          <ac:spMkLst>
            <pc:docMk/>
            <pc:sldMk cId="1057649300" sldId="1569"/>
            <ac:spMk id="2" creationId="{10C752A3-C284-A941-97E4-6BF110FAF47A}"/>
          </ac:spMkLst>
        </pc:spChg>
        <pc:spChg chg="mod">
          <ac:chgData name="Graham Heyes" userId="091e00f6-f1fe-4e40-a739-26806cf97aac" providerId="ADAL" clId="{91079757-118A-224D-9846-B1303BBCFBE7}" dt="2020-12-14T16:41:29.568" v="3279" actId="20577"/>
          <ac:spMkLst>
            <pc:docMk/>
            <pc:sldMk cId="1057649300" sldId="1569"/>
            <ac:spMk id="3" creationId="{3FAD690A-D195-AC47-8F73-C4E1AA70825B}"/>
          </ac:spMkLst>
        </pc:spChg>
        <pc:picChg chg="add mod">
          <ac:chgData name="Graham Heyes" userId="091e00f6-f1fe-4e40-a739-26806cf97aac" providerId="ADAL" clId="{91079757-118A-224D-9846-B1303BBCFBE7}" dt="2020-12-14T16:07:22.952" v="2452" actId="1076"/>
          <ac:picMkLst>
            <pc:docMk/>
            <pc:sldMk cId="1057649300" sldId="1569"/>
            <ac:picMk id="4" creationId="{D0B5EFC2-908D-5D48-8BC5-34C642224348}"/>
          </ac:picMkLst>
        </pc:picChg>
      </pc:sldChg>
      <pc:sldMasterChg chg="addSp modSp modSldLayout">
        <pc:chgData name="Graham Heyes" userId="091e00f6-f1fe-4e40-a739-26806cf97aac" providerId="ADAL" clId="{91079757-118A-224D-9846-B1303BBCFBE7}" dt="2020-12-14T15:03:22.946" v="2379" actId="122"/>
        <pc:sldMasterMkLst>
          <pc:docMk/>
          <pc:sldMasterMk cId="2599407031" sldId="2147483660"/>
        </pc:sldMasterMkLst>
        <pc:spChg chg="mod">
          <ac:chgData name="Graham Heyes" userId="091e00f6-f1fe-4e40-a739-26806cf97aac" providerId="ADAL" clId="{91079757-118A-224D-9846-B1303BBCFBE7}" dt="2020-12-14T15:03:22.946" v="2379" actId="122"/>
          <ac:spMkLst>
            <pc:docMk/>
            <pc:sldMasterMk cId="2599407031" sldId="2147483660"/>
            <ac:spMk id="2" creationId="{00000000-0000-0000-0000-000000000000}"/>
          </ac:spMkLst>
        </pc:spChg>
        <pc:picChg chg="add mod">
          <ac:chgData name="Graham Heyes" userId="091e00f6-f1fe-4e40-a739-26806cf97aac" providerId="ADAL" clId="{91079757-118A-224D-9846-B1303BBCFBE7}" dt="2020-12-14T15:03:13.034" v="2378" actId="167"/>
          <ac:picMkLst>
            <pc:docMk/>
            <pc:sldMasterMk cId="2599407031" sldId="2147483660"/>
            <ac:picMk id="4" creationId="{73BD36DC-5905-2643-84E7-AB0EB6E184F9}"/>
          </ac:picMkLst>
        </pc:picChg>
        <pc:sldLayoutChg chg="addSp delSp modSp mod">
          <pc:chgData name="Graham Heyes" userId="091e00f6-f1fe-4e40-a739-26806cf97aac" providerId="ADAL" clId="{91079757-118A-224D-9846-B1303BBCFBE7}" dt="2020-12-10T20:31:20.897" v="445" actId="478"/>
          <pc:sldLayoutMkLst>
            <pc:docMk/>
            <pc:sldMasterMk cId="2599407031" sldId="2147483660"/>
            <pc:sldLayoutMk cId="4056220211" sldId="2147483661"/>
          </pc:sldLayoutMkLst>
          <pc:picChg chg="add del mod">
            <ac:chgData name="Graham Heyes" userId="091e00f6-f1fe-4e40-a739-26806cf97aac" providerId="ADAL" clId="{91079757-118A-224D-9846-B1303BBCFBE7}" dt="2020-12-10T20:31:20.897" v="445" actId="478"/>
            <ac:picMkLst>
              <pc:docMk/>
              <pc:sldMasterMk cId="2599407031" sldId="2147483660"/>
              <pc:sldLayoutMk cId="4056220211" sldId="2147483661"/>
              <ac:picMk id="11" creationId="{0FBBDDE7-1394-7B43-8EFC-A1AAFD2E5046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4T15:02:46.655" v="2377" actId="122"/>
          <pc:sldLayoutMkLst>
            <pc:docMk/>
            <pc:sldMasterMk cId="2599407031" sldId="2147483660"/>
            <pc:sldLayoutMk cId="2317963265" sldId="2147483662"/>
          </pc:sldLayoutMkLst>
          <pc:spChg chg="mod">
            <ac:chgData name="Graham Heyes" userId="091e00f6-f1fe-4e40-a739-26806cf97aac" providerId="ADAL" clId="{91079757-118A-224D-9846-B1303BBCFBE7}" dt="2020-12-14T15:02:46.655" v="2377" actId="122"/>
            <ac:spMkLst>
              <pc:docMk/>
              <pc:sldMasterMk cId="2599407031" sldId="2147483660"/>
              <pc:sldLayoutMk cId="2317963265" sldId="2147483662"/>
              <ac:spMk id="2" creationId="{00000000-0000-0000-0000-000000000000}"/>
            </ac:spMkLst>
          </pc:spChg>
          <pc:picChg chg="add del mod">
            <ac:chgData name="Graham Heyes" userId="091e00f6-f1fe-4e40-a739-26806cf97aac" providerId="ADAL" clId="{91079757-118A-224D-9846-B1303BBCFBE7}" dt="2020-12-10T20:31:24.315" v="446" actId="478"/>
            <ac:picMkLst>
              <pc:docMk/>
              <pc:sldMasterMk cId="2599407031" sldId="2147483660"/>
              <pc:sldLayoutMk cId="2317963265" sldId="2147483662"/>
              <ac:picMk id="6" creationId="{204EEDDF-C35D-C043-9FAC-7644B1ACC277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27.148" v="447" actId="478"/>
          <pc:sldLayoutMkLst>
            <pc:docMk/>
            <pc:sldMasterMk cId="2599407031" sldId="2147483660"/>
            <pc:sldLayoutMk cId="1534904679" sldId="2147483663"/>
          </pc:sldLayoutMkLst>
          <pc:picChg chg="add del mod">
            <ac:chgData name="Graham Heyes" userId="091e00f6-f1fe-4e40-a739-26806cf97aac" providerId="ADAL" clId="{91079757-118A-224D-9846-B1303BBCFBE7}" dt="2020-12-10T20:31:27.148" v="447" actId="478"/>
            <ac:picMkLst>
              <pc:docMk/>
              <pc:sldMasterMk cId="2599407031" sldId="2147483660"/>
              <pc:sldLayoutMk cId="1534904679" sldId="2147483663"/>
              <ac:picMk id="7" creationId="{9BFB6A96-2C78-B048-B843-ACAACB1EF76D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30.376" v="448" actId="478"/>
          <pc:sldLayoutMkLst>
            <pc:docMk/>
            <pc:sldMasterMk cId="2599407031" sldId="2147483660"/>
            <pc:sldLayoutMk cId="1535157982" sldId="2147483664"/>
          </pc:sldLayoutMkLst>
          <pc:picChg chg="add del mod">
            <ac:chgData name="Graham Heyes" userId="091e00f6-f1fe-4e40-a739-26806cf97aac" providerId="ADAL" clId="{91079757-118A-224D-9846-B1303BBCFBE7}" dt="2020-12-10T20:31:30.376" v="448" actId="478"/>
            <ac:picMkLst>
              <pc:docMk/>
              <pc:sldMasterMk cId="2599407031" sldId="2147483660"/>
              <pc:sldLayoutMk cId="1535157982" sldId="2147483664"/>
              <ac:picMk id="11" creationId="{D12BF75B-C397-654A-8678-2BE825200115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33.301" v="449" actId="478"/>
          <pc:sldLayoutMkLst>
            <pc:docMk/>
            <pc:sldMasterMk cId="2599407031" sldId="2147483660"/>
            <pc:sldLayoutMk cId="1551894470" sldId="2147483665"/>
          </pc:sldLayoutMkLst>
          <pc:picChg chg="add del mod">
            <ac:chgData name="Graham Heyes" userId="091e00f6-f1fe-4e40-a739-26806cf97aac" providerId="ADAL" clId="{91079757-118A-224D-9846-B1303BBCFBE7}" dt="2020-12-10T20:31:33.301" v="449" actId="478"/>
            <ac:picMkLst>
              <pc:docMk/>
              <pc:sldMasterMk cId="2599407031" sldId="2147483660"/>
              <pc:sldLayoutMk cId="1551894470" sldId="2147483665"/>
              <ac:picMk id="11" creationId="{2A3DEA88-ED40-3048-BB57-1A57DABB1A29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36.305" v="450" actId="478"/>
          <pc:sldLayoutMkLst>
            <pc:docMk/>
            <pc:sldMasterMk cId="2599407031" sldId="2147483660"/>
            <pc:sldLayoutMk cId="454598547" sldId="2147483666"/>
          </pc:sldLayoutMkLst>
          <pc:picChg chg="add del mod">
            <ac:chgData name="Graham Heyes" userId="091e00f6-f1fe-4e40-a739-26806cf97aac" providerId="ADAL" clId="{91079757-118A-224D-9846-B1303BBCFBE7}" dt="2020-12-10T20:31:36.305" v="450" actId="478"/>
            <ac:picMkLst>
              <pc:docMk/>
              <pc:sldMasterMk cId="2599407031" sldId="2147483660"/>
              <pc:sldLayoutMk cId="454598547" sldId="2147483666"/>
              <ac:picMk id="10" creationId="{B4778031-1D3A-DD4C-8988-43DB0AC299F6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39.621" v="452" actId="478"/>
          <pc:sldLayoutMkLst>
            <pc:docMk/>
            <pc:sldMasterMk cId="2599407031" sldId="2147483660"/>
            <pc:sldLayoutMk cId="2554280280" sldId="2147483667"/>
          </pc:sldLayoutMkLst>
          <pc:picChg chg="add del mod">
            <ac:chgData name="Graham Heyes" userId="091e00f6-f1fe-4e40-a739-26806cf97aac" providerId="ADAL" clId="{91079757-118A-224D-9846-B1303BBCFBE7}" dt="2020-12-10T20:31:39.621" v="452" actId="478"/>
            <ac:picMkLst>
              <pc:docMk/>
              <pc:sldMasterMk cId="2599407031" sldId="2147483660"/>
              <pc:sldLayoutMk cId="2554280280" sldId="2147483667"/>
              <ac:picMk id="10" creationId="{60F92A0D-FCAF-654D-8C03-011ED007FB7D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42.482" v="453" actId="478"/>
          <pc:sldLayoutMkLst>
            <pc:docMk/>
            <pc:sldMasterMk cId="2599407031" sldId="2147483660"/>
            <pc:sldLayoutMk cId="1306524350" sldId="2147483668"/>
          </pc:sldLayoutMkLst>
          <pc:picChg chg="add del mod">
            <ac:chgData name="Graham Heyes" userId="091e00f6-f1fe-4e40-a739-26806cf97aac" providerId="ADAL" clId="{91079757-118A-224D-9846-B1303BBCFBE7}" dt="2020-12-10T20:31:42.482" v="453" actId="478"/>
            <ac:picMkLst>
              <pc:docMk/>
              <pc:sldMasterMk cId="2599407031" sldId="2147483660"/>
              <pc:sldLayoutMk cId="1306524350" sldId="2147483668"/>
              <ac:picMk id="13" creationId="{AE865893-8FB3-AD45-B3F8-E7C2744029E6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45.831" v="454" actId="478"/>
          <pc:sldLayoutMkLst>
            <pc:docMk/>
            <pc:sldMasterMk cId="2599407031" sldId="2147483660"/>
            <pc:sldLayoutMk cId="1267432813" sldId="2147483669"/>
          </pc:sldLayoutMkLst>
          <pc:picChg chg="add del mod">
            <ac:chgData name="Graham Heyes" userId="091e00f6-f1fe-4e40-a739-26806cf97aac" providerId="ADAL" clId="{91079757-118A-224D-9846-B1303BBCFBE7}" dt="2020-12-10T20:31:45.831" v="454" actId="478"/>
            <ac:picMkLst>
              <pc:docMk/>
              <pc:sldMasterMk cId="2599407031" sldId="2147483660"/>
              <pc:sldLayoutMk cId="1267432813" sldId="2147483669"/>
              <ac:picMk id="13" creationId="{14442D5A-39C0-DB4E-A158-6C698DB9EED7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48.669" v="455" actId="478"/>
          <pc:sldLayoutMkLst>
            <pc:docMk/>
            <pc:sldMasterMk cId="2599407031" sldId="2147483660"/>
            <pc:sldLayoutMk cId="4028668031" sldId="2147483670"/>
          </pc:sldLayoutMkLst>
          <pc:picChg chg="add del mod">
            <ac:chgData name="Graham Heyes" userId="091e00f6-f1fe-4e40-a739-26806cf97aac" providerId="ADAL" clId="{91079757-118A-224D-9846-B1303BBCFBE7}" dt="2020-12-10T20:31:48.669" v="455" actId="478"/>
            <ac:picMkLst>
              <pc:docMk/>
              <pc:sldMasterMk cId="2599407031" sldId="2147483660"/>
              <pc:sldLayoutMk cId="4028668031" sldId="2147483670"/>
              <ac:picMk id="16" creationId="{9C8B3AD1-7F0F-A740-B9A6-31935E9BFAD4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51.627" v="456" actId="478"/>
          <pc:sldLayoutMkLst>
            <pc:docMk/>
            <pc:sldMasterMk cId="2599407031" sldId="2147483660"/>
            <pc:sldLayoutMk cId="1372417652" sldId="2147483671"/>
          </pc:sldLayoutMkLst>
          <pc:picChg chg="add del mod">
            <ac:chgData name="Graham Heyes" userId="091e00f6-f1fe-4e40-a739-26806cf97aac" providerId="ADAL" clId="{91079757-118A-224D-9846-B1303BBCFBE7}" dt="2020-12-10T20:31:51.627" v="456" actId="478"/>
            <ac:picMkLst>
              <pc:docMk/>
              <pc:sldMasterMk cId="2599407031" sldId="2147483660"/>
              <pc:sldLayoutMk cId="1372417652" sldId="2147483671"/>
              <ac:picMk id="7" creationId="{A2CC323E-4C9B-EF42-B53B-3B54840EEE97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54.316" v="457" actId="478"/>
          <pc:sldLayoutMkLst>
            <pc:docMk/>
            <pc:sldMasterMk cId="2599407031" sldId="2147483660"/>
            <pc:sldLayoutMk cId="452030513" sldId="2147483672"/>
          </pc:sldLayoutMkLst>
          <pc:picChg chg="add del mod">
            <ac:chgData name="Graham Heyes" userId="091e00f6-f1fe-4e40-a739-26806cf97aac" providerId="ADAL" clId="{91079757-118A-224D-9846-B1303BBCFBE7}" dt="2020-12-10T20:31:54.316" v="457" actId="478"/>
            <ac:picMkLst>
              <pc:docMk/>
              <pc:sldMasterMk cId="2599407031" sldId="2147483660"/>
              <pc:sldLayoutMk cId="452030513" sldId="2147483672"/>
              <ac:picMk id="6" creationId="{24CEAAE4-FE2C-574F-94A8-2FE6B3864FB5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56.734" v="458" actId="478"/>
          <pc:sldLayoutMkLst>
            <pc:docMk/>
            <pc:sldMasterMk cId="2599407031" sldId="2147483660"/>
            <pc:sldLayoutMk cId="3268876891" sldId="2147483673"/>
          </pc:sldLayoutMkLst>
          <pc:picChg chg="add del mod">
            <ac:chgData name="Graham Heyes" userId="091e00f6-f1fe-4e40-a739-26806cf97aac" providerId="ADAL" clId="{91079757-118A-224D-9846-B1303BBCFBE7}" dt="2020-12-10T20:31:56.734" v="458" actId="478"/>
            <ac:picMkLst>
              <pc:docMk/>
              <pc:sldMasterMk cId="2599407031" sldId="2147483660"/>
              <pc:sldLayoutMk cId="3268876891" sldId="2147483673"/>
              <ac:picMk id="5" creationId="{AAF4077D-8927-D248-96F9-A7F881451E69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1:58.951" v="459" actId="478"/>
          <pc:sldLayoutMkLst>
            <pc:docMk/>
            <pc:sldMasterMk cId="2599407031" sldId="2147483660"/>
            <pc:sldLayoutMk cId="2175995896" sldId="2147483674"/>
          </pc:sldLayoutMkLst>
          <pc:picChg chg="add del mod">
            <ac:chgData name="Graham Heyes" userId="091e00f6-f1fe-4e40-a739-26806cf97aac" providerId="ADAL" clId="{91079757-118A-224D-9846-B1303BBCFBE7}" dt="2020-12-10T20:31:58.951" v="459" actId="478"/>
            <ac:picMkLst>
              <pc:docMk/>
              <pc:sldMasterMk cId="2599407031" sldId="2147483660"/>
              <pc:sldLayoutMk cId="2175995896" sldId="2147483674"/>
              <ac:picMk id="7" creationId="{5228C017-E566-7749-9E74-B06F0BC32AFC}"/>
            </ac:picMkLst>
          </pc:picChg>
        </pc:sldLayoutChg>
        <pc:sldLayoutChg chg="addSp delSp modSp mod">
          <pc:chgData name="Graham Heyes" userId="091e00f6-f1fe-4e40-a739-26806cf97aac" providerId="ADAL" clId="{91079757-118A-224D-9846-B1303BBCFBE7}" dt="2020-12-10T20:32:01.036" v="460" actId="478"/>
          <pc:sldLayoutMkLst>
            <pc:docMk/>
            <pc:sldMasterMk cId="2599407031" sldId="2147483660"/>
            <pc:sldLayoutMk cId="900892448" sldId="2147483675"/>
          </pc:sldLayoutMkLst>
          <pc:picChg chg="add del mod">
            <ac:chgData name="Graham Heyes" userId="091e00f6-f1fe-4e40-a739-26806cf97aac" providerId="ADAL" clId="{91079757-118A-224D-9846-B1303BBCFBE7}" dt="2020-12-10T20:32:01.036" v="460" actId="478"/>
            <ac:picMkLst>
              <pc:docMk/>
              <pc:sldMasterMk cId="2599407031" sldId="2147483660"/>
              <pc:sldLayoutMk cId="900892448" sldId="2147483675"/>
              <ac:picMk id="2" creationId="{5146D35D-1979-5F4A-96D4-2537C6962839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jeffersonlab-my.sharepoint.com/personal/heyes_jlab_org/Documents/Scientific%20computing/Operation/2019/20190724%20ENP%20Computing%20V9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Millions of</a:t>
            </a:r>
            <a:r>
              <a:rPr lang="en-US"/>
              <a:t> core hours vs year</a:t>
            </a:r>
          </a:p>
        </c:rich>
      </c:tx>
      <c:layout>
        <c:manualLayout>
          <c:xMode val="edge"/>
          <c:yMode val="edge"/>
          <c:x val="0.34675839333566927"/>
          <c:y val="3.67531442749019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9661563246602064E-2"/>
          <c:y val="0.28281592752009849"/>
          <c:w val="0.93118758838589466"/>
          <c:h val="0.4330822672349094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'ENP Resources'!$B$7:$B$15</c:f>
              <c:strCache>
                <c:ptCount val="9"/>
                <c:pt idx="0">
                  <c:v>FY12</c:v>
                </c:pt>
                <c:pt idx="1">
                  <c:v>FY13</c:v>
                </c:pt>
                <c:pt idx="2">
                  <c:v>FY14</c:v>
                </c:pt>
                <c:pt idx="3">
                  <c:v>FY15</c:v>
                </c:pt>
                <c:pt idx="4">
                  <c:v>FY16</c:v>
                </c:pt>
                <c:pt idx="5">
                  <c:v>FY17</c:v>
                </c:pt>
                <c:pt idx="6">
                  <c:v>FY18</c:v>
                </c:pt>
                <c:pt idx="7">
                  <c:v>FY19</c:v>
                </c:pt>
                <c:pt idx="8">
                  <c:v>FY20</c:v>
                </c:pt>
              </c:strCache>
            </c:strRef>
          </c:cat>
          <c:val>
            <c:numRef>
              <c:f>'ENP Resources'!$K$7:$K$15</c:f>
              <c:numCache>
                <c:formatCode>0</c:formatCode>
                <c:ptCount val="9"/>
                <c:pt idx="0">
                  <c:v>3.3280544680851061</c:v>
                </c:pt>
                <c:pt idx="1">
                  <c:v>6.4279761702127658</c:v>
                </c:pt>
                <c:pt idx="2">
                  <c:v>28.060330212765955</c:v>
                </c:pt>
                <c:pt idx="3">
                  <c:v>28</c:v>
                </c:pt>
                <c:pt idx="4">
                  <c:v>41.936170212765958</c:v>
                </c:pt>
                <c:pt idx="5">
                  <c:v>41.936170212765958</c:v>
                </c:pt>
                <c:pt idx="6">
                  <c:v>77.363846808510644</c:v>
                </c:pt>
                <c:pt idx="7">
                  <c:v>121.6484425531915</c:v>
                </c:pt>
                <c:pt idx="8">
                  <c:v>161.50457872340428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2F-C649-B70F-31A55CE74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532757648"/>
        <c:axId val="532721760"/>
      </c:barChart>
      <c:catAx>
        <c:axId val="53275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721760"/>
        <c:crosses val="autoZero"/>
        <c:auto val="1"/>
        <c:lblAlgn val="ctr"/>
        <c:lblOffset val="100"/>
        <c:noMultiLvlLbl val="0"/>
      </c:catAx>
      <c:valAx>
        <c:axId val="532721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757648"/>
        <c:crosses val="autoZero"/>
        <c:crossBetween val="between"/>
        <c:majorUnit val="5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9FA84-FBCD-3A4A-BFD2-162CBA074D0B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CA0F26-DE45-C947-AC70-E2D3F4DB2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968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cs typeface="Calibri"/>
              </a:rPr>
              <a:t>Jlab</a:t>
            </a:r>
            <a:r>
              <a:rPr lang="en-US" sz="1200" dirty="0">
                <a:cs typeface="Calibri"/>
              </a:rPr>
              <a:t> clusters transitioned to SLURM.</a:t>
            </a:r>
          </a:p>
          <a:p>
            <a:r>
              <a:rPr lang="en-US" sz="1200" dirty="0">
                <a:cs typeface="Calibri"/>
              </a:rPr>
              <a:t>Now the users can make sense of the allocations</a:t>
            </a:r>
          </a:p>
          <a:p>
            <a:r>
              <a:rPr lang="en-US" sz="1200" dirty="0">
                <a:cs typeface="Calibri"/>
              </a:rPr>
              <a:t>Added memory to order machines.</a:t>
            </a:r>
          </a:p>
          <a:p>
            <a:r>
              <a:rPr lang="en-US" sz="1200" dirty="0">
                <a:cs typeface="Calibri"/>
              </a:rPr>
              <a:t>Now averaging ~20K of ~21K job slots in use,).</a:t>
            </a:r>
          </a:p>
          <a:p>
            <a:r>
              <a:rPr lang="en-US" sz="1200" dirty="0">
                <a:cs typeface="Calibri"/>
              </a:rPr>
              <a:t>Scheduling is effective and manageable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85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5103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80db25b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80db25b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81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a80db25be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a80db25be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7857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045c8780c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045c8780c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8960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045c878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045c878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07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931eed000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931eed000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570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931eed000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931eed000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359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070e939a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070e939a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921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b10e7fa053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b10e7fa053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89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  <a:prstGeom prst="rect">
            <a:avLst/>
          </a:prstGeo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209FEE5-5C4D-2D48-88C6-126533AA251C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Graham Heyes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5622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8668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96FD-8A56-4846-83E9-36D27D07F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E5770-ADF1-FD4F-A04D-E8EB75562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E6537-8780-8C42-8AEA-956BE817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09FEE5-5C4D-2D48-88C6-126533AA251C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107E5-1B79-264D-9DBD-0FD2A9E1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CF33C-4BEF-044F-9492-28F358B4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38FCF72-CC96-1B41-9FCE-8957DC7F2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17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7637-EEF9-9143-B0A9-95723C2A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A19F51-1BC7-624A-8C4F-7D9A57A36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209FEE5-5C4D-2D48-88C6-126533AA251C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8EA03C-7599-CE4D-8F99-318D9CF8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0859A-5D05-554C-B926-751A4053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38FCF72-CC96-1B41-9FCE-8957DC7F2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30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8876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8289-E723-B548-9852-1A38463EA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037A4-27ED-FB41-B350-5237CC9EC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0BD83-9265-D845-B55D-23B6D9CCD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9B9B0-5019-164A-96B2-31CD7B554C35}" type="datetimeFigureOut">
              <a:rPr lang="en-US" smtClean="0"/>
              <a:t>12/14/20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531FD-E2C7-0546-B038-0912300F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05734-6FF4-7441-92AF-21BCD54E5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5117B-E55D-9E48-9C1B-63CD47F47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995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892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droppedImage.png" descr="dropped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1" y="6415420"/>
            <a:ext cx="1841501" cy="43505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2" name="Line"/>
          <p:cNvSpPr/>
          <p:nvPr/>
        </p:nvSpPr>
        <p:spPr>
          <a:xfrm>
            <a:off x="142875" y="607219"/>
            <a:ext cx="11734458" cy="1"/>
          </a:xfrm>
          <a:prstGeom prst="line">
            <a:avLst/>
          </a:prstGeom>
          <a:ln w="38100">
            <a:solidFill>
              <a:srgbClr val="CB3E3F"/>
            </a:solidFill>
            <a:miter lim="400000"/>
          </a:ln>
          <a:effectLst>
            <a:outerShdw blurRad="50800" dist="50800" dir="27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defTabSz="321457">
              <a:buFontTx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</p:spTree>
    <p:extLst>
      <p:ext uri="{BB962C8B-B14F-4D97-AF65-F5344CB8AC3E}">
        <p14:creationId xmlns:p14="http://schemas.microsoft.com/office/powerpoint/2010/main" val="42917825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8497"/>
            <a:ext cx="11285837" cy="487490"/>
          </a:xfrm>
        </p:spPr>
        <p:txBody>
          <a:bodyPr>
            <a:normAutofit/>
          </a:bodyPr>
          <a:lstStyle>
            <a:lvl1pPr algn="ctr"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63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04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515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189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54598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54280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6524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7432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5;p14">
            <a:extLst>
              <a:ext uri="{FF2B5EF4-FFF2-40B4-BE49-F238E27FC236}">
                <a16:creationId xmlns:a16="http://schemas.microsoft.com/office/drawing/2014/main" id="{73BD36DC-5905-2643-84E7-AB0EB6E184F9}"/>
              </a:ext>
            </a:extLst>
          </p:cNvPr>
          <p:cNvPicPr preferRelativeResize="0"/>
          <p:nvPr userDrawn="1"/>
        </p:nvPicPr>
        <p:blipFill>
          <a:blip r:embed="rId18">
            <a:alphaModFix amt="18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40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6.0542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hyperlink" Target="https://indico.gsi.de/event/10576/" TargetMode="External"/><Relationship Id="rId4" Type="http://schemas.openxmlformats.org/officeDocument/2006/relationships/hyperlink" Target="https://www.jlab.org/news/releases/calling-all-college-and-junior-scientists-ai-hack-thon-now-planned-jefferson-lab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https://www.jlab.org/AI/lunch_series/2020" TargetMode="External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hyperlink" Target="https://www.jlab.org/AI/quarterly_problem" TargetMode="External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bAsHq4Zp4pTUMqwUn3600jT3fUrFGIhN5EdCJqn2fr8/edit?usp=sharin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effersonLab/ElectronCoolin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gitlab.com/eic/escalate/smear/-/blob/master/simple_instruction_docker.m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ropbox.com/s/yt5ny9o73qhtchi/2020-06-16%2011-44-58.mp4?dl=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8552/contributions/43221/" TargetMode="External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t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tif"/><Relationship Id="rId5" Type="http://schemas.openxmlformats.org/officeDocument/2006/relationships/image" Target="../media/image75.tif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660.png"/><Relationship Id="rId7" Type="http://schemas.openxmlformats.org/officeDocument/2006/relationships/image" Target="../media/image82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73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E6B30C-A017-A24C-B294-9A094A6845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Computing activities at JLab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2B7B7C9-C3D9-2148-82EE-6147340267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77708" y="5758408"/>
            <a:ext cx="2482898" cy="420862"/>
          </a:xfrm>
        </p:spPr>
        <p:txBody>
          <a:bodyPr/>
          <a:lstStyle/>
          <a:p>
            <a:pPr algn="ctr"/>
            <a:endParaRPr lang="en-US" dirty="0"/>
          </a:p>
        </p:txBody>
      </p:sp>
      <p:pic>
        <p:nvPicPr>
          <p:cNvPr id="10" name="Google Shape;71;p14">
            <a:extLst>
              <a:ext uri="{FF2B5EF4-FFF2-40B4-BE49-F238E27FC236}">
                <a16:creationId xmlns:a16="http://schemas.microsoft.com/office/drawing/2014/main" id="{0AA26214-7D42-1146-9F47-3F6AE43CF173}"/>
              </a:ext>
            </a:extLst>
          </p:cNvPr>
          <p:cNvPicPr preferRelativeResize="0">
            <a:picLocks noGrp="1"/>
          </p:cNvPicPr>
          <p:nvPr>
            <p:ph type="pic" sz="quarter" idx="15"/>
          </p:nvPr>
        </p:nvPicPr>
        <p:blipFill>
          <a:blip r:embed="rId2">
            <a:alphaModFix/>
          </a:blip>
          <a:srcRect l="8841" r="8841"/>
          <a:stretch>
            <a:fillRect/>
          </a:stretch>
        </p:blipFill>
        <p:spPr>
          <a:xfrm>
            <a:off x="3381169" y="1731270"/>
            <a:ext cx="5619750" cy="3840163"/>
          </a:xfrm>
          <a:prstGeom prst="rect">
            <a:avLst/>
          </a:prstGeom>
          <a:noFill/>
          <a:ln>
            <a:noFill/>
          </a:ln>
          <a:effectLst>
            <a:outerShdw blurRad="57150" dist="104775" dir="258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" name="Subtitle 6">
            <a:extLst>
              <a:ext uri="{FF2B5EF4-FFF2-40B4-BE49-F238E27FC236}">
                <a16:creationId xmlns:a16="http://schemas.microsoft.com/office/drawing/2014/main" id="{D53220DB-384A-914B-AD10-CE58E5542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3506" y="2028016"/>
            <a:ext cx="2827143" cy="41397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2020 in review</a:t>
            </a:r>
          </a:p>
        </p:txBody>
      </p:sp>
    </p:spTree>
    <p:extLst>
      <p:ext uri="{BB962C8B-B14F-4D97-AF65-F5344CB8AC3E}">
        <p14:creationId xmlns:p14="http://schemas.microsoft.com/office/powerpoint/2010/main" val="1396096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sym typeface="Orbitron"/>
              </a:rPr>
              <a:t>EPSCI:</a:t>
            </a:r>
            <a:r>
              <a:rPr lang="en-US" dirty="0"/>
              <a:t> Group Activities</a:t>
            </a:r>
          </a:p>
        </p:txBody>
      </p:sp>
      <p:sp>
        <p:nvSpPr>
          <p:cNvPr id="67" name="Google Shape;67;p14"/>
          <p:cNvSpPr txBox="1"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CODA DAQ system</a:t>
            </a:r>
          </a:p>
          <a:p>
            <a:pPr lvl="1"/>
            <a:r>
              <a:rPr lang="en-US" dirty="0"/>
              <a:t>Support of backend software for deployed systems</a:t>
            </a:r>
          </a:p>
          <a:p>
            <a:pPr lvl="1"/>
            <a:r>
              <a:rPr lang="en-US" dirty="0"/>
              <a:t>EVIO-6</a:t>
            </a:r>
          </a:p>
          <a:p>
            <a:r>
              <a:rPr lang="en-US" dirty="0"/>
              <a:t>Analysis/Reconstruction</a:t>
            </a:r>
          </a:p>
          <a:p>
            <a:pPr lvl="1"/>
            <a:r>
              <a:rPr lang="en-US" dirty="0"/>
              <a:t>Support of CLAS12 via CLARA</a:t>
            </a:r>
          </a:p>
          <a:p>
            <a:pPr lvl="1"/>
            <a:r>
              <a:rPr lang="en-US" dirty="0"/>
              <a:t>Support of </a:t>
            </a:r>
            <a:r>
              <a:rPr lang="en-US" dirty="0" err="1"/>
              <a:t>GlueX</a:t>
            </a:r>
            <a:r>
              <a:rPr lang="en-US" dirty="0"/>
              <a:t> via JANA -&gt; JANA2</a:t>
            </a:r>
          </a:p>
          <a:p>
            <a:pPr lvl="1"/>
            <a:r>
              <a:rPr lang="en-US" dirty="0"/>
              <a:t>EIC </a:t>
            </a:r>
            <a:r>
              <a:rPr lang="en-US" dirty="0" err="1"/>
              <a:t>eJANA</a:t>
            </a:r>
            <a:r>
              <a:rPr lang="en-US" dirty="0"/>
              <a:t> + ACTS</a:t>
            </a:r>
          </a:p>
          <a:p>
            <a:r>
              <a:rPr lang="en-US" dirty="0"/>
              <a:t>Offsite Computing</a:t>
            </a:r>
          </a:p>
          <a:p>
            <a:pPr lvl="1"/>
            <a:r>
              <a:rPr lang="en-US" dirty="0"/>
              <a:t>Open Science Grid (OSG) support</a:t>
            </a:r>
          </a:p>
          <a:p>
            <a:pPr lvl="2"/>
            <a:r>
              <a:rPr lang="en-US" dirty="0"/>
              <a:t>Jobs running at JLab submitted via OSG</a:t>
            </a:r>
          </a:p>
          <a:p>
            <a:pPr lvl="2"/>
            <a:r>
              <a:rPr lang="en-US" dirty="0" err="1"/>
              <a:t>xrootd</a:t>
            </a:r>
            <a:r>
              <a:rPr lang="en-US" dirty="0"/>
              <a:t>/</a:t>
            </a:r>
            <a:r>
              <a:rPr lang="en-US" dirty="0" err="1"/>
              <a:t>stashcache</a:t>
            </a:r>
            <a:r>
              <a:rPr lang="en-US" dirty="0"/>
              <a:t> </a:t>
            </a:r>
          </a:p>
          <a:p>
            <a:pPr lvl="1"/>
            <a:r>
              <a:rPr lang="en-US" dirty="0" err="1"/>
              <a:t>GlueX</a:t>
            </a:r>
            <a:r>
              <a:rPr lang="en-US" dirty="0"/>
              <a:t> production at NERSC, IU’s Big Red III, and Pittsburgh Supercomputer Center</a:t>
            </a:r>
          </a:p>
          <a:p>
            <a:r>
              <a:rPr lang="en-US" dirty="0"/>
              <a:t>Scientific software management/support</a:t>
            </a:r>
          </a:p>
          <a:p>
            <a:pPr lvl="1"/>
            <a:r>
              <a:rPr lang="en-US" dirty="0"/>
              <a:t>Working to replace </a:t>
            </a:r>
            <a:r>
              <a:rPr lang="en-US" dirty="0" err="1"/>
              <a:t>JLabCE</a:t>
            </a:r>
            <a:r>
              <a:rPr lang="en-US" dirty="0"/>
              <a:t>* with SPACK early next year</a:t>
            </a: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5634" y="2"/>
            <a:ext cx="2608301" cy="1161333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8952467" y="946833"/>
            <a:ext cx="3239600" cy="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933" b="1">
                <a:solidFill>
                  <a:schemeClr val="accent5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sz="933" b="1">
              <a:solidFill>
                <a:schemeClr val="accent5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963167" y="6087433"/>
            <a:ext cx="1716800" cy="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/>
              <a:t>*</a:t>
            </a:r>
            <a:r>
              <a:rPr lang="en" sz="1467" i="1">
                <a:solidFill>
                  <a:schemeClr val="dk1"/>
                </a:solidFill>
              </a:rPr>
              <a:t>thanks Maurizio!</a:t>
            </a:r>
            <a:endParaRPr sz="2400"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4067" y="1671801"/>
            <a:ext cx="4473867" cy="2516540"/>
          </a:xfrm>
          <a:prstGeom prst="rect">
            <a:avLst/>
          </a:prstGeom>
          <a:noFill/>
          <a:ln>
            <a:noFill/>
          </a:ln>
          <a:effectLst>
            <a:outerShdw blurRad="57150" dist="104775" dir="258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7323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4EEEA-C155-8A44-86B1-3FEEC3653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EPSCI/GLUEX: </a:t>
            </a:r>
            <a:r>
              <a:rPr lang="en-US" dirty="0" err="1"/>
              <a:t>MCWrapper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431AC-9166-3945-9BCE-30C0D4590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8282657" cy="3995766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20000"/>
              </a:lnSpc>
            </a:pPr>
            <a:r>
              <a:rPr lang="en-US" dirty="0" err="1">
                <a:sym typeface="Arial"/>
              </a:rPr>
              <a:t>MCwrapper</a:t>
            </a:r>
            <a:r>
              <a:rPr lang="en-US" dirty="0">
                <a:sym typeface="Arial"/>
              </a:rPr>
              <a:t> manages Monte Carlo production for </a:t>
            </a:r>
            <a:r>
              <a:rPr lang="en-US" dirty="0" err="1">
                <a:sym typeface="Arial"/>
              </a:rPr>
              <a:t>GlueX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>
                <a:sym typeface="Arial"/>
              </a:rPr>
              <a:t>Widely used in the collaboration and works at a variety of institutions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0">
              <a:lnSpc>
                <a:spcPct val="120000"/>
              </a:lnSpc>
            </a:pPr>
            <a:r>
              <a:rPr lang="en-US" dirty="0" err="1">
                <a:sym typeface="Arial"/>
              </a:rPr>
              <a:t>MCwrapper</a:t>
            </a:r>
            <a:r>
              <a:rPr lang="en-US" dirty="0">
                <a:sym typeface="Arial"/>
              </a:rPr>
              <a:t> takes requests via a web form and automatically produces and monitors a workflow to fulfill the request.  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>
                <a:sym typeface="Arial"/>
              </a:rPr>
              <a:t>Primarily runs on the Open Science Grid (OSG)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lvl="0">
              <a:lnSpc>
                <a:spcPct val="120000"/>
              </a:lnSpc>
            </a:pPr>
            <a:r>
              <a:rPr lang="en-US" dirty="0">
                <a:sym typeface="Arial"/>
              </a:rPr>
              <a:t>To date </a:t>
            </a:r>
            <a:r>
              <a:rPr lang="en-US" dirty="0" err="1">
                <a:sym typeface="Arial"/>
              </a:rPr>
              <a:t>MCwrapper</a:t>
            </a:r>
            <a:r>
              <a:rPr lang="en-US" dirty="0">
                <a:sym typeface="Arial"/>
              </a:rPr>
              <a:t> has autonomously produced more than </a:t>
            </a:r>
            <a:r>
              <a:rPr lang="en-US" dirty="0"/>
              <a:t>13</a:t>
            </a:r>
            <a:r>
              <a:rPr lang="en-US" dirty="0">
                <a:sym typeface="Arial"/>
              </a:rPr>
              <a:t> Billion simulated events </a:t>
            </a:r>
            <a:r>
              <a:rPr lang="en-US" dirty="0"/>
              <a:t>in 2.1 Million jobs</a:t>
            </a:r>
            <a:r>
              <a:rPr lang="en-US" dirty="0">
                <a:sym typeface="Arial"/>
              </a:rPr>
              <a:t> and over </a:t>
            </a:r>
            <a:r>
              <a:rPr lang="en-US" dirty="0"/>
              <a:t>4</a:t>
            </a:r>
            <a:r>
              <a:rPr lang="en-US" dirty="0">
                <a:sym typeface="Arial"/>
              </a:rPr>
              <a:t> million core hours. Totaling 52TB of simulations.</a:t>
            </a:r>
          </a:p>
          <a:p>
            <a:pPr lvl="0">
              <a:lnSpc>
                <a:spcPct val="120000"/>
              </a:lnSpc>
            </a:pPr>
            <a:endParaRPr lang="en-US" dirty="0">
              <a:sym typeface="Arial"/>
            </a:endParaRPr>
          </a:p>
          <a:p>
            <a:pPr lvl="0">
              <a:lnSpc>
                <a:spcPct val="120000"/>
              </a:lnSpc>
            </a:pPr>
            <a:r>
              <a:rPr lang="en-US" dirty="0">
                <a:sym typeface="Arial"/>
              </a:rPr>
              <a:t>Author is now part of the EPSCI group in Scientific Computing.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Working with PCSCI to update using latest WebApp technology and generalize for non-simulation workflows.</a:t>
            </a:r>
          </a:p>
        </p:txBody>
      </p:sp>
      <p:pic>
        <p:nvPicPr>
          <p:cNvPr id="9" name="Google Shape;71;p15">
            <a:extLst>
              <a:ext uri="{FF2B5EF4-FFF2-40B4-BE49-F238E27FC236}">
                <a16:creationId xmlns:a16="http://schemas.microsoft.com/office/drawing/2014/main" id="{CF65275C-B333-754C-B6F2-AD3514F3EA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5811" y="4884330"/>
            <a:ext cx="9144000" cy="13287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A8406E5-3EDE-4E4B-874E-E01750FA7F3A}"/>
              </a:ext>
            </a:extLst>
          </p:cNvPr>
          <p:cNvGrpSpPr/>
          <p:nvPr/>
        </p:nvGrpSpPr>
        <p:grpSpPr>
          <a:xfrm>
            <a:off x="9061343" y="1387097"/>
            <a:ext cx="2151680" cy="2737815"/>
            <a:chOff x="8077201" y="1650568"/>
            <a:chExt cx="2151680" cy="2737815"/>
          </a:xfrm>
        </p:grpSpPr>
        <p:pic>
          <p:nvPicPr>
            <p:cNvPr id="7" name="Google Shape;66;p15">
              <a:extLst>
                <a:ext uri="{FF2B5EF4-FFF2-40B4-BE49-F238E27FC236}">
                  <a16:creationId xmlns:a16="http://schemas.microsoft.com/office/drawing/2014/main" id="{01CD8BC3-4CD2-734F-A126-394F77F8D0F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4876" t="21888" r="10155"/>
            <a:stretch/>
          </p:blipFill>
          <p:spPr>
            <a:xfrm>
              <a:off x="8077201" y="1650568"/>
              <a:ext cx="2151680" cy="2737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8F73BF-41A4-C64F-97EE-100DAE77ECE0}"/>
                </a:ext>
              </a:extLst>
            </p:cNvPr>
            <p:cNvSpPr/>
            <p:nvPr/>
          </p:nvSpPr>
          <p:spPr>
            <a:xfrm>
              <a:off x="8124883" y="3537489"/>
              <a:ext cx="2103998" cy="273915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9008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/>
              <a:t>Artificial Intelligence and Machine Learning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AI For Nuclear Physics Workshop 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Mar. 4-6, 2020 hosted by Jefferson Lab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13 plenary talks/presentations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6 parallel working group sessions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Final report: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https://arxiv.org/abs/2006.05422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Hackathon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Day before workshop: Mar 3, 2020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One day event to get people in same room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working on problem in small groups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Competitive with prizes 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 sz="1333" i="1" u="sng">
                <a:solidFill>
                  <a:schemeClr val="hlink"/>
                </a:solidFill>
                <a:hlinkClick r:id="rId4"/>
              </a:rPr>
              <a:t>https://www.jlab.org/news/releases/calling-all-college-and-junior-scientists-ai-hack-thon-now-planned-jefferson-lab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Joint GlueX-EIC-PANDA ML Workshop Sep. 21-25, 2020</a:t>
            </a:r>
            <a:endParaRPr sz="1600" i="1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16 Lectures with lots of discussion time</a:t>
            </a:r>
            <a:endParaRPr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Some beginner level lectures for those new to AI/ML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Hands-on examples</a:t>
            </a:r>
            <a:endParaRPr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>
                <a:solidFill>
                  <a:srgbClr val="000000"/>
                </a:solidFill>
              </a:rPr>
              <a:t>Videos of all talks archived on website </a:t>
            </a:r>
            <a:r>
              <a:rPr lang="en" sz="1600" i="1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https://indico.gsi.de/event/10576/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8988" y="888814"/>
            <a:ext cx="4627653" cy="2973181"/>
          </a:xfrm>
          <a:prstGeom prst="rect">
            <a:avLst/>
          </a:prstGeom>
          <a:noFill/>
          <a:ln>
            <a:noFill/>
          </a:ln>
          <a:effectLst>
            <a:outerShdw blurRad="57150" dist="104775" dir="156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794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AI Growth and Outreach at Jefferson Lab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39" y="1069050"/>
            <a:ext cx="6104954" cy="3433208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408646" y="1069050"/>
            <a:ext cx="5178493" cy="325497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34343"/>
                </a:solidFill>
              </a:rPr>
              <a:t>Weekly, informal meeting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-US" dirty="0">
                <a:solidFill>
                  <a:srgbClr val="000000"/>
                </a:solidFill>
              </a:rPr>
              <a:t>Every Wednesday at noon: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https://www.jlab.org/AI/lunch_series/2020</a:t>
            </a:r>
            <a:endParaRPr lang="en-US" dirty="0">
              <a:solidFill>
                <a:srgbClr val="434343"/>
              </a:solidFill>
            </a:endParaRPr>
          </a:p>
          <a:p>
            <a:endParaRPr lang="en-US" dirty="0">
              <a:solidFill>
                <a:srgbClr val="434343"/>
              </a:solidFill>
            </a:endParaRPr>
          </a:p>
          <a:p>
            <a:r>
              <a:rPr lang="en-US" dirty="0">
                <a:solidFill>
                  <a:srgbClr val="434343"/>
                </a:solidFill>
              </a:rPr>
              <a:t>Foster community growth</a:t>
            </a:r>
          </a:p>
          <a:p>
            <a:endParaRPr lang="en-US" dirty="0">
              <a:solidFill>
                <a:srgbClr val="434343"/>
              </a:solidFill>
            </a:endParaRPr>
          </a:p>
          <a:p>
            <a:r>
              <a:rPr lang="en-US" dirty="0">
                <a:solidFill>
                  <a:srgbClr val="434343"/>
                </a:solidFill>
              </a:rPr>
              <a:t>Quarterly physics-inspired ML problems.</a:t>
            </a:r>
          </a:p>
          <a:p>
            <a:pPr lvl="1"/>
            <a:r>
              <a:rPr lang="en-US" u="sng" dirty="0">
                <a:solidFill>
                  <a:schemeClr val="hlink"/>
                </a:solidFill>
                <a:hlinkClick r:id="rId4"/>
              </a:rPr>
              <a:t>https://www.jlab.org/AI/quarterly_problem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(with prizes!)</a:t>
            </a:r>
          </a:p>
          <a:p>
            <a:endParaRPr lang="en-US" dirty="0">
              <a:solidFill>
                <a:srgbClr val="434343"/>
              </a:solidFill>
            </a:endParaRPr>
          </a:p>
          <a:p>
            <a:r>
              <a:rPr lang="en-US" dirty="0">
                <a:solidFill>
                  <a:srgbClr val="434343"/>
                </a:solidFill>
              </a:rPr>
              <a:t>Host external speakers</a:t>
            </a:r>
          </a:p>
          <a:p>
            <a:endParaRPr lang="en-US" dirty="0">
              <a:solidFill>
                <a:srgbClr val="434343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5049D14-82A4-5640-A008-CFD1E34BB468}"/>
              </a:ext>
            </a:extLst>
          </p:cNvPr>
          <p:cNvGrpSpPr/>
          <p:nvPr/>
        </p:nvGrpSpPr>
        <p:grpSpPr>
          <a:xfrm>
            <a:off x="2246997" y="5013855"/>
            <a:ext cx="7698005" cy="914553"/>
            <a:chOff x="408646" y="5478804"/>
            <a:chExt cx="7698005" cy="914553"/>
          </a:xfrm>
        </p:grpSpPr>
        <p:pic>
          <p:nvPicPr>
            <p:cNvPr id="9" name="Picture 8" descr="Picture of Alex Radovic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6064" y="5478804"/>
              <a:ext cx="914400" cy="91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https://attachments.office.net/owa/tennant%40jlab.org/service.svc/s/GetAttachmentThumbnail?id=AQMkAGE0ODYxYjJjLTYzYzUtNGRhNC04ZTg5LWM5MDFlOTdmZGVmNgBGAAADftxzCGbz8ke0cAnqVTUjEQcAHu8ndHClzEizt%2BXrZJxDZQAAAgEMAAAAHu8ndHClzEizt%2BXrZJxDZQABcLpQZAAAAAESABAAHYhS5q3nIUGu74qEfLuy3w%3D%3D&amp;thumbnailType=2&amp;owa=outlook.office365.com&amp;scriptVer=2020042001.15&amp;X-OWA-CANARY=fYidktgsmkqx-dN3tjICeBCE7VVn7dcY6si5ZEz07OMq8oMWiEJeZvSUwme3olOb2SdG-ORpwVQ.&amp;token=eyJhbGciOiJSUzI1NiIsImtpZCI6IjU2MzU4ODUyMzRCOTI1MkRERTAwNTc2NkQ5RDlGMjc2NTY1RjYzRTIiLCJ4NXQiOiJWaldJVWpTNUpTM2VBRmRtMmRueWRsWmZZLUkiLCJ0eXAiOiJKV1QifQ.eyJvcmlnaW4iOiJodHRwczovL291dGxvb2sub2ZmaWNlMzY1LmNvbSIsInZlciI6IkV4Y2hhbmdlLkNhbGxiYWNrLlYxIiwiYXBwY3R4c2VuZGVyIjoiT3dhRG93bmxvYWRAYjRkN2VlMWYtNGZiMy00ZjA2LTkwMzctMmI1YjUyMjA0MmFiIiwiaXNzcmluZyI6IkdDQ01vZGVyYXRlIiwiYXBwY3R4Ijoie1wibXNleGNocHJvdFwiOlwib3dhXCIsXCJwcmltYXJ5c2lkXCI6XCJTLTEtNS0yMS0yOTU4OTA2MDcwLTM2OTA0ODc4MzMtMjczMzM0NDYzMS01NDY0OTc0XCIsXCJwdWlkXCI6XCIxMTUzODM2Mjk2OTE5MzI1NjI4XCIsXCJvaWRcIjpcIjI0MjAxZDliLTQ1OWYtNDgxZi05ZDY0LTgxN2IxYmU0OGE1NVwiLFwic2NvcGVcIjpcIk93YURvd25sb2FkXCJ9IiwibmJmIjoxNTg4MjkzMjIyLCJleHAiOjE1ODgyOTM4MjIsImlzcyI6IjAwMDAwMDAyLTAwMDAtMGZmMS1jZTAwLTAwMDAwMDAwMDAwMEBiNGQ3ZWUxZi00ZmIzLTRmMDYtOTAzNy0yYjViNTIyMDQyYWIiLCJhdWQiOiIwMDAwMDAwMi0wMDAwLTBmZjEtY2UwMC0wMDAwMDAwMDAwMDAvYXR0YWNobWVudHMub2ZmaWNlLm5ldEBiNGQ3ZWUxZi00ZmIzLTRmMDYtOTAzNy0yYjViNTIyMDQyYWIiLCJoYXBwIjoib3dhIn0.fUjgYviMnrUSH2T2m57hwotpLyqlwpNsetyCHzJ5s6zbtV9zEE-qSyL0-0tnETQ_uqwEft8jKH5bIznm7Rqr3Fv4dGsF3QF5xljIJ-suA7PqV6K7fIGpe5MlVeyb5HtMhbJM4knUGDzWGkr7n__-2dT16-Vo_Wx3fZkdYUrFAXoRw87MxOG21V4-PBpOC3r77lRUXWWnS8AR-avGMTFt4WGmJYa8qFvE4_uLSZBWqRpv7sGMCV29RpWFp8Djvc2AmKvYNGDBgcH2gh2IBlGohw5qhE8zbA4_7RQTW93AO1SzUqf4n6wbZlcrzGaGJpx8_2-Tc9BPtJgtZSuS2bZipQ&amp;animation=true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66" r="11098"/>
            <a:stretch/>
          </p:blipFill>
          <p:spPr bwMode="auto">
            <a:xfrm>
              <a:off x="1369840" y="5478804"/>
              <a:ext cx="913765" cy="914400"/>
            </a:xfrm>
            <a:prstGeom prst="ellipse">
              <a:avLst/>
            </a:prstGeom>
            <a:noFill/>
          </p:spPr>
        </p:pic>
        <p:pic>
          <p:nvPicPr>
            <p:cNvPr id="11" name="Picture 10" descr="https://jacobmontiel.github.io/authors/admin/avatar_hu855bbe0a9c47ac557e5b09db74fa3b06_164171_250x250_fill_q90_lanczos_center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646" y="5478804"/>
              <a:ext cx="914400" cy="91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https://robertgeirhos.files.wordpress.com/2019/10/robert_geirhos_google_scholar.jpg?w=4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028" y="5478804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3" name="Picture 12" descr="https://info.nvidia.com/rs/156-OFN-742/images/Webinar_Tom-Gibbs-KV-Web_200x200%20%281%29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2364" y="5478804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14" name="Picture 13" descr="https://newscenter.lbl.gov/wp-content/uploads/sites/2/2020/04/COVIDScholar-teamphoto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913" t="2284" r="10887" b="56035"/>
            <a:stretch/>
          </p:blipFill>
          <p:spPr bwMode="auto">
            <a:xfrm>
              <a:off x="6231692" y="5478957"/>
              <a:ext cx="904555" cy="914400"/>
            </a:xfrm>
            <a:prstGeom prst="ellipse">
              <a:avLst/>
            </a:prstGeom>
            <a:noFill/>
          </p:spPr>
        </p:pic>
        <p:pic>
          <p:nvPicPr>
            <p:cNvPr id="15" name="Picture 2" descr="https://cephaloponderer.com/wp-content/uploads/2020/05/me-300x300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505" y="5478804"/>
              <a:ext cx="914400" cy="9144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s://lh5.googleusercontent.com/ib_mFrEpSBR_EbO6zUKuSIBNxOv3jNIIQOuTXggTGkL4ioscekESzepR7iTKfM1P5e2QcsJJojALBZOUWRviY1MHZn6G5he7lnfj_6lDcXkKjyMoPEZY=w1280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78" b="27344"/>
            <a:stretch/>
          </p:blipFill>
          <p:spPr bwMode="auto">
            <a:xfrm>
              <a:off x="7192251" y="5478804"/>
              <a:ext cx="914400" cy="914400"/>
            </a:xfrm>
            <a:prstGeom prst="ellipse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7473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EPSCI: Artificial Intelligence and Machine Learning Coordination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AI Town Hall for JLab ENP+CST on Aug. 8, 2020</a:t>
            </a:r>
            <a:endParaRPr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24 projects presented: </a:t>
            </a:r>
          </a:p>
          <a:p>
            <a:pPr lvl="1">
              <a:spcBef>
                <a:spcPts val="0"/>
              </a:spcBef>
              <a:buClr>
                <a:srgbClr val="000000"/>
              </a:buClr>
            </a:pPr>
            <a:endParaRPr lang="en" sz="1067" i="1" u="sng" dirty="0">
              <a:solidFill>
                <a:srgbClr val="000000"/>
              </a:solidFill>
              <a:hlinkClick r:id="rId3"/>
            </a:endParaRPr>
          </a:p>
          <a:p>
            <a:pPr marL="1428750" lvl="3" indent="0">
              <a:spcBef>
                <a:spcPts val="0"/>
              </a:spcBef>
              <a:buClr>
                <a:srgbClr val="000000"/>
              </a:buClr>
              <a:buNone/>
            </a:pPr>
            <a:r>
              <a:rPr lang="en" sz="1400" i="1" u="sng" dirty="0">
                <a:solidFill>
                  <a:schemeClr val="hlink"/>
                </a:solidFill>
                <a:hlinkClick r:id="rId3"/>
              </a:rPr>
              <a:t>https://docs.google.com/spreadsheets/d/1bAsHq4Zp4pTUMqwUn3600jT3fUrFGIhN5EdCJqn2fr8/edit?usp=sharing</a:t>
            </a:r>
            <a:endParaRPr sz="1400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endParaRPr lang="en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Most are current projects, a few recent, and a few planned</a:t>
            </a:r>
            <a:endParaRPr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Broad categories: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Detector Design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Monitoring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Triggering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Charged Particle Tracking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PID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Simulation</a:t>
            </a:r>
            <a:endParaRPr dirty="0">
              <a:solidFill>
                <a:srgbClr val="000000"/>
              </a:solidFill>
            </a:endParaRPr>
          </a:p>
          <a:p>
            <a:pPr lvl="2">
              <a:spcBef>
                <a:spcPts val="0"/>
              </a:spcBef>
              <a:buClr>
                <a:srgbClr val="000000"/>
              </a:buClr>
            </a:pPr>
            <a:r>
              <a:rPr lang="en" dirty="0">
                <a:solidFill>
                  <a:srgbClr val="000000"/>
                </a:solidFill>
              </a:rPr>
              <a:t>plus a few more ...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9198" y="3111009"/>
            <a:ext cx="5661035" cy="2844667"/>
          </a:xfrm>
          <a:prstGeom prst="rect">
            <a:avLst/>
          </a:prstGeom>
          <a:noFill/>
          <a:ln w="9525" cap="flat" cmpd="sng">
            <a:solidFill>
              <a:srgbClr val="A64D7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33350" dir="336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03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5F780-D594-9546-8F64-493D4166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EPSCI: AI/ML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1DF08-3728-E149-B9D8-55C5E7159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966055"/>
            <a:ext cx="9545769" cy="53816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Two EPSCI group members already work on AI/ML Projects. We have hired an AI/ML expert to join the group.</a:t>
            </a:r>
          </a:p>
          <a:p>
            <a:endParaRPr lang="en-US" dirty="0"/>
          </a:p>
          <a:p>
            <a:r>
              <a:rPr lang="en-US" dirty="0"/>
              <a:t>Hydra was a GLUEX project, now supported by EPSCI, that has been successful in 2020.</a:t>
            </a:r>
          </a:p>
          <a:p>
            <a:pPr lvl="1"/>
            <a:r>
              <a:rPr lang="en-US" dirty="0"/>
              <a:t>Designed to tap into the monitoring stream already in place in </a:t>
            </a:r>
            <a:r>
              <a:rPr lang="en-US" dirty="0" err="1"/>
              <a:t>GlueX</a:t>
            </a:r>
            <a:r>
              <a:rPr lang="en-US" dirty="0"/>
              <a:t> and look at plots periodically.</a:t>
            </a:r>
          </a:p>
          <a:p>
            <a:pPr lvl="1"/>
            <a:r>
              <a:rPr lang="en-US" dirty="0"/>
              <a:t>Utilizes all the advances in A.I. image processing</a:t>
            </a:r>
          </a:p>
          <a:p>
            <a:pPr lvl="1"/>
            <a:r>
              <a:rPr lang="en-US" dirty="0"/>
              <a:t>Between 93 and 99% accurate.</a:t>
            </a:r>
          </a:p>
          <a:p>
            <a:pPr lvl="2"/>
            <a:r>
              <a:rPr lang="en-US" dirty="0"/>
              <a:t>Has found mislabeling by human experts.</a:t>
            </a:r>
          </a:p>
          <a:p>
            <a:pPr lvl="1"/>
            <a:r>
              <a:rPr lang="en-US" dirty="0"/>
              <a:t>Processes can “listen” to hydra and take action.</a:t>
            </a:r>
          </a:p>
          <a:p>
            <a:pPr lvl="2"/>
            <a:r>
              <a:rPr lang="en-US" dirty="0"/>
              <a:t>Alarm, produce high-level reports etc.</a:t>
            </a:r>
          </a:p>
          <a:p>
            <a:pPr lvl="1"/>
            <a:r>
              <a:rPr lang="en-US" dirty="0"/>
              <a:t>This year HYDRA detected an issue with GLUEX that was unnoticed by shift takers and would have seriously impacted data quality.</a:t>
            </a:r>
          </a:p>
          <a:p>
            <a:pPr lvl="2"/>
            <a:r>
              <a:rPr lang="en-US" dirty="0"/>
              <a:t>This has made management sit up and take notice!</a:t>
            </a:r>
          </a:p>
          <a:p>
            <a:pPr lvl="2"/>
            <a:endParaRPr lang="en-US" dirty="0"/>
          </a:p>
          <a:p>
            <a:r>
              <a:rPr lang="en-US" dirty="0" err="1"/>
              <a:t>GlueX</a:t>
            </a:r>
            <a:r>
              <a:rPr lang="en-US" dirty="0"/>
              <a:t> and CLAS12 are both interested in ML for tracking and particle ID.</a:t>
            </a:r>
          </a:p>
          <a:p>
            <a:endParaRPr lang="en-US" dirty="0"/>
          </a:p>
          <a:p>
            <a:r>
              <a:rPr lang="en-US" dirty="0"/>
              <a:t>Theory are investigating ML based event generation.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2B73754-95E3-F24D-BEB1-21CF17B5BC45}"/>
              </a:ext>
            </a:extLst>
          </p:cNvPr>
          <p:cNvGrpSpPr/>
          <p:nvPr/>
        </p:nvGrpSpPr>
        <p:grpSpPr>
          <a:xfrm>
            <a:off x="10391614" y="891153"/>
            <a:ext cx="1575840" cy="5454754"/>
            <a:chOff x="7245320" y="966055"/>
            <a:chExt cx="1527976" cy="523387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CF52C7F-5932-4D4E-A5DD-1EAB888EC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5321" y="966055"/>
              <a:ext cx="1527975" cy="4319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8445EB-718C-F04C-9279-083C930725AD}"/>
                </a:ext>
              </a:extLst>
            </p:cNvPr>
            <p:cNvSpPr/>
            <p:nvPr/>
          </p:nvSpPr>
          <p:spPr>
            <a:xfrm>
              <a:off x="7245320" y="5311036"/>
              <a:ext cx="1527975" cy="8888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i="1">
                  <a:solidFill>
                    <a:srgbClr val="000000"/>
                  </a:solidFill>
                  <a:latin typeface="Arial" panose="020B0604020202020204" pitchFamily="34" charset="0"/>
                </a:rPr>
                <a:t>A portion of the real-time web dashboard of Hydra inference</a:t>
              </a:r>
              <a:endParaRPr lang="en-US" sz="1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04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5159C-69DA-D04B-81BC-57DF5F11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LDRD: INDRA-ASTRA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A49D7B5-766E-0542-BF02-D77CAD08CBFB}"/>
              </a:ext>
            </a:extLst>
          </p:cNvPr>
          <p:cNvGrpSpPr/>
          <p:nvPr/>
        </p:nvGrpSpPr>
        <p:grpSpPr>
          <a:xfrm>
            <a:off x="487822" y="1112371"/>
            <a:ext cx="10606792" cy="1754326"/>
            <a:chOff x="487822" y="936887"/>
            <a:chExt cx="10606792" cy="17543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F97A42-164C-8443-BED8-2E36AE8B1BDB}"/>
                </a:ext>
              </a:extLst>
            </p:cNvPr>
            <p:cNvSpPr/>
            <p:nvPr/>
          </p:nvSpPr>
          <p:spPr>
            <a:xfrm>
              <a:off x="487822" y="936887"/>
              <a:ext cx="10606792" cy="175432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CB7CB1-D745-FB44-8582-24633BDC17A4}"/>
                </a:ext>
              </a:extLst>
            </p:cNvPr>
            <p:cNvSpPr txBox="1"/>
            <p:nvPr/>
          </p:nvSpPr>
          <p:spPr>
            <a:xfrm>
              <a:off x="3247993" y="936887"/>
              <a:ext cx="7846621" cy="175432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prototype components of streaming readout at NP experiments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→ integrated start to end system from detector read out through analysis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→ comprehensive view: no problems pushed into the interfaces</a:t>
              </a:r>
            </a:p>
            <a:p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prototype near real-time analysis of NP data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→ inform design of new NP experiments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F8CC0C9-72CF-3F46-932C-D643BD37048D}"/>
                </a:ext>
              </a:extLst>
            </p:cNvPr>
            <p:cNvSpPr txBox="1"/>
            <p:nvPr/>
          </p:nvSpPr>
          <p:spPr>
            <a:xfrm>
              <a:off x="487822" y="936887"/>
              <a:ext cx="2373387" cy="1200329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lvl="1" algn="r"/>
              <a:r>
                <a:rPr lang="en-US" sz="48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LDRD</a:t>
              </a:r>
            </a:p>
            <a:p>
              <a:pPr lvl="1" algn="r"/>
              <a:r>
                <a:rPr lang="en-US" sz="2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0C4BAC9-242B-A249-A5D0-83990169CBFF}"/>
              </a:ext>
            </a:extLst>
          </p:cNvPr>
          <p:cNvGrpSpPr/>
          <p:nvPr/>
        </p:nvGrpSpPr>
        <p:grpSpPr>
          <a:xfrm>
            <a:off x="487822" y="3422095"/>
            <a:ext cx="3344299" cy="2164114"/>
            <a:chOff x="1439243" y="3422095"/>
            <a:chExt cx="3344299" cy="216411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724551-7059-8B40-AA6B-D5253948B491}"/>
                </a:ext>
              </a:extLst>
            </p:cNvPr>
            <p:cNvSpPr/>
            <p:nvPr/>
          </p:nvSpPr>
          <p:spPr>
            <a:xfrm>
              <a:off x="1439243" y="3582400"/>
              <a:ext cx="1778882" cy="72137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fADCs</a:t>
              </a:r>
              <a:endPara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ight Arrow 13">
              <a:extLst>
                <a:ext uri="{FF2B5EF4-FFF2-40B4-BE49-F238E27FC236}">
                  <a16:creationId xmlns:a16="http://schemas.microsoft.com/office/drawing/2014/main" id="{D67CF80E-FE7A-6640-A897-D7DB815118D3}"/>
                </a:ext>
              </a:extLst>
            </p:cNvPr>
            <p:cNvSpPr/>
            <p:nvPr/>
          </p:nvSpPr>
          <p:spPr>
            <a:xfrm>
              <a:off x="3360436" y="3422095"/>
              <a:ext cx="1138485" cy="1041981"/>
            </a:xfrm>
            <a:prstGeom prst="rightArrow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Front End data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758D27-FF99-3749-A220-194F630760FE}"/>
                </a:ext>
              </a:extLst>
            </p:cNvPr>
            <p:cNvSpPr/>
            <p:nvPr/>
          </p:nvSpPr>
          <p:spPr>
            <a:xfrm>
              <a:off x="1581554" y="4143466"/>
              <a:ext cx="1778882" cy="72137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GEM detector</a:t>
              </a:r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439A23F9-E16F-8F49-84F8-80914977F09E}"/>
                </a:ext>
              </a:extLst>
            </p:cNvPr>
            <p:cNvSpPr/>
            <p:nvPr/>
          </p:nvSpPr>
          <p:spPr>
            <a:xfrm>
              <a:off x="3502746" y="3983162"/>
              <a:ext cx="1138485" cy="1041981"/>
            </a:xfrm>
            <a:prstGeom prst="rightArrow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Front End data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16A4E7-CEE3-0A42-8BF9-BAE95B58446C}"/>
                </a:ext>
              </a:extLst>
            </p:cNvPr>
            <p:cNvSpPr/>
            <p:nvPr/>
          </p:nvSpPr>
          <p:spPr>
            <a:xfrm>
              <a:off x="1723864" y="4704533"/>
              <a:ext cx="1778882" cy="721371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Custom MC 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Simulated ADC and TDC output</a:t>
              </a: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A355005E-3AAD-814E-88D1-57443F71AE32}"/>
                </a:ext>
              </a:extLst>
            </p:cNvPr>
            <p:cNvSpPr/>
            <p:nvPr/>
          </p:nvSpPr>
          <p:spPr>
            <a:xfrm>
              <a:off x="3645057" y="4544228"/>
              <a:ext cx="1138485" cy="1041981"/>
            </a:xfrm>
            <a:prstGeom prst="rightArrow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Front End data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B4536-89C8-2B42-AB83-E5B682898151}"/>
              </a:ext>
            </a:extLst>
          </p:cNvPr>
          <p:cNvSpPr/>
          <p:nvPr/>
        </p:nvSpPr>
        <p:spPr>
          <a:xfrm>
            <a:off x="3974432" y="3422094"/>
            <a:ext cx="3562417" cy="216411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Near real-time processor of streamed data in JANA2 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1DAB91AE-ED70-B84A-AA71-EFC1DDDBD131}"/>
              </a:ext>
            </a:extLst>
          </p:cNvPr>
          <p:cNvSpPr/>
          <p:nvPr/>
        </p:nvSpPr>
        <p:spPr>
          <a:xfrm>
            <a:off x="7679160" y="3983162"/>
            <a:ext cx="1138485" cy="1041981"/>
          </a:xfrm>
          <a:prstGeom prst="rightArrow">
            <a:avLst/>
          </a:prstGeom>
          <a:solidFill>
            <a:schemeClr val="accent1"/>
          </a:solidFill>
          <a:ln w="127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Analysis data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1AA1F4-2E5E-D049-AF6C-3B01C4B463DB}"/>
              </a:ext>
            </a:extLst>
          </p:cNvPr>
          <p:cNvSpPr/>
          <p:nvPr/>
        </p:nvSpPr>
        <p:spPr>
          <a:xfrm>
            <a:off x="8959956" y="3422094"/>
            <a:ext cx="2134658" cy="2164114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real-time,  interactive analysis in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JupyterLab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automated data-quality monitoring and calibrations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0ADA57-79EE-114A-8930-7A78E0C57594}"/>
              </a:ext>
            </a:extLst>
          </p:cNvPr>
          <p:cNvGrpSpPr/>
          <p:nvPr/>
        </p:nvGrpSpPr>
        <p:grpSpPr>
          <a:xfrm>
            <a:off x="2551325" y="5844636"/>
            <a:ext cx="8543289" cy="369332"/>
            <a:chOff x="2551325" y="5729591"/>
            <a:chExt cx="8543289" cy="3693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492884-A9AB-AB4F-8E4F-00652DDDFC88}"/>
                </a:ext>
              </a:extLst>
            </p:cNvPr>
            <p:cNvSpPr txBox="1"/>
            <p:nvPr/>
          </p:nvSpPr>
          <p:spPr>
            <a:xfrm>
              <a:off x="2551325" y="5729591"/>
              <a:ext cx="85432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ZeroMQ</a:t>
              </a:r>
              <a:r>
                <a:rPr lang="en-US" dirty="0"/>
                <a:t> messages via ethernet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77443F4-A3E5-CC4F-977C-B58024B535BB}"/>
                </a:ext>
              </a:extLst>
            </p:cNvPr>
            <p:cNvCxnSpPr>
              <a:endCxn id="6" idx="3"/>
            </p:cNvCxnSpPr>
            <p:nvPr/>
          </p:nvCxnSpPr>
          <p:spPr>
            <a:xfrm>
              <a:off x="8482519" y="5906269"/>
              <a:ext cx="2612095" cy="79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A9D6412-8458-E04B-9D15-763CE742C0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1325" y="5916843"/>
              <a:ext cx="2612095" cy="79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3665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10210580" y="3992233"/>
            <a:ext cx="1622375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2400" b="1" dirty="0">
                <a:solidFill>
                  <a:srgbClr val="FF0000"/>
                </a:solidFill>
              </a:rPr>
              <a:t>$0.81M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941E3C-38F6-844F-B9BC-23522A9393F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DOE AI/ML funding awards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2D24D6-EF4D-E345-BB72-695AB7A913C1}"/>
              </a:ext>
            </a:extLst>
          </p:cNvPr>
          <p:cNvGrpSpPr/>
          <p:nvPr/>
        </p:nvGrpSpPr>
        <p:grpSpPr>
          <a:xfrm>
            <a:off x="806861" y="1140771"/>
            <a:ext cx="10902107" cy="5185654"/>
            <a:chOff x="806861" y="1140771"/>
            <a:chExt cx="10902107" cy="5185654"/>
          </a:xfrm>
        </p:grpSpPr>
        <p:pic>
          <p:nvPicPr>
            <p:cNvPr id="68" name="Google Shape;68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1640" y="1140771"/>
              <a:ext cx="9235268" cy="2863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6861" y="3992233"/>
              <a:ext cx="9235269" cy="23341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" name="Google Shape;70;p15"/>
            <p:cNvSpPr txBox="1"/>
            <p:nvPr/>
          </p:nvSpPr>
          <p:spPr>
            <a:xfrm>
              <a:off x="10210579" y="4813663"/>
              <a:ext cx="1498389" cy="4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 b="1" dirty="0">
                  <a:solidFill>
                    <a:srgbClr val="FF0000"/>
                  </a:solidFill>
                </a:rPr>
                <a:t>$1.35M</a:t>
              </a:r>
              <a:endParaRPr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48906556-E0C1-C143-A30D-668C1D41788B}"/>
                </a:ext>
              </a:extLst>
            </p:cNvPr>
            <p:cNvSpPr/>
            <p:nvPr/>
          </p:nvSpPr>
          <p:spPr>
            <a:xfrm flipH="1">
              <a:off x="9737883" y="4073208"/>
              <a:ext cx="47269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F12C8CAF-ABCF-2C45-A542-4CB48361233B}"/>
                </a:ext>
              </a:extLst>
            </p:cNvPr>
            <p:cNvSpPr/>
            <p:nvPr/>
          </p:nvSpPr>
          <p:spPr>
            <a:xfrm flipH="1">
              <a:off x="9737882" y="4868994"/>
              <a:ext cx="472697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9244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idx="1"/>
          </p:nvPr>
        </p:nvSpPr>
        <p:spPr>
          <a:xfrm>
            <a:off x="411892" y="875654"/>
            <a:ext cx="5888169" cy="547209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10000"/>
          </a:bodyPr>
          <a:lstStyle/>
          <a:p>
            <a:pPr marL="0" indent="0">
              <a:buClr>
                <a:srgbClr val="000000"/>
              </a:buClr>
              <a:buSzPts val="1600"/>
              <a:buNone/>
            </a:pPr>
            <a:r>
              <a:rPr lang="en" sz="2400" u="sng" dirty="0"/>
              <a:t>Project Goals</a:t>
            </a:r>
          </a:p>
          <a:p>
            <a:pPr marL="230188" indent="-230188"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Adjust detector controls in near-real time to reduce or eliminate need for offline calibration</a:t>
            </a:r>
            <a:br>
              <a:rPr lang="en" sz="2133" dirty="0">
                <a:solidFill>
                  <a:srgbClr val="000000"/>
                </a:solidFill>
              </a:rPr>
            </a:br>
            <a:endParaRPr sz="2133" dirty="0">
              <a:solidFill>
                <a:srgbClr val="000000"/>
              </a:solidFill>
            </a:endParaRPr>
          </a:p>
          <a:p>
            <a:pPr marL="230188" indent="-230188">
              <a:buClr>
                <a:schemeClr val="dk1"/>
              </a:buClr>
              <a:buSzPts val="1600"/>
            </a:pPr>
            <a:r>
              <a:rPr lang="en" sz="2133" dirty="0">
                <a:solidFill>
                  <a:schemeClr val="dk1"/>
                </a:solidFill>
              </a:rPr>
              <a:t>Stabilize the </a:t>
            </a:r>
            <a:r>
              <a:rPr lang="en" sz="2133" dirty="0" err="1">
                <a:solidFill>
                  <a:schemeClr val="dk1"/>
                </a:solidFill>
              </a:rPr>
              <a:t>GlueX</a:t>
            </a:r>
            <a:r>
              <a:rPr lang="en" sz="2133" dirty="0">
                <a:solidFill>
                  <a:schemeClr val="dk1"/>
                </a:solidFill>
              </a:rPr>
              <a:t> CDC gain to within 5% over a 2 week period with no measurable degradation of the timing resolution.</a:t>
            </a:r>
            <a:br>
              <a:rPr lang="en" sz="2133" dirty="0">
                <a:solidFill>
                  <a:schemeClr val="dk1"/>
                </a:solidFill>
              </a:rPr>
            </a:br>
            <a:endParaRPr sz="2133" dirty="0">
              <a:solidFill>
                <a:schemeClr val="dk1"/>
              </a:solidFill>
            </a:endParaRPr>
          </a:p>
          <a:p>
            <a:pPr marL="230188" indent="-230188">
              <a:buClr>
                <a:srgbClr val="000000"/>
              </a:buClr>
              <a:buSzPts val="1600"/>
            </a:pPr>
            <a:r>
              <a:rPr lang="en" sz="2133" dirty="0">
                <a:solidFill>
                  <a:srgbClr val="000000"/>
                </a:solidFill>
              </a:rPr>
              <a:t>Reduce time to process data and therefore to  publication by 3-6 months</a:t>
            </a:r>
          </a:p>
          <a:p>
            <a:pPr indent="-440256">
              <a:buClr>
                <a:srgbClr val="000000"/>
              </a:buClr>
              <a:buSzPts val="1600"/>
            </a:pPr>
            <a:endParaRPr lang="en" sz="2133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/>
              <a:t>David Lawrence - JLab EPSCI - PI</a:t>
            </a:r>
          </a:p>
          <a:p>
            <a:pPr marL="0" indent="0">
              <a:buNone/>
            </a:pPr>
            <a:r>
              <a:rPr lang="en-US" sz="2000" dirty="0"/>
              <a:t>Thomas Britton - JLab  EPSCI - Co-PI</a:t>
            </a:r>
          </a:p>
          <a:p>
            <a:pPr marL="0" indent="0">
              <a:buNone/>
            </a:pPr>
            <a:r>
              <a:rPr lang="en-US" sz="2000" dirty="0"/>
              <a:t>Naomi Jarvis - CMU - Co-PI</a:t>
            </a:r>
          </a:p>
          <a:p>
            <a:pPr marL="0" indent="0">
              <a:buNone/>
            </a:pPr>
            <a:r>
              <a:rPr lang="en-US" sz="2000" dirty="0"/>
              <a:t>New hires: 1 Post-doc and 1 Computer Scientist </a:t>
            </a:r>
          </a:p>
          <a:p>
            <a:pPr indent="-440256">
              <a:buClr>
                <a:srgbClr val="000000"/>
              </a:buClr>
              <a:buSzPts val="1600"/>
            </a:pPr>
            <a:endParaRPr sz="2133" dirty="0">
              <a:solidFill>
                <a:srgbClr val="000000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4294967295"/>
          </p:nvPr>
        </p:nvSpPr>
        <p:spPr>
          <a:xfrm>
            <a:off x="415925" y="108012"/>
            <a:ext cx="11360150" cy="57842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sz="2800" dirty="0"/>
              <a:t>EPSCI: Experimental Detector Control/Calibration with A.I.</a:t>
            </a:r>
            <a:br>
              <a:rPr lang="en-US" sz="2800" dirty="0"/>
            </a:br>
            <a:br>
              <a:rPr lang="en-US" sz="2800" dirty="0"/>
            </a:br>
            <a:endParaRPr sz="2800" dirty="0"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3198" y="875654"/>
            <a:ext cx="5615257" cy="5277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129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>
            <a:extLst>
              <a:ext uri="{FF2B5EF4-FFF2-40B4-BE49-F238E27FC236}">
                <a16:creationId xmlns:a16="http://schemas.microsoft.com/office/drawing/2014/main" id="{F75F1CB8-B58E-E74B-95EA-68222CFBD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Accelerator AI: ML-based Superconducting RF Cavity Fault Classification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73557A32-42C3-FE40-858F-9852C59D9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81" y="972764"/>
            <a:ext cx="11285837" cy="321503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</a:rPr>
              <a:t>Developed and deployed an online machine learning system in CEBAF to </a:t>
            </a:r>
            <a:r>
              <a:rPr lang="en-US" u="sng" dirty="0">
                <a:solidFill>
                  <a:srgbClr val="434343"/>
                </a:solidFill>
                <a:latin typeface="Arial" panose="020B0604020202020204" pitchFamily="34" charset="0"/>
              </a:rPr>
              <a:t>automatically classify C100 cavity faults</a:t>
            </a:r>
          </a:p>
          <a:p>
            <a:pPr algn="just"/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</a:rPr>
              <a:t>Avoids time-intensive labeling from subject matter experts.</a:t>
            </a:r>
          </a:p>
          <a:p>
            <a:pPr marL="230188" indent="-230188" algn="just"/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</a:rPr>
              <a:t>Results are useful for:</a:t>
            </a:r>
          </a:p>
          <a:p>
            <a:pPr lvl="1" algn="just"/>
            <a:endParaRPr lang="en-US" sz="600" u="sng" dirty="0">
              <a:solidFill>
                <a:srgbClr val="FF9E00"/>
              </a:solidFill>
              <a:latin typeface="Arial" panose="020B0604020202020204" pitchFamily="34" charset="0"/>
            </a:endParaRPr>
          </a:p>
          <a:p>
            <a:pPr lvl="1" algn="just"/>
            <a:r>
              <a:rPr lang="en-US" u="sng" dirty="0">
                <a:solidFill>
                  <a:srgbClr val="FF9E00"/>
                </a:solidFill>
                <a:latin typeface="Arial" panose="020B0604020202020204" pitchFamily="34" charset="0"/>
              </a:rPr>
              <a:t>Post-Run Analysis</a:t>
            </a:r>
          </a:p>
          <a:p>
            <a:pPr lvl="1" algn="just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use aggregate statistics for data-driven guidance for maintenance and/or upgrade activities.</a:t>
            </a:r>
          </a:p>
          <a:p>
            <a:pPr lvl="1" algn="just"/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lvl="1" algn="just"/>
            <a:r>
              <a:rPr lang="en-US" u="sng" dirty="0">
                <a:solidFill>
                  <a:srgbClr val="FF9E00"/>
                </a:solidFill>
                <a:latin typeface="Arial" panose="020B0604020202020204" pitchFamily="34" charset="0"/>
              </a:rPr>
              <a:t>Post-Fault Analysis</a:t>
            </a:r>
          </a:p>
          <a:p>
            <a:pPr lvl="1" algn="just"/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provides critical feedback to control room operators.</a:t>
            </a:r>
          </a:p>
          <a:p>
            <a:pPr lvl="1" algn="just"/>
            <a:endParaRPr lang="en-US" sz="600" dirty="0">
              <a:solidFill>
                <a:srgbClr val="434343"/>
              </a:solidFill>
              <a:latin typeface="Arial" panose="020B0604020202020204" pitchFamily="34" charset="0"/>
            </a:endParaRPr>
          </a:p>
          <a:p>
            <a:pPr marL="230188" indent="-230188" algn="just"/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</a:rPr>
              <a:t>System provided feedback to subject matter experts (SME) in the summer 2020 physics run.</a:t>
            </a:r>
          </a:p>
          <a:p>
            <a:pPr marL="230188" indent="-230188" algn="just"/>
            <a:r>
              <a:rPr lang="en-US" dirty="0">
                <a:solidFill>
                  <a:srgbClr val="434343"/>
                </a:solidFill>
                <a:latin typeface="Arial" panose="020B0604020202020204" pitchFamily="34" charset="0"/>
              </a:rPr>
              <a:t>Online visualization tools communicate ML results clearly and concisely to operators and SMEs</a:t>
            </a:r>
          </a:p>
          <a:p>
            <a:pPr marL="0" indent="0" algn="just">
              <a:buNone/>
            </a:pPr>
            <a:endParaRPr lang="en-US" dirty="0">
              <a:solidFill>
                <a:srgbClr val="434343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A9735157-BE9D-564D-92AA-8E8FAE47DE38}"/>
              </a:ext>
            </a:extLst>
          </p:cNvPr>
          <p:cNvSpPr txBox="1">
            <a:spLocks/>
          </p:cNvSpPr>
          <p:nvPr/>
        </p:nvSpPr>
        <p:spPr>
          <a:xfrm>
            <a:off x="1357288" y="-487490"/>
            <a:ext cx="11285837" cy="487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90DA77D-8A4E-7849-9929-494BA83B4395}"/>
              </a:ext>
            </a:extLst>
          </p:cNvPr>
          <p:cNvGrpSpPr>
            <a:grpSpLocks noChangeAspect="1"/>
          </p:cNvGrpSpPr>
          <p:nvPr/>
        </p:nvGrpSpPr>
        <p:grpSpPr>
          <a:xfrm>
            <a:off x="7805651" y="4327648"/>
            <a:ext cx="4114800" cy="1031202"/>
            <a:chOff x="1110255" y="3264525"/>
            <a:chExt cx="9955014" cy="249480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2B669C5-4A98-9B40-AD8A-FE2D0F838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4603"/>
            <a:stretch/>
          </p:blipFill>
          <p:spPr>
            <a:xfrm>
              <a:off x="1110255" y="3264525"/>
              <a:ext cx="9955014" cy="4678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F66C98E-7D87-6442-8C58-DB5EF5FC42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3301"/>
            <a:stretch/>
          </p:blipFill>
          <p:spPr>
            <a:xfrm>
              <a:off x="1110255" y="3732415"/>
              <a:ext cx="9955014" cy="20269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F1B80204-4BD6-074A-95C1-BF6D545AF0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542"/>
          <a:stretch/>
        </p:blipFill>
        <p:spPr>
          <a:xfrm>
            <a:off x="320754" y="4187800"/>
            <a:ext cx="7300649" cy="2160652"/>
          </a:xfrm>
          <a:prstGeom prst="rect">
            <a:avLst/>
          </a:prstGeom>
        </p:spPr>
      </p:pic>
      <p:sp>
        <p:nvSpPr>
          <p:cNvPr id="55" name="Content Placeholder 1">
            <a:extLst>
              <a:ext uri="{FF2B5EF4-FFF2-40B4-BE49-F238E27FC236}">
                <a16:creationId xmlns:a16="http://schemas.microsoft.com/office/drawing/2014/main" id="{B5D5E43C-0AF1-D54B-B25D-11DD7B7E3C54}"/>
              </a:ext>
            </a:extLst>
          </p:cNvPr>
          <p:cNvSpPr txBox="1">
            <a:spLocks/>
          </p:cNvSpPr>
          <p:nvPr/>
        </p:nvSpPr>
        <p:spPr>
          <a:xfrm>
            <a:off x="45068" y="868895"/>
            <a:ext cx="7852023" cy="1171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rgbClr val="41414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dirty="0">
              <a:solidFill>
                <a:srgbClr val="43434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943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DD92A-B770-7546-91F3-3F60AA538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Department and CST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C5946-26FC-6D48-92C1-DE6525C3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Year started with a new department head – me, and a reorganization.</a:t>
            </a:r>
          </a:p>
          <a:p>
            <a:pPr>
              <a:lnSpc>
                <a:spcPct val="110000"/>
              </a:lnSpc>
            </a:pPr>
            <a:r>
              <a:rPr lang="en-US" dirty="0"/>
              <a:t>Two groups were formed in Scientific Computing.	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Experimental Physics Scientific Computing Infrastructure (EPSCI)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Focus on aspects of computing related to the experimental program.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Performant Cluster Scientific Computing Infrastructure (PCSCI)</a:t>
            </a:r>
            <a:br>
              <a:rPr lang="en-US" dirty="0"/>
            </a:br>
            <a:r>
              <a:rPr lang="en-US" dirty="0"/>
              <a:t>Infrastructure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Focus on aspects of computing related to theory and compute clusters.</a:t>
            </a:r>
          </a:p>
          <a:p>
            <a:pPr>
              <a:lnSpc>
                <a:spcPct val="110000"/>
              </a:lnSpc>
            </a:pPr>
            <a:r>
              <a:rPr lang="en-US" dirty="0"/>
              <a:t>Sci. Comp. Ops. was moved to CNI in 2019</a:t>
            </a:r>
          </a:p>
          <a:p>
            <a:pPr lvl="2">
              <a:lnSpc>
                <a:spcPct val="110000"/>
              </a:lnSpc>
            </a:pPr>
            <a:r>
              <a:rPr lang="en-US" dirty="0"/>
              <a:t>Focus on operation, hardware technologies, and reliability </a:t>
            </a:r>
          </a:p>
          <a:p>
            <a:pPr>
              <a:lnSpc>
                <a:spcPct val="110000"/>
              </a:lnSpc>
            </a:pPr>
            <a:r>
              <a:rPr lang="en-US" dirty="0"/>
              <a:t>Computational Science and Technologies (CST) Division formed in June 2020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Emphasis on the increasing importance of computation to the scientific mission of the laboratory.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Ongoing projects are organized around a set of Advanced Computing Initiatives</a:t>
            </a:r>
          </a:p>
          <a:p>
            <a:pPr>
              <a:lnSpc>
                <a:spcPct val="110000"/>
              </a:lnSpc>
            </a:pPr>
            <a:r>
              <a:rPr lang="en-US" dirty="0"/>
              <a:t>Direction changes: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Increased investment to improve reliability and performance.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Tuning of system parameters to suit program need rather than “one size fits all”.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Increased investment to dramatically improve access to off site resources.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Focus on coordination of computing projects across the lab.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E3B115-BADE-DF48-8638-2049164C9BF6}"/>
              </a:ext>
            </a:extLst>
          </p:cNvPr>
          <p:cNvGrpSpPr/>
          <p:nvPr/>
        </p:nvGrpSpPr>
        <p:grpSpPr>
          <a:xfrm>
            <a:off x="7796136" y="1818042"/>
            <a:ext cx="3901593" cy="1838860"/>
            <a:chOff x="5730938" y="3029812"/>
            <a:chExt cx="6283995" cy="260024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CE3BB5DA-1E7F-2C40-A768-F8E282F01691}"/>
                </a:ext>
              </a:extLst>
            </p:cNvPr>
            <p:cNvSpPr/>
            <p:nvPr/>
          </p:nvSpPr>
          <p:spPr>
            <a:xfrm>
              <a:off x="8979518" y="3029812"/>
              <a:ext cx="1484851" cy="701192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CDT 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Division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Amber </a:t>
              </a:r>
              <a:r>
                <a:rPr lang="en-US" sz="800" dirty="0" err="1">
                  <a:solidFill>
                    <a:schemeClr val="tx1"/>
                  </a:solidFill>
                </a:rPr>
                <a:t>Boehnlein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80F7510-45F9-9C4B-A6CE-720CEAC03531}"/>
                </a:ext>
              </a:extLst>
            </p:cNvPr>
            <p:cNvSpPr/>
            <p:nvPr/>
          </p:nvSpPr>
          <p:spPr>
            <a:xfrm>
              <a:off x="8678912" y="4188204"/>
              <a:ext cx="1484851" cy="60400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CNI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Andy Kowalski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44174B6-4015-C04C-A058-2E715A23314F}"/>
                </a:ext>
              </a:extLst>
            </p:cNvPr>
            <p:cNvSpPr/>
            <p:nvPr/>
          </p:nvSpPr>
          <p:spPr>
            <a:xfrm>
              <a:off x="6980151" y="4188204"/>
              <a:ext cx="1484851" cy="60400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Sci Comp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Graham Heyes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81A3AF6C-47BF-9B40-95B2-01E596EC60FD}"/>
                </a:ext>
              </a:extLst>
            </p:cNvPr>
            <p:cNvSpPr/>
            <p:nvPr/>
          </p:nvSpPr>
          <p:spPr>
            <a:xfrm>
              <a:off x="10530082" y="4184010"/>
              <a:ext cx="1484851" cy="60400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MIS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Kari Heffner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1B80DED-4BC5-2B4A-9D60-9BF56F90FBEE}"/>
                </a:ext>
              </a:extLst>
            </p:cNvPr>
            <p:cNvSpPr/>
            <p:nvPr/>
          </p:nvSpPr>
          <p:spPr>
            <a:xfrm>
              <a:off x="9252820" y="5026044"/>
              <a:ext cx="1484851" cy="60400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Sci Ops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Bryan Hess</a:t>
              </a:r>
            </a:p>
            <a:p>
              <a:pPr algn="ctr"/>
              <a:endParaRPr 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3BC0454-40D8-694E-9289-DC4A96371BFC}"/>
                </a:ext>
              </a:extLst>
            </p:cNvPr>
            <p:cNvSpPr/>
            <p:nvPr/>
          </p:nvSpPr>
          <p:spPr>
            <a:xfrm>
              <a:off x="5730938" y="5026044"/>
              <a:ext cx="1484851" cy="60400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EPSCI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David Lawrence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76E5A0C-0023-4E43-AEA2-58879A38577E}"/>
                </a:ext>
              </a:extLst>
            </p:cNvPr>
            <p:cNvSpPr/>
            <p:nvPr/>
          </p:nvSpPr>
          <p:spPr>
            <a:xfrm>
              <a:off x="7491879" y="5026044"/>
              <a:ext cx="1484851" cy="604008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schemeClr val="tx1"/>
                  </a:solidFill>
                </a:rPr>
                <a:t>PCSCI</a:t>
              </a:r>
            </a:p>
            <a:p>
              <a:pPr algn="ctr"/>
              <a:r>
                <a:rPr lang="en-US" sz="800" dirty="0" err="1">
                  <a:solidFill>
                    <a:schemeClr val="tx1"/>
                  </a:solidFill>
                </a:rPr>
                <a:t>Jie</a:t>
              </a:r>
              <a:r>
                <a:rPr lang="en-US" sz="800" dirty="0">
                  <a:solidFill>
                    <a:schemeClr val="tx1"/>
                  </a:solidFill>
                </a:rPr>
                <a:t> Chen</a:t>
              </a:r>
            </a:p>
          </p:txBody>
        </p: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68725C75-C814-4E46-9A12-61E2B392CD80}"/>
                </a:ext>
              </a:extLst>
            </p:cNvPr>
            <p:cNvCxnSpPr>
              <a:cxnSpLocks/>
              <a:stCxn id="5" idx="2"/>
              <a:endCxn id="7" idx="0"/>
            </p:cNvCxnSpPr>
            <p:nvPr/>
          </p:nvCxnSpPr>
          <p:spPr>
            <a:xfrm rot="5400000">
              <a:off x="8493661" y="2959921"/>
              <a:ext cx="457200" cy="1999367"/>
            </a:xfrm>
            <a:prstGeom prst="bent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>
              <a:extLst>
                <a:ext uri="{FF2B5EF4-FFF2-40B4-BE49-F238E27FC236}">
                  <a16:creationId xmlns:a16="http://schemas.microsoft.com/office/drawing/2014/main" id="{33385617-823C-FE4A-AE13-746FB3B626BA}"/>
                </a:ext>
              </a:extLst>
            </p:cNvPr>
            <p:cNvCxnSpPr>
              <a:cxnSpLocks/>
              <a:stCxn id="5" idx="2"/>
              <a:endCxn id="6" idx="0"/>
            </p:cNvCxnSpPr>
            <p:nvPr/>
          </p:nvCxnSpPr>
          <p:spPr>
            <a:xfrm rot="5400000">
              <a:off x="9343041" y="3809301"/>
              <a:ext cx="457200" cy="300606"/>
            </a:xfrm>
            <a:prstGeom prst="bent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>
              <a:extLst>
                <a:ext uri="{FF2B5EF4-FFF2-40B4-BE49-F238E27FC236}">
                  <a16:creationId xmlns:a16="http://schemas.microsoft.com/office/drawing/2014/main" id="{1906D6BB-FE94-EB4B-9820-0883E7109E57}"/>
                </a:ext>
              </a:extLst>
            </p:cNvPr>
            <p:cNvCxnSpPr>
              <a:cxnSpLocks/>
              <a:stCxn id="5" idx="2"/>
              <a:endCxn id="8" idx="0"/>
            </p:cNvCxnSpPr>
            <p:nvPr/>
          </p:nvCxnSpPr>
          <p:spPr>
            <a:xfrm rot="16200000" flipH="1">
              <a:off x="10270723" y="3182225"/>
              <a:ext cx="453006" cy="1550564"/>
            </a:xfrm>
            <a:prstGeom prst="bent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>
              <a:extLst>
                <a:ext uri="{FF2B5EF4-FFF2-40B4-BE49-F238E27FC236}">
                  <a16:creationId xmlns:a16="http://schemas.microsoft.com/office/drawing/2014/main" id="{51DB69FB-0277-3B47-ACDA-068C96240237}"/>
                </a:ext>
              </a:extLst>
            </p:cNvPr>
            <p:cNvCxnSpPr>
              <a:stCxn id="7" idx="2"/>
              <a:endCxn id="10" idx="0"/>
            </p:cNvCxnSpPr>
            <p:nvPr/>
          </p:nvCxnSpPr>
          <p:spPr>
            <a:xfrm rot="5400000">
              <a:off x="6981055" y="4284522"/>
              <a:ext cx="233832" cy="1249213"/>
            </a:xfrm>
            <a:prstGeom prst="bent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F9F6EE6C-5854-8F45-85CD-380F19080ED0}"/>
                </a:ext>
              </a:extLst>
            </p:cNvPr>
            <p:cNvCxnSpPr>
              <a:stCxn id="7" idx="2"/>
              <a:endCxn id="11" idx="0"/>
            </p:cNvCxnSpPr>
            <p:nvPr/>
          </p:nvCxnSpPr>
          <p:spPr>
            <a:xfrm rot="16200000" flipH="1">
              <a:off x="7861525" y="4653264"/>
              <a:ext cx="233832" cy="511728"/>
            </a:xfrm>
            <a:prstGeom prst="bent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4AE9B44-32ED-4746-A467-6BDF4D609037}"/>
                </a:ext>
              </a:extLst>
            </p:cNvPr>
            <p:cNvCxnSpPr>
              <a:stCxn id="6" idx="2"/>
              <a:endCxn id="9" idx="0"/>
            </p:cNvCxnSpPr>
            <p:nvPr/>
          </p:nvCxnSpPr>
          <p:spPr>
            <a:xfrm rot="16200000" flipH="1">
              <a:off x="9591376" y="4622174"/>
              <a:ext cx="233832" cy="573908"/>
            </a:xfrm>
            <a:prstGeom prst="bent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1638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Accelerator AI: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FOA “AI for Optimized SRF Performance of CEBAF Operations”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</a:pPr>
            <a:r>
              <a:rPr lang="en-US" sz="2400" dirty="0"/>
              <a:t>A recently awarded 3-year FOA builds on the work of the previous slide and extends the work to optimizing SRF operations more broadly.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800" dirty="0"/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200" dirty="0"/>
              <a:t>Take advantage of </a:t>
            </a:r>
            <a:r>
              <a:rPr lang="en-US" sz="2200" u="sng" dirty="0"/>
              <a:t>continuous</a:t>
            </a:r>
            <a:r>
              <a:rPr lang="en-US" sz="2200" dirty="0"/>
              <a:t> RF data stream from C100 cryomodules to develop online machine learning models to provide real-time </a:t>
            </a:r>
            <a:r>
              <a:rPr lang="en-US" sz="2200" u="sng" dirty="0"/>
              <a:t>predictions</a:t>
            </a:r>
            <a:r>
              <a:rPr lang="en-US" sz="2200" dirty="0"/>
              <a:t> for impending faults. 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i="1" dirty="0"/>
              <a:t>This represents a critical step towards developing systems that could anticipate and then apply corrective actions to avoid the fault altogether. 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200" dirty="0"/>
              <a:t>Minimize harmful field emission in the CEBAF </a:t>
            </a:r>
            <a:r>
              <a:rPr lang="en-US" sz="2200" dirty="0" err="1"/>
              <a:t>linacs</a:t>
            </a:r>
            <a:r>
              <a:rPr lang="en-US" sz="2200" dirty="0"/>
              <a:t> by re-distributing SRF cavity gradients while maintaining constant energy. 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i="1" dirty="0"/>
              <a:t>This will reduce personnel radiation doses and prevent radiation damage to beamline components while increasing CEBAF reliability and maintainability.</a:t>
            </a:r>
          </a:p>
          <a:p>
            <a:pPr marL="914400" lvl="1" indent="-457200" algn="just">
              <a:lnSpc>
                <a:spcPct val="100000"/>
              </a:lnSpc>
              <a:buFont typeface="+mj-lt"/>
              <a:buAutoNum type="alphaUcPeriod"/>
            </a:pPr>
            <a:r>
              <a:rPr lang="en-US" sz="2200" dirty="0"/>
              <a:t>Develop a data acquisition system to record high-fidelity RF signals from legacy C20 and C50 cryomodules and leverage machine learning’s ability for pattern recognition to develop models to automatically detect SRF cavity instabilities. </a:t>
            </a:r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000" i="1" dirty="0"/>
              <a:t>This will result in more efficient operation of the machine. </a:t>
            </a:r>
          </a:p>
        </p:txBody>
      </p:sp>
    </p:spTree>
    <p:extLst>
      <p:ext uri="{BB962C8B-B14F-4D97-AF65-F5344CB8AC3E}">
        <p14:creationId xmlns:p14="http://schemas.microsoft.com/office/powerpoint/2010/main" val="3015302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  <a:cs typeface="Arial"/>
              </a:rPr>
              <a:t>Accelerator non-AI Electron Cooling and IBS Calculations</a:t>
            </a:r>
            <a:endParaRPr lang="en-US" dirty="0">
              <a:latin typeface="+mn-lt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1892" y="848291"/>
            <a:ext cx="11285837" cy="5381694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2800" b="1" dirty="0">
                <a:solidFill>
                  <a:srgbClr val="434343"/>
                </a:solidFill>
              </a:rPr>
              <a:t>J</a:t>
            </a:r>
            <a:r>
              <a:rPr lang="en-US" sz="2800" dirty="0">
                <a:solidFill>
                  <a:srgbClr val="434343"/>
                </a:solidFill>
              </a:rPr>
              <a:t>Lab </a:t>
            </a:r>
            <a:r>
              <a:rPr lang="en-US" sz="2800" b="1" dirty="0">
                <a:solidFill>
                  <a:srgbClr val="434343"/>
                </a:solidFill>
              </a:rPr>
              <a:t>S</a:t>
            </a:r>
            <a:r>
              <a:rPr lang="en-US" sz="2800" dirty="0">
                <a:solidFill>
                  <a:srgbClr val="434343"/>
                </a:solidFill>
              </a:rPr>
              <a:t>imulation </a:t>
            </a:r>
            <a:r>
              <a:rPr lang="en-US" sz="2800" b="1" dirty="0">
                <a:solidFill>
                  <a:srgbClr val="434343"/>
                </a:solidFill>
              </a:rPr>
              <a:t>P</a:t>
            </a:r>
            <a:r>
              <a:rPr lang="en-US" sz="2800" dirty="0">
                <a:solidFill>
                  <a:srgbClr val="434343"/>
                </a:solidFill>
              </a:rPr>
              <a:t>ackage for </a:t>
            </a:r>
            <a:r>
              <a:rPr lang="en-US" sz="2800" b="1" dirty="0">
                <a:solidFill>
                  <a:srgbClr val="434343"/>
                </a:solidFill>
              </a:rPr>
              <a:t>E</a:t>
            </a:r>
            <a:r>
              <a:rPr lang="en-US" sz="2800" dirty="0">
                <a:solidFill>
                  <a:srgbClr val="434343"/>
                </a:solidFill>
              </a:rPr>
              <a:t>lectron </a:t>
            </a:r>
            <a:r>
              <a:rPr lang="en-US" sz="2800" b="1" dirty="0">
                <a:solidFill>
                  <a:srgbClr val="434343"/>
                </a:solidFill>
              </a:rPr>
              <a:t>C</a:t>
            </a:r>
            <a:r>
              <a:rPr lang="en-US" sz="2800" dirty="0">
                <a:solidFill>
                  <a:srgbClr val="434343"/>
                </a:solidFill>
              </a:rPr>
              <a:t>ooling (JSPEC)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Calculates the </a:t>
            </a:r>
            <a:r>
              <a:rPr lang="en-US" sz="2200" dirty="0" err="1">
                <a:solidFill>
                  <a:srgbClr val="434343"/>
                </a:solidFill>
              </a:rPr>
              <a:t>Intrabeam</a:t>
            </a:r>
            <a:r>
              <a:rPr lang="en-US" sz="2200" dirty="0">
                <a:solidFill>
                  <a:srgbClr val="434343"/>
                </a:solidFill>
              </a:rPr>
              <a:t> Scattering (IBS) rate and electron cooling rate.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Simulates the ion beam evolution under the IBS effect and/or electron cooling effect.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Provides various models for the ion beam and electron beam.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Provides various formulas for magnetized and non-magnetized friction force and IBS rate.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Calculate the instant luminosity during the cooling process.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Benchmarked with other codes and experimental data.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Written by C++ for high efficiency.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A Python wrapper has been developed.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Parallelized using OPENMP for shared memory structure.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Open source, codes and documents are available on GitHub: </a:t>
            </a:r>
          </a:p>
          <a:p>
            <a:pPr marL="2286000" lvl="5" indent="0" algn="just">
              <a:lnSpc>
                <a:spcPct val="100000"/>
              </a:lnSpc>
              <a:buNone/>
            </a:pPr>
            <a:r>
              <a:rPr lang="en-US" sz="2000" dirty="0">
                <a:solidFill>
                  <a:srgbClr val="434343"/>
                </a:solidFill>
                <a:hlinkClick r:id="rId2"/>
              </a:rPr>
              <a:t>https://github.com/JeffersonLab/ElectronCooling</a:t>
            </a:r>
            <a:endParaRPr lang="en-US" sz="2000" dirty="0">
              <a:solidFill>
                <a:srgbClr val="434343"/>
              </a:solidFill>
            </a:endParaRP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Used in electron cooling and IBS simulations for the EIC design.</a:t>
            </a:r>
          </a:p>
          <a:p>
            <a:pPr lvl="1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434343"/>
                </a:solidFill>
              </a:rPr>
              <a:t>Online version available through SIREPO (cloud service) by </a:t>
            </a:r>
            <a:r>
              <a:rPr lang="en-US" sz="2200" dirty="0" err="1">
                <a:solidFill>
                  <a:srgbClr val="434343"/>
                </a:solidFill>
              </a:rPr>
              <a:t>Radiasoft</a:t>
            </a:r>
            <a:r>
              <a:rPr lang="en-US" sz="2200" dirty="0">
                <a:solidFill>
                  <a:srgbClr val="434343"/>
                </a:solidFill>
              </a:rPr>
              <a:t>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200" dirty="0">
              <a:solidFill>
                <a:srgbClr val="4343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34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999A7-6759-3649-AF4D-8BB6218A7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Hall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BC48A-ACB2-C844-9787-7ACF9BB61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6953175" cy="538169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General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Multi-threaded version of Hall A analyzer (“</a:t>
            </a:r>
            <a:r>
              <a:rPr lang="en-US" sz="1400" dirty="0" err="1"/>
              <a:t>Podd</a:t>
            </a:r>
            <a:r>
              <a:rPr lang="en-US" sz="1400" dirty="0"/>
              <a:t>”) under development.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Will benefit SBS and Hall C.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/>
              <a:t>Current Experiments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Analysis of parity experiments PREX/CREX completed/ongoing.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13.5 TB of raw data.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err="1"/>
              <a:t>SuperBigBite</a:t>
            </a:r>
            <a:r>
              <a:rPr lang="en-US" sz="1400" b="1" dirty="0"/>
              <a:t> Spectrometer (SBS)</a:t>
            </a:r>
            <a:endParaRPr lang="en-US" sz="1400" dirty="0"/>
          </a:p>
          <a:p>
            <a:pPr>
              <a:lnSpc>
                <a:spcPct val="100000"/>
              </a:lnSpc>
            </a:pPr>
            <a:r>
              <a:rPr lang="en-US" sz="1400" dirty="0"/>
              <a:t>Preparing for first data taking in Fall 2021. 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Anticipating DAQ rates of up to 1 GB/s and ultimately several PB of raw data.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Running extensive simulations, using in-house g4sbs package.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Offline reconstruction code, based on Hall A analyzer, under development: https://</a:t>
            </a:r>
            <a:r>
              <a:rPr lang="en-US" sz="1400" dirty="0" err="1"/>
              <a:t>github.com</a:t>
            </a:r>
            <a:r>
              <a:rPr lang="en-US" sz="1400" dirty="0"/>
              <a:t>/</a:t>
            </a:r>
            <a:r>
              <a:rPr lang="en-US" sz="1400" dirty="0" err="1"/>
              <a:t>JeffersonLab</a:t>
            </a:r>
            <a:r>
              <a:rPr lang="en-US" sz="1400" dirty="0"/>
              <a:t>/SBS-offline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400" b="1" dirty="0" err="1"/>
              <a:t>SoLID</a:t>
            </a:r>
            <a:endParaRPr lang="en-US" sz="1400" b="1" dirty="0"/>
          </a:p>
          <a:p>
            <a:pPr>
              <a:lnSpc>
                <a:spcPct val="100000"/>
              </a:lnSpc>
            </a:pPr>
            <a:r>
              <a:rPr lang="en-US" sz="1400" dirty="0"/>
              <a:t>Preparing for upcoming science review. Simulations ongoing, using Hall B’s GEMC framework.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Prototype reconstruction framework: ARIEL (based on art) 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1400" dirty="0"/>
              <a:t>https://</a:t>
            </a:r>
            <a:r>
              <a:rPr lang="en-US" sz="1400" dirty="0" err="1"/>
              <a:t>github.com</a:t>
            </a:r>
            <a:r>
              <a:rPr lang="en-US" sz="1400" dirty="0"/>
              <a:t>/</a:t>
            </a:r>
            <a:r>
              <a:rPr lang="en-US" sz="1400" dirty="0" err="1"/>
              <a:t>JeffersonLab</a:t>
            </a:r>
            <a:r>
              <a:rPr lang="en-US" sz="1400" dirty="0"/>
              <a:t>/ARIEL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Experimenting with DD4hep and track reconstruction libraries.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A925E10-AC6B-EB48-AE13-D22DB6F6F803}"/>
              </a:ext>
            </a:extLst>
          </p:cNvPr>
          <p:cNvGrpSpPr/>
          <p:nvPr/>
        </p:nvGrpSpPr>
        <p:grpSpPr>
          <a:xfrm>
            <a:off x="7412019" y="2635624"/>
            <a:ext cx="4322177" cy="3737779"/>
            <a:chOff x="7260879" y="2700438"/>
            <a:chExt cx="4418091" cy="4152683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EC497460-7404-F145-B089-D07B4632B3F8}"/>
                </a:ext>
              </a:extLst>
            </p:cNvPr>
            <p:cNvSpPr/>
            <p:nvPr/>
          </p:nvSpPr>
          <p:spPr>
            <a:xfrm>
              <a:off x="7260879" y="2700438"/>
              <a:ext cx="4418091" cy="4121139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63817CF-7878-3A40-844B-69A235C1E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41568" y="2731982"/>
              <a:ext cx="3856712" cy="4121139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14DFB33-4A28-6D4D-9A00-7D214931863E}"/>
              </a:ext>
            </a:extLst>
          </p:cNvPr>
          <p:cNvGrpSpPr/>
          <p:nvPr/>
        </p:nvGrpSpPr>
        <p:grpSpPr>
          <a:xfrm>
            <a:off x="7457931" y="978790"/>
            <a:ext cx="4322177" cy="1573178"/>
            <a:chOff x="6799152" y="-146920"/>
            <a:chExt cx="5178581" cy="2449349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2F82200-4C08-0D45-BF8E-18B73694474A}"/>
                </a:ext>
              </a:extLst>
            </p:cNvPr>
            <p:cNvGrpSpPr/>
            <p:nvPr/>
          </p:nvGrpSpPr>
          <p:grpSpPr>
            <a:xfrm>
              <a:off x="6799152" y="593005"/>
              <a:ext cx="5178581" cy="1709424"/>
              <a:chOff x="6799152" y="593005"/>
              <a:chExt cx="5178581" cy="1709424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2569ACB0-EB1A-0445-A8B0-D11F920BD0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0415" y="672925"/>
                <a:ext cx="4956054" cy="1549584"/>
              </a:xfrm>
              <a:prstGeom prst="rect">
                <a:avLst/>
              </a:prstGeom>
            </p:spPr>
          </p:pic>
          <p:sp>
            <p:nvSpPr>
              <p:cNvPr id="14" name="Rounded Rectangle 52">
                <a:extLst>
                  <a:ext uri="{FF2B5EF4-FFF2-40B4-BE49-F238E27FC236}">
                    <a16:creationId xmlns:a16="http://schemas.microsoft.com/office/drawing/2014/main" id="{3FFCFB89-6C03-C64C-B7B8-16CF461BFE6E}"/>
                  </a:ext>
                </a:extLst>
              </p:cNvPr>
              <p:cNvSpPr/>
              <p:nvPr/>
            </p:nvSpPr>
            <p:spPr>
              <a:xfrm>
                <a:off x="6799152" y="593005"/>
                <a:ext cx="5178581" cy="1709424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3B229F4-2464-5C45-84D2-8287551D2ED0}"/>
                </a:ext>
              </a:extLst>
            </p:cNvPr>
            <p:cNvSpPr txBox="1"/>
            <p:nvPr/>
          </p:nvSpPr>
          <p:spPr>
            <a:xfrm>
              <a:off x="8575173" y="-146920"/>
              <a:ext cx="16265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US" b="1" dirty="0"/>
                <a:t>Hall A Analyzer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9926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93EC-B0EA-448E-868A-9C2A060F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Hall 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6784B-654A-4810-B3E0-296CB4866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7804804" cy="538169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cs typeface="Calibri"/>
              </a:rPr>
              <a:t>First full-scale data processing of CLAS12 2018-2020 experimental runs on JLab farm with very good success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ea typeface="+mn-lt"/>
                <a:cs typeface="+mn-lt"/>
              </a:rPr>
              <a:t>Workflows developed and throughput benchmarked in advance, performing as expected, 50 million CPU hours this year</a:t>
            </a:r>
            <a:endParaRPr lang="en-US" sz="1400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dirty="0">
                <a:cs typeface="Calibri"/>
              </a:rPr>
              <a:t>Selected resulting physics analysis in pipeline for collaboration approval and publications (SIDIS, TCS, DVCS)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ea typeface="+mn-lt"/>
                <a:cs typeface="+mn-lt"/>
              </a:rPr>
              <a:t>Many related presentations at DNP 2020 conference</a:t>
            </a:r>
          </a:p>
          <a:p>
            <a:pPr lvl="1">
              <a:lnSpc>
                <a:spcPct val="100000"/>
              </a:lnSpc>
            </a:pPr>
            <a:endParaRPr lang="en-US" sz="16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ea typeface="+mn-lt"/>
                <a:cs typeface="+mn-lt"/>
              </a:rPr>
              <a:t>Started mid-year using </a:t>
            </a:r>
            <a:r>
              <a:rPr lang="en-US" sz="1600" dirty="0" err="1">
                <a:ea typeface="+mn-lt"/>
                <a:cs typeface="+mn-lt"/>
              </a:rPr>
              <a:t>JLab's</a:t>
            </a:r>
            <a:r>
              <a:rPr lang="en-US" sz="1600" dirty="0">
                <a:ea typeface="+mn-lt"/>
                <a:cs typeface="+mn-lt"/>
              </a:rPr>
              <a:t> OSG VO for supporting CLAS12 simulations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ea typeface="+mn-lt"/>
                <a:cs typeface="+mn-lt"/>
              </a:rPr>
              <a:t>With dedicated web portal, priority system, and multiple collaboration institutions providing dedicated resources</a:t>
            </a:r>
            <a:endParaRPr lang="en-US" sz="1400" dirty="0">
              <a:cs typeface="Calibri" panose="020F0502020204030204"/>
            </a:endParaRPr>
          </a:p>
          <a:p>
            <a:pPr lvl="1">
              <a:lnSpc>
                <a:spcPct val="100000"/>
              </a:lnSpc>
            </a:pPr>
            <a:r>
              <a:rPr lang="en-US" sz="1400" dirty="0">
                <a:ea typeface="+mn-lt"/>
                <a:cs typeface="+mn-lt"/>
              </a:rPr>
              <a:t>Averaging few-100K CPU hours per week, 12.5 million in the past year</a:t>
            </a:r>
            <a:endParaRPr lang="en-US" sz="1400" dirty="0">
              <a:cs typeface="Calibri"/>
            </a:endParaRPr>
          </a:p>
          <a:p>
            <a:pPr lvl="1">
              <a:lnSpc>
                <a:spcPct val="100000"/>
              </a:lnSpc>
            </a:pPr>
            <a:r>
              <a:rPr lang="en-US" sz="1400" dirty="0">
                <a:cs typeface="Calibri"/>
              </a:rPr>
              <a:t>Using CVMFS for software distribution and </a:t>
            </a:r>
            <a:r>
              <a:rPr lang="en-US" sz="1400" dirty="0" err="1">
                <a:cs typeface="Calibri"/>
              </a:rPr>
              <a:t>XRootD</a:t>
            </a:r>
            <a:r>
              <a:rPr lang="en-US" sz="1400" dirty="0">
                <a:cs typeface="Calibri"/>
              </a:rPr>
              <a:t> for common data distribution, e.g., background files</a:t>
            </a:r>
          </a:p>
          <a:p>
            <a:pPr lvl="1">
              <a:lnSpc>
                <a:spcPct val="100000"/>
              </a:lnSpc>
            </a:pPr>
            <a:endParaRPr lang="en-US" sz="1600" dirty="0"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n-US" sz="1600" dirty="0">
                <a:cs typeface="Calibri"/>
              </a:rPr>
              <a:t>Machine-Learning developments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cs typeface="Calibri"/>
              </a:rPr>
              <a:t>CLAS12 track-finding for speed improvement implemented and being incorporated into standard workflow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cs typeface="Calibri"/>
              </a:rPr>
              <a:t>Cylindrical tracker noise-reduction, magnetic field, and RICH/ECAL actively being explored</a:t>
            </a:r>
          </a:p>
        </p:txBody>
      </p:sp>
      <p:pic>
        <p:nvPicPr>
          <p:cNvPr id="5" name="Picture 6" descr="Screen Shot 2020-12-08 at 6.14.45 PM.png">
            <a:extLst>
              <a:ext uri="{FF2B5EF4-FFF2-40B4-BE49-F238E27FC236}">
                <a16:creationId xmlns:a16="http://schemas.microsoft.com/office/drawing/2014/main" id="{1A03A560-62E4-4A79-AC50-F3A9BE6CE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31" y="3531691"/>
            <a:ext cx="2848878" cy="2728911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A37FAB15-49B2-4C0F-979B-516A2D07F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903" y="835142"/>
            <a:ext cx="3192935" cy="28217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40F503-1D63-4ADE-B0DE-29F5320024C0}"/>
              </a:ext>
            </a:extLst>
          </p:cNvPr>
          <p:cNvSpPr txBox="1"/>
          <p:nvPr/>
        </p:nvSpPr>
        <p:spPr>
          <a:xfrm>
            <a:off x="7188494" y="5983603"/>
            <a:ext cx="2056405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cs typeface="Calibri"/>
              </a:rPr>
              <a:t>One tracker event, with</a:t>
            </a:r>
            <a:r>
              <a:rPr lang="en-US" sz="1000" dirty="0">
                <a:cs typeface="Calibri"/>
              </a:rPr>
              <a:t> </a:t>
            </a:r>
            <a:r>
              <a:rPr lang="en-US" sz="1000" dirty="0">
                <a:solidFill>
                  <a:srgbClr val="FF0000"/>
                </a:solidFill>
                <a:cs typeface="Calibri"/>
              </a:rPr>
              <a:t>good tracks found by AI in red</a:t>
            </a:r>
            <a:r>
              <a:rPr lang="en-US" sz="1000" dirty="0">
                <a:cs typeface="Calibri"/>
              </a:rPr>
              <a:t>,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cs typeface="Calibri"/>
              </a:rPr>
              <a:t>and noise/background in grey </a:t>
            </a:r>
          </a:p>
        </p:txBody>
      </p:sp>
    </p:spTree>
    <p:extLst>
      <p:ext uri="{BB962C8B-B14F-4D97-AF65-F5344CB8AC3E}">
        <p14:creationId xmlns:p14="http://schemas.microsoft.com/office/powerpoint/2010/main" val="990475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/>
          <p:nvPr/>
        </p:nvPicPr>
        <p:blipFill>
          <a:blip r:embed="rId2"/>
          <a:srcRect t="6268" r="486"/>
          <a:stretch/>
        </p:blipFill>
        <p:spPr>
          <a:xfrm>
            <a:off x="6615719" y="963001"/>
            <a:ext cx="3883405" cy="2307324"/>
          </a:xfrm>
          <a:prstGeom prst="rect">
            <a:avLst/>
          </a:prstGeom>
          <a:ln w="0">
            <a:noFill/>
          </a:ln>
        </p:spPr>
      </p:pic>
      <p:pic>
        <p:nvPicPr>
          <p:cNvPr id="39" name="Image 21"/>
          <p:cNvPicPr/>
          <p:nvPr/>
        </p:nvPicPr>
        <p:blipFill>
          <a:blip r:embed="rId3"/>
          <a:stretch/>
        </p:blipFill>
        <p:spPr>
          <a:xfrm>
            <a:off x="6615719" y="3730681"/>
            <a:ext cx="3883405" cy="2676601"/>
          </a:xfrm>
          <a:prstGeom prst="rect">
            <a:avLst/>
          </a:prstGeom>
          <a:ln w="0">
            <a:noFill/>
          </a:ln>
        </p:spPr>
      </p:pic>
      <p:sp>
        <p:nvSpPr>
          <p:cNvPr id="41" name="CustomShape 4"/>
          <p:cNvSpPr/>
          <p:nvPr/>
        </p:nvSpPr>
        <p:spPr>
          <a:xfrm>
            <a:off x="9868929" y="3359076"/>
            <a:ext cx="1828800" cy="457200"/>
          </a:xfrm>
          <a:prstGeom prst="rect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/>
            <a:r>
              <a:rPr lang="en-US" sz="1800" b="0" strike="noStrike" spc="-1">
                <a:latin typeface="Arial"/>
              </a:rPr>
              <a:t>NPS in Hall C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EBC93A-F523-7745-8EFE-58E6845BD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Hall 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6A844C-2D52-E049-BDF4-45DC8B34A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General</a:t>
            </a:r>
          </a:p>
          <a:p>
            <a:pPr>
              <a:lnSpc>
                <a:spcPct val="120000"/>
              </a:lnSpc>
            </a:pPr>
            <a:r>
              <a:rPr lang="en-US" dirty="0"/>
              <a:t>No major upgrades needed to satisfy current program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System is very reliable, no issues</a:t>
            </a:r>
          </a:p>
          <a:p>
            <a:pPr>
              <a:lnSpc>
                <a:spcPct val="120000"/>
              </a:lnSpc>
            </a:pPr>
            <a:r>
              <a:rPr lang="en-US" dirty="0"/>
              <a:t>Hall C “Remote Counting House” prototype developed during the Fall 2020 run.  (Used to supplement standard on-site shift crew in this phase – worked well.)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This will be a 'production' option for selected external collaborators for upcoming slate of experiments beginning in Fall 2021</a:t>
            </a:r>
          </a:p>
          <a:p>
            <a:pPr lvl="1">
              <a:lnSpc>
                <a:spcPct val="120000"/>
              </a:lnSpc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/>
              <a:t>Neutral Particle Spectrometer (NPS)</a:t>
            </a:r>
          </a:p>
          <a:p>
            <a:pPr>
              <a:lnSpc>
                <a:spcPct val="120000"/>
              </a:lnSpc>
            </a:pPr>
            <a:r>
              <a:rPr lang="en-US" dirty="0"/>
              <a:t>Future experiment that will put pressure on current Hall C DAQ/network systems (Earliest run period: 2022/23?)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O(100 MB/sec) data rates driven by waveform readout on 1080 crystal calorimeter array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Modest network/compute infrastructure upgrades are in progress to increase bandwidth and allow greater overhead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FE/DAQ group developing VTP + FADC firmware to </a:t>
            </a:r>
            <a:r>
              <a:rPr lang="en-US" dirty="0" err="1"/>
              <a:t>sparsify</a:t>
            </a:r>
            <a:r>
              <a:rPr lang="en-US" dirty="0"/>
              <a:t> readout based on updated clustering algorithm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Updates to Hall C Analyzer (based off Hall A </a:t>
            </a:r>
            <a:r>
              <a:rPr lang="en-US" dirty="0" err="1"/>
              <a:t>Podd</a:t>
            </a:r>
            <a:r>
              <a:rPr lang="en-US" dirty="0"/>
              <a:t>)  to support new detector and data analysis requirements also in progress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384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1892" y="165235"/>
            <a:ext cx="11285837" cy="48749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Hall D</a:t>
            </a:r>
            <a:endParaRPr dirty="0"/>
          </a:p>
        </p:txBody>
      </p:sp>
      <p:sp>
        <p:nvSpPr>
          <p:cNvPr id="67" name="Google Shape;67;p1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" dirty="0"/>
              <a:t>Order of magnitude boost in calibration database performance</a:t>
            </a:r>
            <a:endParaRPr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Obviated need for extra servers from JLab Computer Center</a:t>
            </a:r>
            <a:endParaRPr dirty="0"/>
          </a:p>
          <a:p>
            <a:pPr>
              <a:lnSpc>
                <a:spcPct val="120000"/>
              </a:lnSpc>
            </a:pPr>
            <a:r>
              <a:rPr lang="en" dirty="0"/>
              <a:t>Off-Site data processing expansion</a:t>
            </a:r>
            <a:endParaRPr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Sites:</a:t>
            </a:r>
            <a:endParaRPr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NERSC</a:t>
            </a:r>
            <a:endParaRPr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Pittsburgh Supercomputing Center</a:t>
            </a:r>
            <a:endParaRPr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Big Red at Indiana University</a:t>
            </a:r>
            <a:endParaRPr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Compute Canada</a:t>
            </a:r>
            <a:endParaRPr dirty="0"/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Open Science Grid</a:t>
            </a:r>
            <a:endParaRPr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" dirty="0"/>
              <a:t>Raw data reconstruction as well as simulation</a:t>
            </a:r>
            <a:endParaRPr dirty="0"/>
          </a:p>
          <a:p>
            <a:pPr>
              <a:lnSpc>
                <a:spcPct val="120000"/>
              </a:lnSpc>
            </a:pPr>
            <a:r>
              <a:rPr lang="en" dirty="0"/>
              <a:t>Multi-threaded Geant4-based simulation (HDGeant4) arrived</a:t>
            </a:r>
          </a:p>
          <a:p>
            <a:pPr>
              <a:lnSpc>
                <a:spcPct val="120000"/>
              </a:lnSpc>
            </a:pPr>
            <a:r>
              <a:rPr lang="en-US" dirty="0"/>
              <a:t>Containerization progress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OSG’s Oasis (CVMFS) as a software distribution mechanism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Routine use of Singularity for infrastructure development on future platforms</a:t>
            </a:r>
          </a:p>
          <a:p>
            <a:pPr>
              <a:lnSpc>
                <a:spcPct val="120000"/>
              </a:lnSpc>
            </a:pPr>
            <a:r>
              <a:rPr lang="en-US" dirty="0"/>
              <a:t>Python 2 to Python 3 conversion done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Inter-operability with a common software base</a:t>
            </a:r>
          </a:p>
          <a:p>
            <a:pPr>
              <a:lnSpc>
                <a:spcPct val="120000"/>
              </a:lnSpc>
            </a:pPr>
            <a:r>
              <a:rPr lang="en-US" dirty="0"/>
              <a:t>Hall D Data Model (HDDM) instrumented with option for HDF5 formatting and I/O</a:t>
            </a:r>
          </a:p>
          <a:p>
            <a:pPr>
              <a:lnSpc>
                <a:spcPct val="120000"/>
              </a:lnSpc>
            </a:pPr>
            <a:r>
              <a:rPr lang="en-US" dirty="0"/>
              <a:t>Hall D Online Skim System (HOSS)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DAQ (CODA) system writes raw data to a large RAM disk on a buffer server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HOSS distributes raw data from buffer to one of several RAID servers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HOSS sends copy of raw data to one of several farm nodes to produce skim files</a:t>
            </a:r>
          </a:p>
          <a:p>
            <a:pPr>
              <a:lnSpc>
                <a:spcPct val="120000"/>
              </a:lnSpc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34A26-C6B9-084E-B3BC-62F5680E6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279" y="1591532"/>
            <a:ext cx="2484092" cy="1490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A847F7-AD2A-C24F-ADAE-03C90711E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8279" y="890081"/>
            <a:ext cx="2463986" cy="6121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EC09DB-792E-C34E-A8A0-5A1C76D5E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939" y="2634797"/>
            <a:ext cx="2866916" cy="19264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28B6DE-9CA3-914B-B515-6457CB45A1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381" y="894824"/>
            <a:ext cx="1882740" cy="24023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2FC430-3A13-B940-95A0-6CA024EB0D58}"/>
              </a:ext>
            </a:extLst>
          </p:cNvPr>
          <p:cNvSpPr txBox="1"/>
          <p:nvPr/>
        </p:nvSpPr>
        <p:spPr>
          <a:xfrm>
            <a:off x="9928645" y="2622271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Indiana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0E50BC-6B30-6347-B206-E3E9E0EE5D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5975" y="4083471"/>
            <a:ext cx="2536289" cy="161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02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72608-9100-074A-A500-DA1662B2F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Jefferson Lab’s role in Software &amp; Computing for the EIC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60EE0B-6D4B-A74B-B554-96C4C2731729}"/>
              </a:ext>
            </a:extLst>
          </p:cNvPr>
          <p:cNvSpPr/>
          <p:nvPr/>
        </p:nvSpPr>
        <p:spPr>
          <a:xfrm>
            <a:off x="3350361" y="3629178"/>
            <a:ext cx="83473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52525"/>
                </a:solidFill>
              </a:rPr>
              <a:t>E</a:t>
            </a:r>
            <a:r>
              <a:rPr lang="en-US" dirty="0">
                <a:solidFill>
                  <a:srgbClr val="252525"/>
                </a:solidFill>
              </a:rPr>
              <a:t>xperimental </a:t>
            </a:r>
            <a:r>
              <a:rPr lang="en-US" b="1" dirty="0">
                <a:solidFill>
                  <a:srgbClr val="252525"/>
                </a:solidFill>
              </a:rPr>
              <a:t>P</a:t>
            </a:r>
            <a:r>
              <a:rPr lang="en-US" dirty="0">
                <a:solidFill>
                  <a:srgbClr val="252525"/>
                </a:solidFill>
              </a:rPr>
              <a:t>hysics </a:t>
            </a:r>
            <a:r>
              <a:rPr lang="en-US" b="1" dirty="0">
                <a:solidFill>
                  <a:srgbClr val="252525"/>
                </a:solidFill>
              </a:rPr>
              <a:t>S</a:t>
            </a:r>
            <a:r>
              <a:rPr lang="en-US" dirty="0">
                <a:solidFill>
                  <a:srgbClr val="252525"/>
                </a:solidFill>
              </a:rPr>
              <a:t>oftware and </a:t>
            </a:r>
            <a:r>
              <a:rPr lang="en-US" b="1" dirty="0">
                <a:solidFill>
                  <a:srgbClr val="252525"/>
                </a:solidFill>
              </a:rPr>
              <a:t>C</a:t>
            </a:r>
            <a:r>
              <a:rPr lang="en-US" dirty="0">
                <a:solidFill>
                  <a:srgbClr val="252525"/>
                </a:solidFill>
              </a:rPr>
              <a:t>omputing </a:t>
            </a:r>
            <a:r>
              <a:rPr lang="en-US" b="1" dirty="0">
                <a:solidFill>
                  <a:srgbClr val="252525"/>
                </a:solidFill>
              </a:rPr>
              <a:t>I</a:t>
            </a:r>
            <a:r>
              <a:rPr lang="en-US" dirty="0">
                <a:solidFill>
                  <a:srgbClr val="252525"/>
                </a:solidFill>
              </a:rPr>
              <a:t>nfrastructure</a:t>
            </a:r>
          </a:p>
          <a:p>
            <a:r>
              <a:rPr lang="en-US" dirty="0">
                <a:solidFill>
                  <a:srgbClr val="252525"/>
                </a:solidFill>
              </a:rPr>
              <a:t>led by David Lawrence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583A1B-6C1E-0B4F-A08D-A1845EDE2AC4}"/>
              </a:ext>
            </a:extLst>
          </p:cNvPr>
          <p:cNvSpPr/>
          <p:nvPr/>
        </p:nvSpPr>
        <p:spPr>
          <a:xfrm>
            <a:off x="411891" y="4519199"/>
            <a:ext cx="3409607" cy="17044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JANA 2 framework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C++ event processing framework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factory model </a:t>
            </a:r>
            <a:r>
              <a:rPr lang="en-US" sz="1200" dirty="0">
                <a:solidFill>
                  <a:schemeClr val="tx1"/>
                </a:solidFill>
              </a:rPr>
              <a:t>on demand interface, user-centered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multi-threaded with &gt; 10 years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plugin support </a:t>
            </a:r>
            <a:r>
              <a:rPr lang="en-US" sz="1200" dirty="0">
                <a:solidFill>
                  <a:schemeClr val="tx1"/>
                </a:solidFill>
              </a:rPr>
              <a:t>provide mechanism for many physicists to contribute, multi-threading external to contributed code (</a:t>
            </a:r>
            <a:r>
              <a:rPr lang="en-US" sz="1200" dirty="0" err="1">
                <a:solidFill>
                  <a:schemeClr val="tx1"/>
                </a:solidFill>
              </a:rPr>
              <a:t>parallelizer</a:t>
            </a:r>
            <a:r>
              <a:rPr lang="en-US" sz="1200" dirty="0">
                <a:solidFill>
                  <a:schemeClr val="tx1"/>
                </a:solidFill>
              </a:rPr>
              <a:t>) </a:t>
            </a:r>
          </a:p>
          <a:p>
            <a:pPr algn="ctr"/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8F918C-1CE7-A746-9B83-65FE00D010A1}"/>
              </a:ext>
            </a:extLst>
          </p:cNvPr>
          <p:cNvSpPr/>
          <p:nvPr/>
        </p:nvSpPr>
        <p:spPr>
          <a:xfrm>
            <a:off x="4350006" y="4531516"/>
            <a:ext cx="3409607" cy="17044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Streaming Readout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E</a:t>
            </a:r>
            <a:r>
              <a:rPr lang="en-US" sz="1200" dirty="0">
                <a:solidFill>
                  <a:schemeClr val="tx1"/>
                </a:solidFill>
              </a:rPr>
              <a:t>nvironment for </a:t>
            </a:r>
            <a:r>
              <a:rPr lang="en-US" sz="1200" b="1" dirty="0">
                <a:solidFill>
                  <a:schemeClr val="tx1"/>
                </a:solidFill>
              </a:rPr>
              <a:t>R</a:t>
            </a:r>
            <a:r>
              <a:rPr lang="en-US" sz="1200" dirty="0">
                <a:solidFill>
                  <a:schemeClr val="tx1"/>
                </a:solidFill>
              </a:rPr>
              <a:t>eal-time </a:t>
            </a:r>
            <a:r>
              <a:rPr lang="en-US" sz="1200" b="1" dirty="0">
                <a:solidFill>
                  <a:schemeClr val="tx1"/>
                </a:solidFill>
              </a:rPr>
              <a:t>S</a:t>
            </a:r>
            <a:r>
              <a:rPr lang="en-US" sz="1200" dirty="0">
                <a:solidFill>
                  <a:schemeClr val="tx1"/>
                </a:solidFill>
              </a:rPr>
              <a:t>treaming </a:t>
            </a:r>
            <a:r>
              <a:rPr lang="en-US" sz="1200" b="1" dirty="0">
                <a:solidFill>
                  <a:schemeClr val="tx1"/>
                </a:solidFill>
              </a:rPr>
              <a:t>A</a:t>
            </a:r>
            <a:r>
              <a:rPr lang="en-US" sz="1200" dirty="0">
                <a:solidFill>
                  <a:schemeClr val="tx1"/>
                </a:solidFill>
              </a:rPr>
              <a:t>cquisition and </a:t>
            </a:r>
            <a:r>
              <a:rPr lang="en-US" sz="1200" b="1" dirty="0">
                <a:solidFill>
                  <a:schemeClr val="tx1"/>
                </a:solidFill>
              </a:rPr>
              <a:t>P</a:t>
            </a:r>
            <a:r>
              <a:rPr lang="en-US" sz="1200" dirty="0">
                <a:solidFill>
                  <a:schemeClr val="tx1"/>
                </a:solidFill>
              </a:rPr>
              <a:t>rocessing (ERSAP)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hardware/software system that will process unbounded streams of continuous data at scale over distributed heterogeneous resources in (near) real-time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currently tested at CLAS12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FC1123A-B6E6-2140-8952-3393A73953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2" r="6135"/>
          <a:stretch/>
        </p:blipFill>
        <p:spPr>
          <a:xfrm>
            <a:off x="254799" y="3373171"/>
            <a:ext cx="2633711" cy="115834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D3A12C1-A328-254D-87E1-97086E7F34C1}"/>
              </a:ext>
            </a:extLst>
          </p:cNvPr>
          <p:cNvSpPr/>
          <p:nvPr/>
        </p:nvSpPr>
        <p:spPr>
          <a:xfrm>
            <a:off x="8288121" y="4534014"/>
            <a:ext cx="3409607" cy="170444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1"/>
              </a:solidFill>
            </a:endParaRP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dynamic control/calibration of experimental detector systems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automated data quality monitoring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automated calibrations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heterogenous hardware support in reconstruction</a:t>
            </a:r>
            <a:endParaRPr lang="en-US" sz="1200" b="1" dirty="0">
              <a:solidFill>
                <a:schemeClr val="tx1"/>
              </a:solidFill>
            </a:endParaRPr>
          </a:p>
          <a:p>
            <a:endParaRPr lang="en-US" sz="1200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accent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CE79899-ECC5-A042-A136-6D30224A2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26" t="33322" r="25955" b="33346"/>
          <a:stretch/>
        </p:blipFill>
        <p:spPr>
          <a:xfrm>
            <a:off x="411891" y="2024986"/>
            <a:ext cx="2677306" cy="133865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3E7DAE9-4E8D-3648-AD82-6B18C1440A75}"/>
              </a:ext>
            </a:extLst>
          </p:cNvPr>
          <p:cNvSpPr/>
          <p:nvPr/>
        </p:nvSpPr>
        <p:spPr>
          <a:xfrm>
            <a:off x="3350361" y="2094147"/>
            <a:ext cx="83473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Emphasizes the close connection of EIC Science to 12 GeV CEBAF science program</a:t>
            </a:r>
            <a:endParaRPr lang="en-US" b="1" dirty="0">
              <a:solidFill>
                <a:srgbClr val="252525"/>
              </a:solidFill>
            </a:endParaRPr>
          </a:p>
          <a:p>
            <a:r>
              <a:rPr lang="en-US" b="1" dirty="0">
                <a:solidFill>
                  <a:srgbClr val="252525"/>
                </a:solidFill>
              </a:rPr>
              <a:t>Coordinating role for EIC Software </a:t>
            </a:r>
            <a:r>
              <a:rPr lang="en-US" dirty="0">
                <a:solidFill>
                  <a:srgbClr val="252525"/>
                </a:solidFill>
              </a:rPr>
              <a:t>in close collaboration with BNL</a:t>
            </a:r>
            <a:endParaRPr lang="en-US" b="1" dirty="0">
              <a:solidFill>
                <a:srgbClr val="25252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52525"/>
                </a:solidFill>
              </a:rPr>
              <a:t>EIC Software Consortium (ESC), NAS study, </a:t>
            </a:r>
            <a:r>
              <a:rPr lang="en-US" b="1" dirty="0">
                <a:solidFill>
                  <a:srgbClr val="252525"/>
                </a:solidFill>
              </a:rPr>
              <a:t>EICUG Software Working Group (SWG)</a:t>
            </a:r>
          </a:p>
          <a:p>
            <a:r>
              <a:rPr lang="en-US" dirty="0">
                <a:solidFill>
                  <a:srgbClr val="252525"/>
                </a:solidFill>
              </a:rPr>
              <a:t>Strong involvement in Yellow Report Initiative: </a:t>
            </a:r>
            <a:r>
              <a:rPr lang="en-US" b="1" dirty="0" err="1">
                <a:solidFill>
                  <a:srgbClr val="252525"/>
                </a:solidFill>
              </a:rPr>
              <a:t>ESCalate</a:t>
            </a:r>
            <a:r>
              <a:rPr lang="en-US" b="1" dirty="0">
                <a:solidFill>
                  <a:srgbClr val="252525"/>
                </a:solidFill>
              </a:rPr>
              <a:t> with g4e, </a:t>
            </a:r>
            <a:r>
              <a:rPr lang="en-US" dirty="0">
                <a:solidFill>
                  <a:srgbClr val="252525"/>
                </a:solidFill>
              </a:rPr>
              <a:t>modern MCEGs</a:t>
            </a:r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047F44E-CFA7-E64D-AC09-22D94E971D0B}"/>
              </a:ext>
            </a:extLst>
          </p:cNvPr>
          <p:cNvSpPr/>
          <p:nvPr/>
        </p:nvSpPr>
        <p:spPr>
          <a:xfrm>
            <a:off x="445992" y="959403"/>
            <a:ext cx="11250382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EIC Computing </a:t>
            </a:r>
            <a:r>
              <a:rPr lang="en-US" dirty="0"/>
              <a:t>coordinated by Graham </a:t>
            </a:r>
            <a:r>
              <a:rPr lang="en-US" dirty="0" err="1"/>
              <a:t>Heyes</a:t>
            </a:r>
            <a:r>
              <a:rPr lang="en-US" dirty="0"/>
              <a:t> (JLAB) and Jerome </a:t>
            </a:r>
            <a:r>
              <a:rPr lang="en-US" dirty="0" err="1"/>
              <a:t>Lauret</a:t>
            </a:r>
            <a:r>
              <a:rPr lang="en-US" dirty="0"/>
              <a:t> (BNL)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0105CDA-0B9B-5D48-A834-A4ED1E397F6B}"/>
              </a:ext>
            </a:extLst>
          </p:cNvPr>
          <p:cNvSpPr/>
          <p:nvPr/>
        </p:nvSpPr>
        <p:spPr>
          <a:xfrm>
            <a:off x="445992" y="1499814"/>
            <a:ext cx="11250383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EIC Software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99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439E8-6C60-2D45-94D6-5E05C229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Making software easier to 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391DFB-3B2B-9847-A5C6-68C61F9F6B4B}"/>
              </a:ext>
            </a:extLst>
          </p:cNvPr>
          <p:cNvSpPr/>
          <p:nvPr/>
        </p:nvSpPr>
        <p:spPr>
          <a:xfrm>
            <a:off x="411891" y="898832"/>
            <a:ext cx="11285837" cy="24265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/>
                </a:solidFill>
              </a:rPr>
              <a:t>Fast simulations on the command line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smear beagle-</a:t>
            </a:r>
            <a:r>
              <a:rPr lang="en-US" b="1" dirty="0" err="1">
                <a:solidFill>
                  <a:schemeClr val="tx1"/>
                </a:solidFill>
              </a:rPr>
              <a:t>eD.txt</a:t>
            </a:r>
            <a:r>
              <a:rPr lang="en-US" b="1" dirty="0">
                <a:solidFill>
                  <a:schemeClr val="tx1"/>
                </a:solidFill>
              </a:rPr>
              <a:t>                                      </a:t>
            </a:r>
            <a:r>
              <a:rPr lang="en-US" dirty="0">
                <a:solidFill>
                  <a:schemeClr val="tx1"/>
                </a:solidFill>
              </a:rPr>
              <a:t># smears MC input file (</a:t>
            </a:r>
            <a:r>
              <a:rPr lang="en-US" dirty="0" err="1">
                <a:solidFill>
                  <a:schemeClr val="tx1"/>
                </a:solidFill>
              </a:rPr>
              <a:t>BeAGLE</a:t>
            </a:r>
            <a:r>
              <a:rPr lang="en-US" dirty="0">
                <a:solidFill>
                  <a:schemeClr val="tx1"/>
                </a:solidFill>
              </a:rPr>
              <a:t> format) with handbook detector </a:t>
            </a:r>
          </a:p>
          <a:p>
            <a:r>
              <a:rPr lang="en-US" b="1" dirty="0">
                <a:solidFill>
                  <a:schemeClr val="tx1"/>
                </a:solidFill>
              </a:rPr>
              <a:t>smear pythia-ep.hepmc2 -o </a:t>
            </a:r>
            <a:r>
              <a:rPr lang="en-US" b="1" dirty="0" err="1">
                <a:solidFill>
                  <a:schemeClr val="tx1"/>
                </a:solidFill>
              </a:rPr>
              <a:t>myfile.root</a:t>
            </a:r>
            <a:r>
              <a:rPr lang="en-US" b="1" dirty="0">
                <a:solidFill>
                  <a:schemeClr val="tx1"/>
                </a:solidFill>
              </a:rPr>
              <a:t>    </a:t>
            </a:r>
            <a:r>
              <a:rPr lang="en-US" dirty="0">
                <a:solidFill>
                  <a:schemeClr val="tx1"/>
                </a:solidFill>
              </a:rPr>
              <a:t># smears MC input file (now </a:t>
            </a:r>
            <a:r>
              <a:rPr lang="en-US" dirty="0" err="1">
                <a:solidFill>
                  <a:schemeClr val="tx1"/>
                </a:solidFill>
              </a:rPr>
              <a:t>HepMC</a:t>
            </a:r>
            <a:r>
              <a:rPr lang="en-US" dirty="0">
                <a:solidFill>
                  <a:schemeClr val="tx1"/>
                </a:solidFill>
              </a:rPr>
              <a:t> format)and sets output file name </a:t>
            </a:r>
          </a:p>
          <a:p>
            <a:r>
              <a:rPr lang="en-US" b="1" dirty="0">
                <a:solidFill>
                  <a:schemeClr val="tx1"/>
                </a:solidFill>
              </a:rPr>
              <a:t>smear -d beast -n 10000 beagle-</a:t>
            </a:r>
            <a:r>
              <a:rPr lang="en-US" b="1" dirty="0" err="1">
                <a:solidFill>
                  <a:schemeClr val="tx1"/>
                </a:solidFill>
              </a:rPr>
              <a:t>eD.txt</a:t>
            </a:r>
            <a:r>
              <a:rPr lang="en-US" b="1" dirty="0">
                <a:solidFill>
                  <a:schemeClr val="tx1"/>
                </a:solidFill>
              </a:rPr>
              <a:t>      </a:t>
            </a:r>
            <a:r>
              <a:rPr lang="en-US" dirty="0">
                <a:solidFill>
                  <a:schemeClr val="tx1"/>
                </a:solidFill>
              </a:rPr>
              <a:t># uses beast detector and smears only 10k events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Instructions</a:t>
            </a:r>
            <a:r>
              <a:rPr lang="en-US" dirty="0">
                <a:solidFill>
                  <a:schemeClr val="tx1"/>
                </a:solidFill>
              </a:rPr>
              <a:t> (and linked files), based on modular </a:t>
            </a:r>
            <a:r>
              <a:rPr lang="en-US" dirty="0" err="1">
                <a:solidFill>
                  <a:schemeClr val="tx1"/>
                </a:solidFill>
              </a:rPr>
              <a:t>ESCalate</a:t>
            </a:r>
            <a:r>
              <a:rPr lang="en-US" dirty="0">
                <a:solidFill>
                  <a:schemeClr val="tx1"/>
                </a:solidFill>
              </a:rPr>
              <a:t> framework</a:t>
            </a:r>
          </a:p>
          <a:p>
            <a:r>
              <a:rPr lang="en-US" b="1" dirty="0">
                <a:solidFill>
                  <a:schemeClr val="tx1"/>
                </a:solidFill>
              </a:rPr>
              <a:t>Works on </a:t>
            </a:r>
            <a:r>
              <a:rPr lang="en-US" dirty="0">
                <a:solidFill>
                  <a:schemeClr val="tx1"/>
                </a:solidFill>
              </a:rPr>
              <a:t>local system (using Docker), BNL and JLAB systems (using singularity), and cloud (using </a:t>
            </a:r>
            <a:r>
              <a:rPr lang="en-US" dirty="0" err="1">
                <a:solidFill>
                  <a:schemeClr val="tx1"/>
                </a:solidFill>
              </a:rPr>
              <a:t>JupyterHub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79279F-8506-084A-AD93-58955C415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446" y="3496235"/>
            <a:ext cx="5130283" cy="28931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D633321-5BBD-4F42-A8AC-AB64B2E66457}"/>
              </a:ext>
            </a:extLst>
          </p:cNvPr>
          <p:cNvSpPr/>
          <p:nvPr/>
        </p:nvSpPr>
        <p:spPr>
          <a:xfrm>
            <a:off x="411891" y="4591260"/>
            <a:ext cx="5773756" cy="70307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 tutorial </a:t>
            </a:r>
            <a:r>
              <a:rPr lang="en-US" sz="2000" b="1" dirty="0">
                <a:solidFill>
                  <a:schemeClr val="accent1"/>
                </a:solidFill>
              </a:rPr>
              <a:t>by Holly </a:t>
            </a:r>
            <a:r>
              <a:rPr lang="en-US" sz="2000" b="1" dirty="0" err="1">
                <a:solidFill>
                  <a:schemeClr val="accent1"/>
                </a:solidFill>
              </a:rPr>
              <a:t>Szumila</a:t>
            </a:r>
            <a:r>
              <a:rPr lang="en-US" sz="2000" b="1" dirty="0">
                <a:solidFill>
                  <a:schemeClr val="accent1"/>
                </a:solidFill>
              </a:rPr>
              <a:t>-Vance </a:t>
            </a:r>
            <a:r>
              <a:rPr lang="en-US" sz="2000" dirty="0">
                <a:solidFill>
                  <a:schemeClr val="tx1"/>
                </a:solidFill>
              </a:rPr>
              <a:t>(8:01 minutes)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30C75-9DD2-D340-938A-170BFE00DA33}"/>
              </a:ext>
            </a:extLst>
          </p:cNvPr>
          <p:cNvSpPr/>
          <p:nvPr/>
        </p:nvSpPr>
        <p:spPr>
          <a:xfrm>
            <a:off x="9910492" y="6390418"/>
            <a:ext cx="223058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47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E45D-8F64-B74D-B7D5-10A98734A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EOI for Software: Workplan for Software Working Group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EC6252-6E5A-3942-A71E-FA534F54FA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892" y="906870"/>
            <a:ext cx="4158528" cy="5381625"/>
          </a:xfr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80D2E8-76D2-4546-B471-1480E7EBAE78}"/>
              </a:ext>
            </a:extLst>
          </p:cNvPr>
          <p:cNvSpPr/>
          <p:nvPr/>
        </p:nvSpPr>
        <p:spPr>
          <a:xfrm>
            <a:off x="411892" y="5872605"/>
            <a:ext cx="4158528" cy="336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300" dirty="0" err="1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indico.bnl.gov</a:t>
            </a:r>
            <a:r>
              <a:rPr lang="en-US" sz="1300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/event/8552/contributions/43221/</a:t>
            </a:r>
            <a:endParaRPr lang="en-US" sz="13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3F539-0CBF-574B-A693-2000286BEB58}"/>
              </a:ext>
            </a:extLst>
          </p:cNvPr>
          <p:cNvSpPr txBox="1"/>
          <p:nvPr/>
        </p:nvSpPr>
        <p:spPr>
          <a:xfrm>
            <a:off x="5635743" y="1058525"/>
            <a:ext cx="6061986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Common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Software Tools for Simulations and Reconstruction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Monte Carlo Event Generators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Detector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Middleware and Preservation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Workflows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and Analysis Preservation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Interaction with the Software Tools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Explore User-Centered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Discoverable Software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Data Model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Future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Artificial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Heterogeneous computing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languages and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Collaborative software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E37354-7879-F849-8E1C-8AF794F0EE34}"/>
              </a:ext>
            </a:extLst>
          </p:cNvPr>
          <p:cNvSpPr/>
          <p:nvPr/>
        </p:nvSpPr>
        <p:spPr>
          <a:xfrm>
            <a:off x="3254446" y="2297109"/>
            <a:ext cx="1232424" cy="3368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>
                <a:solidFill>
                  <a:schemeClr val="accent1"/>
                </a:solidFill>
              </a:rPr>
              <a:t>29 institutions</a:t>
            </a:r>
          </a:p>
        </p:txBody>
      </p:sp>
    </p:spTree>
    <p:extLst>
      <p:ext uri="{BB962C8B-B14F-4D97-AF65-F5344CB8AC3E}">
        <p14:creationId xmlns:p14="http://schemas.microsoft.com/office/powerpoint/2010/main" val="65945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69" y="1446762"/>
            <a:ext cx="3908000" cy="3865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14000" y="2131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4000" dirty="0">
              <a:solidFill>
                <a:srgbClr val="CC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4519" y="2252955"/>
            <a:ext cx="3791200" cy="2528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0671" y="4171941"/>
            <a:ext cx="1882539" cy="54145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5292845" y="2236112"/>
            <a:ext cx="618000" cy="1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4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69" name="Google Shape;69;p13"/>
          <p:cNvSpPr/>
          <p:nvPr/>
        </p:nvSpPr>
        <p:spPr>
          <a:xfrm flipH="1">
            <a:off x="7102127" y="3198888"/>
            <a:ext cx="1489200" cy="572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333" b="1"/>
              <a:t>Theory </a:t>
            </a:r>
            <a:endParaRPr sz="1333" b="1"/>
          </a:p>
        </p:txBody>
      </p:sp>
      <p:sp>
        <p:nvSpPr>
          <p:cNvPr id="70" name="Google Shape;70;p13"/>
          <p:cNvSpPr/>
          <p:nvPr/>
        </p:nvSpPr>
        <p:spPr>
          <a:xfrm flipH="1">
            <a:off x="3251165" y="3198900"/>
            <a:ext cx="1792400" cy="572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333" b="1"/>
              <a:t>Femtoscale structures</a:t>
            </a:r>
            <a:endParaRPr sz="1333" b="1"/>
          </a:p>
        </p:txBody>
      </p:sp>
      <p:sp>
        <p:nvSpPr>
          <p:cNvPr id="71" name="Google Shape;71;p13"/>
          <p:cNvSpPr/>
          <p:nvPr/>
        </p:nvSpPr>
        <p:spPr>
          <a:xfrm flipH="1">
            <a:off x="5222779" y="3198888"/>
            <a:ext cx="1649600" cy="572800"/>
          </a:xfrm>
          <a:prstGeom prst="chevron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1333" b="1"/>
              <a:t>Bayesian inference</a:t>
            </a:r>
            <a:endParaRPr sz="1333" b="1"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5268" y="5221334"/>
            <a:ext cx="2407217" cy="149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4032" y="5421501"/>
            <a:ext cx="3190136" cy="113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47D28FB-FEEC-5E42-8155-ADC06A90794E}"/>
              </a:ext>
            </a:extLst>
          </p:cNvPr>
          <p:cNvGrpSpPr/>
          <p:nvPr/>
        </p:nvGrpSpPr>
        <p:grpSpPr>
          <a:xfrm>
            <a:off x="8702937" y="1106364"/>
            <a:ext cx="3184264" cy="2777146"/>
            <a:chOff x="8702937" y="1035247"/>
            <a:chExt cx="3184264" cy="2848264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2F34C419-0F4B-E74B-A85F-D4D67DE41204}"/>
                </a:ext>
              </a:extLst>
            </p:cNvPr>
            <p:cNvSpPr/>
            <p:nvPr/>
          </p:nvSpPr>
          <p:spPr>
            <a:xfrm>
              <a:off x="8702937" y="1111038"/>
              <a:ext cx="3184264" cy="2772473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Google Shape;60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243185" y="1613423"/>
              <a:ext cx="1439396" cy="411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" name="Google Shape;61;p1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669027" y="2058203"/>
              <a:ext cx="986511" cy="992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Google Shape;62;p1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9169784" y="2575127"/>
              <a:ext cx="1439405" cy="4836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" name="Google Shape;63;p1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9135928" y="2058203"/>
              <a:ext cx="1266397" cy="4836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9600007" y="3211661"/>
              <a:ext cx="1843855" cy="4511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4" name="Google Shape;74;p13"/>
            <p:cNvSpPr txBox="1"/>
            <p:nvPr/>
          </p:nvSpPr>
          <p:spPr>
            <a:xfrm>
              <a:off x="8982015" y="1035247"/>
              <a:ext cx="2626108" cy="5515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2400" dirty="0"/>
                <a:t>Experimental data</a:t>
              </a:r>
              <a:endParaRPr sz="24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D6DE7AB-7D97-3A4B-AD59-155C670C36E9}"/>
              </a:ext>
            </a:extLst>
          </p:cNvPr>
          <p:cNvGrpSpPr/>
          <p:nvPr/>
        </p:nvGrpSpPr>
        <p:grpSpPr>
          <a:xfrm>
            <a:off x="8705086" y="4120574"/>
            <a:ext cx="3184264" cy="2201520"/>
            <a:chOff x="8717326" y="3940813"/>
            <a:chExt cx="3184264" cy="220152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427638C-317B-044A-B8DE-4B988EB08078}"/>
                </a:ext>
              </a:extLst>
            </p:cNvPr>
            <p:cNvSpPr/>
            <p:nvPr/>
          </p:nvSpPr>
          <p:spPr>
            <a:xfrm>
              <a:off x="8717326" y="3940813"/>
              <a:ext cx="3184264" cy="2201520"/>
            </a:xfrm>
            <a:prstGeom prst="round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oogle Shape;56;p13"/>
            <p:cNvGrpSpPr/>
            <p:nvPr/>
          </p:nvGrpSpPr>
          <p:grpSpPr>
            <a:xfrm>
              <a:off x="9544800" y="4483683"/>
              <a:ext cx="1529316" cy="1514460"/>
              <a:chOff x="6848863" y="937605"/>
              <a:chExt cx="1146987" cy="1135845"/>
            </a:xfrm>
          </p:grpSpPr>
          <p:pic>
            <p:nvPicPr>
              <p:cNvPr id="57" name="Google Shape;57;p13"/>
              <p:cNvPicPr preferRelativeResize="0"/>
              <p:nvPr/>
            </p:nvPicPr>
            <p:blipFill rotWithShape="1">
              <a:blip r:embed="rId12">
                <a:alphaModFix/>
              </a:blip>
              <a:srcRect r="74377"/>
              <a:stretch/>
            </p:blipFill>
            <p:spPr>
              <a:xfrm>
                <a:off x="6848863" y="1679850"/>
                <a:ext cx="1146987" cy="3936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8" name="Google Shape;58;p13"/>
              <p:cNvPicPr preferRelativeResize="0"/>
              <p:nvPr/>
            </p:nvPicPr>
            <p:blipFill rotWithShape="1">
              <a:blip r:embed="rId13">
                <a:alphaModFix/>
              </a:blip>
              <a:srcRect t="-8557" b="-3449"/>
              <a:stretch/>
            </p:blipFill>
            <p:spPr>
              <a:xfrm>
                <a:off x="7053664" y="937605"/>
                <a:ext cx="617999" cy="69219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" name="Google Shape;75;p13"/>
            <p:cNvSpPr txBox="1"/>
            <p:nvPr/>
          </p:nvSpPr>
          <p:spPr>
            <a:xfrm>
              <a:off x="9169784" y="3992792"/>
              <a:ext cx="2568439" cy="3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r>
                <a:rPr lang="en" sz="2400" dirty="0"/>
                <a:t>Lattice QCD data</a:t>
              </a:r>
              <a:endParaRPr sz="2400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00F67E5-DA5C-5F46-90FC-A76B9645F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swald"/>
                <a:ea typeface="Oswald"/>
                <a:cs typeface="Oswald"/>
                <a:sym typeface="Oswald"/>
              </a:rPr>
              <a:t>Theory: QCD global analysis paradigm at JLab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8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25DC-6203-CD4C-AAA1-292B0144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Facilities status: ENP and LQCD Hardware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B1DC05-E262-3945-895A-CF6C76698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5029524" cy="538169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Focus on reliability and performance</a:t>
            </a:r>
          </a:p>
          <a:p>
            <a:pPr lvl="1"/>
            <a:r>
              <a:rPr lang="en-US" dirty="0"/>
              <a:t>Improved reporting </a:t>
            </a:r>
          </a:p>
          <a:p>
            <a:pPr lvl="1"/>
            <a:r>
              <a:rPr lang="en-US" dirty="0"/>
              <a:t>Improve User Experience</a:t>
            </a:r>
          </a:p>
          <a:p>
            <a:r>
              <a:rPr lang="en-US" dirty="0"/>
              <a:t>ENP Cluster</a:t>
            </a:r>
          </a:p>
          <a:p>
            <a:pPr lvl="1"/>
            <a:r>
              <a:rPr lang="en-US" dirty="0"/>
              <a:t>Capacity growth to AMD cluster.</a:t>
            </a:r>
          </a:p>
          <a:p>
            <a:pPr lvl="1"/>
            <a:r>
              <a:rPr lang="en-US" dirty="0"/>
              <a:t>Changes to improve utilization.</a:t>
            </a:r>
          </a:p>
          <a:p>
            <a:pPr lvl="2"/>
            <a:r>
              <a:rPr lang="en-US" dirty="0"/>
              <a:t>Recently utilization ~ uptime at 95.6%.</a:t>
            </a:r>
          </a:p>
          <a:p>
            <a:pPr lvl="1"/>
            <a:r>
              <a:rPr lang="en-US" dirty="0"/>
              <a:t>Added small GPU component</a:t>
            </a:r>
          </a:p>
          <a:p>
            <a:r>
              <a:rPr lang="en-US" dirty="0"/>
              <a:t>LQCD clusters</a:t>
            </a:r>
          </a:p>
          <a:p>
            <a:pPr lvl="1"/>
            <a:r>
              <a:rPr lang="en-US" dirty="0"/>
              <a:t>Currently two clusters KNL and GPU</a:t>
            </a:r>
          </a:p>
          <a:p>
            <a:pPr lvl="2"/>
            <a:r>
              <a:rPr lang="en-US" dirty="0"/>
              <a:t>A third cluster was retired in 2020.</a:t>
            </a:r>
          </a:p>
          <a:p>
            <a:pPr lvl="2"/>
            <a:r>
              <a:rPr lang="en-US" dirty="0"/>
              <a:t>New GPU cluster coming in 2021.</a:t>
            </a:r>
          </a:p>
          <a:p>
            <a:pPr lvl="1"/>
            <a:r>
              <a:rPr lang="en-US" dirty="0"/>
              <a:t>USQCD Allocated </a:t>
            </a:r>
          </a:p>
          <a:p>
            <a:r>
              <a:rPr lang="en-US" dirty="0"/>
              <a:t>Storage</a:t>
            </a:r>
          </a:p>
          <a:p>
            <a:pPr lvl="1"/>
            <a:r>
              <a:rPr lang="en-US" dirty="0"/>
              <a:t>Added Solid State Cache disk.</a:t>
            </a:r>
          </a:p>
          <a:p>
            <a:pPr lvl="1"/>
            <a:r>
              <a:rPr lang="en-US" dirty="0"/>
              <a:t>LUSTRE Storage system has been rearchitected.</a:t>
            </a:r>
          </a:p>
          <a:p>
            <a:pPr lvl="2"/>
            <a:r>
              <a:rPr lang="en-US" dirty="0"/>
              <a:t>3.9PB ENP + 1.3PB LQCD</a:t>
            </a:r>
          </a:p>
          <a:p>
            <a:pPr lvl="1"/>
            <a:r>
              <a:rPr lang="en-US" dirty="0"/>
              <a:t>Rebuilt Tape Library</a:t>
            </a:r>
          </a:p>
          <a:p>
            <a:pPr lvl="2"/>
            <a:r>
              <a:rPr lang="en-US" dirty="0"/>
              <a:t>Added additional tape drives to increase bandwidth by 25%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40D4C6-CB8C-664A-9B87-F68E5F8FFA25}"/>
              </a:ext>
            </a:extLst>
          </p:cNvPr>
          <p:cNvSpPr txBox="1">
            <a:spLocks/>
          </p:cNvSpPr>
          <p:nvPr/>
        </p:nvSpPr>
        <p:spPr>
          <a:xfrm>
            <a:off x="1832921" y="966055"/>
            <a:ext cx="2781521" cy="2807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cs typeface="Calibri"/>
            </a:endParaRPr>
          </a:p>
          <a:p>
            <a:endParaRPr lang="en-US" sz="1400" dirty="0">
              <a:cs typeface="Calibri"/>
            </a:endParaRP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CC69AC55-DB17-A541-AA4C-4547C7749B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2094371"/>
              </p:ext>
            </p:extLst>
          </p:nvPr>
        </p:nvGraphicFramePr>
        <p:xfrm>
          <a:off x="5441416" y="864925"/>
          <a:ext cx="6441664" cy="1529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55E9196-5B8C-E644-BF4D-B2108D4F1726}"/>
              </a:ext>
            </a:extLst>
          </p:cNvPr>
          <p:cNvSpPr txBox="1"/>
          <p:nvPr/>
        </p:nvSpPr>
        <p:spPr>
          <a:xfrm>
            <a:off x="6062247" y="966055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ENP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01354-C54E-4A42-B144-99CD8FDC2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1416" y="2245833"/>
            <a:ext cx="6616264" cy="14469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3FA8FF-20C2-0542-9629-1563AC823C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416" y="3746225"/>
            <a:ext cx="6616264" cy="15171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F33714-FAEB-D64C-99B0-2579FE2CBE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9174" y="5202492"/>
            <a:ext cx="4152039" cy="13789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0789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79648" y="315866"/>
            <a:ext cx="1898352" cy="1838099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314000" y="213100"/>
            <a:ext cx="1068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4000" dirty="0">
              <a:solidFill>
                <a:srgbClr val="78909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017" y="2408985"/>
            <a:ext cx="3386499" cy="26114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83;p14"/>
          <p:cNvGrpSpPr/>
          <p:nvPr/>
        </p:nvGrpSpPr>
        <p:grpSpPr>
          <a:xfrm>
            <a:off x="4220932" y="2194842"/>
            <a:ext cx="3875235" cy="2633327"/>
            <a:chOff x="439376" y="2136175"/>
            <a:chExt cx="4898746" cy="2991511"/>
          </a:xfrm>
        </p:grpSpPr>
        <p:pic>
          <p:nvPicPr>
            <p:cNvPr id="84" name="Google Shape;84;p1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39376" y="2216522"/>
              <a:ext cx="4898746" cy="29111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5" name="Google Shape;85;p14"/>
            <p:cNvSpPr txBox="1"/>
            <p:nvPr/>
          </p:nvSpPr>
          <p:spPr>
            <a:xfrm>
              <a:off x="4696575" y="2136175"/>
              <a:ext cx="249900" cy="22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86;p14"/>
            <p:cNvSpPr txBox="1"/>
            <p:nvPr/>
          </p:nvSpPr>
          <p:spPr>
            <a:xfrm>
              <a:off x="4354800" y="2164300"/>
              <a:ext cx="2271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7" name="Google Shape;87;p14"/>
          <p:cNvSpPr/>
          <p:nvPr/>
        </p:nvSpPr>
        <p:spPr>
          <a:xfrm>
            <a:off x="256067" y="5174933"/>
            <a:ext cx="2447200" cy="763600"/>
          </a:xfrm>
          <a:prstGeom prst="wedgeRoundRectCallout">
            <a:avLst>
              <a:gd name="adj1" fmla="val -26866"/>
              <a:gd name="adj2" fmla="val -108268"/>
              <a:gd name="adj3" fmla="val 0"/>
            </a:avLst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/>
              <a:t>Strange content of the proton is still not well understood </a:t>
            </a:r>
            <a:endParaRPr sz="1200"/>
          </a:p>
        </p:txBody>
      </p:sp>
      <p:sp>
        <p:nvSpPr>
          <p:cNvPr id="88" name="Google Shape;88;p14"/>
          <p:cNvSpPr/>
          <p:nvPr/>
        </p:nvSpPr>
        <p:spPr>
          <a:xfrm>
            <a:off x="1881667" y="1415733"/>
            <a:ext cx="2447200" cy="763600"/>
          </a:xfrm>
          <a:prstGeom prst="wedgeRoundRectCallout">
            <a:avLst>
              <a:gd name="adj1" fmla="val 20145"/>
              <a:gd name="adj2" fmla="val 218090"/>
              <a:gd name="adj3" fmla="val 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/>
              <a:t>More anti-downs than anti-ups</a:t>
            </a:r>
            <a:endParaRPr sz="1200"/>
          </a:p>
        </p:txBody>
      </p:sp>
      <p:sp>
        <p:nvSpPr>
          <p:cNvPr id="89" name="Google Shape;89;p14"/>
          <p:cNvSpPr/>
          <p:nvPr/>
        </p:nvSpPr>
        <p:spPr>
          <a:xfrm>
            <a:off x="4872400" y="1311967"/>
            <a:ext cx="2447200" cy="547600"/>
          </a:xfrm>
          <a:prstGeom prst="wedgeRoundRectCallout">
            <a:avLst>
              <a:gd name="adj1" fmla="val 47554"/>
              <a:gd name="adj2" fmla="val 129409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/>
              <a:t>Polarized nucleon strangeness is still an open question</a:t>
            </a:r>
            <a:endParaRPr sz="1200"/>
          </a:p>
        </p:txBody>
      </p:sp>
      <p:sp>
        <p:nvSpPr>
          <p:cNvPr id="90" name="Google Shape;90;p14"/>
          <p:cNvSpPr/>
          <p:nvPr/>
        </p:nvSpPr>
        <p:spPr>
          <a:xfrm>
            <a:off x="3985701" y="4975233"/>
            <a:ext cx="2118000" cy="547600"/>
          </a:xfrm>
          <a:prstGeom prst="wedgeRoundRectCallout">
            <a:avLst>
              <a:gd name="adj1" fmla="val -16686"/>
              <a:gd name="adj2" fmla="val -133644"/>
              <a:gd name="adj3" fmla="val 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/>
              <a:t>Origin of nucleon spin</a:t>
            </a:r>
            <a:endParaRPr sz="1200"/>
          </a:p>
        </p:txBody>
      </p:sp>
      <p:sp>
        <p:nvSpPr>
          <p:cNvPr id="91" name="Google Shape;91;p14"/>
          <p:cNvSpPr/>
          <p:nvPr/>
        </p:nvSpPr>
        <p:spPr>
          <a:xfrm>
            <a:off x="6322500" y="4975233"/>
            <a:ext cx="1976800" cy="547600"/>
          </a:xfrm>
          <a:prstGeom prst="wedgeRoundRectCallout">
            <a:avLst>
              <a:gd name="adj1" fmla="val 7917"/>
              <a:gd name="adj2" fmla="val -126583"/>
              <a:gd name="adj3" fmla="val 0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/>
              <a:t>Nonzero gluon polarization</a:t>
            </a:r>
            <a:endParaRPr sz="1200"/>
          </a:p>
        </p:txBody>
      </p:sp>
      <p:pic>
        <p:nvPicPr>
          <p:cNvPr id="92" name="Google Shape;92;p14"/>
          <p:cNvPicPr preferRelativeResize="0"/>
          <p:nvPr/>
        </p:nvPicPr>
        <p:blipFill rotWithShape="1">
          <a:blip r:embed="rId6">
            <a:alphaModFix/>
          </a:blip>
          <a:srcRect r="48143"/>
          <a:stretch/>
        </p:blipFill>
        <p:spPr>
          <a:xfrm>
            <a:off x="8518099" y="2408985"/>
            <a:ext cx="3440468" cy="28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4"/>
          <p:cNvSpPr/>
          <p:nvPr/>
        </p:nvSpPr>
        <p:spPr>
          <a:xfrm>
            <a:off x="8921395" y="5522833"/>
            <a:ext cx="2388400" cy="711200"/>
          </a:xfrm>
          <a:prstGeom prst="wedgeRoundRectCallout">
            <a:avLst>
              <a:gd name="adj1" fmla="val -13033"/>
              <a:gd name="adj2" fmla="val -189305"/>
              <a:gd name="adj3" fmla="val 0"/>
            </a:avLst>
          </a:prstGeom>
          <a:solidFill>
            <a:srgbClr val="E6B8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1200"/>
              <a:t>Nucleon tensor charges compatible with lattice QCD  </a:t>
            </a:r>
            <a:endParaRPr sz="1200"/>
          </a:p>
        </p:txBody>
      </p:sp>
      <p:sp>
        <p:nvSpPr>
          <p:cNvPr id="94" name="Google Shape;94;p14"/>
          <p:cNvSpPr txBox="1"/>
          <p:nvPr/>
        </p:nvSpPr>
        <p:spPr>
          <a:xfrm>
            <a:off x="4510933" y="5747633"/>
            <a:ext cx="15832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PRD.93.074005</a:t>
            </a:r>
            <a:endParaRPr sz="1333" dirty="0"/>
          </a:p>
          <a:p>
            <a:r>
              <a:rPr lang="en" sz="1333" dirty="0"/>
              <a:t>PRD.94.114004 </a:t>
            </a:r>
            <a:endParaRPr sz="1333" dirty="0"/>
          </a:p>
          <a:p>
            <a:r>
              <a:rPr lang="en" sz="1333" dirty="0"/>
              <a:t>PRL.119.132001</a:t>
            </a:r>
            <a:endParaRPr sz="1333" dirty="0"/>
          </a:p>
          <a:p>
            <a:endParaRPr sz="2400" dirty="0">
              <a:solidFill>
                <a:srgbClr val="9E9E9E"/>
              </a:solidFill>
            </a:endParaRPr>
          </a:p>
        </p:txBody>
      </p:sp>
      <p:sp>
        <p:nvSpPr>
          <p:cNvPr id="95" name="Google Shape;95;p14"/>
          <p:cNvSpPr txBox="1"/>
          <p:nvPr/>
        </p:nvSpPr>
        <p:spPr>
          <a:xfrm>
            <a:off x="5976900" y="5747633"/>
            <a:ext cx="1713200" cy="9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333" dirty="0"/>
              <a:t>PRD.101.074020</a:t>
            </a:r>
            <a:endParaRPr sz="1333" dirty="0"/>
          </a:p>
          <a:p>
            <a:r>
              <a:rPr lang="en" sz="1333" dirty="0"/>
              <a:t>PRD.102.054002</a:t>
            </a:r>
            <a:endParaRPr sz="1333" dirty="0"/>
          </a:p>
          <a:p>
            <a:r>
              <a:rPr lang="en" sz="1333" dirty="0"/>
              <a:t>PRL.120.152502</a:t>
            </a:r>
            <a:endParaRPr sz="1333" dirty="0"/>
          </a:p>
          <a:p>
            <a:endParaRPr sz="2400" dirty="0">
              <a:solidFill>
                <a:srgbClr val="9E9E9E"/>
              </a:solidFill>
            </a:endParaRPr>
          </a:p>
          <a:p>
            <a:endParaRPr sz="2400" dirty="0">
              <a:solidFill>
                <a:srgbClr val="9E9E9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5D2ECC-7BFD-2842-A6EC-791FA7F74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Oswald"/>
                <a:ea typeface="Oswald"/>
                <a:cs typeface="Oswald"/>
                <a:sym typeface="Oswald"/>
              </a:rPr>
              <a:t>Theory: Understanding the inner structure of hadrons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61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USQCD &amp; Lattice QCD software development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/>
          <a:lstStyle/>
          <a:p>
            <a:r>
              <a:rPr lang="en-US" dirty="0"/>
              <a:t>QCD: USQCD &amp; Lattice QCD software development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BFEC4-D2D1-AA4D-96FC-00F325063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 Lattice QCD coordinated effort involving   JLab, BNL &amp; FNAL : ~150 scientists</a:t>
            </a:r>
          </a:p>
          <a:p>
            <a:r>
              <a:rPr lang="en-US" dirty="0"/>
              <a:t>Software efforts: efficiently utilize national resources leveraged with local/commodity resources</a:t>
            </a:r>
          </a:p>
          <a:p>
            <a:r>
              <a:rPr lang="en-US" dirty="0"/>
              <a:t>DOE Office of Science - software development grants:</a:t>
            </a:r>
          </a:p>
          <a:p>
            <a:r>
              <a:rPr lang="en-US" dirty="0"/>
              <a:t>Partners:   </a:t>
            </a:r>
          </a:p>
          <a:p>
            <a:pPr lvl="1"/>
            <a:r>
              <a:rPr lang="en-US" dirty="0"/>
              <a:t>ASCR: Advanced Scientific Computing Research</a:t>
            </a:r>
          </a:p>
          <a:p>
            <a:pPr lvl="1"/>
            <a:r>
              <a:rPr lang="en-US" dirty="0"/>
              <a:t>HEP: High Energy Physics</a:t>
            </a:r>
          </a:p>
          <a:p>
            <a:pPr lvl="1"/>
            <a:r>
              <a:rPr lang="en-US" dirty="0"/>
              <a:t>NP: Nuclear Physics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6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1922125" y="9285288"/>
            <a:ext cx="269875" cy="295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7093" tIns="27093" rIns="27093" bIns="27093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defRPr>
            </a:lvl1pPr>
            <a:lvl2pPr marL="0" marR="0" indent="3429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2pPr>
            <a:lvl3pPr marL="0" marR="0" indent="6858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3pPr>
            <a:lvl4pPr marL="0" marR="0" indent="10287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4pPr>
            <a:lvl5pPr marL="0" marR="0" indent="13716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5pPr>
            <a:lvl6pPr marL="0" marR="0" indent="1714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6pPr>
            <a:lvl7pPr marL="0" marR="0" indent="20574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7pPr>
            <a:lvl8pPr marL="0" marR="0" indent="24003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8pPr>
            <a:lvl9pPr marL="0" marR="0" indent="27432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Zapf Dingbats"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2F2A2B"/>
                </a:solidFill>
                <a:effectLst/>
                <a:uFillTx/>
                <a:latin typeface="+mn-lt"/>
                <a:ea typeface="+mn-ea"/>
                <a:cs typeface="+mn-cs"/>
                <a:sym typeface="Trebuchet MS"/>
              </a:defRPr>
            </a:lvl9pPr>
          </a:lstStyle>
          <a:p>
            <a:fld id="{86CB4B4D-7CA3-9044-876B-883B54F8677D}" type="slidenum">
              <a:rPr lang="en-US" smtClean="0"/>
              <a:pPr/>
              <a:t>31</a:t>
            </a:fld>
            <a:endParaRPr/>
          </a:p>
        </p:txBody>
      </p:sp>
      <p:grpSp>
        <p:nvGrpSpPr>
          <p:cNvPr id="375" name="Group"/>
          <p:cNvGrpSpPr/>
          <p:nvPr/>
        </p:nvGrpSpPr>
        <p:grpSpPr>
          <a:xfrm>
            <a:off x="9053983" y="3705026"/>
            <a:ext cx="2411527" cy="2079880"/>
            <a:chOff x="0" y="0"/>
            <a:chExt cx="3429725" cy="2958051"/>
          </a:xfrm>
        </p:grpSpPr>
        <p:sp>
          <p:nvSpPr>
            <p:cNvPr id="369" name="Oval"/>
            <p:cNvSpPr/>
            <p:nvPr/>
          </p:nvSpPr>
          <p:spPr>
            <a:xfrm>
              <a:off x="0" y="0"/>
              <a:ext cx="1925992" cy="1874550"/>
            </a:xfrm>
            <a:prstGeom prst="ellipse">
              <a:avLst/>
            </a:prstGeom>
            <a:solidFill>
              <a:schemeClr val="accent3">
                <a:satOff val="18648"/>
                <a:lumOff val="5971"/>
                <a:alpha val="58137"/>
              </a:schemeClr>
            </a:solidFill>
            <a:ln w="12700" cap="flat">
              <a:solidFill>
                <a:srgbClr val="000000">
                  <a:alpha val="58137"/>
                </a:srgbClr>
              </a:solidFill>
              <a:prstDash val="solid"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buFontTx/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969"/>
            </a:p>
          </p:txBody>
        </p:sp>
        <p:sp>
          <p:nvSpPr>
            <p:cNvPr id="370" name="Oval"/>
            <p:cNvSpPr/>
            <p:nvPr/>
          </p:nvSpPr>
          <p:spPr>
            <a:xfrm>
              <a:off x="808826" y="1083501"/>
              <a:ext cx="1925993" cy="1874551"/>
            </a:xfrm>
            <a:prstGeom prst="ellipse">
              <a:avLst/>
            </a:prstGeom>
            <a:solidFill>
              <a:schemeClr val="accent1">
                <a:satOff val="-3355"/>
                <a:lumOff val="26614"/>
                <a:alpha val="42826"/>
              </a:schemeClr>
            </a:solidFill>
            <a:ln w="12700" cap="flat">
              <a:solidFill>
                <a:srgbClr val="000000">
                  <a:alpha val="42826"/>
                </a:srgbClr>
              </a:solidFill>
              <a:prstDash val="solid"/>
              <a:miter lim="400000"/>
            </a:ln>
            <a:effectLst>
              <a:outerShdw blurRad="12700" dist="12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buFontTx/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969"/>
            </a:p>
          </p:txBody>
        </p:sp>
        <p:sp>
          <p:nvSpPr>
            <p:cNvPr id="371" name="Oval"/>
            <p:cNvSpPr/>
            <p:nvPr/>
          </p:nvSpPr>
          <p:spPr>
            <a:xfrm>
              <a:off x="1503733" y="0"/>
              <a:ext cx="1925993" cy="1874550"/>
            </a:xfrm>
            <a:prstGeom prst="ellipse">
              <a:avLst/>
            </a:prstGeom>
            <a:solidFill>
              <a:schemeClr val="accent4">
                <a:satOff val="1488"/>
                <a:lumOff val="-7242"/>
                <a:alpha val="46019"/>
              </a:schemeClr>
            </a:solidFill>
            <a:ln w="12700" cap="flat">
              <a:solidFill>
                <a:srgbClr val="000000">
                  <a:alpha val="46019"/>
                </a:srgbClr>
              </a:solidFill>
              <a:prstDash val="solid"/>
              <a:miter lim="400000"/>
            </a:ln>
            <a:effectLst>
              <a:outerShdw blurRad="12700" dist="12700" dir="5400000" rotWithShape="0">
                <a:srgbClr val="000000">
                  <a:alpha val="28731"/>
                </a:srgbClr>
              </a:outerShdw>
            </a:effectLst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>
                <a:buFontTx/>
                <a:defRPr sz="28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969"/>
            </a:p>
          </p:txBody>
        </p:sp>
        <p:sp>
          <p:nvSpPr>
            <p:cNvPr id="372" name="Architecture"/>
            <p:cNvSpPr txBox="1"/>
            <p:nvPr/>
          </p:nvSpPr>
          <p:spPr>
            <a:xfrm>
              <a:off x="113541" y="739501"/>
              <a:ext cx="1479722" cy="3961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algn="ctr" defTabSz="825500">
                <a:buFontTx/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406"/>
                <a:t>Architecture</a:t>
              </a:r>
            </a:p>
          </p:txBody>
        </p:sp>
        <p:sp>
          <p:nvSpPr>
            <p:cNvPr id="373" name="Algorithms"/>
            <p:cNvSpPr txBox="1"/>
            <p:nvPr/>
          </p:nvSpPr>
          <p:spPr>
            <a:xfrm>
              <a:off x="1985023" y="763927"/>
              <a:ext cx="1261158" cy="3678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algn="ctr" defTabSz="825500">
                <a:buFontTx/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406"/>
                <a:t>Algorithms</a:t>
              </a:r>
            </a:p>
          </p:txBody>
        </p:sp>
        <p:sp>
          <p:nvSpPr>
            <p:cNvPr id="374" name="Applications"/>
            <p:cNvSpPr txBox="1"/>
            <p:nvPr/>
          </p:nvSpPr>
          <p:spPr>
            <a:xfrm>
              <a:off x="972754" y="1915906"/>
              <a:ext cx="1607149" cy="4003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algn="ctr" defTabSz="825500">
                <a:buFontTx/>
                <a:defRPr sz="2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1406"/>
                <a:t>Applications</a:t>
              </a:r>
            </a:p>
          </p:txBody>
        </p:sp>
      </p:grpSp>
      <p:grpSp>
        <p:nvGrpSpPr>
          <p:cNvPr id="384" name="Group"/>
          <p:cNvGrpSpPr/>
          <p:nvPr/>
        </p:nvGrpSpPr>
        <p:grpSpPr>
          <a:xfrm>
            <a:off x="483283" y="4160211"/>
            <a:ext cx="5849813" cy="1731734"/>
            <a:chOff x="-1" y="0"/>
            <a:chExt cx="8319732" cy="2462909"/>
          </a:xfrm>
        </p:grpSpPr>
        <p:grpSp>
          <p:nvGrpSpPr>
            <p:cNvPr id="380" name="Group"/>
            <p:cNvGrpSpPr/>
            <p:nvPr/>
          </p:nvGrpSpPr>
          <p:grpSpPr>
            <a:xfrm>
              <a:off x="-1" y="0"/>
              <a:ext cx="7867248" cy="2448594"/>
              <a:chOff x="0" y="0"/>
              <a:chExt cx="7867246" cy="2448593"/>
            </a:xfrm>
          </p:grpSpPr>
          <p:pic>
            <p:nvPicPr>
              <p:cNvPr id="376" name="droppedImage.pdf" descr="droppedImage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5895" y="28947"/>
                <a:ext cx="2172713" cy="130124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7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3607" y="7438"/>
                <a:ext cx="2020062" cy="13442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8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1648707"/>
                <a:ext cx="6769277" cy="7998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9" name="Image" descr="Image"/>
              <p:cNvPicPr>
                <a:picLocks noChangeAspect="1"/>
              </p:cNvPicPr>
              <p:nvPr/>
            </p:nvPicPr>
            <p:blipFill>
              <a:blip r:embed="rId5"/>
              <a:srcRect l="7636"/>
              <a:stretch>
                <a:fillRect/>
              </a:stretch>
            </p:blipFill>
            <p:spPr>
              <a:xfrm>
                <a:off x="5635526" y="0"/>
                <a:ext cx="2231721" cy="135913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3" name="Group"/>
            <p:cNvGrpSpPr/>
            <p:nvPr/>
          </p:nvGrpSpPr>
          <p:grpSpPr>
            <a:xfrm>
              <a:off x="7176729" y="1605657"/>
              <a:ext cx="1143002" cy="857252"/>
              <a:chOff x="0" y="0"/>
              <a:chExt cx="1143001" cy="857251"/>
            </a:xfrm>
          </p:grpSpPr>
          <p:pic>
            <p:nvPicPr>
              <p:cNvPr id="381" name="Image" descr="Image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0"/>
                <a:ext cx="1143001" cy="8572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2" name="JLAB"/>
              <p:cNvSpPr txBox="1"/>
              <p:nvPr/>
            </p:nvSpPr>
            <p:spPr>
              <a:xfrm>
                <a:off x="215577" y="153246"/>
                <a:ext cx="626952" cy="4411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>
                <a:lvl1pPr>
                  <a:defRPr sz="2200">
                    <a:solidFill>
                      <a:schemeClr val="accent5"/>
                    </a:solidFill>
                  </a:defRPr>
                </a:lvl1pPr>
              </a:lstStyle>
              <a:p>
                <a:r>
                  <a:rPr sz="1547" dirty="0"/>
                  <a:t>JLAB</a:t>
                </a:r>
              </a:p>
            </p:txBody>
          </p:sp>
        </p:grpSp>
      </p:grpSp>
      <p:sp>
        <p:nvSpPr>
          <p:cNvPr id="385" name="Software efforts: efficiently utilize national resources leveraged with local/commodity resources"/>
          <p:cNvSpPr txBox="1"/>
          <p:nvPr/>
        </p:nvSpPr>
        <p:spPr>
          <a:xfrm>
            <a:off x="1631508" y="1017310"/>
            <a:ext cx="72200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200">
                <a:solidFill>
                  <a:srgbClr val="000000"/>
                </a:solidFill>
              </a:defRPr>
            </a:lvl1pPr>
          </a:lstStyle>
          <a:p>
            <a:endParaRPr sz="1547" dirty="0"/>
          </a:p>
        </p:txBody>
      </p:sp>
      <p:sp>
        <p:nvSpPr>
          <p:cNvPr id="386" name="US Lattice QCD coordinated effort involving   JLab, BNL &amp; FNAL : ~150 scientists"/>
          <p:cNvSpPr txBox="1"/>
          <p:nvPr/>
        </p:nvSpPr>
        <p:spPr>
          <a:xfrm>
            <a:off x="1714235" y="654917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pic>
        <p:nvPicPr>
          <p:cNvPr id="38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9586" y="5141233"/>
            <a:ext cx="1919644" cy="1042093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DOE Office of Science - software development grants:"/>
          <p:cNvSpPr txBox="1"/>
          <p:nvPr/>
        </p:nvSpPr>
        <p:spPr>
          <a:xfrm>
            <a:off x="1691100" y="4434752"/>
            <a:ext cx="72200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200">
                <a:solidFill>
                  <a:srgbClr val="941100"/>
                </a:solidFill>
              </a:defRPr>
            </a:lvl1pPr>
          </a:lstStyle>
          <a:p>
            <a:endParaRPr sz="1547" dirty="0"/>
          </a:p>
        </p:txBody>
      </p:sp>
      <p:sp>
        <p:nvSpPr>
          <p:cNvPr id="395" name="Partners:   ASCR: Advanced Scientific Computing Research |  HEP: High Energy Physics |  NP: Nuclear Physics"/>
          <p:cNvSpPr txBox="1"/>
          <p:nvPr/>
        </p:nvSpPr>
        <p:spPr>
          <a:xfrm>
            <a:off x="1694567" y="4689533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endParaRPr sz="1406" dirty="0"/>
          </a:p>
        </p:txBody>
      </p:sp>
    </p:spTree>
    <p:extLst>
      <p:ext uri="{BB962C8B-B14F-4D97-AF65-F5344CB8AC3E}">
        <p14:creationId xmlns:p14="http://schemas.microsoft.com/office/powerpoint/2010/main" val="88246422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8" grpId="0" animBg="1" advAuto="0"/>
      <p:bldP spid="395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Quark distribution fun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700"/>
            </a:lvl1pPr>
          </a:lstStyle>
          <a:p>
            <a:r>
              <a:rPr lang="en-US" dirty="0"/>
              <a:t>QCD: </a:t>
            </a:r>
            <a:r>
              <a:rPr dirty="0"/>
              <a:t>Quark distribution functions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D71211-7B42-AE4A-9A4A-E694A98FA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1" y="1244038"/>
            <a:ext cx="7376645" cy="5381694"/>
          </a:xfrm>
        </p:spPr>
        <p:txBody>
          <a:bodyPr/>
          <a:lstStyle/>
          <a:p>
            <a:r>
              <a:rPr lang="en-US" sz="2400" dirty="0"/>
              <a:t>Significant progress - determine quark/gluon distributions directly from Euclidean space</a:t>
            </a:r>
          </a:p>
          <a:p>
            <a:r>
              <a:rPr lang="en-US" sz="2400" dirty="0"/>
              <a:t>Current activity - polarized and transversely PDFS</a:t>
            </a:r>
          </a:p>
          <a:p>
            <a:endParaRPr lang="en-US" sz="2400" dirty="0"/>
          </a:p>
          <a:p>
            <a:r>
              <a:rPr lang="en-US" sz="2400" dirty="0"/>
              <a:t>Quark Generalized </a:t>
            </a:r>
            <a:r>
              <a:rPr lang="en-US" sz="2400" dirty="0" err="1"/>
              <a:t>parton</a:t>
            </a:r>
            <a:r>
              <a:rPr lang="en-US" sz="2400" dirty="0"/>
              <a:t> distributions</a:t>
            </a:r>
          </a:p>
          <a:p>
            <a:r>
              <a:rPr lang="en-US" sz="2400" dirty="0" err="1"/>
              <a:t>Isovector</a:t>
            </a:r>
            <a:r>
              <a:rPr lang="en-US" sz="2400" dirty="0"/>
              <a:t> valence (unpolarized) quark distribution within nucleon</a:t>
            </a:r>
          </a:p>
          <a:p>
            <a:endParaRPr lang="en-US" dirty="0"/>
          </a:p>
        </p:txBody>
      </p:sp>
      <p:sp>
        <p:nvSpPr>
          <p:cNvPr id="39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72938" y="6529388"/>
            <a:ext cx="119062" cy="2079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32</a:t>
            </a:fld>
            <a:endParaRPr/>
          </a:p>
        </p:txBody>
      </p:sp>
      <p:sp>
        <p:nvSpPr>
          <p:cNvPr id="399" name="Significant progress - determine quark/gluon distributions…"/>
          <p:cNvSpPr txBox="1"/>
          <p:nvPr/>
        </p:nvSpPr>
        <p:spPr>
          <a:xfrm>
            <a:off x="1717435" y="964163"/>
            <a:ext cx="5848069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endParaRPr sz="1266" dirty="0"/>
          </a:p>
        </p:txBody>
      </p:sp>
      <p:sp>
        <p:nvSpPr>
          <p:cNvPr id="403" name="Hadron Structure: PRL 125"/>
          <p:cNvSpPr txBox="1"/>
          <p:nvPr/>
        </p:nvSpPr>
        <p:spPr>
          <a:xfrm>
            <a:off x="8157279" y="1224906"/>
            <a:ext cx="1453924" cy="223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buFontTx/>
              <a:defRPr sz="1400" i="1" cap="small">
                <a:solidFill>
                  <a:srgbClr val="3A8C8C"/>
                </a:solidFill>
              </a:defRPr>
            </a:lvl1pPr>
          </a:lstStyle>
          <a:p>
            <a:r>
              <a:rPr sz="984" dirty="0"/>
              <a:t>Hadron Structure: PRL 125</a:t>
            </a:r>
          </a:p>
        </p:txBody>
      </p:sp>
      <p:pic>
        <p:nvPicPr>
          <p:cNvPr id="404" name="fig4b.pdf" descr="fig4b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398" y="1513246"/>
            <a:ext cx="4371588" cy="3631044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Isovector valence (unpolarized) quark distribution within nucleon"/>
          <p:cNvSpPr txBox="1"/>
          <p:nvPr/>
        </p:nvSpPr>
        <p:spPr>
          <a:xfrm>
            <a:off x="2256379" y="1919577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  <p:sp>
        <p:nvSpPr>
          <p:cNvPr id="406" name="LQCD &amp; pheno each have different…"/>
          <p:cNvSpPr txBox="1"/>
          <p:nvPr/>
        </p:nvSpPr>
        <p:spPr>
          <a:xfrm>
            <a:off x="8295009" y="5089970"/>
            <a:ext cx="2632388" cy="504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>
                <a:solidFill>
                  <a:srgbClr val="A6AAA9"/>
                </a:solidFill>
              </a:defRPr>
            </a:pPr>
            <a:r>
              <a:rPr sz="1406" dirty="0"/>
              <a:t>LQCD &amp; </a:t>
            </a:r>
            <a:r>
              <a:rPr sz="1406" dirty="0" err="1"/>
              <a:t>pheno</a:t>
            </a:r>
            <a:r>
              <a:rPr sz="1406" dirty="0"/>
              <a:t> each have different </a:t>
            </a:r>
          </a:p>
          <a:p>
            <a:pPr>
              <a:defRPr sz="2000">
                <a:solidFill>
                  <a:srgbClr val="A6AAA9"/>
                </a:solidFill>
              </a:defRPr>
            </a:pPr>
            <a:r>
              <a:rPr sz="1406" dirty="0"/>
              <a:t>limitations at small-x</a:t>
            </a:r>
          </a:p>
        </p:txBody>
      </p:sp>
      <p:sp>
        <p:nvSpPr>
          <p:cNvPr id="407" name="Current activity - polarized and transversely PDFS…"/>
          <p:cNvSpPr txBox="1"/>
          <p:nvPr/>
        </p:nvSpPr>
        <p:spPr>
          <a:xfrm>
            <a:off x="5509862" y="5989029"/>
            <a:ext cx="72200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endParaRPr sz="1266" dirty="0"/>
          </a:p>
        </p:txBody>
      </p:sp>
    </p:spTree>
    <p:extLst>
      <p:ext uri="{BB962C8B-B14F-4D97-AF65-F5344CB8AC3E}">
        <p14:creationId xmlns:p14="http://schemas.microsoft.com/office/powerpoint/2010/main" val="17804584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09" name="First prediction for   full width from LQCD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rmAutofit fontScale="90000"/>
              </a:bodyPr>
              <a:lstStyle/>
              <a:p>
                <a:pPr>
                  <a:defRPr sz="3700"/>
                </a:pPr>
                <a:r>
                  <a:rPr lang="en-US" dirty="0"/>
                  <a:t>QCD: </a:t>
                </a:r>
                <a:r>
                  <a:rPr dirty="0"/>
                  <a:t>First prediction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8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8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sz="3586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 full width from LQCD</a:t>
                </a:r>
              </a:p>
            </p:txBody>
          </p:sp>
        </mc:Choice>
        <mc:Fallback xmlns="">
          <p:sp>
            <p:nvSpPr>
              <p:cNvPr id="409" name="First prediction for   full width from LQCD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461" t="-30000" b="-4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72938" y="6529388"/>
            <a:ext cx="119062" cy="2079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sp>
        <p:nvSpPr>
          <p:cNvPr id="411" name="HadSpec: arXiv 2009.10034"/>
          <p:cNvSpPr txBox="1"/>
          <p:nvPr/>
        </p:nvSpPr>
        <p:spPr>
          <a:xfrm>
            <a:off x="8306187" y="2602155"/>
            <a:ext cx="3577513" cy="451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normAutofit/>
          </a:bodyPr>
          <a:lstStyle>
            <a:lvl1pPr>
              <a:defRPr sz="2000">
                <a:solidFill>
                  <a:srgbClr val="009193"/>
                </a:solidFill>
              </a:defRPr>
            </a:lvl1pPr>
          </a:lstStyle>
          <a:p>
            <a:r>
              <a:rPr sz="2400" dirty="0" err="1"/>
              <a:t>HadSpec</a:t>
            </a:r>
            <a:r>
              <a:rPr sz="2400" dirty="0"/>
              <a:t>: </a:t>
            </a:r>
            <a:r>
              <a:rPr sz="2400" dirty="0" err="1"/>
              <a:t>arXiv</a:t>
            </a:r>
            <a:r>
              <a:rPr sz="2400" dirty="0"/>
              <a:t> 2009.10034</a:t>
            </a:r>
          </a:p>
        </p:txBody>
      </p:sp>
      <p:grpSp>
        <p:nvGrpSpPr>
          <p:cNvPr id="414" name="Group"/>
          <p:cNvGrpSpPr/>
          <p:nvPr/>
        </p:nvGrpSpPr>
        <p:grpSpPr>
          <a:xfrm>
            <a:off x="9047129" y="5912436"/>
            <a:ext cx="1080639" cy="892969"/>
            <a:chOff x="0" y="171450"/>
            <a:chExt cx="1536908" cy="1270000"/>
          </a:xfrm>
        </p:grpSpPr>
        <p:sp>
          <p:nvSpPr>
            <p:cNvPr id="412" name="GlueX searching here"/>
            <p:cNvSpPr/>
            <p:nvPr/>
          </p:nvSpPr>
          <p:spPr>
            <a:xfrm>
              <a:off x="266908" y="1714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rPr sz="1125"/>
                <a:t>GlueX searching here</a:t>
              </a:r>
            </a:p>
          </p:txBody>
        </p:sp>
        <p:sp>
          <p:nvSpPr>
            <p:cNvPr id="413" name="Line"/>
            <p:cNvSpPr/>
            <p:nvPr/>
          </p:nvSpPr>
          <p:spPr>
            <a:xfrm flipH="1" flipV="1">
              <a:off x="0" y="171450"/>
              <a:ext cx="23259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buFontTx/>
                <a:defRPr sz="4000">
                  <a:solidFill>
                    <a:schemeClr val="accent5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5" name="much larger than…"/>
              <p:cNvSpPr txBox="1"/>
              <p:nvPr/>
            </p:nvSpPr>
            <p:spPr>
              <a:xfrm>
                <a:off x="9155701" y="4795769"/>
                <a:ext cx="1410515" cy="4512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>
                  <a:defRPr sz="1600">
                    <a:solidFill>
                      <a:srgbClr val="000000"/>
                    </a:solidFill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37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37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sz="137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37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sz="1125"/>
                  <a:t> much larger than </a:t>
                </a:r>
              </a:p>
              <a:p>
                <a:pPr>
                  <a:defRPr sz="1600">
                    <a:solidFill>
                      <a:srgbClr val="000000"/>
                    </a:solidFill>
                  </a:defRPr>
                </a:pPr>
                <a:r>
                  <a:rPr sz="1125"/>
                  <a:t>    models suggest</a:t>
                </a:r>
              </a:p>
            </p:txBody>
          </p:sp>
        </mc:Choice>
        <mc:Fallback xmlns="">
          <p:sp>
            <p:nvSpPr>
              <p:cNvPr id="415" name="much larger tha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5701" y="4795769"/>
                <a:ext cx="1410515" cy="451214"/>
              </a:xfrm>
              <a:prstGeom prst="rect">
                <a:avLst/>
              </a:prstGeom>
              <a:blipFill>
                <a:blip r:embed="rId3"/>
                <a:stretch>
                  <a:fillRect l="-1786" r="-3571" b="-135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6" name="fig3_T1mp_spectrum.pdf" descr="fig3_T1mp_spectrum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335" y="1317278"/>
            <a:ext cx="2832265" cy="33618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417" name="Finite-volume energy levels"/>
          <p:cNvSpPr txBox="1"/>
          <p:nvPr/>
        </p:nvSpPr>
        <p:spPr>
          <a:xfrm>
            <a:off x="1498864" y="947651"/>
            <a:ext cx="207364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 dirty="0"/>
              <a:t>Finite-volume energy levels</a:t>
            </a:r>
          </a:p>
        </p:txBody>
      </p:sp>
      <p:pic>
        <p:nvPicPr>
          <p:cNvPr id="418" name="fig16_partial_widths.pdf" descr="fig16_partial_width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0949" y="4620266"/>
            <a:ext cx="3850923" cy="170755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Arrow 7"/>
          <p:cNvSpPr/>
          <p:nvPr/>
        </p:nvSpPr>
        <p:spPr>
          <a:xfrm rot="10800000">
            <a:off x="7827116" y="3423422"/>
            <a:ext cx="566954" cy="725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buFontTx/>
              <a:defRPr sz="4000">
                <a:solidFill>
                  <a:schemeClr val="accent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grpSp>
        <p:nvGrpSpPr>
          <p:cNvPr id="434" name="Group"/>
          <p:cNvGrpSpPr/>
          <p:nvPr/>
        </p:nvGrpSpPr>
        <p:grpSpPr>
          <a:xfrm>
            <a:off x="4662160" y="2293952"/>
            <a:ext cx="3085101" cy="2516500"/>
            <a:chOff x="0" y="0"/>
            <a:chExt cx="4387697" cy="3579020"/>
          </a:xfrm>
          <a:noFill/>
        </p:grpSpPr>
        <p:sp>
          <p:nvSpPr>
            <p:cNvPr id="420" name="8 channel scattering matrix"/>
            <p:cNvSpPr txBox="1"/>
            <p:nvPr/>
          </p:nvSpPr>
          <p:spPr>
            <a:xfrm>
              <a:off x="811005" y="99601"/>
              <a:ext cx="2641863" cy="379638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defTabSz="457200">
                <a:spcBef>
                  <a:spcPts val="1200"/>
                </a:spcBef>
                <a:defRPr sz="1800">
                  <a:solidFill>
                    <a:srgbClr val="000000"/>
                  </a:solidFill>
                </a:defRPr>
              </a:lvl1pPr>
            </a:lstStyle>
            <a:p>
              <a:r>
                <a:rPr sz="1266"/>
                <a:t>8 channel scattering matrix</a:t>
              </a:r>
            </a:p>
          </p:txBody>
        </p:sp>
        <p:grpSp>
          <p:nvGrpSpPr>
            <p:cNvPr id="432" name="Group"/>
            <p:cNvGrpSpPr/>
            <p:nvPr/>
          </p:nvGrpSpPr>
          <p:grpSpPr>
            <a:xfrm>
              <a:off x="140839" y="626317"/>
              <a:ext cx="3739877" cy="2952703"/>
              <a:chOff x="0" y="184149"/>
              <a:chExt cx="3739875" cy="2952701"/>
            </a:xfrm>
            <a:grpFill/>
          </p:grpSpPr>
          <p:grpSp>
            <p:nvGrpSpPr>
              <p:cNvPr id="423" name="Group"/>
              <p:cNvGrpSpPr/>
              <p:nvPr/>
            </p:nvGrpSpPr>
            <p:grpSpPr>
              <a:xfrm>
                <a:off x="518066" y="393073"/>
                <a:ext cx="3221810" cy="570581"/>
                <a:chOff x="0" y="0"/>
                <a:chExt cx="3221808" cy="570580"/>
              </a:xfrm>
              <a:grpFill/>
            </p:grpSpPr>
            <p:sp>
              <p:nvSpPr>
                <p:cNvPr id="421" name="Rounded Rectangle"/>
                <p:cNvSpPr/>
                <p:nvPr/>
              </p:nvSpPr>
              <p:spPr>
                <a:xfrm>
                  <a:off x="0" y="0"/>
                  <a:ext cx="3221809" cy="570581"/>
                </a:xfrm>
                <a:prstGeom prst="roundRect">
                  <a:avLst>
                    <a:gd name="adj" fmla="val 17005"/>
                  </a:avLst>
                </a:pr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buFontTx/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sz="2812"/>
                </a:p>
              </p:txBody>
            </p:sp>
            <p:pic>
              <p:nvPicPr>
                <p:cNvPr id="422" name="Image" descr="Image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9168" y="85059"/>
                  <a:ext cx="2978077" cy="441545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430" name="Group"/>
              <p:cNvGrpSpPr/>
              <p:nvPr/>
            </p:nvGrpSpPr>
            <p:grpSpPr>
              <a:xfrm>
                <a:off x="972731" y="1085295"/>
                <a:ext cx="2308812" cy="2051557"/>
                <a:chOff x="0" y="71253"/>
                <a:chExt cx="2308811" cy="2051555"/>
              </a:xfrm>
              <a:grpFill/>
            </p:grpSpPr>
            <p:pic>
              <p:nvPicPr>
                <p:cNvPr id="424" name="Image" descr="Image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4389" y="360051"/>
                  <a:ext cx="495997" cy="295488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25" name="Image" descr="Image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6139" y="71253"/>
                  <a:ext cx="439728" cy="246247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26" name="Image" descr="Image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727211"/>
                  <a:ext cx="835481" cy="246248"/>
                </a:xfrm>
                <a:prstGeom prst="rect">
                  <a:avLst/>
                </a:prstGeom>
                <a:grpFill/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27" name="phase-space"/>
                <p:cNvSpPr/>
                <p:nvPr/>
              </p:nvSpPr>
              <p:spPr>
                <a:xfrm>
                  <a:off x="1013411" y="171450"/>
                  <a:ext cx="1270001" cy="1270001"/>
                </a:xfrm>
                <a:prstGeom prst="lin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1600"/>
                  </a:lvl1pPr>
                </a:lstStyle>
                <a:p>
                  <a:r>
                    <a:rPr sz="1125"/>
                    <a:t>phase-space</a:t>
                  </a:r>
                </a:p>
              </p:txBody>
            </p:sp>
            <p:sp>
              <p:nvSpPr>
                <p:cNvPr id="428" name="scattering matrix"/>
                <p:cNvSpPr/>
                <p:nvPr/>
              </p:nvSpPr>
              <p:spPr>
                <a:xfrm>
                  <a:off x="1035364" y="515838"/>
                  <a:ext cx="1270001" cy="1270001"/>
                </a:xfrm>
                <a:prstGeom prst="lin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1600"/>
                  </a:lvl1pPr>
                </a:lstStyle>
                <a:p>
                  <a:r>
                    <a:rPr sz="1125"/>
                    <a:t>scattering matrix</a:t>
                  </a:r>
                </a:p>
              </p:txBody>
            </p:sp>
            <p:sp>
              <p:nvSpPr>
                <p:cNvPr id="429" name="finite-volume function"/>
                <p:cNvSpPr/>
                <p:nvPr/>
              </p:nvSpPr>
              <p:spPr>
                <a:xfrm>
                  <a:off x="1038811" y="852808"/>
                  <a:ext cx="1270001" cy="1270001"/>
                </a:xfrm>
                <a:prstGeom prst="line">
                  <a:avLst/>
                </a:prstGeom>
                <a:grp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none" lIns="35719" tIns="35719" rIns="35719" bIns="35719" numCol="1" anchor="ctr">
                  <a:spAutoFit/>
                </a:bodyPr>
                <a:lstStyle>
                  <a:lvl1pPr>
                    <a:defRPr sz="1600"/>
                  </a:lvl1pPr>
                </a:lstStyle>
                <a:p>
                  <a:r>
                    <a:rPr sz="1125" dirty="0"/>
                    <a:t>finite-volume function</a:t>
                  </a:r>
                </a:p>
              </p:txBody>
            </p:sp>
          </p:grpSp>
          <p:sp>
            <p:nvSpPr>
              <p:cNvPr id="431" name="solutions, En, of"/>
              <p:cNvSpPr/>
              <p:nvPr/>
            </p:nvSpPr>
            <p:spPr>
              <a:xfrm>
                <a:off x="0" y="184149"/>
                <a:ext cx="1270000" cy="1270001"/>
              </a:xfrm>
              <a:prstGeom prst="line">
                <a:avLst/>
              </a:prstGeom>
              <a:grp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ctr">
                <a:spAutoFit/>
              </a:bodyPr>
              <a:lstStyle/>
              <a:p>
                <a:pPr>
                  <a:defRPr sz="1800">
                    <a:solidFill>
                      <a:srgbClr val="CE3C3B"/>
                    </a:solidFill>
                  </a:defRPr>
                </a:pPr>
                <a:r>
                  <a:rPr sz="1266"/>
                  <a:t>solutions, </a:t>
                </a:r>
                <a:r>
                  <a:rPr sz="1266" i="1"/>
                  <a:t>E</a:t>
                </a:r>
                <a:r>
                  <a:rPr sz="1266" baseline="-5999"/>
                  <a:t>n</a:t>
                </a:r>
                <a:r>
                  <a:rPr sz="1266"/>
                  <a:t>, of </a:t>
                </a:r>
              </a:p>
            </p:txBody>
          </p:sp>
        </p:grpSp>
        <p:sp>
          <p:nvSpPr>
            <p:cNvPr id="433" name="Rectangle"/>
            <p:cNvSpPr/>
            <p:nvPr/>
          </p:nvSpPr>
          <p:spPr>
            <a:xfrm>
              <a:off x="0" y="0"/>
              <a:ext cx="4387697" cy="2619243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buFontTx/>
                <a:defRPr sz="4000">
                  <a:solidFill>
                    <a:schemeClr val="accent5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2812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5" name="branching fractions ~500MeV width"/>
              <p:cNvSpPr txBox="1"/>
              <p:nvPr/>
            </p:nvSpPr>
            <p:spPr>
              <a:xfrm>
                <a:off x="5685647" y="4316061"/>
                <a:ext cx="2985113" cy="36304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/>
              <a:p>
                <a:pPr>
                  <a:defRPr sz="20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934" i="1">
                            <a:solidFill>
                              <a:srgbClr val="2E292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34" i="1">
                            <a:solidFill>
                              <a:srgbClr val="2E292A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sz="1934" i="1">
                            <a:solidFill>
                              <a:srgbClr val="2E292A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sz="1406"/>
                  <a:t> branching fractions ~500MeV width</a:t>
                </a:r>
              </a:p>
            </p:txBody>
          </p:sp>
        </mc:Choice>
        <mc:Fallback xmlns="">
          <p:sp>
            <p:nvSpPr>
              <p:cNvPr id="435" name="branching fractions ~500MeV width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647" y="4316061"/>
                <a:ext cx="2985113" cy="363049"/>
              </a:xfrm>
              <a:prstGeom prst="rect">
                <a:avLst/>
              </a:prstGeom>
              <a:blipFill>
                <a:blip r:embed="rId10"/>
                <a:stretch>
                  <a:fillRect l="-847" r="-1695" b="-1666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6" name="Arrow 7"/>
          <p:cNvSpPr/>
          <p:nvPr/>
        </p:nvSpPr>
        <p:spPr>
          <a:xfrm rot="10800000">
            <a:off x="4335608" y="1458891"/>
            <a:ext cx="566954" cy="7255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7" y="0"/>
                </a:moveTo>
                <a:lnTo>
                  <a:pt x="0" y="7818"/>
                </a:lnTo>
                <a:lnTo>
                  <a:pt x="4127" y="7818"/>
                </a:lnTo>
                <a:cubicBezTo>
                  <a:pt x="4127" y="7860"/>
                  <a:pt x="4125" y="7904"/>
                  <a:pt x="4125" y="7946"/>
                </a:cubicBezTo>
                <a:cubicBezTo>
                  <a:pt x="4125" y="15487"/>
                  <a:pt x="11948" y="21600"/>
                  <a:pt x="21598" y="21600"/>
                </a:cubicBezTo>
                <a:cubicBezTo>
                  <a:pt x="21598" y="21600"/>
                  <a:pt x="21600" y="21600"/>
                  <a:pt x="21600" y="21600"/>
                </a:cubicBezTo>
                <a:lnTo>
                  <a:pt x="21600" y="16556"/>
                </a:lnTo>
                <a:cubicBezTo>
                  <a:pt x="21600" y="16556"/>
                  <a:pt x="21598" y="16556"/>
                  <a:pt x="21598" y="16556"/>
                </a:cubicBezTo>
                <a:cubicBezTo>
                  <a:pt x="15512" y="16556"/>
                  <a:pt x="10578" y="12702"/>
                  <a:pt x="10578" y="7946"/>
                </a:cubicBezTo>
                <a:cubicBezTo>
                  <a:pt x="10578" y="7903"/>
                  <a:pt x="10582" y="7860"/>
                  <a:pt x="10582" y="7818"/>
                </a:cubicBezTo>
                <a:lnTo>
                  <a:pt x="14736" y="7818"/>
                </a:lnTo>
                <a:lnTo>
                  <a:pt x="7367" y="0"/>
                </a:lnTo>
                <a:close/>
              </a:path>
            </a:pathLst>
          </a:cu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buFontTx/>
              <a:defRPr sz="4000">
                <a:solidFill>
                  <a:schemeClr val="accent5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  <p:sp>
        <p:nvSpPr>
          <p:cNvPr id="437" name="Scattering formalism relates finite-volume…"/>
          <p:cNvSpPr txBox="1"/>
          <p:nvPr/>
        </p:nvSpPr>
        <p:spPr>
          <a:xfrm>
            <a:off x="5125452" y="1554781"/>
            <a:ext cx="2829942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Scattering formalism relates finite-volume</a:t>
            </a:r>
          </a:p>
          <a:p>
            <a:r>
              <a:rPr sz="1266" dirty="0"/>
              <a:t>   energies to scattering amplitudes</a:t>
            </a:r>
          </a:p>
        </p:txBody>
      </p:sp>
      <p:sp>
        <p:nvSpPr>
          <p:cNvPr id="438" name="First determination of full branching fractions for an exotic"/>
          <p:cNvSpPr txBox="1"/>
          <p:nvPr/>
        </p:nvSpPr>
        <p:spPr>
          <a:xfrm>
            <a:off x="1003453" y="5012020"/>
            <a:ext cx="3122028" cy="461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r>
              <a:rPr sz="1266" dirty="0"/>
              <a:t>First determination of full branching fractions for an exotic</a:t>
            </a:r>
          </a:p>
        </p:txBody>
      </p:sp>
    </p:spTree>
    <p:extLst>
      <p:ext uri="{BB962C8B-B14F-4D97-AF65-F5344CB8AC3E}">
        <p14:creationId xmlns:p14="http://schemas.microsoft.com/office/powerpoint/2010/main" val="798827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tate of the art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QCD: State of the art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812921-17EA-714D-81D1-0BB178B19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7613155" cy="5381694"/>
          </a:xfrm>
        </p:spPr>
        <p:txBody>
          <a:bodyPr>
            <a:normAutofit/>
          </a:bodyPr>
          <a:lstStyle/>
          <a:p>
            <a:r>
              <a:rPr lang="en-US" dirty="0"/>
              <a:t>Progress in </a:t>
            </a:r>
            <a:r>
              <a:rPr lang="en-US" dirty="0" err="1"/>
              <a:t>theory+algorithms+software+hardware</a:t>
            </a:r>
            <a:r>
              <a:rPr lang="en-US" dirty="0"/>
              <a:t>:  USQCD, </a:t>
            </a:r>
            <a:r>
              <a:rPr lang="en-US" dirty="0" err="1"/>
              <a:t>SciDAC</a:t>
            </a:r>
            <a:r>
              <a:rPr lang="en-US" dirty="0"/>
              <a:t> &amp; Exascale Computing Project</a:t>
            </a:r>
          </a:p>
          <a:p>
            <a:r>
              <a:rPr lang="en-US" dirty="0"/>
              <a:t>Focusing on a rigorous approach to study QCD</a:t>
            </a:r>
          </a:p>
          <a:p>
            <a:pPr lvl="1"/>
            <a:r>
              <a:rPr lang="en-US" dirty="0"/>
              <a:t>Often at the wrong light quark mass, but still QCD!</a:t>
            </a:r>
          </a:p>
          <a:p>
            <a:r>
              <a:rPr lang="en-US" dirty="0"/>
              <a:t>Emphasis so far on meson resonances in coupled-channel  meson-meson scattering.</a:t>
            </a:r>
          </a:p>
          <a:p>
            <a:pPr lvl="1"/>
            <a:r>
              <a:rPr lang="en-US" dirty="0"/>
              <a:t>Very first forays into baryon resonances</a:t>
            </a:r>
          </a:p>
          <a:p>
            <a:r>
              <a:rPr lang="en-US" dirty="0"/>
              <a:t>To study higher energy, and go to lighter quark masses, need three-body decays.</a:t>
            </a:r>
          </a:p>
          <a:p>
            <a:pPr lvl="1"/>
            <a:r>
              <a:rPr lang="en-US" dirty="0"/>
              <a:t>More complicated formalism.</a:t>
            </a:r>
          </a:p>
          <a:p>
            <a:r>
              <a:rPr lang="en-US" dirty="0"/>
              <a:t>First calculation of a 3-body amplitude</a:t>
            </a:r>
          </a:p>
          <a:p>
            <a:endParaRPr lang="en-US" dirty="0"/>
          </a:p>
          <a:p>
            <a:r>
              <a:rPr lang="en-US" b="1" dirty="0"/>
              <a:t>Hadron Spectrum: to be published in PRL</a:t>
            </a:r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72938" y="6529388"/>
            <a:ext cx="119062" cy="2079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445" name="Focusing on a rigorous approach to study QCD…"/>
          <p:cNvSpPr txBox="1"/>
          <p:nvPr/>
        </p:nvSpPr>
        <p:spPr>
          <a:xfrm>
            <a:off x="411163" y="1162789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/>
            </a:pPr>
            <a:endParaRPr sz="1406" dirty="0"/>
          </a:p>
        </p:txBody>
      </p:sp>
      <p:sp>
        <p:nvSpPr>
          <p:cNvPr id="446" name="Emphasis so far on meson resonances in coupled-channel  meson-meson scattering -…"/>
          <p:cNvSpPr txBox="1"/>
          <p:nvPr/>
        </p:nvSpPr>
        <p:spPr>
          <a:xfrm>
            <a:off x="323228" y="3581938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/>
            </a:pPr>
            <a:endParaRPr sz="1406" dirty="0"/>
          </a:p>
        </p:txBody>
      </p:sp>
      <p:sp>
        <p:nvSpPr>
          <p:cNvPr id="447" name="To study higher energy, and go to lighter quark masses, need three-body decays…"/>
          <p:cNvSpPr txBox="1"/>
          <p:nvPr/>
        </p:nvSpPr>
        <p:spPr>
          <a:xfrm>
            <a:off x="411163" y="4129006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/>
            </a:pPr>
            <a:endParaRPr sz="1406" dirty="0"/>
          </a:p>
        </p:txBody>
      </p:sp>
      <p:pic>
        <p:nvPicPr>
          <p:cNvPr id="448" name="spectra.pdf" descr="spectra.pdf"/>
          <p:cNvPicPr>
            <a:picLocks noChangeAspect="1"/>
          </p:cNvPicPr>
          <p:nvPr/>
        </p:nvPicPr>
        <p:blipFill>
          <a:blip r:embed="rId2"/>
          <a:srcRect t="48284"/>
          <a:stretch>
            <a:fillRect/>
          </a:stretch>
        </p:blipFill>
        <p:spPr>
          <a:xfrm>
            <a:off x="8112982" y="936657"/>
            <a:ext cx="3755790" cy="254269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pic>
        <p:nvPicPr>
          <p:cNvPr id="449" name="dalitz.pdf" descr="dalitz.pdf"/>
          <p:cNvPicPr>
            <a:picLocks noChangeAspect="1"/>
          </p:cNvPicPr>
          <p:nvPr/>
        </p:nvPicPr>
        <p:blipFill>
          <a:blip r:embed="rId3"/>
          <a:srcRect b="52140"/>
          <a:stretch>
            <a:fillRect/>
          </a:stretch>
        </p:blipFill>
        <p:spPr>
          <a:xfrm>
            <a:off x="8491384" y="3873123"/>
            <a:ext cx="2998986" cy="2296455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Progress in theory+algorithms+software+hardware:  USQCD, SciDAC &amp; Exascale Computing Project"/>
          <p:cNvSpPr txBox="1"/>
          <p:nvPr/>
        </p:nvSpPr>
        <p:spPr>
          <a:xfrm>
            <a:off x="411163" y="815680"/>
            <a:ext cx="72200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>
                <a:solidFill>
                  <a:srgbClr val="FF9300"/>
                </a:solidFill>
              </a:defRPr>
            </a:lvl1pPr>
          </a:lstStyle>
          <a:p>
            <a:endParaRPr sz="1406" dirty="0"/>
          </a:p>
        </p:txBody>
      </p:sp>
      <p:sp>
        <p:nvSpPr>
          <p:cNvPr id="451" name="Hadron Spectrum: to be published in PRL"/>
          <p:cNvSpPr txBox="1"/>
          <p:nvPr/>
        </p:nvSpPr>
        <p:spPr>
          <a:xfrm>
            <a:off x="1803310" y="5892912"/>
            <a:ext cx="72200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buFontTx/>
              <a:defRPr sz="1400" i="1" cap="small">
                <a:solidFill>
                  <a:srgbClr val="3A8C8C"/>
                </a:solidFill>
              </a:defRPr>
            </a:lvl1pPr>
          </a:lstStyle>
          <a:p>
            <a:endParaRPr dirty="0"/>
          </a:p>
        </p:txBody>
      </p:sp>
      <p:sp>
        <p:nvSpPr>
          <p:cNvPr id="452" name="Finite-volume energy levels"/>
          <p:cNvSpPr txBox="1"/>
          <p:nvPr/>
        </p:nvSpPr>
        <p:spPr>
          <a:xfrm>
            <a:off x="9076257" y="688422"/>
            <a:ext cx="2073646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 dirty="0"/>
              <a:t>Finite-volume energy levels</a:t>
            </a:r>
          </a:p>
        </p:txBody>
      </p:sp>
      <p:sp>
        <p:nvSpPr>
          <p:cNvPr id="453" name="3-body amplitudes"/>
          <p:cNvSpPr txBox="1"/>
          <p:nvPr/>
        </p:nvSpPr>
        <p:spPr>
          <a:xfrm>
            <a:off x="9269524" y="6169578"/>
            <a:ext cx="1442704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/>
            </a:lvl1pPr>
          </a:lstStyle>
          <a:p>
            <a:r>
              <a:rPr sz="1406" dirty="0"/>
              <a:t>3-body amplitudes</a:t>
            </a:r>
          </a:p>
        </p:txBody>
      </p:sp>
      <p:sp>
        <p:nvSpPr>
          <p:cNvPr id="454" name="Arrow"/>
          <p:cNvSpPr/>
          <p:nvPr/>
        </p:nvSpPr>
        <p:spPr>
          <a:xfrm rot="5400000">
            <a:off x="9619220" y="3400752"/>
            <a:ext cx="743312" cy="573197"/>
          </a:xfrm>
          <a:prstGeom prst="rightArrow">
            <a:avLst>
              <a:gd name="adj1" fmla="val 32000"/>
              <a:gd name="adj2" fmla="val 92608"/>
            </a:avLst>
          </a:prstGeom>
          <a:solidFill>
            <a:schemeClr val="accent5">
              <a:hueOff val="-176146"/>
              <a:satOff val="3665"/>
              <a:lumOff val="-13986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 algn="ctr">
              <a:buFontTx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812"/>
          </a:p>
        </p:txBody>
      </p:sp>
    </p:spTree>
    <p:extLst>
      <p:ext uri="{BB962C8B-B14F-4D97-AF65-F5344CB8AC3E}">
        <p14:creationId xmlns:p14="http://schemas.microsoft.com/office/powerpoint/2010/main" val="1441739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0A9F9465-8FC7-E14D-A9EA-9D86C5FCE6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99" y="1896415"/>
            <a:ext cx="1775403" cy="3221620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5977CF25-FD56-8947-9BA7-074A06F0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37" y="823976"/>
            <a:ext cx="827595" cy="24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2DE0AF0-680F-D347-83DB-5120659AAF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850" y="1398908"/>
            <a:ext cx="2940957" cy="2352765"/>
          </a:xfrm>
          <a:prstGeom prst="rect">
            <a:avLst/>
          </a:prstGeom>
        </p:spPr>
      </p:pic>
      <p:pic>
        <p:nvPicPr>
          <p:cNvPr id="47" name="Picture 46" descr="Detector Installation Continues">
            <a:extLst>
              <a:ext uri="{FF2B5EF4-FFF2-40B4-BE49-F238E27FC236}">
                <a16:creationId xmlns:a16="http://schemas.microsoft.com/office/drawing/2014/main" id="{F1340F17-3284-BF48-BC11-CB0CA76CA1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6" y="897437"/>
            <a:ext cx="3552630" cy="199795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6" name="Picture 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39273E9-F9FA-F447-BB08-BCFE5CD23E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3000"/>
          </a:blip>
          <a:stretch>
            <a:fillRect/>
          </a:stretch>
        </p:blipFill>
        <p:spPr>
          <a:xfrm>
            <a:off x="4711168" y="4299300"/>
            <a:ext cx="5212600" cy="2292462"/>
          </a:xfrm>
          <a:prstGeom prst="rect">
            <a:avLst/>
          </a:prstGeom>
        </p:spPr>
      </p:pic>
      <p:pic>
        <p:nvPicPr>
          <p:cNvPr id="44" name="Image" descr="Image">
            <a:extLst>
              <a:ext uri="{FF2B5EF4-FFF2-40B4-BE49-F238E27FC236}">
                <a16:creationId xmlns:a16="http://schemas.microsoft.com/office/drawing/2014/main" id="{419E6A03-8D57-E44D-BE3A-A0D4A6E0B21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3000"/>
          </a:blip>
          <a:srcRect l="50509" t="17816" r="3491" b="6245"/>
          <a:stretch>
            <a:fillRect/>
          </a:stretch>
        </p:blipFill>
        <p:spPr>
          <a:xfrm>
            <a:off x="381209" y="4735483"/>
            <a:ext cx="2543490" cy="19757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33" name="Freeform 32">
            <a:extLst>
              <a:ext uri="{FF2B5EF4-FFF2-40B4-BE49-F238E27FC236}">
                <a16:creationId xmlns:a16="http://schemas.microsoft.com/office/drawing/2014/main" id="{EA2861D3-E242-4C43-9467-46334BE15EB7}"/>
              </a:ext>
            </a:extLst>
          </p:cNvPr>
          <p:cNvSpPr>
            <a:spLocks noChangeAspect="1"/>
          </p:cNvSpPr>
          <p:nvPr/>
        </p:nvSpPr>
        <p:spPr>
          <a:xfrm rot="1748014">
            <a:off x="3721693" y="1674115"/>
            <a:ext cx="4850210" cy="4530582"/>
          </a:xfrm>
          <a:custGeom>
            <a:avLst/>
            <a:gdLst>
              <a:gd name="connsiteX0" fmla="*/ 502920 w 1085976"/>
              <a:gd name="connsiteY0" fmla="*/ 0 h 1005840"/>
              <a:gd name="connsiteX1" fmla="*/ 858538 w 1085976"/>
              <a:gd name="connsiteY1" fmla="*/ 147302 h 1005840"/>
              <a:gd name="connsiteX2" fmla="*/ 898593 w 1085976"/>
              <a:gd name="connsiteY2" fmla="*/ 195848 h 1005840"/>
              <a:gd name="connsiteX3" fmla="*/ 867175 w 1085976"/>
              <a:gd name="connsiteY3" fmla="*/ 229281 h 1005840"/>
              <a:gd name="connsiteX4" fmla="*/ 826209 w 1085976"/>
              <a:gd name="connsiteY4" fmla="*/ 179631 h 1005840"/>
              <a:gd name="connsiteX5" fmla="*/ 502920 w 1085976"/>
              <a:gd name="connsiteY5" fmla="*/ 45720 h 1005840"/>
              <a:gd name="connsiteX6" fmla="*/ 45720 w 1085976"/>
              <a:gd name="connsiteY6" fmla="*/ 502920 h 1005840"/>
              <a:gd name="connsiteX7" fmla="*/ 502920 w 1085976"/>
              <a:gd name="connsiteY7" fmla="*/ 960120 h 1005840"/>
              <a:gd name="connsiteX8" fmla="*/ 950831 w 1085976"/>
              <a:gd name="connsiteY8" fmla="*/ 595062 h 1005840"/>
              <a:gd name="connsiteX9" fmla="*/ 952652 w 1085976"/>
              <a:gd name="connsiteY9" fmla="*/ 576997 h 1005840"/>
              <a:gd name="connsiteX10" fmla="*/ 846490 w 1085976"/>
              <a:gd name="connsiteY10" fmla="*/ 576997 h 1005840"/>
              <a:gd name="connsiteX11" fmla="*/ 966233 w 1085976"/>
              <a:gd name="connsiteY11" fmla="*/ 349794 h 1005840"/>
              <a:gd name="connsiteX12" fmla="*/ 1085976 w 1085976"/>
              <a:gd name="connsiteY12" fmla="*/ 576997 h 1005840"/>
              <a:gd name="connsiteX13" fmla="*/ 998372 w 1085976"/>
              <a:gd name="connsiteY13" fmla="*/ 576997 h 1005840"/>
              <a:gd name="connsiteX14" fmla="*/ 995622 w 1085976"/>
              <a:gd name="connsiteY14" fmla="*/ 604276 h 1005840"/>
              <a:gd name="connsiteX15" fmla="*/ 502920 w 1085976"/>
              <a:gd name="connsiteY15" fmla="*/ 1005840 h 1005840"/>
              <a:gd name="connsiteX16" fmla="*/ 0 w 1085976"/>
              <a:gd name="connsiteY16" fmla="*/ 502920 h 1005840"/>
              <a:gd name="connsiteX17" fmla="*/ 502920 w 1085976"/>
              <a:gd name="connsiteY17" fmla="*/ 0 h 1005840"/>
              <a:gd name="connsiteX0" fmla="*/ 502920 w 1085976"/>
              <a:gd name="connsiteY0" fmla="*/ 0 h 1005840"/>
              <a:gd name="connsiteX1" fmla="*/ 858538 w 1085976"/>
              <a:gd name="connsiteY1" fmla="*/ 147302 h 1005840"/>
              <a:gd name="connsiteX2" fmla="*/ 898593 w 1085976"/>
              <a:gd name="connsiteY2" fmla="*/ 195848 h 1005840"/>
              <a:gd name="connsiteX3" fmla="*/ 867175 w 1085976"/>
              <a:gd name="connsiteY3" fmla="*/ 229281 h 1005840"/>
              <a:gd name="connsiteX4" fmla="*/ 826209 w 1085976"/>
              <a:gd name="connsiteY4" fmla="*/ 179631 h 1005840"/>
              <a:gd name="connsiteX5" fmla="*/ 502920 w 1085976"/>
              <a:gd name="connsiteY5" fmla="*/ 45720 h 1005840"/>
              <a:gd name="connsiteX6" fmla="*/ 45720 w 1085976"/>
              <a:gd name="connsiteY6" fmla="*/ 502920 h 1005840"/>
              <a:gd name="connsiteX7" fmla="*/ 502920 w 1085976"/>
              <a:gd name="connsiteY7" fmla="*/ 960120 h 1005840"/>
              <a:gd name="connsiteX8" fmla="*/ 950831 w 1085976"/>
              <a:gd name="connsiteY8" fmla="*/ 595062 h 1005840"/>
              <a:gd name="connsiteX9" fmla="*/ 952652 w 1085976"/>
              <a:gd name="connsiteY9" fmla="*/ 576997 h 1005840"/>
              <a:gd name="connsiteX10" fmla="*/ 887044 w 1085976"/>
              <a:gd name="connsiteY10" fmla="*/ 584639 h 1005840"/>
              <a:gd name="connsiteX11" fmla="*/ 966233 w 1085976"/>
              <a:gd name="connsiteY11" fmla="*/ 349794 h 1005840"/>
              <a:gd name="connsiteX12" fmla="*/ 1085976 w 1085976"/>
              <a:gd name="connsiteY12" fmla="*/ 576997 h 1005840"/>
              <a:gd name="connsiteX13" fmla="*/ 998372 w 1085976"/>
              <a:gd name="connsiteY13" fmla="*/ 576997 h 1005840"/>
              <a:gd name="connsiteX14" fmla="*/ 995622 w 1085976"/>
              <a:gd name="connsiteY14" fmla="*/ 604276 h 1005840"/>
              <a:gd name="connsiteX15" fmla="*/ 502920 w 1085976"/>
              <a:gd name="connsiteY15" fmla="*/ 1005840 h 1005840"/>
              <a:gd name="connsiteX16" fmla="*/ 0 w 1085976"/>
              <a:gd name="connsiteY16" fmla="*/ 502920 h 1005840"/>
              <a:gd name="connsiteX17" fmla="*/ 502920 w 1085976"/>
              <a:gd name="connsiteY17" fmla="*/ 0 h 1005840"/>
              <a:gd name="connsiteX0" fmla="*/ 502920 w 1042527"/>
              <a:gd name="connsiteY0" fmla="*/ 0 h 1005840"/>
              <a:gd name="connsiteX1" fmla="*/ 858538 w 1042527"/>
              <a:gd name="connsiteY1" fmla="*/ 147302 h 1005840"/>
              <a:gd name="connsiteX2" fmla="*/ 898593 w 1042527"/>
              <a:gd name="connsiteY2" fmla="*/ 195848 h 1005840"/>
              <a:gd name="connsiteX3" fmla="*/ 867175 w 1042527"/>
              <a:gd name="connsiteY3" fmla="*/ 229281 h 1005840"/>
              <a:gd name="connsiteX4" fmla="*/ 826209 w 1042527"/>
              <a:gd name="connsiteY4" fmla="*/ 179631 h 1005840"/>
              <a:gd name="connsiteX5" fmla="*/ 502920 w 1042527"/>
              <a:gd name="connsiteY5" fmla="*/ 45720 h 1005840"/>
              <a:gd name="connsiteX6" fmla="*/ 45720 w 1042527"/>
              <a:gd name="connsiteY6" fmla="*/ 502920 h 1005840"/>
              <a:gd name="connsiteX7" fmla="*/ 502920 w 1042527"/>
              <a:gd name="connsiteY7" fmla="*/ 960120 h 1005840"/>
              <a:gd name="connsiteX8" fmla="*/ 950831 w 1042527"/>
              <a:gd name="connsiteY8" fmla="*/ 595062 h 1005840"/>
              <a:gd name="connsiteX9" fmla="*/ 952652 w 1042527"/>
              <a:gd name="connsiteY9" fmla="*/ 576997 h 1005840"/>
              <a:gd name="connsiteX10" fmla="*/ 887044 w 1042527"/>
              <a:gd name="connsiteY10" fmla="*/ 584639 h 1005840"/>
              <a:gd name="connsiteX11" fmla="*/ 966233 w 1042527"/>
              <a:gd name="connsiteY11" fmla="*/ 349794 h 1005840"/>
              <a:gd name="connsiteX12" fmla="*/ 1042527 w 1042527"/>
              <a:gd name="connsiteY12" fmla="*/ 579876 h 1005840"/>
              <a:gd name="connsiteX13" fmla="*/ 998372 w 1042527"/>
              <a:gd name="connsiteY13" fmla="*/ 576997 h 1005840"/>
              <a:gd name="connsiteX14" fmla="*/ 995622 w 1042527"/>
              <a:gd name="connsiteY14" fmla="*/ 604276 h 1005840"/>
              <a:gd name="connsiteX15" fmla="*/ 502920 w 1042527"/>
              <a:gd name="connsiteY15" fmla="*/ 1005840 h 1005840"/>
              <a:gd name="connsiteX16" fmla="*/ 0 w 1042527"/>
              <a:gd name="connsiteY16" fmla="*/ 502920 h 1005840"/>
              <a:gd name="connsiteX17" fmla="*/ 502920 w 1042527"/>
              <a:gd name="connsiteY17" fmla="*/ 0 h 1005840"/>
              <a:gd name="connsiteX0" fmla="*/ 502920 w 1042527"/>
              <a:gd name="connsiteY0" fmla="*/ 0 h 1005840"/>
              <a:gd name="connsiteX1" fmla="*/ 858538 w 1042527"/>
              <a:gd name="connsiteY1" fmla="*/ 147302 h 1005840"/>
              <a:gd name="connsiteX2" fmla="*/ 898593 w 1042527"/>
              <a:gd name="connsiteY2" fmla="*/ 195848 h 1005840"/>
              <a:gd name="connsiteX3" fmla="*/ 867175 w 1042527"/>
              <a:gd name="connsiteY3" fmla="*/ 229281 h 1005840"/>
              <a:gd name="connsiteX4" fmla="*/ 826209 w 1042527"/>
              <a:gd name="connsiteY4" fmla="*/ 179631 h 1005840"/>
              <a:gd name="connsiteX5" fmla="*/ 502920 w 1042527"/>
              <a:gd name="connsiteY5" fmla="*/ 45720 h 1005840"/>
              <a:gd name="connsiteX6" fmla="*/ 45720 w 1042527"/>
              <a:gd name="connsiteY6" fmla="*/ 502920 h 1005840"/>
              <a:gd name="connsiteX7" fmla="*/ 502920 w 1042527"/>
              <a:gd name="connsiteY7" fmla="*/ 960120 h 1005840"/>
              <a:gd name="connsiteX8" fmla="*/ 950831 w 1042527"/>
              <a:gd name="connsiteY8" fmla="*/ 595062 h 1005840"/>
              <a:gd name="connsiteX9" fmla="*/ 952652 w 1042527"/>
              <a:gd name="connsiteY9" fmla="*/ 576997 h 1005840"/>
              <a:gd name="connsiteX10" fmla="*/ 887044 w 1042527"/>
              <a:gd name="connsiteY10" fmla="*/ 584639 h 1005840"/>
              <a:gd name="connsiteX11" fmla="*/ 972719 w 1042527"/>
              <a:gd name="connsiteY11" fmla="*/ 441238 h 1005840"/>
              <a:gd name="connsiteX12" fmla="*/ 1042527 w 1042527"/>
              <a:gd name="connsiteY12" fmla="*/ 579876 h 1005840"/>
              <a:gd name="connsiteX13" fmla="*/ 998372 w 1042527"/>
              <a:gd name="connsiteY13" fmla="*/ 576997 h 1005840"/>
              <a:gd name="connsiteX14" fmla="*/ 995622 w 1042527"/>
              <a:gd name="connsiteY14" fmla="*/ 604276 h 1005840"/>
              <a:gd name="connsiteX15" fmla="*/ 502920 w 1042527"/>
              <a:gd name="connsiteY15" fmla="*/ 1005840 h 1005840"/>
              <a:gd name="connsiteX16" fmla="*/ 0 w 1042527"/>
              <a:gd name="connsiteY16" fmla="*/ 502920 h 1005840"/>
              <a:gd name="connsiteX17" fmla="*/ 502920 w 1042527"/>
              <a:gd name="connsiteY17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42527" h="1005840">
                <a:moveTo>
                  <a:pt x="502920" y="0"/>
                </a:moveTo>
                <a:cubicBezTo>
                  <a:pt x="641798" y="0"/>
                  <a:pt x="767528" y="56291"/>
                  <a:pt x="858538" y="147302"/>
                </a:cubicBezTo>
                <a:lnTo>
                  <a:pt x="898593" y="195848"/>
                </a:lnTo>
                <a:lnTo>
                  <a:pt x="867175" y="229281"/>
                </a:lnTo>
                <a:lnTo>
                  <a:pt x="826209" y="179631"/>
                </a:lnTo>
                <a:cubicBezTo>
                  <a:pt x="743473" y="96894"/>
                  <a:pt x="629173" y="45720"/>
                  <a:pt x="502920" y="45720"/>
                </a:cubicBezTo>
                <a:cubicBezTo>
                  <a:pt x="250415" y="45720"/>
                  <a:pt x="45720" y="250415"/>
                  <a:pt x="45720" y="502920"/>
                </a:cubicBezTo>
                <a:cubicBezTo>
                  <a:pt x="45720" y="755425"/>
                  <a:pt x="250415" y="960120"/>
                  <a:pt x="502920" y="960120"/>
                </a:cubicBezTo>
                <a:cubicBezTo>
                  <a:pt x="723862" y="960120"/>
                  <a:pt x="908199" y="803401"/>
                  <a:pt x="950831" y="595062"/>
                </a:cubicBezTo>
                <a:lnTo>
                  <a:pt x="952652" y="576997"/>
                </a:lnTo>
                <a:lnTo>
                  <a:pt x="887044" y="584639"/>
                </a:lnTo>
                <a:lnTo>
                  <a:pt x="972719" y="441238"/>
                </a:lnTo>
                <a:lnTo>
                  <a:pt x="1042527" y="579876"/>
                </a:lnTo>
                <a:lnTo>
                  <a:pt x="998372" y="576997"/>
                </a:lnTo>
                <a:lnTo>
                  <a:pt x="995622" y="604276"/>
                </a:lnTo>
                <a:cubicBezTo>
                  <a:pt x="948727" y="833448"/>
                  <a:pt x="745956" y="1005840"/>
                  <a:pt x="502920" y="1005840"/>
                </a:cubicBezTo>
                <a:cubicBezTo>
                  <a:pt x="225165" y="1005840"/>
                  <a:pt x="0" y="780675"/>
                  <a:pt x="0" y="502920"/>
                </a:cubicBezTo>
                <a:cubicBezTo>
                  <a:pt x="0" y="225165"/>
                  <a:pt x="225165" y="0"/>
                  <a:pt x="502920" y="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F491D4-0C53-8A45-B3AC-AB31D65F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Working towards next generation experiment-theory integration 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E6B4E5C8-80A6-9C4F-AD74-AA76D2ACB022}"/>
              </a:ext>
            </a:extLst>
          </p:cNvPr>
          <p:cNvSpPr/>
          <p:nvPr/>
        </p:nvSpPr>
        <p:spPr>
          <a:xfrm rot="7797114" flipH="1">
            <a:off x="2276466" y="1440442"/>
            <a:ext cx="2052558" cy="1859758"/>
          </a:xfrm>
          <a:custGeom>
            <a:avLst/>
            <a:gdLst>
              <a:gd name="connsiteX0" fmla="*/ 502920 w 1085976"/>
              <a:gd name="connsiteY0" fmla="*/ 0 h 1005840"/>
              <a:gd name="connsiteX1" fmla="*/ 858538 w 1085976"/>
              <a:gd name="connsiteY1" fmla="*/ 147302 h 1005840"/>
              <a:gd name="connsiteX2" fmla="*/ 898593 w 1085976"/>
              <a:gd name="connsiteY2" fmla="*/ 195848 h 1005840"/>
              <a:gd name="connsiteX3" fmla="*/ 867175 w 1085976"/>
              <a:gd name="connsiteY3" fmla="*/ 229281 h 1005840"/>
              <a:gd name="connsiteX4" fmla="*/ 826209 w 1085976"/>
              <a:gd name="connsiteY4" fmla="*/ 179631 h 1005840"/>
              <a:gd name="connsiteX5" fmla="*/ 502920 w 1085976"/>
              <a:gd name="connsiteY5" fmla="*/ 45720 h 1005840"/>
              <a:gd name="connsiteX6" fmla="*/ 45720 w 1085976"/>
              <a:gd name="connsiteY6" fmla="*/ 502920 h 1005840"/>
              <a:gd name="connsiteX7" fmla="*/ 502920 w 1085976"/>
              <a:gd name="connsiteY7" fmla="*/ 960120 h 1005840"/>
              <a:gd name="connsiteX8" fmla="*/ 950831 w 1085976"/>
              <a:gd name="connsiteY8" fmla="*/ 595062 h 1005840"/>
              <a:gd name="connsiteX9" fmla="*/ 952652 w 1085976"/>
              <a:gd name="connsiteY9" fmla="*/ 576997 h 1005840"/>
              <a:gd name="connsiteX10" fmla="*/ 846490 w 1085976"/>
              <a:gd name="connsiteY10" fmla="*/ 576997 h 1005840"/>
              <a:gd name="connsiteX11" fmla="*/ 966233 w 1085976"/>
              <a:gd name="connsiteY11" fmla="*/ 349794 h 1005840"/>
              <a:gd name="connsiteX12" fmla="*/ 1085976 w 1085976"/>
              <a:gd name="connsiteY12" fmla="*/ 576997 h 1005840"/>
              <a:gd name="connsiteX13" fmla="*/ 998372 w 1085976"/>
              <a:gd name="connsiteY13" fmla="*/ 576997 h 1005840"/>
              <a:gd name="connsiteX14" fmla="*/ 995622 w 1085976"/>
              <a:gd name="connsiteY14" fmla="*/ 604276 h 1005840"/>
              <a:gd name="connsiteX15" fmla="*/ 502920 w 1085976"/>
              <a:gd name="connsiteY15" fmla="*/ 1005840 h 1005840"/>
              <a:gd name="connsiteX16" fmla="*/ 0 w 1085976"/>
              <a:gd name="connsiteY16" fmla="*/ 502920 h 1005840"/>
              <a:gd name="connsiteX17" fmla="*/ 502920 w 1085976"/>
              <a:gd name="connsiteY17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85976" h="1005840">
                <a:moveTo>
                  <a:pt x="502920" y="0"/>
                </a:moveTo>
                <a:cubicBezTo>
                  <a:pt x="641798" y="0"/>
                  <a:pt x="767528" y="56291"/>
                  <a:pt x="858538" y="147302"/>
                </a:cubicBezTo>
                <a:lnTo>
                  <a:pt x="898593" y="195848"/>
                </a:lnTo>
                <a:lnTo>
                  <a:pt x="867175" y="229281"/>
                </a:lnTo>
                <a:lnTo>
                  <a:pt x="826209" y="179631"/>
                </a:lnTo>
                <a:cubicBezTo>
                  <a:pt x="743473" y="96894"/>
                  <a:pt x="629173" y="45720"/>
                  <a:pt x="502920" y="45720"/>
                </a:cubicBezTo>
                <a:cubicBezTo>
                  <a:pt x="250415" y="45720"/>
                  <a:pt x="45720" y="250415"/>
                  <a:pt x="45720" y="502920"/>
                </a:cubicBezTo>
                <a:cubicBezTo>
                  <a:pt x="45720" y="755425"/>
                  <a:pt x="250415" y="960120"/>
                  <a:pt x="502920" y="960120"/>
                </a:cubicBezTo>
                <a:cubicBezTo>
                  <a:pt x="723862" y="960120"/>
                  <a:pt x="908199" y="803401"/>
                  <a:pt x="950831" y="595062"/>
                </a:cubicBezTo>
                <a:lnTo>
                  <a:pt x="952652" y="576997"/>
                </a:lnTo>
                <a:lnTo>
                  <a:pt x="846490" y="576997"/>
                </a:lnTo>
                <a:lnTo>
                  <a:pt x="966233" y="349794"/>
                </a:lnTo>
                <a:lnTo>
                  <a:pt x="1085976" y="576997"/>
                </a:lnTo>
                <a:lnTo>
                  <a:pt x="998372" y="576997"/>
                </a:lnTo>
                <a:lnTo>
                  <a:pt x="995622" y="604276"/>
                </a:lnTo>
                <a:cubicBezTo>
                  <a:pt x="948727" y="833448"/>
                  <a:pt x="745956" y="1005840"/>
                  <a:pt x="502920" y="1005840"/>
                </a:cubicBezTo>
                <a:cubicBezTo>
                  <a:pt x="225165" y="1005840"/>
                  <a:pt x="0" y="780675"/>
                  <a:pt x="0" y="502920"/>
                </a:cubicBezTo>
                <a:cubicBezTo>
                  <a:pt x="0" y="225165"/>
                  <a:pt x="225165" y="0"/>
                  <a:pt x="502920" y="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785E5D85-AD99-B14A-8CE2-A1BA0B62C2FD}"/>
              </a:ext>
            </a:extLst>
          </p:cNvPr>
          <p:cNvSpPr>
            <a:spLocks noChangeAspect="1"/>
          </p:cNvSpPr>
          <p:nvPr/>
        </p:nvSpPr>
        <p:spPr>
          <a:xfrm rot="19566896" flipH="1">
            <a:off x="7966556" y="2881017"/>
            <a:ext cx="2786156" cy="2645089"/>
          </a:xfrm>
          <a:custGeom>
            <a:avLst/>
            <a:gdLst>
              <a:gd name="connsiteX0" fmla="*/ 502920 w 1085976"/>
              <a:gd name="connsiteY0" fmla="*/ 0 h 1005840"/>
              <a:gd name="connsiteX1" fmla="*/ 858538 w 1085976"/>
              <a:gd name="connsiteY1" fmla="*/ 147302 h 1005840"/>
              <a:gd name="connsiteX2" fmla="*/ 898593 w 1085976"/>
              <a:gd name="connsiteY2" fmla="*/ 195848 h 1005840"/>
              <a:gd name="connsiteX3" fmla="*/ 867175 w 1085976"/>
              <a:gd name="connsiteY3" fmla="*/ 229281 h 1005840"/>
              <a:gd name="connsiteX4" fmla="*/ 826209 w 1085976"/>
              <a:gd name="connsiteY4" fmla="*/ 179631 h 1005840"/>
              <a:gd name="connsiteX5" fmla="*/ 502920 w 1085976"/>
              <a:gd name="connsiteY5" fmla="*/ 45720 h 1005840"/>
              <a:gd name="connsiteX6" fmla="*/ 45720 w 1085976"/>
              <a:gd name="connsiteY6" fmla="*/ 502920 h 1005840"/>
              <a:gd name="connsiteX7" fmla="*/ 502920 w 1085976"/>
              <a:gd name="connsiteY7" fmla="*/ 960120 h 1005840"/>
              <a:gd name="connsiteX8" fmla="*/ 950831 w 1085976"/>
              <a:gd name="connsiteY8" fmla="*/ 595062 h 1005840"/>
              <a:gd name="connsiteX9" fmla="*/ 952652 w 1085976"/>
              <a:gd name="connsiteY9" fmla="*/ 576997 h 1005840"/>
              <a:gd name="connsiteX10" fmla="*/ 846490 w 1085976"/>
              <a:gd name="connsiteY10" fmla="*/ 576997 h 1005840"/>
              <a:gd name="connsiteX11" fmla="*/ 966233 w 1085976"/>
              <a:gd name="connsiteY11" fmla="*/ 349794 h 1005840"/>
              <a:gd name="connsiteX12" fmla="*/ 1085976 w 1085976"/>
              <a:gd name="connsiteY12" fmla="*/ 576997 h 1005840"/>
              <a:gd name="connsiteX13" fmla="*/ 998372 w 1085976"/>
              <a:gd name="connsiteY13" fmla="*/ 576997 h 1005840"/>
              <a:gd name="connsiteX14" fmla="*/ 995622 w 1085976"/>
              <a:gd name="connsiteY14" fmla="*/ 604276 h 1005840"/>
              <a:gd name="connsiteX15" fmla="*/ 502920 w 1085976"/>
              <a:gd name="connsiteY15" fmla="*/ 1005840 h 1005840"/>
              <a:gd name="connsiteX16" fmla="*/ 0 w 1085976"/>
              <a:gd name="connsiteY16" fmla="*/ 502920 h 1005840"/>
              <a:gd name="connsiteX17" fmla="*/ 502920 w 1085976"/>
              <a:gd name="connsiteY17" fmla="*/ 0 h 1005840"/>
              <a:gd name="connsiteX0" fmla="*/ 502920 w 1085976"/>
              <a:gd name="connsiteY0" fmla="*/ 0 h 1005840"/>
              <a:gd name="connsiteX1" fmla="*/ 858538 w 1085976"/>
              <a:gd name="connsiteY1" fmla="*/ 147302 h 1005840"/>
              <a:gd name="connsiteX2" fmla="*/ 898593 w 1085976"/>
              <a:gd name="connsiteY2" fmla="*/ 195848 h 1005840"/>
              <a:gd name="connsiteX3" fmla="*/ 867175 w 1085976"/>
              <a:gd name="connsiteY3" fmla="*/ 229281 h 1005840"/>
              <a:gd name="connsiteX4" fmla="*/ 826209 w 1085976"/>
              <a:gd name="connsiteY4" fmla="*/ 179631 h 1005840"/>
              <a:gd name="connsiteX5" fmla="*/ 502920 w 1085976"/>
              <a:gd name="connsiteY5" fmla="*/ 45720 h 1005840"/>
              <a:gd name="connsiteX6" fmla="*/ 45720 w 1085976"/>
              <a:gd name="connsiteY6" fmla="*/ 502920 h 1005840"/>
              <a:gd name="connsiteX7" fmla="*/ 502920 w 1085976"/>
              <a:gd name="connsiteY7" fmla="*/ 960120 h 1005840"/>
              <a:gd name="connsiteX8" fmla="*/ 950831 w 1085976"/>
              <a:gd name="connsiteY8" fmla="*/ 595062 h 1005840"/>
              <a:gd name="connsiteX9" fmla="*/ 952652 w 1085976"/>
              <a:gd name="connsiteY9" fmla="*/ 576997 h 1005840"/>
              <a:gd name="connsiteX10" fmla="*/ 846490 w 1085976"/>
              <a:gd name="connsiteY10" fmla="*/ 576997 h 1005840"/>
              <a:gd name="connsiteX11" fmla="*/ 966233 w 1085976"/>
              <a:gd name="connsiteY11" fmla="*/ 439206 h 1005840"/>
              <a:gd name="connsiteX12" fmla="*/ 1085976 w 1085976"/>
              <a:gd name="connsiteY12" fmla="*/ 576997 h 1005840"/>
              <a:gd name="connsiteX13" fmla="*/ 998372 w 1085976"/>
              <a:gd name="connsiteY13" fmla="*/ 576997 h 1005840"/>
              <a:gd name="connsiteX14" fmla="*/ 995622 w 1085976"/>
              <a:gd name="connsiteY14" fmla="*/ 604276 h 1005840"/>
              <a:gd name="connsiteX15" fmla="*/ 502920 w 1085976"/>
              <a:gd name="connsiteY15" fmla="*/ 1005840 h 1005840"/>
              <a:gd name="connsiteX16" fmla="*/ 0 w 1085976"/>
              <a:gd name="connsiteY16" fmla="*/ 502920 h 1005840"/>
              <a:gd name="connsiteX17" fmla="*/ 502920 w 1085976"/>
              <a:gd name="connsiteY17" fmla="*/ 0 h 1005840"/>
              <a:gd name="connsiteX0" fmla="*/ 502920 w 1059483"/>
              <a:gd name="connsiteY0" fmla="*/ 0 h 1005840"/>
              <a:gd name="connsiteX1" fmla="*/ 858538 w 1059483"/>
              <a:gd name="connsiteY1" fmla="*/ 147302 h 1005840"/>
              <a:gd name="connsiteX2" fmla="*/ 898593 w 1059483"/>
              <a:gd name="connsiteY2" fmla="*/ 195848 h 1005840"/>
              <a:gd name="connsiteX3" fmla="*/ 867175 w 1059483"/>
              <a:gd name="connsiteY3" fmla="*/ 229281 h 1005840"/>
              <a:gd name="connsiteX4" fmla="*/ 826209 w 1059483"/>
              <a:gd name="connsiteY4" fmla="*/ 179631 h 1005840"/>
              <a:gd name="connsiteX5" fmla="*/ 502920 w 1059483"/>
              <a:gd name="connsiteY5" fmla="*/ 45720 h 1005840"/>
              <a:gd name="connsiteX6" fmla="*/ 45720 w 1059483"/>
              <a:gd name="connsiteY6" fmla="*/ 502920 h 1005840"/>
              <a:gd name="connsiteX7" fmla="*/ 502920 w 1059483"/>
              <a:gd name="connsiteY7" fmla="*/ 960120 h 1005840"/>
              <a:gd name="connsiteX8" fmla="*/ 950831 w 1059483"/>
              <a:gd name="connsiteY8" fmla="*/ 595062 h 1005840"/>
              <a:gd name="connsiteX9" fmla="*/ 952652 w 1059483"/>
              <a:gd name="connsiteY9" fmla="*/ 576997 h 1005840"/>
              <a:gd name="connsiteX10" fmla="*/ 846490 w 1059483"/>
              <a:gd name="connsiteY10" fmla="*/ 576997 h 1005840"/>
              <a:gd name="connsiteX11" fmla="*/ 966233 w 1059483"/>
              <a:gd name="connsiteY11" fmla="*/ 439206 h 1005840"/>
              <a:gd name="connsiteX12" fmla="*/ 1059483 w 1059483"/>
              <a:gd name="connsiteY12" fmla="*/ 580308 h 1005840"/>
              <a:gd name="connsiteX13" fmla="*/ 998372 w 1059483"/>
              <a:gd name="connsiteY13" fmla="*/ 576997 h 1005840"/>
              <a:gd name="connsiteX14" fmla="*/ 995622 w 1059483"/>
              <a:gd name="connsiteY14" fmla="*/ 604276 h 1005840"/>
              <a:gd name="connsiteX15" fmla="*/ 502920 w 1059483"/>
              <a:gd name="connsiteY15" fmla="*/ 1005840 h 1005840"/>
              <a:gd name="connsiteX16" fmla="*/ 0 w 1059483"/>
              <a:gd name="connsiteY16" fmla="*/ 502920 h 1005840"/>
              <a:gd name="connsiteX17" fmla="*/ 502920 w 1059483"/>
              <a:gd name="connsiteY17" fmla="*/ 0 h 1005840"/>
              <a:gd name="connsiteX0" fmla="*/ 502920 w 1059483"/>
              <a:gd name="connsiteY0" fmla="*/ 0 h 1005840"/>
              <a:gd name="connsiteX1" fmla="*/ 858538 w 1059483"/>
              <a:gd name="connsiteY1" fmla="*/ 147302 h 1005840"/>
              <a:gd name="connsiteX2" fmla="*/ 898593 w 1059483"/>
              <a:gd name="connsiteY2" fmla="*/ 195848 h 1005840"/>
              <a:gd name="connsiteX3" fmla="*/ 867175 w 1059483"/>
              <a:gd name="connsiteY3" fmla="*/ 229281 h 1005840"/>
              <a:gd name="connsiteX4" fmla="*/ 826209 w 1059483"/>
              <a:gd name="connsiteY4" fmla="*/ 179631 h 1005840"/>
              <a:gd name="connsiteX5" fmla="*/ 502920 w 1059483"/>
              <a:gd name="connsiteY5" fmla="*/ 45720 h 1005840"/>
              <a:gd name="connsiteX6" fmla="*/ 45720 w 1059483"/>
              <a:gd name="connsiteY6" fmla="*/ 502920 h 1005840"/>
              <a:gd name="connsiteX7" fmla="*/ 502920 w 1059483"/>
              <a:gd name="connsiteY7" fmla="*/ 960120 h 1005840"/>
              <a:gd name="connsiteX8" fmla="*/ 950831 w 1059483"/>
              <a:gd name="connsiteY8" fmla="*/ 595062 h 1005840"/>
              <a:gd name="connsiteX9" fmla="*/ 952652 w 1059483"/>
              <a:gd name="connsiteY9" fmla="*/ 576997 h 1005840"/>
              <a:gd name="connsiteX10" fmla="*/ 879606 w 1059483"/>
              <a:gd name="connsiteY10" fmla="*/ 576997 h 1005840"/>
              <a:gd name="connsiteX11" fmla="*/ 966233 w 1059483"/>
              <a:gd name="connsiteY11" fmla="*/ 439206 h 1005840"/>
              <a:gd name="connsiteX12" fmla="*/ 1059483 w 1059483"/>
              <a:gd name="connsiteY12" fmla="*/ 580308 h 1005840"/>
              <a:gd name="connsiteX13" fmla="*/ 998372 w 1059483"/>
              <a:gd name="connsiteY13" fmla="*/ 576997 h 1005840"/>
              <a:gd name="connsiteX14" fmla="*/ 995622 w 1059483"/>
              <a:gd name="connsiteY14" fmla="*/ 604276 h 1005840"/>
              <a:gd name="connsiteX15" fmla="*/ 502920 w 1059483"/>
              <a:gd name="connsiteY15" fmla="*/ 1005840 h 1005840"/>
              <a:gd name="connsiteX16" fmla="*/ 0 w 1059483"/>
              <a:gd name="connsiteY16" fmla="*/ 502920 h 1005840"/>
              <a:gd name="connsiteX17" fmla="*/ 502920 w 1059483"/>
              <a:gd name="connsiteY17" fmla="*/ 0 h 100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59483" h="1005840">
                <a:moveTo>
                  <a:pt x="502920" y="0"/>
                </a:moveTo>
                <a:cubicBezTo>
                  <a:pt x="641798" y="0"/>
                  <a:pt x="767528" y="56291"/>
                  <a:pt x="858538" y="147302"/>
                </a:cubicBezTo>
                <a:lnTo>
                  <a:pt x="898593" y="195848"/>
                </a:lnTo>
                <a:lnTo>
                  <a:pt x="867175" y="229281"/>
                </a:lnTo>
                <a:lnTo>
                  <a:pt x="826209" y="179631"/>
                </a:lnTo>
                <a:cubicBezTo>
                  <a:pt x="743473" y="96894"/>
                  <a:pt x="629173" y="45720"/>
                  <a:pt x="502920" y="45720"/>
                </a:cubicBezTo>
                <a:cubicBezTo>
                  <a:pt x="250415" y="45720"/>
                  <a:pt x="45720" y="250415"/>
                  <a:pt x="45720" y="502920"/>
                </a:cubicBezTo>
                <a:cubicBezTo>
                  <a:pt x="45720" y="755425"/>
                  <a:pt x="250415" y="960120"/>
                  <a:pt x="502920" y="960120"/>
                </a:cubicBezTo>
                <a:cubicBezTo>
                  <a:pt x="723862" y="960120"/>
                  <a:pt x="908199" y="803401"/>
                  <a:pt x="950831" y="595062"/>
                </a:cubicBezTo>
                <a:lnTo>
                  <a:pt x="952652" y="576997"/>
                </a:lnTo>
                <a:lnTo>
                  <a:pt x="879606" y="576997"/>
                </a:lnTo>
                <a:lnTo>
                  <a:pt x="966233" y="439206"/>
                </a:lnTo>
                <a:lnTo>
                  <a:pt x="1059483" y="580308"/>
                </a:lnTo>
                <a:lnTo>
                  <a:pt x="998372" y="576997"/>
                </a:lnTo>
                <a:lnTo>
                  <a:pt x="995622" y="604276"/>
                </a:lnTo>
                <a:cubicBezTo>
                  <a:pt x="948727" y="833448"/>
                  <a:pt x="745956" y="1005840"/>
                  <a:pt x="502920" y="1005840"/>
                </a:cubicBezTo>
                <a:cubicBezTo>
                  <a:pt x="225165" y="1005840"/>
                  <a:pt x="0" y="780675"/>
                  <a:pt x="0" y="502920"/>
                </a:cubicBezTo>
                <a:cubicBezTo>
                  <a:pt x="0" y="225165"/>
                  <a:pt x="225165" y="0"/>
                  <a:pt x="502920" y="0"/>
                </a:cubicBezTo>
                <a:close/>
              </a:path>
            </a:pathLst>
          </a:cu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99C7D3-7D38-4E4B-8B21-1DF5333B730D}"/>
              </a:ext>
            </a:extLst>
          </p:cNvPr>
          <p:cNvSpPr/>
          <p:nvPr/>
        </p:nvSpPr>
        <p:spPr>
          <a:xfrm>
            <a:off x="6707013" y="2056626"/>
            <a:ext cx="1349829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Simulation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33E065-597D-7741-B97B-8B158160415D}"/>
              </a:ext>
            </a:extLst>
          </p:cNvPr>
          <p:cNvSpPr/>
          <p:nvPr/>
        </p:nvSpPr>
        <p:spPr>
          <a:xfrm>
            <a:off x="5247647" y="1389474"/>
            <a:ext cx="1441270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Experiment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496FA5-EB9F-464C-B308-782BE8BD3A00}"/>
              </a:ext>
            </a:extLst>
          </p:cNvPr>
          <p:cNvSpPr/>
          <p:nvPr/>
        </p:nvSpPr>
        <p:spPr>
          <a:xfrm>
            <a:off x="3618385" y="1971610"/>
            <a:ext cx="1349829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Streaming</a:t>
            </a:r>
          </a:p>
          <a:p>
            <a:pPr algn="ctr"/>
            <a:r>
              <a:rPr lang="en-US" sz="1400" dirty="0"/>
              <a:t>Readout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DF402C-04AF-124E-B5FF-401DF85084F8}"/>
              </a:ext>
            </a:extLst>
          </p:cNvPr>
          <p:cNvSpPr/>
          <p:nvPr/>
        </p:nvSpPr>
        <p:spPr>
          <a:xfrm>
            <a:off x="2858232" y="2944498"/>
            <a:ext cx="1829680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Reconstruction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EFE2EB9-79CD-DB4D-B032-654A6AE76F1B}"/>
              </a:ext>
            </a:extLst>
          </p:cNvPr>
          <p:cNvSpPr/>
          <p:nvPr/>
        </p:nvSpPr>
        <p:spPr>
          <a:xfrm>
            <a:off x="3272272" y="4248045"/>
            <a:ext cx="1349829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Analysis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65FAA7A-C681-BD47-AA34-FFB78D2BE3B9}"/>
              </a:ext>
            </a:extLst>
          </p:cNvPr>
          <p:cNvSpPr/>
          <p:nvPr/>
        </p:nvSpPr>
        <p:spPr>
          <a:xfrm>
            <a:off x="3766022" y="5323457"/>
            <a:ext cx="1720822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Spatial and momentum Distributions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D78E2B-41ED-9148-9E5E-5570F6776054}"/>
              </a:ext>
            </a:extLst>
          </p:cNvPr>
          <p:cNvSpPr/>
          <p:nvPr/>
        </p:nvSpPr>
        <p:spPr>
          <a:xfrm>
            <a:off x="6303649" y="5293531"/>
            <a:ext cx="1593670" cy="1120967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Visualization</a:t>
            </a:r>
          </a:p>
          <a:p>
            <a:pPr algn="ctr"/>
            <a:r>
              <a:rPr lang="en-US" sz="1400" dirty="0"/>
              <a:t>and</a:t>
            </a:r>
          </a:p>
          <a:p>
            <a:pPr algn="ctr"/>
            <a:r>
              <a:rPr lang="en-US" sz="1400" dirty="0"/>
              <a:t>global analysis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39BCE0-3FC0-A148-829D-19AF948C3146}"/>
              </a:ext>
            </a:extLst>
          </p:cNvPr>
          <p:cNvSpPr>
            <a:spLocks noChangeAspect="1"/>
          </p:cNvSpPr>
          <p:nvPr/>
        </p:nvSpPr>
        <p:spPr>
          <a:xfrm>
            <a:off x="7381927" y="3341103"/>
            <a:ext cx="1493960" cy="941498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Physics amplitudes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AA62E3F-27C9-5A47-9F29-360428F9C8CA}"/>
              </a:ext>
            </a:extLst>
          </p:cNvPr>
          <p:cNvSpPr>
            <a:spLocks noChangeAspect="1"/>
          </p:cNvSpPr>
          <p:nvPr/>
        </p:nvSpPr>
        <p:spPr>
          <a:xfrm>
            <a:off x="8883729" y="2388801"/>
            <a:ext cx="1371600" cy="898467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LQCD gauge config.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02715AD-20D5-F944-A3FD-78CB6E22AAB8}"/>
              </a:ext>
            </a:extLst>
          </p:cNvPr>
          <p:cNvSpPr>
            <a:spLocks noChangeAspect="1"/>
          </p:cNvSpPr>
          <p:nvPr/>
        </p:nvSpPr>
        <p:spPr>
          <a:xfrm>
            <a:off x="9052982" y="4835110"/>
            <a:ext cx="1039700" cy="1039700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Theory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A4E133-63D0-BD4D-99E3-E387431C8E5B}"/>
              </a:ext>
            </a:extLst>
          </p:cNvPr>
          <p:cNvSpPr/>
          <p:nvPr/>
        </p:nvSpPr>
        <p:spPr>
          <a:xfrm>
            <a:off x="1692470" y="2268115"/>
            <a:ext cx="1490176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Calibration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BC7AD50-139B-FB4A-A625-07CBEE117E89}"/>
              </a:ext>
            </a:extLst>
          </p:cNvPr>
          <p:cNvSpPr/>
          <p:nvPr/>
        </p:nvSpPr>
        <p:spPr>
          <a:xfrm>
            <a:off x="1906941" y="1251009"/>
            <a:ext cx="1546076" cy="760565"/>
          </a:xfrm>
          <a:prstGeom prst="ellipse">
            <a:avLst/>
          </a:prstGeom>
          <a:solidFill>
            <a:srgbClr val="4CA1F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Monitoring</a:t>
            </a:r>
          </a:p>
        </p:txBody>
      </p:sp>
      <p:sp>
        <p:nvSpPr>
          <p:cNvPr id="35" name="Rounded Rectangular Callout 34">
            <a:extLst>
              <a:ext uri="{FF2B5EF4-FFF2-40B4-BE49-F238E27FC236}">
                <a16:creationId xmlns:a16="http://schemas.microsoft.com/office/drawing/2014/main" id="{7E2F5E3C-C5CA-9644-AA49-943C512F1A95}"/>
              </a:ext>
            </a:extLst>
          </p:cNvPr>
          <p:cNvSpPr/>
          <p:nvPr/>
        </p:nvSpPr>
        <p:spPr>
          <a:xfrm>
            <a:off x="7645806" y="986475"/>
            <a:ext cx="1159058" cy="764292"/>
          </a:xfrm>
          <a:prstGeom prst="wedgeRoundRectCallout">
            <a:avLst>
              <a:gd name="adj1" fmla="val -47130"/>
              <a:gd name="adj2" fmla="val 96683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MCWRAPPER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SWIF2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OSG, NERSC</a:t>
            </a:r>
          </a:p>
        </p:txBody>
      </p:sp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4CB9379B-52F3-934A-BA2F-70B618DE0ED1}"/>
              </a:ext>
            </a:extLst>
          </p:cNvPr>
          <p:cNvSpPr/>
          <p:nvPr/>
        </p:nvSpPr>
        <p:spPr>
          <a:xfrm>
            <a:off x="2023588" y="4804113"/>
            <a:ext cx="1159058" cy="764292"/>
          </a:xfrm>
          <a:prstGeom prst="wedgeRoundRectCallout">
            <a:avLst>
              <a:gd name="adj1" fmla="val 67826"/>
              <a:gd name="adj2" fmla="val -41188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CLAS12 trains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SWIF2</a:t>
            </a:r>
          </a:p>
        </p:txBody>
      </p:sp>
      <p:sp>
        <p:nvSpPr>
          <p:cNvPr id="38" name="Rounded Rectangular Callout 37">
            <a:extLst>
              <a:ext uri="{FF2B5EF4-FFF2-40B4-BE49-F238E27FC236}">
                <a16:creationId xmlns:a16="http://schemas.microsoft.com/office/drawing/2014/main" id="{C503A8EB-EFCD-8A45-9AC4-0EB176074EF5}"/>
              </a:ext>
            </a:extLst>
          </p:cNvPr>
          <p:cNvSpPr/>
          <p:nvPr/>
        </p:nvSpPr>
        <p:spPr>
          <a:xfrm>
            <a:off x="1585463" y="3429706"/>
            <a:ext cx="1159058" cy="764292"/>
          </a:xfrm>
          <a:prstGeom prst="wedgeRoundRectCallout">
            <a:avLst>
              <a:gd name="adj1" fmla="val 67826"/>
              <a:gd name="adj2" fmla="val -41188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ML tracking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SWIF2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JANA, CLARA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OSG, NERSC</a:t>
            </a:r>
          </a:p>
        </p:txBody>
      </p:sp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9F6ED4A1-BA08-094D-A02A-BDB70E02ECA7}"/>
              </a:ext>
            </a:extLst>
          </p:cNvPr>
          <p:cNvSpPr/>
          <p:nvPr/>
        </p:nvSpPr>
        <p:spPr>
          <a:xfrm>
            <a:off x="485311" y="1541416"/>
            <a:ext cx="1159058" cy="467963"/>
          </a:xfrm>
          <a:prstGeom prst="wedgeRoundRectCallout">
            <a:avLst>
              <a:gd name="adj1" fmla="val 70831"/>
              <a:gd name="adj2" fmla="val -14524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ML - HYDRA</a:t>
            </a: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5A6077DB-D223-654D-95C5-7887EFDBCAC5}"/>
              </a:ext>
            </a:extLst>
          </p:cNvPr>
          <p:cNvSpPr/>
          <p:nvPr/>
        </p:nvSpPr>
        <p:spPr>
          <a:xfrm>
            <a:off x="317663" y="2793148"/>
            <a:ext cx="1159058" cy="496739"/>
          </a:xfrm>
          <a:prstGeom prst="wedgeRoundRectCallout">
            <a:avLst>
              <a:gd name="adj1" fmla="val 73837"/>
              <a:gd name="adj2" fmla="val -48200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ML (CLAS12)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SWIF2</a:t>
            </a:r>
          </a:p>
        </p:txBody>
      </p:sp>
      <p:sp>
        <p:nvSpPr>
          <p:cNvPr id="52" name="Rounded Rectangular Callout 51">
            <a:extLst>
              <a:ext uri="{FF2B5EF4-FFF2-40B4-BE49-F238E27FC236}">
                <a16:creationId xmlns:a16="http://schemas.microsoft.com/office/drawing/2014/main" id="{A7C1D39C-9356-F44E-828C-424C6C549D7C}"/>
              </a:ext>
            </a:extLst>
          </p:cNvPr>
          <p:cNvSpPr/>
          <p:nvPr/>
        </p:nvSpPr>
        <p:spPr>
          <a:xfrm>
            <a:off x="4948200" y="2594858"/>
            <a:ext cx="1159058" cy="764292"/>
          </a:xfrm>
          <a:prstGeom prst="wedgeRoundRectCallout">
            <a:avLst>
              <a:gd name="adj1" fmla="val -56147"/>
              <a:gd name="adj2" fmla="val -62837"/>
              <a:gd name="adj3" fmla="val 16667"/>
            </a:avLst>
          </a:prstGeom>
          <a:solidFill>
            <a:schemeClr val="bg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JANA</a:t>
            </a:r>
            <a:r>
              <a:rPr lang="en-US" sz="1200">
                <a:solidFill>
                  <a:schemeClr val="tx1"/>
                </a:solidFill>
              </a:rPr>
              <a:t>, CLARA, CODA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89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88445-5DAE-E04E-B7BD-F096B09EC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4FF1F-4A47-ED4B-A6A5-1D1973D68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There is clearly a lot going on.</a:t>
            </a:r>
          </a:p>
          <a:p>
            <a:pPr marL="0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I think our reorganization and growth in scientific computing has great potential.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It is very impressive to think that all the hard work this year was achieved despite the non optimal working conditions.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Thanks to all the groups who provided slides for this talk!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I look forward to seeing what 2021 will bring.</a:t>
            </a:r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I hope everyone enjoys a well-earned holiday.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0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79F1E6-B005-D440-99E7-99F1C8AF1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2338" y="966055"/>
            <a:ext cx="2517769" cy="21435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244B6D-A9A5-E744-A066-0739BAF1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status: Cluster operation updates in 2020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A5A22-9F1D-A240-B542-17BEA2BB6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8850445" cy="5381694"/>
          </a:xfrm>
        </p:spPr>
        <p:txBody>
          <a:bodyPr>
            <a:normAutofit fontScale="92500"/>
          </a:bodyPr>
          <a:lstStyle/>
          <a:p>
            <a:r>
              <a:rPr lang="en-US" dirty="0"/>
              <a:t>We already had separate </a:t>
            </a:r>
            <a:r>
              <a:rPr lang="en-US" dirty="0" err="1"/>
              <a:t>Slurm</a:t>
            </a:r>
            <a:r>
              <a:rPr lang="en-US" dirty="0"/>
              <a:t> controllers for HPC and ENP.</a:t>
            </a:r>
          </a:p>
          <a:p>
            <a:pPr lvl="1"/>
            <a:r>
              <a:rPr lang="en-US" dirty="0"/>
              <a:t>Moved them both to virtual machines to increase robustness and improve up time.</a:t>
            </a:r>
          </a:p>
          <a:p>
            <a:pPr lvl="1"/>
            <a:r>
              <a:rPr lang="en-US" dirty="0"/>
              <a:t>New instances upgraded through a couple of major versions and tuned considerably. </a:t>
            </a:r>
          </a:p>
          <a:p>
            <a:pPr lvl="1"/>
            <a:r>
              <a:rPr lang="en-US" dirty="0"/>
              <a:t>Retired the old PBS based batch system.</a:t>
            </a:r>
          </a:p>
          <a:p>
            <a:r>
              <a:rPr lang="en-US" dirty="0"/>
              <a:t>Implemented Nagios for monitoring and Puppet for configuration control.</a:t>
            </a:r>
          </a:p>
          <a:p>
            <a:r>
              <a:rPr lang="en-US" dirty="0"/>
              <a:t>Implemented CGROUP kernel segmentation for ENP clusters.</a:t>
            </a:r>
          </a:p>
          <a:p>
            <a:pPr lvl="1"/>
            <a:r>
              <a:rPr lang="en-US" dirty="0"/>
              <a:t>Slight performance hit is made up for by improved up time – badly behaved jobs no longer take down nodes.</a:t>
            </a:r>
          </a:p>
          <a:p>
            <a:r>
              <a:rPr lang="en-US" dirty="0"/>
              <a:t>The cluster are all on </a:t>
            </a:r>
            <a:r>
              <a:rPr lang="en-US" dirty="0" err="1"/>
              <a:t>Omnipath</a:t>
            </a:r>
            <a:r>
              <a:rPr lang="en-US" dirty="0"/>
              <a:t>, the infrastructure (Data Movers, </a:t>
            </a:r>
            <a:r>
              <a:rPr lang="en-US" dirty="0" err="1"/>
              <a:t>Lustre</a:t>
            </a:r>
            <a:r>
              <a:rPr lang="en-US" dirty="0"/>
              <a:t>, admin nodes) are on </a:t>
            </a:r>
            <a:r>
              <a:rPr lang="en-US" dirty="0" err="1"/>
              <a:t>Infiniband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We've been upgrading those switches to be managed/modern switches that the networking group monitors for errors and failures. </a:t>
            </a:r>
          </a:p>
          <a:p>
            <a:pPr lvl="1"/>
            <a:r>
              <a:rPr lang="en-US" dirty="0"/>
              <a:t>We are in the process of updating the gatewaying between the network internal to the clusters and the infrastructure servers that provide services such as OSG, XROOTD etc. </a:t>
            </a:r>
          </a:p>
        </p:txBody>
      </p:sp>
    </p:spTree>
    <p:extLst>
      <p:ext uri="{BB962C8B-B14F-4D97-AF65-F5344CB8AC3E}">
        <p14:creationId xmlns:p14="http://schemas.microsoft.com/office/powerpoint/2010/main" val="281797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225DC-6203-CD4C-AAA1-292B0144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status: Distributed Computing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50E7697-19F9-3E49-8FD4-70B76D8F18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900" dirty="0">
                <a:cs typeface="Calibri"/>
              </a:rPr>
              <a:t>In 2019, exceeded Wide Area Network capacity - </a:t>
            </a:r>
            <a:r>
              <a:rPr lang="en-US" sz="1900" dirty="0" err="1">
                <a:cs typeface="Calibri"/>
              </a:rPr>
              <a:t>ESnet</a:t>
            </a:r>
            <a:r>
              <a:rPr lang="en-US" sz="1900" dirty="0">
                <a:cs typeface="Calibri"/>
              </a:rPr>
              <a:t> doubled the connectivity</a:t>
            </a:r>
          </a:p>
          <a:p>
            <a:endParaRPr lang="en-US" sz="1900" dirty="0">
              <a:cs typeface="Calibri"/>
            </a:endParaRPr>
          </a:p>
          <a:p>
            <a:endParaRPr lang="en-US" sz="1900" dirty="0">
              <a:cs typeface="Calibri"/>
            </a:endParaRPr>
          </a:p>
          <a:p>
            <a:endParaRPr lang="en-US" sz="1900" dirty="0">
              <a:cs typeface="Calibri"/>
            </a:endParaRPr>
          </a:p>
          <a:p>
            <a:pPr marL="0" indent="0">
              <a:buNone/>
            </a:pPr>
            <a:endParaRPr lang="en-US" sz="1900" dirty="0">
              <a:cs typeface="Calibri"/>
            </a:endParaRPr>
          </a:p>
          <a:p>
            <a:endParaRPr lang="en-US" sz="1900" dirty="0">
              <a:cs typeface="Calibri"/>
            </a:endParaRPr>
          </a:p>
          <a:p>
            <a:r>
              <a:rPr lang="en-US" sz="1900" dirty="0">
                <a:cs typeface="Calibri"/>
              </a:rPr>
              <a:t>Jlab now runs an OSG job submission server.</a:t>
            </a:r>
          </a:p>
          <a:p>
            <a:pPr lvl="1"/>
            <a:r>
              <a:rPr lang="en-US" sz="1700" dirty="0">
                <a:cs typeface="Calibri"/>
              </a:rPr>
              <a:t>We now routinely move thousands of jobs per day to the Open Science Grid.</a:t>
            </a:r>
          </a:p>
          <a:p>
            <a:r>
              <a:rPr lang="en-US" sz="1800" dirty="0" err="1">
                <a:sym typeface="Arial"/>
              </a:rPr>
              <a:t>MCWrapper</a:t>
            </a:r>
            <a:r>
              <a:rPr lang="en-US" sz="1800" dirty="0">
                <a:sym typeface="Arial"/>
              </a:rPr>
              <a:t>- web form that automatically produces and monitors a workflow to fulfill the request.</a:t>
            </a:r>
          </a:p>
          <a:p>
            <a:pPr lvl="1"/>
            <a:r>
              <a:rPr lang="en-US" sz="1600" dirty="0"/>
              <a:t>To Date: 13</a:t>
            </a:r>
            <a:r>
              <a:rPr lang="en-US" sz="1600" dirty="0">
                <a:sym typeface="Arial"/>
              </a:rPr>
              <a:t> Billion simulated events </a:t>
            </a:r>
            <a:r>
              <a:rPr lang="en-US" sz="1600" dirty="0"/>
              <a:t>in 2.1 Million jobs</a:t>
            </a:r>
            <a:r>
              <a:rPr lang="en-US" sz="1600" dirty="0">
                <a:sym typeface="Arial"/>
              </a:rPr>
              <a:t> and over </a:t>
            </a:r>
            <a:r>
              <a:rPr lang="en-US" sz="1600" dirty="0"/>
              <a:t>4</a:t>
            </a:r>
            <a:r>
              <a:rPr lang="en-US" sz="1600" dirty="0">
                <a:sym typeface="Arial"/>
              </a:rPr>
              <a:t> million core hours.</a:t>
            </a:r>
            <a:endParaRPr lang="en-US" sz="1900" dirty="0"/>
          </a:p>
          <a:p>
            <a:r>
              <a:rPr lang="en-US" sz="1900" dirty="0"/>
              <a:t>GLUEX is running opportunistically on OSG and has a NERSC allocation.</a:t>
            </a:r>
          </a:p>
          <a:p>
            <a:pPr lvl="1"/>
            <a:r>
              <a:rPr lang="en-US" sz="1700" dirty="0"/>
              <a:t>Making use of Big Red at Indiana University.</a:t>
            </a:r>
          </a:p>
          <a:p>
            <a:r>
              <a:rPr lang="en-US" sz="1900" dirty="0"/>
              <a:t>CLAS12 is running via OSG and dedicated CLAS12 collaborating sites.</a:t>
            </a:r>
          </a:p>
          <a:p>
            <a:pPr lvl="1"/>
            <a:r>
              <a:rPr lang="en-US" sz="1700" dirty="0"/>
              <a:t>GRIDPP at Glasgow, UK.</a:t>
            </a:r>
          </a:p>
          <a:p>
            <a:pPr lvl="1"/>
            <a:r>
              <a:rPr lang="en-US" sz="1700" dirty="0"/>
              <a:t>INFN (500 cores). </a:t>
            </a:r>
          </a:p>
          <a:p>
            <a:pPr lvl="1"/>
            <a:r>
              <a:rPr lang="en-US" sz="1700" dirty="0"/>
              <a:t>Orsay.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CC12BA-03E4-C046-9F8E-5F2ECA85D5CF}"/>
              </a:ext>
            </a:extLst>
          </p:cNvPr>
          <p:cNvGrpSpPr/>
          <p:nvPr/>
        </p:nvGrpSpPr>
        <p:grpSpPr>
          <a:xfrm>
            <a:off x="692168" y="1278354"/>
            <a:ext cx="4166550" cy="1261021"/>
            <a:chOff x="7641661" y="3355141"/>
            <a:chExt cx="4166550" cy="1261021"/>
          </a:xfrm>
        </p:grpSpPr>
        <p:pic>
          <p:nvPicPr>
            <p:cNvPr id="6" name="Picture 4" descr="Screen Shot 2020-05-04 at 2.40.01 PM.png">
              <a:extLst>
                <a:ext uri="{FF2B5EF4-FFF2-40B4-BE49-F238E27FC236}">
                  <a16:creationId xmlns:a16="http://schemas.microsoft.com/office/drawing/2014/main" id="{0CA933C8-CE1B-184C-B244-8B9DDCC6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41661" y="3355141"/>
              <a:ext cx="4166550" cy="12610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873D75-3018-2D4F-97B4-ADF07A0B52E0}"/>
                </a:ext>
              </a:extLst>
            </p:cNvPr>
            <p:cNvCxnSpPr/>
            <p:nvPr/>
          </p:nvCxnSpPr>
          <p:spPr>
            <a:xfrm flipH="1">
              <a:off x="7641661" y="4262034"/>
              <a:ext cx="38735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7983DE-77E7-0B4C-8484-39C5DA4A544A}"/>
              </a:ext>
            </a:extLst>
          </p:cNvPr>
          <p:cNvGrpSpPr/>
          <p:nvPr/>
        </p:nvGrpSpPr>
        <p:grpSpPr>
          <a:xfrm>
            <a:off x="9814684" y="1278354"/>
            <a:ext cx="1495588" cy="1949137"/>
            <a:chOff x="10422610" y="889110"/>
            <a:chExt cx="1495588" cy="1949137"/>
          </a:xfrm>
        </p:grpSpPr>
        <p:pic>
          <p:nvPicPr>
            <p:cNvPr id="12" name="Google Shape;66;p15">
              <a:extLst>
                <a:ext uri="{FF2B5EF4-FFF2-40B4-BE49-F238E27FC236}">
                  <a16:creationId xmlns:a16="http://schemas.microsoft.com/office/drawing/2014/main" id="{14CC04E6-407B-164C-AD9A-FC5EF66AE76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9639" t="20395" r="9761" b="539"/>
            <a:stretch/>
          </p:blipFill>
          <p:spPr>
            <a:xfrm>
              <a:off x="10476854" y="889110"/>
              <a:ext cx="1387098" cy="19491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8B5470-55FC-D04A-8CE5-CD85538EDBD9}"/>
                </a:ext>
              </a:extLst>
            </p:cNvPr>
            <p:cNvSpPr/>
            <p:nvPr/>
          </p:nvSpPr>
          <p:spPr>
            <a:xfrm>
              <a:off x="10422610" y="2261560"/>
              <a:ext cx="1495588" cy="194921"/>
            </a:xfrm>
            <a:prstGeom prst="rect">
              <a:avLst/>
            </a:prstGeom>
            <a:noFill/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D3D855-3509-8D4B-ACC7-45D72757EA25}"/>
              </a:ext>
            </a:extLst>
          </p:cNvPr>
          <p:cNvSpPr txBox="1"/>
          <p:nvPr/>
        </p:nvSpPr>
        <p:spPr>
          <a:xfrm>
            <a:off x="8156367" y="2535500"/>
            <a:ext cx="1470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Gluex</a:t>
            </a:r>
            <a:r>
              <a:rPr lang="en-US" dirty="0"/>
              <a:t> on OSG</a:t>
            </a:r>
          </a:p>
        </p:txBody>
      </p:sp>
    </p:spTree>
    <p:extLst>
      <p:ext uri="{BB962C8B-B14F-4D97-AF65-F5344CB8AC3E}">
        <p14:creationId xmlns:p14="http://schemas.microsoft.com/office/powerpoint/2010/main" val="32864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752A3-C284-A941-97E4-6BF110FA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Facility status: OSG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D690A-D195-AC47-8F73-C4E1AA708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463091" cy="5381694"/>
          </a:xfrm>
        </p:spPr>
        <p:txBody>
          <a:bodyPr>
            <a:normAutofit/>
          </a:bodyPr>
          <a:lstStyle/>
          <a:p>
            <a:r>
              <a:rPr lang="en-US" sz="1900" dirty="0"/>
              <a:t>Jlab now has the infrastructure in place to run OSG jobs on the local cluster.</a:t>
            </a:r>
          </a:p>
          <a:p>
            <a:r>
              <a:rPr lang="en-US" sz="1900" dirty="0"/>
              <a:t>Jobs submitted in the CLAS12, GLUEX, or EIC VOs will land on local nodes if they are free.</a:t>
            </a:r>
          </a:p>
          <a:p>
            <a:pPr lvl="1"/>
            <a:r>
              <a:rPr lang="en-US" sz="1700" dirty="0"/>
              <a:t>Much more powerful accounting and job control.</a:t>
            </a:r>
          </a:p>
          <a:p>
            <a:pPr lvl="1"/>
            <a:r>
              <a:rPr lang="en-US" sz="1700" dirty="0"/>
              <a:t>Jobs that run locally run using local authentication.</a:t>
            </a:r>
          </a:p>
          <a:p>
            <a:pPr lvl="2"/>
            <a:r>
              <a:rPr lang="en-US" sz="1500" dirty="0"/>
              <a:t>We made three </a:t>
            </a:r>
            <a:r>
              <a:rPr lang="en-US" sz="1500" dirty="0" err="1"/>
              <a:t>osg</a:t>
            </a:r>
            <a:r>
              <a:rPr lang="en-US" sz="1500" dirty="0"/>
              <a:t> users: </a:t>
            </a:r>
            <a:r>
              <a:rPr lang="en-US" sz="1500" dirty="0" err="1"/>
              <a:t>osg-gluex</a:t>
            </a:r>
            <a:r>
              <a:rPr lang="en-US" sz="1500" dirty="0"/>
              <a:t>, osg-clas12, and </a:t>
            </a:r>
            <a:r>
              <a:rPr lang="en-US" sz="1500" dirty="0" err="1"/>
              <a:t>osg-eic</a:t>
            </a:r>
            <a:r>
              <a:rPr lang="en-US" sz="1500" dirty="0"/>
              <a:t>. </a:t>
            </a:r>
          </a:p>
          <a:p>
            <a:pPr lvl="2"/>
            <a:r>
              <a:rPr lang="en-US" sz="1500" dirty="0"/>
              <a:t>Each of those accounts participates in the fair share for the respective account. </a:t>
            </a:r>
          </a:p>
          <a:p>
            <a:pPr lvl="2"/>
            <a:r>
              <a:rPr lang="en-US" sz="1700" dirty="0"/>
              <a:t>So, it's a </a:t>
            </a:r>
            <a:r>
              <a:rPr lang="en-US" sz="1700" dirty="0" err="1"/>
              <a:t>jlab</a:t>
            </a:r>
            <a:r>
              <a:rPr lang="en-US" sz="1700" dirty="0"/>
              <a:t> account per VO at this point and since it all runs in a container, it </a:t>
            </a:r>
            <a:r>
              <a:rPr lang="en-US" sz="1700"/>
              <a:t>works.</a:t>
            </a:r>
            <a:endParaRPr lang="en-US" sz="1700" dirty="0"/>
          </a:p>
          <a:p>
            <a:pPr lvl="1"/>
            <a:r>
              <a:rPr lang="en-US" sz="1700" dirty="0"/>
              <a:t>Jobs count against local SLURM </a:t>
            </a:r>
            <a:r>
              <a:rPr lang="en-US" sz="1700" dirty="0" err="1"/>
              <a:t>Fairshare</a:t>
            </a:r>
            <a:r>
              <a:rPr lang="en-US" sz="1700" dirty="0"/>
              <a:t> settings – not a back door.</a:t>
            </a:r>
          </a:p>
          <a:p>
            <a:r>
              <a:rPr lang="en-US" sz="1900" dirty="0"/>
              <a:t>Allows EIC users at BNL to submit a job and use Jlab resources allocated to EIC.</a:t>
            </a:r>
          </a:p>
          <a:p>
            <a:r>
              <a:rPr lang="en-US" sz="1900" dirty="0"/>
              <a:t>Eventual goal is to have:</a:t>
            </a:r>
          </a:p>
          <a:p>
            <a:pPr lvl="1"/>
            <a:r>
              <a:rPr lang="en-US" sz="1700" dirty="0"/>
              <a:t>One way to submit jobs.</a:t>
            </a:r>
          </a:p>
          <a:p>
            <a:pPr lvl="1"/>
            <a:r>
              <a:rPr lang="en-US" sz="1700" dirty="0"/>
              <a:t>Where a job runs become less visible.</a:t>
            </a:r>
          </a:p>
          <a:p>
            <a:pPr lvl="1"/>
            <a:r>
              <a:rPr lang="en-US" sz="1700" dirty="0"/>
              <a:t>One way to package up a job for submission </a:t>
            </a:r>
          </a:p>
          <a:p>
            <a:pPr lvl="2"/>
            <a:r>
              <a:rPr lang="en-US" sz="1500" dirty="0"/>
              <a:t>Containerized with code on CVMFS.</a:t>
            </a:r>
          </a:p>
          <a:p>
            <a:r>
              <a:rPr lang="en-US" sz="1900" dirty="0"/>
              <a:t>Still need to work out how we want to use this.</a:t>
            </a:r>
          </a:p>
          <a:p>
            <a:pPr lvl="1"/>
            <a:r>
              <a:rPr lang="en-US" sz="1700" dirty="0"/>
              <a:t>Big step forward though!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5EFC2-908D-5D48-8BC5-34C642224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444" y="4163800"/>
            <a:ext cx="4215539" cy="172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9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28F10-4FDE-894E-AEF9-5334B471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PCSCI: SWIF Workflow manager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A2C64-47FA-684B-A9E5-F7D4C6D92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685" y="966056"/>
            <a:ext cx="6036590" cy="540158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Manages file transfer and job submission for nontrivial workflows.</a:t>
            </a:r>
          </a:p>
          <a:p>
            <a:endParaRPr lang="en-US" dirty="0"/>
          </a:p>
          <a:p>
            <a:r>
              <a:rPr lang="en-US" dirty="0"/>
              <a:t>Was around before this year but now seeing major production use by CLAS12 and GLUEX.</a:t>
            </a:r>
          </a:p>
          <a:p>
            <a:endParaRPr lang="en-US" dirty="0"/>
          </a:p>
          <a:p>
            <a:r>
              <a:rPr lang="en-US" dirty="0"/>
              <a:t>User defines a workflow:</a:t>
            </a:r>
          </a:p>
          <a:p>
            <a:pPr lvl="1"/>
            <a:r>
              <a:rPr lang="en-US" dirty="0"/>
              <a:t>Inputs.</a:t>
            </a:r>
          </a:p>
          <a:p>
            <a:pPr lvl="1"/>
            <a:r>
              <a:rPr lang="en-US" dirty="0"/>
              <a:t>Code.</a:t>
            </a:r>
          </a:p>
          <a:p>
            <a:pPr lvl="1"/>
            <a:r>
              <a:rPr lang="en-US" dirty="0"/>
              <a:t>Output destination.</a:t>
            </a:r>
          </a:p>
          <a:p>
            <a:pPr lvl="1"/>
            <a:r>
              <a:rPr lang="en-US" dirty="0"/>
              <a:t>Retry handling.</a:t>
            </a:r>
          </a:p>
          <a:p>
            <a:pPr lvl="1"/>
            <a:endParaRPr lang="en-US" dirty="0"/>
          </a:p>
          <a:p>
            <a:r>
              <a:rPr lang="en-US" dirty="0"/>
              <a:t>In use by both CLAS12 and </a:t>
            </a:r>
            <a:r>
              <a:rPr lang="en-US" dirty="0" err="1"/>
              <a:t>GlueX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GlueX</a:t>
            </a:r>
            <a:r>
              <a:rPr lang="en-US" dirty="0"/>
              <a:t> successfully running at supercomputer centers.</a:t>
            </a:r>
          </a:p>
          <a:p>
            <a:pPr lvl="1"/>
            <a:r>
              <a:rPr lang="en-US" dirty="0"/>
              <a:t>CLAS12 used SWIF to improve reconstruction by retrying failed jobs.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A41CAB-C4D7-9745-AC33-990986E6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52" y="827723"/>
            <a:ext cx="3834163" cy="17149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9F0D570-1CAD-1E40-8F88-6E92A11428E4}"/>
              </a:ext>
            </a:extLst>
          </p:cNvPr>
          <p:cNvGrpSpPr/>
          <p:nvPr/>
        </p:nvGrpSpPr>
        <p:grpSpPr>
          <a:xfrm>
            <a:off x="6969978" y="2744853"/>
            <a:ext cx="4625337" cy="3468777"/>
            <a:chOff x="4226807" y="2822343"/>
            <a:chExt cx="4625337" cy="34687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6AD3B6-8068-374E-A618-C237B6BA4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35338" y="4973562"/>
              <a:ext cx="4616806" cy="131755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4758DA9-89EE-6440-A2E9-0060787CE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35338" y="3186978"/>
              <a:ext cx="4608275" cy="131755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BE2960-F134-0940-821B-CBFAFB4EA190}"/>
                </a:ext>
              </a:extLst>
            </p:cNvPr>
            <p:cNvSpPr/>
            <p:nvPr/>
          </p:nvSpPr>
          <p:spPr>
            <a:xfrm>
              <a:off x="4226807" y="2822343"/>
              <a:ext cx="356162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err="1">
                  <a:latin typeface="Arial" panose="020B0604020202020204" pitchFamily="34" charset="0"/>
                </a:rPr>
                <a:t>GlueX</a:t>
              </a:r>
              <a:r>
                <a:rPr lang="en-US" b="1" dirty="0">
                  <a:latin typeface="Arial" panose="020B0604020202020204" pitchFamily="34" charset="0"/>
                </a:rPr>
                <a:t> at Pittsburgh (XSEDE)</a:t>
              </a:r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1BE9AE-1E63-F449-98C0-046431EAC205}"/>
                </a:ext>
              </a:extLst>
            </p:cNvPr>
            <p:cNvSpPr/>
            <p:nvPr/>
          </p:nvSpPr>
          <p:spPr>
            <a:xfrm>
              <a:off x="4226807" y="4604230"/>
              <a:ext cx="27682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err="1">
                  <a:latin typeface="Arial" panose="020B0604020202020204" pitchFamily="34" charset="0"/>
                </a:rPr>
                <a:t>GlueX</a:t>
              </a:r>
              <a:r>
                <a:rPr lang="en-US" b="1">
                  <a:latin typeface="Arial" panose="020B0604020202020204" pitchFamily="34" charset="0"/>
                </a:rPr>
                <a:t> at NERSC Cori II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267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A4DE1-4C6B-BA48-B2CC-60005845D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PCSCI: Scientific Computing WebApp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41EA5-69FC-A440-A092-948691565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4"/>
            <a:ext cx="11285837" cy="1583507"/>
          </a:xfrm>
        </p:spPr>
        <p:txBody>
          <a:bodyPr/>
          <a:lstStyle/>
          <a:p>
            <a:r>
              <a:rPr lang="en-US" dirty="0"/>
              <a:t>Updating </a:t>
            </a:r>
            <a:r>
              <a:rPr lang="en-US" dirty="0" err="1"/>
              <a:t>SciComp</a:t>
            </a:r>
            <a:r>
              <a:rPr lang="en-US" dirty="0"/>
              <a:t> web portal to use the Angular </a:t>
            </a:r>
            <a:r>
              <a:rPr lang="en-US" dirty="0" err="1"/>
              <a:t>javascript</a:t>
            </a:r>
            <a:r>
              <a:rPr lang="en-US" dirty="0"/>
              <a:t> framework from Google.</a:t>
            </a:r>
          </a:p>
          <a:p>
            <a:pPr lvl="1"/>
            <a:r>
              <a:rPr lang="en-US" dirty="0"/>
              <a:t>Improved reporting of system status.</a:t>
            </a:r>
          </a:p>
          <a:p>
            <a:pPr lvl="1"/>
            <a:r>
              <a:rPr lang="en-US" dirty="0"/>
              <a:t>Periodic reports of metrics for tracking system performance.</a:t>
            </a:r>
          </a:p>
          <a:p>
            <a:pPr lvl="1"/>
            <a:r>
              <a:rPr lang="en-US" dirty="0"/>
              <a:t>Auto generation of information on cluster composition.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B49173-48EA-A64A-ADB8-1CF2CCC23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39" y="2641188"/>
            <a:ext cx="6922021" cy="17479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7DDED-0470-C64C-A6D9-EF954832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883" y="2787586"/>
            <a:ext cx="3450291" cy="20031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8D471-A61B-6E42-9550-C39B7C487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0876" y="1895806"/>
            <a:ext cx="3192182" cy="15594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D435F-CBDD-3945-9F3C-D862BADA1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269" y="4882363"/>
            <a:ext cx="10117563" cy="13785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7543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sym typeface="Orbitron"/>
              </a:rPr>
              <a:t>EPSCI:</a:t>
            </a:r>
            <a:r>
              <a:rPr lang="en-US" dirty="0"/>
              <a:t> Group Activities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idx="1"/>
          </p:nvPr>
        </p:nvSpPr>
        <p:spPr>
          <a:xfrm>
            <a:off x="411163" y="966788"/>
            <a:ext cx="8825907" cy="5381625"/>
          </a:xfr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/>
              <a:t>Streaming Readout</a:t>
            </a:r>
          </a:p>
          <a:p>
            <a:pPr lvl="1"/>
            <a:r>
              <a:rPr lang="en-US" dirty="0"/>
              <a:t>Developing ERSAP system (Environment for Real-time Streaming And Processing)</a:t>
            </a:r>
          </a:p>
          <a:p>
            <a:pPr lvl="2"/>
            <a:r>
              <a:rPr lang="en-US" dirty="0"/>
              <a:t>Reactive Microservices architecture</a:t>
            </a:r>
          </a:p>
          <a:p>
            <a:pPr lvl="2"/>
            <a:r>
              <a:rPr lang="en-US" dirty="0"/>
              <a:t>Data Lake buffering</a:t>
            </a:r>
          </a:p>
          <a:p>
            <a:pPr lvl="2"/>
            <a:r>
              <a:rPr lang="en-US" dirty="0"/>
              <a:t>Beam test with CLAS12 Forward Tagger in Summer 2020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Evaluation of 3rd party software.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JANA2</a:t>
            </a:r>
          </a:p>
          <a:p>
            <a:pPr lvl="2"/>
            <a:r>
              <a:rPr lang="en-US" dirty="0" err="1"/>
              <a:t>TriDAS</a:t>
            </a:r>
            <a:endParaRPr lang="en-US" dirty="0"/>
          </a:p>
          <a:p>
            <a:pPr lvl="3"/>
            <a:r>
              <a:rPr lang="en-US" dirty="0"/>
              <a:t>JANA2 online streaming filter for single and</a:t>
            </a:r>
            <a:br>
              <a:rPr lang="en-US" dirty="0"/>
            </a:br>
            <a:r>
              <a:rPr lang="en-US" dirty="0"/>
              <a:t>double cluster events in CLAS FT beam test</a:t>
            </a:r>
          </a:p>
          <a:p>
            <a:pPr lvl="2"/>
            <a:r>
              <a:rPr lang="en-US" dirty="0"/>
              <a:t>INDRA-ASTRA Lab</a:t>
            </a:r>
          </a:p>
          <a:p>
            <a:pPr lvl="3"/>
            <a:r>
              <a:rPr lang="en-US" dirty="0">
                <a:sym typeface="Audiowide"/>
              </a:rPr>
              <a:t>0MQ</a:t>
            </a:r>
            <a:r>
              <a:rPr lang="en-US" dirty="0"/>
              <a:t> transport</a:t>
            </a: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5634" y="2"/>
            <a:ext cx="2608301" cy="116133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8952467" y="946833"/>
            <a:ext cx="3239600" cy="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933" b="1">
                <a:solidFill>
                  <a:schemeClr val="accent5"/>
                </a:solidFill>
                <a:latin typeface="Syncopate"/>
                <a:ea typeface="Syncopate"/>
                <a:cs typeface="Syncopate"/>
                <a:sym typeface="Syncopate"/>
              </a:rPr>
              <a:t>Experimental Physics Software and Computing Infrastructure</a:t>
            </a:r>
            <a:endParaRPr sz="933" b="1">
              <a:solidFill>
                <a:schemeClr val="accent5"/>
              </a:solidFill>
              <a:latin typeface="Syncopate"/>
              <a:ea typeface="Syncopate"/>
              <a:cs typeface="Syncopate"/>
              <a:sym typeface="Syncopate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l="66874"/>
          <a:stretch/>
        </p:blipFill>
        <p:spPr>
          <a:xfrm>
            <a:off x="8013847" y="3596801"/>
            <a:ext cx="2260535" cy="29587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222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4">
            <a:alphaModFix/>
          </a:blip>
          <a:srcRect r="49773"/>
          <a:stretch/>
        </p:blipFill>
        <p:spPr>
          <a:xfrm>
            <a:off x="9372667" y="1441633"/>
            <a:ext cx="2683803" cy="2316667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57150" dir="192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8617188"/>
      </p:ext>
    </p:extLst>
  </p:cSld>
  <p:clrMapOvr>
    <a:masterClrMapping/>
  </p:clrMapOvr>
</p:sld>
</file>

<file path=ppt/theme/theme1.xml><?xml version="1.0" encoding="utf-8"?>
<a:theme xmlns:a="http://schemas.openxmlformats.org/drawingml/2006/main" name="JLabPowerPoint_widescreen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3008</TotalTime>
  <Words>3806</Words>
  <Application>Microsoft Macintosh PowerPoint</Application>
  <PresentationFormat>Widescreen</PresentationFormat>
  <Paragraphs>545</Paragraphs>
  <Slides>36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PingFangSC-Regular</vt:lpstr>
      <vt:lpstr>.PingFangSC-Regular</vt:lpstr>
      <vt:lpstr>Arial</vt:lpstr>
      <vt:lpstr>Average</vt:lpstr>
      <vt:lpstr>Calibri</vt:lpstr>
      <vt:lpstr>Cambria Math</vt:lpstr>
      <vt:lpstr>Gill Sans</vt:lpstr>
      <vt:lpstr>Helvetica</vt:lpstr>
      <vt:lpstr>Oswald</vt:lpstr>
      <vt:lpstr>Syncopate</vt:lpstr>
      <vt:lpstr>Wingdings</vt:lpstr>
      <vt:lpstr>JLabPowerPoint_widescreen</vt:lpstr>
      <vt:lpstr>Computing activities at JLab</vt:lpstr>
      <vt:lpstr>Scientific Department and CST</vt:lpstr>
      <vt:lpstr>Facilities status: ENP and LQCD Hardware</vt:lpstr>
      <vt:lpstr>Facility status: Cluster operation updates in 2020</vt:lpstr>
      <vt:lpstr>Facility status: Distributed Computing</vt:lpstr>
      <vt:lpstr>Facility status: OSG Computing</vt:lpstr>
      <vt:lpstr>PCSCI: SWIF Workflow manager</vt:lpstr>
      <vt:lpstr>PCSCI: Scientific Computing WebApp development</vt:lpstr>
      <vt:lpstr>EPSCI: Group Activities</vt:lpstr>
      <vt:lpstr>EPSCI: Group Activities</vt:lpstr>
      <vt:lpstr>EPSCI/GLUEX: MCWrapper</vt:lpstr>
      <vt:lpstr>Artificial Intelligence and Machine Learning</vt:lpstr>
      <vt:lpstr>AI Growth and Outreach at Jefferson Lab</vt:lpstr>
      <vt:lpstr>EPSCI: Artificial Intelligence and Machine Learning Coordination</vt:lpstr>
      <vt:lpstr>EPSCI: AI/ML Projects</vt:lpstr>
      <vt:lpstr>LDRD: INDRA-ASTRA</vt:lpstr>
      <vt:lpstr>DOE AI/ML funding awards</vt:lpstr>
      <vt:lpstr>EPSCI: Experimental Detector Control/Calibration with A.I.  </vt:lpstr>
      <vt:lpstr>Accelerator AI: ML-based Superconducting RF Cavity Fault Classification</vt:lpstr>
      <vt:lpstr>Accelerator AI: FOA “AI for Optimized SRF Performance of CEBAF Operations”</vt:lpstr>
      <vt:lpstr>Accelerator non-AI Electron Cooling and IBS Calculations</vt:lpstr>
      <vt:lpstr>Hall A</vt:lpstr>
      <vt:lpstr>Hall B</vt:lpstr>
      <vt:lpstr>Hall C</vt:lpstr>
      <vt:lpstr>Hall D</vt:lpstr>
      <vt:lpstr>EIC: Jefferson Lab’s role in Software &amp; Computing for the EIC</vt:lpstr>
      <vt:lpstr>EIC: Making software easier to use</vt:lpstr>
      <vt:lpstr>EIC: EOI for Software: Workplan for Software Working Group</vt:lpstr>
      <vt:lpstr>Theory: QCD global analysis paradigm at JLab</vt:lpstr>
      <vt:lpstr>Theory: Understanding the inner structure of hadrons</vt:lpstr>
      <vt:lpstr>QCD: USQCD &amp; Lattice QCD software development</vt:lpstr>
      <vt:lpstr>QCD: Quark distribution functions</vt:lpstr>
      <vt:lpstr>QCD: First prediction for π_1 full width from LQCD</vt:lpstr>
      <vt:lpstr>QCD: State of the art</vt:lpstr>
      <vt:lpstr>Working towards next generation experiment-theory integration </vt:lpstr>
      <vt:lpstr>Last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Graham Heyes</dc:creator>
  <cp:lastModifiedBy>Graham Heyes</cp:lastModifiedBy>
  <cp:revision>6</cp:revision>
  <dcterms:created xsi:type="dcterms:W3CDTF">2020-07-01T12:56:06Z</dcterms:created>
  <dcterms:modified xsi:type="dcterms:W3CDTF">2020-12-14T16:41:57Z</dcterms:modified>
</cp:coreProperties>
</file>