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37"/>
  </p:notesMasterIdLst>
  <p:handoutMasterIdLst>
    <p:handoutMasterId r:id="rId38"/>
  </p:handoutMasterIdLst>
  <p:sldIdLst>
    <p:sldId id="271" r:id="rId2"/>
    <p:sldId id="289" r:id="rId3"/>
    <p:sldId id="290" r:id="rId4"/>
    <p:sldId id="286" r:id="rId5"/>
    <p:sldId id="292" r:id="rId6"/>
    <p:sldId id="293" r:id="rId7"/>
    <p:sldId id="291" r:id="rId8"/>
    <p:sldId id="273" r:id="rId9"/>
    <p:sldId id="274" r:id="rId10"/>
    <p:sldId id="276" r:id="rId11"/>
    <p:sldId id="277" r:id="rId12"/>
    <p:sldId id="281" r:id="rId13"/>
    <p:sldId id="279" r:id="rId14"/>
    <p:sldId id="280" r:id="rId15"/>
    <p:sldId id="282" r:id="rId16"/>
    <p:sldId id="283" r:id="rId17"/>
    <p:sldId id="284" r:id="rId18"/>
    <p:sldId id="306" r:id="rId19"/>
    <p:sldId id="326" r:id="rId20"/>
    <p:sldId id="323" r:id="rId21"/>
    <p:sldId id="324" r:id="rId22"/>
    <p:sldId id="325" r:id="rId23"/>
    <p:sldId id="328" r:id="rId24"/>
    <p:sldId id="327" r:id="rId25"/>
    <p:sldId id="322" r:id="rId26"/>
    <p:sldId id="317" r:id="rId27"/>
    <p:sldId id="318" r:id="rId28"/>
    <p:sldId id="319" r:id="rId29"/>
    <p:sldId id="320" r:id="rId30"/>
    <p:sldId id="321" r:id="rId31"/>
    <p:sldId id="312" r:id="rId32"/>
    <p:sldId id="313" r:id="rId33"/>
    <p:sldId id="314" r:id="rId34"/>
    <p:sldId id="315" r:id="rId35"/>
    <p:sldId id="316" r:id="rId36"/>
  </p:sldIdLst>
  <p:sldSz cx="15544800" cy="10058400"/>
  <p:notesSz cx="6858000" cy="9144000"/>
  <p:defaultTextStyle>
    <a:defPPr>
      <a:defRPr lang="en-US"/>
    </a:defPPr>
    <a:lvl1pPr algn="l" defTabSz="730250"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1pPr>
    <a:lvl2pPr marL="730250" indent="-273050" algn="l" defTabSz="730250"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2pPr>
    <a:lvl3pPr marL="1462088" indent="-547688" algn="l" defTabSz="730250"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3pPr>
    <a:lvl4pPr marL="2193925" indent="-822325" algn="l" defTabSz="730250"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4pPr>
    <a:lvl5pPr marL="2925763" indent="-1096963" algn="l" defTabSz="730250"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9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9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9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9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168">
          <p15:clr>
            <a:srgbClr val="A4A3A4"/>
          </p15:clr>
        </p15:guide>
        <p15:guide id="2" pos="4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p:restoredTop sz="94643"/>
  </p:normalViewPr>
  <p:slideViewPr>
    <p:cSldViewPr snapToGrid="0" snapToObjects="1">
      <p:cViewPr varScale="1">
        <p:scale>
          <a:sx n="78" d="100"/>
          <a:sy n="78" d="100"/>
        </p:scale>
        <p:origin x="832" y="192"/>
      </p:cViewPr>
      <p:guideLst>
        <p:guide orient="horz" pos="3168"/>
        <p:guide pos="489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AC8E56-7DE8-6E4A-9689-B7F39C0306A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35602596-7159-474E-A004-C12AAF3D87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2741DAC-F80E-7440-9B1E-79D398C9FA57}" type="datetime1">
              <a:rPr lang="en-US" altLang="en-US"/>
              <a:pPr>
                <a:defRPr/>
              </a:pPr>
              <a:t>9/25/19</a:t>
            </a:fld>
            <a:endParaRPr lang="en-US" altLang="en-US" dirty="0"/>
          </a:p>
        </p:txBody>
      </p:sp>
      <p:sp>
        <p:nvSpPr>
          <p:cNvPr id="4" name="Footer Placeholder 3">
            <a:extLst>
              <a:ext uri="{FF2B5EF4-FFF2-40B4-BE49-F238E27FC236}">
                <a16:creationId xmlns:a16="http://schemas.microsoft.com/office/drawing/2014/main" id="{35AE3D69-022B-8546-9216-3190ED2C0B3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A8B31465-CC12-0E46-92DB-6E0B5C344C4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60B639D-D391-D047-816A-7ACD4D0CB79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323785-CB51-BB4E-8603-E12BA8A5239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731520"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44D216B-C7AC-FE48-9287-9D0D2006A00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E547CC7-83B2-F546-8E5A-857508137316}" type="datetime1">
              <a:rPr lang="en-US" altLang="en-US"/>
              <a:pPr>
                <a:defRPr/>
              </a:pPr>
              <a:t>9/25/19</a:t>
            </a:fld>
            <a:endParaRPr lang="en-US" altLang="en-US" dirty="0"/>
          </a:p>
        </p:txBody>
      </p:sp>
      <p:sp>
        <p:nvSpPr>
          <p:cNvPr id="4" name="Slide Image Placeholder 3">
            <a:extLst>
              <a:ext uri="{FF2B5EF4-FFF2-40B4-BE49-F238E27FC236}">
                <a16:creationId xmlns:a16="http://schemas.microsoft.com/office/drawing/2014/main" id="{B266A49D-9509-1F42-B40B-08C74B720B5A}"/>
              </a:ext>
            </a:extLst>
          </p:cNvPr>
          <p:cNvSpPr>
            <a:spLocks noGrp="1" noRot="1" noChangeAspect="1"/>
          </p:cNvSpPr>
          <p:nvPr>
            <p:ph type="sldImg" idx="2"/>
          </p:nvPr>
        </p:nvSpPr>
        <p:spPr>
          <a:xfrm>
            <a:off x="779463" y="685800"/>
            <a:ext cx="5299075"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C701020-EB6B-EE41-B4D9-487E6FA128D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92155A8-C665-9142-9EEE-25C141D9ABF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731520"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DD5484D0-13A8-FD45-AF59-592F6E96E72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E3A0E20-5553-6443-AEF0-19083077153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defTabSz="730250" rtl="0" eaLnBrk="0" fontAlgn="base" hangingPunct="0">
      <a:spcBef>
        <a:spcPct val="30000"/>
      </a:spcBef>
      <a:spcAft>
        <a:spcPct val="0"/>
      </a:spcAft>
      <a:defRPr sz="1900" kern="1200">
        <a:solidFill>
          <a:schemeClr val="tx1"/>
        </a:solidFill>
        <a:latin typeface="+mn-lt"/>
        <a:ea typeface="ＭＳ Ｐゴシック" charset="-128"/>
        <a:cs typeface="ＭＳ Ｐゴシック" charset="-128"/>
      </a:defRPr>
    </a:lvl1pPr>
    <a:lvl2pPr marL="730250" algn="l" defTabSz="730250" rtl="0" eaLnBrk="0" fontAlgn="base" hangingPunct="0">
      <a:spcBef>
        <a:spcPct val="30000"/>
      </a:spcBef>
      <a:spcAft>
        <a:spcPct val="0"/>
      </a:spcAft>
      <a:defRPr sz="1900" kern="1200">
        <a:solidFill>
          <a:schemeClr val="tx1"/>
        </a:solidFill>
        <a:latin typeface="+mn-lt"/>
        <a:ea typeface="ＭＳ Ｐゴシック" charset="-128"/>
        <a:cs typeface="+mn-cs"/>
      </a:defRPr>
    </a:lvl2pPr>
    <a:lvl3pPr marL="1462088" algn="l" defTabSz="730250" rtl="0" eaLnBrk="0" fontAlgn="base" hangingPunct="0">
      <a:spcBef>
        <a:spcPct val="30000"/>
      </a:spcBef>
      <a:spcAft>
        <a:spcPct val="0"/>
      </a:spcAft>
      <a:defRPr sz="1900" kern="1200">
        <a:solidFill>
          <a:schemeClr val="tx1"/>
        </a:solidFill>
        <a:latin typeface="+mn-lt"/>
        <a:ea typeface="ＭＳ Ｐゴシック" charset="-128"/>
        <a:cs typeface="+mn-cs"/>
      </a:defRPr>
    </a:lvl3pPr>
    <a:lvl4pPr marL="2193925" algn="l" defTabSz="730250" rtl="0" eaLnBrk="0" fontAlgn="base" hangingPunct="0">
      <a:spcBef>
        <a:spcPct val="30000"/>
      </a:spcBef>
      <a:spcAft>
        <a:spcPct val="0"/>
      </a:spcAft>
      <a:defRPr sz="1900" kern="1200">
        <a:solidFill>
          <a:schemeClr val="tx1"/>
        </a:solidFill>
        <a:latin typeface="+mn-lt"/>
        <a:ea typeface="ＭＳ Ｐゴシック" charset="-128"/>
        <a:cs typeface="+mn-cs"/>
      </a:defRPr>
    </a:lvl4pPr>
    <a:lvl5pPr marL="2925763" algn="l" defTabSz="730250" rtl="0" eaLnBrk="0" fontAlgn="base" hangingPunct="0">
      <a:spcBef>
        <a:spcPct val="30000"/>
      </a:spcBef>
      <a:spcAft>
        <a:spcPct val="0"/>
      </a:spcAft>
      <a:defRPr sz="1900" kern="1200">
        <a:solidFill>
          <a:schemeClr val="tx1"/>
        </a:solidFill>
        <a:latin typeface="+mn-lt"/>
        <a:ea typeface="ＭＳ Ｐゴシック" charset="-128"/>
        <a:cs typeface="+mn-cs"/>
      </a:defRPr>
    </a:lvl5pPr>
    <a:lvl6pPr marL="3657600" algn="l" defTabSz="731520" rtl="0" eaLnBrk="1" latinLnBrk="0" hangingPunct="1">
      <a:defRPr sz="1900" kern="1200">
        <a:solidFill>
          <a:schemeClr val="tx1"/>
        </a:solidFill>
        <a:latin typeface="+mn-lt"/>
        <a:ea typeface="+mn-ea"/>
        <a:cs typeface="+mn-cs"/>
      </a:defRPr>
    </a:lvl6pPr>
    <a:lvl7pPr marL="4389120" algn="l" defTabSz="731520" rtl="0" eaLnBrk="1" latinLnBrk="0" hangingPunct="1">
      <a:defRPr sz="1900" kern="1200">
        <a:solidFill>
          <a:schemeClr val="tx1"/>
        </a:solidFill>
        <a:latin typeface="+mn-lt"/>
        <a:ea typeface="+mn-ea"/>
        <a:cs typeface="+mn-cs"/>
      </a:defRPr>
    </a:lvl7pPr>
    <a:lvl8pPr marL="5120640" algn="l" defTabSz="731520" rtl="0" eaLnBrk="1" latinLnBrk="0" hangingPunct="1">
      <a:defRPr sz="1900" kern="1200">
        <a:solidFill>
          <a:schemeClr val="tx1"/>
        </a:solidFill>
        <a:latin typeface="+mn-lt"/>
        <a:ea typeface="+mn-ea"/>
        <a:cs typeface="+mn-cs"/>
      </a:defRPr>
    </a:lvl8pPr>
    <a:lvl9pPr marL="5852160" algn="l" defTabSz="731520"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726E4CDB-C2C7-5344-BCBD-D43221A2B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9C19AC5B-C3F4-1342-9255-D95E73B468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17411" name="Slide Number Placeholder 3">
            <a:extLst>
              <a:ext uri="{FF2B5EF4-FFF2-40B4-BE49-F238E27FC236}">
                <a16:creationId xmlns:a16="http://schemas.microsoft.com/office/drawing/2014/main" id="{CE9B400B-670B-5C4A-8D0A-C122E6E274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608271-6FCE-C846-97E8-E017939B0F84}" type="slidenum">
              <a:rPr lang="en-US" altLang="en-US" sz="1200" smtClean="0"/>
              <a:pPr>
                <a:spcBef>
                  <a:spcPct val="0"/>
                </a:spcBef>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C04250D7-E6A5-244A-9709-3845A6C527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5764D980-5719-1748-9A38-C348D380BE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35843" name="Slide Number Placeholder 3">
            <a:extLst>
              <a:ext uri="{FF2B5EF4-FFF2-40B4-BE49-F238E27FC236}">
                <a16:creationId xmlns:a16="http://schemas.microsoft.com/office/drawing/2014/main" id="{14D774BA-77E5-AE40-8F46-10FE656B1D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61CCB6-5D4D-8843-9D4E-503969DCF65D}" type="slidenum">
              <a:rPr lang="en-US" altLang="en-US" sz="1200" smtClean="0"/>
              <a:pPr>
                <a:spcBef>
                  <a:spcPct val="0"/>
                </a:spcBef>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998B7C3-BC6A-E04F-9A68-B7704E22D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25B63744-32A9-F644-BEC3-74205A5BC4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37891" name="Slide Number Placeholder 3">
            <a:extLst>
              <a:ext uri="{FF2B5EF4-FFF2-40B4-BE49-F238E27FC236}">
                <a16:creationId xmlns:a16="http://schemas.microsoft.com/office/drawing/2014/main" id="{1FC97555-FD89-4141-8A8F-C804EE19DA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C9E2E85-8D60-5B47-9E4E-AAF48FF75D09}" type="slidenum">
              <a:rPr lang="en-US" altLang="en-US" sz="1200" smtClean="0"/>
              <a:pPr>
                <a:spcBef>
                  <a:spcPct val="0"/>
                </a:spcBef>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1039FD28-4137-D34E-9CDF-C6EDCE5912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38AB8BA3-F4DE-6C49-B755-DCF392CF84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39939" name="Slide Number Placeholder 3">
            <a:extLst>
              <a:ext uri="{FF2B5EF4-FFF2-40B4-BE49-F238E27FC236}">
                <a16:creationId xmlns:a16="http://schemas.microsoft.com/office/drawing/2014/main" id="{FE7E2B88-143E-2A49-81AC-3811FABCCB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ECDFD18-01A3-AB48-B134-5BE72D79D415}" type="slidenum">
              <a:rPr lang="en-US" altLang="en-US" sz="1200" smtClean="0"/>
              <a:pPr>
                <a:spcBef>
                  <a:spcPct val="0"/>
                </a:spcBef>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2667C26F-97FB-304A-8D74-0E8DF38061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82D30DD7-47FF-E54B-8838-C0E2DE8416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41987" name="Slide Number Placeholder 3">
            <a:extLst>
              <a:ext uri="{FF2B5EF4-FFF2-40B4-BE49-F238E27FC236}">
                <a16:creationId xmlns:a16="http://schemas.microsoft.com/office/drawing/2014/main" id="{C530AFCD-3D0B-2840-A4E9-3A4E9871DD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D52F1E-9E18-B043-9BF3-89AA6D6675D9}" type="slidenum">
              <a:rPr lang="en-US" altLang="en-US" sz="1200" smtClean="0"/>
              <a:pPr>
                <a:spcBef>
                  <a:spcPct val="0"/>
                </a:spcBef>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3D681AB4-4792-664F-855C-6C173445A6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90860E2A-78C7-F444-9B5A-2903A6BD4A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44035" name="Slide Number Placeholder 3">
            <a:extLst>
              <a:ext uri="{FF2B5EF4-FFF2-40B4-BE49-F238E27FC236}">
                <a16:creationId xmlns:a16="http://schemas.microsoft.com/office/drawing/2014/main" id="{BCE5B362-D91E-4B41-B1C0-ABFC0EA92E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3EEB31B-EE27-234D-8578-4BDE3259EF58}" type="slidenum">
              <a:rPr lang="en-US" altLang="en-US" sz="1200" smtClean="0"/>
              <a:pPr>
                <a:spcBef>
                  <a:spcPct val="0"/>
                </a:spcBef>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B6BD5EBD-CCEE-204F-B485-7A22694C23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70069EB6-765C-1140-9554-837755AE73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46083" name="Slide Number Placeholder 3">
            <a:extLst>
              <a:ext uri="{FF2B5EF4-FFF2-40B4-BE49-F238E27FC236}">
                <a16:creationId xmlns:a16="http://schemas.microsoft.com/office/drawing/2014/main" id="{29331FC4-2B2A-DD40-A5AF-8FEAD0CB80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988801-D57D-4447-A277-DF4935FE42A4}" type="slidenum">
              <a:rPr lang="en-US" altLang="en-US" sz="1200" smtClean="0"/>
              <a:pPr>
                <a:spcBef>
                  <a:spcPct val="0"/>
                </a:spcBef>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414C408A-2A2E-B044-9D3B-516A229D8C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6E4C34B8-755C-DC4F-A99D-B1D254EAA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48131" name="Slide Number Placeholder 3">
            <a:extLst>
              <a:ext uri="{FF2B5EF4-FFF2-40B4-BE49-F238E27FC236}">
                <a16:creationId xmlns:a16="http://schemas.microsoft.com/office/drawing/2014/main" id="{1104573A-1DF5-D64A-AF7F-1F7E0B4070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3D80727-F876-2142-8A2C-5252C3C1B435}" type="slidenum">
              <a:rPr lang="en-US" altLang="en-US" sz="1200" smtClean="0"/>
              <a:pPr>
                <a:spcBef>
                  <a:spcPct val="0"/>
                </a:spcBef>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3D3AF05F-CB2F-D546-BC15-4A2762A5EF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F171EAB6-42EF-EB40-9793-79374A316F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50179" name="Slide Number Placeholder 3">
            <a:extLst>
              <a:ext uri="{FF2B5EF4-FFF2-40B4-BE49-F238E27FC236}">
                <a16:creationId xmlns:a16="http://schemas.microsoft.com/office/drawing/2014/main" id="{03A34F3B-8DA2-3146-8311-286F4C003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38B8CE-02DF-0B4B-81BC-69E9ADAEA539}" type="slidenum">
              <a:rPr lang="en-US" altLang="en-US" sz="1200" smtClean="0"/>
              <a:pPr>
                <a:spcBef>
                  <a:spcPct val="0"/>
                </a:spcBef>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4B67BCBD-BE32-B743-99A3-C3DC95B47B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05CD3BFE-4787-BA46-92E5-E2DE3C620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52227" name="Slide Number Placeholder 3">
            <a:extLst>
              <a:ext uri="{FF2B5EF4-FFF2-40B4-BE49-F238E27FC236}">
                <a16:creationId xmlns:a16="http://schemas.microsoft.com/office/drawing/2014/main" id="{FFEC59C6-FDD5-AE4B-AD06-269B9554C4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5FED9A2-43BB-C24C-9915-02DFE6CBCC12}" type="slidenum">
              <a:rPr lang="en-US" altLang="en-US" sz="1200" smtClean="0"/>
              <a:pPr>
                <a:spcBef>
                  <a:spcPct val="0"/>
                </a:spcBef>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AA66F6DF-F06E-B849-AA78-100C3BFCF9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33638485-CB16-4248-807E-1D716C828A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54275" name="Slide Number Placeholder 3">
            <a:extLst>
              <a:ext uri="{FF2B5EF4-FFF2-40B4-BE49-F238E27FC236}">
                <a16:creationId xmlns:a16="http://schemas.microsoft.com/office/drawing/2014/main" id="{87D4179C-6FF6-E642-A4EB-F66A993206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A8424A-D816-664D-906D-A4031DB8C2E5}" type="slidenum">
              <a:rPr lang="en-US" altLang="en-US" sz="1200" smtClean="0"/>
              <a:pPr>
                <a:spcBef>
                  <a:spcPct val="0"/>
                </a:spcBef>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CA48B607-3B02-EB4E-809D-F6FFB271AD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41612CF5-F8FA-F347-BDB4-053B25C37F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19459" name="Slide Number Placeholder 3">
            <a:extLst>
              <a:ext uri="{FF2B5EF4-FFF2-40B4-BE49-F238E27FC236}">
                <a16:creationId xmlns:a16="http://schemas.microsoft.com/office/drawing/2014/main" id="{82C4014E-20DB-2F42-819D-9FB415E1A4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A9C31ED-CC41-E34E-ABD3-64067F5E7FB8}" type="slidenum">
              <a:rPr lang="en-US" altLang="en-US" sz="1200" smtClean="0"/>
              <a:pPr>
                <a:spcBef>
                  <a:spcPct val="0"/>
                </a:spcBef>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3442AFD7-9E7D-9B48-B8E3-70E26CC76B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0C4667CB-0451-7F44-8A45-90EAE00E14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56323" name="Slide Number Placeholder 3">
            <a:extLst>
              <a:ext uri="{FF2B5EF4-FFF2-40B4-BE49-F238E27FC236}">
                <a16:creationId xmlns:a16="http://schemas.microsoft.com/office/drawing/2014/main" id="{16451B40-9DDE-8643-9831-5C08E5F092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28ABC7-2434-3842-84EA-85895C499924}" type="slidenum">
              <a:rPr lang="en-US" altLang="en-US" sz="1200" smtClean="0"/>
              <a:pPr>
                <a:spcBef>
                  <a:spcPct val="0"/>
                </a:spcBef>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AA3EFAF8-3434-6548-B7EF-13A19E14C6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599FB8BE-5232-4B47-8E98-0AD8C7E7EF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58371" name="Slide Number Placeholder 3">
            <a:extLst>
              <a:ext uri="{FF2B5EF4-FFF2-40B4-BE49-F238E27FC236}">
                <a16:creationId xmlns:a16="http://schemas.microsoft.com/office/drawing/2014/main" id="{B9A24810-1AAD-DD44-85E4-CF1819B202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E05700E-E6A8-6B43-A80B-369A297F8405}" type="slidenum">
              <a:rPr lang="en-US" altLang="en-US" sz="1200" smtClean="0"/>
              <a:pPr>
                <a:spcBef>
                  <a:spcPct val="0"/>
                </a:spcBef>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BE36B46A-0256-9A44-BCA0-F44B818736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0C5EF024-59A8-2145-A499-B935751F2F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60419" name="Slide Number Placeholder 3">
            <a:extLst>
              <a:ext uri="{FF2B5EF4-FFF2-40B4-BE49-F238E27FC236}">
                <a16:creationId xmlns:a16="http://schemas.microsoft.com/office/drawing/2014/main" id="{A6730B2F-3EF8-0046-8484-FA92655DE9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9FACD7-8AE1-3F4F-A061-BEFACDDC6EF1}" type="slidenum">
              <a:rPr lang="en-US" altLang="en-US" sz="1200" smtClean="0"/>
              <a:pPr>
                <a:spcBef>
                  <a:spcPct val="0"/>
                </a:spcBef>
              </a:pPr>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C9CCCB06-281D-9246-8862-50435C790E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2107BB40-BD8E-7C49-B00E-7451285156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62467" name="Slide Number Placeholder 3">
            <a:extLst>
              <a:ext uri="{FF2B5EF4-FFF2-40B4-BE49-F238E27FC236}">
                <a16:creationId xmlns:a16="http://schemas.microsoft.com/office/drawing/2014/main" id="{9DE463BE-D53C-0349-8D08-1225C87D7B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B25D331-EEF9-D748-8FD2-B4087D6061FE}" type="slidenum">
              <a:rPr lang="en-US" altLang="en-US" sz="1200" smtClean="0"/>
              <a:pPr>
                <a:spcBef>
                  <a:spcPct val="0"/>
                </a:spcBef>
              </a:pPr>
              <a:t>23</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612B85BB-73EA-634D-8C62-D28A81B304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9D943A40-4E65-7D46-8ECA-1A98A4D35F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64515" name="Slide Number Placeholder 3">
            <a:extLst>
              <a:ext uri="{FF2B5EF4-FFF2-40B4-BE49-F238E27FC236}">
                <a16:creationId xmlns:a16="http://schemas.microsoft.com/office/drawing/2014/main" id="{6AAD72AA-38D9-BF43-B749-A802E67A26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BC49BE3-DC72-3845-ADEF-655AA1B8426B}" type="slidenum">
              <a:rPr lang="en-US" altLang="en-US" sz="1200" smtClean="0"/>
              <a:pPr>
                <a:spcBef>
                  <a:spcPct val="0"/>
                </a:spcBef>
              </a:pPr>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1701C498-C219-4841-A0B8-B4F41E672D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FF4892DB-9ACF-A345-A755-DFD28B96CC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66563" name="Slide Number Placeholder 3">
            <a:extLst>
              <a:ext uri="{FF2B5EF4-FFF2-40B4-BE49-F238E27FC236}">
                <a16:creationId xmlns:a16="http://schemas.microsoft.com/office/drawing/2014/main" id="{DE4412BD-B469-0041-8EA0-1B2130D21D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954A513-47A2-3E48-887C-1E78885E5815}" type="slidenum">
              <a:rPr lang="en-US" altLang="en-US" sz="1200" smtClean="0"/>
              <a:pPr>
                <a:spcBef>
                  <a:spcPct val="0"/>
                </a:spcBef>
              </a:pPr>
              <a:t>25</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908627A7-E092-DC49-8545-B67AD80E08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2106AC2F-C6D7-4246-A87F-1071184C69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68611" name="Slide Number Placeholder 3">
            <a:extLst>
              <a:ext uri="{FF2B5EF4-FFF2-40B4-BE49-F238E27FC236}">
                <a16:creationId xmlns:a16="http://schemas.microsoft.com/office/drawing/2014/main" id="{4EA9AD67-26E5-0D4E-A3CA-47FBD06713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3C88B5-0818-A545-A553-4DE66F2FFBA0}" type="slidenum">
              <a:rPr lang="en-US" altLang="en-US" sz="1200" smtClean="0"/>
              <a:pPr>
                <a:spcBef>
                  <a:spcPct val="0"/>
                </a:spcBef>
              </a:pPr>
              <a:t>26</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1184B46B-86A5-DC4D-970B-0A186C95A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E0445EF7-D35F-6548-985F-882FF54D83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70659" name="Slide Number Placeholder 3">
            <a:extLst>
              <a:ext uri="{FF2B5EF4-FFF2-40B4-BE49-F238E27FC236}">
                <a16:creationId xmlns:a16="http://schemas.microsoft.com/office/drawing/2014/main" id="{ED50BBD2-3891-5645-AD7F-7E95B4C3C0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5200AED-2533-B545-A410-333E02A8D06E}" type="slidenum">
              <a:rPr lang="en-US" altLang="en-US" sz="1200" smtClean="0"/>
              <a:pPr>
                <a:spcBef>
                  <a:spcPct val="0"/>
                </a:spcBef>
              </a:pPr>
              <a:t>27</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75F68B3C-E3FB-2044-B739-5275CBD55D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1F0E8E6F-7451-864F-A069-BBE8BC0D3E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72707" name="Slide Number Placeholder 3">
            <a:extLst>
              <a:ext uri="{FF2B5EF4-FFF2-40B4-BE49-F238E27FC236}">
                <a16:creationId xmlns:a16="http://schemas.microsoft.com/office/drawing/2014/main" id="{E9B5ABC7-792D-0D42-94A5-483578A13D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645C506-6939-714D-A43A-BF1452CCB83C}" type="slidenum">
              <a:rPr lang="en-US" altLang="en-US" sz="1200" smtClean="0"/>
              <a:pPr>
                <a:spcBef>
                  <a:spcPct val="0"/>
                </a:spcBef>
              </a:pPr>
              <a:t>28</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926F0310-F7CC-4742-9E6C-AE437538F5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E3DC01B9-2AFA-B144-A84C-3BA1D66B05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74755" name="Slide Number Placeholder 3">
            <a:extLst>
              <a:ext uri="{FF2B5EF4-FFF2-40B4-BE49-F238E27FC236}">
                <a16:creationId xmlns:a16="http://schemas.microsoft.com/office/drawing/2014/main" id="{A5D4CB97-EA2C-D449-B2DF-5640E5CC33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FA38EC6-618F-7546-B23A-7437C8050F8E}" type="slidenum">
              <a:rPr lang="en-US" altLang="en-US" sz="1200" smtClean="0"/>
              <a:pPr>
                <a:spcBef>
                  <a:spcPct val="0"/>
                </a:spcBef>
              </a:pPr>
              <a:t>29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442E4-1C73-0144-B971-08D7F0279F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0EF4D4C-1A43-0042-AD95-BCC88D729B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21507" name="Slide Number Placeholder 3">
            <a:extLst>
              <a:ext uri="{FF2B5EF4-FFF2-40B4-BE49-F238E27FC236}">
                <a16:creationId xmlns:a16="http://schemas.microsoft.com/office/drawing/2014/main" id="{A5EAACFC-3BD8-824F-89B7-AAAF08B23F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BB6764-7F3B-DC4F-9B81-2B6F1808BBB6}" type="slidenum">
              <a:rPr lang="en-US" altLang="en-US" sz="1200" smtClean="0"/>
              <a:pPr>
                <a:spcBef>
                  <a:spcPct val="0"/>
                </a:spcBef>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AC154781-CC0A-C148-B966-604A304E4A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FB499A1D-5679-9547-BBB4-0FAC002505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76803" name="Slide Number Placeholder 3">
            <a:extLst>
              <a:ext uri="{FF2B5EF4-FFF2-40B4-BE49-F238E27FC236}">
                <a16:creationId xmlns:a16="http://schemas.microsoft.com/office/drawing/2014/main" id="{6BC59142-4F22-424F-99FF-23220AA3F2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2AA911D-C173-AD46-B4EE-2F11BFCC9091}" type="slidenum">
              <a:rPr lang="en-US" altLang="en-US" sz="1200" smtClean="0"/>
              <a:pPr>
                <a:spcBef>
                  <a:spcPct val="0"/>
                </a:spcBef>
              </a:pPr>
              <a:t>30</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A83F43B1-0BFD-F041-8679-4CC7D66E3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57270D43-EA5C-D64A-A526-941302B8DE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78851" name="Slide Number Placeholder 3">
            <a:extLst>
              <a:ext uri="{FF2B5EF4-FFF2-40B4-BE49-F238E27FC236}">
                <a16:creationId xmlns:a16="http://schemas.microsoft.com/office/drawing/2014/main" id="{7162ABC9-F8C1-034B-9F0C-9682E9F1C2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F4216EE-6CA2-2541-94AA-7DA2CC427CB2}" type="slidenum">
              <a:rPr lang="en-US" altLang="en-US" sz="1200" smtClean="0"/>
              <a:pPr>
                <a:spcBef>
                  <a:spcPct val="0"/>
                </a:spcBef>
              </a:pPr>
              <a:t>31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EF3DE6C0-BDC2-F74B-AB0A-D5548991BB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3A40EA69-ABC9-0D46-B069-E6921F6E06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80899" name="Slide Number Placeholder 3">
            <a:extLst>
              <a:ext uri="{FF2B5EF4-FFF2-40B4-BE49-F238E27FC236}">
                <a16:creationId xmlns:a16="http://schemas.microsoft.com/office/drawing/2014/main" id="{C77B9811-7722-6347-82DD-ED4B5AC331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F1D949F-8FEB-5D43-BF38-4570E283D8FB}" type="slidenum">
              <a:rPr lang="en-US" altLang="en-US" sz="1200" smtClean="0"/>
              <a:pPr>
                <a:spcBef>
                  <a:spcPct val="0"/>
                </a:spcBef>
              </a:pPr>
              <a:t>32</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A922FA1D-F1FE-4649-BBC8-BB0236A79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D1F49953-5A07-1E47-BD78-A4DD9D9A02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82947" name="Slide Number Placeholder 3">
            <a:extLst>
              <a:ext uri="{FF2B5EF4-FFF2-40B4-BE49-F238E27FC236}">
                <a16:creationId xmlns:a16="http://schemas.microsoft.com/office/drawing/2014/main" id="{493DFE1B-E670-4F4E-A15A-4A5B370B48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6E41481-4100-3740-96FA-3AA7D8C76C8E}" type="slidenum">
              <a:rPr lang="en-US" altLang="en-US" sz="1200" smtClean="0"/>
              <a:pPr>
                <a:spcBef>
                  <a:spcPct val="0"/>
                </a:spcBef>
              </a:pPr>
              <a:t>33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0C625977-D213-2741-9FEA-C5A237849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A31C6403-E9C1-774B-8019-6D22CDB969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84995" name="Slide Number Placeholder 3">
            <a:extLst>
              <a:ext uri="{FF2B5EF4-FFF2-40B4-BE49-F238E27FC236}">
                <a16:creationId xmlns:a16="http://schemas.microsoft.com/office/drawing/2014/main" id="{932D11BE-DDDA-794F-8FA1-B4D00FD03D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0AFA88D-63D2-8246-B8A3-49764E2F710C}" type="slidenum">
              <a:rPr lang="en-US" altLang="en-US" sz="1200" smtClean="0"/>
              <a:pPr>
                <a:spcBef>
                  <a:spcPct val="0"/>
                </a:spcBef>
              </a:pPr>
              <a:t>34</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25693C6D-2F2A-124B-BAB3-561DB9391C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F4373B19-23F7-E54F-BBE4-A572116E4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87043" name="Slide Number Placeholder 3">
            <a:extLst>
              <a:ext uri="{FF2B5EF4-FFF2-40B4-BE49-F238E27FC236}">
                <a16:creationId xmlns:a16="http://schemas.microsoft.com/office/drawing/2014/main" id="{A1CE0A00-7E53-6646-B157-4BCF99DF8C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3C99008-0C39-1B4A-A18C-B237AA0F3160}" type="slidenum">
              <a:rPr lang="en-US" altLang="en-US" sz="1200" smtClean="0"/>
              <a:pPr>
                <a:spcBef>
                  <a:spcPct val="0"/>
                </a:spcBef>
              </a:pPr>
              <a:t>35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0F7B0753-CCF9-5D48-930C-A1BE6C662F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9DBDE79C-B792-7F47-80DE-28C90CA7AF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23555" name="Slide Number Placeholder 3">
            <a:extLst>
              <a:ext uri="{FF2B5EF4-FFF2-40B4-BE49-F238E27FC236}">
                <a16:creationId xmlns:a16="http://schemas.microsoft.com/office/drawing/2014/main" id="{2794AF66-C7F8-204B-A403-A6692A16FD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52D1A2F-4ADF-EC43-AECE-9366A6088BD8}" type="slidenum">
              <a:rPr lang="en-US" altLang="en-US" sz="1200" smtClean="0"/>
              <a:pPr>
                <a:spcBef>
                  <a:spcPct val="0"/>
                </a:spcBef>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AD703D75-965A-9747-8049-89EA02FE23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B6A4CE66-AD91-BF47-AA10-123C622CF1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25603" name="Slide Number Placeholder 3">
            <a:extLst>
              <a:ext uri="{FF2B5EF4-FFF2-40B4-BE49-F238E27FC236}">
                <a16:creationId xmlns:a16="http://schemas.microsoft.com/office/drawing/2014/main" id="{9972B5F7-F238-8840-BF3C-2B7B07E1D3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7885179-1CC4-1A45-8D9A-85D027324654}" type="slidenum">
              <a:rPr lang="en-US" altLang="en-US" sz="1200" smtClean="0"/>
              <a:pPr>
                <a:spcBef>
                  <a:spcPct val="0"/>
                </a:spcBef>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6150DA4E-07DE-3A47-9B49-CEE497D3A5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2BE8991A-911A-4E4D-97A0-550885B200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27651" name="Slide Number Placeholder 3">
            <a:extLst>
              <a:ext uri="{FF2B5EF4-FFF2-40B4-BE49-F238E27FC236}">
                <a16:creationId xmlns:a16="http://schemas.microsoft.com/office/drawing/2014/main" id="{B111438A-5407-A247-92FB-08A5CBD18C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F5064D6-0AE2-2345-A2F3-C2D92C30CBA1}" type="slidenum">
              <a:rPr lang="en-US" altLang="en-US" sz="1200" smtClean="0"/>
              <a:pPr>
                <a:spcBef>
                  <a:spcPct val="0"/>
                </a:spcBef>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24D492CA-63E7-2C46-804F-B470ADD057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1431D59-1D65-F643-AE34-89174B3470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1</a:t>
            </a:r>
          </a:p>
        </p:txBody>
      </p:sp>
      <p:sp>
        <p:nvSpPr>
          <p:cNvPr id="29699" name="Slide Number Placeholder 3">
            <a:extLst>
              <a:ext uri="{FF2B5EF4-FFF2-40B4-BE49-F238E27FC236}">
                <a16:creationId xmlns:a16="http://schemas.microsoft.com/office/drawing/2014/main" id="{1E634A3D-3241-A543-AB5E-CE9BAD3F20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0B2031-2092-E140-98B8-B1BD7ACB9658}" type="slidenum">
              <a:rPr lang="en-US" altLang="en-US" sz="1200" smtClean="0"/>
              <a:pPr>
                <a:spcBef>
                  <a:spcPct val="0"/>
                </a:spcBef>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41F3042-D560-634C-A677-2EAD9EB9E5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4694A0A8-D777-D54E-894E-B2D9F26085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31747" name="Slide Number Placeholder 3">
            <a:extLst>
              <a:ext uri="{FF2B5EF4-FFF2-40B4-BE49-F238E27FC236}">
                <a16:creationId xmlns:a16="http://schemas.microsoft.com/office/drawing/2014/main" id="{A25123F1-F3DF-3341-B5B2-9C77F13F70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C0E380B-F8BE-0C47-83BB-0513EBAA94D8}" type="slidenum">
              <a:rPr lang="en-US" altLang="en-US" sz="1200" smtClean="0"/>
              <a:pPr>
                <a:spcBef>
                  <a:spcPct val="0"/>
                </a:spcBef>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AE768B82-3F41-BA44-8CC9-B10A8E27A9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7A158D17-A1E0-E74F-A71B-AA589F95E0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Blue Interior Page Design 2</a:t>
            </a:r>
          </a:p>
        </p:txBody>
      </p:sp>
      <p:sp>
        <p:nvSpPr>
          <p:cNvPr id="33795" name="Slide Number Placeholder 3">
            <a:extLst>
              <a:ext uri="{FF2B5EF4-FFF2-40B4-BE49-F238E27FC236}">
                <a16:creationId xmlns:a16="http://schemas.microsoft.com/office/drawing/2014/main" id="{1DFD7D95-A423-5748-829D-0EDC23C07B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9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9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9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9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900">
                <a:solidFill>
                  <a:schemeClr val="tx1"/>
                </a:solidFill>
                <a:latin typeface="Calibri" panose="020F0502020204030204" pitchFamily="34" charset="0"/>
                <a:ea typeface="ＭＳ Ｐゴシック" panose="020B0600070205080204" pitchFamily="34" charset="-128"/>
              </a:defRPr>
            </a:lvl5pPr>
            <a:lvl6pPr marL="25146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6pPr>
            <a:lvl7pPr marL="29718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7pPr>
            <a:lvl8pPr marL="34290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8pPr>
            <a:lvl9pPr marL="3886200" indent="-228600" defTabSz="730250" eaLnBrk="0" fontAlgn="base" hangingPunct="0">
              <a:spcBef>
                <a:spcPct val="30000"/>
              </a:spcBef>
              <a:spcAft>
                <a:spcPct val="0"/>
              </a:spcAft>
              <a:defRPr sz="19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D23D16-8B62-6042-9447-9E6E3C068377}" type="slidenum">
              <a:rPr lang="en-US" altLang="en-US" sz="1200" smtClean="0"/>
              <a:pPr>
                <a:spcBef>
                  <a:spcPct val="0"/>
                </a:spcBef>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3124624"/>
            <a:ext cx="13213080" cy="2156037"/>
          </a:xfrm>
        </p:spPr>
        <p:txBody>
          <a:bodyPr/>
          <a:lstStyle/>
          <a:p>
            <a:r>
              <a:rPr lang="en-US"/>
              <a:t>Click to edit Master title style</a:t>
            </a:r>
          </a:p>
        </p:txBody>
      </p:sp>
      <p:sp>
        <p:nvSpPr>
          <p:cNvPr id="3" name="Subtitle 2"/>
          <p:cNvSpPr>
            <a:spLocks noGrp="1"/>
          </p:cNvSpPr>
          <p:nvPr>
            <p:ph type="subTitle" idx="1"/>
          </p:nvPr>
        </p:nvSpPr>
        <p:spPr>
          <a:xfrm>
            <a:off x="2331720" y="5699760"/>
            <a:ext cx="10881360" cy="257048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2E67CD4-F898-9940-BCAC-21BF7348D821}"/>
              </a:ext>
            </a:extLst>
          </p:cNvPr>
          <p:cNvSpPr>
            <a:spLocks noGrp="1"/>
          </p:cNvSpPr>
          <p:nvPr>
            <p:ph type="dt" sz="half" idx="10"/>
          </p:nvPr>
        </p:nvSpPr>
        <p:spPr/>
        <p:txBody>
          <a:bodyPr/>
          <a:lstStyle>
            <a:lvl1pPr>
              <a:defRPr/>
            </a:lvl1pPr>
          </a:lstStyle>
          <a:p>
            <a:pPr>
              <a:defRPr/>
            </a:pPr>
            <a:fld id="{FC63A4FF-4854-D54B-9F32-0FD5C6CB2DB0}" type="datetime1">
              <a:rPr lang="en-US" altLang="en-US"/>
              <a:pPr>
                <a:defRPr/>
              </a:pPr>
              <a:t>9/25/19</a:t>
            </a:fld>
            <a:endParaRPr lang="en-US" altLang="en-US" dirty="0"/>
          </a:p>
        </p:txBody>
      </p:sp>
      <p:sp>
        <p:nvSpPr>
          <p:cNvPr id="5" name="Footer Placeholder 4">
            <a:extLst>
              <a:ext uri="{FF2B5EF4-FFF2-40B4-BE49-F238E27FC236}">
                <a16:creationId xmlns:a16="http://schemas.microsoft.com/office/drawing/2014/main" id="{E0CE23DC-ABC6-4F42-84F7-F0EB930A96B5}"/>
              </a:ext>
            </a:extLst>
          </p:cNvPr>
          <p:cNvSpPr>
            <a:spLocks noGrp="1"/>
          </p:cNvSpPr>
          <p:nvPr>
            <p:ph type="ftr" sz="quarter" idx="11"/>
          </p:nvPr>
        </p:nvSpPr>
        <p:spPr>
          <a:xfrm>
            <a:off x="5311775" y="9323388"/>
            <a:ext cx="979488" cy="534987"/>
          </a:xfrm>
        </p:spPr>
        <p:txBody>
          <a:bodyPr/>
          <a:lstStyle>
            <a:lvl1pPr>
              <a:defRPr/>
            </a:lvl1pPr>
          </a:lstStyle>
          <a:p>
            <a:pPr>
              <a:defRPr/>
            </a:pPr>
            <a:r>
              <a:rPr lang="en-US"/>
              <a:t>SLIDE  </a:t>
            </a:r>
          </a:p>
        </p:txBody>
      </p:sp>
      <p:sp>
        <p:nvSpPr>
          <p:cNvPr id="6" name="Slide Number Placeholder 5">
            <a:extLst>
              <a:ext uri="{FF2B5EF4-FFF2-40B4-BE49-F238E27FC236}">
                <a16:creationId xmlns:a16="http://schemas.microsoft.com/office/drawing/2014/main" id="{EAF0AC69-F6B6-0D49-B66B-74D98FAEF35C}"/>
              </a:ext>
            </a:extLst>
          </p:cNvPr>
          <p:cNvSpPr>
            <a:spLocks noGrp="1"/>
          </p:cNvSpPr>
          <p:nvPr>
            <p:ph type="sldNum" sz="quarter" idx="12"/>
          </p:nvPr>
        </p:nvSpPr>
        <p:spPr>
          <a:xfrm>
            <a:off x="6238875" y="9323388"/>
            <a:ext cx="584200" cy="534987"/>
          </a:xfrm>
        </p:spPr>
        <p:txBody>
          <a:bodyPr/>
          <a:lstStyle>
            <a:lvl1pPr>
              <a:defRPr/>
            </a:lvl1pPr>
          </a:lstStyle>
          <a:p>
            <a:pPr>
              <a:defRPr/>
            </a:pPr>
            <a:fld id="{B7174492-5A43-694C-B8FF-6B9C136FC147}" type="slidenum">
              <a:rPr lang="en-US" altLang="en-US"/>
              <a:pPr>
                <a:defRPr/>
              </a:pPr>
              <a:t>‹#›</a:t>
            </a:fld>
            <a:endParaRPr lang="en-US" altLang="en-US" dirty="0"/>
          </a:p>
        </p:txBody>
      </p:sp>
    </p:spTree>
    <p:extLst>
      <p:ext uri="{BB962C8B-B14F-4D97-AF65-F5344CB8AC3E}">
        <p14:creationId xmlns:p14="http://schemas.microsoft.com/office/powerpoint/2010/main" val="1215708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90" y="7040880"/>
            <a:ext cx="9326880" cy="831216"/>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046890" y="898737"/>
            <a:ext cx="9326880" cy="6035040"/>
          </a:xfrm>
        </p:spPr>
        <p:txBody>
          <a:bodyPr rtlCol="0">
            <a:normAutofit/>
          </a:bodyPr>
          <a:lstStyle>
            <a:lvl1pPr marL="0" indent="0">
              <a:buNone/>
              <a:defRPr sz="5100"/>
            </a:lvl1pPr>
            <a:lvl2pPr marL="731520" indent="0">
              <a:buNone/>
              <a:defRPr sz="4500"/>
            </a:lvl2pPr>
            <a:lvl3pPr marL="1463040" indent="0">
              <a:buNone/>
              <a:defRPr sz="380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pPr lvl="0"/>
            <a:endParaRPr lang="en-US" noProof="0" dirty="0"/>
          </a:p>
        </p:txBody>
      </p:sp>
      <p:sp>
        <p:nvSpPr>
          <p:cNvPr id="4" name="Text Placeholder 3"/>
          <p:cNvSpPr>
            <a:spLocks noGrp="1"/>
          </p:cNvSpPr>
          <p:nvPr>
            <p:ph type="body" sz="half" idx="2"/>
          </p:nvPr>
        </p:nvSpPr>
        <p:spPr>
          <a:xfrm>
            <a:off x="3046890" y="7872096"/>
            <a:ext cx="9326880" cy="1180464"/>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n-US"/>
              <a:t>Click to edit Master text styles</a:t>
            </a:r>
          </a:p>
        </p:txBody>
      </p:sp>
      <p:sp>
        <p:nvSpPr>
          <p:cNvPr id="5" name="Date Placeholder 3">
            <a:extLst>
              <a:ext uri="{FF2B5EF4-FFF2-40B4-BE49-F238E27FC236}">
                <a16:creationId xmlns:a16="http://schemas.microsoft.com/office/drawing/2014/main" id="{835FA537-5DB4-7448-86AD-566739458F37}"/>
              </a:ext>
            </a:extLst>
          </p:cNvPr>
          <p:cNvSpPr>
            <a:spLocks noGrp="1"/>
          </p:cNvSpPr>
          <p:nvPr>
            <p:ph type="dt" sz="half" idx="10"/>
          </p:nvPr>
        </p:nvSpPr>
        <p:spPr/>
        <p:txBody>
          <a:bodyPr/>
          <a:lstStyle>
            <a:lvl1pPr>
              <a:defRPr/>
            </a:lvl1pPr>
          </a:lstStyle>
          <a:p>
            <a:pPr>
              <a:defRPr/>
            </a:pPr>
            <a:fld id="{313AD4DE-FE95-6341-8F70-4C0EFB292807}" type="datetime1">
              <a:rPr lang="en-US" altLang="en-US"/>
              <a:pPr>
                <a:defRPr/>
              </a:pPr>
              <a:t>9/25/19</a:t>
            </a:fld>
            <a:endParaRPr lang="en-US" altLang="en-US" dirty="0"/>
          </a:p>
        </p:txBody>
      </p:sp>
      <p:sp>
        <p:nvSpPr>
          <p:cNvPr id="6" name="Footer Placeholder 4">
            <a:extLst>
              <a:ext uri="{FF2B5EF4-FFF2-40B4-BE49-F238E27FC236}">
                <a16:creationId xmlns:a16="http://schemas.microsoft.com/office/drawing/2014/main" id="{DFCA92A3-DAC1-2940-93AD-F53889CDF8D3}"/>
              </a:ext>
            </a:extLst>
          </p:cNvPr>
          <p:cNvSpPr>
            <a:spLocks noGrp="1"/>
          </p:cNvSpPr>
          <p:nvPr>
            <p:ph type="ftr" sz="quarter" idx="11"/>
          </p:nvPr>
        </p:nvSpPr>
        <p:spPr/>
        <p:txBody>
          <a:bodyPr/>
          <a:lstStyle>
            <a:lvl1pPr>
              <a:defRPr/>
            </a:lvl1pPr>
          </a:lstStyle>
          <a:p>
            <a:pPr>
              <a:defRPr/>
            </a:pPr>
            <a:r>
              <a:rPr lang="en-US"/>
              <a:t>SLIDE  </a:t>
            </a:r>
          </a:p>
        </p:txBody>
      </p:sp>
      <p:sp>
        <p:nvSpPr>
          <p:cNvPr id="7" name="Slide Number Placeholder 5">
            <a:extLst>
              <a:ext uri="{FF2B5EF4-FFF2-40B4-BE49-F238E27FC236}">
                <a16:creationId xmlns:a16="http://schemas.microsoft.com/office/drawing/2014/main" id="{5F3F2D88-3FE5-5143-9979-FF217DC3922A}"/>
              </a:ext>
            </a:extLst>
          </p:cNvPr>
          <p:cNvSpPr>
            <a:spLocks noGrp="1"/>
          </p:cNvSpPr>
          <p:nvPr>
            <p:ph type="sldNum" sz="quarter" idx="12"/>
          </p:nvPr>
        </p:nvSpPr>
        <p:spPr/>
        <p:txBody>
          <a:bodyPr/>
          <a:lstStyle>
            <a:lvl1pPr>
              <a:defRPr/>
            </a:lvl1pPr>
          </a:lstStyle>
          <a:p>
            <a:pPr>
              <a:defRPr/>
            </a:pPr>
            <a:fld id="{60122305-BFB6-914F-A2EB-F490BA6C52CC}" type="slidenum">
              <a:rPr lang="en-US" altLang="en-US"/>
              <a:pPr>
                <a:defRPr/>
              </a:pPr>
              <a:t>‹#›</a:t>
            </a:fld>
            <a:endParaRPr lang="en-US" altLang="en-US" dirty="0"/>
          </a:p>
        </p:txBody>
      </p:sp>
    </p:spTree>
    <p:extLst>
      <p:ext uri="{BB962C8B-B14F-4D97-AF65-F5344CB8AC3E}">
        <p14:creationId xmlns:p14="http://schemas.microsoft.com/office/powerpoint/2010/main" val="730562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84580-64FE-224B-9597-B9E75FDC1ABE}"/>
              </a:ext>
            </a:extLst>
          </p:cNvPr>
          <p:cNvSpPr>
            <a:spLocks noGrp="1"/>
          </p:cNvSpPr>
          <p:nvPr>
            <p:ph type="dt" sz="half" idx="10"/>
          </p:nvPr>
        </p:nvSpPr>
        <p:spPr/>
        <p:txBody>
          <a:bodyPr/>
          <a:lstStyle>
            <a:lvl1pPr>
              <a:defRPr/>
            </a:lvl1pPr>
          </a:lstStyle>
          <a:p>
            <a:pPr>
              <a:defRPr/>
            </a:pPr>
            <a:fld id="{AAA0783A-42F5-C44B-9D32-DAAFD1998DDA}" type="datetime1">
              <a:rPr lang="en-US" altLang="en-US"/>
              <a:pPr>
                <a:defRPr/>
              </a:pPr>
              <a:t>9/25/19</a:t>
            </a:fld>
            <a:endParaRPr lang="en-US" altLang="en-US" dirty="0"/>
          </a:p>
        </p:txBody>
      </p:sp>
      <p:sp>
        <p:nvSpPr>
          <p:cNvPr id="5" name="Footer Placeholder 4">
            <a:extLst>
              <a:ext uri="{FF2B5EF4-FFF2-40B4-BE49-F238E27FC236}">
                <a16:creationId xmlns:a16="http://schemas.microsoft.com/office/drawing/2014/main" id="{461D60D1-4B41-954C-A10B-19192BC69553}"/>
              </a:ext>
            </a:extLst>
          </p:cNvPr>
          <p:cNvSpPr>
            <a:spLocks noGrp="1"/>
          </p:cNvSpPr>
          <p:nvPr>
            <p:ph type="ftr" sz="quarter" idx="11"/>
          </p:nvPr>
        </p:nvSpPr>
        <p:spPr/>
        <p:txBody>
          <a:bodyPr/>
          <a:lstStyle>
            <a:lvl1pPr>
              <a:defRPr/>
            </a:lvl1pPr>
          </a:lstStyle>
          <a:p>
            <a:pPr>
              <a:defRPr/>
            </a:pPr>
            <a:r>
              <a:rPr lang="en-US"/>
              <a:t>SLIDE  </a:t>
            </a:r>
          </a:p>
        </p:txBody>
      </p:sp>
      <p:sp>
        <p:nvSpPr>
          <p:cNvPr id="6" name="Slide Number Placeholder 5">
            <a:extLst>
              <a:ext uri="{FF2B5EF4-FFF2-40B4-BE49-F238E27FC236}">
                <a16:creationId xmlns:a16="http://schemas.microsoft.com/office/drawing/2014/main" id="{0A05A4DC-7B30-FF4D-80B2-5FC5F8456BF8}"/>
              </a:ext>
            </a:extLst>
          </p:cNvPr>
          <p:cNvSpPr>
            <a:spLocks noGrp="1"/>
          </p:cNvSpPr>
          <p:nvPr>
            <p:ph type="sldNum" sz="quarter" idx="12"/>
          </p:nvPr>
        </p:nvSpPr>
        <p:spPr/>
        <p:txBody>
          <a:bodyPr/>
          <a:lstStyle>
            <a:lvl1pPr>
              <a:defRPr/>
            </a:lvl1pPr>
          </a:lstStyle>
          <a:p>
            <a:pPr>
              <a:defRPr/>
            </a:pPr>
            <a:fld id="{841E253F-8495-B64B-ADC1-E2DCB62F5CE7}" type="slidenum">
              <a:rPr lang="en-US" altLang="en-US"/>
              <a:pPr>
                <a:defRPr/>
              </a:pPr>
              <a:t>‹#›</a:t>
            </a:fld>
            <a:endParaRPr lang="en-US" altLang="en-US" dirty="0"/>
          </a:p>
        </p:txBody>
      </p:sp>
    </p:spTree>
    <p:extLst>
      <p:ext uri="{BB962C8B-B14F-4D97-AF65-F5344CB8AC3E}">
        <p14:creationId xmlns:p14="http://schemas.microsoft.com/office/powerpoint/2010/main" val="3526392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69980" y="402803"/>
            <a:ext cx="3497580" cy="8582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7240" y="402803"/>
            <a:ext cx="10233660" cy="8582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0977D-B848-3C4C-9293-1C820E057EFA}"/>
              </a:ext>
            </a:extLst>
          </p:cNvPr>
          <p:cNvSpPr>
            <a:spLocks noGrp="1"/>
          </p:cNvSpPr>
          <p:nvPr>
            <p:ph type="dt" sz="half" idx="10"/>
          </p:nvPr>
        </p:nvSpPr>
        <p:spPr/>
        <p:txBody>
          <a:bodyPr/>
          <a:lstStyle>
            <a:lvl1pPr>
              <a:defRPr/>
            </a:lvl1pPr>
          </a:lstStyle>
          <a:p>
            <a:pPr>
              <a:defRPr/>
            </a:pPr>
            <a:fld id="{E29A67B4-4AEC-594C-B79C-73626F39C01E}" type="datetime1">
              <a:rPr lang="en-US" altLang="en-US"/>
              <a:pPr>
                <a:defRPr/>
              </a:pPr>
              <a:t>9/25/19</a:t>
            </a:fld>
            <a:endParaRPr lang="en-US" altLang="en-US" dirty="0"/>
          </a:p>
        </p:txBody>
      </p:sp>
      <p:sp>
        <p:nvSpPr>
          <p:cNvPr id="5" name="Footer Placeholder 4">
            <a:extLst>
              <a:ext uri="{FF2B5EF4-FFF2-40B4-BE49-F238E27FC236}">
                <a16:creationId xmlns:a16="http://schemas.microsoft.com/office/drawing/2014/main" id="{CBBDE398-3C0D-4142-9CA2-DBD0C9425EBB}"/>
              </a:ext>
            </a:extLst>
          </p:cNvPr>
          <p:cNvSpPr>
            <a:spLocks noGrp="1"/>
          </p:cNvSpPr>
          <p:nvPr>
            <p:ph type="ftr" sz="quarter" idx="11"/>
          </p:nvPr>
        </p:nvSpPr>
        <p:spPr/>
        <p:txBody>
          <a:bodyPr/>
          <a:lstStyle>
            <a:lvl1pPr>
              <a:defRPr/>
            </a:lvl1pPr>
          </a:lstStyle>
          <a:p>
            <a:pPr>
              <a:defRPr/>
            </a:pPr>
            <a:r>
              <a:rPr lang="en-US"/>
              <a:t>SLIDE  </a:t>
            </a:r>
          </a:p>
        </p:txBody>
      </p:sp>
      <p:sp>
        <p:nvSpPr>
          <p:cNvPr id="6" name="Slide Number Placeholder 5">
            <a:extLst>
              <a:ext uri="{FF2B5EF4-FFF2-40B4-BE49-F238E27FC236}">
                <a16:creationId xmlns:a16="http://schemas.microsoft.com/office/drawing/2014/main" id="{32BE04F5-CE8A-6640-AD00-2357AE40D835}"/>
              </a:ext>
            </a:extLst>
          </p:cNvPr>
          <p:cNvSpPr>
            <a:spLocks noGrp="1"/>
          </p:cNvSpPr>
          <p:nvPr>
            <p:ph type="sldNum" sz="quarter" idx="12"/>
          </p:nvPr>
        </p:nvSpPr>
        <p:spPr/>
        <p:txBody>
          <a:bodyPr/>
          <a:lstStyle>
            <a:lvl1pPr>
              <a:defRPr/>
            </a:lvl1pPr>
          </a:lstStyle>
          <a:p>
            <a:pPr>
              <a:defRPr/>
            </a:pPr>
            <a:fld id="{4083CA55-114C-1947-930D-BA1F12F295ED}" type="slidenum">
              <a:rPr lang="en-US" altLang="en-US"/>
              <a:pPr>
                <a:defRPr/>
              </a:pPr>
              <a:t>‹#›</a:t>
            </a:fld>
            <a:endParaRPr lang="en-US" altLang="en-US" dirty="0"/>
          </a:p>
        </p:txBody>
      </p:sp>
    </p:spTree>
    <p:extLst>
      <p:ext uri="{BB962C8B-B14F-4D97-AF65-F5344CB8AC3E}">
        <p14:creationId xmlns:p14="http://schemas.microsoft.com/office/powerpoint/2010/main" val="383523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27214-FF92-FC40-9AFC-9301E41BA33C}"/>
              </a:ext>
            </a:extLst>
          </p:cNvPr>
          <p:cNvSpPr>
            <a:spLocks noGrp="1"/>
          </p:cNvSpPr>
          <p:nvPr>
            <p:ph type="dt" sz="half" idx="10"/>
          </p:nvPr>
        </p:nvSpPr>
        <p:spPr>
          <a:xfrm>
            <a:off x="4824413" y="9629775"/>
            <a:ext cx="1349375" cy="534988"/>
          </a:xfrm>
        </p:spPr>
        <p:txBody>
          <a:bodyPr/>
          <a:lstStyle>
            <a:lvl1pPr>
              <a:defRPr/>
            </a:lvl1pPr>
          </a:lstStyle>
          <a:p>
            <a:pPr>
              <a:defRPr/>
            </a:pPr>
            <a:fld id="{2D6208BB-C3C3-274A-BD8B-A044BEAA11F1}" type="datetime1">
              <a:rPr lang="en-US" altLang="en-US"/>
              <a:pPr>
                <a:defRPr/>
              </a:pPr>
              <a:t>9/25/19</a:t>
            </a:fld>
            <a:endParaRPr lang="en-US" altLang="en-US" dirty="0"/>
          </a:p>
        </p:txBody>
      </p:sp>
      <p:sp>
        <p:nvSpPr>
          <p:cNvPr id="5" name="Footer Placeholder 4">
            <a:extLst>
              <a:ext uri="{FF2B5EF4-FFF2-40B4-BE49-F238E27FC236}">
                <a16:creationId xmlns:a16="http://schemas.microsoft.com/office/drawing/2014/main" id="{350C8F2C-98B6-CF47-8B45-8AC3FA6C10E8}"/>
              </a:ext>
            </a:extLst>
          </p:cNvPr>
          <p:cNvSpPr>
            <a:spLocks noGrp="1"/>
          </p:cNvSpPr>
          <p:nvPr>
            <p:ph type="ftr" sz="quarter" idx="11"/>
          </p:nvPr>
        </p:nvSpPr>
        <p:spPr>
          <a:xfrm>
            <a:off x="9305925" y="9637713"/>
            <a:ext cx="1952625" cy="534987"/>
          </a:xfrm>
        </p:spPr>
        <p:txBody>
          <a:bodyPr/>
          <a:lstStyle>
            <a:lvl1pPr>
              <a:defRPr/>
            </a:lvl1pPr>
          </a:lstStyle>
          <a:p>
            <a:pPr>
              <a:defRPr/>
            </a:pPr>
            <a:r>
              <a:rPr lang="en-US"/>
              <a:t>SLIDE  </a:t>
            </a:r>
          </a:p>
        </p:txBody>
      </p:sp>
      <p:sp>
        <p:nvSpPr>
          <p:cNvPr id="6" name="Slide Number Placeholder 5">
            <a:extLst>
              <a:ext uri="{FF2B5EF4-FFF2-40B4-BE49-F238E27FC236}">
                <a16:creationId xmlns:a16="http://schemas.microsoft.com/office/drawing/2014/main" id="{D3C69AED-792E-7A45-BED8-457D27140746}"/>
              </a:ext>
            </a:extLst>
          </p:cNvPr>
          <p:cNvSpPr>
            <a:spLocks noGrp="1"/>
          </p:cNvSpPr>
          <p:nvPr>
            <p:ph type="sldNum" sz="quarter" idx="12"/>
          </p:nvPr>
        </p:nvSpPr>
        <p:spPr>
          <a:xfrm>
            <a:off x="13514388" y="9683750"/>
            <a:ext cx="2166937" cy="534988"/>
          </a:xfrm>
        </p:spPr>
        <p:txBody>
          <a:bodyPr/>
          <a:lstStyle>
            <a:lvl1pPr>
              <a:defRPr>
                <a:latin typeface="+mn-lt"/>
              </a:defRPr>
            </a:lvl1pPr>
          </a:lstStyle>
          <a:p>
            <a:pPr>
              <a:defRPr/>
            </a:pPr>
            <a:r>
              <a:rPr lang="en-US" altLang="en-US"/>
              <a:t>SLIDE </a:t>
            </a:r>
            <a:fld id="{B6D9F3DE-A580-DC49-B4F0-709AB6384883}" type="slidenum">
              <a:rPr lang="en-US" altLang="en-US"/>
              <a:pPr>
                <a:defRPr/>
              </a:pPr>
              <a:t>‹#›</a:t>
            </a:fld>
            <a:r>
              <a:rPr lang="en-US" altLang="en-US"/>
              <a:t> OF 35 </a:t>
            </a:r>
          </a:p>
        </p:txBody>
      </p:sp>
    </p:spTree>
    <p:extLst>
      <p:ext uri="{BB962C8B-B14F-4D97-AF65-F5344CB8AC3E}">
        <p14:creationId xmlns:p14="http://schemas.microsoft.com/office/powerpoint/2010/main" val="202163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921EDF1-45F7-2A44-A62A-82871D129D80}"/>
              </a:ext>
            </a:extLst>
          </p:cNvPr>
          <p:cNvSpPr>
            <a:spLocks noGrp="1"/>
          </p:cNvSpPr>
          <p:nvPr>
            <p:ph type="dt" sz="half" idx="10"/>
          </p:nvPr>
        </p:nvSpPr>
        <p:spPr/>
        <p:txBody>
          <a:bodyPr/>
          <a:lstStyle>
            <a:lvl1pPr>
              <a:defRPr/>
            </a:lvl1pPr>
          </a:lstStyle>
          <a:p>
            <a:pPr>
              <a:defRPr/>
            </a:pPr>
            <a:fld id="{0B92B131-66D3-6144-A9EE-F0E5DEE2FA74}" type="datetime1">
              <a:rPr lang="en-US" altLang="en-US"/>
              <a:pPr>
                <a:defRPr/>
              </a:pPr>
              <a:t>9/25/19</a:t>
            </a:fld>
            <a:endParaRPr lang="en-US" altLang="en-US" dirty="0"/>
          </a:p>
        </p:txBody>
      </p:sp>
      <p:sp>
        <p:nvSpPr>
          <p:cNvPr id="4" name="Footer Placeholder 4">
            <a:extLst>
              <a:ext uri="{FF2B5EF4-FFF2-40B4-BE49-F238E27FC236}">
                <a16:creationId xmlns:a16="http://schemas.microsoft.com/office/drawing/2014/main" id="{C860D25B-72C4-DC43-B99A-D6E9381597D3}"/>
              </a:ext>
            </a:extLst>
          </p:cNvPr>
          <p:cNvSpPr>
            <a:spLocks noGrp="1"/>
          </p:cNvSpPr>
          <p:nvPr>
            <p:ph type="ftr" sz="quarter" idx="11"/>
          </p:nvPr>
        </p:nvSpPr>
        <p:spPr/>
        <p:txBody>
          <a:bodyPr/>
          <a:lstStyle>
            <a:lvl1pPr>
              <a:defRPr/>
            </a:lvl1pPr>
          </a:lstStyle>
          <a:p>
            <a:pPr>
              <a:defRPr/>
            </a:pPr>
            <a:r>
              <a:rPr lang="en-US"/>
              <a:t>SLIDE  </a:t>
            </a:r>
          </a:p>
        </p:txBody>
      </p:sp>
      <p:sp>
        <p:nvSpPr>
          <p:cNvPr id="5" name="Slide Number Placeholder 5">
            <a:extLst>
              <a:ext uri="{FF2B5EF4-FFF2-40B4-BE49-F238E27FC236}">
                <a16:creationId xmlns:a16="http://schemas.microsoft.com/office/drawing/2014/main" id="{792C1C60-F03A-D246-888E-812EC0F05EED}"/>
              </a:ext>
            </a:extLst>
          </p:cNvPr>
          <p:cNvSpPr>
            <a:spLocks noGrp="1"/>
          </p:cNvSpPr>
          <p:nvPr>
            <p:ph type="sldNum" sz="quarter" idx="12"/>
          </p:nvPr>
        </p:nvSpPr>
        <p:spPr/>
        <p:txBody>
          <a:bodyPr/>
          <a:lstStyle>
            <a:lvl1pPr>
              <a:defRPr/>
            </a:lvl1pPr>
          </a:lstStyle>
          <a:p>
            <a:pPr>
              <a:defRPr/>
            </a:pPr>
            <a:fld id="{0DAF52F5-3E5C-FC4D-A1EB-A9B569E3FEDF}" type="slidenum">
              <a:rPr lang="en-US" altLang="en-US"/>
              <a:pPr>
                <a:defRPr/>
              </a:pPr>
              <a:t>‹#›</a:t>
            </a:fld>
            <a:endParaRPr lang="en-US" altLang="en-US" dirty="0"/>
          </a:p>
        </p:txBody>
      </p:sp>
    </p:spTree>
    <p:extLst>
      <p:ext uri="{BB962C8B-B14F-4D97-AF65-F5344CB8AC3E}">
        <p14:creationId xmlns:p14="http://schemas.microsoft.com/office/powerpoint/2010/main" val="407981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6463454"/>
            <a:ext cx="13213080" cy="199771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27932" y="4263180"/>
            <a:ext cx="13213080" cy="2200274"/>
          </a:xfrm>
        </p:spPr>
        <p:txBody>
          <a:bodyPr anchor="b"/>
          <a:lstStyle>
            <a:lvl1pPr marL="0" indent="0">
              <a:buNone/>
              <a:defRPr sz="3200">
                <a:solidFill>
                  <a:schemeClr val="tx1">
                    <a:tint val="75000"/>
                  </a:schemeClr>
                </a:solidFill>
              </a:defRPr>
            </a:lvl1pPr>
            <a:lvl2pPr marL="731520" indent="0">
              <a:buNone/>
              <a:defRPr sz="2900">
                <a:solidFill>
                  <a:schemeClr val="tx1">
                    <a:tint val="75000"/>
                  </a:schemeClr>
                </a:solidFill>
              </a:defRPr>
            </a:lvl2pPr>
            <a:lvl3pPr marL="1463040" indent="0">
              <a:buNone/>
              <a:defRPr sz="2600">
                <a:solidFill>
                  <a:schemeClr val="tx1">
                    <a:tint val="75000"/>
                  </a:schemeClr>
                </a:solidFill>
              </a:defRPr>
            </a:lvl3pPr>
            <a:lvl4pPr marL="2194560" indent="0">
              <a:buNone/>
              <a:defRPr sz="2200">
                <a:solidFill>
                  <a:schemeClr val="tx1">
                    <a:tint val="75000"/>
                  </a:schemeClr>
                </a:solidFill>
              </a:defRPr>
            </a:lvl4pPr>
            <a:lvl5pPr marL="2926080" indent="0">
              <a:buNone/>
              <a:defRPr sz="2200">
                <a:solidFill>
                  <a:schemeClr val="tx1">
                    <a:tint val="75000"/>
                  </a:schemeClr>
                </a:solidFill>
              </a:defRPr>
            </a:lvl5pPr>
            <a:lvl6pPr marL="3657600" indent="0">
              <a:buNone/>
              <a:defRPr sz="2200">
                <a:solidFill>
                  <a:schemeClr val="tx1">
                    <a:tint val="75000"/>
                  </a:schemeClr>
                </a:solidFill>
              </a:defRPr>
            </a:lvl6pPr>
            <a:lvl7pPr marL="4389120" indent="0">
              <a:buNone/>
              <a:defRPr sz="2200">
                <a:solidFill>
                  <a:schemeClr val="tx1">
                    <a:tint val="75000"/>
                  </a:schemeClr>
                </a:solidFill>
              </a:defRPr>
            </a:lvl7pPr>
            <a:lvl8pPr marL="5120640" indent="0">
              <a:buNone/>
              <a:defRPr sz="2200">
                <a:solidFill>
                  <a:schemeClr val="tx1">
                    <a:tint val="75000"/>
                  </a:schemeClr>
                </a:solidFill>
              </a:defRPr>
            </a:lvl8pPr>
            <a:lvl9pPr marL="5852160" indent="0">
              <a:buNone/>
              <a:defRPr sz="2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18B16-76EF-5D44-BD9E-4FE2679E8230}"/>
              </a:ext>
            </a:extLst>
          </p:cNvPr>
          <p:cNvSpPr>
            <a:spLocks noGrp="1"/>
          </p:cNvSpPr>
          <p:nvPr>
            <p:ph type="dt" sz="half" idx="10"/>
          </p:nvPr>
        </p:nvSpPr>
        <p:spPr/>
        <p:txBody>
          <a:bodyPr/>
          <a:lstStyle>
            <a:lvl1pPr>
              <a:defRPr/>
            </a:lvl1pPr>
          </a:lstStyle>
          <a:p>
            <a:pPr>
              <a:defRPr/>
            </a:pPr>
            <a:fld id="{73511C62-C6EA-6847-A69D-7765B5436758}" type="datetime1">
              <a:rPr lang="en-US" altLang="en-US"/>
              <a:pPr>
                <a:defRPr/>
              </a:pPr>
              <a:t>9/25/19</a:t>
            </a:fld>
            <a:endParaRPr lang="en-US" altLang="en-US" dirty="0"/>
          </a:p>
        </p:txBody>
      </p:sp>
      <p:sp>
        <p:nvSpPr>
          <p:cNvPr id="5" name="Footer Placeholder 4">
            <a:extLst>
              <a:ext uri="{FF2B5EF4-FFF2-40B4-BE49-F238E27FC236}">
                <a16:creationId xmlns:a16="http://schemas.microsoft.com/office/drawing/2014/main" id="{B018FD14-22E0-7C4A-B9C2-AD27147268F0}"/>
              </a:ext>
            </a:extLst>
          </p:cNvPr>
          <p:cNvSpPr>
            <a:spLocks noGrp="1"/>
          </p:cNvSpPr>
          <p:nvPr>
            <p:ph type="ftr" sz="quarter" idx="11"/>
          </p:nvPr>
        </p:nvSpPr>
        <p:spPr/>
        <p:txBody>
          <a:bodyPr/>
          <a:lstStyle>
            <a:lvl1pPr>
              <a:defRPr/>
            </a:lvl1pPr>
          </a:lstStyle>
          <a:p>
            <a:pPr>
              <a:defRPr/>
            </a:pPr>
            <a:r>
              <a:rPr lang="en-US"/>
              <a:t>SLIDE  </a:t>
            </a:r>
          </a:p>
        </p:txBody>
      </p:sp>
      <p:sp>
        <p:nvSpPr>
          <p:cNvPr id="6" name="Slide Number Placeholder 5">
            <a:extLst>
              <a:ext uri="{FF2B5EF4-FFF2-40B4-BE49-F238E27FC236}">
                <a16:creationId xmlns:a16="http://schemas.microsoft.com/office/drawing/2014/main" id="{B262CA3C-5D89-694F-B343-268C8B380886}"/>
              </a:ext>
            </a:extLst>
          </p:cNvPr>
          <p:cNvSpPr>
            <a:spLocks noGrp="1"/>
          </p:cNvSpPr>
          <p:nvPr>
            <p:ph type="sldNum" sz="quarter" idx="12"/>
          </p:nvPr>
        </p:nvSpPr>
        <p:spPr/>
        <p:txBody>
          <a:bodyPr/>
          <a:lstStyle>
            <a:lvl1pPr>
              <a:defRPr/>
            </a:lvl1pPr>
          </a:lstStyle>
          <a:p>
            <a:pPr>
              <a:defRPr/>
            </a:pPr>
            <a:fld id="{042E4ECB-6314-4A4D-90D5-20DE05F6A157}" type="slidenum">
              <a:rPr lang="en-US" altLang="en-US"/>
              <a:pPr>
                <a:defRPr/>
              </a:pPr>
              <a:t>‹#›</a:t>
            </a:fld>
            <a:endParaRPr lang="en-US" altLang="en-US" dirty="0"/>
          </a:p>
        </p:txBody>
      </p:sp>
    </p:spTree>
    <p:extLst>
      <p:ext uri="{BB962C8B-B14F-4D97-AF65-F5344CB8AC3E}">
        <p14:creationId xmlns:p14="http://schemas.microsoft.com/office/powerpoint/2010/main" val="279414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7240" y="2346961"/>
            <a:ext cx="6865620" cy="6638079"/>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01940" y="2346961"/>
            <a:ext cx="6865620" cy="6638079"/>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73DD141-41EA-A44F-A41A-B7410DDC12D3}"/>
              </a:ext>
            </a:extLst>
          </p:cNvPr>
          <p:cNvSpPr>
            <a:spLocks noGrp="1"/>
          </p:cNvSpPr>
          <p:nvPr>
            <p:ph type="dt" sz="half" idx="10"/>
          </p:nvPr>
        </p:nvSpPr>
        <p:spPr/>
        <p:txBody>
          <a:bodyPr/>
          <a:lstStyle>
            <a:lvl1pPr>
              <a:defRPr/>
            </a:lvl1pPr>
          </a:lstStyle>
          <a:p>
            <a:pPr>
              <a:defRPr/>
            </a:pPr>
            <a:fld id="{AB7755AC-2CFF-CF4D-9734-BCABB8208258}" type="datetime1">
              <a:rPr lang="en-US" altLang="en-US"/>
              <a:pPr>
                <a:defRPr/>
              </a:pPr>
              <a:t>9/25/19</a:t>
            </a:fld>
            <a:endParaRPr lang="en-US" altLang="en-US" dirty="0"/>
          </a:p>
        </p:txBody>
      </p:sp>
      <p:sp>
        <p:nvSpPr>
          <p:cNvPr id="6" name="Footer Placeholder 4">
            <a:extLst>
              <a:ext uri="{FF2B5EF4-FFF2-40B4-BE49-F238E27FC236}">
                <a16:creationId xmlns:a16="http://schemas.microsoft.com/office/drawing/2014/main" id="{DA548FE1-18CD-DF4C-844F-5A55A1E1DFB6}"/>
              </a:ext>
            </a:extLst>
          </p:cNvPr>
          <p:cNvSpPr>
            <a:spLocks noGrp="1"/>
          </p:cNvSpPr>
          <p:nvPr>
            <p:ph type="ftr" sz="quarter" idx="11"/>
          </p:nvPr>
        </p:nvSpPr>
        <p:spPr/>
        <p:txBody>
          <a:bodyPr/>
          <a:lstStyle>
            <a:lvl1pPr>
              <a:defRPr/>
            </a:lvl1pPr>
          </a:lstStyle>
          <a:p>
            <a:pPr>
              <a:defRPr/>
            </a:pPr>
            <a:r>
              <a:rPr lang="en-US"/>
              <a:t>SLIDE  </a:t>
            </a:r>
          </a:p>
        </p:txBody>
      </p:sp>
      <p:sp>
        <p:nvSpPr>
          <p:cNvPr id="7" name="Slide Number Placeholder 5">
            <a:extLst>
              <a:ext uri="{FF2B5EF4-FFF2-40B4-BE49-F238E27FC236}">
                <a16:creationId xmlns:a16="http://schemas.microsoft.com/office/drawing/2014/main" id="{FD105C1E-CE49-6443-A791-285B9BED0E3C}"/>
              </a:ext>
            </a:extLst>
          </p:cNvPr>
          <p:cNvSpPr>
            <a:spLocks noGrp="1"/>
          </p:cNvSpPr>
          <p:nvPr>
            <p:ph type="sldNum" sz="quarter" idx="12"/>
          </p:nvPr>
        </p:nvSpPr>
        <p:spPr/>
        <p:txBody>
          <a:bodyPr/>
          <a:lstStyle>
            <a:lvl1pPr>
              <a:defRPr/>
            </a:lvl1pPr>
          </a:lstStyle>
          <a:p>
            <a:pPr>
              <a:defRPr/>
            </a:pPr>
            <a:fld id="{64FCDEEE-810B-8744-AEB9-D2D7D16F93B6}" type="slidenum">
              <a:rPr lang="en-US" altLang="en-US"/>
              <a:pPr>
                <a:defRPr/>
              </a:pPr>
              <a:t>‹#›</a:t>
            </a:fld>
            <a:endParaRPr lang="en-US" altLang="en-US" dirty="0"/>
          </a:p>
        </p:txBody>
      </p:sp>
    </p:spTree>
    <p:extLst>
      <p:ext uri="{BB962C8B-B14F-4D97-AF65-F5344CB8AC3E}">
        <p14:creationId xmlns:p14="http://schemas.microsoft.com/office/powerpoint/2010/main" val="21803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7240" y="2251499"/>
            <a:ext cx="6868320" cy="938318"/>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n-US"/>
              <a:t>Click to edit Master text styles</a:t>
            </a:r>
          </a:p>
        </p:txBody>
      </p:sp>
      <p:sp>
        <p:nvSpPr>
          <p:cNvPr id="4" name="Content Placeholder 3"/>
          <p:cNvSpPr>
            <a:spLocks noGrp="1"/>
          </p:cNvSpPr>
          <p:nvPr>
            <p:ph sz="half" idx="2"/>
          </p:nvPr>
        </p:nvSpPr>
        <p:spPr>
          <a:xfrm>
            <a:off x="777240" y="3189817"/>
            <a:ext cx="6868320" cy="5795222"/>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96543" y="2251499"/>
            <a:ext cx="6871018" cy="938318"/>
          </a:xfrm>
        </p:spPr>
        <p:txBody>
          <a:bodyPr anchor="b"/>
          <a:lstStyle>
            <a:lvl1pPr marL="0" indent="0">
              <a:buNone/>
              <a:defRPr sz="3800" b="1"/>
            </a:lvl1pPr>
            <a:lvl2pPr marL="731520" indent="0">
              <a:buNone/>
              <a:defRPr sz="3200" b="1"/>
            </a:lvl2pPr>
            <a:lvl3pPr marL="1463040" indent="0">
              <a:buNone/>
              <a:defRPr sz="2900" b="1"/>
            </a:lvl3pPr>
            <a:lvl4pPr marL="2194560" indent="0">
              <a:buNone/>
              <a:defRPr sz="2600" b="1"/>
            </a:lvl4pPr>
            <a:lvl5pPr marL="2926080" indent="0">
              <a:buNone/>
              <a:defRPr sz="2600" b="1"/>
            </a:lvl5pPr>
            <a:lvl6pPr marL="3657600" indent="0">
              <a:buNone/>
              <a:defRPr sz="2600" b="1"/>
            </a:lvl6pPr>
            <a:lvl7pPr marL="4389120" indent="0">
              <a:buNone/>
              <a:defRPr sz="2600" b="1"/>
            </a:lvl7pPr>
            <a:lvl8pPr marL="5120640" indent="0">
              <a:buNone/>
              <a:defRPr sz="2600" b="1"/>
            </a:lvl8pPr>
            <a:lvl9pPr marL="5852160" indent="0">
              <a:buNone/>
              <a:defRPr sz="2600" b="1"/>
            </a:lvl9pPr>
          </a:lstStyle>
          <a:p>
            <a:pPr lvl="0"/>
            <a:r>
              <a:rPr lang="en-US"/>
              <a:t>Click to edit Master text styles</a:t>
            </a:r>
          </a:p>
        </p:txBody>
      </p:sp>
      <p:sp>
        <p:nvSpPr>
          <p:cNvPr id="6" name="Content Placeholder 5"/>
          <p:cNvSpPr>
            <a:spLocks noGrp="1"/>
          </p:cNvSpPr>
          <p:nvPr>
            <p:ph sz="quarter" idx="4"/>
          </p:nvPr>
        </p:nvSpPr>
        <p:spPr>
          <a:xfrm>
            <a:off x="7896543" y="3189817"/>
            <a:ext cx="6871018" cy="5795222"/>
          </a:xfrm>
        </p:spPr>
        <p:txBody>
          <a:bodyPr/>
          <a:lstStyle>
            <a:lvl1pPr>
              <a:defRPr sz="38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9213A81-B20B-E942-9781-20C245134DD2}"/>
              </a:ext>
            </a:extLst>
          </p:cNvPr>
          <p:cNvSpPr>
            <a:spLocks noGrp="1"/>
          </p:cNvSpPr>
          <p:nvPr>
            <p:ph type="dt" sz="half" idx="10"/>
          </p:nvPr>
        </p:nvSpPr>
        <p:spPr/>
        <p:txBody>
          <a:bodyPr/>
          <a:lstStyle>
            <a:lvl1pPr>
              <a:defRPr/>
            </a:lvl1pPr>
          </a:lstStyle>
          <a:p>
            <a:pPr>
              <a:defRPr/>
            </a:pPr>
            <a:fld id="{B318BA05-73BD-0946-954D-8A12A9AFC909}" type="datetime1">
              <a:rPr lang="en-US" altLang="en-US"/>
              <a:pPr>
                <a:defRPr/>
              </a:pPr>
              <a:t>9/25/19</a:t>
            </a:fld>
            <a:endParaRPr lang="en-US" altLang="en-US" dirty="0"/>
          </a:p>
        </p:txBody>
      </p:sp>
      <p:sp>
        <p:nvSpPr>
          <p:cNvPr id="8" name="Footer Placeholder 4">
            <a:extLst>
              <a:ext uri="{FF2B5EF4-FFF2-40B4-BE49-F238E27FC236}">
                <a16:creationId xmlns:a16="http://schemas.microsoft.com/office/drawing/2014/main" id="{31AB9900-A050-1E4E-9EF0-06DA90CA0EA1}"/>
              </a:ext>
            </a:extLst>
          </p:cNvPr>
          <p:cNvSpPr>
            <a:spLocks noGrp="1"/>
          </p:cNvSpPr>
          <p:nvPr>
            <p:ph type="ftr" sz="quarter" idx="11"/>
          </p:nvPr>
        </p:nvSpPr>
        <p:spPr/>
        <p:txBody>
          <a:bodyPr/>
          <a:lstStyle>
            <a:lvl1pPr>
              <a:defRPr/>
            </a:lvl1pPr>
          </a:lstStyle>
          <a:p>
            <a:pPr>
              <a:defRPr/>
            </a:pPr>
            <a:r>
              <a:rPr lang="en-US"/>
              <a:t>SLIDE  </a:t>
            </a:r>
          </a:p>
        </p:txBody>
      </p:sp>
      <p:sp>
        <p:nvSpPr>
          <p:cNvPr id="9" name="Slide Number Placeholder 5">
            <a:extLst>
              <a:ext uri="{FF2B5EF4-FFF2-40B4-BE49-F238E27FC236}">
                <a16:creationId xmlns:a16="http://schemas.microsoft.com/office/drawing/2014/main" id="{DD3129C3-1112-2141-A3FA-D1E137E9C85B}"/>
              </a:ext>
            </a:extLst>
          </p:cNvPr>
          <p:cNvSpPr>
            <a:spLocks noGrp="1"/>
          </p:cNvSpPr>
          <p:nvPr>
            <p:ph type="sldNum" sz="quarter" idx="12"/>
          </p:nvPr>
        </p:nvSpPr>
        <p:spPr/>
        <p:txBody>
          <a:bodyPr/>
          <a:lstStyle>
            <a:lvl1pPr>
              <a:defRPr/>
            </a:lvl1pPr>
          </a:lstStyle>
          <a:p>
            <a:pPr>
              <a:defRPr/>
            </a:pPr>
            <a:fld id="{883DEC29-7AD4-1A4C-BDD9-E72FD7BBEDE2}" type="slidenum">
              <a:rPr lang="en-US" altLang="en-US"/>
              <a:pPr>
                <a:defRPr/>
              </a:pPr>
              <a:t>‹#›</a:t>
            </a:fld>
            <a:endParaRPr lang="en-US" altLang="en-US" dirty="0"/>
          </a:p>
        </p:txBody>
      </p:sp>
    </p:spTree>
    <p:extLst>
      <p:ext uri="{BB962C8B-B14F-4D97-AF65-F5344CB8AC3E}">
        <p14:creationId xmlns:p14="http://schemas.microsoft.com/office/powerpoint/2010/main" val="2860150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5D93A31-9B6C-214B-B311-4B495F0B4E68}"/>
              </a:ext>
            </a:extLst>
          </p:cNvPr>
          <p:cNvSpPr>
            <a:spLocks noGrp="1"/>
          </p:cNvSpPr>
          <p:nvPr>
            <p:ph type="dt" sz="half" idx="10"/>
          </p:nvPr>
        </p:nvSpPr>
        <p:spPr/>
        <p:txBody>
          <a:bodyPr/>
          <a:lstStyle>
            <a:lvl1pPr>
              <a:defRPr/>
            </a:lvl1pPr>
          </a:lstStyle>
          <a:p>
            <a:pPr>
              <a:defRPr/>
            </a:pPr>
            <a:fld id="{FF56159D-EE8A-E646-9ACA-196199DA7AFC}" type="datetime1">
              <a:rPr lang="en-US" altLang="en-US"/>
              <a:pPr>
                <a:defRPr/>
              </a:pPr>
              <a:t>9/25/19</a:t>
            </a:fld>
            <a:endParaRPr lang="en-US" altLang="en-US" dirty="0"/>
          </a:p>
        </p:txBody>
      </p:sp>
      <p:sp>
        <p:nvSpPr>
          <p:cNvPr id="4" name="Footer Placeholder 4">
            <a:extLst>
              <a:ext uri="{FF2B5EF4-FFF2-40B4-BE49-F238E27FC236}">
                <a16:creationId xmlns:a16="http://schemas.microsoft.com/office/drawing/2014/main" id="{90DC6806-00DF-1B43-8CD6-B134FA96FC1D}"/>
              </a:ext>
            </a:extLst>
          </p:cNvPr>
          <p:cNvSpPr>
            <a:spLocks noGrp="1"/>
          </p:cNvSpPr>
          <p:nvPr>
            <p:ph type="ftr" sz="quarter" idx="11"/>
          </p:nvPr>
        </p:nvSpPr>
        <p:spPr/>
        <p:txBody>
          <a:bodyPr/>
          <a:lstStyle>
            <a:lvl1pPr>
              <a:defRPr/>
            </a:lvl1pPr>
          </a:lstStyle>
          <a:p>
            <a:pPr>
              <a:defRPr/>
            </a:pPr>
            <a:r>
              <a:rPr lang="en-US"/>
              <a:t>SLIDE  </a:t>
            </a:r>
          </a:p>
        </p:txBody>
      </p:sp>
      <p:sp>
        <p:nvSpPr>
          <p:cNvPr id="5" name="Slide Number Placeholder 5">
            <a:extLst>
              <a:ext uri="{FF2B5EF4-FFF2-40B4-BE49-F238E27FC236}">
                <a16:creationId xmlns:a16="http://schemas.microsoft.com/office/drawing/2014/main" id="{A3081D60-C1D5-8F4C-B412-1FCD75B29695}"/>
              </a:ext>
            </a:extLst>
          </p:cNvPr>
          <p:cNvSpPr>
            <a:spLocks noGrp="1"/>
          </p:cNvSpPr>
          <p:nvPr>
            <p:ph type="sldNum" sz="quarter" idx="12"/>
          </p:nvPr>
        </p:nvSpPr>
        <p:spPr/>
        <p:txBody>
          <a:bodyPr/>
          <a:lstStyle>
            <a:lvl1pPr>
              <a:defRPr/>
            </a:lvl1pPr>
          </a:lstStyle>
          <a:p>
            <a:pPr>
              <a:defRPr/>
            </a:pPr>
            <a:fld id="{AEC2FEA4-F891-EF4F-9C94-6225A7BC334C}" type="slidenum">
              <a:rPr lang="en-US" altLang="en-US"/>
              <a:pPr>
                <a:defRPr/>
              </a:pPr>
              <a:t>‹#›</a:t>
            </a:fld>
            <a:endParaRPr lang="en-US" altLang="en-US" dirty="0"/>
          </a:p>
        </p:txBody>
      </p:sp>
    </p:spTree>
    <p:extLst>
      <p:ext uri="{BB962C8B-B14F-4D97-AF65-F5344CB8AC3E}">
        <p14:creationId xmlns:p14="http://schemas.microsoft.com/office/powerpoint/2010/main" val="3113132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32AE18C-640C-6843-AE7E-4EC95908731E}"/>
              </a:ext>
            </a:extLst>
          </p:cNvPr>
          <p:cNvSpPr>
            <a:spLocks noGrp="1"/>
          </p:cNvSpPr>
          <p:nvPr>
            <p:ph type="dt" sz="half" idx="10"/>
          </p:nvPr>
        </p:nvSpPr>
        <p:spPr/>
        <p:txBody>
          <a:bodyPr/>
          <a:lstStyle>
            <a:lvl1pPr>
              <a:defRPr/>
            </a:lvl1pPr>
          </a:lstStyle>
          <a:p>
            <a:pPr>
              <a:defRPr/>
            </a:pPr>
            <a:fld id="{5195EE66-E1B1-414B-B685-F674AA62EC01}" type="datetime1">
              <a:rPr lang="en-US" altLang="en-US"/>
              <a:pPr>
                <a:defRPr/>
              </a:pPr>
              <a:t>9/25/19</a:t>
            </a:fld>
            <a:endParaRPr lang="en-US" altLang="en-US" dirty="0"/>
          </a:p>
        </p:txBody>
      </p:sp>
      <p:sp>
        <p:nvSpPr>
          <p:cNvPr id="3" name="Footer Placeholder 4">
            <a:extLst>
              <a:ext uri="{FF2B5EF4-FFF2-40B4-BE49-F238E27FC236}">
                <a16:creationId xmlns:a16="http://schemas.microsoft.com/office/drawing/2014/main" id="{DFCC060B-256B-A340-8ADD-44EC41A40439}"/>
              </a:ext>
            </a:extLst>
          </p:cNvPr>
          <p:cNvSpPr>
            <a:spLocks noGrp="1"/>
          </p:cNvSpPr>
          <p:nvPr>
            <p:ph type="ftr" sz="quarter" idx="11"/>
          </p:nvPr>
        </p:nvSpPr>
        <p:spPr/>
        <p:txBody>
          <a:bodyPr/>
          <a:lstStyle>
            <a:lvl1pPr>
              <a:defRPr/>
            </a:lvl1pPr>
          </a:lstStyle>
          <a:p>
            <a:pPr>
              <a:defRPr/>
            </a:pPr>
            <a:r>
              <a:rPr lang="en-US"/>
              <a:t>SLIDE  </a:t>
            </a:r>
          </a:p>
        </p:txBody>
      </p:sp>
      <p:sp>
        <p:nvSpPr>
          <p:cNvPr id="4" name="Slide Number Placeholder 5">
            <a:extLst>
              <a:ext uri="{FF2B5EF4-FFF2-40B4-BE49-F238E27FC236}">
                <a16:creationId xmlns:a16="http://schemas.microsoft.com/office/drawing/2014/main" id="{EEE5C006-52D7-3446-AD77-97532152A8D9}"/>
              </a:ext>
            </a:extLst>
          </p:cNvPr>
          <p:cNvSpPr>
            <a:spLocks noGrp="1"/>
          </p:cNvSpPr>
          <p:nvPr>
            <p:ph type="sldNum" sz="quarter" idx="12"/>
          </p:nvPr>
        </p:nvSpPr>
        <p:spPr/>
        <p:txBody>
          <a:bodyPr/>
          <a:lstStyle>
            <a:lvl1pPr>
              <a:defRPr/>
            </a:lvl1pPr>
          </a:lstStyle>
          <a:p>
            <a:pPr>
              <a:defRPr/>
            </a:pPr>
            <a:fld id="{E5E8A647-5871-734C-B2BD-BB3B4826D8A1}" type="slidenum">
              <a:rPr lang="en-US" altLang="en-US"/>
              <a:pPr>
                <a:defRPr/>
              </a:pPr>
              <a:t>‹#›</a:t>
            </a:fld>
            <a:endParaRPr lang="en-US" altLang="en-US" dirty="0"/>
          </a:p>
        </p:txBody>
      </p:sp>
    </p:spTree>
    <p:extLst>
      <p:ext uri="{BB962C8B-B14F-4D97-AF65-F5344CB8AC3E}">
        <p14:creationId xmlns:p14="http://schemas.microsoft.com/office/powerpoint/2010/main" val="268400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1" y="400473"/>
            <a:ext cx="5114132" cy="170434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077585" y="400474"/>
            <a:ext cx="8689975" cy="8584566"/>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7241" y="2104814"/>
            <a:ext cx="5114132" cy="6880226"/>
          </a:xfrm>
        </p:spPr>
        <p:txBody>
          <a:bodyPr/>
          <a:lstStyle>
            <a:lvl1pPr marL="0" indent="0">
              <a:buNone/>
              <a:defRPr sz="2200"/>
            </a:lvl1pPr>
            <a:lvl2pPr marL="731520" indent="0">
              <a:buNone/>
              <a:defRPr sz="1900"/>
            </a:lvl2pPr>
            <a:lvl3pPr marL="1463040" indent="0">
              <a:buNone/>
              <a:defRPr sz="1600"/>
            </a:lvl3pPr>
            <a:lvl4pPr marL="2194560" indent="0">
              <a:buNone/>
              <a:defRPr sz="1400"/>
            </a:lvl4pPr>
            <a:lvl5pPr marL="2926080" indent="0">
              <a:buNone/>
              <a:defRPr sz="1400"/>
            </a:lvl5pPr>
            <a:lvl6pPr marL="3657600" indent="0">
              <a:buNone/>
              <a:defRPr sz="1400"/>
            </a:lvl6pPr>
            <a:lvl7pPr marL="4389120" indent="0">
              <a:buNone/>
              <a:defRPr sz="1400"/>
            </a:lvl7pPr>
            <a:lvl8pPr marL="5120640" indent="0">
              <a:buNone/>
              <a:defRPr sz="1400"/>
            </a:lvl8pPr>
            <a:lvl9pPr marL="5852160" indent="0">
              <a:buNone/>
              <a:defRPr sz="1400"/>
            </a:lvl9pPr>
          </a:lstStyle>
          <a:p>
            <a:pPr lvl="0"/>
            <a:r>
              <a:rPr lang="en-US"/>
              <a:t>Click to edit Master text styles</a:t>
            </a:r>
          </a:p>
        </p:txBody>
      </p:sp>
      <p:sp>
        <p:nvSpPr>
          <p:cNvPr id="5" name="Date Placeholder 3">
            <a:extLst>
              <a:ext uri="{FF2B5EF4-FFF2-40B4-BE49-F238E27FC236}">
                <a16:creationId xmlns:a16="http://schemas.microsoft.com/office/drawing/2014/main" id="{260C567F-348D-564E-8CE8-A7B682AFBACF}"/>
              </a:ext>
            </a:extLst>
          </p:cNvPr>
          <p:cNvSpPr>
            <a:spLocks noGrp="1"/>
          </p:cNvSpPr>
          <p:nvPr>
            <p:ph type="dt" sz="half" idx="10"/>
          </p:nvPr>
        </p:nvSpPr>
        <p:spPr/>
        <p:txBody>
          <a:bodyPr/>
          <a:lstStyle>
            <a:lvl1pPr>
              <a:defRPr/>
            </a:lvl1pPr>
          </a:lstStyle>
          <a:p>
            <a:pPr>
              <a:defRPr/>
            </a:pPr>
            <a:fld id="{EE1EE9FC-48EE-7D47-909E-C6BF2629B1F7}" type="datetime1">
              <a:rPr lang="en-US" altLang="en-US"/>
              <a:pPr>
                <a:defRPr/>
              </a:pPr>
              <a:t>9/25/19</a:t>
            </a:fld>
            <a:endParaRPr lang="en-US" altLang="en-US" dirty="0"/>
          </a:p>
        </p:txBody>
      </p:sp>
      <p:sp>
        <p:nvSpPr>
          <p:cNvPr id="6" name="Footer Placeholder 4">
            <a:extLst>
              <a:ext uri="{FF2B5EF4-FFF2-40B4-BE49-F238E27FC236}">
                <a16:creationId xmlns:a16="http://schemas.microsoft.com/office/drawing/2014/main" id="{7BAF6DDE-3918-684D-979B-14C5F251E59D}"/>
              </a:ext>
            </a:extLst>
          </p:cNvPr>
          <p:cNvSpPr>
            <a:spLocks noGrp="1"/>
          </p:cNvSpPr>
          <p:nvPr>
            <p:ph type="ftr" sz="quarter" idx="11"/>
          </p:nvPr>
        </p:nvSpPr>
        <p:spPr/>
        <p:txBody>
          <a:bodyPr/>
          <a:lstStyle>
            <a:lvl1pPr>
              <a:defRPr/>
            </a:lvl1pPr>
          </a:lstStyle>
          <a:p>
            <a:pPr>
              <a:defRPr/>
            </a:pPr>
            <a:r>
              <a:rPr lang="en-US"/>
              <a:t>SLIDE  </a:t>
            </a:r>
          </a:p>
        </p:txBody>
      </p:sp>
      <p:sp>
        <p:nvSpPr>
          <p:cNvPr id="7" name="Slide Number Placeholder 5">
            <a:extLst>
              <a:ext uri="{FF2B5EF4-FFF2-40B4-BE49-F238E27FC236}">
                <a16:creationId xmlns:a16="http://schemas.microsoft.com/office/drawing/2014/main" id="{C8B7C824-9259-AB4D-B02B-E73002EF2C40}"/>
              </a:ext>
            </a:extLst>
          </p:cNvPr>
          <p:cNvSpPr>
            <a:spLocks noGrp="1"/>
          </p:cNvSpPr>
          <p:nvPr>
            <p:ph type="sldNum" sz="quarter" idx="12"/>
          </p:nvPr>
        </p:nvSpPr>
        <p:spPr/>
        <p:txBody>
          <a:bodyPr/>
          <a:lstStyle>
            <a:lvl1pPr>
              <a:defRPr/>
            </a:lvl1pPr>
          </a:lstStyle>
          <a:p>
            <a:pPr>
              <a:defRPr/>
            </a:pPr>
            <a:fld id="{A30D41E3-BE69-374C-A7F8-1EA5010508B7}" type="slidenum">
              <a:rPr lang="en-US" altLang="en-US"/>
              <a:pPr>
                <a:defRPr/>
              </a:pPr>
              <a:t>‹#›</a:t>
            </a:fld>
            <a:endParaRPr lang="en-US" altLang="en-US" dirty="0"/>
          </a:p>
        </p:txBody>
      </p:sp>
    </p:spTree>
    <p:extLst>
      <p:ext uri="{BB962C8B-B14F-4D97-AF65-F5344CB8AC3E}">
        <p14:creationId xmlns:p14="http://schemas.microsoft.com/office/powerpoint/2010/main" val="220409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B55A60-5663-AA40-B24B-EDACD62ED8E7}"/>
              </a:ext>
            </a:extLst>
          </p:cNvPr>
          <p:cNvSpPr>
            <a:spLocks noGrp="1"/>
          </p:cNvSpPr>
          <p:nvPr>
            <p:ph type="title"/>
          </p:nvPr>
        </p:nvSpPr>
        <p:spPr bwMode="auto">
          <a:xfrm>
            <a:off x="777875" y="403225"/>
            <a:ext cx="139890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CD3BA54-7223-BD4C-8348-0899367611DE}"/>
              </a:ext>
            </a:extLst>
          </p:cNvPr>
          <p:cNvSpPr>
            <a:spLocks noGrp="1"/>
          </p:cNvSpPr>
          <p:nvPr>
            <p:ph type="body" idx="1"/>
          </p:nvPr>
        </p:nvSpPr>
        <p:spPr bwMode="auto">
          <a:xfrm>
            <a:off x="777875" y="2346325"/>
            <a:ext cx="1398905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FC40128-D814-4341-AE72-41504CAE1096}"/>
              </a:ext>
            </a:extLst>
          </p:cNvPr>
          <p:cNvSpPr>
            <a:spLocks noGrp="1"/>
          </p:cNvSpPr>
          <p:nvPr>
            <p:ph type="dt" sz="half" idx="2"/>
          </p:nvPr>
        </p:nvSpPr>
        <p:spPr>
          <a:xfrm>
            <a:off x="777875" y="9323388"/>
            <a:ext cx="3625850" cy="534987"/>
          </a:xfrm>
          <a:prstGeom prst="rect">
            <a:avLst/>
          </a:prstGeom>
        </p:spPr>
        <p:txBody>
          <a:bodyPr vert="horz" wrap="square" lIns="146304" tIns="73152" rIns="146304" bIns="73152" numCol="1" anchor="ctr" anchorCtr="0" compatLnSpc="1">
            <a:prstTxWarp prst="textNoShape">
              <a:avLst/>
            </a:prstTxWarp>
          </a:bodyPr>
          <a:lstStyle>
            <a:lvl1pPr eaLnBrk="1" hangingPunct="1">
              <a:defRPr sz="1900">
                <a:solidFill>
                  <a:srgbClr val="898989"/>
                </a:solidFill>
                <a:latin typeface="Calibri" panose="020F0502020204030204" pitchFamily="34" charset="0"/>
              </a:defRPr>
            </a:lvl1pPr>
          </a:lstStyle>
          <a:p>
            <a:pPr>
              <a:defRPr/>
            </a:pPr>
            <a:fld id="{3862706B-D694-4F4F-B36C-F9422F791A89}" type="datetime1">
              <a:rPr lang="en-US" altLang="en-US"/>
              <a:pPr>
                <a:defRPr/>
              </a:pPr>
              <a:t>9/25/19</a:t>
            </a:fld>
            <a:endParaRPr lang="en-US" altLang="en-US" dirty="0"/>
          </a:p>
        </p:txBody>
      </p:sp>
      <p:sp>
        <p:nvSpPr>
          <p:cNvPr id="5" name="Footer Placeholder 4">
            <a:extLst>
              <a:ext uri="{FF2B5EF4-FFF2-40B4-BE49-F238E27FC236}">
                <a16:creationId xmlns:a16="http://schemas.microsoft.com/office/drawing/2014/main" id="{C69082B6-898B-DC48-805C-CF8B5BA660BE}"/>
              </a:ext>
            </a:extLst>
          </p:cNvPr>
          <p:cNvSpPr>
            <a:spLocks noGrp="1"/>
          </p:cNvSpPr>
          <p:nvPr>
            <p:ph type="ftr" sz="quarter" idx="3"/>
          </p:nvPr>
        </p:nvSpPr>
        <p:spPr>
          <a:xfrm>
            <a:off x="5311775" y="9323388"/>
            <a:ext cx="4921250" cy="534987"/>
          </a:xfrm>
          <a:prstGeom prst="rect">
            <a:avLst/>
          </a:prstGeom>
        </p:spPr>
        <p:txBody>
          <a:bodyPr vert="horz" lIns="146304" tIns="73152" rIns="146304" bIns="73152" rtlCol="0" anchor="ctr"/>
          <a:lstStyle>
            <a:lvl1pPr algn="ctr" defTabSz="731520" eaLnBrk="1" fontAlgn="auto" hangingPunct="1">
              <a:spcBef>
                <a:spcPts val="0"/>
              </a:spcBef>
              <a:spcAft>
                <a:spcPts val="0"/>
              </a:spcAft>
              <a:defRPr sz="1900">
                <a:solidFill>
                  <a:schemeClr val="tx1">
                    <a:tint val="75000"/>
                  </a:schemeClr>
                </a:solidFill>
                <a:latin typeface="+mn-lt"/>
                <a:ea typeface="+mn-ea"/>
                <a:cs typeface="+mn-cs"/>
              </a:defRPr>
            </a:lvl1pPr>
          </a:lstStyle>
          <a:p>
            <a:pPr>
              <a:defRPr/>
            </a:pPr>
            <a:r>
              <a:rPr lang="en-US"/>
              <a:t>SLIDE  </a:t>
            </a:r>
          </a:p>
        </p:txBody>
      </p:sp>
      <p:sp>
        <p:nvSpPr>
          <p:cNvPr id="6" name="Slide Number Placeholder 5">
            <a:extLst>
              <a:ext uri="{FF2B5EF4-FFF2-40B4-BE49-F238E27FC236}">
                <a16:creationId xmlns:a16="http://schemas.microsoft.com/office/drawing/2014/main" id="{0B5A2CDF-E1DD-4B4E-A096-AE19E8291660}"/>
              </a:ext>
            </a:extLst>
          </p:cNvPr>
          <p:cNvSpPr>
            <a:spLocks noGrp="1"/>
          </p:cNvSpPr>
          <p:nvPr>
            <p:ph type="sldNum" sz="quarter" idx="4"/>
          </p:nvPr>
        </p:nvSpPr>
        <p:spPr>
          <a:xfrm>
            <a:off x="11141075" y="9323388"/>
            <a:ext cx="3625850" cy="534987"/>
          </a:xfrm>
          <a:prstGeom prst="rect">
            <a:avLst/>
          </a:prstGeom>
        </p:spPr>
        <p:txBody>
          <a:bodyPr vert="horz" wrap="square" lIns="146304" tIns="73152" rIns="146304" bIns="73152" numCol="1" anchor="ctr" anchorCtr="0" compatLnSpc="1">
            <a:prstTxWarp prst="textNoShape">
              <a:avLst/>
            </a:prstTxWarp>
          </a:bodyPr>
          <a:lstStyle>
            <a:lvl1pPr algn="r" eaLnBrk="1" hangingPunct="1">
              <a:defRPr sz="1900">
                <a:solidFill>
                  <a:srgbClr val="898989"/>
                </a:solidFill>
                <a:latin typeface="Calibri" panose="020F0502020204030204" pitchFamily="34" charset="0"/>
              </a:defRPr>
            </a:lvl1pPr>
          </a:lstStyle>
          <a:p>
            <a:pPr>
              <a:defRPr/>
            </a:pPr>
            <a:fld id="{FF781EED-CF34-8A40-BDC8-6D0F92EA34FC}"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defTabSz="730250" rtl="0" eaLnBrk="0" fontAlgn="base" hangingPunct="0">
        <a:spcBef>
          <a:spcPct val="0"/>
        </a:spcBef>
        <a:spcAft>
          <a:spcPct val="0"/>
        </a:spcAft>
        <a:defRPr sz="7000" kern="1200">
          <a:solidFill>
            <a:schemeClr val="tx1"/>
          </a:solidFill>
          <a:latin typeface="+mj-lt"/>
          <a:ea typeface="ＭＳ Ｐゴシック" charset="-128"/>
          <a:cs typeface="ＭＳ Ｐゴシック" charset="-128"/>
        </a:defRPr>
      </a:lvl1pPr>
      <a:lvl2pPr algn="ctr" defTabSz="730250" rtl="0" eaLnBrk="0" fontAlgn="base" hangingPunct="0">
        <a:spcBef>
          <a:spcPct val="0"/>
        </a:spcBef>
        <a:spcAft>
          <a:spcPct val="0"/>
        </a:spcAft>
        <a:defRPr sz="7000">
          <a:solidFill>
            <a:schemeClr val="tx1"/>
          </a:solidFill>
          <a:latin typeface="Arial" panose="020B0604020202020204" pitchFamily="34" charset="0"/>
          <a:ea typeface="ＭＳ Ｐゴシック" charset="-128"/>
          <a:cs typeface="ＭＳ Ｐゴシック" charset="-128"/>
        </a:defRPr>
      </a:lvl2pPr>
      <a:lvl3pPr algn="ctr" defTabSz="730250" rtl="0" eaLnBrk="0" fontAlgn="base" hangingPunct="0">
        <a:spcBef>
          <a:spcPct val="0"/>
        </a:spcBef>
        <a:spcAft>
          <a:spcPct val="0"/>
        </a:spcAft>
        <a:defRPr sz="7000">
          <a:solidFill>
            <a:schemeClr val="tx1"/>
          </a:solidFill>
          <a:latin typeface="Arial" panose="020B0604020202020204" pitchFamily="34" charset="0"/>
          <a:ea typeface="ＭＳ Ｐゴシック" charset="-128"/>
          <a:cs typeface="ＭＳ Ｐゴシック" charset="-128"/>
        </a:defRPr>
      </a:lvl3pPr>
      <a:lvl4pPr algn="ctr" defTabSz="730250" rtl="0" eaLnBrk="0" fontAlgn="base" hangingPunct="0">
        <a:spcBef>
          <a:spcPct val="0"/>
        </a:spcBef>
        <a:spcAft>
          <a:spcPct val="0"/>
        </a:spcAft>
        <a:defRPr sz="7000">
          <a:solidFill>
            <a:schemeClr val="tx1"/>
          </a:solidFill>
          <a:latin typeface="Arial" panose="020B0604020202020204" pitchFamily="34" charset="0"/>
          <a:ea typeface="ＭＳ Ｐゴシック" charset="-128"/>
          <a:cs typeface="ＭＳ Ｐゴシック" charset="-128"/>
        </a:defRPr>
      </a:lvl4pPr>
      <a:lvl5pPr algn="ctr" defTabSz="730250" rtl="0" eaLnBrk="0" fontAlgn="base" hangingPunct="0">
        <a:spcBef>
          <a:spcPct val="0"/>
        </a:spcBef>
        <a:spcAft>
          <a:spcPct val="0"/>
        </a:spcAft>
        <a:defRPr sz="7000">
          <a:solidFill>
            <a:schemeClr val="tx1"/>
          </a:solidFill>
          <a:latin typeface="Arial" panose="020B0604020202020204" pitchFamily="34" charset="0"/>
          <a:ea typeface="ＭＳ Ｐゴシック" charset="-128"/>
          <a:cs typeface="ＭＳ Ｐゴシック" charset="-128"/>
        </a:defRPr>
      </a:lvl5pPr>
      <a:lvl6pPr marL="457200" algn="ctr" defTabSz="730250" rtl="0" fontAlgn="base">
        <a:spcBef>
          <a:spcPct val="0"/>
        </a:spcBef>
        <a:spcAft>
          <a:spcPct val="0"/>
        </a:spcAft>
        <a:defRPr sz="7000">
          <a:solidFill>
            <a:schemeClr val="tx1"/>
          </a:solidFill>
          <a:latin typeface="Calibri" charset="0"/>
          <a:ea typeface="ＭＳ Ｐゴシック" charset="-128"/>
          <a:cs typeface="ＭＳ Ｐゴシック" charset="-128"/>
        </a:defRPr>
      </a:lvl6pPr>
      <a:lvl7pPr marL="914400" algn="ctr" defTabSz="730250" rtl="0" fontAlgn="base">
        <a:spcBef>
          <a:spcPct val="0"/>
        </a:spcBef>
        <a:spcAft>
          <a:spcPct val="0"/>
        </a:spcAft>
        <a:defRPr sz="7000">
          <a:solidFill>
            <a:schemeClr val="tx1"/>
          </a:solidFill>
          <a:latin typeface="Calibri" charset="0"/>
          <a:ea typeface="ＭＳ Ｐゴシック" charset="-128"/>
          <a:cs typeface="ＭＳ Ｐゴシック" charset="-128"/>
        </a:defRPr>
      </a:lvl7pPr>
      <a:lvl8pPr marL="1371600" algn="ctr" defTabSz="730250" rtl="0" fontAlgn="base">
        <a:spcBef>
          <a:spcPct val="0"/>
        </a:spcBef>
        <a:spcAft>
          <a:spcPct val="0"/>
        </a:spcAft>
        <a:defRPr sz="7000">
          <a:solidFill>
            <a:schemeClr val="tx1"/>
          </a:solidFill>
          <a:latin typeface="Calibri" charset="0"/>
          <a:ea typeface="ＭＳ Ｐゴシック" charset="-128"/>
          <a:cs typeface="ＭＳ Ｐゴシック" charset="-128"/>
        </a:defRPr>
      </a:lvl8pPr>
      <a:lvl9pPr marL="1828800" algn="ctr" defTabSz="730250" rtl="0" fontAlgn="base">
        <a:spcBef>
          <a:spcPct val="0"/>
        </a:spcBef>
        <a:spcAft>
          <a:spcPct val="0"/>
        </a:spcAft>
        <a:defRPr sz="7000">
          <a:solidFill>
            <a:schemeClr val="tx1"/>
          </a:solidFill>
          <a:latin typeface="Calibri" charset="0"/>
          <a:ea typeface="ＭＳ Ｐゴシック" charset="-128"/>
          <a:cs typeface="ＭＳ Ｐゴシック" charset="-128"/>
        </a:defRPr>
      </a:lvl9pPr>
    </p:titleStyle>
    <p:bodyStyle>
      <a:lvl1pPr marL="547688" indent="-547688" algn="l" defTabSz="730250" rtl="0" eaLnBrk="0" fontAlgn="base" hangingPunct="0">
        <a:spcBef>
          <a:spcPct val="20000"/>
        </a:spcBef>
        <a:spcAft>
          <a:spcPct val="0"/>
        </a:spcAft>
        <a:buFont typeface="Arial" panose="020B0604020202020204" pitchFamily="34" charset="0"/>
        <a:buChar char="•"/>
        <a:defRPr sz="5100" kern="1200">
          <a:solidFill>
            <a:schemeClr val="tx1"/>
          </a:solidFill>
          <a:latin typeface="+mn-lt"/>
          <a:ea typeface="ＭＳ Ｐゴシック" charset="-128"/>
          <a:cs typeface="ＭＳ Ｐゴシック" charset="-128"/>
        </a:defRPr>
      </a:lvl1pPr>
      <a:lvl2pPr marL="1187450" indent="-457200" algn="l" defTabSz="730250" rtl="0" eaLnBrk="0" fontAlgn="base" hangingPunct="0">
        <a:spcBef>
          <a:spcPct val="20000"/>
        </a:spcBef>
        <a:spcAft>
          <a:spcPct val="0"/>
        </a:spcAft>
        <a:buFont typeface="Arial" panose="020B0604020202020204" pitchFamily="34" charset="0"/>
        <a:buChar char="–"/>
        <a:defRPr sz="4500" kern="1200">
          <a:solidFill>
            <a:schemeClr val="tx1"/>
          </a:solidFill>
          <a:latin typeface="+mn-lt"/>
          <a:ea typeface="ＭＳ Ｐゴシック" charset="-128"/>
          <a:cs typeface="+mn-cs"/>
        </a:defRPr>
      </a:lvl2pPr>
      <a:lvl3pPr marL="1828800" indent="-365125" algn="l" defTabSz="730250" rtl="0" eaLnBrk="0" fontAlgn="base" hangingPunct="0">
        <a:spcBef>
          <a:spcPct val="20000"/>
        </a:spcBef>
        <a:spcAft>
          <a:spcPct val="0"/>
        </a:spcAft>
        <a:buFont typeface="Arial" panose="020B0604020202020204" pitchFamily="34" charset="0"/>
        <a:buChar char="•"/>
        <a:defRPr sz="3800" kern="1200">
          <a:solidFill>
            <a:schemeClr val="tx1"/>
          </a:solidFill>
          <a:latin typeface="+mn-lt"/>
          <a:ea typeface="ＭＳ Ｐゴシック" charset="-128"/>
          <a:cs typeface="+mn-cs"/>
        </a:defRPr>
      </a:lvl3pPr>
      <a:lvl4pPr marL="2559050" indent="-365125" algn="l" defTabSz="73025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4pPr>
      <a:lvl5pPr marL="3290888" indent="-365125" algn="l" defTabSz="73025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900" kern="1200">
          <a:solidFill>
            <a:schemeClr val="tx1"/>
          </a:solidFill>
          <a:latin typeface="+mn-lt"/>
          <a:ea typeface="+mn-ea"/>
          <a:cs typeface="+mn-cs"/>
        </a:defRPr>
      </a:lvl1pPr>
      <a:lvl2pPr marL="731520" algn="l" defTabSz="731520" rtl="0" eaLnBrk="1" latinLnBrk="0" hangingPunct="1">
        <a:defRPr sz="2900" kern="1200">
          <a:solidFill>
            <a:schemeClr val="tx1"/>
          </a:solidFill>
          <a:latin typeface="+mn-lt"/>
          <a:ea typeface="+mn-ea"/>
          <a:cs typeface="+mn-cs"/>
        </a:defRPr>
      </a:lvl2pPr>
      <a:lvl3pPr marL="1463040" algn="l" defTabSz="731520" rtl="0" eaLnBrk="1" latinLnBrk="0" hangingPunct="1">
        <a:defRPr sz="2900" kern="1200">
          <a:solidFill>
            <a:schemeClr val="tx1"/>
          </a:solidFill>
          <a:latin typeface="+mn-lt"/>
          <a:ea typeface="+mn-ea"/>
          <a:cs typeface="+mn-cs"/>
        </a:defRPr>
      </a:lvl3pPr>
      <a:lvl4pPr marL="2194560" algn="l" defTabSz="731520" rtl="0" eaLnBrk="1" latinLnBrk="0" hangingPunct="1">
        <a:defRPr sz="2900" kern="1200">
          <a:solidFill>
            <a:schemeClr val="tx1"/>
          </a:solidFill>
          <a:latin typeface="+mn-lt"/>
          <a:ea typeface="+mn-ea"/>
          <a:cs typeface="+mn-cs"/>
        </a:defRPr>
      </a:lvl4pPr>
      <a:lvl5pPr marL="2926080" algn="l" defTabSz="731520" rtl="0" eaLnBrk="1" latinLnBrk="0" hangingPunct="1">
        <a:defRPr sz="2900" kern="1200">
          <a:solidFill>
            <a:schemeClr val="tx1"/>
          </a:solidFill>
          <a:latin typeface="+mn-lt"/>
          <a:ea typeface="+mn-ea"/>
          <a:cs typeface="+mn-cs"/>
        </a:defRPr>
      </a:lvl5pPr>
      <a:lvl6pPr marL="3657600" algn="l" defTabSz="731520" rtl="0" eaLnBrk="1" latinLnBrk="0" hangingPunct="1">
        <a:defRPr sz="2900" kern="1200">
          <a:solidFill>
            <a:schemeClr val="tx1"/>
          </a:solidFill>
          <a:latin typeface="+mn-lt"/>
          <a:ea typeface="+mn-ea"/>
          <a:cs typeface="+mn-cs"/>
        </a:defRPr>
      </a:lvl6pPr>
      <a:lvl7pPr marL="4389120" algn="l" defTabSz="731520" rtl="0" eaLnBrk="1" latinLnBrk="0" hangingPunct="1">
        <a:defRPr sz="2900" kern="1200">
          <a:solidFill>
            <a:schemeClr val="tx1"/>
          </a:solidFill>
          <a:latin typeface="+mn-lt"/>
          <a:ea typeface="+mn-ea"/>
          <a:cs typeface="+mn-cs"/>
        </a:defRPr>
      </a:lvl7pPr>
      <a:lvl8pPr marL="5120640" algn="l" defTabSz="731520" rtl="0" eaLnBrk="1" latinLnBrk="0" hangingPunct="1">
        <a:defRPr sz="2900" kern="1200">
          <a:solidFill>
            <a:schemeClr val="tx1"/>
          </a:solidFill>
          <a:latin typeface="+mn-lt"/>
          <a:ea typeface="+mn-ea"/>
          <a:cs typeface="+mn-cs"/>
        </a:defRPr>
      </a:lvl8pPr>
      <a:lvl9pPr marL="5852160" algn="l" defTabSz="73152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5.xml"/><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8.e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6386" name="Picture 5">
            <a:extLst>
              <a:ext uri="{FF2B5EF4-FFF2-40B4-BE49-F238E27FC236}">
                <a16:creationId xmlns:a16="http://schemas.microsoft.com/office/drawing/2014/main" id="{D2F18470-673F-9446-BD3C-8A56C8DA55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3850" y="935038"/>
            <a:ext cx="11102975"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973C02C-0173-0647-9E3A-DD6435747E72}"/>
              </a:ext>
            </a:extLst>
          </p:cNvPr>
          <p:cNvSpPr>
            <a:spLocks noGrp="1"/>
          </p:cNvSpPr>
          <p:nvPr>
            <p:ph type="title"/>
          </p:nvPr>
        </p:nvSpPr>
        <p:spPr>
          <a:xfrm>
            <a:off x="777875" y="582613"/>
            <a:ext cx="13989050" cy="2374900"/>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ISOTOPE REVIEW:</a:t>
            </a:r>
            <a:br>
              <a:rPr lang="en-US" sz="5800" cap="small" spc="300" dirty="0">
                <a:solidFill>
                  <a:schemeClr val="tx1">
                    <a:lumMod val="75000"/>
                    <a:lumOff val="25000"/>
                  </a:schemeClr>
                </a:solidFill>
                <a:latin typeface="Times New Roman"/>
                <a:ea typeface="Trajan Pro" charset="0"/>
                <a:cs typeface="Times New Roman"/>
              </a:rPr>
            </a:br>
            <a:r>
              <a:rPr lang="en-US" sz="5800" cap="small" spc="300" dirty="0">
                <a:solidFill>
                  <a:schemeClr val="tx1">
                    <a:lumMod val="75000"/>
                    <a:lumOff val="25000"/>
                  </a:schemeClr>
                </a:solidFill>
                <a:latin typeface="Times New Roman"/>
                <a:ea typeface="Trajan Pro" charset="0"/>
                <a:cs typeface="Times New Roman"/>
              </a:rPr>
              <a:t>DESIGN, LAYOUT AND INSTALLATION</a:t>
            </a:r>
          </a:p>
        </p:txBody>
      </p:sp>
      <p:sp>
        <p:nvSpPr>
          <p:cNvPr id="16388" name="TextBox 12">
            <a:extLst>
              <a:ext uri="{FF2B5EF4-FFF2-40B4-BE49-F238E27FC236}">
                <a16:creationId xmlns:a16="http://schemas.microsoft.com/office/drawing/2014/main" id="{C613DDCE-3A22-2A43-93FF-C9694713238C}"/>
              </a:ext>
            </a:extLst>
          </p:cNvPr>
          <p:cNvSpPr txBox="1">
            <a:spLocks noChangeArrowheads="1"/>
          </p:cNvSpPr>
          <p:nvPr/>
        </p:nvSpPr>
        <p:spPr bwMode="auto">
          <a:xfrm>
            <a:off x="12033250" y="8694738"/>
            <a:ext cx="3206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09-26-2019 JFG</a:t>
            </a:r>
          </a:p>
        </p:txBody>
      </p:sp>
      <p:sp>
        <p:nvSpPr>
          <p:cNvPr id="6149" name="Slide Number Placeholder 7">
            <a:extLst>
              <a:ext uri="{FF2B5EF4-FFF2-40B4-BE49-F238E27FC236}">
                <a16:creationId xmlns:a16="http://schemas.microsoft.com/office/drawing/2014/main" id="{5ECF8E78-3EE6-6248-AA12-412D9716E08C}"/>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BF270C9C-BE20-BB4B-AF97-A8C6022B7D60}" type="slidenum">
              <a:rPr lang="en-US" altLang="en-US"/>
              <a:pPr>
                <a:defRPr/>
              </a:pPr>
              <a:t>1</a:t>
            </a:fld>
            <a:r>
              <a:rPr lang="en-US" altLang="en-US"/>
              <a:t> OF 35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CAED6833-3A06-C942-8468-0C5CB7183E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3550" y="2608263"/>
            <a:ext cx="1097915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D665A9-3717-774B-BD20-35F55835BAF2}"/>
              </a:ext>
            </a:extLst>
          </p:cNvPr>
          <p:cNvSpPr>
            <a:spLocks noGrp="1"/>
          </p:cNvSpPr>
          <p:nvPr>
            <p:ph type="title"/>
          </p:nvPr>
        </p:nvSpPr>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SHIELDING CONCERNS</a:t>
            </a:r>
          </a:p>
        </p:txBody>
      </p:sp>
      <p:sp>
        <p:nvSpPr>
          <p:cNvPr id="34819" name="TextBox 2">
            <a:extLst>
              <a:ext uri="{FF2B5EF4-FFF2-40B4-BE49-F238E27FC236}">
                <a16:creationId xmlns:a16="http://schemas.microsoft.com/office/drawing/2014/main" id="{37F35D65-8FF2-254C-9DBE-27146AFE098E}"/>
              </a:ext>
            </a:extLst>
          </p:cNvPr>
          <p:cNvSpPr txBox="1">
            <a:spLocks noChangeArrowheads="1"/>
          </p:cNvSpPr>
          <p:nvPr/>
        </p:nvSpPr>
        <p:spPr bwMode="auto">
          <a:xfrm>
            <a:off x="-269875" y="2020888"/>
            <a:ext cx="4267200"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3829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8401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2973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7545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lvl="1" indent="0"/>
            <a:r>
              <a:rPr lang="en-US" altLang="en-US"/>
              <a:t>A - 8.9” STEEL</a:t>
            </a:r>
          </a:p>
          <a:p>
            <a:pPr lvl="1" indent="0"/>
            <a:r>
              <a:rPr lang="en-US" altLang="en-US"/>
              <a:t>     6.1” CONCRETE</a:t>
            </a:r>
          </a:p>
          <a:p>
            <a:pPr lvl="1" indent="0"/>
            <a:r>
              <a:rPr lang="en-US" altLang="en-US"/>
              <a:t>   16.7” WATER</a:t>
            </a:r>
          </a:p>
          <a:p>
            <a:pPr lvl="1" indent="0"/>
            <a:endParaRPr lang="en-US" altLang="en-US"/>
          </a:p>
          <a:p>
            <a:pPr lvl="1" indent="0"/>
            <a:r>
              <a:rPr lang="en-US" altLang="en-US"/>
              <a:t>SHIELDING OK</a:t>
            </a:r>
          </a:p>
          <a:p>
            <a:r>
              <a:rPr lang="en-US" altLang="en-US"/>
              <a:t>	</a:t>
            </a:r>
          </a:p>
        </p:txBody>
      </p:sp>
      <p:sp>
        <p:nvSpPr>
          <p:cNvPr id="34820" name="TextBox 2">
            <a:extLst>
              <a:ext uri="{FF2B5EF4-FFF2-40B4-BE49-F238E27FC236}">
                <a16:creationId xmlns:a16="http://schemas.microsoft.com/office/drawing/2014/main" id="{DD7EC4E3-C681-814F-B588-568F412B24C7}"/>
              </a:ext>
            </a:extLst>
          </p:cNvPr>
          <p:cNvSpPr txBox="1">
            <a:spLocks noChangeArrowheads="1"/>
          </p:cNvSpPr>
          <p:nvPr/>
        </p:nvSpPr>
        <p:spPr bwMode="auto">
          <a:xfrm>
            <a:off x="-546100" y="7643813"/>
            <a:ext cx="4368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3829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8401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2973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7545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lvl="1" indent="0"/>
            <a:r>
              <a:rPr lang="en-US" altLang="en-US"/>
              <a:t>B – 3.1” STEEL</a:t>
            </a:r>
          </a:p>
          <a:p>
            <a:pPr lvl="1" indent="0"/>
            <a:r>
              <a:rPr lang="en-US" altLang="en-US"/>
              <a:t>         0” CONCRETE</a:t>
            </a:r>
          </a:p>
          <a:p>
            <a:pPr lvl="1" indent="0"/>
            <a:r>
              <a:rPr lang="en-US" altLang="en-US"/>
              <a:t>         0” WATER	</a:t>
            </a:r>
          </a:p>
        </p:txBody>
      </p:sp>
      <p:sp>
        <p:nvSpPr>
          <p:cNvPr id="34821" name="TextBox 2">
            <a:extLst>
              <a:ext uri="{FF2B5EF4-FFF2-40B4-BE49-F238E27FC236}">
                <a16:creationId xmlns:a16="http://schemas.microsoft.com/office/drawing/2014/main" id="{F15E2547-0FBA-AE4C-A7C1-3E78521D2422}"/>
              </a:ext>
            </a:extLst>
          </p:cNvPr>
          <p:cNvSpPr txBox="1">
            <a:spLocks noChangeArrowheads="1"/>
          </p:cNvSpPr>
          <p:nvPr/>
        </p:nvSpPr>
        <p:spPr bwMode="auto">
          <a:xfrm>
            <a:off x="8108950" y="3424238"/>
            <a:ext cx="43338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A</a:t>
            </a:r>
          </a:p>
        </p:txBody>
      </p:sp>
      <p:sp>
        <p:nvSpPr>
          <p:cNvPr id="34822" name="TextBox 9">
            <a:extLst>
              <a:ext uri="{FF2B5EF4-FFF2-40B4-BE49-F238E27FC236}">
                <a16:creationId xmlns:a16="http://schemas.microsoft.com/office/drawing/2014/main" id="{4E4D920B-E29C-6341-9035-630FC861D970}"/>
              </a:ext>
            </a:extLst>
          </p:cNvPr>
          <p:cNvSpPr txBox="1">
            <a:spLocks noChangeArrowheads="1"/>
          </p:cNvSpPr>
          <p:nvPr/>
        </p:nvSpPr>
        <p:spPr bwMode="auto">
          <a:xfrm>
            <a:off x="8324850" y="8143875"/>
            <a:ext cx="43338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B</a:t>
            </a:r>
          </a:p>
        </p:txBody>
      </p:sp>
      <p:sp>
        <p:nvSpPr>
          <p:cNvPr id="24584" name="Slide Number Placeholder 8">
            <a:extLst>
              <a:ext uri="{FF2B5EF4-FFF2-40B4-BE49-F238E27FC236}">
                <a16:creationId xmlns:a16="http://schemas.microsoft.com/office/drawing/2014/main" id="{FEB45C88-4931-A049-BEE1-05DEA1DAFA18}"/>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7E6DF272-02B4-4642-B457-06033160AADF}" type="slidenum">
              <a:rPr lang="en-US" altLang="en-US"/>
              <a:pPr>
                <a:defRPr/>
              </a:pPr>
              <a:t>10</a:t>
            </a:fld>
            <a:r>
              <a:rPr lang="en-US" altLang="en-US"/>
              <a:t> OF 35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95E5F6D0-0DFF-AD48-B704-0D36275E7332}"/>
              </a:ext>
            </a:extLst>
          </p:cNvPr>
          <p:cNvSpPr>
            <a:spLocks noGrp="1"/>
          </p:cNvSpPr>
          <p:nvPr>
            <p:ph type="title"/>
          </p:nvPr>
        </p:nvSpPr>
        <p:spPr>
          <a:xfrm>
            <a:off x="733425" y="82550"/>
            <a:ext cx="13989050" cy="635000"/>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SLIDE ASSEMBLY</a:t>
            </a:r>
          </a:p>
        </p:txBody>
      </p:sp>
      <p:pic>
        <p:nvPicPr>
          <p:cNvPr id="36866" name="Picture 1">
            <a:extLst>
              <a:ext uri="{FF2B5EF4-FFF2-40B4-BE49-F238E27FC236}">
                <a16:creationId xmlns:a16="http://schemas.microsoft.com/office/drawing/2014/main" id="{5228B94A-09A9-024B-8997-680E51F897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2967038"/>
            <a:ext cx="9399587"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a:extLst>
              <a:ext uri="{FF2B5EF4-FFF2-40B4-BE49-F238E27FC236}">
                <a16:creationId xmlns:a16="http://schemas.microsoft.com/office/drawing/2014/main" id="{43C3F61E-D078-9940-A29C-28FB3A5E8228}"/>
              </a:ext>
            </a:extLst>
          </p:cNvPr>
          <p:cNvSpPr txBox="1">
            <a:spLocks noChangeArrowheads="1"/>
          </p:cNvSpPr>
          <p:nvPr/>
        </p:nvSpPr>
        <p:spPr bwMode="auto">
          <a:xfrm>
            <a:off x="10440988" y="2352675"/>
            <a:ext cx="32527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RADIATOR SLIDE</a:t>
            </a:r>
          </a:p>
        </p:txBody>
      </p:sp>
      <p:sp>
        <p:nvSpPr>
          <p:cNvPr id="36868" name="TextBox 8">
            <a:extLst>
              <a:ext uri="{FF2B5EF4-FFF2-40B4-BE49-F238E27FC236}">
                <a16:creationId xmlns:a16="http://schemas.microsoft.com/office/drawing/2014/main" id="{F5621235-465E-9943-9D39-1AC1F25B8213}"/>
              </a:ext>
            </a:extLst>
          </p:cNvPr>
          <p:cNvSpPr txBox="1">
            <a:spLocks noChangeArrowheads="1"/>
          </p:cNvSpPr>
          <p:nvPr/>
        </p:nvSpPr>
        <p:spPr bwMode="auto">
          <a:xfrm>
            <a:off x="11812588" y="7875588"/>
            <a:ext cx="28384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TARGET SLIDE</a:t>
            </a:r>
          </a:p>
        </p:txBody>
      </p:sp>
      <p:sp>
        <p:nvSpPr>
          <p:cNvPr id="36869" name="TextBox 9">
            <a:extLst>
              <a:ext uri="{FF2B5EF4-FFF2-40B4-BE49-F238E27FC236}">
                <a16:creationId xmlns:a16="http://schemas.microsoft.com/office/drawing/2014/main" id="{073BDAB6-83D8-D744-BC53-726124A73AE9}"/>
              </a:ext>
            </a:extLst>
          </p:cNvPr>
          <p:cNvSpPr txBox="1">
            <a:spLocks noChangeArrowheads="1"/>
          </p:cNvSpPr>
          <p:nvPr/>
        </p:nvSpPr>
        <p:spPr bwMode="auto">
          <a:xfrm>
            <a:off x="11517313" y="8767763"/>
            <a:ext cx="33686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SHIELDING SLIDE</a:t>
            </a:r>
          </a:p>
        </p:txBody>
      </p:sp>
      <p:sp>
        <p:nvSpPr>
          <p:cNvPr id="36870" name="TextBox 10">
            <a:extLst>
              <a:ext uri="{FF2B5EF4-FFF2-40B4-BE49-F238E27FC236}">
                <a16:creationId xmlns:a16="http://schemas.microsoft.com/office/drawing/2014/main" id="{09B7608D-FDAA-0044-BC99-01ED67F4D070}"/>
              </a:ext>
            </a:extLst>
          </p:cNvPr>
          <p:cNvSpPr txBox="1">
            <a:spLocks noChangeArrowheads="1"/>
          </p:cNvSpPr>
          <p:nvPr/>
        </p:nvSpPr>
        <p:spPr bwMode="auto">
          <a:xfrm>
            <a:off x="5895975" y="9015413"/>
            <a:ext cx="56737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SHIELDING TIE DOWN</a:t>
            </a:r>
          </a:p>
          <a:p>
            <a:r>
              <a:rPr lang="en-US" altLang="en-US"/>
              <a:t>¼” WIRE ROPE W/ TENSIONER</a:t>
            </a:r>
          </a:p>
        </p:txBody>
      </p:sp>
      <p:sp>
        <p:nvSpPr>
          <p:cNvPr id="36871" name="TextBox 11">
            <a:extLst>
              <a:ext uri="{FF2B5EF4-FFF2-40B4-BE49-F238E27FC236}">
                <a16:creationId xmlns:a16="http://schemas.microsoft.com/office/drawing/2014/main" id="{2EB383CF-508B-0640-A9B8-AE2532CA2339}"/>
              </a:ext>
            </a:extLst>
          </p:cNvPr>
          <p:cNvSpPr txBox="1">
            <a:spLocks noChangeArrowheads="1"/>
          </p:cNvSpPr>
          <p:nvPr/>
        </p:nvSpPr>
        <p:spPr bwMode="auto">
          <a:xfrm>
            <a:off x="1941513" y="1289050"/>
            <a:ext cx="64531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DOUBLED IN/OUT LIMIT SWITCHES</a:t>
            </a:r>
          </a:p>
        </p:txBody>
      </p:sp>
      <p:sp>
        <p:nvSpPr>
          <p:cNvPr id="36872" name="TextBox 12">
            <a:extLst>
              <a:ext uri="{FF2B5EF4-FFF2-40B4-BE49-F238E27FC236}">
                <a16:creationId xmlns:a16="http://schemas.microsoft.com/office/drawing/2014/main" id="{2482A087-A968-7646-AFFE-C60637CD87A8}"/>
              </a:ext>
            </a:extLst>
          </p:cNvPr>
          <p:cNvSpPr txBox="1">
            <a:spLocks noChangeArrowheads="1"/>
          </p:cNvSpPr>
          <p:nvPr/>
        </p:nvSpPr>
        <p:spPr bwMode="auto">
          <a:xfrm>
            <a:off x="280988" y="3503613"/>
            <a:ext cx="28019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MOTOR DRIVE</a:t>
            </a:r>
          </a:p>
        </p:txBody>
      </p:sp>
      <p:sp>
        <p:nvSpPr>
          <p:cNvPr id="36873" name="TextBox 13">
            <a:extLst>
              <a:ext uri="{FF2B5EF4-FFF2-40B4-BE49-F238E27FC236}">
                <a16:creationId xmlns:a16="http://schemas.microsoft.com/office/drawing/2014/main" id="{24EA5D81-E9CA-EA4F-8788-381BD171544C}"/>
              </a:ext>
            </a:extLst>
          </p:cNvPr>
          <p:cNvSpPr txBox="1">
            <a:spLocks noChangeArrowheads="1"/>
          </p:cNvSpPr>
          <p:nvPr/>
        </p:nvSpPr>
        <p:spPr bwMode="auto">
          <a:xfrm>
            <a:off x="349250" y="8983663"/>
            <a:ext cx="46767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E-STOP + IN/OUT LIGHTS</a:t>
            </a:r>
          </a:p>
        </p:txBody>
      </p:sp>
      <p:cxnSp>
        <p:nvCxnSpPr>
          <p:cNvPr id="5" name="Straight Arrow Connector 4">
            <a:extLst>
              <a:ext uri="{FF2B5EF4-FFF2-40B4-BE49-F238E27FC236}">
                <a16:creationId xmlns:a16="http://schemas.microsoft.com/office/drawing/2014/main" id="{00CEEC7C-CD6E-F84E-905C-557141AB9BAC}"/>
              </a:ext>
            </a:extLst>
          </p:cNvPr>
          <p:cNvCxnSpPr>
            <a:stCxn id="36871" idx="2"/>
          </p:cNvCxnSpPr>
          <p:nvPr/>
        </p:nvCxnSpPr>
        <p:spPr>
          <a:xfrm flipH="1">
            <a:off x="3635375" y="1827213"/>
            <a:ext cx="1533525" cy="47529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BE2D4789-6FFA-B043-869A-86F7282199DD}"/>
              </a:ext>
            </a:extLst>
          </p:cNvPr>
          <p:cNvCxnSpPr>
            <a:stCxn id="36871" idx="2"/>
          </p:cNvCxnSpPr>
          <p:nvPr/>
        </p:nvCxnSpPr>
        <p:spPr>
          <a:xfrm>
            <a:off x="5168900" y="1827213"/>
            <a:ext cx="4225925" cy="41703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87D16643-FCD0-DE4D-9F39-6FD37D0ADF79}"/>
              </a:ext>
            </a:extLst>
          </p:cNvPr>
          <p:cNvCxnSpPr>
            <a:stCxn id="36872" idx="2"/>
          </p:cNvCxnSpPr>
          <p:nvPr/>
        </p:nvCxnSpPr>
        <p:spPr>
          <a:xfrm>
            <a:off x="1681163" y="4041775"/>
            <a:ext cx="1617662" cy="31210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Straight Arrow Connector 27">
            <a:extLst>
              <a:ext uri="{FF2B5EF4-FFF2-40B4-BE49-F238E27FC236}">
                <a16:creationId xmlns:a16="http://schemas.microsoft.com/office/drawing/2014/main" id="{D9530746-8F16-E442-B386-A1D98C6A523C}"/>
              </a:ext>
            </a:extLst>
          </p:cNvPr>
          <p:cNvCxnSpPr/>
          <p:nvPr/>
        </p:nvCxnSpPr>
        <p:spPr>
          <a:xfrm flipV="1">
            <a:off x="2687638" y="7567613"/>
            <a:ext cx="134937" cy="14160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BA1EDDA3-4255-954D-884E-29CAB106DE8F}"/>
              </a:ext>
            </a:extLst>
          </p:cNvPr>
          <p:cNvCxnSpPr>
            <a:stCxn id="36870" idx="0"/>
          </p:cNvCxnSpPr>
          <p:nvPr/>
        </p:nvCxnSpPr>
        <p:spPr>
          <a:xfrm flipH="1" flipV="1">
            <a:off x="6916738" y="7683500"/>
            <a:ext cx="1816100" cy="133191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69979F04-1BD2-9642-BDA9-CC96FF26D204}"/>
              </a:ext>
            </a:extLst>
          </p:cNvPr>
          <p:cNvCxnSpPr>
            <a:stCxn id="36869" idx="1"/>
          </p:cNvCxnSpPr>
          <p:nvPr/>
        </p:nvCxnSpPr>
        <p:spPr>
          <a:xfrm flipH="1" flipV="1">
            <a:off x="7392988" y="7050088"/>
            <a:ext cx="4124325" cy="19859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id="{7428DB9A-9F1E-334E-8A95-1C6F78090289}"/>
              </a:ext>
            </a:extLst>
          </p:cNvPr>
          <p:cNvCxnSpPr>
            <a:stCxn id="36868" idx="1"/>
          </p:cNvCxnSpPr>
          <p:nvPr/>
        </p:nvCxnSpPr>
        <p:spPr>
          <a:xfrm flipH="1" flipV="1">
            <a:off x="8394700" y="6848475"/>
            <a:ext cx="3417888" cy="129698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id="{001C4EBF-04E4-FF4F-BE2B-784C8FA45D8D}"/>
              </a:ext>
            </a:extLst>
          </p:cNvPr>
          <p:cNvCxnSpPr>
            <a:stCxn id="36867" idx="2"/>
          </p:cNvCxnSpPr>
          <p:nvPr/>
        </p:nvCxnSpPr>
        <p:spPr>
          <a:xfrm flipH="1">
            <a:off x="11264900" y="2890838"/>
            <a:ext cx="803275" cy="26273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643" name="Slide Number Placeholder 8">
            <a:extLst>
              <a:ext uri="{FF2B5EF4-FFF2-40B4-BE49-F238E27FC236}">
                <a16:creationId xmlns:a16="http://schemas.microsoft.com/office/drawing/2014/main" id="{3B298BE6-EC97-4449-AB1B-C909D5E5231E}"/>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30ECFC05-8CF7-3047-B8F1-F81FF8EF4D0D}" type="slidenum">
              <a:rPr lang="en-US" altLang="en-US"/>
              <a:pPr>
                <a:defRPr/>
              </a:pPr>
              <a:t>11</a:t>
            </a:fld>
            <a:r>
              <a:rPr lang="en-US" altLang="en-US"/>
              <a:t> OF 35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4AA39A1-B66A-C647-8452-4914A3F74A05}"/>
              </a:ext>
            </a:extLst>
          </p:cNvPr>
          <p:cNvSpPr>
            <a:spLocks noGrp="1"/>
          </p:cNvSpPr>
          <p:nvPr>
            <p:ph type="title"/>
          </p:nvPr>
        </p:nvSpPr>
        <p:spPr>
          <a:xfrm>
            <a:off x="733425" y="82550"/>
            <a:ext cx="13989050" cy="635000"/>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SLIDE ASSEMBLY</a:t>
            </a:r>
          </a:p>
        </p:txBody>
      </p:sp>
      <p:pic>
        <p:nvPicPr>
          <p:cNvPr id="38914" name="Picture 1">
            <a:extLst>
              <a:ext uri="{FF2B5EF4-FFF2-40B4-BE49-F238E27FC236}">
                <a16:creationId xmlns:a16="http://schemas.microsoft.com/office/drawing/2014/main" id="{00BC387F-8498-FB42-B287-C290A04A05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1763" y="5202238"/>
            <a:ext cx="7843837"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7">
            <a:extLst>
              <a:ext uri="{FF2B5EF4-FFF2-40B4-BE49-F238E27FC236}">
                <a16:creationId xmlns:a16="http://schemas.microsoft.com/office/drawing/2014/main" id="{35C35531-9105-7E41-BFC9-057CB8F47D28}"/>
              </a:ext>
            </a:extLst>
          </p:cNvPr>
          <p:cNvSpPr txBox="1">
            <a:spLocks noChangeArrowheads="1"/>
          </p:cNvSpPr>
          <p:nvPr/>
        </p:nvSpPr>
        <p:spPr bwMode="auto">
          <a:xfrm>
            <a:off x="1919288" y="4064000"/>
            <a:ext cx="36115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CHAIN TENSIONER</a:t>
            </a:r>
          </a:p>
        </p:txBody>
      </p:sp>
      <p:cxnSp>
        <p:nvCxnSpPr>
          <p:cNvPr id="9" name="Straight Arrow Connector 8">
            <a:extLst>
              <a:ext uri="{FF2B5EF4-FFF2-40B4-BE49-F238E27FC236}">
                <a16:creationId xmlns:a16="http://schemas.microsoft.com/office/drawing/2014/main" id="{31105A1E-D3A4-744B-B6AC-A2EBECDDC791}"/>
              </a:ext>
            </a:extLst>
          </p:cNvPr>
          <p:cNvCxnSpPr>
            <a:stCxn id="38915" idx="2"/>
          </p:cNvCxnSpPr>
          <p:nvPr/>
        </p:nvCxnSpPr>
        <p:spPr>
          <a:xfrm flipH="1">
            <a:off x="2547938" y="4602163"/>
            <a:ext cx="1176337" cy="29003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B1B294D3-EA94-6546-B72E-8E9A15805069}"/>
              </a:ext>
            </a:extLst>
          </p:cNvPr>
          <p:cNvCxnSpPr>
            <a:stCxn id="38915" idx="2"/>
          </p:cNvCxnSpPr>
          <p:nvPr/>
        </p:nvCxnSpPr>
        <p:spPr>
          <a:xfrm>
            <a:off x="3724275" y="4602163"/>
            <a:ext cx="1706563" cy="29416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81E81177-D67B-A342-B5D9-9560A765D504}"/>
              </a:ext>
            </a:extLst>
          </p:cNvPr>
          <p:cNvCxnSpPr>
            <a:stCxn id="38919" idx="2"/>
          </p:cNvCxnSpPr>
          <p:nvPr/>
        </p:nvCxnSpPr>
        <p:spPr>
          <a:xfrm flipH="1">
            <a:off x="6318250" y="3222625"/>
            <a:ext cx="1033463" cy="42799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8919" name="TextBox 15">
            <a:extLst>
              <a:ext uri="{FF2B5EF4-FFF2-40B4-BE49-F238E27FC236}">
                <a16:creationId xmlns:a16="http://schemas.microsoft.com/office/drawing/2014/main" id="{62210A41-724E-CE41-BF07-D3AE231CE9BC}"/>
              </a:ext>
            </a:extLst>
          </p:cNvPr>
          <p:cNvSpPr txBox="1">
            <a:spLocks noChangeArrowheads="1"/>
          </p:cNvSpPr>
          <p:nvPr/>
        </p:nvSpPr>
        <p:spPr bwMode="auto">
          <a:xfrm>
            <a:off x="2000250" y="1344613"/>
            <a:ext cx="10704513"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SPRING/SHAFT</a:t>
            </a:r>
          </a:p>
          <a:p>
            <a:r>
              <a:rPr lang="en-US" altLang="en-US"/>
              <a:t>ALLOWS TARGET ASSEMBLY TO RETRACT W/ SHIELDING</a:t>
            </a:r>
          </a:p>
          <a:p>
            <a:r>
              <a:rPr lang="en-US" altLang="en-US"/>
              <a:t>AND PRESSES TARGET ASSEMBLY TO RADIATOR ASSEMBLY WHEN INSERTED</a:t>
            </a:r>
          </a:p>
        </p:txBody>
      </p:sp>
      <p:sp>
        <p:nvSpPr>
          <p:cNvPr id="38920" name="TextBox 18">
            <a:extLst>
              <a:ext uri="{FF2B5EF4-FFF2-40B4-BE49-F238E27FC236}">
                <a16:creationId xmlns:a16="http://schemas.microsoft.com/office/drawing/2014/main" id="{D44B1C24-6A38-9547-96C6-4084BB940EFC}"/>
              </a:ext>
            </a:extLst>
          </p:cNvPr>
          <p:cNvSpPr txBox="1">
            <a:spLocks noChangeArrowheads="1"/>
          </p:cNvSpPr>
          <p:nvPr/>
        </p:nvSpPr>
        <p:spPr bwMode="auto">
          <a:xfrm>
            <a:off x="10226675" y="4332288"/>
            <a:ext cx="50927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SPRING PLUNGER</a:t>
            </a:r>
          </a:p>
          <a:p>
            <a:r>
              <a:rPr lang="en-US" altLang="en-US"/>
              <a:t>KEEPS RADIATOR ASSEMBLY FROM RETRACTING WITH TARGET ASSEMBLY</a:t>
            </a:r>
          </a:p>
        </p:txBody>
      </p:sp>
      <p:cxnSp>
        <p:nvCxnSpPr>
          <p:cNvPr id="20" name="Straight Arrow Connector 19">
            <a:extLst>
              <a:ext uri="{FF2B5EF4-FFF2-40B4-BE49-F238E27FC236}">
                <a16:creationId xmlns:a16="http://schemas.microsoft.com/office/drawing/2014/main" id="{4093437F-2724-2C44-845A-47D0B33AD717}"/>
              </a:ext>
            </a:extLst>
          </p:cNvPr>
          <p:cNvCxnSpPr>
            <a:stCxn id="38920" idx="2"/>
          </p:cNvCxnSpPr>
          <p:nvPr/>
        </p:nvCxnSpPr>
        <p:spPr>
          <a:xfrm flipH="1">
            <a:off x="8664575" y="6656388"/>
            <a:ext cx="4108450" cy="8461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8683" name="Slide Number Placeholder 7">
            <a:extLst>
              <a:ext uri="{FF2B5EF4-FFF2-40B4-BE49-F238E27FC236}">
                <a16:creationId xmlns:a16="http://schemas.microsoft.com/office/drawing/2014/main" id="{AF43660F-DFE2-9A4D-866B-2005B9F23BA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BAF7CE0B-C8D8-B549-AA95-1070BD7EB080}" type="slidenum">
              <a:rPr lang="en-US" altLang="en-US"/>
              <a:pPr>
                <a:defRPr/>
              </a:pPr>
              <a:t>12</a:t>
            </a:fld>
            <a:r>
              <a:rPr lang="en-US" altLang="en-US"/>
              <a:t> OF 35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D6E61D4E-7544-EF40-A3B2-CC8D248576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1171575"/>
            <a:ext cx="935672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a:extLst>
              <a:ext uri="{FF2B5EF4-FFF2-40B4-BE49-F238E27FC236}">
                <a16:creationId xmlns:a16="http://schemas.microsoft.com/office/drawing/2014/main" id="{F31C79C2-7B92-C14F-A23A-7C4DB059DDD1}"/>
              </a:ext>
            </a:extLst>
          </p:cNvPr>
          <p:cNvSpPr>
            <a:spLocks noGrp="1"/>
          </p:cNvSpPr>
          <p:nvPr>
            <p:ph type="title"/>
          </p:nvPr>
        </p:nvSpPr>
        <p:spPr>
          <a:xfrm>
            <a:off x="711200" y="0"/>
            <a:ext cx="13989050" cy="828675"/>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LINEAR SLIDE ASSEMBLY</a:t>
            </a:r>
          </a:p>
        </p:txBody>
      </p:sp>
      <p:sp>
        <p:nvSpPr>
          <p:cNvPr id="40963" name="TextBox 8">
            <a:extLst>
              <a:ext uri="{FF2B5EF4-FFF2-40B4-BE49-F238E27FC236}">
                <a16:creationId xmlns:a16="http://schemas.microsoft.com/office/drawing/2014/main" id="{98071D76-6016-5340-8CAD-1D133C5BB2A3}"/>
              </a:ext>
            </a:extLst>
          </p:cNvPr>
          <p:cNvSpPr txBox="1">
            <a:spLocks noChangeArrowheads="1"/>
          </p:cNvSpPr>
          <p:nvPr/>
        </p:nvSpPr>
        <p:spPr bwMode="auto">
          <a:xfrm>
            <a:off x="768350" y="1660525"/>
            <a:ext cx="202406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1.5” RAILS</a:t>
            </a:r>
          </a:p>
        </p:txBody>
      </p:sp>
      <p:sp>
        <p:nvSpPr>
          <p:cNvPr id="40964" name="TextBox 9">
            <a:extLst>
              <a:ext uri="{FF2B5EF4-FFF2-40B4-BE49-F238E27FC236}">
                <a16:creationId xmlns:a16="http://schemas.microsoft.com/office/drawing/2014/main" id="{726BDAE8-A8DC-394E-87B3-58C21A719546}"/>
              </a:ext>
            </a:extLst>
          </p:cNvPr>
          <p:cNvSpPr txBox="1">
            <a:spLocks noChangeArrowheads="1"/>
          </p:cNvSpPr>
          <p:nvPr/>
        </p:nvSpPr>
        <p:spPr bwMode="auto">
          <a:xfrm>
            <a:off x="6373813" y="6118225"/>
            <a:ext cx="225583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SSUPBO-24</a:t>
            </a:r>
          </a:p>
        </p:txBody>
      </p:sp>
      <p:cxnSp>
        <p:nvCxnSpPr>
          <p:cNvPr id="15" name="Straight Arrow Connector 14">
            <a:extLst>
              <a:ext uri="{FF2B5EF4-FFF2-40B4-BE49-F238E27FC236}">
                <a16:creationId xmlns:a16="http://schemas.microsoft.com/office/drawing/2014/main" id="{FDC1FBD8-4B48-1E44-8F4B-C40843A194E2}"/>
              </a:ext>
            </a:extLst>
          </p:cNvPr>
          <p:cNvCxnSpPr>
            <a:stCxn id="40963" idx="2"/>
          </p:cNvCxnSpPr>
          <p:nvPr/>
        </p:nvCxnSpPr>
        <p:spPr>
          <a:xfrm>
            <a:off x="1779588" y="2198688"/>
            <a:ext cx="2492375" cy="1812925"/>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19CC6CB-A45C-2348-BD9F-B674CCEBD2F0}"/>
              </a:ext>
            </a:extLst>
          </p:cNvPr>
          <p:cNvCxnSpPr/>
          <p:nvPr/>
        </p:nvCxnSpPr>
        <p:spPr>
          <a:xfrm flipH="1" flipV="1">
            <a:off x="6557963" y="4741863"/>
            <a:ext cx="777875" cy="137636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40967" name="Picture 2">
            <a:extLst>
              <a:ext uri="{FF2B5EF4-FFF2-40B4-BE49-F238E27FC236}">
                <a16:creationId xmlns:a16="http://schemas.microsoft.com/office/drawing/2014/main" id="{943626C8-D1BB-1A4F-B3C5-B1B7D78457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637213"/>
            <a:ext cx="3057525"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3">
            <a:extLst>
              <a:ext uri="{FF2B5EF4-FFF2-40B4-BE49-F238E27FC236}">
                <a16:creationId xmlns:a16="http://schemas.microsoft.com/office/drawing/2014/main" id="{F6E91D76-6DE0-324C-8632-57332411301F}"/>
              </a:ext>
            </a:extLst>
          </p:cNvPr>
          <p:cNvSpPr txBox="1">
            <a:spLocks noChangeArrowheads="1"/>
          </p:cNvSpPr>
          <p:nvPr/>
        </p:nvSpPr>
        <p:spPr bwMode="auto">
          <a:xfrm>
            <a:off x="3806825" y="6656388"/>
            <a:ext cx="9058275"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BEARING DYNAMIC LOAD CAPACITY – 3880 lbs.</a:t>
            </a:r>
          </a:p>
          <a:p>
            <a:r>
              <a:rPr lang="en-US" altLang="en-US"/>
              <a:t>COEFF. STATIC FRICTION - 0.001 to 0.004</a:t>
            </a:r>
          </a:p>
          <a:p>
            <a:r>
              <a:rPr lang="en-US" altLang="en-US"/>
              <a:t>SHIELDING LOAD ~ 3000 lbs.</a:t>
            </a:r>
          </a:p>
          <a:p>
            <a:r>
              <a:rPr lang="en-US" altLang="en-US"/>
              <a:t>FORCE TO MOVE SHIELDING (0.004) ~ 12 lbs.</a:t>
            </a:r>
          </a:p>
          <a:p>
            <a:endParaRPr lang="en-US" altLang="en-US"/>
          </a:p>
          <a:p>
            <a:r>
              <a:rPr lang="en-US" altLang="en-US"/>
              <a:t>~LOAD PER BEARING (6 BEARINGS) – 500 lbs. EA.</a:t>
            </a:r>
          </a:p>
        </p:txBody>
      </p:sp>
      <p:sp>
        <p:nvSpPr>
          <p:cNvPr id="30730" name="Slide Number Placeholder 7">
            <a:extLst>
              <a:ext uri="{FF2B5EF4-FFF2-40B4-BE49-F238E27FC236}">
                <a16:creationId xmlns:a16="http://schemas.microsoft.com/office/drawing/2014/main" id="{AFBF2A7F-AD02-6648-8A10-4DCE24E4FBCF}"/>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50E723C7-3591-5043-AEBF-CF75D7E79F54}" type="slidenum">
              <a:rPr lang="en-US" altLang="en-US"/>
              <a:pPr>
                <a:defRPr/>
              </a:pPr>
              <a:t>13</a:t>
            </a:fld>
            <a:r>
              <a:rPr lang="en-US" altLang="en-US"/>
              <a:t> OF 35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D0EB655-4508-2346-A7D0-022AD939E1C7}"/>
              </a:ext>
            </a:extLst>
          </p:cNvPr>
          <p:cNvSpPr>
            <a:spLocks noGrp="1"/>
          </p:cNvSpPr>
          <p:nvPr>
            <p:ph type="title"/>
          </p:nvPr>
        </p:nvSpPr>
        <p:spPr>
          <a:xfrm>
            <a:off x="777875" y="66675"/>
            <a:ext cx="13989050" cy="749300"/>
          </a:xfrm>
        </p:spPr>
        <p:txBody>
          <a:bodyPr/>
          <a:lstStyle/>
          <a:p>
            <a:pPr eaLnBrk="1" hangingPunct="1">
              <a:defRPr/>
            </a:pPr>
            <a:r>
              <a:rPr lang="en-US" sz="5800" cap="all" spc="300" dirty="0">
                <a:solidFill>
                  <a:schemeClr val="tx1">
                    <a:lumMod val="75000"/>
                    <a:lumOff val="25000"/>
                  </a:schemeClr>
                </a:solidFill>
                <a:latin typeface="Times New Roman"/>
                <a:ea typeface="Trajan Pro" charset="0"/>
                <a:cs typeface="Times New Roman"/>
              </a:rPr>
              <a:t>Slide GEARED motor</a:t>
            </a:r>
          </a:p>
        </p:txBody>
      </p:sp>
      <p:sp>
        <p:nvSpPr>
          <p:cNvPr id="20484" name="TextBox 3">
            <a:extLst>
              <a:ext uri="{FF2B5EF4-FFF2-40B4-BE49-F238E27FC236}">
                <a16:creationId xmlns:a16="http://schemas.microsoft.com/office/drawing/2014/main" id="{E9F0BEEB-1888-CF47-AF1D-C4B84410347E}"/>
              </a:ext>
            </a:extLst>
          </p:cNvPr>
          <p:cNvSpPr txBox="1">
            <a:spLocks noChangeArrowheads="1"/>
          </p:cNvSpPr>
          <p:nvPr/>
        </p:nvSpPr>
        <p:spPr bwMode="auto">
          <a:xfrm>
            <a:off x="1363663" y="1693863"/>
            <a:ext cx="7410450" cy="767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en-US" dirty="0"/>
              <a:t>MOTOR LOAD WHILE MOVING</a:t>
            </a:r>
          </a:p>
          <a:p>
            <a:pPr marL="457200" indent="-457200">
              <a:buFont typeface="Arial" panose="020B0604020202020204" pitchFamily="34" charset="0"/>
              <a:buChar char="•"/>
              <a:defRPr/>
            </a:pPr>
            <a:r>
              <a:rPr lang="en-US" altLang="en-US" dirty="0"/>
              <a:t>SHIELDING SLIDE (~3000 lbs.) – 12 lbs.</a:t>
            </a:r>
          </a:p>
          <a:p>
            <a:pPr marL="457200" indent="-457200">
              <a:buFont typeface="Arial" panose="020B0604020202020204" pitchFamily="34" charset="0"/>
              <a:buChar char="•"/>
              <a:defRPr/>
            </a:pPr>
            <a:r>
              <a:rPr lang="en-US" altLang="en-US" dirty="0"/>
              <a:t>TARGET SLIDE (~30 lbs.) – 0.12 lbs.</a:t>
            </a:r>
          </a:p>
          <a:p>
            <a:pPr marL="457200" indent="-457200">
              <a:buFont typeface="Arial" panose="020B0604020202020204" pitchFamily="34" charset="0"/>
              <a:buChar char="•"/>
              <a:defRPr/>
            </a:pPr>
            <a:endParaRPr lang="en-US" altLang="en-US" dirty="0"/>
          </a:p>
          <a:p>
            <a:pPr marL="457200" indent="-457200">
              <a:buFont typeface="Arial" panose="020B0604020202020204" pitchFamily="34" charset="0"/>
              <a:buChar char="•"/>
              <a:defRPr/>
            </a:pPr>
            <a:r>
              <a:rPr lang="en-US" altLang="en-US" dirty="0"/>
              <a:t>~12 lbs. TOTAL OR 10.8 in-lbs.</a:t>
            </a:r>
          </a:p>
          <a:p>
            <a:pPr marL="457200" indent="-457200">
              <a:buFont typeface="Arial" panose="020B0604020202020204" pitchFamily="34" charset="0"/>
              <a:buChar char="•"/>
              <a:defRPr/>
            </a:pPr>
            <a:endParaRPr lang="en-US" altLang="en-US" dirty="0"/>
          </a:p>
          <a:p>
            <a:pPr>
              <a:defRPr/>
            </a:pPr>
            <a:r>
              <a:rPr lang="en-US" altLang="en-US" dirty="0"/>
              <a:t>MOTOR LOAD AT FULL INSERTION</a:t>
            </a:r>
          </a:p>
          <a:p>
            <a:pPr marL="457200" indent="-457200">
              <a:buFont typeface="Arial" panose="020B0604020202020204" pitchFamily="34" charset="0"/>
              <a:buChar char="•"/>
              <a:defRPr/>
            </a:pPr>
            <a:r>
              <a:rPr lang="en-US" altLang="en-US" dirty="0"/>
              <a:t>SHIELDING SLIDE (~3000 lbs.) – 12 lbs.</a:t>
            </a:r>
          </a:p>
          <a:p>
            <a:pPr marL="457200" indent="-457200">
              <a:buFont typeface="Arial" panose="020B0604020202020204" pitchFamily="34" charset="0"/>
              <a:buChar char="•"/>
              <a:defRPr/>
            </a:pPr>
            <a:r>
              <a:rPr lang="en-US" altLang="en-US" dirty="0"/>
              <a:t>TARGET SLIDE (~30 lbs.) – 0.12 lbs.</a:t>
            </a:r>
          </a:p>
          <a:p>
            <a:pPr marL="457200" indent="-457200">
              <a:buFont typeface="Arial" panose="020B0604020202020204" pitchFamily="34" charset="0"/>
              <a:buChar char="•"/>
              <a:defRPr/>
            </a:pPr>
            <a:r>
              <a:rPr lang="en-US" altLang="en-US" dirty="0"/>
              <a:t>SPRING (24.31 lbs./in)@1/2 in – 12 lbs.</a:t>
            </a:r>
          </a:p>
          <a:p>
            <a:pPr marL="457200" indent="-457200">
              <a:buFont typeface="Arial" panose="020B0604020202020204" pitchFamily="34" charset="0"/>
              <a:buChar char="•"/>
              <a:defRPr/>
            </a:pPr>
            <a:r>
              <a:rPr lang="en-US" altLang="en-US" dirty="0"/>
              <a:t>SPRING PLUNGER – 9 lbs.</a:t>
            </a:r>
          </a:p>
          <a:p>
            <a:pPr marL="457200" indent="-457200">
              <a:buFont typeface="Arial" panose="020B0604020202020204" pitchFamily="34" charset="0"/>
              <a:buChar char="•"/>
              <a:defRPr/>
            </a:pPr>
            <a:endParaRPr lang="en-US" altLang="en-US" dirty="0"/>
          </a:p>
          <a:p>
            <a:pPr marL="457200" indent="-457200">
              <a:buFont typeface="Arial" panose="020B0604020202020204" pitchFamily="34" charset="0"/>
              <a:buChar char="•"/>
              <a:defRPr/>
            </a:pPr>
            <a:r>
              <a:rPr lang="en-US" altLang="en-US" dirty="0"/>
              <a:t>~33 lbs. TOTAL or 29.7 in-lbs.</a:t>
            </a:r>
          </a:p>
          <a:p>
            <a:pPr marL="457200" indent="-457200">
              <a:buFont typeface="Arial" panose="020B0604020202020204" pitchFamily="34" charset="0"/>
              <a:buChar char="•"/>
              <a:defRPr/>
            </a:pPr>
            <a:endParaRPr lang="en-US" altLang="en-US" dirty="0"/>
          </a:p>
          <a:p>
            <a:pPr>
              <a:defRPr/>
            </a:pPr>
            <a:r>
              <a:rPr lang="en-US" altLang="en-US" dirty="0"/>
              <a:t>MOTOR RATED AT 200 in-lbs.</a:t>
            </a:r>
          </a:p>
          <a:p>
            <a:pPr marL="457200" indent="-457200">
              <a:buFont typeface="Arial" panose="020B0604020202020204" pitchFamily="34" charset="0"/>
              <a:buChar char="•"/>
              <a:defRPr/>
            </a:pPr>
            <a:endParaRPr lang="en-US" altLang="en-US" dirty="0"/>
          </a:p>
          <a:p>
            <a:pPr>
              <a:defRPr/>
            </a:pPr>
            <a:endParaRPr lang="en-US" altLang="en-US" dirty="0"/>
          </a:p>
        </p:txBody>
      </p:sp>
      <p:pic>
        <p:nvPicPr>
          <p:cNvPr id="43011" name="Picture 1">
            <a:extLst>
              <a:ext uri="{FF2B5EF4-FFF2-40B4-BE49-F238E27FC236}">
                <a16:creationId xmlns:a16="http://schemas.microsoft.com/office/drawing/2014/main" id="{D231D9D5-3748-CB40-97C3-B4FED1D977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4550" y="2493963"/>
            <a:ext cx="4692650"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Slide Number Placeholder 7">
            <a:extLst>
              <a:ext uri="{FF2B5EF4-FFF2-40B4-BE49-F238E27FC236}">
                <a16:creationId xmlns:a16="http://schemas.microsoft.com/office/drawing/2014/main" id="{20AEB41A-164C-084B-A6FB-8E30EA1562C1}"/>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87D43D74-E5C1-4948-B12C-830E9B4D0752}" type="slidenum">
              <a:rPr lang="en-US" altLang="en-US"/>
              <a:pPr>
                <a:defRPr/>
              </a:pPr>
              <a:t>14</a:t>
            </a:fld>
            <a:r>
              <a:rPr lang="en-US" altLang="en-US"/>
              <a:t> OF 35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EE29D53-2426-6D45-9188-A40DF0B4F168}"/>
              </a:ext>
            </a:extLst>
          </p:cNvPr>
          <p:cNvSpPr>
            <a:spLocks noGrp="1"/>
          </p:cNvSpPr>
          <p:nvPr>
            <p:ph type="title"/>
          </p:nvPr>
        </p:nvSpPr>
        <p:spPr>
          <a:xfrm>
            <a:off x="733425" y="82550"/>
            <a:ext cx="13989050" cy="635000"/>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ALUMINUM TOP PLATE ANALYSIS</a:t>
            </a:r>
          </a:p>
        </p:txBody>
      </p:sp>
      <p:sp>
        <p:nvSpPr>
          <p:cNvPr id="45058" name="TextBox 2">
            <a:extLst>
              <a:ext uri="{FF2B5EF4-FFF2-40B4-BE49-F238E27FC236}">
                <a16:creationId xmlns:a16="http://schemas.microsoft.com/office/drawing/2014/main" id="{C589E7C2-6508-2645-94DF-156ACBD62B35}"/>
              </a:ext>
            </a:extLst>
          </p:cNvPr>
          <p:cNvSpPr txBox="1">
            <a:spLocks noChangeArrowheads="1"/>
          </p:cNvSpPr>
          <p:nvPr/>
        </p:nvSpPr>
        <p:spPr bwMode="auto">
          <a:xfrm>
            <a:off x="2178050" y="823913"/>
            <a:ext cx="133731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PLACING THE SHIELDING LOAD CENTERED ON THE PLATE</a:t>
            </a:r>
          </a:p>
        </p:txBody>
      </p:sp>
      <p:pic>
        <p:nvPicPr>
          <p:cNvPr id="45059" name="Picture 1">
            <a:extLst>
              <a:ext uri="{FF2B5EF4-FFF2-40B4-BE49-F238E27FC236}">
                <a16:creationId xmlns:a16="http://schemas.microsoft.com/office/drawing/2014/main" id="{5580C718-83E7-D342-A80D-63106173B0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025" y="4525963"/>
            <a:ext cx="4511675"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
            <a:extLst>
              <a:ext uri="{FF2B5EF4-FFF2-40B4-BE49-F238E27FC236}">
                <a16:creationId xmlns:a16="http://schemas.microsoft.com/office/drawing/2014/main" id="{92E2D57A-A0F2-434A-A8AF-425BC47437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6138" y="6276975"/>
            <a:ext cx="6948487"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
            <a:extLst>
              <a:ext uri="{FF2B5EF4-FFF2-40B4-BE49-F238E27FC236}">
                <a16:creationId xmlns:a16="http://schemas.microsoft.com/office/drawing/2014/main" id="{826AFC3F-09E2-B747-B5E7-24FE17A27ED3}"/>
              </a:ext>
            </a:extLst>
          </p:cNvPr>
          <p:cNvSpPr>
            <a:spLocks noChangeArrowheads="1"/>
          </p:cNvSpPr>
          <p:nvPr/>
        </p:nvSpPr>
        <p:spPr bwMode="auto">
          <a:xfrm>
            <a:off x="204788" y="2397125"/>
            <a:ext cx="39481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a:t>Maximum Deflection</a:t>
            </a:r>
          </a:p>
        </p:txBody>
      </p:sp>
      <p:sp>
        <p:nvSpPr>
          <p:cNvPr id="45062" name="Rectangle 5">
            <a:extLst>
              <a:ext uri="{FF2B5EF4-FFF2-40B4-BE49-F238E27FC236}">
                <a16:creationId xmlns:a16="http://schemas.microsoft.com/office/drawing/2014/main" id="{E5716625-FCA0-B746-A91D-E07C588183AE}"/>
              </a:ext>
            </a:extLst>
          </p:cNvPr>
          <p:cNvSpPr>
            <a:spLocks noChangeArrowheads="1"/>
          </p:cNvSpPr>
          <p:nvPr/>
        </p:nvSpPr>
        <p:spPr bwMode="auto">
          <a:xfrm>
            <a:off x="204788" y="1474788"/>
            <a:ext cx="2860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a:t>Maximum Stress</a:t>
            </a:r>
          </a:p>
        </p:txBody>
      </p:sp>
      <p:graphicFrame>
        <p:nvGraphicFramePr>
          <p:cNvPr id="45063" name="Object 7">
            <a:extLst>
              <a:ext uri="{FF2B5EF4-FFF2-40B4-BE49-F238E27FC236}">
                <a16:creationId xmlns:a16="http://schemas.microsoft.com/office/drawing/2014/main" id="{E146995C-BCFE-644A-B866-9FE3DEFA75EA}"/>
              </a:ext>
            </a:extLst>
          </p:cNvPr>
          <p:cNvGraphicFramePr>
            <a:graphicFrameLocks noChangeAspect="1"/>
          </p:cNvGraphicFramePr>
          <p:nvPr/>
        </p:nvGraphicFramePr>
        <p:xfrm>
          <a:off x="3646488" y="2176463"/>
          <a:ext cx="2303462" cy="871537"/>
        </p:xfrm>
        <a:graphic>
          <a:graphicData uri="http://schemas.openxmlformats.org/presentationml/2006/ole">
            <mc:AlternateContent xmlns:mc="http://schemas.openxmlformats.org/markup-compatibility/2006">
              <mc:Choice xmlns:v="urn:schemas-microsoft-com:vml" Requires="v">
                <p:oleObj spid="_x0000_s45102" name="Mathcad" r:id="rId6" imgW="1092200" imgH="406400" progId="Mathcad">
                  <p:embed/>
                </p:oleObj>
              </mc:Choice>
              <mc:Fallback>
                <p:oleObj name="Mathcad" r:id="rId6" imgW="1092200" imgH="406400" progId="Mathca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6488" y="2176463"/>
                        <a:ext cx="23034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4" name="Object 4">
            <a:extLst>
              <a:ext uri="{FF2B5EF4-FFF2-40B4-BE49-F238E27FC236}">
                <a16:creationId xmlns:a16="http://schemas.microsoft.com/office/drawing/2014/main" id="{2962D27E-FC90-564E-8E45-4A56BF25C5F6}"/>
              </a:ext>
            </a:extLst>
          </p:cNvPr>
          <p:cNvGraphicFramePr>
            <a:graphicFrameLocks noChangeAspect="1"/>
          </p:cNvGraphicFramePr>
          <p:nvPr/>
        </p:nvGraphicFramePr>
        <p:xfrm>
          <a:off x="3608388" y="1362075"/>
          <a:ext cx="2306637" cy="749300"/>
        </p:xfrm>
        <a:graphic>
          <a:graphicData uri="http://schemas.openxmlformats.org/presentationml/2006/ole">
            <mc:AlternateContent xmlns:mc="http://schemas.openxmlformats.org/markup-compatibility/2006">
              <mc:Choice xmlns:v="urn:schemas-microsoft-com:vml" Requires="v">
                <p:oleObj spid="_x0000_s45103" name="Mathcad" r:id="rId8" imgW="1041400" imgH="342900" progId="Mathcad">
                  <p:embed/>
                </p:oleObj>
              </mc:Choice>
              <mc:Fallback>
                <p:oleObj name="Mathcad" r:id="rId8" imgW="1041400" imgH="342900" progId="Mathca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8388" y="1362075"/>
                        <a:ext cx="230663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Table 9">
            <a:extLst>
              <a:ext uri="{FF2B5EF4-FFF2-40B4-BE49-F238E27FC236}">
                <a16:creationId xmlns:a16="http://schemas.microsoft.com/office/drawing/2014/main" id="{FF038177-70A9-5B45-8B61-7A4609A9F2B0}"/>
              </a:ext>
            </a:extLst>
          </p:cNvPr>
          <p:cNvGraphicFramePr>
            <a:graphicFrameLocks noGrp="1"/>
          </p:cNvGraphicFramePr>
          <p:nvPr/>
        </p:nvGraphicFramePr>
        <p:xfrm>
          <a:off x="6997700" y="1398588"/>
          <a:ext cx="7883525" cy="3194050"/>
        </p:xfrm>
        <a:graphic>
          <a:graphicData uri="http://schemas.openxmlformats.org/drawingml/2006/table">
            <a:tbl>
              <a:tblPr firstRow="1" bandRow="1">
                <a:tableStyleId>{5C22544A-7EE6-4342-B048-85BDC9FD1C3A}</a:tableStyleId>
              </a:tblPr>
              <a:tblGrid>
                <a:gridCol w="1277658">
                  <a:extLst>
                    <a:ext uri="{9D8B030D-6E8A-4147-A177-3AD203B41FA5}">
                      <a16:colId xmlns:a16="http://schemas.microsoft.com/office/drawing/2014/main" val="1146431587"/>
                    </a:ext>
                  </a:extLst>
                </a:gridCol>
                <a:gridCol w="3959335">
                  <a:extLst>
                    <a:ext uri="{9D8B030D-6E8A-4147-A177-3AD203B41FA5}">
                      <a16:colId xmlns:a16="http://schemas.microsoft.com/office/drawing/2014/main" val="3806499917"/>
                    </a:ext>
                  </a:extLst>
                </a:gridCol>
                <a:gridCol w="2646532">
                  <a:extLst>
                    <a:ext uri="{9D8B030D-6E8A-4147-A177-3AD203B41FA5}">
                      <a16:colId xmlns:a16="http://schemas.microsoft.com/office/drawing/2014/main" val="4251739088"/>
                    </a:ext>
                  </a:extLst>
                </a:gridCol>
              </a:tblGrid>
              <a:tr h="752224">
                <a:tc>
                  <a:txBody>
                    <a:bodyPr/>
                    <a:lstStyle/>
                    <a:p>
                      <a:endParaRPr lang="en-US" sz="2000" dirty="0">
                        <a:latin typeface="Arial" panose="020B0604020202020204" pitchFamily="34" charset="0"/>
                        <a:cs typeface="Arial" panose="020B0604020202020204" pitchFamily="34" charset="0"/>
                      </a:endParaRPr>
                    </a:p>
                  </a:txBody>
                  <a:tcPr marL="91443" marR="91443"/>
                </a:tc>
                <a:tc>
                  <a:txBody>
                    <a:bodyPr/>
                    <a:lstStyle/>
                    <a:p>
                      <a:endParaRPr lang="en-US" sz="2000" dirty="0">
                        <a:latin typeface="Arial" panose="020B0604020202020204" pitchFamily="34" charset="0"/>
                        <a:cs typeface="Arial" panose="020B0604020202020204" pitchFamily="34" charset="0"/>
                      </a:endParaRPr>
                    </a:p>
                  </a:txBody>
                  <a:tcPr marL="91443" marR="91443"/>
                </a:tc>
                <a:tc>
                  <a:txBody>
                    <a:bodyPr/>
                    <a:lstStyle/>
                    <a:p>
                      <a:r>
                        <a:rPr lang="en-US" sz="2000" baseline="0" dirty="0">
                          <a:latin typeface="Arial" panose="020B0604020202020204" pitchFamily="34" charset="0"/>
                          <a:cs typeface="Arial" panose="020B0604020202020204" pitchFamily="34" charset="0"/>
                        </a:rPr>
                        <a:t>½” THICK </a:t>
                      </a:r>
                      <a:r>
                        <a:rPr lang="en-US" sz="2000" cap="all" baseline="0" dirty="0">
                          <a:latin typeface="Arial" panose="020B0604020202020204" pitchFamily="34" charset="0"/>
                          <a:cs typeface="Arial" panose="020B0604020202020204" pitchFamily="34" charset="0"/>
                        </a:rPr>
                        <a:t>Aluminum plate</a:t>
                      </a:r>
                    </a:p>
                  </a:txBody>
                  <a:tcPr marL="91443" marR="91443"/>
                </a:tc>
                <a:extLst>
                  <a:ext uri="{0D108BD9-81ED-4DB2-BD59-A6C34878D82A}">
                    <a16:rowId xmlns:a16="http://schemas.microsoft.com/office/drawing/2014/main" val="3495333689"/>
                  </a:ext>
                </a:extLst>
              </a:tr>
              <a:tr h="406045">
                <a:tc>
                  <a:txBody>
                    <a:bodyPr/>
                    <a:lstStyle/>
                    <a:p>
                      <a:r>
                        <a:rPr lang="en-US" sz="2000" dirty="0">
                          <a:latin typeface="Arial" panose="020B0604020202020204" pitchFamily="34" charset="0"/>
                          <a:cs typeface="Arial" panose="020B0604020202020204" pitchFamily="34" charset="0"/>
                        </a:rPr>
                        <a:t>y(in) </a:t>
                      </a:r>
                    </a:p>
                  </a:txBody>
                  <a:tcPr marL="91443" marR="91443"/>
                </a:tc>
                <a:tc>
                  <a:txBody>
                    <a:bodyPr/>
                    <a:lstStyle/>
                    <a:p>
                      <a:r>
                        <a:rPr lang="en-US" sz="2000" dirty="0">
                          <a:latin typeface="Arial" panose="020B0604020202020204" pitchFamily="34" charset="0"/>
                          <a:cs typeface="Arial" panose="020B0604020202020204" pitchFamily="34" charset="0"/>
                        </a:rPr>
                        <a:t>DISTANCE</a:t>
                      </a:r>
                      <a:r>
                        <a:rPr lang="en-US" sz="2000" baseline="0" dirty="0">
                          <a:latin typeface="Arial" panose="020B0604020202020204" pitchFamily="34" charset="0"/>
                          <a:cs typeface="Arial" panose="020B0604020202020204" pitchFamily="34" charset="0"/>
                        </a:rPr>
                        <a:t> FROM AXIS</a:t>
                      </a:r>
                      <a:endParaRPr lang="en-US" sz="2000" dirty="0">
                        <a:latin typeface="Arial" panose="020B0604020202020204" pitchFamily="34" charset="0"/>
                        <a:cs typeface="Arial" panose="020B0604020202020204" pitchFamily="34" charset="0"/>
                      </a:endParaRPr>
                    </a:p>
                  </a:txBody>
                  <a:tcPr marL="91443" marR="91443"/>
                </a:tc>
                <a:tc>
                  <a:txBody>
                    <a:bodyPr/>
                    <a:lstStyle/>
                    <a:p>
                      <a:r>
                        <a:rPr lang="en-US" sz="2000" dirty="0">
                          <a:latin typeface="Arial" panose="020B0604020202020204" pitchFamily="34" charset="0"/>
                          <a:cs typeface="Arial" panose="020B0604020202020204" pitchFamily="34" charset="0"/>
                        </a:rPr>
                        <a:t>.25</a:t>
                      </a:r>
                    </a:p>
                  </a:txBody>
                  <a:tcPr marL="91443" marR="91443"/>
                </a:tc>
                <a:extLst>
                  <a:ext uri="{0D108BD9-81ED-4DB2-BD59-A6C34878D82A}">
                    <a16:rowId xmlns:a16="http://schemas.microsoft.com/office/drawing/2014/main" val="2018312898"/>
                  </a:ext>
                </a:extLst>
              </a:tr>
              <a:tr h="411373">
                <a:tc>
                  <a:txBody>
                    <a:bodyPr/>
                    <a:lstStyle/>
                    <a:p>
                      <a:r>
                        <a:rPr lang="en-US" sz="2000" dirty="0">
                          <a:latin typeface="Arial" panose="020B0604020202020204" pitchFamily="34" charset="0"/>
                          <a:cs typeface="Arial" panose="020B0604020202020204" pitchFamily="34" charset="0"/>
                        </a:rPr>
                        <a:t>F(lbs.)</a:t>
                      </a:r>
                    </a:p>
                  </a:txBody>
                  <a:tcPr marL="91443" marR="91443"/>
                </a:tc>
                <a:tc>
                  <a:txBody>
                    <a:bodyPr/>
                    <a:lstStyle/>
                    <a:p>
                      <a:r>
                        <a:rPr lang="en-US" sz="2000" dirty="0">
                          <a:latin typeface="Arial" panose="020B0604020202020204" pitchFamily="34" charset="0"/>
                          <a:cs typeface="Arial" panose="020B0604020202020204" pitchFamily="34" charset="0"/>
                        </a:rPr>
                        <a:t>LOAD</a:t>
                      </a:r>
                    </a:p>
                  </a:txBody>
                  <a:tcPr marL="91443" marR="91443"/>
                </a:tc>
                <a:tc>
                  <a:txBody>
                    <a:bodyPr/>
                    <a:lstStyle/>
                    <a:p>
                      <a:r>
                        <a:rPr lang="en-US" sz="2000" dirty="0">
                          <a:latin typeface="Arial" panose="020B0604020202020204" pitchFamily="34" charset="0"/>
                          <a:cs typeface="Arial" panose="020B0604020202020204" pitchFamily="34" charset="0"/>
                        </a:rPr>
                        <a:t>3000</a:t>
                      </a:r>
                    </a:p>
                  </a:txBody>
                  <a:tcPr marL="91443" marR="91443"/>
                </a:tc>
                <a:extLst>
                  <a:ext uri="{0D108BD9-81ED-4DB2-BD59-A6C34878D82A}">
                    <a16:rowId xmlns:a16="http://schemas.microsoft.com/office/drawing/2014/main" val="2649880598"/>
                  </a:ext>
                </a:extLst>
              </a:tr>
              <a:tr h="411373">
                <a:tc>
                  <a:txBody>
                    <a:bodyPr/>
                    <a:lstStyle/>
                    <a:p>
                      <a:r>
                        <a:rPr lang="en-US" sz="2000" dirty="0">
                          <a:latin typeface="Arial" panose="020B0604020202020204" pitchFamily="34" charset="0"/>
                          <a:cs typeface="Arial" panose="020B0604020202020204" pitchFamily="34" charset="0"/>
                        </a:rPr>
                        <a:t>L(in)</a:t>
                      </a:r>
                    </a:p>
                  </a:txBody>
                  <a:tcPr marL="91443" marR="91443"/>
                </a:tc>
                <a:tc>
                  <a:txBody>
                    <a:bodyPr/>
                    <a:lstStyle/>
                    <a:p>
                      <a:r>
                        <a:rPr lang="en-US" sz="2000" dirty="0">
                          <a:latin typeface="Arial" panose="020B0604020202020204" pitchFamily="34" charset="0"/>
                          <a:cs typeface="Arial" panose="020B0604020202020204" pitchFamily="34" charset="0"/>
                        </a:rPr>
                        <a:t>SPAN</a:t>
                      </a:r>
                      <a:r>
                        <a:rPr lang="en-US" sz="2000" baseline="0" dirty="0">
                          <a:latin typeface="Arial" panose="020B0604020202020204" pitchFamily="34" charset="0"/>
                          <a:cs typeface="Arial" panose="020B0604020202020204" pitchFamily="34" charset="0"/>
                        </a:rPr>
                        <a:t> LENGTH</a:t>
                      </a:r>
                      <a:endParaRPr lang="en-US" sz="2000" dirty="0">
                        <a:latin typeface="Arial" panose="020B0604020202020204" pitchFamily="34" charset="0"/>
                        <a:cs typeface="Arial" panose="020B0604020202020204" pitchFamily="34" charset="0"/>
                      </a:endParaRPr>
                    </a:p>
                  </a:txBody>
                  <a:tcPr marL="91443" marR="91443"/>
                </a:tc>
                <a:tc>
                  <a:txBody>
                    <a:bodyPr/>
                    <a:lstStyle/>
                    <a:p>
                      <a:r>
                        <a:rPr lang="en-US" sz="2000" dirty="0">
                          <a:latin typeface="Arial" panose="020B0604020202020204" pitchFamily="34" charset="0"/>
                          <a:cs typeface="Arial" panose="020B0604020202020204" pitchFamily="34" charset="0"/>
                        </a:rPr>
                        <a:t>20</a:t>
                      </a:r>
                    </a:p>
                  </a:txBody>
                  <a:tcPr marL="91443" marR="91443"/>
                </a:tc>
                <a:extLst>
                  <a:ext uri="{0D108BD9-81ED-4DB2-BD59-A6C34878D82A}">
                    <a16:rowId xmlns:a16="http://schemas.microsoft.com/office/drawing/2014/main" val="1521170834"/>
                  </a:ext>
                </a:extLst>
              </a:tr>
              <a:tr h="404345">
                <a:tc>
                  <a:txBody>
                    <a:bodyPr/>
                    <a:lstStyle/>
                    <a:p>
                      <a:r>
                        <a:rPr lang="en-US" sz="2000" dirty="0">
                          <a:latin typeface="Arial" panose="020B0604020202020204" pitchFamily="34" charset="0"/>
                          <a:cs typeface="Arial" panose="020B0604020202020204" pitchFamily="34" charset="0"/>
                        </a:rPr>
                        <a:t>I(in^4)</a:t>
                      </a:r>
                    </a:p>
                  </a:txBody>
                  <a:tcPr marL="91443" marR="91443"/>
                </a:tc>
                <a:tc>
                  <a:txBody>
                    <a:bodyPr/>
                    <a:lstStyle/>
                    <a:p>
                      <a:r>
                        <a:rPr lang="en-US" sz="2000" dirty="0">
                          <a:latin typeface="Arial" panose="020B0604020202020204" pitchFamily="34" charset="0"/>
                          <a:cs typeface="Arial" panose="020B0604020202020204" pitchFamily="34" charset="0"/>
                        </a:rPr>
                        <a:t>MOMENT OF INERTIA</a:t>
                      </a:r>
                    </a:p>
                  </a:txBody>
                  <a:tcPr marL="91443" marR="91443"/>
                </a:tc>
                <a:tc>
                  <a:txBody>
                    <a:bodyPr/>
                    <a:lstStyle/>
                    <a:p>
                      <a:r>
                        <a:rPr lang="en-US" sz="2000" dirty="0">
                          <a:latin typeface="Arial" panose="020B0604020202020204" pitchFamily="34" charset="0"/>
                          <a:cs typeface="Arial" panose="020B0604020202020204" pitchFamily="34" charset="0"/>
                        </a:rPr>
                        <a:t>.208</a:t>
                      </a:r>
                    </a:p>
                  </a:txBody>
                  <a:tcPr marL="91443" marR="91443"/>
                </a:tc>
                <a:extLst>
                  <a:ext uri="{0D108BD9-81ED-4DB2-BD59-A6C34878D82A}">
                    <a16:rowId xmlns:a16="http://schemas.microsoft.com/office/drawing/2014/main" val="1396370539"/>
                  </a:ext>
                </a:extLst>
              </a:tr>
              <a:tr h="404345">
                <a:tc>
                  <a:txBody>
                    <a:bodyPr/>
                    <a:lstStyle/>
                    <a:p>
                      <a:r>
                        <a:rPr lang="en-US" sz="2000" dirty="0">
                          <a:latin typeface="Arial" panose="020B0604020202020204" pitchFamily="34" charset="0"/>
                          <a:cs typeface="Arial" panose="020B0604020202020204" pitchFamily="34" charset="0"/>
                        </a:rPr>
                        <a:t>E(psi)</a:t>
                      </a:r>
                    </a:p>
                  </a:txBody>
                  <a:tcPr marL="91443" marR="91443"/>
                </a:tc>
                <a:tc>
                  <a:txBody>
                    <a:bodyPr/>
                    <a:lstStyle/>
                    <a:p>
                      <a:r>
                        <a:rPr lang="en-US" sz="2000" dirty="0">
                          <a:latin typeface="Arial" panose="020B0604020202020204" pitchFamily="34" charset="0"/>
                          <a:cs typeface="Arial" panose="020B0604020202020204" pitchFamily="34" charset="0"/>
                        </a:rPr>
                        <a:t>MODULUS</a:t>
                      </a:r>
                      <a:r>
                        <a:rPr lang="en-US" sz="2000" baseline="0" dirty="0">
                          <a:latin typeface="Arial" panose="020B0604020202020204" pitchFamily="34" charset="0"/>
                          <a:cs typeface="Arial" panose="020B0604020202020204" pitchFamily="34" charset="0"/>
                        </a:rPr>
                        <a:t> OF ELASTICITY</a:t>
                      </a:r>
                      <a:endParaRPr lang="en-US" sz="2000" dirty="0">
                        <a:latin typeface="Arial" panose="020B0604020202020204" pitchFamily="34" charset="0"/>
                        <a:cs typeface="Arial" panose="020B0604020202020204" pitchFamily="34" charset="0"/>
                      </a:endParaRPr>
                    </a:p>
                  </a:txBody>
                  <a:tcPr marL="91443" marR="91443"/>
                </a:tc>
                <a:tc>
                  <a:txBody>
                    <a:bodyPr/>
                    <a:lstStyle/>
                    <a:p>
                      <a:r>
                        <a:rPr lang="en-US" sz="2000" dirty="0">
                          <a:latin typeface="Arial" panose="020B0604020202020204" pitchFamily="34" charset="0"/>
                          <a:cs typeface="Arial" panose="020B0604020202020204" pitchFamily="34" charset="0"/>
                        </a:rPr>
                        <a:t>10000000</a:t>
                      </a:r>
                    </a:p>
                  </a:txBody>
                  <a:tcPr marL="91443" marR="91443"/>
                </a:tc>
                <a:extLst>
                  <a:ext uri="{0D108BD9-81ED-4DB2-BD59-A6C34878D82A}">
                    <a16:rowId xmlns:a16="http://schemas.microsoft.com/office/drawing/2014/main" val="143212190"/>
                  </a:ext>
                </a:extLst>
              </a:tr>
              <a:tr h="404345">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Y(psi)</a:t>
                      </a:r>
                    </a:p>
                  </a:txBody>
                  <a:tcPr marL="91443" marR="91443"/>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YIELD STRENGTH</a:t>
                      </a:r>
                    </a:p>
                  </a:txBody>
                  <a:tcPr marL="91443" marR="91443"/>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40000</a:t>
                      </a:r>
                    </a:p>
                  </a:txBody>
                  <a:tcPr marL="91443" marR="91443"/>
                </a:tc>
                <a:extLst>
                  <a:ext uri="{0D108BD9-81ED-4DB2-BD59-A6C34878D82A}">
                    <a16:rowId xmlns:a16="http://schemas.microsoft.com/office/drawing/2014/main" val="414295786"/>
                  </a:ext>
                </a:extLst>
              </a:tr>
            </a:tbl>
          </a:graphicData>
        </a:graphic>
      </p:graphicFrame>
      <p:sp>
        <p:nvSpPr>
          <p:cNvPr id="45099" name="Rectangle 10">
            <a:extLst>
              <a:ext uri="{FF2B5EF4-FFF2-40B4-BE49-F238E27FC236}">
                <a16:creationId xmlns:a16="http://schemas.microsoft.com/office/drawing/2014/main" id="{10869532-D890-D244-A188-B8D5FAC42D33}"/>
              </a:ext>
            </a:extLst>
          </p:cNvPr>
          <p:cNvSpPr>
            <a:spLocks noChangeArrowheads="1"/>
          </p:cNvSpPr>
          <p:nvPr/>
        </p:nvSpPr>
        <p:spPr bwMode="auto">
          <a:xfrm>
            <a:off x="293688" y="2995613"/>
            <a:ext cx="55959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t>Maximum Stress = 18029 psi</a:t>
            </a:r>
          </a:p>
          <a:p>
            <a:r>
              <a:rPr lang="en-US" altLang="en-US" sz="3200"/>
              <a:t>Maximum Deflection = 0.24 in</a:t>
            </a:r>
          </a:p>
          <a:p>
            <a:r>
              <a:rPr lang="en-US" altLang="en-US" sz="3200"/>
              <a:t>Safety Factor = 2.2</a:t>
            </a:r>
          </a:p>
        </p:txBody>
      </p:sp>
      <p:sp>
        <p:nvSpPr>
          <p:cNvPr id="45100" name="Rectangle 18">
            <a:extLst>
              <a:ext uri="{FF2B5EF4-FFF2-40B4-BE49-F238E27FC236}">
                <a16:creationId xmlns:a16="http://schemas.microsoft.com/office/drawing/2014/main" id="{3B58DC05-2444-BA4F-A244-EAB8DE405E83}"/>
              </a:ext>
            </a:extLst>
          </p:cNvPr>
          <p:cNvSpPr>
            <a:spLocks noChangeArrowheads="1"/>
          </p:cNvSpPr>
          <p:nvPr/>
        </p:nvSpPr>
        <p:spPr bwMode="auto">
          <a:xfrm>
            <a:off x="6997700" y="4565650"/>
            <a:ext cx="80105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a:t>IN REALITY THE S4 BLOCK (&amp; SOME OF THE WATER) SPANS THE PLATE SUPPORTS AND HAS LITTLE CONTRIBUTION TO THE ANALYSIS DECREASING THE STRESS BY 10x</a:t>
            </a:r>
          </a:p>
        </p:txBody>
      </p:sp>
      <p:sp>
        <p:nvSpPr>
          <p:cNvPr id="34862" name="Slide Number Placeholder 7">
            <a:extLst>
              <a:ext uri="{FF2B5EF4-FFF2-40B4-BE49-F238E27FC236}">
                <a16:creationId xmlns:a16="http://schemas.microsoft.com/office/drawing/2014/main" id="{E11F38FF-300F-EF48-B5A2-56E26A4ADD7F}"/>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C81C419E-CDF9-B14F-AD69-3B117D46CD20}" type="slidenum">
              <a:rPr lang="en-US" altLang="en-US"/>
              <a:pPr>
                <a:defRPr/>
              </a:pPr>
              <a:t>15</a:t>
            </a:fld>
            <a:r>
              <a:rPr lang="en-US" altLang="en-US"/>
              <a:t> OF 35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1C22C88-1C17-3540-9150-BB99E1C5D6EB}"/>
              </a:ext>
            </a:extLst>
          </p:cNvPr>
          <p:cNvSpPr>
            <a:spLocks noGrp="1"/>
          </p:cNvSpPr>
          <p:nvPr>
            <p:ph type="title"/>
          </p:nvPr>
        </p:nvSpPr>
        <p:spPr>
          <a:xfrm>
            <a:off x="733425" y="82550"/>
            <a:ext cx="13989050" cy="635000"/>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SUPPORT STAND ANALYSIS</a:t>
            </a:r>
          </a:p>
        </p:txBody>
      </p:sp>
      <p:sp>
        <p:nvSpPr>
          <p:cNvPr id="47106" name="TextBox 2">
            <a:extLst>
              <a:ext uri="{FF2B5EF4-FFF2-40B4-BE49-F238E27FC236}">
                <a16:creationId xmlns:a16="http://schemas.microsoft.com/office/drawing/2014/main" id="{F5A69648-1D48-BB4E-A456-5943DE72B6F3}"/>
              </a:ext>
            </a:extLst>
          </p:cNvPr>
          <p:cNvSpPr txBox="1">
            <a:spLocks noChangeArrowheads="1"/>
          </p:cNvSpPr>
          <p:nvPr/>
        </p:nvSpPr>
        <p:spPr bwMode="auto">
          <a:xfrm>
            <a:off x="1533525" y="788988"/>
            <a:ext cx="1337468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PLACING HALF SHIELDING LOAD CENTERED 0N THE 8020 25” SPAN</a:t>
            </a:r>
          </a:p>
        </p:txBody>
      </p:sp>
      <p:pic>
        <p:nvPicPr>
          <p:cNvPr id="47107" name="Picture 1">
            <a:extLst>
              <a:ext uri="{FF2B5EF4-FFF2-40B4-BE49-F238E27FC236}">
                <a16:creationId xmlns:a16="http://schemas.microsoft.com/office/drawing/2014/main" id="{BB8D1AD9-4741-2243-8042-AD18C622AB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025" y="4525963"/>
            <a:ext cx="4511675"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
            <a:extLst>
              <a:ext uri="{FF2B5EF4-FFF2-40B4-BE49-F238E27FC236}">
                <a16:creationId xmlns:a16="http://schemas.microsoft.com/office/drawing/2014/main" id="{61FFB47D-470A-FB44-BA63-C227CC3C0C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6138" y="6172200"/>
            <a:ext cx="6948487"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1">
            <a:extLst>
              <a:ext uri="{FF2B5EF4-FFF2-40B4-BE49-F238E27FC236}">
                <a16:creationId xmlns:a16="http://schemas.microsoft.com/office/drawing/2014/main" id="{50A9700A-6940-DC46-A470-BD9EB3D29A94}"/>
              </a:ext>
            </a:extLst>
          </p:cNvPr>
          <p:cNvSpPr>
            <a:spLocks noChangeArrowheads="1"/>
          </p:cNvSpPr>
          <p:nvPr/>
        </p:nvSpPr>
        <p:spPr bwMode="auto">
          <a:xfrm>
            <a:off x="204788" y="2397125"/>
            <a:ext cx="39481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a:t>Maximum Deflection</a:t>
            </a:r>
          </a:p>
        </p:txBody>
      </p:sp>
      <p:sp>
        <p:nvSpPr>
          <p:cNvPr id="47110" name="Rectangle 5">
            <a:extLst>
              <a:ext uri="{FF2B5EF4-FFF2-40B4-BE49-F238E27FC236}">
                <a16:creationId xmlns:a16="http://schemas.microsoft.com/office/drawing/2014/main" id="{26CE79A2-BC2F-5449-BB9C-6BB3681B2B9C}"/>
              </a:ext>
            </a:extLst>
          </p:cNvPr>
          <p:cNvSpPr>
            <a:spLocks noChangeArrowheads="1"/>
          </p:cNvSpPr>
          <p:nvPr/>
        </p:nvSpPr>
        <p:spPr bwMode="auto">
          <a:xfrm>
            <a:off x="204788" y="1474788"/>
            <a:ext cx="2860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a:t>Maximum Stress</a:t>
            </a:r>
          </a:p>
        </p:txBody>
      </p:sp>
      <p:graphicFrame>
        <p:nvGraphicFramePr>
          <p:cNvPr id="47111" name="Object 7">
            <a:extLst>
              <a:ext uri="{FF2B5EF4-FFF2-40B4-BE49-F238E27FC236}">
                <a16:creationId xmlns:a16="http://schemas.microsoft.com/office/drawing/2014/main" id="{5DD53AEB-D392-A047-810F-61A77DC0F279}"/>
              </a:ext>
            </a:extLst>
          </p:cNvPr>
          <p:cNvGraphicFramePr>
            <a:graphicFrameLocks noChangeAspect="1"/>
          </p:cNvGraphicFramePr>
          <p:nvPr/>
        </p:nvGraphicFramePr>
        <p:xfrm>
          <a:off x="3646488" y="2176463"/>
          <a:ext cx="2303462" cy="871537"/>
        </p:xfrm>
        <a:graphic>
          <a:graphicData uri="http://schemas.openxmlformats.org/presentationml/2006/ole">
            <mc:AlternateContent xmlns:mc="http://schemas.openxmlformats.org/markup-compatibility/2006">
              <mc:Choice xmlns:v="urn:schemas-microsoft-com:vml" Requires="v">
                <p:oleObj spid="_x0000_s47150" name="Mathcad" r:id="rId6" imgW="1092200" imgH="406400" progId="Mathcad">
                  <p:embed/>
                </p:oleObj>
              </mc:Choice>
              <mc:Fallback>
                <p:oleObj name="Mathcad" r:id="rId6" imgW="1092200" imgH="406400" progId="Mathca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6488" y="2176463"/>
                        <a:ext cx="23034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2" name="Object 4">
            <a:extLst>
              <a:ext uri="{FF2B5EF4-FFF2-40B4-BE49-F238E27FC236}">
                <a16:creationId xmlns:a16="http://schemas.microsoft.com/office/drawing/2014/main" id="{6E7F56B1-4F68-EE46-AA92-406F7FD7EF90}"/>
              </a:ext>
            </a:extLst>
          </p:cNvPr>
          <p:cNvGraphicFramePr>
            <a:graphicFrameLocks noChangeAspect="1"/>
          </p:cNvGraphicFramePr>
          <p:nvPr/>
        </p:nvGraphicFramePr>
        <p:xfrm>
          <a:off x="3608388" y="1362075"/>
          <a:ext cx="2306637" cy="749300"/>
        </p:xfrm>
        <a:graphic>
          <a:graphicData uri="http://schemas.openxmlformats.org/presentationml/2006/ole">
            <mc:AlternateContent xmlns:mc="http://schemas.openxmlformats.org/markup-compatibility/2006">
              <mc:Choice xmlns:v="urn:schemas-microsoft-com:vml" Requires="v">
                <p:oleObj spid="_x0000_s47151" name="Mathcad" r:id="rId8" imgW="1041400" imgH="342900" progId="Mathcad">
                  <p:embed/>
                </p:oleObj>
              </mc:Choice>
              <mc:Fallback>
                <p:oleObj name="Mathcad" r:id="rId8" imgW="1041400" imgH="342900" progId="Mathca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8388" y="1362075"/>
                        <a:ext cx="230663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Table 9">
            <a:extLst>
              <a:ext uri="{FF2B5EF4-FFF2-40B4-BE49-F238E27FC236}">
                <a16:creationId xmlns:a16="http://schemas.microsoft.com/office/drawing/2014/main" id="{7FBB351C-6F7C-1D41-8B95-F0B4993DB624}"/>
              </a:ext>
            </a:extLst>
          </p:cNvPr>
          <p:cNvGraphicFramePr>
            <a:graphicFrameLocks noGrp="1"/>
          </p:cNvGraphicFramePr>
          <p:nvPr/>
        </p:nvGraphicFramePr>
        <p:xfrm>
          <a:off x="6997700" y="1398588"/>
          <a:ext cx="7883525" cy="3194050"/>
        </p:xfrm>
        <a:graphic>
          <a:graphicData uri="http://schemas.openxmlformats.org/drawingml/2006/table">
            <a:tbl>
              <a:tblPr firstRow="1" bandRow="1">
                <a:tableStyleId>{5C22544A-7EE6-4342-B048-85BDC9FD1C3A}</a:tableStyleId>
              </a:tblPr>
              <a:tblGrid>
                <a:gridCol w="1277658">
                  <a:extLst>
                    <a:ext uri="{9D8B030D-6E8A-4147-A177-3AD203B41FA5}">
                      <a16:colId xmlns:a16="http://schemas.microsoft.com/office/drawing/2014/main" val="1146431587"/>
                    </a:ext>
                  </a:extLst>
                </a:gridCol>
                <a:gridCol w="3959335">
                  <a:extLst>
                    <a:ext uri="{9D8B030D-6E8A-4147-A177-3AD203B41FA5}">
                      <a16:colId xmlns:a16="http://schemas.microsoft.com/office/drawing/2014/main" val="3806499917"/>
                    </a:ext>
                  </a:extLst>
                </a:gridCol>
                <a:gridCol w="2646532">
                  <a:extLst>
                    <a:ext uri="{9D8B030D-6E8A-4147-A177-3AD203B41FA5}">
                      <a16:colId xmlns:a16="http://schemas.microsoft.com/office/drawing/2014/main" val="4251739088"/>
                    </a:ext>
                  </a:extLst>
                </a:gridCol>
              </a:tblGrid>
              <a:tr h="752224">
                <a:tc>
                  <a:txBody>
                    <a:bodyPr/>
                    <a:lstStyle/>
                    <a:p>
                      <a:endParaRPr lang="en-US" sz="2000" dirty="0">
                        <a:latin typeface="Arial" panose="020B0604020202020204" pitchFamily="34" charset="0"/>
                        <a:cs typeface="Arial" panose="020B0604020202020204" pitchFamily="34" charset="0"/>
                      </a:endParaRPr>
                    </a:p>
                  </a:txBody>
                  <a:tcPr marL="91443" marR="91443"/>
                </a:tc>
                <a:tc>
                  <a:txBody>
                    <a:bodyPr/>
                    <a:lstStyle/>
                    <a:p>
                      <a:endParaRPr lang="en-US" sz="2000" dirty="0">
                        <a:latin typeface="Arial" panose="020B0604020202020204" pitchFamily="34" charset="0"/>
                        <a:cs typeface="Arial" panose="020B0604020202020204" pitchFamily="34" charset="0"/>
                      </a:endParaRPr>
                    </a:p>
                  </a:txBody>
                  <a:tcPr marL="91443" marR="91443"/>
                </a:tc>
                <a:tc>
                  <a:txBody>
                    <a:bodyPr/>
                    <a:lstStyle/>
                    <a:p>
                      <a:r>
                        <a:rPr lang="en-US" sz="2000" dirty="0">
                          <a:latin typeface="Arial" panose="020B0604020202020204" pitchFamily="34" charset="0"/>
                          <a:cs typeface="Arial" panose="020B0604020202020204" pitchFamily="34" charset="0"/>
                        </a:rPr>
                        <a:t>8020</a:t>
                      </a:r>
                      <a:r>
                        <a:rPr lang="en-US" sz="2000" baseline="0" dirty="0">
                          <a:latin typeface="Arial" panose="020B0604020202020204" pitchFamily="34" charset="0"/>
                          <a:cs typeface="Arial" panose="020B0604020202020204" pitchFamily="34" charset="0"/>
                        </a:rPr>
                        <a:t> – 3030 PROFILE</a:t>
                      </a:r>
                      <a:endParaRPr lang="en-US" sz="2000" dirty="0">
                        <a:latin typeface="Arial" panose="020B0604020202020204" pitchFamily="34" charset="0"/>
                        <a:cs typeface="Arial" panose="020B0604020202020204" pitchFamily="34" charset="0"/>
                      </a:endParaRPr>
                    </a:p>
                  </a:txBody>
                  <a:tcPr marL="91443" marR="91443"/>
                </a:tc>
                <a:extLst>
                  <a:ext uri="{0D108BD9-81ED-4DB2-BD59-A6C34878D82A}">
                    <a16:rowId xmlns:a16="http://schemas.microsoft.com/office/drawing/2014/main" val="3495333689"/>
                  </a:ext>
                </a:extLst>
              </a:tr>
              <a:tr h="406045">
                <a:tc>
                  <a:txBody>
                    <a:bodyPr/>
                    <a:lstStyle/>
                    <a:p>
                      <a:r>
                        <a:rPr lang="en-US" sz="2000" dirty="0">
                          <a:latin typeface="Arial" panose="020B0604020202020204" pitchFamily="34" charset="0"/>
                          <a:cs typeface="Arial" panose="020B0604020202020204" pitchFamily="34" charset="0"/>
                        </a:rPr>
                        <a:t>y(in) </a:t>
                      </a:r>
                    </a:p>
                  </a:txBody>
                  <a:tcPr marL="91443" marR="91443"/>
                </a:tc>
                <a:tc>
                  <a:txBody>
                    <a:bodyPr/>
                    <a:lstStyle/>
                    <a:p>
                      <a:r>
                        <a:rPr lang="en-US" sz="2000" dirty="0">
                          <a:latin typeface="Arial" panose="020B0604020202020204" pitchFamily="34" charset="0"/>
                          <a:cs typeface="Arial" panose="020B0604020202020204" pitchFamily="34" charset="0"/>
                        </a:rPr>
                        <a:t>DISTANCE</a:t>
                      </a:r>
                      <a:r>
                        <a:rPr lang="en-US" sz="2000" baseline="0" dirty="0">
                          <a:latin typeface="Arial" panose="020B0604020202020204" pitchFamily="34" charset="0"/>
                          <a:cs typeface="Arial" panose="020B0604020202020204" pitchFamily="34" charset="0"/>
                        </a:rPr>
                        <a:t> FROM AXIS</a:t>
                      </a:r>
                      <a:endParaRPr lang="en-US" sz="2000" dirty="0">
                        <a:latin typeface="Arial" panose="020B0604020202020204" pitchFamily="34" charset="0"/>
                        <a:cs typeface="Arial" panose="020B0604020202020204" pitchFamily="34" charset="0"/>
                      </a:endParaRPr>
                    </a:p>
                  </a:txBody>
                  <a:tcPr marL="91443" marR="91443"/>
                </a:tc>
                <a:tc>
                  <a:txBody>
                    <a:bodyPr/>
                    <a:lstStyle/>
                    <a:p>
                      <a:r>
                        <a:rPr lang="en-US" sz="2000" dirty="0">
                          <a:latin typeface="Arial" panose="020B0604020202020204" pitchFamily="34" charset="0"/>
                          <a:cs typeface="Arial" panose="020B0604020202020204" pitchFamily="34" charset="0"/>
                        </a:rPr>
                        <a:t>1.5</a:t>
                      </a:r>
                    </a:p>
                  </a:txBody>
                  <a:tcPr marL="91443" marR="91443"/>
                </a:tc>
                <a:extLst>
                  <a:ext uri="{0D108BD9-81ED-4DB2-BD59-A6C34878D82A}">
                    <a16:rowId xmlns:a16="http://schemas.microsoft.com/office/drawing/2014/main" val="2018312898"/>
                  </a:ext>
                </a:extLst>
              </a:tr>
              <a:tr h="411373">
                <a:tc>
                  <a:txBody>
                    <a:bodyPr/>
                    <a:lstStyle/>
                    <a:p>
                      <a:r>
                        <a:rPr lang="en-US" sz="2000" dirty="0">
                          <a:latin typeface="Arial" panose="020B0604020202020204" pitchFamily="34" charset="0"/>
                          <a:cs typeface="Arial" panose="020B0604020202020204" pitchFamily="34" charset="0"/>
                        </a:rPr>
                        <a:t>F(lbs.)</a:t>
                      </a:r>
                    </a:p>
                  </a:txBody>
                  <a:tcPr marL="91443" marR="91443"/>
                </a:tc>
                <a:tc>
                  <a:txBody>
                    <a:bodyPr/>
                    <a:lstStyle/>
                    <a:p>
                      <a:r>
                        <a:rPr lang="en-US" sz="2000" dirty="0">
                          <a:latin typeface="Arial" panose="020B0604020202020204" pitchFamily="34" charset="0"/>
                          <a:cs typeface="Arial" panose="020B0604020202020204" pitchFamily="34" charset="0"/>
                        </a:rPr>
                        <a:t>LOAD</a:t>
                      </a:r>
                    </a:p>
                  </a:txBody>
                  <a:tcPr marL="91443" marR="91443"/>
                </a:tc>
                <a:tc>
                  <a:txBody>
                    <a:bodyPr/>
                    <a:lstStyle/>
                    <a:p>
                      <a:r>
                        <a:rPr lang="en-US" sz="2000" dirty="0">
                          <a:latin typeface="Arial" panose="020B0604020202020204" pitchFamily="34" charset="0"/>
                          <a:cs typeface="Arial" panose="020B0604020202020204" pitchFamily="34" charset="0"/>
                        </a:rPr>
                        <a:t>1500</a:t>
                      </a:r>
                    </a:p>
                  </a:txBody>
                  <a:tcPr marL="91443" marR="91443"/>
                </a:tc>
                <a:extLst>
                  <a:ext uri="{0D108BD9-81ED-4DB2-BD59-A6C34878D82A}">
                    <a16:rowId xmlns:a16="http://schemas.microsoft.com/office/drawing/2014/main" val="2649880598"/>
                  </a:ext>
                </a:extLst>
              </a:tr>
              <a:tr h="411373">
                <a:tc>
                  <a:txBody>
                    <a:bodyPr/>
                    <a:lstStyle/>
                    <a:p>
                      <a:r>
                        <a:rPr lang="en-US" sz="2000" dirty="0">
                          <a:latin typeface="Arial" panose="020B0604020202020204" pitchFamily="34" charset="0"/>
                          <a:cs typeface="Arial" panose="020B0604020202020204" pitchFamily="34" charset="0"/>
                        </a:rPr>
                        <a:t>L(in)</a:t>
                      </a:r>
                    </a:p>
                  </a:txBody>
                  <a:tcPr marL="91443" marR="91443"/>
                </a:tc>
                <a:tc>
                  <a:txBody>
                    <a:bodyPr/>
                    <a:lstStyle/>
                    <a:p>
                      <a:r>
                        <a:rPr lang="en-US" sz="2000" dirty="0">
                          <a:latin typeface="Arial" panose="020B0604020202020204" pitchFamily="34" charset="0"/>
                          <a:cs typeface="Arial" panose="020B0604020202020204" pitchFamily="34" charset="0"/>
                        </a:rPr>
                        <a:t>SPAN</a:t>
                      </a:r>
                      <a:r>
                        <a:rPr lang="en-US" sz="2000" baseline="0" dirty="0">
                          <a:latin typeface="Arial" panose="020B0604020202020204" pitchFamily="34" charset="0"/>
                          <a:cs typeface="Arial" panose="020B0604020202020204" pitchFamily="34" charset="0"/>
                        </a:rPr>
                        <a:t> LENGTH</a:t>
                      </a:r>
                      <a:endParaRPr lang="en-US" sz="2000" dirty="0">
                        <a:latin typeface="Arial" panose="020B0604020202020204" pitchFamily="34" charset="0"/>
                        <a:cs typeface="Arial" panose="020B0604020202020204" pitchFamily="34" charset="0"/>
                      </a:endParaRPr>
                    </a:p>
                  </a:txBody>
                  <a:tcPr marL="91443" marR="91443"/>
                </a:tc>
                <a:tc>
                  <a:txBody>
                    <a:bodyPr/>
                    <a:lstStyle/>
                    <a:p>
                      <a:r>
                        <a:rPr lang="en-US" sz="2000" dirty="0">
                          <a:latin typeface="Arial" panose="020B0604020202020204" pitchFamily="34" charset="0"/>
                          <a:cs typeface="Arial" panose="020B0604020202020204" pitchFamily="34" charset="0"/>
                        </a:rPr>
                        <a:t>25</a:t>
                      </a:r>
                    </a:p>
                  </a:txBody>
                  <a:tcPr marL="91443" marR="91443"/>
                </a:tc>
                <a:extLst>
                  <a:ext uri="{0D108BD9-81ED-4DB2-BD59-A6C34878D82A}">
                    <a16:rowId xmlns:a16="http://schemas.microsoft.com/office/drawing/2014/main" val="1521170834"/>
                  </a:ext>
                </a:extLst>
              </a:tr>
              <a:tr h="404345">
                <a:tc>
                  <a:txBody>
                    <a:bodyPr/>
                    <a:lstStyle/>
                    <a:p>
                      <a:r>
                        <a:rPr lang="en-US" sz="2000" dirty="0">
                          <a:latin typeface="Arial" panose="020B0604020202020204" pitchFamily="34" charset="0"/>
                          <a:cs typeface="Arial" panose="020B0604020202020204" pitchFamily="34" charset="0"/>
                        </a:rPr>
                        <a:t>I(in^4)</a:t>
                      </a:r>
                    </a:p>
                  </a:txBody>
                  <a:tcPr marL="91443" marR="91443"/>
                </a:tc>
                <a:tc>
                  <a:txBody>
                    <a:bodyPr/>
                    <a:lstStyle/>
                    <a:p>
                      <a:r>
                        <a:rPr lang="en-US" sz="2000" dirty="0">
                          <a:latin typeface="Arial" panose="020B0604020202020204" pitchFamily="34" charset="0"/>
                          <a:cs typeface="Arial" panose="020B0604020202020204" pitchFamily="34" charset="0"/>
                        </a:rPr>
                        <a:t>MOMENT OF INERTIA</a:t>
                      </a:r>
                    </a:p>
                  </a:txBody>
                  <a:tcPr marL="91443" marR="91443"/>
                </a:tc>
                <a:tc>
                  <a:txBody>
                    <a:bodyPr/>
                    <a:lstStyle/>
                    <a:p>
                      <a:r>
                        <a:rPr lang="en-US" sz="2000" dirty="0">
                          <a:latin typeface="Arial" panose="020B0604020202020204" pitchFamily="34" charset="0"/>
                          <a:cs typeface="Arial" panose="020B0604020202020204" pitchFamily="34" charset="0"/>
                        </a:rPr>
                        <a:t>3.4133</a:t>
                      </a:r>
                    </a:p>
                  </a:txBody>
                  <a:tcPr marL="91443" marR="91443"/>
                </a:tc>
                <a:extLst>
                  <a:ext uri="{0D108BD9-81ED-4DB2-BD59-A6C34878D82A}">
                    <a16:rowId xmlns:a16="http://schemas.microsoft.com/office/drawing/2014/main" val="1396370539"/>
                  </a:ext>
                </a:extLst>
              </a:tr>
              <a:tr h="404345">
                <a:tc>
                  <a:txBody>
                    <a:bodyPr/>
                    <a:lstStyle/>
                    <a:p>
                      <a:r>
                        <a:rPr lang="en-US" sz="2000" dirty="0">
                          <a:latin typeface="Arial" panose="020B0604020202020204" pitchFamily="34" charset="0"/>
                          <a:cs typeface="Arial" panose="020B0604020202020204" pitchFamily="34" charset="0"/>
                        </a:rPr>
                        <a:t>E(psi)</a:t>
                      </a:r>
                    </a:p>
                  </a:txBody>
                  <a:tcPr marL="91443" marR="91443"/>
                </a:tc>
                <a:tc>
                  <a:txBody>
                    <a:bodyPr/>
                    <a:lstStyle/>
                    <a:p>
                      <a:r>
                        <a:rPr lang="en-US" sz="2000" dirty="0">
                          <a:latin typeface="Arial" panose="020B0604020202020204" pitchFamily="34" charset="0"/>
                          <a:cs typeface="Arial" panose="020B0604020202020204" pitchFamily="34" charset="0"/>
                        </a:rPr>
                        <a:t>MODULUS</a:t>
                      </a:r>
                      <a:r>
                        <a:rPr lang="en-US" sz="2000" baseline="0" dirty="0">
                          <a:latin typeface="Arial" panose="020B0604020202020204" pitchFamily="34" charset="0"/>
                          <a:cs typeface="Arial" panose="020B0604020202020204" pitchFamily="34" charset="0"/>
                        </a:rPr>
                        <a:t> OF ELASTICITY</a:t>
                      </a:r>
                      <a:endParaRPr lang="en-US" sz="2000" dirty="0">
                        <a:latin typeface="Arial" panose="020B0604020202020204" pitchFamily="34" charset="0"/>
                        <a:cs typeface="Arial" panose="020B0604020202020204" pitchFamily="34" charset="0"/>
                      </a:endParaRPr>
                    </a:p>
                  </a:txBody>
                  <a:tcPr marL="91443" marR="91443"/>
                </a:tc>
                <a:tc>
                  <a:txBody>
                    <a:bodyPr/>
                    <a:lstStyle/>
                    <a:p>
                      <a:r>
                        <a:rPr lang="en-US" sz="2000" dirty="0">
                          <a:latin typeface="Arial" panose="020B0604020202020204" pitchFamily="34" charset="0"/>
                          <a:cs typeface="Arial" panose="020B0604020202020204" pitchFamily="34" charset="0"/>
                        </a:rPr>
                        <a:t>10200000</a:t>
                      </a:r>
                    </a:p>
                  </a:txBody>
                  <a:tcPr marL="91443" marR="91443"/>
                </a:tc>
                <a:extLst>
                  <a:ext uri="{0D108BD9-81ED-4DB2-BD59-A6C34878D82A}">
                    <a16:rowId xmlns:a16="http://schemas.microsoft.com/office/drawing/2014/main" val="143212190"/>
                  </a:ext>
                </a:extLst>
              </a:tr>
              <a:tr h="404345">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Y(psi)</a:t>
                      </a:r>
                    </a:p>
                  </a:txBody>
                  <a:tcPr marL="91443" marR="91443"/>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YIELD STRENGTH</a:t>
                      </a:r>
                    </a:p>
                  </a:txBody>
                  <a:tcPr marL="91443" marR="91443"/>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35000</a:t>
                      </a:r>
                    </a:p>
                  </a:txBody>
                  <a:tcPr marL="91443" marR="91443"/>
                </a:tc>
                <a:extLst>
                  <a:ext uri="{0D108BD9-81ED-4DB2-BD59-A6C34878D82A}">
                    <a16:rowId xmlns:a16="http://schemas.microsoft.com/office/drawing/2014/main" val="414295786"/>
                  </a:ext>
                </a:extLst>
              </a:tr>
            </a:tbl>
          </a:graphicData>
        </a:graphic>
      </p:graphicFrame>
      <p:sp>
        <p:nvSpPr>
          <p:cNvPr id="47147" name="Rectangle 10">
            <a:extLst>
              <a:ext uri="{FF2B5EF4-FFF2-40B4-BE49-F238E27FC236}">
                <a16:creationId xmlns:a16="http://schemas.microsoft.com/office/drawing/2014/main" id="{43EA6B17-EC03-0F40-851D-93BEB6340A41}"/>
              </a:ext>
            </a:extLst>
          </p:cNvPr>
          <p:cNvSpPr>
            <a:spLocks noChangeArrowheads="1"/>
          </p:cNvSpPr>
          <p:nvPr/>
        </p:nvSpPr>
        <p:spPr bwMode="auto">
          <a:xfrm>
            <a:off x="293688" y="2995613"/>
            <a:ext cx="58229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t>Maximum Stress = 4120 psi</a:t>
            </a:r>
          </a:p>
          <a:p>
            <a:r>
              <a:rPr lang="en-US" altLang="en-US" sz="3200"/>
              <a:t>Maximum Deflection = 0.014 in</a:t>
            </a:r>
          </a:p>
          <a:p>
            <a:r>
              <a:rPr lang="en-US" altLang="en-US" sz="3200"/>
              <a:t>Safety Factor = 8.5</a:t>
            </a:r>
          </a:p>
        </p:txBody>
      </p:sp>
      <p:sp>
        <p:nvSpPr>
          <p:cNvPr id="47148" name="Rectangle 17">
            <a:extLst>
              <a:ext uri="{FF2B5EF4-FFF2-40B4-BE49-F238E27FC236}">
                <a16:creationId xmlns:a16="http://schemas.microsoft.com/office/drawing/2014/main" id="{F2435EEF-4371-3348-8856-C2399C115735}"/>
              </a:ext>
            </a:extLst>
          </p:cNvPr>
          <p:cNvSpPr>
            <a:spLocks noChangeArrowheads="1"/>
          </p:cNvSpPr>
          <p:nvPr/>
        </p:nvSpPr>
        <p:spPr bwMode="auto">
          <a:xfrm>
            <a:off x="7410450" y="4592638"/>
            <a:ext cx="67421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t>300 lbs. Lateral load on vertical post</a:t>
            </a:r>
          </a:p>
          <a:p>
            <a:r>
              <a:rPr lang="en-US" altLang="en-US" sz="3200"/>
              <a:t>Maximum Stress = 659/6 psi</a:t>
            </a:r>
          </a:p>
          <a:p>
            <a:r>
              <a:rPr lang="en-US" altLang="en-US" sz="3200"/>
              <a:t>Safety Factor = 53*6</a:t>
            </a:r>
          </a:p>
        </p:txBody>
      </p:sp>
      <p:sp>
        <p:nvSpPr>
          <p:cNvPr id="36910" name="Slide Number Placeholder 7">
            <a:extLst>
              <a:ext uri="{FF2B5EF4-FFF2-40B4-BE49-F238E27FC236}">
                <a16:creationId xmlns:a16="http://schemas.microsoft.com/office/drawing/2014/main" id="{FBFFE3CA-D438-BE45-99CE-81568932420A}"/>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E28151FC-FC7E-6D4A-BBD0-4479AE319189}" type="slidenum">
              <a:rPr lang="en-US" altLang="en-US"/>
              <a:pPr>
                <a:defRPr/>
              </a:pPr>
              <a:t>16</a:t>
            </a:fld>
            <a:r>
              <a:rPr lang="en-US" altLang="en-US"/>
              <a:t> OF 35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F416D5E-42F9-1747-8428-095A2AE0A242}"/>
              </a:ext>
            </a:extLst>
          </p:cNvPr>
          <p:cNvSpPr>
            <a:spLocks noGrp="1"/>
          </p:cNvSpPr>
          <p:nvPr>
            <p:ph type="title"/>
          </p:nvPr>
        </p:nvSpPr>
        <p:spPr>
          <a:xfrm>
            <a:off x="733425" y="82550"/>
            <a:ext cx="13989050" cy="635000"/>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2F</a:t>
            </a:r>
          </a:p>
        </p:txBody>
      </p:sp>
      <p:pic>
        <p:nvPicPr>
          <p:cNvPr id="49154" name="Picture 1">
            <a:extLst>
              <a:ext uri="{FF2B5EF4-FFF2-40B4-BE49-F238E27FC236}">
                <a16:creationId xmlns:a16="http://schemas.microsoft.com/office/drawing/2014/main" id="{194DE8CA-8AA7-F64A-B2FA-096E29743A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801813"/>
            <a:ext cx="7726363"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2">
            <a:extLst>
              <a:ext uri="{FF2B5EF4-FFF2-40B4-BE49-F238E27FC236}">
                <a16:creationId xmlns:a16="http://schemas.microsoft.com/office/drawing/2014/main" id="{89AB431B-42CE-624A-B61A-277CAA1BB9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1801813"/>
            <a:ext cx="775017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a:extLst>
              <a:ext uri="{FF2B5EF4-FFF2-40B4-BE49-F238E27FC236}">
                <a16:creationId xmlns:a16="http://schemas.microsoft.com/office/drawing/2014/main" id="{7E206A82-8F6C-594A-838D-A133E27A740D}"/>
              </a:ext>
            </a:extLst>
          </p:cNvPr>
          <p:cNvSpPr txBox="1">
            <a:spLocks noChangeArrowheads="1"/>
          </p:cNvSpPr>
          <p:nvPr/>
        </p:nvSpPr>
        <p:spPr bwMode="auto">
          <a:xfrm>
            <a:off x="2376488" y="1217613"/>
            <a:ext cx="115236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THESE SETS OF WATER CRATES WILL NEED TO BE REPLACED</a:t>
            </a:r>
          </a:p>
        </p:txBody>
      </p:sp>
      <p:cxnSp>
        <p:nvCxnSpPr>
          <p:cNvPr id="6" name="Straight Arrow Connector 5">
            <a:extLst>
              <a:ext uri="{FF2B5EF4-FFF2-40B4-BE49-F238E27FC236}">
                <a16:creationId xmlns:a16="http://schemas.microsoft.com/office/drawing/2014/main" id="{02746E05-62CC-FE47-8F40-64F5C3DEA8A2}"/>
              </a:ext>
            </a:extLst>
          </p:cNvPr>
          <p:cNvCxnSpPr/>
          <p:nvPr/>
        </p:nvCxnSpPr>
        <p:spPr>
          <a:xfrm flipH="1">
            <a:off x="2895600" y="1757363"/>
            <a:ext cx="2805113" cy="1296987"/>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pic>
        <p:nvPicPr>
          <p:cNvPr id="49158" name="Picture 8">
            <a:extLst>
              <a:ext uri="{FF2B5EF4-FFF2-40B4-BE49-F238E27FC236}">
                <a16:creationId xmlns:a16="http://schemas.microsoft.com/office/drawing/2014/main" id="{00ACFEB1-CA97-0A4E-8372-6C7300E7E6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5575" y="6180138"/>
            <a:ext cx="35814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24">
            <a:extLst>
              <a:ext uri="{FF2B5EF4-FFF2-40B4-BE49-F238E27FC236}">
                <a16:creationId xmlns:a16="http://schemas.microsoft.com/office/drawing/2014/main" id="{C12364BB-404E-1444-9D19-7E944AB019CC}"/>
              </a:ext>
            </a:extLst>
          </p:cNvPr>
          <p:cNvSpPr txBox="1">
            <a:spLocks noChangeArrowheads="1"/>
          </p:cNvSpPr>
          <p:nvPr/>
        </p:nvSpPr>
        <p:spPr bwMode="auto">
          <a:xfrm>
            <a:off x="8364538" y="6435725"/>
            <a:ext cx="47275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INSIDE FLANGE FACE IS 2-1/2” FROM S4 BLOCK</a:t>
            </a:r>
          </a:p>
        </p:txBody>
      </p:sp>
      <p:cxnSp>
        <p:nvCxnSpPr>
          <p:cNvPr id="26" name="Straight Arrow Connector 25">
            <a:extLst>
              <a:ext uri="{FF2B5EF4-FFF2-40B4-BE49-F238E27FC236}">
                <a16:creationId xmlns:a16="http://schemas.microsoft.com/office/drawing/2014/main" id="{0653A4F6-5D1A-BC40-B7D3-3CFEFEC8EDED}"/>
              </a:ext>
            </a:extLst>
          </p:cNvPr>
          <p:cNvCxnSpPr>
            <a:stCxn id="49159" idx="2"/>
          </p:cNvCxnSpPr>
          <p:nvPr/>
        </p:nvCxnSpPr>
        <p:spPr>
          <a:xfrm flipH="1">
            <a:off x="6300788" y="7419975"/>
            <a:ext cx="4427537" cy="77470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38922" name="Slide Number Placeholder 8">
            <a:extLst>
              <a:ext uri="{FF2B5EF4-FFF2-40B4-BE49-F238E27FC236}">
                <a16:creationId xmlns:a16="http://schemas.microsoft.com/office/drawing/2014/main" id="{4FBDAE1E-58CB-AC41-930B-96B02539AD94}"/>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402B2104-E019-BE49-8EB5-DB2D3479810D}" type="slidenum">
              <a:rPr lang="en-US" altLang="en-US"/>
              <a:pPr>
                <a:defRPr/>
              </a:pPr>
              <a:t>17</a:t>
            </a:fld>
            <a:r>
              <a:rPr lang="en-US" altLang="en-US"/>
              <a:t> OF 35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48353ED-0FF3-4B41-A6EC-07EF01200718}"/>
              </a:ext>
            </a:extLst>
          </p:cNvPr>
          <p:cNvSpPr>
            <a:spLocks noGrp="1"/>
          </p:cNvSpPr>
          <p:nvPr>
            <p:ph type="title"/>
          </p:nvPr>
        </p:nvSpPr>
        <p:spPr>
          <a:xfrm>
            <a:off x="0" y="582613"/>
            <a:ext cx="15544800" cy="747712"/>
          </a:xfrm>
        </p:spPr>
        <p:txBody>
          <a:bodyPr/>
          <a:lstStyle/>
          <a:p>
            <a:pPr eaLnBrk="1" hangingPunct="1"/>
            <a:r>
              <a:rPr lang="en-US" altLang="en-US" sz="5800">
                <a:solidFill>
                  <a:srgbClr val="404040"/>
                </a:solidFill>
                <a:latin typeface="Times New Roman" panose="02020603050405020304" pitchFamily="18" charset="0"/>
                <a:ea typeface="Trajan Pro" charset="0"/>
                <a:cs typeface="Times New Roman" panose="02020603050405020304" pitchFamily="18" charset="0"/>
              </a:rPr>
              <a:t>SHIELDING DESIGN REVIEWED</a:t>
            </a:r>
          </a:p>
        </p:txBody>
      </p:sp>
      <p:sp>
        <p:nvSpPr>
          <p:cNvPr id="7" name="TextBox 12">
            <a:extLst>
              <a:ext uri="{FF2B5EF4-FFF2-40B4-BE49-F238E27FC236}">
                <a16:creationId xmlns:a16="http://schemas.microsoft.com/office/drawing/2014/main" id="{0C8A13F5-5794-7945-AF63-59BCAB0183E4}"/>
              </a:ext>
            </a:extLst>
          </p:cNvPr>
          <p:cNvSpPr txBox="1">
            <a:spLocks noChangeArrowheads="1"/>
          </p:cNvSpPr>
          <p:nvPr/>
        </p:nvSpPr>
        <p:spPr bwMode="auto">
          <a:xfrm>
            <a:off x="652463" y="2400300"/>
            <a:ext cx="8151812"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000" dirty="0"/>
              <a:t>Hi Joe,</a:t>
            </a:r>
          </a:p>
          <a:p>
            <a:pPr>
              <a:defRPr/>
            </a:pPr>
            <a:r>
              <a:rPr lang="en-US" sz="1000" dirty="0"/>
              <a:t> </a:t>
            </a:r>
          </a:p>
          <a:p>
            <a:pPr>
              <a:defRPr/>
            </a:pPr>
            <a:r>
              <a:rPr lang="en-US" sz="1000" dirty="0"/>
              <a:t>I looked over the slides. </a:t>
            </a:r>
          </a:p>
          <a:p>
            <a:pPr>
              <a:defRPr/>
            </a:pPr>
            <a:r>
              <a:rPr lang="en-US" sz="1000" dirty="0"/>
              <a:t> </a:t>
            </a:r>
          </a:p>
          <a:p>
            <a:pPr>
              <a:defRPr/>
            </a:pPr>
            <a:r>
              <a:rPr lang="en-US" sz="1000" dirty="0"/>
              <a:t>Based on the previous review and findings, my comments are in red:</a:t>
            </a:r>
          </a:p>
          <a:p>
            <a:pPr>
              <a:defRPr/>
            </a:pPr>
            <a:r>
              <a:rPr lang="en-US" sz="1000" dirty="0"/>
              <a:t> </a:t>
            </a:r>
          </a:p>
          <a:p>
            <a:pPr>
              <a:defRPr/>
            </a:pPr>
            <a:r>
              <a:rPr lang="en-US" sz="1000" dirty="0"/>
              <a:t>Charge: Review the engineering assumptions and calculations for the Isotope Shielding enclosure, including the mechanism for withdrawing and inserting the target and the radiator.</a:t>
            </a:r>
          </a:p>
          <a:p>
            <a:pPr>
              <a:defRPr/>
            </a:pPr>
            <a:r>
              <a:rPr lang="en-US" sz="1000" dirty="0"/>
              <a:t> </a:t>
            </a:r>
          </a:p>
          <a:p>
            <a:pPr marL="228600" indent="-228600">
              <a:buFont typeface="+mj-lt"/>
              <a:buAutoNum type="arabicPeriod"/>
              <a:defRPr/>
            </a:pPr>
            <a:r>
              <a:rPr lang="en-US" sz="1000" dirty="0"/>
              <a:t>The Thompson rail system provides a good base for the movement of the target and movable shielding. We discussed the alignment of the 4 rails and accuracy needed. Joe will verify the requirements to see if he can reduce to using 1 set of rails instead of 2 sets. The 80/20 supports for the target and movable shielding should be adequate. Joe will look at the lateral stability using a 10% lateral load and add stiffeners where required. </a:t>
            </a:r>
            <a:r>
              <a:rPr lang="en-US" sz="1000" dirty="0">
                <a:solidFill>
                  <a:srgbClr val="FF0000"/>
                </a:solidFill>
              </a:rPr>
              <a:t> It looks like you are staying with the 2 sets of rails which is ok. Just ensure alignment is good. Looks like adequate lateral stability has been added.</a:t>
            </a:r>
          </a:p>
          <a:p>
            <a:pPr marL="228600" indent="-228600">
              <a:buFont typeface="+mj-lt"/>
              <a:buAutoNum type="arabicPeriod"/>
              <a:defRPr/>
            </a:pPr>
            <a:r>
              <a:rPr lang="en-US" sz="1000" dirty="0"/>
              <a:t>The overall support structure (1/2" steel plate) was analyzed using Solidworks FEA module. The entire static shielding weighs 7500 lbs.  All the stresses and deflections are very low with large safety factors. Joe will perform some simple hand calculations to corroborate the FEA results. Joe will come up with a method of securing the shielding (straps or plates). </a:t>
            </a:r>
            <a:r>
              <a:rPr lang="en-US" sz="1000" dirty="0">
                <a:solidFill>
                  <a:srgbClr val="FF0000"/>
                </a:solidFill>
              </a:rPr>
              <a:t>The 1/2" steel plate is now gone from the design. The 1/2" aluminum plate spans the pillow block bushings. Hand calculations performed and straps added. You show the deflection of the aluminum plate is .24 inches. This is based on the total load at the center which is very conservative. If it actually deflected 1/4 inch there may be problems. Since the concrete blocks span the rails this will  be no problem.</a:t>
            </a:r>
          </a:p>
          <a:p>
            <a:pPr marL="228600" indent="-228600">
              <a:buFont typeface="+mj-lt"/>
              <a:buAutoNum type="arabicPeriod"/>
              <a:defRPr/>
            </a:pPr>
            <a:r>
              <a:rPr lang="en-US" sz="1000" dirty="0"/>
              <a:t>The chain drive system and crank handle appears adequate as the coefficient of friction for the Thompson rails system is very low. 3000 lb total weight with a COF of .004 yields 12 lbs. The chain is rated for 195 lbs. Stops will be put in place to ensure the target is in correct position when installed. Details of the attachment to the chain are to be worked out. </a:t>
            </a:r>
            <a:r>
              <a:rPr lang="en-US" sz="1000" dirty="0">
                <a:solidFill>
                  <a:srgbClr val="FF0000"/>
                </a:solidFill>
              </a:rPr>
              <a:t>The chosen motor provides 200 in-lb torque. The stated require torque with this low COF is 29.7 in-lbs.  This is based on a 1.8 inch diam, gear for the chain. Looks like the Details have been worked out.</a:t>
            </a:r>
          </a:p>
          <a:p>
            <a:pPr marL="228600" indent="-228600">
              <a:buFont typeface="+mj-lt"/>
              <a:buAutoNum type="arabicPeriod"/>
              <a:defRPr/>
            </a:pPr>
            <a:r>
              <a:rPr lang="en-US" sz="1000" dirty="0"/>
              <a:t>The neutron shielding consists of water jugs placed in stack-able crates. This appears to be adequate for system. Discussions of using poly beads in containers was discussed and will be looked at. Supports for the bags would be required. </a:t>
            </a:r>
            <a:r>
              <a:rPr lang="en-US" sz="1000" dirty="0">
                <a:solidFill>
                  <a:srgbClr val="FF0000"/>
                </a:solidFill>
              </a:rPr>
              <a:t>Joe is sticking with the water bottles and RADCON ok with it.</a:t>
            </a:r>
          </a:p>
          <a:p>
            <a:pPr marL="228600" indent="-228600">
              <a:buFont typeface="+mj-lt"/>
              <a:buAutoNum type="arabicPeriod"/>
              <a:defRPr/>
            </a:pPr>
            <a:r>
              <a:rPr lang="en-US" sz="1000" dirty="0"/>
              <a:t>Cable managers of some sort will be added for instrumentation (temp sensors) wiring. Joe is also looking at using an insertable camera to look at things remotely. </a:t>
            </a:r>
            <a:r>
              <a:rPr lang="en-US" sz="1000" dirty="0">
                <a:solidFill>
                  <a:srgbClr val="FF0000"/>
                </a:solidFill>
              </a:rPr>
              <a:t>Not sure if this was implemented. Not subject to my review</a:t>
            </a:r>
          </a:p>
          <a:p>
            <a:pPr marL="228600" indent="-228600">
              <a:buFont typeface="+mj-lt"/>
              <a:buAutoNum type="arabicPeriod"/>
              <a:defRPr/>
            </a:pPr>
            <a:r>
              <a:rPr lang="en-US" sz="1000" dirty="0"/>
              <a:t>The installation work will be done by the Engineering Installation group which has much experience with this sort of thing. They will use a forklift to place the shielding blocks. </a:t>
            </a:r>
            <a:r>
              <a:rPr lang="en-US" sz="1000" dirty="0">
                <a:solidFill>
                  <a:srgbClr val="FF0000"/>
                </a:solidFill>
              </a:rPr>
              <a:t>Ok</a:t>
            </a:r>
          </a:p>
          <a:p>
            <a:pPr marL="228600" indent="-228600">
              <a:buFont typeface="+mj-lt"/>
              <a:buAutoNum type="arabicPeriod"/>
              <a:defRPr/>
            </a:pPr>
            <a:r>
              <a:rPr lang="en-US" sz="1000" dirty="0"/>
              <a:t>It is assumed that the shielding requirements have been ordained by RadCon. </a:t>
            </a:r>
            <a:r>
              <a:rPr lang="en-US" sz="1000" dirty="0">
                <a:solidFill>
                  <a:srgbClr val="FF0000"/>
                </a:solidFill>
              </a:rPr>
              <a:t>Yes</a:t>
            </a:r>
          </a:p>
          <a:p>
            <a:pPr marL="228600" indent="-228600">
              <a:buFont typeface="+mj-lt"/>
              <a:buAutoNum type="arabicPeriod"/>
              <a:defRPr/>
            </a:pPr>
            <a:r>
              <a:rPr lang="en-US" sz="1000" dirty="0"/>
              <a:t>The cooling of the tungsten radiator is verified elsewhere. </a:t>
            </a:r>
            <a:r>
              <a:rPr lang="en-US" sz="1000" dirty="0">
                <a:solidFill>
                  <a:srgbClr val="FF0000"/>
                </a:solidFill>
              </a:rPr>
              <a:t>Ok</a:t>
            </a:r>
          </a:p>
          <a:p>
            <a:pPr>
              <a:defRPr/>
            </a:pPr>
            <a:r>
              <a:rPr lang="en-US" sz="1000" dirty="0"/>
              <a:t> </a:t>
            </a:r>
          </a:p>
          <a:p>
            <a:pPr>
              <a:defRPr/>
            </a:pPr>
            <a:r>
              <a:rPr lang="en-US" sz="1800" dirty="0">
                <a:solidFill>
                  <a:srgbClr val="00B050"/>
                </a:solidFill>
              </a:rPr>
              <a:t>From my standpoint, the design assumptions and calculations are good.</a:t>
            </a:r>
          </a:p>
          <a:p>
            <a:pPr>
              <a:defRPr/>
            </a:pPr>
            <a:r>
              <a:rPr lang="en-US" sz="1800" dirty="0">
                <a:solidFill>
                  <a:srgbClr val="00B050"/>
                </a:solidFill>
              </a:rPr>
              <a:t> </a:t>
            </a:r>
          </a:p>
          <a:p>
            <a:pPr>
              <a:defRPr/>
            </a:pPr>
            <a:r>
              <a:rPr lang="en-US" sz="1800" dirty="0">
                <a:solidFill>
                  <a:srgbClr val="00B050"/>
                </a:solidFill>
              </a:rPr>
              <a:t>Cheers,</a:t>
            </a:r>
          </a:p>
          <a:p>
            <a:pPr>
              <a:defRPr/>
            </a:pPr>
            <a:r>
              <a:rPr lang="en-US" sz="1800" dirty="0">
                <a:solidFill>
                  <a:srgbClr val="00B050"/>
                </a:solidFill>
              </a:rPr>
              <a:t> </a:t>
            </a:r>
          </a:p>
          <a:p>
            <a:pPr>
              <a:defRPr/>
            </a:pPr>
            <a:r>
              <a:rPr lang="en-US" sz="1800" dirty="0">
                <a:solidFill>
                  <a:srgbClr val="00B050"/>
                </a:solidFill>
              </a:rPr>
              <a:t>Tim</a:t>
            </a:r>
            <a:endParaRPr lang="en-US" altLang="en-US" sz="1800" dirty="0">
              <a:solidFill>
                <a:srgbClr val="00B050"/>
              </a:solidFill>
            </a:endParaRPr>
          </a:p>
        </p:txBody>
      </p:sp>
      <p:sp>
        <p:nvSpPr>
          <p:cNvPr id="51204" name="TextBox 12">
            <a:extLst>
              <a:ext uri="{FF2B5EF4-FFF2-40B4-BE49-F238E27FC236}">
                <a16:creationId xmlns:a16="http://schemas.microsoft.com/office/drawing/2014/main" id="{CC162D1A-859B-9E4C-A8DC-DACE36709323}"/>
              </a:ext>
            </a:extLst>
          </p:cNvPr>
          <p:cNvSpPr txBox="1">
            <a:spLocks noChangeArrowheads="1"/>
          </p:cNvSpPr>
          <p:nvPr/>
        </p:nvSpPr>
        <p:spPr bwMode="auto">
          <a:xfrm>
            <a:off x="838200" y="1401763"/>
            <a:ext cx="65976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MECHANICAL DESIGN REVIEWED BY TIM WHITLATCH 04/30/2019</a:t>
            </a:r>
          </a:p>
        </p:txBody>
      </p:sp>
      <p:sp>
        <p:nvSpPr>
          <p:cNvPr id="51205" name="TextBox 12">
            <a:extLst>
              <a:ext uri="{FF2B5EF4-FFF2-40B4-BE49-F238E27FC236}">
                <a16:creationId xmlns:a16="http://schemas.microsoft.com/office/drawing/2014/main" id="{9092F60B-A2E7-194F-8316-6144B3B5E252}"/>
              </a:ext>
            </a:extLst>
          </p:cNvPr>
          <p:cNvSpPr txBox="1">
            <a:spLocks noChangeArrowheads="1"/>
          </p:cNvSpPr>
          <p:nvPr/>
        </p:nvSpPr>
        <p:spPr bwMode="auto">
          <a:xfrm>
            <a:off x="9393238" y="3140075"/>
            <a:ext cx="565308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Joe,</a:t>
            </a:r>
          </a:p>
          <a:p>
            <a:r>
              <a:rPr lang="en-US" altLang="en-US"/>
              <a:t> </a:t>
            </a:r>
          </a:p>
          <a:p>
            <a:r>
              <a:rPr lang="en-US" altLang="en-US"/>
              <a:t>Looks good to me.  No frame needed.</a:t>
            </a:r>
          </a:p>
          <a:p>
            <a:r>
              <a:rPr lang="en-US" altLang="en-US"/>
              <a:t> </a:t>
            </a:r>
          </a:p>
          <a:p>
            <a:r>
              <a:rPr lang="en-US" altLang="en-US"/>
              <a:t>Tom</a:t>
            </a:r>
          </a:p>
        </p:txBody>
      </p:sp>
      <p:sp>
        <p:nvSpPr>
          <p:cNvPr id="51206" name="TextBox 12">
            <a:extLst>
              <a:ext uri="{FF2B5EF4-FFF2-40B4-BE49-F238E27FC236}">
                <a16:creationId xmlns:a16="http://schemas.microsoft.com/office/drawing/2014/main" id="{68716ABE-D7F9-FC48-A948-BB1388557EA3}"/>
              </a:ext>
            </a:extLst>
          </p:cNvPr>
          <p:cNvSpPr txBox="1">
            <a:spLocks noChangeArrowheads="1"/>
          </p:cNvSpPr>
          <p:nvPr/>
        </p:nvSpPr>
        <p:spPr bwMode="auto">
          <a:xfrm>
            <a:off x="8728075" y="1397000"/>
            <a:ext cx="65976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SEISMIC CONCERNS REVIEWED BY THOMAS RENZO 09/05/2019</a:t>
            </a:r>
          </a:p>
        </p:txBody>
      </p:sp>
      <p:sp>
        <p:nvSpPr>
          <p:cNvPr id="40967" name="Slide Number Placeholder 8">
            <a:extLst>
              <a:ext uri="{FF2B5EF4-FFF2-40B4-BE49-F238E27FC236}">
                <a16:creationId xmlns:a16="http://schemas.microsoft.com/office/drawing/2014/main" id="{516874CE-352E-4743-B76E-EFD685A5126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FA13CA5F-4876-C84D-AEF2-55503439C342}" type="slidenum">
              <a:rPr lang="en-US" altLang="en-US"/>
              <a:pPr>
                <a:defRPr/>
              </a:pPr>
              <a:t>18</a:t>
            </a:fld>
            <a:r>
              <a:rPr lang="en-US" altLang="en-US"/>
              <a:t> OF 35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AE126F67-3797-B54B-8BB7-57CBFB94AF61}"/>
              </a:ext>
            </a:extLst>
          </p:cNvPr>
          <p:cNvSpPr>
            <a:spLocks noGrp="1"/>
          </p:cNvSpPr>
          <p:nvPr>
            <p:ph type="title"/>
          </p:nvPr>
        </p:nvSpPr>
        <p:spPr>
          <a:xfrm>
            <a:off x="0" y="582613"/>
            <a:ext cx="15544800" cy="747712"/>
          </a:xfrm>
        </p:spPr>
        <p:txBody>
          <a:bodyPr/>
          <a:lstStyle/>
          <a:p>
            <a:pPr eaLnBrk="1" hangingPunct="1"/>
            <a:r>
              <a:rPr lang="en-US" altLang="en-US" sz="5800">
                <a:solidFill>
                  <a:srgbClr val="404040"/>
                </a:solidFill>
                <a:latin typeface="Times New Roman" panose="02020603050405020304" pitchFamily="18" charset="0"/>
                <a:ea typeface="Trajan Pro" charset="0"/>
                <a:cs typeface="Times New Roman" panose="02020603050405020304" pitchFamily="18" charset="0"/>
              </a:rPr>
              <a:t>TARGET/RADIATOR</a:t>
            </a:r>
          </a:p>
        </p:txBody>
      </p:sp>
      <p:pic>
        <p:nvPicPr>
          <p:cNvPr id="53251" name="Picture 1">
            <a:extLst>
              <a:ext uri="{FF2B5EF4-FFF2-40B4-BE49-F238E27FC236}">
                <a16:creationId xmlns:a16="http://schemas.microsoft.com/office/drawing/2014/main" id="{8F86F322-F980-5649-8A9B-AD1A6F5BA8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925" y="2095500"/>
            <a:ext cx="8612188"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12">
            <a:extLst>
              <a:ext uri="{FF2B5EF4-FFF2-40B4-BE49-F238E27FC236}">
                <a16:creationId xmlns:a16="http://schemas.microsoft.com/office/drawing/2014/main" id="{3EEF1F6C-F832-E64F-91E5-90E4454CAA9C}"/>
              </a:ext>
            </a:extLst>
          </p:cNvPr>
          <p:cNvSpPr txBox="1">
            <a:spLocks noChangeArrowheads="1"/>
          </p:cNvSpPr>
          <p:nvPr/>
        </p:nvSpPr>
        <p:spPr bwMode="auto">
          <a:xfrm>
            <a:off x="781050" y="1289050"/>
            <a:ext cx="141446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LATCH</a:t>
            </a:r>
          </a:p>
        </p:txBody>
      </p:sp>
      <p:cxnSp>
        <p:nvCxnSpPr>
          <p:cNvPr id="8" name="Straight Arrow Connector 7">
            <a:extLst>
              <a:ext uri="{FF2B5EF4-FFF2-40B4-BE49-F238E27FC236}">
                <a16:creationId xmlns:a16="http://schemas.microsoft.com/office/drawing/2014/main" id="{325D94E7-0F04-504B-AAC0-641A08D5B1A5}"/>
              </a:ext>
            </a:extLst>
          </p:cNvPr>
          <p:cNvCxnSpPr>
            <a:stCxn id="53252" idx="2"/>
          </p:cNvCxnSpPr>
          <p:nvPr/>
        </p:nvCxnSpPr>
        <p:spPr>
          <a:xfrm>
            <a:off x="1489075" y="1827213"/>
            <a:ext cx="1365250" cy="29876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FDE11AE4-C45B-C944-BA5D-EF3E11B46BE0}"/>
              </a:ext>
            </a:extLst>
          </p:cNvPr>
          <p:cNvCxnSpPr>
            <a:stCxn id="53252" idx="2"/>
          </p:cNvCxnSpPr>
          <p:nvPr/>
        </p:nvCxnSpPr>
        <p:spPr>
          <a:xfrm>
            <a:off x="1489075" y="1827213"/>
            <a:ext cx="3000375" cy="20526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3255" name="TextBox 12">
            <a:extLst>
              <a:ext uri="{FF2B5EF4-FFF2-40B4-BE49-F238E27FC236}">
                <a16:creationId xmlns:a16="http://schemas.microsoft.com/office/drawing/2014/main" id="{C3867345-F779-F74C-AA99-707E44150481}"/>
              </a:ext>
            </a:extLst>
          </p:cNvPr>
          <p:cNvSpPr txBox="1">
            <a:spLocks noChangeArrowheads="1"/>
          </p:cNvSpPr>
          <p:nvPr/>
        </p:nvSpPr>
        <p:spPr bwMode="auto">
          <a:xfrm>
            <a:off x="3217863" y="1330325"/>
            <a:ext cx="37084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TARGET LOCATION</a:t>
            </a:r>
          </a:p>
        </p:txBody>
      </p:sp>
      <p:cxnSp>
        <p:nvCxnSpPr>
          <p:cNvPr id="18" name="Straight Arrow Connector 17">
            <a:extLst>
              <a:ext uri="{FF2B5EF4-FFF2-40B4-BE49-F238E27FC236}">
                <a16:creationId xmlns:a16="http://schemas.microsoft.com/office/drawing/2014/main" id="{5779E05B-91E0-DF4A-BAD7-055B88717797}"/>
              </a:ext>
            </a:extLst>
          </p:cNvPr>
          <p:cNvCxnSpPr>
            <a:stCxn id="53255" idx="2"/>
          </p:cNvCxnSpPr>
          <p:nvPr/>
        </p:nvCxnSpPr>
        <p:spPr>
          <a:xfrm flipH="1">
            <a:off x="4718050" y="1868488"/>
            <a:ext cx="354013" cy="31670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3257" name="TextBox 12">
            <a:extLst>
              <a:ext uri="{FF2B5EF4-FFF2-40B4-BE49-F238E27FC236}">
                <a16:creationId xmlns:a16="http://schemas.microsoft.com/office/drawing/2014/main" id="{ED05F412-F248-374E-B20A-968A2A24CC59}"/>
              </a:ext>
            </a:extLst>
          </p:cNvPr>
          <p:cNvSpPr txBox="1">
            <a:spLocks noChangeArrowheads="1"/>
          </p:cNvSpPr>
          <p:nvPr/>
        </p:nvSpPr>
        <p:spPr bwMode="auto">
          <a:xfrm>
            <a:off x="7154863" y="1330325"/>
            <a:ext cx="21002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RADIATOR</a:t>
            </a:r>
          </a:p>
        </p:txBody>
      </p:sp>
      <p:cxnSp>
        <p:nvCxnSpPr>
          <p:cNvPr id="23" name="Straight Arrow Connector 22">
            <a:extLst>
              <a:ext uri="{FF2B5EF4-FFF2-40B4-BE49-F238E27FC236}">
                <a16:creationId xmlns:a16="http://schemas.microsoft.com/office/drawing/2014/main" id="{6FF3E8E1-FE5D-5345-BF8F-AAE4E3D66E6F}"/>
              </a:ext>
            </a:extLst>
          </p:cNvPr>
          <p:cNvCxnSpPr>
            <a:stCxn id="53257" idx="2"/>
          </p:cNvCxnSpPr>
          <p:nvPr/>
        </p:nvCxnSpPr>
        <p:spPr>
          <a:xfrm flipH="1">
            <a:off x="5997575" y="1868488"/>
            <a:ext cx="2206625" cy="32305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3259" name="TextBox 12">
            <a:extLst>
              <a:ext uri="{FF2B5EF4-FFF2-40B4-BE49-F238E27FC236}">
                <a16:creationId xmlns:a16="http://schemas.microsoft.com/office/drawing/2014/main" id="{60F5BDF4-8F6C-604E-889D-427DA86D5306}"/>
              </a:ext>
            </a:extLst>
          </p:cNvPr>
          <p:cNvSpPr txBox="1">
            <a:spLocks noChangeArrowheads="1"/>
          </p:cNvSpPr>
          <p:nvPr/>
        </p:nvSpPr>
        <p:spPr bwMode="auto">
          <a:xfrm>
            <a:off x="9332913" y="2500313"/>
            <a:ext cx="40513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RADIATOR COOLING</a:t>
            </a:r>
          </a:p>
        </p:txBody>
      </p:sp>
      <p:cxnSp>
        <p:nvCxnSpPr>
          <p:cNvPr id="27" name="Straight Arrow Connector 26">
            <a:extLst>
              <a:ext uri="{FF2B5EF4-FFF2-40B4-BE49-F238E27FC236}">
                <a16:creationId xmlns:a16="http://schemas.microsoft.com/office/drawing/2014/main" id="{D6A1E963-02A3-7247-B4B3-634E742FF519}"/>
              </a:ext>
            </a:extLst>
          </p:cNvPr>
          <p:cNvCxnSpPr>
            <a:stCxn id="53259" idx="1"/>
          </p:cNvCxnSpPr>
          <p:nvPr/>
        </p:nvCxnSpPr>
        <p:spPr>
          <a:xfrm flipH="1">
            <a:off x="7472363" y="2770188"/>
            <a:ext cx="1860550" cy="8747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3261" name="TextBox 12">
            <a:extLst>
              <a:ext uri="{FF2B5EF4-FFF2-40B4-BE49-F238E27FC236}">
                <a16:creationId xmlns:a16="http://schemas.microsoft.com/office/drawing/2014/main" id="{E3E742BF-BEB2-0C4B-A804-A5E9362804B1}"/>
              </a:ext>
            </a:extLst>
          </p:cNvPr>
          <p:cNvSpPr txBox="1">
            <a:spLocks noChangeArrowheads="1"/>
          </p:cNvSpPr>
          <p:nvPr/>
        </p:nvSpPr>
        <p:spPr bwMode="auto">
          <a:xfrm>
            <a:off x="9586913" y="3444875"/>
            <a:ext cx="37084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TARGET COOLING</a:t>
            </a:r>
          </a:p>
        </p:txBody>
      </p:sp>
      <p:cxnSp>
        <p:nvCxnSpPr>
          <p:cNvPr id="31" name="Straight Arrow Connector 30">
            <a:extLst>
              <a:ext uri="{FF2B5EF4-FFF2-40B4-BE49-F238E27FC236}">
                <a16:creationId xmlns:a16="http://schemas.microsoft.com/office/drawing/2014/main" id="{A2FD0C7F-D4FE-7847-BE37-762E74A72B5E}"/>
              </a:ext>
            </a:extLst>
          </p:cNvPr>
          <p:cNvCxnSpPr>
            <a:stCxn id="53261" idx="1"/>
          </p:cNvCxnSpPr>
          <p:nvPr/>
        </p:nvCxnSpPr>
        <p:spPr>
          <a:xfrm flipH="1">
            <a:off x="3071813" y="3713163"/>
            <a:ext cx="6515100" cy="27193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3263" name="TextBox 12">
            <a:extLst>
              <a:ext uri="{FF2B5EF4-FFF2-40B4-BE49-F238E27FC236}">
                <a16:creationId xmlns:a16="http://schemas.microsoft.com/office/drawing/2014/main" id="{326F660F-E232-8D44-8D5C-0095FBE4CE21}"/>
              </a:ext>
            </a:extLst>
          </p:cNvPr>
          <p:cNvSpPr txBox="1">
            <a:spLocks noChangeArrowheads="1"/>
          </p:cNvSpPr>
          <p:nvPr/>
        </p:nvSpPr>
        <p:spPr bwMode="auto">
          <a:xfrm>
            <a:off x="9586913" y="4829175"/>
            <a:ext cx="3708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AIR KNIFE – OZONE PRODUCTION MITIGATION AND SUPPLEMENTAL WINDOW COOLING</a:t>
            </a:r>
          </a:p>
        </p:txBody>
      </p:sp>
      <p:cxnSp>
        <p:nvCxnSpPr>
          <p:cNvPr id="37" name="Straight Arrow Connector 36">
            <a:extLst>
              <a:ext uri="{FF2B5EF4-FFF2-40B4-BE49-F238E27FC236}">
                <a16:creationId xmlns:a16="http://schemas.microsoft.com/office/drawing/2014/main" id="{01CE4989-4FF5-3D4F-B537-EFCF0F8A8856}"/>
              </a:ext>
            </a:extLst>
          </p:cNvPr>
          <p:cNvCxnSpPr>
            <a:stCxn id="53263" idx="1"/>
          </p:cNvCxnSpPr>
          <p:nvPr/>
        </p:nvCxnSpPr>
        <p:spPr>
          <a:xfrm flipH="1">
            <a:off x="8347075" y="5991225"/>
            <a:ext cx="1239838" cy="1047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3025" name="Slide Number Placeholder 8">
            <a:extLst>
              <a:ext uri="{FF2B5EF4-FFF2-40B4-BE49-F238E27FC236}">
                <a16:creationId xmlns:a16="http://schemas.microsoft.com/office/drawing/2014/main" id="{4F5354ED-C775-0447-A4DA-1C631591CD59}"/>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DD2C2C45-243B-7B44-80DE-6F5DEBA0AEFD}" type="slidenum">
              <a:rPr lang="en-US" altLang="en-US"/>
              <a:pPr>
                <a:defRPr/>
              </a:pPr>
              <a:t>19</a:t>
            </a:fld>
            <a:r>
              <a:rPr lang="en-US" altLang="en-US"/>
              <a:t> OF 35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C027667-445D-0447-AC49-AA724EF3D409}"/>
              </a:ext>
            </a:extLst>
          </p:cNvPr>
          <p:cNvSpPr>
            <a:spLocks noGrp="1"/>
          </p:cNvSpPr>
          <p:nvPr>
            <p:ph type="title"/>
          </p:nvPr>
        </p:nvSpPr>
        <p:spPr>
          <a:xfrm>
            <a:off x="0" y="520700"/>
            <a:ext cx="15544800" cy="706438"/>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TOPICS</a:t>
            </a:r>
          </a:p>
        </p:txBody>
      </p:sp>
      <p:sp>
        <p:nvSpPr>
          <p:cNvPr id="18435" name="TextBox 12">
            <a:extLst>
              <a:ext uri="{FF2B5EF4-FFF2-40B4-BE49-F238E27FC236}">
                <a16:creationId xmlns:a16="http://schemas.microsoft.com/office/drawing/2014/main" id="{83A05C5D-A368-7845-A2E6-0E3BAE7F54E7}"/>
              </a:ext>
            </a:extLst>
          </p:cNvPr>
          <p:cNvSpPr txBox="1">
            <a:spLocks noChangeArrowheads="1"/>
          </p:cNvSpPr>
          <p:nvPr/>
        </p:nvSpPr>
        <p:spPr bwMode="auto">
          <a:xfrm>
            <a:off x="1543050" y="3135313"/>
            <a:ext cx="933926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3829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8401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2973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7545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3200"/>
              <a:t>LERF 1F &amp; 2F REGION MODIFICATIONS</a:t>
            </a:r>
          </a:p>
          <a:p>
            <a:pPr>
              <a:buFont typeface="Arial" panose="020B0604020202020204" pitchFamily="34" charset="0"/>
              <a:buChar char="•"/>
            </a:pPr>
            <a:r>
              <a:rPr lang="en-US" altLang="en-US" sz="3200"/>
              <a:t>EXPERIMENT SHIELDING HUTCH</a:t>
            </a:r>
          </a:p>
          <a:p>
            <a:pPr>
              <a:buFont typeface="Arial" panose="020B0604020202020204" pitchFamily="34" charset="0"/>
              <a:buChar char="•"/>
            </a:pPr>
            <a:r>
              <a:rPr lang="en-US" altLang="en-US" sz="3200"/>
              <a:t>RADIATOR/TARGET </a:t>
            </a:r>
          </a:p>
          <a:p>
            <a:pPr>
              <a:buFont typeface="Arial" panose="020B0604020202020204" pitchFamily="34" charset="0"/>
              <a:buChar char="•"/>
            </a:pPr>
            <a:r>
              <a:rPr lang="en-US" altLang="en-US" sz="3200"/>
              <a:t>WINDOW THERMAL ANALYSIS</a:t>
            </a:r>
          </a:p>
          <a:p>
            <a:pPr>
              <a:buFont typeface="Arial" panose="020B0604020202020204" pitchFamily="34" charset="0"/>
              <a:buChar char="•"/>
            </a:pPr>
            <a:r>
              <a:rPr lang="en-US" altLang="en-US" sz="3200"/>
              <a:t>RADIATOR/TARGET ANALYSIS</a:t>
            </a:r>
          </a:p>
          <a:p>
            <a:pPr>
              <a:buFont typeface="Arial" panose="020B0604020202020204" pitchFamily="34" charset="0"/>
              <a:buChar char="•"/>
            </a:pPr>
            <a:endParaRPr lang="en-US" altLang="en-US"/>
          </a:p>
        </p:txBody>
      </p:sp>
      <p:sp>
        <p:nvSpPr>
          <p:cNvPr id="8196" name="Slide Number Placeholder 7">
            <a:extLst>
              <a:ext uri="{FF2B5EF4-FFF2-40B4-BE49-F238E27FC236}">
                <a16:creationId xmlns:a16="http://schemas.microsoft.com/office/drawing/2014/main" id="{9BCFCFF9-0B5C-884D-95CD-0585CAFD21F2}"/>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6A8F146A-19B6-DB4B-BF64-253AE0C70DF1}" type="slidenum">
              <a:rPr lang="en-US" altLang="en-US"/>
              <a:pPr>
                <a:defRPr/>
              </a:pPr>
              <a:t>2</a:t>
            </a:fld>
            <a:r>
              <a:rPr lang="en-US" altLang="en-US"/>
              <a:t> OF 35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0C763CF0-1691-754C-BBD0-F7B3DBF706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713" y="2324100"/>
            <a:ext cx="8810625"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a:extLst>
              <a:ext uri="{FF2B5EF4-FFF2-40B4-BE49-F238E27FC236}">
                <a16:creationId xmlns:a16="http://schemas.microsoft.com/office/drawing/2014/main" id="{1E322C40-67B8-7E4D-9989-86680C97AF9A}"/>
              </a:ext>
            </a:extLst>
          </p:cNvPr>
          <p:cNvSpPr>
            <a:spLocks noGrp="1"/>
          </p:cNvSpPr>
          <p:nvPr>
            <p:ph type="title"/>
          </p:nvPr>
        </p:nvSpPr>
        <p:spPr>
          <a:xfrm>
            <a:off x="0" y="582613"/>
            <a:ext cx="15544800" cy="747712"/>
          </a:xfrm>
        </p:spPr>
        <p:txBody>
          <a:bodyPr/>
          <a:lstStyle/>
          <a:p>
            <a:pPr eaLnBrk="1" hangingPunct="1"/>
            <a:r>
              <a:rPr lang="en-US" altLang="en-US" sz="5800">
                <a:solidFill>
                  <a:srgbClr val="404040"/>
                </a:solidFill>
                <a:latin typeface="Times New Roman" panose="02020603050405020304" pitchFamily="18" charset="0"/>
                <a:ea typeface="Trajan Pro" charset="0"/>
                <a:cs typeface="Times New Roman" panose="02020603050405020304" pitchFamily="18" charset="0"/>
              </a:rPr>
              <a:t>TARGET/RADIATOR ALARA</a:t>
            </a:r>
          </a:p>
        </p:txBody>
      </p:sp>
      <p:sp>
        <p:nvSpPr>
          <p:cNvPr id="55300" name="TextBox 12">
            <a:extLst>
              <a:ext uri="{FF2B5EF4-FFF2-40B4-BE49-F238E27FC236}">
                <a16:creationId xmlns:a16="http://schemas.microsoft.com/office/drawing/2014/main" id="{5BDBD854-70AD-0440-A2B0-DC5273C8CE5F}"/>
              </a:ext>
            </a:extLst>
          </p:cNvPr>
          <p:cNvSpPr txBox="1">
            <a:spLocks noChangeArrowheads="1"/>
          </p:cNvSpPr>
          <p:nvPr/>
        </p:nvSpPr>
        <p:spPr bwMode="auto">
          <a:xfrm>
            <a:off x="9586913" y="3444875"/>
            <a:ext cx="3708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RADIATOR STAYS WITH SHIELDING</a:t>
            </a:r>
          </a:p>
        </p:txBody>
      </p:sp>
      <p:cxnSp>
        <p:nvCxnSpPr>
          <p:cNvPr id="31" name="Straight Arrow Connector 30">
            <a:extLst>
              <a:ext uri="{FF2B5EF4-FFF2-40B4-BE49-F238E27FC236}">
                <a16:creationId xmlns:a16="http://schemas.microsoft.com/office/drawing/2014/main" id="{6B048FAC-2D29-4C40-A16B-AF3E89F92AC1}"/>
              </a:ext>
            </a:extLst>
          </p:cNvPr>
          <p:cNvCxnSpPr>
            <a:stCxn id="55300" idx="1"/>
          </p:cNvCxnSpPr>
          <p:nvPr/>
        </p:nvCxnSpPr>
        <p:spPr>
          <a:xfrm flipH="1">
            <a:off x="8347075" y="3937000"/>
            <a:ext cx="1239838" cy="45561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5302" name="TextBox 12">
            <a:extLst>
              <a:ext uri="{FF2B5EF4-FFF2-40B4-BE49-F238E27FC236}">
                <a16:creationId xmlns:a16="http://schemas.microsoft.com/office/drawing/2014/main" id="{79EFE22B-2186-E943-BC79-2D9D64F388DC}"/>
              </a:ext>
            </a:extLst>
          </p:cNvPr>
          <p:cNvSpPr txBox="1">
            <a:spLocks noChangeArrowheads="1"/>
          </p:cNvSpPr>
          <p:nvPr/>
        </p:nvSpPr>
        <p:spPr bwMode="auto">
          <a:xfrm>
            <a:off x="1939925" y="1738313"/>
            <a:ext cx="81740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TARGET RETRACTS FOR RETRIEVAL</a:t>
            </a:r>
          </a:p>
        </p:txBody>
      </p:sp>
      <p:cxnSp>
        <p:nvCxnSpPr>
          <p:cNvPr id="37" name="Straight Arrow Connector 36">
            <a:extLst>
              <a:ext uri="{FF2B5EF4-FFF2-40B4-BE49-F238E27FC236}">
                <a16:creationId xmlns:a16="http://schemas.microsoft.com/office/drawing/2014/main" id="{2B81A7BD-E24F-7146-8403-AEB69D829A46}"/>
              </a:ext>
            </a:extLst>
          </p:cNvPr>
          <p:cNvCxnSpPr>
            <a:stCxn id="55302" idx="2"/>
          </p:cNvCxnSpPr>
          <p:nvPr/>
        </p:nvCxnSpPr>
        <p:spPr>
          <a:xfrm flipH="1">
            <a:off x="2541588" y="2278063"/>
            <a:ext cx="3484562" cy="30559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5064" name="Slide Number Placeholder 7">
            <a:extLst>
              <a:ext uri="{FF2B5EF4-FFF2-40B4-BE49-F238E27FC236}">
                <a16:creationId xmlns:a16="http://schemas.microsoft.com/office/drawing/2014/main" id="{67879B00-8D90-7D4D-AC63-CBD6E8A7BA60}"/>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18F2191F-7696-A14E-95EB-5D717C51AEEB}" type="slidenum">
              <a:rPr lang="en-US" altLang="en-US"/>
              <a:pPr>
                <a:defRPr/>
              </a:pPr>
              <a:t>20</a:t>
            </a:fld>
            <a:r>
              <a:rPr lang="en-US" altLang="en-US"/>
              <a:t> OF 35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7346" name="Picture 1">
            <a:extLst>
              <a:ext uri="{FF2B5EF4-FFF2-40B4-BE49-F238E27FC236}">
                <a16:creationId xmlns:a16="http://schemas.microsoft.com/office/drawing/2014/main" id="{82CDCB63-6853-A541-95E3-86F40C0E81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563" y="1579563"/>
            <a:ext cx="9920287" cy="743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a:extLst>
              <a:ext uri="{FF2B5EF4-FFF2-40B4-BE49-F238E27FC236}">
                <a16:creationId xmlns:a16="http://schemas.microsoft.com/office/drawing/2014/main" id="{5EB30D17-F934-F440-B283-F6821A147173}"/>
              </a:ext>
            </a:extLst>
          </p:cNvPr>
          <p:cNvSpPr>
            <a:spLocks noGrp="1"/>
          </p:cNvSpPr>
          <p:nvPr>
            <p:ph type="title"/>
          </p:nvPr>
        </p:nvSpPr>
        <p:spPr>
          <a:xfrm>
            <a:off x="0" y="582613"/>
            <a:ext cx="15544800" cy="747712"/>
          </a:xfrm>
        </p:spPr>
        <p:txBody>
          <a:bodyPr/>
          <a:lstStyle/>
          <a:p>
            <a:pPr eaLnBrk="1" hangingPunct="1"/>
            <a:r>
              <a:rPr lang="en-US" altLang="en-US" sz="5800">
                <a:solidFill>
                  <a:srgbClr val="404040"/>
                </a:solidFill>
                <a:latin typeface="Times New Roman" panose="02020603050405020304" pitchFamily="18" charset="0"/>
                <a:ea typeface="Trajan Pro" charset="0"/>
                <a:cs typeface="Times New Roman" panose="02020603050405020304" pitchFamily="18" charset="0"/>
              </a:rPr>
              <a:t>SHIELDING - CURRENT STATE (09/24/2019)</a:t>
            </a:r>
          </a:p>
        </p:txBody>
      </p:sp>
      <p:sp>
        <p:nvSpPr>
          <p:cNvPr id="57348" name="TextBox 12">
            <a:extLst>
              <a:ext uri="{FF2B5EF4-FFF2-40B4-BE49-F238E27FC236}">
                <a16:creationId xmlns:a16="http://schemas.microsoft.com/office/drawing/2014/main" id="{8535F30D-C30E-E34F-B15F-2493AB435405}"/>
              </a:ext>
            </a:extLst>
          </p:cNvPr>
          <p:cNvSpPr txBox="1">
            <a:spLocks noChangeArrowheads="1"/>
          </p:cNvSpPr>
          <p:nvPr/>
        </p:nvSpPr>
        <p:spPr bwMode="auto">
          <a:xfrm>
            <a:off x="10356850" y="2246313"/>
            <a:ext cx="5062538"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3829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8401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2973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7545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a:t>HALF OF THE S4 BLOCK IN PLACE</a:t>
            </a:r>
          </a:p>
          <a:p>
            <a:pPr>
              <a:buFont typeface="Arial" panose="020B0604020202020204" pitchFamily="34" charset="0"/>
              <a:buChar char="•"/>
            </a:pPr>
            <a:r>
              <a:rPr lang="en-US" altLang="en-US"/>
              <a:t>AIR @ COOLING LINES RAN TO OUTSIDE OF SHIELDING</a:t>
            </a:r>
          </a:p>
          <a:p>
            <a:pPr>
              <a:buFont typeface="Arial" panose="020B0604020202020204" pitchFamily="34" charset="0"/>
              <a:buChar char="•"/>
            </a:pPr>
            <a:r>
              <a:rPr lang="en-US" altLang="en-US"/>
              <a:t>SLIDE, TARGET &amp; RADIATOR ALIGNED</a:t>
            </a:r>
          </a:p>
          <a:p>
            <a:pPr>
              <a:buFont typeface="Arial" panose="020B0604020202020204" pitchFamily="34" charset="0"/>
              <a:buChar char="•"/>
            </a:pPr>
            <a:r>
              <a:rPr lang="en-US" altLang="en-US"/>
              <a:t>HAVE ALL THE MATERIALS NEEDED TO COMPLETE THE SHIELDING </a:t>
            </a:r>
          </a:p>
        </p:txBody>
      </p:sp>
      <p:sp>
        <p:nvSpPr>
          <p:cNvPr id="47109" name="Slide Number Placeholder 7">
            <a:extLst>
              <a:ext uri="{FF2B5EF4-FFF2-40B4-BE49-F238E27FC236}">
                <a16:creationId xmlns:a16="http://schemas.microsoft.com/office/drawing/2014/main" id="{A212C145-5FD5-2547-B185-E26B69403024}"/>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912CBFD9-8E9A-6240-8077-B10A930270DA}" type="slidenum">
              <a:rPr lang="en-US" altLang="en-US"/>
              <a:pPr>
                <a:defRPr/>
              </a:pPr>
              <a:t>21</a:t>
            </a:fld>
            <a:r>
              <a:rPr lang="en-US" altLang="en-US"/>
              <a:t> OF 35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4B45A94-14AD-DB48-8035-D8CA9D28592C}"/>
              </a:ext>
            </a:extLst>
          </p:cNvPr>
          <p:cNvSpPr>
            <a:spLocks noGrp="1"/>
          </p:cNvSpPr>
          <p:nvPr>
            <p:ph type="title"/>
          </p:nvPr>
        </p:nvSpPr>
        <p:spPr>
          <a:xfrm>
            <a:off x="0" y="582613"/>
            <a:ext cx="15544800" cy="747712"/>
          </a:xfrm>
        </p:spPr>
        <p:txBody>
          <a:bodyPr/>
          <a:lstStyle/>
          <a:p>
            <a:pPr eaLnBrk="1" hangingPunct="1"/>
            <a:r>
              <a:rPr lang="en-US" altLang="en-US" sz="5800">
                <a:solidFill>
                  <a:srgbClr val="404040"/>
                </a:solidFill>
                <a:latin typeface="Times New Roman" panose="02020603050405020304" pitchFamily="18" charset="0"/>
                <a:ea typeface="Trajan Pro" charset="0"/>
                <a:cs typeface="Times New Roman" panose="02020603050405020304" pitchFamily="18" charset="0"/>
              </a:rPr>
              <a:t>TARGET</a:t>
            </a:r>
          </a:p>
        </p:txBody>
      </p:sp>
      <p:pic>
        <p:nvPicPr>
          <p:cNvPr id="59395" name="Picture 2">
            <a:extLst>
              <a:ext uri="{FF2B5EF4-FFF2-40B4-BE49-F238E27FC236}">
                <a16:creationId xmlns:a16="http://schemas.microsoft.com/office/drawing/2014/main" id="{2E34C2E0-23F7-CA45-8E4F-9CAB9F0B5B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3225" y="4349750"/>
            <a:ext cx="12333288"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12">
            <a:extLst>
              <a:ext uri="{FF2B5EF4-FFF2-40B4-BE49-F238E27FC236}">
                <a16:creationId xmlns:a16="http://schemas.microsoft.com/office/drawing/2014/main" id="{9A70265D-97ED-9048-B512-41896988D624}"/>
              </a:ext>
            </a:extLst>
          </p:cNvPr>
          <p:cNvSpPr txBox="1">
            <a:spLocks noChangeArrowheads="1"/>
          </p:cNvSpPr>
          <p:nvPr/>
        </p:nvSpPr>
        <p:spPr bwMode="auto">
          <a:xfrm>
            <a:off x="13141325" y="3527425"/>
            <a:ext cx="1081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HBN</a:t>
            </a:r>
          </a:p>
        </p:txBody>
      </p:sp>
      <p:cxnSp>
        <p:nvCxnSpPr>
          <p:cNvPr id="7" name="Straight Arrow Connector 6">
            <a:extLst>
              <a:ext uri="{FF2B5EF4-FFF2-40B4-BE49-F238E27FC236}">
                <a16:creationId xmlns:a16="http://schemas.microsoft.com/office/drawing/2014/main" id="{A1734D13-5C11-8149-ADA5-2BB57E74459F}"/>
              </a:ext>
            </a:extLst>
          </p:cNvPr>
          <p:cNvCxnSpPr>
            <a:stCxn id="59396" idx="2"/>
          </p:cNvCxnSpPr>
          <p:nvPr/>
        </p:nvCxnSpPr>
        <p:spPr>
          <a:xfrm flipH="1">
            <a:off x="12774613" y="4067175"/>
            <a:ext cx="906462" cy="94138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9398" name="TextBox 12">
            <a:extLst>
              <a:ext uri="{FF2B5EF4-FFF2-40B4-BE49-F238E27FC236}">
                <a16:creationId xmlns:a16="http://schemas.microsoft.com/office/drawing/2014/main" id="{1C8F1AA1-35B3-BE47-8A40-40FC4B833B87}"/>
              </a:ext>
            </a:extLst>
          </p:cNvPr>
          <p:cNvSpPr txBox="1">
            <a:spLocks noChangeArrowheads="1"/>
          </p:cNvSpPr>
          <p:nvPr/>
        </p:nvSpPr>
        <p:spPr bwMode="auto">
          <a:xfrm>
            <a:off x="9885363" y="3527425"/>
            <a:ext cx="18700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GALLIUM</a:t>
            </a:r>
          </a:p>
        </p:txBody>
      </p:sp>
      <p:cxnSp>
        <p:nvCxnSpPr>
          <p:cNvPr id="11" name="Straight Arrow Connector 10">
            <a:extLst>
              <a:ext uri="{FF2B5EF4-FFF2-40B4-BE49-F238E27FC236}">
                <a16:creationId xmlns:a16="http://schemas.microsoft.com/office/drawing/2014/main" id="{9C4627F2-60A6-5746-BE27-A3C600CA5E0C}"/>
              </a:ext>
            </a:extLst>
          </p:cNvPr>
          <p:cNvCxnSpPr>
            <a:stCxn id="59398" idx="2"/>
          </p:cNvCxnSpPr>
          <p:nvPr/>
        </p:nvCxnSpPr>
        <p:spPr>
          <a:xfrm flipH="1">
            <a:off x="9518650" y="4067175"/>
            <a:ext cx="1301750" cy="22780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9400" name="TextBox 12">
            <a:extLst>
              <a:ext uri="{FF2B5EF4-FFF2-40B4-BE49-F238E27FC236}">
                <a16:creationId xmlns:a16="http://schemas.microsoft.com/office/drawing/2014/main" id="{DAC3B8EB-6FA4-E74E-B75C-E7A909EAD131}"/>
              </a:ext>
            </a:extLst>
          </p:cNvPr>
          <p:cNvSpPr txBox="1">
            <a:spLocks noChangeArrowheads="1"/>
          </p:cNvSpPr>
          <p:nvPr/>
        </p:nvSpPr>
        <p:spPr bwMode="auto">
          <a:xfrm>
            <a:off x="1608138" y="3616325"/>
            <a:ext cx="3206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GRAPHITE PLUG</a:t>
            </a:r>
          </a:p>
        </p:txBody>
      </p:sp>
      <p:cxnSp>
        <p:nvCxnSpPr>
          <p:cNvPr id="15" name="Straight Arrow Connector 14">
            <a:extLst>
              <a:ext uri="{FF2B5EF4-FFF2-40B4-BE49-F238E27FC236}">
                <a16:creationId xmlns:a16="http://schemas.microsoft.com/office/drawing/2014/main" id="{F32AA88B-7ACC-7843-981D-311FEF54D11A}"/>
              </a:ext>
            </a:extLst>
          </p:cNvPr>
          <p:cNvCxnSpPr>
            <a:stCxn id="59400" idx="2"/>
          </p:cNvCxnSpPr>
          <p:nvPr/>
        </p:nvCxnSpPr>
        <p:spPr>
          <a:xfrm flipH="1">
            <a:off x="3124200" y="4156075"/>
            <a:ext cx="87313" cy="22050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9402" name="TextBox 12">
            <a:extLst>
              <a:ext uri="{FF2B5EF4-FFF2-40B4-BE49-F238E27FC236}">
                <a16:creationId xmlns:a16="http://schemas.microsoft.com/office/drawing/2014/main" id="{ADD44263-6F0C-5247-84C0-2D3A56CBB4FA}"/>
              </a:ext>
            </a:extLst>
          </p:cNvPr>
          <p:cNvSpPr txBox="1">
            <a:spLocks noChangeArrowheads="1"/>
          </p:cNvSpPr>
          <p:nvPr/>
        </p:nvSpPr>
        <p:spPr bwMode="auto">
          <a:xfrm>
            <a:off x="5722938" y="3527425"/>
            <a:ext cx="3206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AIR GAP</a:t>
            </a:r>
          </a:p>
        </p:txBody>
      </p:sp>
      <p:cxnSp>
        <p:nvCxnSpPr>
          <p:cNvPr id="20" name="Straight Arrow Connector 19">
            <a:extLst>
              <a:ext uri="{FF2B5EF4-FFF2-40B4-BE49-F238E27FC236}">
                <a16:creationId xmlns:a16="http://schemas.microsoft.com/office/drawing/2014/main" id="{4B2BBB7F-B020-864F-B5A5-57694D05F985}"/>
              </a:ext>
            </a:extLst>
          </p:cNvPr>
          <p:cNvCxnSpPr/>
          <p:nvPr/>
        </p:nvCxnSpPr>
        <p:spPr>
          <a:xfrm flipH="1">
            <a:off x="7326313" y="4059238"/>
            <a:ext cx="0" cy="15652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9164" name="Slide Number Placeholder 8">
            <a:extLst>
              <a:ext uri="{FF2B5EF4-FFF2-40B4-BE49-F238E27FC236}">
                <a16:creationId xmlns:a16="http://schemas.microsoft.com/office/drawing/2014/main" id="{98E1A42A-2AC4-2845-8865-D7C5760797D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773C11C2-F0E8-0248-8461-8A8A5F6CAA06}" type="slidenum">
              <a:rPr lang="en-US" altLang="en-US"/>
              <a:pPr>
                <a:defRPr/>
              </a:pPr>
              <a:t>22</a:t>
            </a:fld>
            <a:r>
              <a:rPr lang="en-US" altLang="en-US"/>
              <a:t> OF 35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555F85E3-E248-9545-88B6-4D7E3183DA2B}"/>
              </a:ext>
            </a:extLst>
          </p:cNvPr>
          <p:cNvSpPr>
            <a:spLocks noGrp="1"/>
          </p:cNvSpPr>
          <p:nvPr>
            <p:ph type="title"/>
          </p:nvPr>
        </p:nvSpPr>
        <p:spPr>
          <a:xfrm>
            <a:off x="0" y="582613"/>
            <a:ext cx="15544800" cy="747712"/>
          </a:xfrm>
        </p:spPr>
        <p:txBody>
          <a:bodyPr/>
          <a:lstStyle/>
          <a:p>
            <a:pPr eaLnBrk="1" hangingPunct="1">
              <a:defRPr/>
            </a:pPr>
            <a:r>
              <a:rPr lang="en-US" altLang="en-US" sz="5800" cap="all" dirty="0">
                <a:solidFill>
                  <a:srgbClr val="404040"/>
                </a:solidFill>
                <a:latin typeface="Times New Roman" panose="02020603050405020304" pitchFamily="18" charset="0"/>
                <a:ea typeface="Trajan Pro" charset="0"/>
                <a:cs typeface="Times New Roman" panose="02020603050405020304" pitchFamily="18" charset="0"/>
              </a:rPr>
              <a:t>OZONE MITIGATION</a:t>
            </a:r>
          </a:p>
        </p:txBody>
      </p:sp>
      <p:sp>
        <p:nvSpPr>
          <p:cNvPr id="61443" name="TextBox 12">
            <a:extLst>
              <a:ext uri="{FF2B5EF4-FFF2-40B4-BE49-F238E27FC236}">
                <a16:creationId xmlns:a16="http://schemas.microsoft.com/office/drawing/2014/main" id="{60D81C34-F49A-424A-8299-7A7CA3892FB5}"/>
              </a:ext>
            </a:extLst>
          </p:cNvPr>
          <p:cNvSpPr txBox="1">
            <a:spLocks noChangeArrowheads="1"/>
          </p:cNvSpPr>
          <p:nvPr/>
        </p:nvSpPr>
        <p:spPr bwMode="auto">
          <a:xfrm>
            <a:off x="41275" y="7505700"/>
            <a:ext cx="154622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3829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8401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2973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754563" indent="-1096963"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2400"/>
              <a:t>“AIR KNIFE” USED TO FLOW 22.5 CFM OF NITROGEN GAS IN THE VOLUME BETWEEN THE EXIT WINDOW AND THE RADIATOR PLATE</a:t>
            </a:r>
          </a:p>
          <a:p>
            <a:pPr>
              <a:buFont typeface="Arial" panose="020B0604020202020204" pitchFamily="34" charset="0"/>
              <a:buChar char="•"/>
            </a:pPr>
            <a:r>
              <a:rPr lang="en-US" altLang="en-US" sz="2400"/>
              <a:t>ORIFICE PLATES INSTALLED IN VAULT TO PREVENT ODH WITH ALL NITROGEN LINES OPEN</a:t>
            </a:r>
          </a:p>
          <a:p>
            <a:pPr>
              <a:buFont typeface="Arial" panose="020B0604020202020204" pitchFamily="34" charset="0"/>
              <a:buChar char="•"/>
            </a:pPr>
            <a:r>
              <a:rPr lang="en-US" altLang="en-US" sz="2400"/>
              <a:t>OZONE LEVELS CAN BE MONITORED IN THE RETURN AIR PLENUM LOCATED OUTSIDE THE VAULT</a:t>
            </a:r>
          </a:p>
        </p:txBody>
      </p:sp>
      <p:sp>
        <p:nvSpPr>
          <p:cNvPr id="51204" name="Slide Number Placeholder 1">
            <a:extLst>
              <a:ext uri="{FF2B5EF4-FFF2-40B4-BE49-F238E27FC236}">
                <a16:creationId xmlns:a16="http://schemas.microsoft.com/office/drawing/2014/main" id="{1E45165E-73DC-A045-A760-579D8EBEBC0F}"/>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23D26F1D-E0F6-A542-A637-569B0EA2A066}" type="slidenum">
              <a:rPr lang="en-US" altLang="en-US"/>
              <a:pPr>
                <a:defRPr/>
              </a:pPr>
              <a:t>23</a:t>
            </a:fld>
            <a:r>
              <a:rPr lang="en-US" altLang="en-US"/>
              <a:t> OF 35 </a:t>
            </a:r>
          </a:p>
        </p:txBody>
      </p:sp>
      <p:pic>
        <p:nvPicPr>
          <p:cNvPr id="61445" name="Picture 4">
            <a:extLst>
              <a:ext uri="{FF2B5EF4-FFF2-40B4-BE49-F238E27FC236}">
                <a16:creationId xmlns:a16="http://schemas.microsoft.com/office/drawing/2014/main" id="{9B405B87-BC9C-EA45-B9AC-9004060387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9825" y="1800225"/>
            <a:ext cx="6958013"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12">
            <a:extLst>
              <a:ext uri="{FF2B5EF4-FFF2-40B4-BE49-F238E27FC236}">
                <a16:creationId xmlns:a16="http://schemas.microsoft.com/office/drawing/2014/main" id="{6E2C05F3-9F3E-7C41-9B76-BBD36FFD113B}"/>
              </a:ext>
            </a:extLst>
          </p:cNvPr>
          <p:cNvSpPr txBox="1">
            <a:spLocks noChangeArrowheads="1"/>
          </p:cNvSpPr>
          <p:nvPr/>
        </p:nvSpPr>
        <p:spPr bwMode="auto">
          <a:xfrm>
            <a:off x="449263" y="2311400"/>
            <a:ext cx="217963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RADIATOR</a:t>
            </a:r>
          </a:p>
        </p:txBody>
      </p:sp>
      <p:cxnSp>
        <p:nvCxnSpPr>
          <p:cNvPr id="10" name="Straight Arrow Connector 9">
            <a:extLst>
              <a:ext uri="{FF2B5EF4-FFF2-40B4-BE49-F238E27FC236}">
                <a16:creationId xmlns:a16="http://schemas.microsoft.com/office/drawing/2014/main" id="{293CE517-EA58-D04C-962E-2831601AD5F2}"/>
              </a:ext>
            </a:extLst>
          </p:cNvPr>
          <p:cNvCxnSpPr>
            <a:stCxn id="61446" idx="3"/>
          </p:cNvCxnSpPr>
          <p:nvPr/>
        </p:nvCxnSpPr>
        <p:spPr>
          <a:xfrm>
            <a:off x="2628900" y="2579688"/>
            <a:ext cx="2187575" cy="11541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1448" name="TextBox 12">
            <a:extLst>
              <a:ext uri="{FF2B5EF4-FFF2-40B4-BE49-F238E27FC236}">
                <a16:creationId xmlns:a16="http://schemas.microsoft.com/office/drawing/2014/main" id="{F99134F3-B170-9747-8E93-F57B822D4C08}"/>
              </a:ext>
            </a:extLst>
          </p:cNvPr>
          <p:cNvSpPr txBox="1">
            <a:spLocks noChangeArrowheads="1"/>
          </p:cNvSpPr>
          <p:nvPr/>
        </p:nvSpPr>
        <p:spPr bwMode="auto">
          <a:xfrm>
            <a:off x="11512550" y="2208213"/>
            <a:ext cx="35909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WINDOW FLANGE COOLING</a:t>
            </a:r>
          </a:p>
        </p:txBody>
      </p:sp>
      <p:cxnSp>
        <p:nvCxnSpPr>
          <p:cNvPr id="16" name="Straight Arrow Connector 15">
            <a:extLst>
              <a:ext uri="{FF2B5EF4-FFF2-40B4-BE49-F238E27FC236}">
                <a16:creationId xmlns:a16="http://schemas.microsoft.com/office/drawing/2014/main" id="{0350C548-2986-614F-BED2-1A247E6F4EC1}"/>
              </a:ext>
            </a:extLst>
          </p:cNvPr>
          <p:cNvCxnSpPr>
            <a:stCxn id="61448" idx="1"/>
          </p:cNvCxnSpPr>
          <p:nvPr/>
        </p:nvCxnSpPr>
        <p:spPr>
          <a:xfrm flipH="1">
            <a:off x="9928225" y="2700338"/>
            <a:ext cx="1584325" cy="7366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1450" name="TextBox 12">
            <a:extLst>
              <a:ext uri="{FF2B5EF4-FFF2-40B4-BE49-F238E27FC236}">
                <a16:creationId xmlns:a16="http://schemas.microsoft.com/office/drawing/2014/main" id="{FE88B191-5938-5048-850F-60CA9BB6BE33}"/>
              </a:ext>
            </a:extLst>
          </p:cNvPr>
          <p:cNvSpPr txBox="1">
            <a:spLocks noChangeArrowheads="1"/>
          </p:cNvSpPr>
          <p:nvPr/>
        </p:nvSpPr>
        <p:spPr bwMode="auto">
          <a:xfrm>
            <a:off x="11811000" y="3702050"/>
            <a:ext cx="2659063"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NITROGEN “AIR KNIFE”</a:t>
            </a:r>
          </a:p>
        </p:txBody>
      </p:sp>
      <p:cxnSp>
        <p:nvCxnSpPr>
          <p:cNvPr id="25" name="Straight Arrow Connector 24">
            <a:extLst>
              <a:ext uri="{FF2B5EF4-FFF2-40B4-BE49-F238E27FC236}">
                <a16:creationId xmlns:a16="http://schemas.microsoft.com/office/drawing/2014/main" id="{24C10294-6A33-1943-92D9-0E2DFF6AFB03}"/>
              </a:ext>
            </a:extLst>
          </p:cNvPr>
          <p:cNvCxnSpPr>
            <a:stCxn id="61450" idx="1"/>
          </p:cNvCxnSpPr>
          <p:nvPr/>
        </p:nvCxnSpPr>
        <p:spPr>
          <a:xfrm flipH="1">
            <a:off x="8891588" y="4195763"/>
            <a:ext cx="2919412" cy="523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1452" name="TextBox 12">
            <a:extLst>
              <a:ext uri="{FF2B5EF4-FFF2-40B4-BE49-F238E27FC236}">
                <a16:creationId xmlns:a16="http://schemas.microsoft.com/office/drawing/2014/main" id="{87F87F20-F789-864F-BA5E-0BE0EC09A283}"/>
              </a:ext>
            </a:extLst>
          </p:cNvPr>
          <p:cNvSpPr txBox="1">
            <a:spLocks noChangeArrowheads="1"/>
          </p:cNvSpPr>
          <p:nvPr/>
        </p:nvSpPr>
        <p:spPr bwMode="auto">
          <a:xfrm>
            <a:off x="631825" y="5667375"/>
            <a:ext cx="199707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SHROUD</a:t>
            </a:r>
          </a:p>
        </p:txBody>
      </p:sp>
      <p:cxnSp>
        <p:nvCxnSpPr>
          <p:cNvPr id="32" name="Straight Arrow Connector 31">
            <a:extLst>
              <a:ext uri="{FF2B5EF4-FFF2-40B4-BE49-F238E27FC236}">
                <a16:creationId xmlns:a16="http://schemas.microsoft.com/office/drawing/2014/main" id="{535F982A-5309-C34C-B83C-155217FC9660}"/>
              </a:ext>
            </a:extLst>
          </p:cNvPr>
          <p:cNvCxnSpPr>
            <a:stCxn id="61452" idx="3"/>
          </p:cNvCxnSpPr>
          <p:nvPr/>
        </p:nvCxnSpPr>
        <p:spPr>
          <a:xfrm flipV="1">
            <a:off x="2628900" y="3336925"/>
            <a:ext cx="4435475" cy="25987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CF894A1-2054-B643-A72D-0ABB8A7E82E5}"/>
              </a:ext>
            </a:extLst>
          </p:cNvPr>
          <p:cNvSpPr>
            <a:spLocks noGrp="1"/>
          </p:cNvSpPr>
          <p:nvPr>
            <p:ph type="title"/>
          </p:nvPr>
        </p:nvSpPr>
        <p:spPr>
          <a:xfrm>
            <a:off x="0" y="582613"/>
            <a:ext cx="15544800" cy="747712"/>
          </a:xfrm>
        </p:spPr>
        <p:txBody>
          <a:bodyPr/>
          <a:lstStyle/>
          <a:p>
            <a:pPr eaLnBrk="1" hangingPunct="1">
              <a:defRPr/>
            </a:pPr>
            <a:r>
              <a:rPr lang="en-US" altLang="en-US" sz="5800" cap="all" dirty="0">
                <a:solidFill>
                  <a:srgbClr val="404040"/>
                </a:solidFill>
                <a:latin typeface="Times New Roman" panose="02020603050405020304" pitchFamily="18" charset="0"/>
                <a:ea typeface="Trajan Pro" charset="0"/>
                <a:cs typeface="Times New Roman" panose="02020603050405020304" pitchFamily="18" charset="0"/>
              </a:rPr>
              <a:t>instrumentation</a:t>
            </a:r>
          </a:p>
        </p:txBody>
      </p:sp>
      <p:sp>
        <p:nvSpPr>
          <p:cNvPr id="63491" name="TextBox 12">
            <a:extLst>
              <a:ext uri="{FF2B5EF4-FFF2-40B4-BE49-F238E27FC236}">
                <a16:creationId xmlns:a16="http://schemas.microsoft.com/office/drawing/2014/main" id="{49783E44-CF79-4144-B05D-59D83FD7553C}"/>
              </a:ext>
            </a:extLst>
          </p:cNvPr>
          <p:cNvSpPr txBox="1">
            <a:spLocks noChangeArrowheads="1"/>
          </p:cNvSpPr>
          <p:nvPr/>
        </p:nvSpPr>
        <p:spPr bwMode="auto">
          <a:xfrm>
            <a:off x="8002588" y="7996238"/>
            <a:ext cx="6137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EXISTING 14 CHANNEL TC/RTD CONTROLLERS</a:t>
            </a:r>
          </a:p>
        </p:txBody>
      </p:sp>
      <p:pic>
        <p:nvPicPr>
          <p:cNvPr id="63492" name="Picture 3">
            <a:extLst>
              <a:ext uri="{FF2B5EF4-FFF2-40B4-BE49-F238E27FC236}">
                <a16:creationId xmlns:a16="http://schemas.microsoft.com/office/drawing/2014/main" id="{49B8B3B4-549A-6A40-A052-B7DD316A3A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07250" y="2055813"/>
            <a:ext cx="7727950"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23" name="Slide Number Placeholder 4">
            <a:extLst>
              <a:ext uri="{FF2B5EF4-FFF2-40B4-BE49-F238E27FC236}">
                <a16:creationId xmlns:a16="http://schemas.microsoft.com/office/drawing/2014/main" id="{4BFEC1B0-EFCC-6A48-A458-F13902DBCD75}"/>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cs typeface="Calibri" panose="020F0502020204030204" pitchFamily="34" charset="0"/>
              </a:rPr>
              <a:t>SLIDE </a:t>
            </a:r>
            <a:fld id="{BFD2B93B-D94F-E24C-83B3-18593E349ABA}" type="slidenum">
              <a:rPr lang="en-US" altLang="en-US">
                <a:cs typeface="Calibri" panose="020F0502020204030204" pitchFamily="34" charset="0"/>
              </a:rPr>
              <a:pPr>
                <a:defRPr/>
              </a:pPr>
              <a:t>24</a:t>
            </a:fld>
            <a:r>
              <a:rPr lang="en-US" altLang="en-US">
                <a:cs typeface="Calibri" panose="020F0502020204030204" pitchFamily="34" charset="0"/>
              </a:rPr>
              <a:t> OF 35 </a:t>
            </a:r>
          </a:p>
        </p:txBody>
      </p:sp>
      <p:graphicFrame>
        <p:nvGraphicFramePr>
          <p:cNvPr id="4" name="Table 3">
            <a:extLst>
              <a:ext uri="{FF2B5EF4-FFF2-40B4-BE49-F238E27FC236}">
                <a16:creationId xmlns:a16="http://schemas.microsoft.com/office/drawing/2014/main" id="{205DD756-BFCC-754B-8F96-A6AE5CD37273}"/>
              </a:ext>
            </a:extLst>
          </p:cNvPr>
          <p:cNvGraphicFramePr>
            <a:graphicFrameLocks noGrp="1"/>
          </p:cNvGraphicFramePr>
          <p:nvPr/>
        </p:nvGraphicFramePr>
        <p:xfrm>
          <a:off x="706438" y="2055813"/>
          <a:ext cx="6276975" cy="6638925"/>
        </p:xfrm>
        <a:graphic>
          <a:graphicData uri="http://schemas.openxmlformats.org/drawingml/2006/table">
            <a:tbl>
              <a:tblPr/>
              <a:tblGrid>
                <a:gridCol w="2410575">
                  <a:extLst>
                    <a:ext uri="{9D8B030D-6E8A-4147-A177-3AD203B41FA5}">
                      <a16:colId xmlns:a16="http://schemas.microsoft.com/office/drawing/2014/main" val="3183645157"/>
                    </a:ext>
                  </a:extLst>
                </a:gridCol>
                <a:gridCol w="3866400">
                  <a:extLst>
                    <a:ext uri="{9D8B030D-6E8A-4147-A177-3AD203B41FA5}">
                      <a16:colId xmlns:a16="http://schemas.microsoft.com/office/drawing/2014/main" val="54074207"/>
                    </a:ext>
                  </a:extLst>
                </a:gridCol>
              </a:tblGrid>
              <a:tr h="319752">
                <a:tc gridSpan="2">
                  <a:txBody>
                    <a:bodyPr/>
                    <a:lstStyle/>
                    <a:p>
                      <a:pPr algn="ctr" fontAlgn="b"/>
                      <a:r>
                        <a:rPr lang="en-US" sz="2000" b="1" i="0" u="none" strike="noStrike">
                          <a:solidFill>
                            <a:srgbClr val="000000"/>
                          </a:solidFill>
                          <a:effectLst/>
                          <a:latin typeface="Arial" panose="020B0604020202020204" pitchFamily="34" charset="0"/>
                        </a:rPr>
                        <a:t>INSTRUMENTATION</a:t>
                      </a:r>
                    </a:p>
                  </a:txBody>
                  <a:tcPr marL="2710" marR="2710" marT="271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12332284"/>
                  </a:ext>
                </a:extLst>
              </a:tr>
              <a:tr h="317043">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813217"/>
                  </a:ext>
                </a:extLst>
              </a:tr>
              <a:tr h="319752">
                <a:tc>
                  <a:txBody>
                    <a:bodyPr/>
                    <a:lstStyle/>
                    <a:p>
                      <a:pPr algn="ctr" fontAlgn="b"/>
                      <a:r>
                        <a:rPr lang="en-US" sz="2000" b="1" i="0" u="none" strike="noStrike">
                          <a:solidFill>
                            <a:srgbClr val="000000"/>
                          </a:solidFill>
                          <a:effectLst/>
                          <a:latin typeface="Arial" panose="020B0604020202020204" pitchFamily="34" charset="0"/>
                        </a:rPr>
                        <a:t>TYPE</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Arial" panose="020B0604020202020204" pitchFamily="34" charset="0"/>
                        </a:rPr>
                        <a:t>LOCATION</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734882"/>
                  </a:ext>
                </a:extLst>
              </a:tr>
              <a:tr h="314333">
                <a:tc>
                  <a:txBody>
                    <a:bodyPr/>
                    <a:lstStyle/>
                    <a:p>
                      <a:pPr algn="ctr" fontAlgn="b"/>
                      <a:r>
                        <a:rPr lang="en-US" sz="2000" b="0" i="0" u="none" strike="noStrike">
                          <a:solidFill>
                            <a:srgbClr val="000000"/>
                          </a:solidFill>
                          <a:effectLst/>
                          <a:latin typeface="Arial" panose="020B0604020202020204" pitchFamily="34" charset="0"/>
                        </a:rPr>
                        <a:t>TC</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COMMON COOLING INLET</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831883"/>
                  </a:ext>
                </a:extLst>
              </a:tr>
              <a:tr h="314333">
                <a:tc>
                  <a:txBody>
                    <a:bodyPr/>
                    <a:lstStyle/>
                    <a:p>
                      <a:pPr algn="ctr" fontAlgn="b"/>
                      <a:r>
                        <a:rPr lang="en-US" sz="2000" b="0" i="0" u="none" strike="noStrike">
                          <a:solidFill>
                            <a:srgbClr val="000000"/>
                          </a:solidFill>
                          <a:effectLst/>
                          <a:latin typeface="Arial" panose="020B0604020202020204" pitchFamily="34" charset="0"/>
                        </a:rPr>
                        <a:t>TC</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RADIATOR COOLING OUTLET</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289528"/>
                  </a:ext>
                </a:extLst>
              </a:tr>
              <a:tr h="314333">
                <a:tc>
                  <a:txBody>
                    <a:bodyPr/>
                    <a:lstStyle/>
                    <a:p>
                      <a:pPr algn="ctr" fontAlgn="b"/>
                      <a:r>
                        <a:rPr lang="en-US" sz="2000" b="0" i="0" u="none" strike="noStrike">
                          <a:solidFill>
                            <a:srgbClr val="000000"/>
                          </a:solidFill>
                          <a:effectLst/>
                          <a:latin typeface="Arial" panose="020B0604020202020204" pitchFamily="34" charset="0"/>
                        </a:rPr>
                        <a:t>TC</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TARGET COOLING OUTLET</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660743"/>
                  </a:ext>
                </a:extLst>
              </a:tr>
              <a:tr h="314333">
                <a:tc>
                  <a:txBody>
                    <a:bodyPr/>
                    <a:lstStyle/>
                    <a:p>
                      <a:pPr algn="ctr" fontAlgn="b"/>
                      <a:r>
                        <a:rPr lang="en-US" sz="2000" b="0" i="0" u="none" strike="noStrike">
                          <a:solidFill>
                            <a:srgbClr val="000000"/>
                          </a:solidFill>
                          <a:effectLst/>
                          <a:latin typeface="Arial" panose="020B0604020202020204" pitchFamily="34" charset="0"/>
                        </a:rPr>
                        <a:t>TC</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WINDOW COOLING OUTLET</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2808686"/>
                  </a:ext>
                </a:extLst>
              </a:tr>
              <a:tr h="314333">
                <a:tc>
                  <a:txBody>
                    <a:bodyPr/>
                    <a:lstStyle/>
                    <a:p>
                      <a:pPr algn="ctr" fontAlgn="b"/>
                      <a:r>
                        <a:rPr lang="en-US" sz="2000" b="0" i="0" u="none" strike="noStrike">
                          <a:solidFill>
                            <a:srgbClr val="000000"/>
                          </a:solidFill>
                          <a:effectLst/>
                          <a:latin typeface="Arial" panose="020B0604020202020204" pitchFamily="34" charset="0"/>
                        </a:rPr>
                        <a:t>TC</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HBN BACK</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925852"/>
                  </a:ext>
                </a:extLst>
              </a:tr>
              <a:tr h="314333">
                <a:tc>
                  <a:txBody>
                    <a:bodyPr/>
                    <a:lstStyle/>
                    <a:p>
                      <a:pPr algn="ctr" fontAlgn="b"/>
                      <a:r>
                        <a:rPr lang="en-US" sz="2000" b="0" i="0" u="none" strike="noStrike">
                          <a:solidFill>
                            <a:srgbClr val="000000"/>
                          </a:solidFill>
                          <a:effectLst/>
                          <a:latin typeface="Arial" panose="020B0604020202020204" pitchFamily="34" charset="0"/>
                        </a:rPr>
                        <a:t>TC</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HBN SIDE</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875032"/>
                  </a:ext>
                </a:extLst>
              </a:tr>
              <a:tr h="317043">
                <a:tc>
                  <a:txBody>
                    <a:bodyPr/>
                    <a:lstStyle/>
                    <a:p>
                      <a:pPr algn="ctr" fontAlgn="b"/>
                      <a:r>
                        <a:rPr lang="en-US" sz="2000" b="0" i="0" u="none" strike="noStrike">
                          <a:solidFill>
                            <a:srgbClr val="000000"/>
                          </a:solidFill>
                          <a:effectLst/>
                          <a:latin typeface="Arial" panose="020B0604020202020204" pitchFamily="34" charset="0"/>
                        </a:rPr>
                        <a:t>TC</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RADIATOR PLATE</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230261"/>
                  </a:ext>
                </a:extLst>
              </a:tr>
              <a:tr h="317043">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5307561"/>
                  </a:ext>
                </a:extLst>
              </a:tr>
              <a:tr h="314333">
                <a:tc>
                  <a:txBody>
                    <a:bodyPr/>
                    <a:lstStyle/>
                    <a:p>
                      <a:pPr algn="ctr" fontAlgn="b"/>
                      <a:r>
                        <a:rPr lang="en-US" sz="2000" b="0" i="0" u="none" strike="noStrike">
                          <a:solidFill>
                            <a:srgbClr val="000000"/>
                          </a:solidFill>
                          <a:effectLst/>
                          <a:latin typeface="Arial" panose="020B0604020202020204" pitchFamily="34" charset="0"/>
                        </a:rPr>
                        <a:t>RTD</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HBN BACK</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031780"/>
                  </a:ext>
                </a:extLst>
              </a:tr>
              <a:tr h="317043">
                <a:tc>
                  <a:txBody>
                    <a:bodyPr/>
                    <a:lstStyle/>
                    <a:p>
                      <a:pPr algn="ctr" fontAlgn="b"/>
                      <a:r>
                        <a:rPr lang="en-US" sz="2000" b="0" i="0" u="none" strike="noStrike">
                          <a:solidFill>
                            <a:srgbClr val="000000"/>
                          </a:solidFill>
                          <a:effectLst/>
                          <a:latin typeface="Arial" panose="020B0604020202020204" pitchFamily="34" charset="0"/>
                        </a:rPr>
                        <a:t>RTD</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HBN SIDE</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832193"/>
                  </a:ext>
                </a:extLst>
              </a:tr>
              <a:tr h="317043">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130079"/>
                  </a:ext>
                </a:extLst>
              </a:tr>
              <a:tr h="314333">
                <a:tc>
                  <a:txBody>
                    <a:bodyPr/>
                    <a:lstStyle/>
                    <a:p>
                      <a:pPr algn="ctr" fontAlgn="b"/>
                      <a:r>
                        <a:rPr lang="en-US" sz="2000" b="0" i="0" u="none" strike="noStrike">
                          <a:solidFill>
                            <a:srgbClr val="000000"/>
                          </a:solidFill>
                          <a:effectLst/>
                          <a:latin typeface="Arial" panose="020B0604020202020204" pitchFamily="34" charset="0"/>
                        </a:rPr>
                        <a:t>PADDLE WHEEL</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RADIATOR COOLING OUTLET</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597800"/>
                  </a:ext>
                </a:extLst>
              </a:tr>
              <a:tr h="314333">
                <a:tc>
                  <a:txBody>
                    <a:bodyPr/>
                    <a:lstStyle/>
                    <a:p>
                      <a:pPr algn="ctr" fontAlgn="b"/>
                      <a:r>
                        <a:rPr lang="en-US" sz="2000" b="0" i="0" u="none" strike="noStrike">
                          <a:solidFill>
                            <a:srgbClr val="000000"/>
                          </a:solidFill>
                          <a:effectLst/>
                          <a:latin typeface="Arial" panose="020B0604020202020204" pitchFamily="34" charset="0"/>
                        </a:rPr>
                        <a:t>PADDLE WHEEL</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TARGET COOLING OUTLET</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964365"/>
                  </a:ext>
                </a:extLst>
              </a:tr>
              <a:tr h="317043">
                <a:tc>
                  <a:txBody>
                    <a:bodyPr/>
                    <a:lstStyle/>
                    <a:p>
                      <a:pPr algn="ctr" fontAlgn="b"/>
                      <a:r>
                        <a:rPr lang="en-US" sz="2000" b="0" i="0" u="none" strike="noStrike">
                          <a:solidFill>
                            <a:srgbClr val="000000"/>
                          </a:solidFill>
                          <a:effectLst/>
                          <a:latin typeface="Arial" panose="020B0604020202020204" pitchFamily="34" charset="0"/>
                        </a:rPr>
                        <a:t>PADDLE WHEEL</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WINDOW COOLING OUTLET</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69897"/>
                  </a:ext>
                </a:extLst>
              </a:tr>
              <a:tr h="317043">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684941"/>
                  </a:ext>
                </a:extLst>
              </a:tr>
              <a:tr h="317043">
                <a:tc>
                  <a:txBody>
                    <a:bodyPr/>
                    <a:lstStyle/>
                    <a:p>
                      <a:pPr algn="ctr" fontAlgn="b"/>
                      <a:r>
                        <a:rPr lang="en-US" sz="2000" b="0" i="0" u="none" strike="noStrike">
                          <a:solidFill>
                            <a:srgbClr val="000000"/>
                          </a:solidFill>
                          <a:effectLst/>
                          <a:latin typeface="Arial" panose="020B0604020202020204" pitchFamily="34" charset="0"/>
                        </a:rPr>
                        <a:t>FLOW SWITCH</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NITROGEN FLOW</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169780"/>
                  </a:ext>
                </a:extLst>
              </a:tr>
              <a:tr h="317043">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rPr>
                        <a:t> </a:t>
                      </a:r>
                    </a:p>
                  </a:txBody>
                  <a:tcPr marL="2710" marR="2710" marT="271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774754"/>
                  </a:ext>
                </a:extLst>
              </a:tr>
              <a:tr h="317043">
                <a:tc>
                  <a:txBody>
                    <a:bodyPr/>
                    <a:lstStyle/>
                    <a:p>
                      <a:pPr algn="ctr" fontAlgn="b"/>
                      <a:r>
                        <a:rPr lang="en-US" sz="2000" b="0" i="0" u="none" strike="noStrike">
                          <a:solidFill>
                            <a:srgbClr val="000000"/>
                          </a:solidFill>
                          <a:effectLst/>
                          <a:latin typeface="Arial" panose="020B0604020202020204" pitchFamily="34" charset="0"/>
                        </a:rPr>
                        <a:t>SOLENOID</a:t>
                      </a:r>
                    </a:p>
                  </a:txBody>
                  <a:tcPr marL="2710" marR="2710" marT="271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Arial" panose="020B0604020202020204" pitchFamily="34" charset="0"/>
                        </a:rPr>
                        <a:t>NITROGEN FLOW</a:t>
                      </a:r>
                    </a:p>
                  </a:txBody>
                  <a:tcPr marL="2710" marR="2710" marT="271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38204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AADE31C6-0FB9-F241-AA6B-0D60EE29DD7E}"/>
              </a:ext>
            </a:extLst>
          </p:cNvPr>
          <p:cNvSpPr>
            <a:spLocks noGrp="1"/>
          </p:cNvSpPr>
          <p:nvPr>
            <p:ph type="title"/>
          </p:nvPr>
        </p:nvSpPr>
        <p:spPr>
          <a:xfrm>
            <a:off x="0" y="582613"/>
            <a:ext cx="15544800" cy="747712"/>
          </a:xfrm>
        </p:spPr>
        <p:txBody>
          <a:bodyPr/>
          <a:lstStyle/>
          <a:p>
            <a:pPr eaLnBrk="1" hangingPunct="1"/>
            <a:r>
              <a:rPr lang="en-US" altLang="en-US" sz="5800">
                <a:solidFill>
                  <a:srgbClr val="404040"/>
                </a:solidFill>
                <a:latin typeface="Times New Roman" panose="02020603050405020304" pitchFamily="18" charset="0"/>
                <a:ea typeface="Trajan Pro" charset="0"/>
                <a:cs typeface="Times New Roman" panose="02020603050405020304" pitchFamily="18" charset="0"/>
              </a:rPr>
              <a:t>BEAM ENERGY LOSS @ 25MEV-40</a:t>
            </a:r>
            <a:r>
              <a:rPr lang="el-GR" altLang="en-US" sz="5400">
                <a:latin typeface="Times New Roman" panose="02020603050405020304" pitchFamily="18" charset="0"/>
                <a:ea typeface="Trajan Pro" charset="0"/>
                <a:cs typeface="Times New Roman" panose="02020603050405020304" pitchFamily="18" charset="0"/>
              </a:rPr>
              <a:t>μ</a:t>
            </a:r>
            <a:r>
              <a:rPr lang="en-US" altLang="en-US" sz="5800">
                <a:solidFill>
                  <a:srgbClr val="404040"/>
                </a:solidFill>
                <a:latin typeface="Times New Roman" panose="02020603050405020304" pitchFamily="18" charset="0"/>
                <a:ea typeface="Trajan Pro" charset="0"/>
                <a:cs typeface="Times New Roman" panose="02020603050405020304" pitchFamily="18" charset="0"/>
              </a:rPr>
              <a:t>A</a:t>
            </a:r>
          </a:p>
        </p:txBody>
      </p:sp>
      <p:sp>
        <p:nvSpPr>
          <p:cNvPr id="10243" name="Content Placeholder 2">
            <a:extLst>
              <a:ext uri="{FF2B5EF4-FFF2-40B4-BE49-F238E27FC236}">
                <a16:creationId xmlns:a16="http://schemas.microsoft.com/office/drawing/2014/main" id="{06AD3E4B-A45E-3447-AF56-B6C1BAFF90CE}"/>
              </a:ext>
            </a:extLst>
          </p:cNvPr>
          <p:cNvSpPr>
            <a:spLocks noGrp="1"/>
          </p:cNvSpPr>
          <p:nvPr>
            <p:ph idx="1"/>
          </p:nvPr>
        </p:nvSpPr>
        <p:spPr>
          <a:xfrm>
            <a:off x="0" y="6127750"/>
            <a:ext cx="15544800" cy="3230563"/>
          </a:xfrm>
        </p:spPr>
        <p:txBody>
          <a:bodyPr/>
          <a:lstStyle/>
          <a:p>
            <a:pPr marL="0" indent="0" algn="ctr" eaLnBrk="1" hangingPunct="1">
              <a:buFont typeface="Arial" panose="020B0604020202020204" pitchFamily="34" charset="0"/>
              <a:buNone/>
              <a:defRPr/>
            </a:pPr>
            <a:r>
              <a:rPr lang="en-US" altLang="en-US" sz="3200" dirty="0">
                <a:solidFill>
                  <a:srgbClr val="404040"/>
                </a:solidFill>
                <a:latin typeface="Times New Roman" panose="02020603050405020304" pitchFamily="18" charset="0"/>
                <a:ea typeface="ＭＳ Ｐゴシック" panose="020B0600070205080204" pitchFamily="34" charset="-128"/>
              </a:rPr>
              <a:t>NOT ALL BEAM ENERGY LOSS CONTRIBUTES TO THERMAL HEATING</a:t>
            </a:r>
          </a:p>
          <a:p>
            <a:pPr eaLnBrk="1" hangingPunct="1">
              <a:defRPr/>
            </a:pPr>
            <a:r>
              <a:rPr lang="en-US" altLang="en-US" sz="3200" dirty="0">
                <a:solidFill>
                  <a:srgbClr val="404040"/>
                </a:solidFill>
                <a:latin typeface="Times New Roman" panose="02020603050405020304" pitchFamily="18" charset="0"/>
                <a:ea typeface="ＭＳ Ｐゴシック" panose="020B0600070205080204" pitchFamily="34" charset="-128"/>
              </a:rPr>
              <a:t>BERYLLIUM – 4.6 W</a:t>
            </a:r>
          </a:p>
          <a:p>
            <a:pPr eaLnBrk="1" hangingPunct="1">
              <a:defRPr/>
            </a:pPr>
            <a:r>
              <a:rPr lang="en-US" altLang="en-US" sz="3200" dirty="0">
                <a:solidFill>
                  <a:srgbClr val="404040"/>
                </a:solidFill>
                <a:latin typeface="Times New Roman" panose="02020603050405020304" pitchFamily="18" charset="0"/>
                <a:ea typeface="ＭＳ Ｐゴシック" panose="020B0600070205080204" pitchFamily="34" charset="-128"/>
              </a:rPr>
              <a:t>TUNGSTEN – 102.1 W</a:t>
            </a:r>
          </a:p>
          <a:p>
            <a:pPr eaLnBrk="1" hangingPunct="1">
              <a:defRPr/>
            </a:pPr>
            <a:r>
              <a:rPr lang="en-US" altLang="en-US" sz="3200" dirty="0">
                <a:solidFill>
                  <a:srgbClr val="404040"/>
                </a:solidFill>
                <a:latin typeface="Times New Roman" panose="02020603050405020304" pitchFamily="18" charset="0"/>
                <a:ea typeface="ＭＳ Ｐゴシック" panose="020B0600070205080204" pitchFamily="34" charset="-128"/>
              </a:rPr>
              <a:t>BORON NITRITE – 66.6 W</a:t>
            </a:r>
          </a:p>
          <a:p>
            <a:pPr eaLnBrk="1" hangingPunct="1">
              <a:defRPr/>
            </a:pPr>
            <a:r>
              <a:rPr lang="en-US" altLang="en-US" sz="3200" dirty="0">
                <a:solidFill>
                  <a:srgbClr val="404040"/>
                </a:solidFill>
                <a:latin typeface="Times New Roman" panose="02020603050405020304" pitchFamily="18" charset="0"/>
                <a:ea typeface="ＭＳ Ｐゴシック" panose="020B0600070205080204" pitchFamily="34" charset="-128"/>
              </a:rPr>
              <a:t>GALLIUM – 821.1 W</a:t>
            </a:r>
          </a:p>
          <a:p>
            <a:pPr eaLnBrk="1" hangingPunct="1">
              <a:defRPr/>
            </a:pPr>
            <a:endParaRPr lang="en-US" altLang="en-US" sz="3200" dirty="0">
              <a:solidFill>
                <a:srgbClr val="404040"/>
              </a:solidFill>
              <a:latin typeface="Times New Roman" panose="02020603050405020304" pitchFamily="18" charset="0"/>
              <a:ea typeface="ＭＳ Ｐゴシック" panose="020B0600070205080204" pitchFamily="34" charset="-128"/>
            </a:endParaRPr>
          </a:p>
          <a:p>
            <a:pPr eaLnBrk="1" hangingPunct="1">
              <a:defRPr/>
            </a:pPr>
            <a:endParaRPr lang="en-US" altLang="en-US" sz="4000" dirty="0">
              <a:solidFill>
                <a:srgbClr val="404040"/>
              </a:solidFill>
              <a:latin typeface="Times New Roman" panose="02020603050405020304" pitchFamily="18" charset="0"/>
              <a:ea typeface="ＭＳ Ｐゴシック" panose="020B0600070205080204" pitchFamily="34" charset="-128"/>
            </a:endParaRPr>
          </a:p>
        </p:txBody>
      </p:sp>
      <p:pic>
        <p:nvPicPr>
          <p:cNvPr id="65540" name="Picture 1">
            <a:extLst>
              <a:ext uri="{FF2B5EF4-FFF2-40B4-BE49-F238E27FC236}">
                <a16:creationId xmlns:a16="http://schemas.microsoft.com/office/drawing/2014/main" id="{BED1DDB0-FEB2-2D4C-A550-1465E9D754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36688"/>
            <a:ext cx="15544800"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Slide Number Placeholder 7">
            <a:extLst>
              <a:ext uri="{FF2B5EF4-FFF2-40B4-BE49-F238E27FC236}">
                <a16:creationId xmlns:a16="http://schemas.microsoft.com/office/drawing/2014/main" id="{DB14E145-0100-5749-87BC-710B9D65A7F5}"/>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22D225AC-A38C-FE4D-9C9C-7E7054C1A730}" type="slidenum">
              <a:rPr lang="en-US" altLang="en-US"/>
              <a:pPr>
                <a:defRPr/>
              </a:pPr>
              <a:t>25</a:t>
            </a:fld>
            <a:r>
              <a:rPr lang="en-US" altLang="en-US"/>
              <a:t> OF 35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E0D4B0A-20B3-9440-B00A-985D66E0E2A5}"/>
              </a:ext>
            </a:extLst>
          </p:cNvPr>
          <p:cNvSpPr>
            <a:spLocks noGrp="1"/>
          </p:cNvSpPr>
          <p:nvPr>
            <p:ph type="title"/>
          </p:nvPr>
        </p:nvSpPr>
        <p:spPr>
          <a:xfrm>
            <a:off x="0" y="582613"/>
            <a:ext cx="15544800" cy="747712"/>
          </a:xfrm>
        </p:spPr>
        <p:txBody>
          <a:bodyPr/>
          <a:lstStyle/>
          <a:p>
            <a:pPr eaLnBrk="1" hangingPunct="1">
              <a:defRPr/>
            </a:pPr>
            <a:r>
              <a:rPr lang="en-US" altLang="en-US" sz="5600" dirty="0">
                <a:latin typeface="Times New Roman" panose="02020603050405020304" pitchFamily="18" charset="0"/>
                <a:ea typeface="ＭＳ Ｐゴシック" panose="020B0600070205080204" pitchFamily="34" charset="-128"/>
                <a:cs typeface="Times New Roman" panose="02020603050405020304" pitchFamily="18" charset="0"/>
              </a:rPr>
              <a:t>BERYLLIUM WINDOW SPECIFICATIONS</a:t>
            </a:r>
            <a:endParaRPr lang="en-US" sz="5600" cap="small" spc="300" dirty="0">
              <a:solidFill>
                <a:schemeClr val="tx1">
                  <a:lumMod val="75000"/>
                  <a:lumOff val="25000"/>
                </a:schemeClr>
              </a:solidFill>
              <a:latin typeface="Times New Roman" panose="02020603050405020304" pitchFamily="18" charset="0"/>
              <a:ea typeface="Trajan Pro" charset="0"/>
              <a:cs typeface="Times New Roman" panose="02020603050405020304" pitchFamily="18" charset="0"/>
            </a:endParaRPr>
          </a:p>
        </p:txBody>
      </p:sp>
      <p:sp>
        <p:nvSpPr>
          <p:cNvPr id="67587" name="Content Placeholder 2">
            <a:extLst>
              <a:ext uri="{FF2B5EF4-FFF2-40B4-BE49-F238E27FC236}">
                <a16:creationId xmlns:a16="http://schemas.microsoft.com/office/drawing/2014/main" id="{22E671D5-F057-8E40-B631-377F4E7DF20F}"/>
              </a:ext>
            </a:extLst>
          </p:cNvPr>
          <p:cNvSpPr>
            <a:spLocks noGrp="1"/>
          </p:cNvSpPr>
          <p:nvPr>
            <p:ph idx="1"/>
          </p:nvPr>
        </p:nvSpPr>
        <p:spPr>
          <a:xfrm>
            <a:off x="636588" y="2346325"/>
            <a:ext cx="14506575" cy="6638925"/>
          </a:xfrm>
        </p:spPr>
        <p:txBody>
          <a:bodyPr/>
          <a:lstStyle/>
          <a:p>
            <a:pPr eaLnBrk="1" hangingPunct="1">
              <a:buClr>
                <a:srgbClr val="595959"/>
              </a:buClr>
            </a:pPr>
            <a:r>
              <a:rPr lang="en-US" altLang="en-US" sz="3800">
                <a:solidFill>
                  <a:srgbClr val="595959"/>
                </a:solidFill>
                <a:ea typeface="ＭＳ Ｐゴシック" panose="020B0600070205080204" pitchFamily="34" charset="-128"/>
                <a:cs typeface="Arial" panose="020B0604020202020204" pitchFamily="34" charset="0"/>
              </a:rPr>
              <a:t>PS-200 Materion (materion.com)</a:t>
            </a:r>
          </a:p>
          <a:p>
            <a:pPr eaLnBrk="1" hangingPunct="1">
              <a:buClr>
                <a:srgbClr val="595959"/>
              </a:buClr>
            </a:pPr>
            <a:r>
              <a:rPr lang="en-US" altLang="en-US" sz="3800">
                <a:solidFill>
                  <a:srgbClr val="595959"/>
                </a:solidFill>
                <a:ea typeface="ＭＳ Ｐゴシック" panose="020B0600070205080204" pitchFamily="34" charset="-128"/>
                <a:cs typeface="Arial" panose="020B0604020202020204" pitchFamily="34" charset="0"/>
              </a:rPr>
              <a:t>304L 4-1/2 CF Flange</a:t>
            </a:r>
          </a:p>
          <a:p>
            <a:pPr eaLnBrk="1" hangingPunct="1">
              <a:buClr>
                <a:srgbClr val="595959"/>
              </a:buClr>
            </a:pPr>
            <a:r>
              <a:rPr lang="en-US" altLang="en-US" sz="3800">
                <a:solidFill>
                  <a:srgbClr val="595959"/>
                </a:solidFill>
                <a:ea typeface="ＭＳ Ｐゴシック" panose="020B0600070205080204" pitchFamily="34" charset="-128"/>
                <a:cs typeface="Arial" panose="020B0604020202020204" pitchFamily="34" charset="0"/>
              </a:rPr>
              <a:t>Electron beam welded Beryllium window</a:t>
            </a:r>
          </a:p>
          <a:p>
            <a:pPr>
              <a:buClr>
                <a:srgbClr val="595959"/>
              </a:buClr>
            </a:pPr>
            <a:r>
              <a:rPr lang="en-US" altLang="en-US" sz="3800">
                <a:solidFill>
                  <a:srgbClr val="595959"/>
                </a:solidFill>
                <a:ea typeface="ＭＳ Ｐゴシック" panose="020B0600070205080204" pitchFamily="34" charset="-128"/>
                <a:cs typeface="Arial" panose="020B0604020202020204" pitchFamily="34" charset="0"/>
              </a:rPr>
              <a:t>Window has a 2.5” aperture and is 0.015” thick </a:t>
            </a:r>
          </a:p>
          <a:p>
            <a:pPr>
              <a:buClr>
                <a:srgbClr val="595959"/>
              </a:buClr>
            </a:pPr>
            <a:r>
              <a:rPr lang="en-US" altLang="en-US" sz="3800">
                <a:solidFill>
                  <a:srgbClr val="595959"/>
                </a:solidFill>
                <a:ea typeface="ＭＳ Ｐゴシック" panose="020B0600070205080204" pitchFamily="34" charset="-128"/>
                <a:cs typeface="Arial" panose="020B0604020202020204" pitchFamily="34" charset="0"/>
              </a:rPr>
              <a:t>Pressure tested to 19 psi</a:t>
            </a:r>
          </a:p>
          <a:p>
            <a:pPr>
              <a:buClr>
                <a:srgbClr val="595959"/>
              </a:buClr>
            </a:pPr>
            <a:r>
              <a:rPr lang="en-US" altLang="en-US" sz="3800">
                <a:solidFill>
                  <a:srgbClr val="595959"/>
                </a:solidFill>
                <a:ea typeface="ＭＳ Ｐゴシック" panose="020B0600070205080204" pitchFamily="34" charset="-128"/>
                <a:cs typeface="Arial" panose="020B0604020202020204" pitchFamily="34" charset="0"/>
              </a:rPr>
              <a:t>Beryllium max stress: 75,000 psi</a:t>
            </a:r>
          </a:p>
          <a:p>
            <a:pPr>
              <a:buClr>
                <a:srgbClr val="595959"/>
              </a:buClr>
            </a:pPr>
            <a:r>
              <a:rPr lang="en-US" altLang="en-US" sz="3800">
                <a:solidFill>
                  <a:srgbClr val="595959"/>
                </a:solidFill>
                <a:ea typeface="ＭＳ Ｐゴシック" panose="020B0600070205080204" pitchFamily="34" charset="-128"/>
                <a:cs typeface="Arial" panose="020B0604020202020204" pitchFamily="34" charset="0"/>
              </a:rPr>
              <a:t>Beryllium melting point 1287 </a:t>
            </a:r>
            <a:r>
              <a:rPr lang="en-US" altLang="en-US" sz="3800" baseline="30000">
                <a:solidFill>
                  <a:srgbClr val="595959"/>
                </a:solidFill>
                <a:ea typeface="ＭＳ Ｐゴシック" panose="020B0600070205080204" pitchFamily="34" charset="-128"/>
                <a:cs typeface="Arial" panose="020B0604020202020204" pitchFamily="34" charset="0"/>
              </a:rPr>
              <a:t>o</a:t>
            </a:r>
            <a:r>
              <a:rPr lang="en-US" altLang="en-US" sz="3800">
                <a:solidFill>
                  <a:srgbClr val="595959"/>
                </a:solidFill>
                <a:ea typeface="ＭＳ Ｐゴシック" panose="020B0600070205080204" pitchFamily="34" charset="-128"/>
                <a:cs typeface="Arial" panose="020B0604020202020204" pitchFamily="34" charset="0"/>
              </a:rPr>
              <a:t>C</a:t>
            </a:r>
          </a:p>
          <a:p>
            <a:pPr>
              <a:buClr>
                <a:srgbClr val="595959"/>
              </a:buClr>
            </a:pPr>
            <a:endParaRPr lang="en-US" altLang="en-US" sz="3800">
              <a:solidFill>
                <a:srgbClr val="595959"/>
              </a:solidFill>
              <a:ea typeface="ＭＳ Ｐゴシック" panose="020B0600070205080204" pitchFamily="34" charset="-128"/>
              <a:cs typeface="Arial" panose="020B0604020202020204" pitchFamily="34" charset="0"/>
            </a:endParaRPr>
          </a:p>
          <a:p>
            <a:pPr>
              <a:buClr>
                <a:srgbClr val="595959"/>
              </a:buClr>
            </a:pPr>
            <a:endParaRPr lang="en-US" altLang="en-US" sz="3800">
              <a:solidFill>
                <a:srgbClr val="595959"/>
              </a:solidFill>
              <a:ea typeface="ＭＳ Ｐゴシック" panose="020B0600070205080204" pitchFamily="34" charset="-128"/>
              <a:cs typeface="Arial" panose="020B0604020202020204" pitchFamily="34" charset="0"/>
            </a:endParaRPr>
          </a:p>
        </p:txBody>
      </p:sp>
      <p:sp>
        <p:nvSpPr>
          <p:cNvPr id="57348" name="Slide Number Placeholder 7">
            <a:extLst>
              <a:ext uri="{FF2B5EF4-FFF2-40B4-BE49-F238E27FC236}">
                <a16:creationId xmlns:a16="http://schemas.microsoft.com/office/drawing/2014/main" id="{4140581C-B987-4A48-B480-5613606907D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4B1AB803-9DFD-F443-B7BD-611469C6EEBB}" type="slidenum">
              <a:rPr lang="en-US" altLang="en-US"/>
              <a:pPr>
                <a:defRPr/>
              </a:pPr>
              <a:t>26</a:t>
            </a:fld>
            <a:r>
              <a:rPr lang="en-US" altLang="en-US"/>
              <a:t> OF 35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188A9AE-EAB7-DB43-B97A-E8CEF4267BE7}"/>
              </a:ext>
            </a:extLst>
          </p:cNvPr>
          <p:cNvSpPr>
            <a:spLocks noGrp="1"/>
          </p:cNvSpPr>
          <p:nvPr>
            <p:ph type="title"/>
          </p:nvPr>
        </p:nvSpPr>
        <p:spPr>
          <a:xfrm>
            <a:off x="0" y="582613"/>
            <a:ext cx="15544800" cy="747712"/>
          </a:xfrm>
        </p:spPr>
        <p:txBody>
          <a:bodyPr/>
          <a:lstStyle/>
          <a:p>
            <a:pPr eaLnBrk="1" hangingPunct="1">
              <a:defRPr/>
            </a:pPr>
            <a:r>
              <a:rPr lang="en-US" altLang="en-US" sz="5600" dirty="0">
                <a:latin typeface="Times New Roman" panose="02020603050405020304" pitchFamily="18" charset="0"/>
                <a:ea typeface="ＭＳ Ｐゴシック" panose="020B0600070205080204" pitchFamily="34" charset="-128"/>
                <a:cs typeface="Times New Roman" panose="02020603050405020304" pitchFamily="18" charset="0"/>
              </a:rPr>
              <a:t>ANALYSIS INPUTS</a:t>
            </a:r>
            <a:endParaRPr lang="en-US" sz="5600" cap="small" spc="300" dirty="0">
              <a:solidFill>
                <a:schemeClr val="tx1">
                  <a:lumMod val="75000"/>
                  <a:lumOff val="25000"/>
                </a:schemeClr>
              </a:solidFill>
              <a:latin typeface="Times New Roman" panose="02020603050405020304" pitchFamily="18" charset="0"/>
              <a:ea typeface="Trajan Pro" charset="0"/>
              <a:cs typeface="Times New Roman" panose="02020603050405020304" pitchFamily="18" charset="0"/>
            </a:endParaRPr>
          </a:p>
        </p:txBody>
      </p:sp>
      <p:pic>
        <p:nvPicPr>
          <p:cNvPr id="69635" name="Picture 4">
            <a:extLst>
              <a:ext uri="{FF2B5EF4-FFF2-40B4-BE49-F238E27FC236}">
                <a16:creationId xmlns:a16="http://schemas.microsoft.com/office/drawing/2014/main" id="{0CA2F507-0810-5148-93ED-BE70762B9B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6525" y="2738438"/>
            <a:ext cx="5099050"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610216B-03DE-C946-90D8-74F962F608A1}"/>
              </a:ext>
            </a:extLst>
          </p:cNvPr>
          <p:cNvSpPr txBox="1"/>
          <p:nvPr/>
        </p:nvSpPr>
        <p:spPr>
          <a:xfrm>
            <a:off x="1738313" y="1790700"/>
            <a:ext cx="9955212" cy="539750"/>
          </a:xfrm>
          <a:prstGeom prst="rect">
            <a:avLst/>
          </a:prstGeom>
          <a:noFill/>
        </p:spPr>
        <p:txBody>
          <a:bodyPr wrap="none">
            <a:spAutoFit/>
          </a:bodyPr>
          <a:lstStyle/>
          <a:p>
            <a:pPr>
              <a:defRPr/>
            </a:pPr>
            <a:r>
              <a:rPr lang="en-US" dirty="0"/>
              <a:t>OD </a:t>
            </a:r>
            <a:r>
              <a:rPr lang="en-US" cap="all" dirty="0"/>
              <a:t>constrained and temperature fixed at </a:t>
            </a:r>
            <a:r>
              <a:rPr lang="en-US" dirty="0"/>
              <a:t>25</a:t>
            </a:r>
            <a:r>
              <a:rPr lang="en-US" baseline="30000" dirty="0"/>
              <a:t>o</a:t>
            </a:r>
            <a:r>
              <a:rPr lang="en-US" dirty="0"/>
              <a:t>C</a:t>
            </a:r>
          </a:p>
        </p:txBody>
      </p:sp>
      <p:cxnSp>
        <p:nvCxnSpPr>
          <p:cNvPr id="8" name="Straight Arrow Connector 7">
            <a:extLst>
              <a:ext uri="{FF2B5EF4-FFF2-40B4-BE49-F238E27FC236}">
                <a16:creationId xmlns:a16="http://schemas.microsoft.com/office/drawing/2014/main" id="{ABE62A8D-463E-224F-B4C6-68437E8E9E5D}"/>
              </a:ext>
            </a:extLst>
          </p:cNvPr>
          <p:cNvCxnSpPr>
            <a:stCxn id="7" idx="2"/>
          </p:cNvCxnSpPr>
          <p:nvPr/>
        </p:nvCxnSpPr>
        <p:spPr>
          <a:xfrm flipH="1">
            <a:off x="5299075" y="2330450"/>
            <a:ext cx="1417638" cy="992188"/>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220ADEB2-3E54-A147-96DD-C30133EF2239}"/>
              </a:ext>
            </a:extLst>
          </p:cNvPr>
          <p:cNvSpPr txBox="1"/>
          <p:nvPr/>
        </p:nvSpPr>
        <p:spPr>
          <a:xfrm>
            <a:off x="7740650" y="3041650"/>
            <a:ext cx="5643563" cy="985838"/>
          </a:xfrm>
          <a:prstGeom prst="rect">
            <a:avLst/>
          </a:prstGeom>
          <a:noFill/>
        </p:spPr>
        <p:txBody>
          <a:bodyPr>
            <a:spAutoFit/>
          </a:bodyPr>
          <a:lstStyle/>
          <a:p>
            <a:pPr>
              <a:defRPr/>
            </a:pPr>
            <a:r>
              <a:rPr lang="en-US" dirty="0"/>
              <a:t>14.7 PSI </a:t>
            </a:r>
            <a:r>
              <a:rPr lang="en-US" cap="all" dirty="0"/>
              <a:t>load applied to the back of the window</a:t>
            </a:r>
          </a:p>
        </p:txBody>
      </p:sp>
      <p:cxnSp>
        <p:nvCxnSpPr>
          <p:cNvPr id="12" name="Straight Arrow Connector 11">
            <a:extLst>
              <a:ext uri="{FF2B5EF4-FFF2-40B4-BE49-F238E27FC236}">
                <a16:creationId xmlns:a16="http://schemas.microsoft.com/office/drawing/2014/main" id="{DBEEF4C1-7B5B-0640-A581-ED86D19C388C}"/>
              </a:ext>
            </a:extLst>
          </p:cNvPr>
          <p:cNvCxnSpPr>
            <a:stCxn id="11" idx="1"/>
          </p:cNvCxnSpPr>
          <p:nvPr/>
        </p:nvCxnSpPr>
        <p:spPr>
          <a:xfrm flipH="1">
            <a:off x="6421438" y="3535363"/>
            <a:ext cx="1319212" cy="1376362"/>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69640" name="TextBox 12">
            <a:extLst>
              <a:ext uri="{FF2B5EF4-FFF2-40B4-BE49-F238E27FC236}">
                <a16:creationId xmlns:a16="http://schemas.microsoft.com/office/drawing/2014/main" id="{1A03F71F-3253-B94A-8332-C065237596E9}"/>
              </a:ext>
            </a:extLst>
          </p:cNvPr>
          <p:cNvSpPr txBox="1">
            <a:spLocks noChangeArrowheads="1"/>
          </p:cNvSpPr>
          <p:nvPr/>
        </p:nvSpPr>
        <p:spPr bwMode="auto">
          <a:xfrm>
            <a:off x="6926263" y="6153150"/>
            <a:ext cx="801211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2.5 mm RADIUS BEAM CENTERED ON WINDOW @ 4.6 W</a:t>
            </a:r>
          </a:p>
        </p:txBody>
      </p:sp>
      <p:cxnSp>
        <p:nvCxnSpPr>
          <p:cNvPr id="14" name="Straight Arrow Connector 13">
            <a:extLst>
              <a:ext uri="{FF2B5EF4-FFF2-40B4-BE49-F238E27FC236}">
                <a16:creationId xmlns:a16="http://schemas.microsoft.com/office/drawing/2014/main" id="{120D60B6-D90B-5444-B950-AF12E8101FC8}"/>
              </a:ext>
            </a:extLst>
          </p:cNvPr>
          <p:cNvCxnSpPr>
            <a:stCxn id="69640" idx="1"/>
          </p:cNvCxnSpPr>
          <p:nvPr/>
        </p:nvCxnSpPr>
        <p:spPr>
          <a:xfrm flipH="1" flipV="1">
            <a:off x="3895725" y="5721350"/>
            <a:ext cx="3030538" cy="923925"/>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59402" name="Slide Number Placeholder 9">
            <a:extLst>
              <a:ext uri="{FF2B5EF4-FFF2-40B4-BE49-F238E27FC236}">
                <a16:creationId xmlns:a16="http://schemas.microsoft.com/office/drawing/2014/main" id="{66ABCB2D-4F5D-9442-A547-1CD4F72D8857}"/>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722228C0-6ACF-E54F-814D-854B0628CC04}" type="slidenum">
              <a:rPr lang="en-US" altLang="en-US"/>
              <a:pPr>
                <a:defRPr/>
              </a:pPr>
              <a:t>27</a:t>
            </a:fld>
            <a:r>
              <a:rPr lang="en-US" altLang="en-US"/>
              <a:t> OF 35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349CF8D-14A6-3249-8E98-0F9A5C3FC7A8}"/>
              </a:ext>
            </a:extLst>
          </p:cNvPr>
          <p:cNvSpPr>
            <a:spLocks noGrp="1"/>
          </p:cNvSpPr>
          <p:nvPr>
            <p:ph type="title"/>
          </p:nvPr>
        </p:nvSpPr>
        <p:spPr>
          <a:xfrm>
            <a:off x="0" y="582613"/>
            <a:ext cx="15544800" cy="747712"/>
          </a:xfrm>
        </p:spPr>
        <p:txBody>
          <a:bodyPr/>
          <a:lstStyle/>
          <a:p>
            <a:pPr eaLnBrk="1" hangingPunct="1">
              <a:defRPr/>
            </a:pPr>
            <a:r>
              <a:rPr lang="en-US" altLang="en-US" sz="5600" dirty="0">
                <a:latin typeface="Times New Roman" panose="02020603050405020304" pitchFamily="18" charset="0"/>
                <a:ea typeface="ＭＳ Ｐゴシック" panose="020B0600070205080204" pitchFamily="34" charset="-128"/>
                <a:cs typeface="Times New Roman" panose="02020603050405020304" pitchFamily="18" charset="0"/>
              </a:rPr>
              <a:t>WINDOW STRESS</a:t>
            </a:r>
            <a:endParaRPr lang="en-US" sz="5600" cap="small" spc="300" dirty="0">
              <a:solidFill>
                <a:schemeClr val="tx1">
                  <a:lumMod val="75000"/>
                  <a:lumOff val="25000"/>
                </a:schemeClr>
              </a:solidFill>
              <a:latin typeface="Times New Roman" panose="02020603050405020304" pitchFamily="18" charset="0"/>
              <a:ea typeface="Trajan Pro" charset="0"/>
              <a:cs typeface="Times New Roman" panose="02020603050405020304" pitchFamily="18" charset="0"/>
            </a:endParaRPr>
          </a:p>
        </p:txBody>
      </p:sp>
      <p:pic>
        <p:nvPicPr>
          <p:cNvPr id="71683" name="Picture 1">
            <a:extLst>
              <a:ext uri="{FF2B5EF4-FFF2-40B4-BE49-F238E27FC236}">
                <a16:creationId xmlns:a16="http://schemas.microsoft.com/office/drawing/2014/main" id="{84C7A421-0DA8-7D43-801A-9DF53E9CCF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485900"/>
            <a:ext cx="11441113" cy="743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Slide Number Placeholder 7">
            <a:extLst>
              <a:ext uri="{FF2B5EF4-FFF2-40B4-BE49-F238E27FC236}">
                <a16:creationId xmlns:a16="http://schemas.microsoft.com/office/drawing/2014/main" id="{9DE300E0-65F9-8942-9BAE-B3DC09285E31}"/>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1A8859DA-61FE-ED4D-91F0-6422AAD21407}" type="slidenum">
              <a:rPr lang="en-US" altLang="en-US"/>
              <a:pPr>
                <a:defRPr/>
              </a:pPr>
              <a:t>28</a:t>
            </a:fld>
            <a:r>
              <a:rPr lang="en-US" altLang="en-US"/>
              <a:t> OF 35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B76CBD9-BDBD-584F-8F54-95FAB55CAEA5}"/>
              </a:ext>
            </a:extLst>
          </p:cNvPr>
          <p:cNvSpPr>
            <a:spLocks noGrp="1"/>
          </p:cNvSpPr>
          <p:nvPr>
            <p:ph type="title"/>
          </p:nvPr>
        </p:nvSpPr>
        <p:spPr>
          <a:xfrm>
            <a:off x="0" y="582613"/>
            <a:ext cx="15544800" cy="747712"/>
          </a:xfrm>
        </p:spPr>
        <p:txBody>
          <a:bodyPr/>
          <a:lstStyle/>
          <a:p>
            <a:pPr eaLnBrk="1" hangingPunct="1">
              <a:defRPr/>
            </a:pPr>
            <a:r>
              <a:rPr lang="en-US" altLang="en-US" sz="5600" dirty="0">
                <a:latin typeface="Times New Roman" panose="02020603050405020304" pitchFamily="18" charset="0"/>
                <a:ea typeface="ＭＳ Ｐゴシック" panose="020B0600070205080204" pitchFamily="34" charset="-128"/>
                <a:cs typeface="Times New Roman" panose="02020603050405020304" pitchFamily="18" charset="0"/>
              </a:rPr>
              <a:t>WINDOW DEFLECTION</a:t>
            </a:r>
            <a:endParaRPr lang="en-US" sz="5600" cap="small" spc="300" dirty="0">
              <a:solidFill>
                <a:schemeClr val="tx1">
                  <a:lumMod val="75000"/>
                  <a:lumOff val="25000"/>
                </a:schemeClr>
              </a:solidFill>
              <a:latin typeface="Times New Roman" panose="02020603050405020304" pitchFamily="18" charset="0"/>
              <a:ea typeface="Trajan Pro" charset="0"/>
              <a:cs typeface="Times New Roman" panose="02020603050405020304" pitchFamily="18" charset="0"/>
            </a:endParaRPr>
          </a:p>
        </p:txBody>
      </p:sp>
      <p:pic>
        <p:nvPicPr>
          <p:cNvPr id="73731" name="Picture 1">
            <a:extLst>
              <a:ext uri="{FF2B5EF4-FFF2-40B4-BE49-F238E27FC236}">
                <a16:creationId xmlns:a16="http://schemas.microsoft.com/office/drawing/2014/main" id="{CEDFFF75-A3D3-AD43-9981-C5B998A4EB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1350" y="1333500"/>
            <a:ext cx="12123738" cy="783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Slide Number Placeholder 7">
            <a:extLst>
              <a:ext uri="{FF2B5EF4-FFF2-40B4-BE49-F238E27FC236}">
                <a16:creationId xmlns:a16="http://schemas.microsoft.com/office/drawing/2014/main" id="{BA0D61B2-AF4A-964E-B304-70F2F37590DE}"/>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D58017A2-533C-6047-A6D3-7864AAE74C10}" type="slidenum">
              <a:rPr lang="en-US" altLang="en-US"/>
              <a:pPr>
                <a:defRPr/>
              </a:pPr>
              <a:t>29</a:t>
            </a:fld>
            <a:r>
              <a:rPr lang="en-US" altLang="en-US"/>
              <a:t> OF 35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4BCB63C-6D39-084E-822B-8E8BDA21811E}"/>
              </a:ext>
            </a:extLst>
          </p:cNvPr>
          <p:cNvSpPr>
            <a:spLocks noGrp="1"/>
          </p:cNvSpPr>
          <p:nvPr>
            <p:ph type="title"/>
          </p:nvPr>
        </p:nvSpPr>
        <p:spPr>
          <a:xfrm>
            <a:off x="0" y="549275"/>
            <a:ext cx="15544800" cy="706438"/>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LERF 1F &amp; 2F MODIFICATIONS</a:t>
            </a:r>
          </a:p>
        </p:txBody>
      </p:sp>
      <p:pic>
        <p:nvPicPr>
          <p:cNvPr id="20483" name="Picture 3">
            <a:extLst>
              <a:ext uri="{FF2B5EF4-FFF2-40B4-BE49-F238E27FC236}">
                <a16:creationId xmlns:a16="http://schemas.microsoft.com/office/drawing/2014/main" id="{1545745D-C4A6-A242-BB88-862FE8F862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4678363"/>
            <a:ext cx="1519555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2">
            <a:extLst>
              <a:ext uri="{FF2B5EF4-FFF2-40B4-BE49-F238E27FC236}">
                <a16:creationId xmlns:a16="http://schemas.microsoft.com/office/drawing/2014/main" id="{079D1EFB-6D5E-A64F-860B-46D83DBA4276}"/>
              </a:ext>
            </a:extLst>
          </p:cNvPr>
          <p:cNvSpPr txBox="1">
            <a:spLocks noChangeArrowheads="1"/>
          </p:cNvSpPr>
          <p:nvPr/>
        </p:nvSpPr>
        <p:spPr bwMode="auto">
          <a:xfrm>
            <a:off x="7948613" y="1658938"/>
            <a:ext cx="75961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ADDED THREE SETS OF QUAD TRIPLETS</a:t>
            </a:r>
          </a:p>
        </p:txBody>
      </p:sp>
      <p:cxnSp>
        <p:nvCxnSpPr>
          <p:cNvPr id="5" name="Straight Arrow Connector 4">
            <a:extLst>
              <a:ext uri="{FF2B5EF4-FFF2-40B4-BE49-F238E27FC236}">
                <a16:creationId xmlns:a16="http://schemas.microsoft.com/office/drawing/2014/main" id="{348DB5D2-1738-7C49-A3DF-629E3444F165}"/>
              </a:ext>
            </a:extLst>
          </p:cNvPr>
          <p:cNvCxnSpPr>
            <a:stCxn id="20484" idx="2"/>
          </p:cNvCxnSpPr>
          <p:nvPr/>
        </p:nvCxnSpPr>
        <p:spPr>
          <a:xfrm flipH="1">
            <a:off x="9247188" y="2198688"/>
            <a:ext cx="2498725" cy="37798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E42B05A9-D7E3-B74C-98A8-2EFCA03C1B0A}"/>
              </a:ext>
            </a:extLst>
          </p:cNvPr>
          <p:cNvCxnSpPr>
            <a:stCxn id="20484" idx="2"/>
          </p:cNvCxnSpPr>
          <p:nvPr/>
        </p:nvCxnSpPr>
        <p:spPr>
          <a:xfrm flipH="1">
            <a:off x="5299075" y="2198688"/>
            <a:ext cx="6446838" cy="37798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30287777-DB14-284D-BC0B-64DEFB3EFDA4}"/>
              </a:ext>
            </a:extLst>
          </p:cNvPr>
          <p:cNvCxnSpPr>
            <a:stCxn id="20484" idx="2"/>
          </p:cNvCxnSpPr>
          <p:nvPr/>
        </p:nvCxnSpPr>
        <p:spPr>
          <a:xfrm flipH="1">
            <a:off x="7240588" y="2198688"/>
            <a:ext cx="4505325" cy="37798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488" name="TextBox 12">
            <a:extLst>
              <a:ext uri="{FF2B5EF4-FFF2-40B4-BE49-F238E27FC236}">
                <a16:creationId xmlns:a16="http://schemas.microsoft.com/office/drawing/2014/main" id="{54633AC2-3749-C042-8E5D-16C6207F7E85}"/>
              </a:ext>
            </a:extLst>
          </p:cNvPr>
          <p:cNvSpPr txBox="1">
            <a:spLocks noChangeArrowheads="1"/>
          </p:cNvSpPr>
          <p:nvPr/>
        </p:nvSpPr>
        <p:spPr bwMode="auto">
          <a:xfrm>
            <a:off x="11364913" y="2897188"/>
            <a:ext cx="400526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ADDED DP AND FAST VALVE GIRDER</a:t>
            </a:r>
          </a:p>
        </p:txBody>
      </p:sp>
      <p:cxnSp>
        <p:nvCxnSpPr>
          <p:cNvPr id="15" name="Straight Arrow Connector 14">
            <a:extLst>
              <a:ext uri="{FF2B5EF4-FFF2-40B4-BE49-F238E27FC236}">
                <a16:creationId xmlns:a16="http://schemas.microsoft.com/office/drawing/2014/main" id="{64EB7C89-6E53-6545-996A-BE9AEFD5F8B3}"/>
              </a:ext>
            </a:extLst>
          </p:cNvPr>
          <p:cNvCxnSpPr>
            <a:stCxn id="20488" idx="2"/>
          </p:cNvCxnSpPr>
          <p:nvPr/>
        </p:nvCxnSpPr>
        <p:spPr>
          <a:xfrm flipH="1">
            <a:off x="8786813" y="3881438"/>
            <a:ext cx="4581525" cy="20970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490" name="TextBox 12">
            <a:extLst>
              <a:ext uri="{FF2B5EF4-FFF2-40B4-BE49-F238E27FC236}">
                <a16:creationId xmlns:a16="http://schemas.microsoft.com/office/drawing/2014/main" id="{741F60C9-C742-8E4C-9388-5F485C8D80A7}"/>
              </a:ext>
            </a:extLst>
          </p:cNvPr>
          <p:cNvSpPr txBox="1">
            <a:spLocks noChangeArrowheads="1"/>
          </p:cNvSpPr>
          <p:nvPr/>
        </p:nvSpPr>
        <p:spPr bwMode="auto">
          <a:xfrm>
            <a:off x="4781550" y="2897188"/>
            <a:ext cx="400526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ADDED VIEWER &amp; “HARP” CHAMBER</a:t>
            </a:r>
          </a:p>
        </p:txBody>
      </p:sp>
      <p:cxnSp>
        <p:nvCxnSpPr>
          <p:cNvPr id="26" name="Straight Arrow Connector 25">
            <a:extLst>
              <a:ext uri="{FF2B5EF4-FFF2-40B4-BE49-F238E27FC236}">
                <a16:creationId xmlns:a16="http://schemas.microsoft.com/office/drawing/2014/main" id="{D6674368-C227-D749-B94D-E7E033E912E8}"/>
              </a:ext>
            </a:extLst>
          </p:cNvPr>
          <p:cNvCxnSpPr>
            <a:stCxn id="20490" idx="2"/>
          </p:cNvCxnSpPr>
          <p:nvPr/>
        </p:nvCxnSpPr>
        <p:spPr>
          <a:xfrm flipH="1">
            <a:off x="4781550" y="3883025"/>
            <a:ext cx="2001838" cy="21431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492" name="TextBox 12">
            <a:extLst>
              <a:ext uri="{FF2B5EF4-FFF2-40B4-BE49-F238E27FC236}">
                <a16:creationId xmlns:a16="http://schemas.microsoft.com/office/drawing/2014/main" id="{FBFBE1C7-4DEF-474D-89AA-AA11701764B2}"/>
              </a:ext>
            </a:extLst>
          </p:cNvPr>
          <p:cNvSpPr txBox="1">
            <a:spLocks noChangeArrowheads="1"/>
          </p:cNvSpPr>
          <p:nvPr/>
        </p:nvSpPr>
        <p:spPr bwMode="auto">
          <a:xfrm>
            <a:off x="546100" y="2897188"/>
            <a:ext cx="400526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ADDED DIPOLE AND 1X LINE</a:t>
            </a:r>
          </a:p>
        </p:txBody>
      </p:sp>
      <p:cxnSp>
        <p:nvCxnSpPr>
          <p:cNvPr id="29" name="Straight Arrow Connector 28">
            <a:extLst>
              <a:ext uri="{FF2B5EF4-FFF2-40B4-BE49-F238E27FC236}">
                <a16:creationId xmlns:a16="http://schemas.microsoft.com/office/drawing/2014/main" id="{730BAE00-4A4D-594E-8DB4-A7E2922FFC27}"/>
              </a:ext>
            </a:extLst>
          </p:cNvPr>
          <p:cNvCxnSpPr>
            <a:stCxn id="20492" idx="2"/>
          </p:cNvCxnSpPr>
          <p:nvPr/>
        </p:nvCxnSpPr>
        <p:spPr>
          <a:xfrm>
            <a:off x="2547938" y="3883025"/>
            <a:ext cx="111125" cy="20955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254" name="Slide Number Placeholder 10">
            <a:extLst>
              <a:ext uri="{FF2B5EF4-FFF2-40B4-BE49-F238E27FC236}">
                <a16:creationId xmlns:a16="http://schemas.microsoft.com/office/drawing/2014/main" id="{9EBBB82B-7815-AC48-BEC1-46645A43B057}"/>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158D2DCD-C09C-0045-9B3B-9E63840FC32F}" type="slidenum">
              <a:rPr lang="en-US" altLang="en-US"/>
              <a:pPr>
                <a:defRPr/>
              </a:pPr>
              <a:t>3</a:t>
            </a:fld>
            <a:r>
              <a:rPr lang="en-US" altLang="en-US"/>
              <a:t> OF 35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A8D6B4F-5107-C445-91D0-2473ED31CD76}"/>
              </a:ext>
            </a:extLst>
          </p:cNvPr>
          <p:cNvSpPr>
            <a:spLocks noGrp="1"/>
          </p:cNvSpPr>
          <p:nvPr>
            <p:ph type="title"/>
          </p:nvPr>
        </p:nvSpPr>
        <p:spPr>
          <a:xfrm>
            <a:off x="0" y="582613"/>
            <a:ext cx="15544800" cy="747712"/>
          </a:xfrm>
        </p:spPr>
        <p:txBody>
          <a:bodyPr/>
          <a:lstStyle/>
          <a:p>
            <a:pPr eaLnBrk="1" hangingPunct="1">
              <a:defRPr/>
            </a:pPr>
            <a:r>
              <a:rPr lang="en-US" altLang="en-US" sz="5600" dirty="0">
                <a:latin typeface="Times New Roman" panose="02020603050405020304" pitchFamily="18" charset="0"/>
                <a:ea typeface="ＭＳ Ｐゴシック" panose="020B0600070205080204" pitchFamily="34" charset="-128"/>
                <a:cs typeface="Times New Roman" panose="02020603050405020304" pitchFamily="18" charset="0"/>
              </a:rPr>
              <a:t>WINDOW TEMPERATURE</a:t>
            </a:r>
            <a:endParaRPr lang="en-US" sz="5600" cap="small" spc="300" dirty="0">
              <a:solidFill>
                <a:schemeClr val="tx1">
                  <a:lumMod val="75000"/>
                  <a:lumOff val="25000"/>
                </a:schemeClr>
              </a:solidFill>
              <a:latin typeface="Times New Roman" panose="02020603050405020304" pitchFamily="18" charset="0"/>
              <a:ea typeface="Trajan Pro" charset="0"/>
              <a:cs typeface="Times New Roman" panose="02020603050405020304" pitchFamily="18" charset="0"/>
            </a:endParaRPr>
          </a:p>
        </p:txBody>
      </p:sp>
      <p:pic>
        <p:nvPicPr>
          <p:cNvPr id="75779" name="Picture 1">
            <a:extLst>
              <a:ext uri="{FF2B5EF4-FFF2-40B4-BE49-F238E27FC236}">
                <a16:creationId xmlns:a16="http://schemas.microsoft.com/office/drawing/2014/main" id="{2ABD5979-B691-F548-A33D-23040A32CF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25" y="1308100"/>
            <a:ext cx="12390438" cy="800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Slide Number Placeholder 7">
            <a:extLst>
              <a:ext uri="{FF2B5EF4-FFF2-40B4-BE49-F238E27FC236}">
                <a16:creationId xmlns:a16="http://schemas.microsoft.com/office/drawing/2014/main" id="{9A1893B6-D84B-CB42-82EA-4FD411CF5343}"/>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D943095B-B674-2B44-94EA-C0E42531E151}" type="slidenum">
              <a:rPr lang="en-US" altLang="en-US"/>
              <a:pPr>
                <a:defRPr/>
              </a:pPr>
              <a:t>30</a:t>
            </a:fld>
            <a:r>
              <a:rPr lang="en-US" altLang="en-US"/>
              <a:t> OF 35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FFA1237-8014-C14D-998F-D1C59190B057}"/>
              </a:ext>
            </a:extLst>
          </p:cNvPr>
          <p:cNvSpPr>
            <a:spLocks noGrp="1"/>
          </p:cNvSpPr>
          <p:nvPr>
            <p:ph type="title"/>
          </p:nvPr>
        </p:nvSpPr>
        <p:spPr>
          <a:xfrm>
            <a:off x="0" y="582613"/>
            <a:ext cx="15544800" cy="747712"/>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SIMPLIFIED EXPERIMENTAL MODEL</a:t>
            </a:r>
          </a:p>
        </p:txBody>
      </p:sp>
      <p:pic>
        <p:nvPicPr>
          <p:cNvPr id="77827" name="Picture 6">
            <a:extLst>
              <a:ext uri="{FF2B5EF4-FFF2-40B4-BE49-F238E27FC236}">
                <a16:creationId xmlns:a16="http://schemas.microsoft.com/office/drawing/2014/main" id="{1770248E-6E7B-604E-BAA5-B606B103AE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1813" y="2241550"/>
            <a:ext cx="11496675" cy="678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463A61C-9DC3-2644-B307-A422F6145B94}"/>
              </a:ext>
            </a:extLst>
          </p:cNvPr>
          <p:cNvSpPr txBox="1"/>
          <p:nvPr/>
        </p:nvSpPr>
        <p:spPr>
          <a:xfrm>
            <a:off x="11982450" y="7362825"/>
            <a:ext cx="1296988" cy="563563"/>
          </a:xfrm>
          <a:prstGeom prst="rect">
            <a:avLst/>
          </a:prstGeom>
          <a:noFill/>
        </p:spPr>
        <p:txBody>
          <a:bodyPr wrap="none">
            <a:spAutoFit/>
          </a:bodyPr>
          <a:lstStyle/>
          <a:p>
            <a:pPr>
              <a:defRPr/>
            </a:pPr>
            <a:r>
              <a:rPr lang="en-US" sz="3060" dirty="0"/>
              <a:t>INLET</a:t>
            </a:r>
          </a:p>
        </p:txBody>
      </p:sp>
      <p:sp>
        <p:nvSpPr>
          <p:cNvPr id="9" name="TextBox 8">
            <a:extLst>
              <a:ext uri="{FF2B5EF4-FFF2-40B4-BE49-F238E27FC236}">
                <a16:creationId xmlns:a16="http://schemas.microsoft.com/office/drawing/2014/main" id="{3668CECE-E6F7-3142-A8D7-6E993AEB27BC}"/>
              </a:ext>
            </a:extLst>
          </p:cNvPr>
          <p:cNvSpPr txBox="1"/>
          <p:nvPr/>
        </p:nvSpPr>
        <p:spPr>
          <a:xfrm>
            <a:off x="13689013" y="5813425"/>
            <a:ext cx="1731962" cy="563563"/>
          </a:xfrm>
          <a:prstGeom prst="rect">
            <a:avLst/>
          </a:prstGeom>
          <a:noFill/>
        </p:spPr>
        <p:txBody>
          <a:bodyPr wrap="none">
            <a:spAutoFit/>
          </a:bodyPr>
          <a:lstStyle/>
          <a:p>
            <a:pPr>
              <a:defRPr/>
            </a:pPr>
            <a:r>
              <a:rPr lang="en-US" sz="3060" dirty="0"/>
              <a:t>OUTLET</a:t>
            </a:r>
          </a:p>
        </p:txBody>
      </p:sp>
      <p:sp>
        <p:nvSpPr>
          <p:cNvPr id="10" name="TextBox 9">
            <a:extLst>
              <a:ext uri="{FF2B5EF4-FFF2-40B4-BE49-F238E27FC236}">
                <a16:creationId xmlns:a16="http://schemas.microsoft.com/office/drawing/2014/main" id="{02369ACF-DC0F-3D45-8A85-A8AE4B19C4A9}"/>
              </a:ext>
            </a:extLst>
          </p:cNvPr>
          <p:cNvSpPr txBox="1"/>
          <p:nvPr/>
        </p:nvSpPr>
        <p:spPr>
          <a:xfrm>
            <a:off x="7677150" y="3025775"/>
            <a:ext cx="2551113" cy="563563"/>
          </a:xfrm>
          <a:prstGeom prst="rect">
            <a:avLst/>
          </a:prstGeom>
          <a:noFill/>
        </p:spPr>
        <p:txBody>
          <a:bodyPr wrap="none">
            <a:spAutoFit/>
          </a:bodyPr>
          <a:lstStyle/>
          <a:p>
            <a:pPr>
              <a:defRPr/>
            </a:pPr>
            <a:r>
              <a:rPr lang="en-US" sz="3060" dirty="0"/>
              <a:t>BASE PLATE</a:t>
            </a:r>
          </a:p>
        </p:txBody>
      </p:sp>
      <p:sp>
        <p:nvSpPr>
          <p:cNvPr id="11" name="TextBox 10">
            <a:extLst>
              <a:ext uri="{FF2B5EF4-FFF2-40B4-BE49-F238E27FC236}">
                <a16:creationId xmlns:a16="http://schemas.microsoft.com/office/drawing/2014/main" id="{4C6326C4-F0BF-2F4B-BCE3-EA0CF9E78072}"/>
              </a:ext>
            </a:extLst>
          </p:cNvPr>
          <p:cNvSpPr txBox="1"/>
          <p:nvPr/>
        </p:nvSpPr>
        <p:spPr>
          <a:xfrm>
            <a:off x="138113" y="2092325"/>
            <a:ext cx="4770437" cy="563563"/>
          </a:xfrm>
          <a:prstGeom prst="rect">
            <a:avLst/>
          </a:prstGeom>
          <a:noFill/>
        </p:spPr>
        <p:txBody>
          <a:bodyPr wrap="none">
            <a:spAutoFit/>
          </a:bodyPr>
          <a:lstStyle/>
          <a:p>
            <a:pPr>
              <a:defRPr/>
            </a:pPr>
            <a:r>
              <a:rPr lang="en-US" sz="3060" dirty="0"/>
              <a:t>FRONT COOLING PLATE</a:t>
            </a:r>
          </a:p>
        </p:txBody>
      </p:sp>
      <p:sp>
        <p:nvSpPr>
          <p:cNvPr id="12" name="TextBox 11">
            <a:extLst>
              <a:ext uri="{FF2B5EF4-FFF2-40B4-BE49-F238E27FC236}">
                <a16:creationId xmlns:a16="http://schemas.microsoft.com/office/drawing/2014/main" id="{4554D35B-7832-9540-9388-947C09E32ACE}"/>
              </a:ext>
            </a:extLst>
          </p:cNvPr>
          <p:cNvSpPr txBox="1"/>
          <p:nvPr/>
        </p:nvSpPr>
        <p:spPr>
          <a:xfrm>
            <a:off x="393700" y="6718300"/>
            <a:ext cx="2343150" cy="563563"/>
          </a:xfrm>
          <a:prstGeom prst="rect">
            <a:avLst/>
          </a:prstGeom>
          <a:noFill/>
        </p:spPr>
        <p:txBody>
          <a:bodyPr wrap="none">
            <a:spAutoFit/>
          </a:bodyPr>
          <a:lstStyle/>
          <a:p>
            <a:pPr>
              <a:defRPr/>
            </a:pPr>
            <a:r>
              <a:rPr lang="en-US" sz="3060" dirty="0"/>
              <a:t>TUNGSTEN</a:t>
            </a:r>
          </a:p>
        </p:txBody>
      </p:sp>
      <p:sp>
        <p:nvSpPr>
          <p:cNvPr id="13" name="TextBox 12">
            <a:extLst>
              <a:ext uri="{FF2B5EF4-FFF2-40B4-BE49-F238E27FC236}">
                <a16:creationId xmlns:a16="http://schemas.microsoft.com/office/drawing/2014/main" id="{29861BE8-F971-B344-92BC-8EC6107B1D79}"/>
              </a:ext>
            </a:extLst>
          </p:cNvPr>
          <p:cNvSpPr txBox="1"/>
          <p:nvPr/>
        </p:nvSpPr>
        <p:spPr>
          <a:xfrm>
            <a:off x="1558925" y="8196263"/>
            <a:ext cx="4338638" cy="563562"/>
          </a:xfrm>
          <a:prstGeom prst="rect">
            <a:avLst/>
          </a:prstGeom>
          <a:noFill/>
        </p:spPr>
        <p:txBody>
          <a:bodyPr wrap="none">
            <a:spAutoFit/>
          </a:bodyPr>
          <a:lstStyle/>
          <a:p>
            <a:pPr>
              <a:defRPr/>
            </a:pPr>
            <a:r>
              <a:rPr lang="en-US" sz="3060" dirty="0"/>
              <a:t>SIDE COOLING PLATE</a:t>
            </a:r>
          </a:p>
        </p:txBody>
      </p:sp>
      <p:sp>
        <p:nvSpPr>
          <p:cNvPr id="14" name="TextBox 13">
            <a:extLst>
              <a:ext uri="{FF2B5EF4-FFF2-40B4-BE49-F238E27FC236}">
                <a16:creationId xmlns:a16="http://schemas.microsoft.com/office/drawing/2014/main" id="{FC994BEF-CA57-6844-A52A-5C88BAC7B763}"/>
              </a:ext>
            </a:extLst>
          </p:cNvPr>
          <p:cNvSpPr txBox="1"/>
          <p:nvPr/>
        </p:nvSpPr>
        <p:spPr>
          <a:xfrm>
            <a:off x="5935663" y="2092325"/>
            <a:ext cx="7140575" cy="563563"/>
          </a:xfrm>
          <a:prstGeom prst="rect">
            <a:avLst/>
          </a:prstGeom>
          <a:noFill/>
        </p:spPr>
        <p:txBody>
          <a:bodyPr wrap="none">
            <a:spAutoFit/>
          </a:bodyPr>
          <a:lstStyle/>
          <a:p>
            <a:pPr>
              <a:defRPr/>
            </a:pPr>
            <a:r>
              <a:rPr lang="en-US" sz="3060" dirty="0"/>
              <a:t>HBN HOLDER FILLED WITH GALLIUM</a:t>
            </a:r>
          </a:p>
        </p:txBody>
      </p:sp>
      <p:sp>
        <p:nvSpPr>
          <p:cNvPr id="15" name="TextBox 14">
            <a:extLst>
              <a:ext uri="{FF2B5EF4-FFF2-40B4-BE49-F238E27FC236}">
                <a16:creationId xmlns:a16="http://schemas.microsoft.com/office/drawing/2014/main" id="{3B7D569F-A8B1-DC44-9A19-E620D6C56C24}"/>
              </a:ext>
            </a:extLst>
          </p:cNvPr>
          <p:cNvSpPr txBox="1"/>
          <p:nvPr/>
        </p:nvSpPr>
        <p:spPr>
          <a:xfrm>
            <a:off x="10761663" y="3641725"/>
            <a:ext cx="4538662" cy="563563"/>
          </a:xfrm>
          <a:prstGeom prst="rect">
            <a:avLst/>
          </a:prstGeom>
          <a:noFill/>
        </p:spPr>
        <p:txBody>
          <a:bodyPr wrap="none">
            <a:spAutoFit/>
          </a:bodyPr>
          <a:lstStyle/>
          <a:p>
            <a:pPr>
              <a:defRPr/>
            </a:pPr>
            <a:r>
              <a:rPr lang="en-US" sz="3060" dirty="0"/>
              <a:t>ALUMINUM SUPPORTS</a:t>
            </a:r>
          </a:p>
        </p:txBody>
      </p:sp>
      <p:cxnSp>
        <p:nvCxnSpPr>
          <p:cNvPr id="16" name="Straight Arrow Connector 15">
            <a:extLst>
              <a:ext uri="{FF2B5EF4-FFF2-40B4-BE49-F238E27FC236}">
                <a16:creationId xmlns:a16="http://schemas.microsoft.com/office/drawing/2014/main" id="{4CBB8398-E2B0-3E40-A9AC-6927774E7EF7}"/>
              </a:ext>
            </a:extLst>
          </p:cNvPr>
          <p:cNvCxnSpPr>
            <a:stCxn id="11" idx="2"/>
          </p:cNvCxnSpPr>
          <p:nvPr/>
        </p:nvCxnSpPr>
        <p:spPr>
          <a:xfrm>
            <a:off x="2611438" y="2681288"/>
            <a:ext cx="1238250" cy="1255712"/>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FDF469F3-37EB-9A4F-907B-5105E9EA02FF}"/>
              </a:ext>
            </a:extLst>
          </p:cNvPr>
          <p:cNvCxnSpPr>
            <a:stCxn id="12" idx="0"/>
          </p:cNvCxnSpPr>
          <p:nvPr/>
        </p:nvCxnSpPr>
        <p:spPr>
          <a:xfrm flipV="1">
            <a:off x="1604963" y="5146675"/>
            <a:ext cx="2559050" cy="1571625"/>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DC1D7B0A-6469-874D-BD33-983B4FBEB95C}"/>
              </a:ext>
            </a:extLst>
          </p:cNvPr>
          <p:cNvCxnSpPr/>
          <p:nvPr/>
        </p:nvCxnSpPr>
        <p:spPr>
          <a:xfrm flipH="1">
            <a:off x="6683375" y="2646363"/>
            <a:ext cx="61913" cy="1765300"/>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8A19C246-A369-C243-8BE5-BA1FFD1006C2}"/>
              </a:ext>
            </a:extLst>
          </p:cNvPr>
          <p:cNvCxnSpPr>
            <a:stCxn id="10" idx="2"/>
          </p:cNvCxnSpPr>
          <p:nvPr/>
        </p:nvCxnSpPr>
        <p:spPr>
          <a:xfrm flipH="1">
            <a:off x="7699375" y="3614738"/>
            <a:ext cx="1268413" cy="796925"/>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4BA0E513-9692-E947-9CF5-54CF101D5130}"/>
              </a:ext>
            </a:extLst>
          </p:cNvPr>
          <p:cNvCxnSpPr>
            <a:stCxn id="15" idx="2"/>
          </p:cNvCxnSpPr>
          <p:nvPr/>
        </p:nvCxnSpPr>
        <p:spPr>
          <a:xfrm flipH="1">
            <a:off x="10718800" y="4230688"/>
            <a:ext cx="2389188" cy="488950"/>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93057622-2A3F-5543-89DA-E51A7C0B69B4}"/>
              </a:ext>
            </a:extLst>
          </p:cNvPr>
          <p:cNvCxnSpPr>
            <a:stCxn id="9" idx="1"/>
          </p:cNvCxnSpPr>
          <p:nvPr/>
        </p:nvCxnSpPr>
        <p:spPr>
          <a:xfrm flipH="1">
            <a:off x="12968288" y="6107113"/>
            <a:ext cx="720725" cy="11112"/>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76715000-78B1-2E4F-9B13-29BA52C51EDF}"/>
              </a:ext>
            </a:extLst>
          </p:cNvPr>
          <p:cNvCxnSpPr>
            <a:stCxn id="8" idx="1"/>
          </p:cNvCxnSpPr>
          <p:nvPr/>
        </p:nvCxnSpPr>
        <p:spPr>
          <a:xfrm flipH="1" flipV="1">
            <a:off x="11431588" y="6875463"/>
            <a:ext cx="550862" cy="782637"/>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86574515-64F5-2247-86EE-791DFA2F75D5}"/>
              </a:ext>
            </a:extLst>
          </p:cNvPr>
          <p:cNvCxnSpPr>
            <a:stCxn id="13" idx="0"/>
          </p:cNvCxnSpPr>
          <p:nvPr/>
        </p:nvCxnSpPr>
        <p:spPr>
          <a:xfrm flipV="1">
            <a:off x="3794125" y="5413375"/>
            <a:ext cx="1851025" cy="2782888"/>
          </a:xfrm>
          <a:prstGeom prst="straightConnector1">
            <a:avLst/>
          </a:prstGeom>
          <a:ln w="57150">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67604" name="Slide Number Placeholder 23">
            <a:extLst>
              <a:ext uri="{FF2B5EF4-FFF2-40B4-BE49-F238E27FC236}">
                <a16:creationId xmlns:a16="http://schemas.microsoft.com/office/drawing/2014/main" id="{7BB85D7C-9163-A648-ADC3-871D1DCE82CF}"/>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1C2D8CFC-674A-4C47-9B50-14AC189A7466}" type="slidenum">
              <a:rPr lang="en-US" altLang="en-US"/>
              <a:pPr>
                <a:defRPr/>
              </a:pPr>
              <a:t>31</a:t>
            </a:fld>
            <a:r>
              <a:rPr lang="en-US" altLang="en-US"/>
              <a:t> OF 35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FA554BE-41C4-8F41-8E10-100A5CED0AE4}"/>
              </a:ext>
            </a:extLst>
          </p:cNvPr>
          <p:cNvSpPr>
            <a:spLocks noGrp="1"/>
          </p:cNvSpPr>
          <p:nvPr>
            <p:ph type="title"/>
          </p:nvPr>
        </p:nvSpPr>
        <p:spPr>
          <a:xfrm>
            <a:off x="0" y="582613"/>
            <a:ext cx="15544800" cy="1585912"/>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SIMPLIFIED EXPERIMENTAL MODEL</a:t>
            </a:r>
            <a:br>
              <a:rPr lang="en-US" sz="5800" cap="small" spc="300" dirty="0">
                <a:solidFill>
                  <a:schemeClr val="tx1">
                    <a:lumMod val="75000"/>
                    <a:lumOff val="25000"/>
                  </a:schemeClr>
                </a:solidFill>
                <a:latin typeface="Times New Roman"/>
                <a:ea typeface="Trajan Pro" charset="0"/>
                <a:cs typeface="Times New Roman"/>
              </a:rPr>
            </a:br>
            <a:r>
              <a:rPr lang="en-US" sz="5800" cap="small" spc="300" dirty="0">
                <a:solidFill>
                  <a:schemeClr val="tx1">
                    <a:lumMod val="75000"/>
                    <a:lumOff val="25000"/>
                  </a:schemeClr>
                </a:solidFill>
                <a:latin typeface="Times New Roman"/>
                <a:ea typeface="Trajan Pro" charset="0"/>
                <a:cs typeface="Times New Roman"/>
              </a:rPr>
              <a:t>[2015 ANALYSIS]</a:t>
            </a:r>
          </a:p>
        </p:txBody>
      </p:sp>
      <p:sp>
        <p:nvSpPr>
          <p:cNvPr id="79875" name="Content Placeholder 2">
            <a:extLst>
              <a:ext uri="{FF2B5EF4-FFF2-40B4-BE49-F238E27FC236}">
                <a16:creationId xmlns:a16="http://schemas.microsoft.com/office/drawing/2014/main" id="{C2830C96-F21B-8143-9EA2-A295C9839E32}"/>
              </a:ext>
            </a:extLst>
          </p:cNvPr>
          <p:cNvSpPr>
            <a:spLocks noGrp="1"/>
          </p:cNvSpPr>
          <p:nvPr>
            <p:ph sz="half" idx="1"/>
          </p:nvPr>
        </p:nvSpPr>
        <p:spPr>
          <a:xfrm>
            <a:off x="300038" y="3052763"/>
            <a:ext cx="15057437" cy="4608512"/>
          </a:xfrm>
        </p:spPr>
        <p:txBody>
          <a:bodyPr/>
          <a:lstStyle/>
          <a:p>
            <a:r>
              <a:rPr lang="en-US" altLang="en-US" sz="4000">
                <a:ea typeface="ＭＳ Ｐゴシック" panose="020B0600070205080204" pitchFamily="34" charset="-128"/>
                <a:cs typeface="Arial" panose="020B0604020202020204" pitchFamily="34" charset="0"/>
              </a:rPr>
              <a:t>CONVECTION AND RADIATIVE COOLING TERMS SUPPRESSED</a:t>
            </a:r>
          </a:p>
          <a:p>
            <a:r>
              <a:rPr lang="en-US" altLang="en-US" sz="4000">
                <a:ea typeface="ＭＳ Ｐゴシック" panose="020B0600070205080204" pitchFamily="34" charset="-128"/>
                <a:cs typeface="Arial" panose="020B0604020202020204" pitchFamily="34" charset="0"/>
              </a:rPr>
              <a:t>INLET: 1 GPM @ 31.85</a:t>
            </a:r>
            <a:r>
              <a:rPr lang="en-US" altLang="en-US" sz="4000" baseline="30000">
                <a:ea typeface="ＭＳ Ｐゴシック" panose="020B0600070205080204" pitchFamily="34" charset="-128"/>
                <a:cs typeface="Arial" panose="020B0604020202020204" pitchFamily="34" charset="0"/>
              </a:rPr>
              <a:t>o</a:t>
            </a:r>
            <a:r>
              <a:rPr lang="en-US" altLang="en-US" sz="4000">
                <a:ea typeface="ＭＳ Ｐゴシック" panose="020B0600070205080204" pitchFamily="34" charset="-128"/>
                <a:cs typeface="Arial" panose="020B0604020202020204" pitchFamily="34" charset="0"/>
              </a:rPr>
              <a:t>C</a:t>
            </a:r>
          </a:p>
          <a:p>
            <a:r>
              <a:rPr lang="en-US" altLang="en-US" sz="4000">
                <a:ea typeface="ＭＳ Ｐゴシック" panose="020B0600070205080204" pitchFamily="34" charset="-128"/>
                <a:cs typeface="Arial" panose="020B0604020202020204" pitchFamily="34" charset="0"/>
              </a:rPr>
              <a:t>NO THERMAL RESISTANCE APPLIED AT BOUNDARIES</a:t>
            </a:r>
          </a:p>
          <a:p>
            <a:r>
              <a:rPr lang="en-US" altLang="en-US" sz="4000">
                <a:ea typeface="ＭＳ Ｐゴシック" panose="020B0600070205080204" pitchFamily="34" charset="-128"/>
                <a:cs typeface="Arial" panose="020B0604020202020204" pitchFamily="34" charset="0"/>
              </a:rPr>
              <a:t>500W APPLIED TO ENTIRE TUNGSTEN VOLUME [102 W]</a:t>
            </a:r>
          </a:p>
          <a:p>
            <a:r>
              <a:rPr lang="en-US" altLang="en-US" sz="4000">
                <a:ea typeface="ＭＳ Ｐゴシック" panose="020B0600070205080204" pitchFamily="34" charset="-128"/>
                <a:cs typeface="Arial" panose="020B0604020202020204" pitchFamily="34" charset="0"/>
              </a:rPr>
              <a:t>500W APPLIED TO ENTIRE GALLIUM VOLUME [821 W]</a:t>
            </a:r>
          </a:p>
          <a:p>
            <a:endParaRPr lang="en-US" altLang="en-US">
              <a:ea typeface="ＭＳ Ｐゴシック" panose="020B0600070205080204" pitchFamily="34" charset="-128"/>
            </a:endParaRPr>
          </a:p>
        </p:txBody>
      </p:sp>
      <p:sp>
        <p:nvSpPr>
          <p:cNvPr id="69636" name="Slide Number Placeholder 7">
            <a:extLst>
              <a:ext uri="{FF2B5EF4-FFF2-40B4-BE49-F238E27FC236}">
                <a16:creationId xmlns:a16="http://schemas.microsoft.com/office/drawing/2014/main" id="{99ACB8FE-8769-564E-BB42-090EDFDF130B}"/>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61DC4FCD-1E5C-1A46-94C4-F88D546EE661}" type="slidenum">
              <a:rPr lang="en-US" altLang="en-US"/>
              <a:pPr>
                <a:defRPr/>
              </a:pPr>
              <a:t>32</a:t>
            </a:fld>
            <a:r>
              <a:rPr lang="en-US" altLang="en-US"/>
              <a:t> OF 35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676C81C-7FAC-224D-9583-FFD04A78EC64}"/>
              </a:ext>
            </a:extLst>
          </p:cNvPr>
          <p:cNvSpPr>
            <a:spLocks noGrp="1"/>
          </p:cNvSpPr>
          <p:nvPr>
            <p:ph type="title"/>
          </p:nvPr>
        </p:nvSpPr>
        <p:spPr>
          <a:xfrm>
            <a:off x="0" y="541338"/>
            <a:ext cx="15544800" cy="760412"/>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THERMAL RESULTS</a:t>
            </a:r>
          </a:p>
        </p:txBody>
      </p:sp>
      <p:pic>
        <p:nvPicPr>
          <p:cNvPr id="81923" name="Picture 4">
            <a:extLst>
              <a:ext uri="{FF2B5EF4-FFF2-40B4-BE49-F238E27FC236}">
                <a16:creationId xmlns:a16="http://schemas.microsoft.com/office/drawing/2014/main" id="{F8E13021-5856-F444-956A-ACF3563477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79525"/>
            <a:ext cx="12574588"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Slide Number Placeholder 7">
            <a:extLst>
              <a:ext uri="{FF2B5EF4-FFF2-40B4-BE49-F238E27FC236}">
                <a16:creationId xmlns:a16="http://schemas.microsoft.com/office/drawing/2014/main" id="{21D876A5-90D6-704A-A17D-B8AE0178F4E1}"/>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0B073797-F287-BB4D-BCFF-9BAA2F350A6D}" type="slidenum">
              <a:rPr lang="en-US" altLang="en-US"/>
              <a:pPr>
                <a:defRPr/>
              </a:pPr>
              <a:t>33</a:t>
            </a:fld>
            <a:r>
              <a:rPr lang="en-US" altLang="en-US"/>
              <a:t> OF 35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BB745FE-0F24-E449-9E75-961346E4A84C}"/>
              </a:ext>
            </a:extLst>
          </p:cNvPr>
          <p:cNvSpPr>
            <a:spLocks noGrp="1"/>
          </p:cNvSpPr>
          <p:nvPr>
            <p:ph type="title"/>
          </p:nvPr>
        </p:nvSpPr>
        <p:spPr>
          <a:xfrm>
            <a:off x="0" y="541338"/>
            <a:ext cx="15544800" cy="760412"/>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THERMAL RESULTS</a:t>
            </a:r>
          </a:p>
        </p:txBody>
      </p:sp>
      <p:pic>
        <p:nvPicPr>
          <p:cNvPr id="83971" name="Picture 5">
            <a:extLst>
              <a:ext uri="{FF2B5EF4-FFF2-40B4-BE49-F238E27FC236}">
                <a16:creationId xmlns:a16="http://schemas.microsoft.com/office/drawing/2014/main" id="{E577943B-D55C-5C40-8D6F-D21B5A98D5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79525"/>
            <a:ext cx="12574588"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Slide Number Placeholder 7">
            <a:extLst>
              <a:ext uri="{FF2B5EF4-FFF2-40B4-BE49-F238E27FC236}">
                <a16:creationId xmlns:a16="http://schemas.microsoft.com/office/drawing/2014/main" id="{196B14FE-31A5-F341-8016-6A8EC26DD2EC}"/>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B7D76B76-60F1-7640-B0BD-89E9D8EACA71}" type="slidenum">
              <a:rPr lang="en-US" altLang="en-US"/>
              <a:pPr>
                <a:defRPr/>
              </a:pPr>
              <a:t>34</a:t>
            </a:fld>
            <a:r>
              <a:rPr lang="en-US" altLang="en-US"/>
              <a:t> OF 35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1EF9A75-9278-4E43-9FB5-BA74519AF431}"/>
              </a:ext>
            </a:extLst>
          </p:cNvPr>
          <p:cNvSpPr>
            <a:spLocks noGrp="1"/>
          </p:cNvSpPr>
          <p:nvPr>
            <p:ph type="title"/>
          </p:nvPr>
        </p:nvSpPr>
        <p:spPr>
          <a:xfrm>
            <a:off x="0" y="541338"/>
            <a:ext cx="15544800" cy="760412"/>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THERMAL RESULTS</a:t>
            </a:r>
          </a:p>
        </p:txBody>
      </p:sp>
      <p:pic>
        <p:nvPicPr>
          <p:cNvPr id="86019" name="Picture 3">
            <a:extLst>
              <a:ext uri="{FF2B5EF4-FFF2-40B4-BE49-F238E27FC236}">
                <a16:creationId xmlns:a16="http://schemas.microsoft.com/office/drawing/2014/main" id="{C7C89A6C-26C3-1F46-8CFA-0C95F06CF6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79525"/>
            <a:ext cx="12574588"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Slide Number Placeholder 7">
            <a:extLst>
              <a:ext uri="{FF2B5EF4-FFF2-40B4-BE49-F238E27FC236}">
                <a16:creationId xmlns:a16="http://schemas.microsoft.com/office/drawing/2014/main" id="{2452586F-2CEC-1B47-9367-F1C0BE00FEF2}"/>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F9EDF6C1-5063-D44B-9BF2-AD2D576C2483}" type="slidenum">
              <a:rPr lang="en-US" altLang="en-US"/>
              <a:pPr>
                <a:defRPr/>
              </a:pPr>
              <a:t>35</a:t>
            </a:fld>
            <a:r>
              <a:rPr lang="en-US" altLang="en-US"/>
              <a:t> OF 35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A6045132-B4C1-7744-A9EB-45BD40B317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0613" y="2625725"/>
            <a:ext cx="8758237"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a:extLst>
              <a:ext uri="{FF2B5EF4-FFF2-40B4-BE49-F238E27FC236}">
                <a16:creationId xmlns:a16="http://schemas.microsoft.com/office/drawing/2014/main" id="{8B6793C7-EB1A-E444-A9B9-DB0B38534508}"/>
              </a:ext>
            </a:extLst>
          </p:cNvPr>
          <p:cNvSpPr>
            <a:spLocks noGrp="1"/>
          </p:cNvSpPr>
          <p:nvPr>
            <p:ph type="title"/>
          </p:nvPr>
        </p:nvSpPr>
        <p:spPr>
          <a:xfrm>
            <a:off x="0" y="549275"/>
            <a:ext cx="15544800" cy="739775"/>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1F TRIPLETS</a:t>
            </a:r>
          </a:p>
        </p:txBody>
      </p:sp>
      <p:sp>
        <p:nvSpPr>
          <p:cNvPr id="22532" name="TextBox 12">
            <a:extLst>
              <a:ext uri="{FF2B5EF4-FFF2-40B4-BE49-F238E27FC236}">
                <a16:creationId xmlns:a16="http://schemas.microsoft.com/office/drawing/2014/main" id="{01A92D8C-25A1-4F4C-B696-819604534000}"/>
              </a:ext>
            </a:extLst>
          </p:cNvPr>
          <p:cNvSpPr txBox="1">
            <a:spLocks noChangeArrowheads="1"/>
          </p:cNvSpPr>
          <p:nvPr/>
        </p:nvSpPr>
        <p:spPr bwMode="auto">
          <a:xfrm>
            <a:off x="11976100" y="1738313"/>
            <a:ext cx="156686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QUADS</a:t>
            </a:r>
          </a:p>
        </p:txBody>
      </p:sp>
      <p:cxnSp>
        <p:nvCxnSpPr>
          <p:cNvPr id="7" name="Straight Arrow Connector 6">
            <a:extLst>
              <a:ext uri="{FF2B5EF4-FFF2-40B4-BE49-F238E27FC236}">
                <a16:creationId xmlns:a16="http://schemas.microsoft.com/office/drawing/2014/main" id="{095276A4-E46F-5E49-A747-24B4F9FA1265}"/>
              </a:ext>
            </a:extLst>
          </p:cNvPr>
          <p:cNvCxnSpPr>
            <a:stCxn id="22532" idx="2"/>
          </p:cNvCxnSpPr>
          <p:nvPr/>
        </p:nvCxnSpPr>
        <p:spPr>
          <a:xfrm flipH="1">
            <a:off x="10404475" y="2276475"/>
            <a:ext cx="2354263" cy="25241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3AAB8548-B112-FE4A-A60E-81CB85245FBC}"/>
              </a:ext>
            </a:extLst>
          </p:cNvPr>
          <p:cNvCxnSpPr>
            <a:stCxn id="22532" idx="2"/>
          </p:cNvCxnSpPr>
          <p:nvPr/>
        </p:nvCxnSpPr>
        <p:spPr>
          <a:xfrm flipH="1">
            <a:off x="8010525" y="2276475"/>
            <a:ext cx="4748213" cy="25241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19118B36-66B1-6A48-A151-0C4ED1257E75}"/>
              </a:ext>
            </a:extLst>
          </p:cNvPr>
          <p:cNvCxnSpPr>
            <a:stCxn id="22532" idx="2"/>
          </p:cNvCxnSpPr>
          <p:nvPr/>
        </p:nvCxnSpPr>
        <p:spPr>
          <a:xfrm flipH="1">
            <a:off x="5576888" y="2276475"/>
            <a:ext cx="7181850" cy="25241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536" name="TextBox 12">
            <a:extLst>
              <a:ext uri="{FF2B5EF4-FFF2-40B4-BE49-F238E27FC236}">
                <a16:creationId xmlns:a16="http://schemas.microsoft.com/office/drawing/2014/main" id="{E65CB142-67C5-B14F-B01E-3CF2DB0A5381}"/>
              </a:ext>
            </a:extLst>
          </p:cNvPr>
          <p:cNvSpPr txBox="1">
            <a:spLocks noChangeArrowheads="1"/>
          </p:cNvSpPr>
          <p:nvPr/>
        </p:nvSpPr>
        <p:spPr bwMode="auto">
          <a:xfrm>
            <a:off x="9366250" y="1738313"/>
            <a:ext cx="10223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BPM</a:t>
            </a:r>
          </a:p>
        </p:txBody>
      </p:sp>
      <p:cxnSp>
        <p:nvCxnSpPr>
          <p:cNvPr id="16" name="Straight Arrow Connector 15">
            <a:extLst>
              <a:ext uri="{FF2B5EF4-FFF2-40B4-BE49-F238E27FC236}">
                <a16:creationId xmlns:a16="http://schemas.microsoft.com/office/drawing/2014/main" id="{2ECAA1FA-9F52-6F43-8444-A2DAEFF3C8C7}"/>
              </a:ext>
            </a:extLst>
          </p:cNvPr>
          <p:cNvCxnSpPr>
            <a:stCxn id="22536" idx="2"/>
          </p:cNvCxnSpPr>
          <p:nvPr/>
        </p:nvCxnSpPr>
        <p:spPr>
          <a:xfrm flipH="1">
            <a:off x="9137650" y="2276475"/>
            <a:ext cx="739775" cy="31083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538" name="TextBox 12">
            <a:extLst>
              <a:ext uri="{FF2B5EF4-FFF2-40B4-BE49-F238E27FC236}">
                <a16:creationId xmlns:a16="http://schemas.microsoft.com/office/drawing/2014/main" id="{1018DBE8-5FE7-C943-8D6F-34661DAE0F93}"/>
              </a:ext>
            </a:extLst>
          </p:cNvPr>
          <p:cNvSpPr txBox="1">
            <a:spLocks noChangeArrowheads="1"/>
          </p:cNvSpPr>
          <p:nvPr/>
        </p:nvSpPr>
        <p:spPr bwMode="auto">
          <a:xfrm>
            <a:off x="5703888" y="1738313"/>
            <a:ext cx="26987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YAG VIEWER &amp; ION PUMP</a:t>
            </a:r>
          </a:p>
        </p:txBody>
      </p:sp>
      <p:cxnSp>
        <p:nvCxnSpPr>
          <p:cNvPr id="28" name="Straight Arrow Connector 27">
            <a:extLst>
              <a:ext uri="{FF2B5EF4-FFF2-40B4-BE49-F238E27FC236}">
                <a16:creationId xmlns:a16="http://schemas.microsoft.com/office/drawing/2014/main" id="{D1652E7A-6580-F540-A724-4197BB6F5D7F}"/>
              </a:ext>
            </a:extLst>
          </p:cNvPr>
          <p:cNvCxnSpPr>
            <a:stCxn id="22538" idx="2"/>
          </p:cNvCxnSpPr>
          <p:nvPr/>
        </p:nvCxnSpPr>
        <p:spPr>
          <a:xfrm flipH="1">
            <a:off x="6802438" y="2722563"/>
            <a:ext cx="250825" cy="6096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540" name="TextBox 12">
            <a:extLst>
              <a:ext uri="{FF2B5EF4-FFF2-40B4-BE49-F238E27FC236}">
                <a16:creationId xmlns:a16="http://schemas.microsoft.com/office/drawing/2014/main" id="{E124932D-78B3-6840-B460-30CBDB9ABBC2}"/>
              </a:ext>
            </a:extLst>
          </p:cNvPr>
          <p:cNvSpPr txBox="1">
            <a:spLocks noChangeArrowheads="1"/>
          </p:cNvSpPr>
          <p:nvPr/>
        </p:nvSpPr>
        <p:spPr bwMode="auto">
          <a:xfrm>
            <a:off x="919163" y="1738313"/>
            <a:ext cx="4005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H&amp;V CORRECTORS</a:t>
            </a:r>
          </a:p>
        </p:txBody>
      </p:sp>
      <p:cxnSp>
        <p:nvCxnSpPr>
          <p:cNvPr id="33" name="Straight Arrow Connector 32">
            <a:extLst>
              <a:ext uri="{FF2B5EF4-FFF2-40B4-BE49-F238E27FC236}">
                <a16:creationId xmlns:a16="http://schemas.microsoft.com/office/drawing/2014/main" id="{4D4CA4A7-16D0-F340-8D88-011A5887AF64}"/>
              </a:ext>
            </a:extLst>
          </p:cNvPr>
          <p:cNvCxnSpPr>
            <a:stCxn id="22540" idx="2"/>
          </p:cNvCxnSpPr>
          <p:nvPr/>
        </p:nvCxnSpPr>
        <p:spPr>
          <a:xfrm>
            <a:off x="2921000" y="2276475"/>
            <a:ext cx="1155700" cy="28495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302" name="Slide Number Placeholder 10">
            <a:extLst>
              <a:ext uri="{FF2B5EF4-FFF2-40B4-BE49-F238E27FC236}">
                <a16:creationId xmlns:a16="http://schemas.microsoft.com/office/drawing/2014/main" id="{D2D89E44-9F52-A745-9E4A-9A9925494E49}"/>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D9F7A7DF-BBD8-1746-8F3E-688FEE504435}" type="slidenum">
              <a:rPr lang="en-US" altLang="en-US"/>
              <a:pPr>
                <a:defRPr/>
              </a:pPr>
              <a:t>4</a:t>
            </a:fld>
            <a:r>
              <a:rPr lang="en-US" altLang="en-US"/>
              <a:t> OF 35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5A61FAA0-AB95-9A43-8AEE-B8B0C628F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500" y="3165475"/>
            <a:ext cx="649605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a:extLst>
              <a:ext uri="{FF2B5EF4-FFF2-40B4-BE49-F238E27FC236}">
                <a16:creationId xmlns:a16="http://schemas.microsoft.com/office/drawing/2014/main" id="{C2AE18DE-9363-974D-B003-429E2E39ADA8}"/>
              </a:ext>
            </a:extLst>
          </p:cNvPr>
          <p:cNvSpPr>
            <a:spLocks noGrp="1"/>
          </p:cNvSpPr>
          <p:nvPr>
            <p:ph type="title"/>
          </p:nvPr>
        </p:nvSpPr>
        <p:spPr>
          <a:xfrm>
            <a:off x="0" y="549275"/>
            <a:ext cx="15544800" cy="739775"/>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1F DP &amp; FAST VALVE</a:t>
            </a:r>
          </a:p>
        </p:txBody>
      </p:sp>
      <p:sp>
        <p:nvSpPr>
          <p:cNvPr id="24580" name="TextBox 12">
            <a:extLst>
              <a:ext uri="{FF2B5EF4-FFF2-40B4-BE49-F238E27FC236}">
                <a16:creationId xmlns:a16="http://schemas.microsoft.com/office/drawing/2014/main" id="{1E8A252B-D134-F64D-913F-605C23425C71}"/>
              </a:ext>
            </a:extLst>
          </p:cNvPr>
          <p:cNvSpPr txBox="1">
            <a:spLocks noChangeArrowheads="1"/>
          </p:cNvSpPr>
          <p:nvPr/>
        </p:nvSpPr>
        <p:spPr bwMode="auto">
          <a:xfrm>
            <a:off x="11976100" y="1738313"/>
            <a:ext cx="248126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DP STATION</a:t>
            </a:r>
          </a:p>
        </p:txBody>
      </p:sp>
      <p:cxnSp>
        <p:nvCxnSpPr>
          <p:cNvPr id="10" name="Straight Arrow Connector 9">
            <a:extLst>
              <a:ext uri="{FF2B5EF4-FFF2-40B4-BE49-F238E27FC236}">
                <a16:creationId xmlns:a16="http://schemas.microsoft.com/office/drawing/2014/main" id="{21BDE263-4878-EC4F-8B85-4EB01750F2E8}"/>
              </a:ext>
            </a:extLst>
          </p:cNvPr>
          <p:cNvCxnSpPr>
            <a:stCxn id="24580" idx="2"/>
          </p:cNvCxnSpPr>
          <p:nvPr/>
        </p:nvCxnSpPr>
        <p:spPr>
          <a:xfrm flipH="1">
            <a:off x="10031413" y="2276475"/>
            <a:ext cx="3184525" cy="28638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582" name="TextBox 12">
            <a:extLst>
              <a:ext uri="{FF2B5EF4-FFF2-40B4-BE49-F238E27FC236}">
                <a16:creationId xmlns:a16="http://schemas.microsoft.com/office/drawing/2014/main" id="{B4210796-FCBA-B645-B126-2AA61814A126}"/>
              </a:ext>
            </a:extLst>
          </p:cNvPr>
          <p:cNvSpPr txBox="1">
            <a:spLocks noChangeArrowheads="1"/>
          </p:cNvSpPr>
          <p:nvPr/>
        </p:nvSpPr>
        <p:spPr bwMode="auto">
          <a:xfrm>
            <a:off x="4271963" y="1774825"/>
            <a:ext cx="33940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CURRENT CAVITY</a:t>
            </a:r>
          </a:p>
        </p:txBody>
      </p:sp>
      <p:cxnSp>
        <p:nvCxnSpPr>
          <p:cNvPr id="16" name="Straight Arrow Connector 15">
            <a:extLst>
              <a:ext uri="{FF2B5EF4-FFF2-40B4-BE49-F238E27FC236}">
                <a16:creationId xmlns:a16="http://schemas.microsoft.com/office/drawing/2014/main" id="{A3597D34-159F-BA41-BEED-B9455B8ACE60}"/>
              </a:ext>
            </a:extLst>
          </p:cNvPr>
          <p:cNvCxnSpPr>
            <a:stCxn id="24582" idx="2"/>
          </p:cNvCxnSpPr>
          <p:nvPr/>
        </p:nvCxnSpPr>
        <p:spPr>
          <a:xfrm>
            <a:off x="5969000" y="2314575"/>
            <a:ext cx="39688" cy="195738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584" name="TextBox 12">
            <a:extLst>
              <a:ext uri="{FF2B5EF4-FFF2-40B4-BE49-F238E27FC236}">
                <a16:creationId xmlns:a16="http://schemas.microsoft.com/office/drawing/2014/main" id="{973B95D8-99FF-A641-9183-A4C032E1B65C}"/>
              </a:ext>
            </a:extLst>
          </p:cNvPr>
          <p:cNvSpPr txBox="1">
            <a:spLocks noChangeArrowheads="1"/>
          </p:cNvSpPr>
          <p:nvPr/>
        </p:nvSpPr>
        <p:spPr bwMode="auto">
          <a:xfrm>
            <a:off x="754063" y="1774825"/>
            <a:ext cx="2698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YAG VIEWER</a:t>
            </a:r>
          </a:p>
        </p:txBody>
      </p:sp>
      <p:cxnSp>
        <p:nvCxnSpPr>
          <p:cNvPr id="28" name="Straight Arrow Connector 27">
            <a:extLst>
              <a:ext uri="{FF2B5EF4-FFF2-40B4-BE49-F238E27FC236}">
                <a16:creationId xmlns:a16="http://schemas.microsoft.com/office/drawing/2014/main" id="{28FD12C5-A4F2-D042-ABD7-A86DE684EA3D}"/>
              </a:ext>
            </a:extLst>
          </p:cNvPr>
          <p:cNvCxnSpPr>
            <a:stCxn id="24584" idx="2"/>
          </p:cNvCxnSpPr>
          <p:nvPr/>
        </p:nvCxnSpPr>
        <p:spPr>
          <a:xfrm>
            <a:off x="2103438" y="2314575"/>
            <a:ext cx="2752725" cy="15541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586" name="TextBox 12">
            <a:extLst>
              <a:ext uri="{FF2B5EF4-FFF2-40B4-BE49-F238E27FC236}">
                <a16:creationId xmlns:a16="http://schemas.microsoft.com/office/drawing/2014/main" id="{FE2DCDF7-C0A1-A941-A0D6-159BB36FD87E}"/>
              </a:ext>
            </a:extLst>
          </p:cNvPr>
          <p:cNvSpPr txBox="1">
            <a:spLocks noChangeArrowheads="1"/>
          </p:cNvSpPr>
          <p:nvPr/>
        </p:nvSpPr>
        <p:spPr bwMode="auto">
          <a:xfrm>
            <a:off x="8661400" y="1736725"/>
            <a:ext cx="23955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FAST VALVE</a:t>
            </a:r>
          </a:p>
        </p:txBody>
      </p:sp>
      <p:cxnSp>
        <p:nvCxnSpPr>
          <p:cNvPr id="33" name="Straight Arrow Connector 32">
            <a:extLst>
              <a:ext uri="{FF2B5EF4-FFF2-40B4-BE49-F238E27FC236}">
                <a16:creationId xmlns:a16="http://schemas.microsoft.com/office/drawing/2014/main" id="{DACB9854-27F3-074D-9199-E72AFC2A35CC}"/>
              </a:ext>
            </a:extLst>
          </p:cNvPr>
          <p:cNvCxnSpPr>
            <a:stCxn id="24586" idx="2"/>
          </p:cNvCxnSpPr>
          <p:nvPr/>
        </p:nvCxnSpPr>
        <p:spPr>
          <a:xfrm flipH="1">
            <a:off x="8334375" y="2274888"/>
            <a:ext cx="1524000" cy="17700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348" name="Slide Number Placeholder 7">
            <a:extLst>
              <a:ext uri="{FF2B5EF4-FFF2-40B4-BE49-F238E27FC236}">
                <a16:creationId xmlns:a16="http://schemas.microsoft.com/office/drawing/2014/main" id="{62D4F0D5-56AB-6A41-A10C-0D8C6666C440}"/>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077E3B55-6AB7-D94A-98A6-D7F389E83ED5}" type="slidenum">
              <a:rPr lang="en-US" altLang="en-US"/>
              <a:pPr>
                <a:defRPr/>
              </a:pPr>
              <a:t>5</a:t>
            </a:fld>
            <a:r>
              <a:rPr lang="en-US" altLang="en-US"/>
              <a:t> OF 35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FE2F80D3-0AE4-EB46-ACE2-CAA89B1BF2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5713" y="2513013"/>
            <a:ext cx="13465175" cy="66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C404888-F43D-BE47-A894-2384893F56AD}"/>
              </a:ext>
            </a:extLst>
          </p:cNvPr>
          <p:cNvSpPr>
            <a:spLocks noGrp="1"/>
          </p:cNvSpPr>
          <p:nvPr>
            <p:ph type="title"/>
          </p:nvPr>
        </p:nvSpPr>
        <p:spPr>
          <a:xfrm>
            <a:off x="0" y="549275"/>
            <a:ext cx="15544800" cy="739775"/>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2F &amp; 1X REGION</a:t>
            </a:r>
          </a:p>
        </p:txBody>
      </p:sp>
      <p:cxnSp>
        <p:nvCxnSpPr>
          <p:cNvPr id="10" name="Straight Arrow Connector 9">
            <a:extLst>
              <a:ext uri="{FF2B5EF4-FFF2-40B4-BE49-F238E27FC236}">
                <a16:creationId xmlns:a16="http://schemas.microsoft.com/office/drawing/2014/main" id="{C14D6E82-4897-0E4B-8E3B-E93AFD94812A}"/>
              </a:ext>
            </a:extLst>
          </p:cNvPr>
          <p:cNvCxnSpPr>
            <a:stCxn id="26635" idx="1"/>
          </p:cNvCxnSpPr>
          <p:nvPr/>
        </p:nvCxnSpPr>
        <p:spPr>
          <a:xfrm flipH="1" flipV="1">
            <a:off x="4271963" y="4718050"/>
            <a:ext cx="3500437" cy="129381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629" name="TextBox 12">
            <a:extLst>
              <a:ext uri="{FF2B5EF4-FFF2-40B4-BE49-F238E27FC236}">
                <a16:creationId xmlns:a16="http://schemas.microsoft.com/office/drawing/2014/main" id="{853B8637-D0D0-054F-8E92-5CCB18B274BB}"/>
              </a:ext>
            </a:extLst>
          </p:cNvPr>
          <p:cNvSpPr txBox="1">
            <a:spLocks noChangeArrowheads="1"/>
          </p:cNvSpPr>
          <p:nvPr/>
        </p:nvSpPr>
        <p:spPr bwMode="auto">
          <a:xfrm>
            <a:off x="4271963" y="1684338"/>
            <a:ext cx="5232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QUAD &amp; YAG VIEWER GIRDER</a:t>
            </a:r>
          </a:p>
        </p:txBody>
      </p:sp>
      <p:cxnSp>
        <p:nvCxnSpPr>
          <p:cNvPr id="16" name="Straight Arrow Connector 15">
            <a:extLst>
              <a:ext uri="{FF2B5EF4-FFF2-40B4-BE49-F238E27FC236}">
                <a16:creationId xmlns:a16="http://schemas.microsoft.com/office/drawing/2014/main" id="{A2ED21A3-BB1B-7642-9000-D387283BBE61}"/>
              </a:ext>
            </a:extLst>
          </p:cNvPr>
          <p:cNvCxnSpPr>
            <a:stCxn id="26629" idx="2"/>
          </p:cNvCxnSpPr>
          <p:nvPr/>
        </p:nvCxnSpPr>
        <p:spPr>
          <a:xfrm flipH="1">
            <a:off x="6772275" y="2668588"/>
            <a:ext cx="115888" cy="5445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631" name="TextBox 12">
            <a:extLst>
              <a:ext uri="{FF2B5EF4-FFF2-40B4-BE49-F238E27FC236}">
                <a16:creationId xmlns:a16="http://schemas.microsoft.com/office/drawing/2014/main" id="{932CAAC7-4148-D544-8C4F-44396F42E7BF}"/>
              </a:ext>
            </a:extLst>
          </p:cNvPr>
          <p:cNvSpPr txBox="1">
            <a:spLocks noChangeArrowheads="1"/>
          </p:cNvSpPr>
          <p:nvPr/>
        </p:nvSpPr>
        <p:spPr bwMode="auto">
          <a:xfrm>
            <a:off x="841375" y="1731963"/>
            <a:ext cx="2698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DQ DIPOLE</a:t>
            </a:r>
          </a:p>
        </p:txBody>
      </p:sp>
      <p:cxnSp>
        <p:nvCxnSpPr>
          <p:cNvPr id="28" name="Straight Arrow Connector 27">
            <a:extLst>
              <a:ext uri="{FF2B5EF4-FFF2-40B4-BE49-F238E27FC236}">
                <a16:creationId xmlns:a16="http://schemas.microsoft.com/office/drawing/2014/main" id="{C6D4D073-3B53-1A42-A0E1-89AD143C4764}"/>
              </a:ext>
            </a:extLst>
          </p:cNvPr>
          <p:cNvCxnSpPr>
            <a:stCxn id="26631" idx="2"/>
          </p:cNvCxnSpPr>
          <p:nvPr/>
        </p:nvCxnSpPr>
        <p:spPr>
          <a:xfrm>
            <a:off x="2190750" y="2271713"/>
            <a:ext cx="2641600" cy="9763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633" name="TextBox 12">
            <a:extLst>
              <a:ext uri="{FF2B5EF4-FFF2-40B4-BE49-F238E27FC236}">
                <a16:creationId xmlns:a16="http://schemas.microsoft.com/office/drawing/2014/main" id="{BBFC3D8B-B915-1B48-A9F1-F922D78688E4}"/>
              </a:ext>
            </a:extLst>
          </p:cNvPr>
          <p:cNvSpPr txBox="1">
            <a:spLocks noChangeArrowheads="1"/>
          </p:cNvSpPr>
          <p:nvPr/>
        </p:nvSpPr>
        <p:spPr bwMode="auto">
          <a:xfrm>
            <a:off x="209550" y="5897563"/>
            <a:ext cx="23955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Be WINDOW</a:t>
            </a:r>
          </a:p>
        </p:txBody>
      </p:sp>
      <p:cxnSp>
        <p:nvCxnSpPr>
          <p:cNvPr id="33" name="Straight Arrow Connector 32">
            <a:extLst>
              <a:ext uri="{FF2B5EF4-FFF2-40B4-BE49-F238E27FC236}">
                <a16:creationId xmlns:a16="http://schemas.microsoft.com/office/drawing/2014/main" id="{2750B713-D9FD-C149-8A54-1D6E2D333EDE}"/>
              </a:ext>
            </a:extLst>
          </p:cNvPr>
          <p:cNvCxnSpPr>
            <a:stCxn id="26633" idx="0"/>
          </p:cNvCxnSpPr>
          <p:nvPr/>
        </p:nvCxnSpPr>
        <p:spPr>
          <a:xfrm flipV="1">
            <a:off x="1406525" y="5140325"/>
            <a:ext cx="1093788" cy="7572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635" name="TextBox 12">
            <a:extLst>
              <a:ext uri="{FF2B5EF4-FFF2-40B4-BE49-F238E27FC236}">
                <a16:creationId xmlns:a16="http://schemas.microsoft.com/office/drawing/2014/main" id="{56B81048-BC6B-3B4B-BFFA-FDA0E516D6E3}"/>
              </a:ext>
            </a:extLst>
          </p:cNvPr>
          <p:cNvSpPr txBox="1">
            <a:spLocks noChangeArrowheads="1"/>
          </p:cNvSpPr>
          <p:nvPr/>
        </p:nvSpPr>
        <p:spPr bwMode="auto">
          <a:xfrm>
            <a:off x="7772400" y="5518150"/>
            <a:ext cx="52324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QUAD, YAG VIEWER, BPM &amp; CORRECTOR PAIR GIRDER</a:t>
            </a:r>
          </a:p>
        </p:txBody>
      </p:sp>
      <p:sp>
        <p:nvSpPr>
          <p:cNvPr id="16396" name="Slide Number Placeholder 7">
            <a:extLst>
              <a:ext uri="{FF2B5EF4-FFF2-40B4-BE49-F238E27FC236}">
                <a16:creationId xmlns:a16="http://schemas.microsoft.com/office/drawing/2014/main" id="{99263F5C-CCF4-524D-AF85-65E4CE0E46CA}"/>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D0F276BC-1827-EC42-9120-74FEA80F2B89}" type="slidenum">
              <a:rPr lang="en-US" altLang="en-US"/>
              <a:pPr>
                <a:defRPr/>
              </a:pPr>
              <a:t>6</a:t>
            </a:fld>
            <a:r>
              <a:rPr lang="en-US" altLang="en-US"/>
              <a:t> OF 35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CC841B1-B611-DC41-8598-C50EAA7ED24E}"/>
              </a:ext>
            </a:extLst>
          </p:cNvPr>
          <p:cNvSpPr>
            <a:spLocks noGrp="1"/>
          </p:cNvSpPr>
          <p:nvPr>
            <p:ph type="title"/>
          </p:nvPr>
        </p:nvSpPr>
        <p:spPr>
          <a:xfrm>
            <a:off x="777875" y="582613"/>
            <a:ext cx="13989050" cy="1676400"/>
          </a:xfrm>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5kW @ 40 MeV RADIATION SHIELDING REQUIREMENTS</a:t>
            </a:r>
          </a:p>
        </p:txBody>
      </p:sp>
      <p:sp>
        <p:nvSpPr>
          <p:cNvPr id="28675" name="Content Placeholder 2">
            <a:extLst>
              <a:ext uri="{FF2B5EF4-FFF2-40B4-BE49-F238E27FC236}">
                <a16:creationId xmlns:a16="http://schemas.microsoft.com/office/drawing/2014/main" id="{320D897D-8D9D-3A49-B14D-CF6E3237B8F7}"/>
              </a:ext>
            </a:extLst>
          </p:cNvPr>
          <p:cNvSpPr>
            <a:spLocks noGrp="1"/>
          </p:cNvSpPr>
          <p:nvPr>
            <p:ph idx="1"/>
          </p:nvPr>
        </p:nvSpPr>
        <p:spPr>
          <a:xfrm>
            <a:off x="777875" y="2852738"/>
            <a:ext cx="13989050" cy="3852862"/>
          </a:xfrm>
        </p:spPr>
        <p:txBody>
          <a:bodyPr/>
          <a:lstStyle/>
          <a:p>
            <a:pPr eaLnBrk="1" hangingPunct="1"/>
            <a:r>
              <a:rPr lang="en-US" altLang="en-US" sz="4000">
                <a:solidFill>
                  <a:srgbClr val="404040"/>
                </a:solidFill>
                <a:latin typeface="Times New Roman" panose="02020603050405020304" pitchFamily="18" charset="0"/>
                <a:ea typeface="ＭＳ Ｐゴシック" panose="020B0600070205080204" pitchFamily="34" charset="-128"/>
              </a:rPr>
              <a:t>13” OF STEEL - INTERIOR</a:t>
            </a:r>
          </a:p>
          <a:p>
            <a:pPr eaLnBrk="1" hangingPunct="1"/>
            <a:r>
              <a:rPr lang="en-US" altLang="en-US" sz="4000">
                <a:solidFill>
                  <a:srgbClr val="404040"/>
                </a:solidFill>
                <a:latin typeface="Times New Roman" panose="02020603050405020304" pitchFamily="18" charset="0"/>
                <a:ea typeface="ＭＳ Ｐゴシック" panose="020B0600070205080204" pitchFamily="34" charset="-128"/>
              </a:rPr>
              <a:t>8” OF WATER - EXTERIOR</a:t>
            </a:r>
          </a:p>
          <a:p>
            <a:pPr eaLnBrk="1" hangingPunct="1"/>
            <a:r>
              <a:rPr lang="en-US" altLang="en-US" sz="4000">
                <a:solidFill>
                  <a:srgbClr val="404040"/>
                </a:solidFill>
                <a:latin typeface="Times New Roman" panose="02020603050405020304" pitchFamily="18" charset="0"/>
                <a:ea typeface="ＭＳ Ｐゴシック" panose="020B0600070205080204" pitchFamily="34" charset="-128"/>
              </a:rPr>
              <a:t>RELATIVE QUICK ACCESS TO TARGET</a:t>
            </a:r>
          </a:p>
          <a:p>
            <a:pPr eaLnBrk="1" hangingPunct="1"/>
            <a:r>
              <a:rPr lang="en-US" altLang="en-US" sz="4000">
                <a:solidFill>
                  <a:srgbClr val="404040"/>
                </a:solidFill>
                <a:latin typeface="Times New Roman" panose="02020603050405020304" pitchFamily="18" charset="0"/>
                <a:ea typeface="ＭＳ Ｐゴシック" panose="020B0600070205080204" pitchFamily="34" charset="-128"/>
              </a:rPr>
              <a:t>MAINTAIN RADIATOR BEHIND AS MUCH SHIELDING AS POSSIBLE</a:t>
            </a:r>
          </a:p>
          <a:p>
            <a:pPr eaLnBrk="1" hangingPunct="1"/>
            <a:endParaRPr lang="en-US" altLang="en-US" sz="4000">
              <a:solidFill>
                <a:srgbClr val="404040"/>
              </a:solidFill>
              <a:latin typeface="Times New Roman" panose="02020603050405020304" pitchFamily="18" charset="0"/>
              <a:ea typeface="ＭＳ Ｐゴシック" panose="020B0600070205080204" pitchFamily="34" charset="-128"/>
            </a:endParaRPr>
          </a:p>
        </p:txBody>
      </p:sp>
      <p:sp>
        <p:nvSpPr>
          <p:cNvPr id="18436" name="Slide Number Placeholder 7">
            <a:extLst>
              <a:ext uri="{FF2B5EF4-FFF2-40B4-BE49-F238E27FC236}">
                <a16:creationId xmlns:a16="http://schemas.microsoft.com/office/drawing/2014/main" id="{A26D7544-AB97-B040-A707-B02A6DCFC81B}"/>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7BF876A1-FFC9-4341-9CC2-67C28A57EC7E}" type="slidenum">
              <a:rPr lang="en-US" altLang="en-US"/>
              <a:pPr>
                <a:defRPr/>
              </a:pPr>
              <a:t>7</a:t>
            </a:fld>
            <a:r>
              <a:rPr lang="en-US" altLang="en-US"/>
              <a:t> OF 35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D5C01E8-4C46-EE42-8869-49EA22B408F8}"/>
              </a:ext>
            </a:extLst>
          </p:cNvPr>
          <p:cNvSpPr>
            <a:spLocks noGrp="1"/>
          </p:cNvSpPr>
          <p:nvPr>
            <p:ph type="title"/>
          </p:nvPr>
        </p:nvSpPr>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 DESIGN</a:t>
            </a:r>
          </a:p>
        </p:txBody>
      </p:sp>
      <p:sp>
        <p:nvSpPr>
          <p:cNvPr id="4" name="TextBox 3">
            <a:extLst>
              <a:ext uri="{FF2B5EF4-FFF2-40B4-BE49-F238E27FC236}">
                <a16:creationId xmlns:a16="http://schemas.microsoft.com/office/drawing/2014/main" id="{9A7594F8-3091-4D4B-BED0-B04E9C893EB5}"/>
              </a:ext>
            </a:extLst>
          </p:cNvPr>
          <p:cNvSpPr txBox="1"/>
          <p:nvPr/>
        </p:nvSpPr>
        <p:spPr>
          <a:xfrm>
            <a:off x="10987088" y="2443163"/>
            <a:ext cx="4640262" cy="5448300"/>
          </a:xfrm>
          <a:prstGeom prst="rect">
            <a:avLst/>
          </a:prstGeom>
          <a:noFill/>
        </p:spPr>
        <p:txBody>
          <a:bodyPr>
            <a:spAutoFit/>
          </a:bodyPr>
          <a:lstStyle/>
          <a:p>
            <a:pPr>
              <a:defRPr/>
            </a:pPr>
            <a:r>
              <a:rPr lang="en-US" dirty="0"/>
              <a:t>USED (11) S4 SHIELDING BLOCKS, STEEL PLATES, CONCRETE BLOCKS AND WATER FILLED MILK CRATES TO CREATE ≥13” OF STEEL AND 12” OF WATER.</a:t>
            </a:r>
          </a:p>
          <a:p>
            <a:pPr>
              <a:defRPr/>
            </a:pPr>
            <a:endParaRPr lang="en-US" dirty="0"/>
          </a:p>
          <a:p>
            <a:pPr>
              <a:defRPr/>
            </a:pPr>
            <a:r>
              <a:rPr lang="en-US" dirty="0"/>
              <a:t>BACK WALL, TARGET AND RADIATOR ON LINEAR RAILS</a:t>
            </a:r>
          </a:p>
          <a:p>
            <a:pPr marL="457200" indent="-457200">
              <a:buFont typeface="Arial" panose="020B0604020202020204" pitchFamily="34" charset="0"/>
              <a:buChar char="•"/>
              <a:defRPr/>
            </a:pPr>
            <a:endParaRPr lang="en-US" dirty="0"/>
          </a:p>
        </p:txBody>
      </p:sp>
      <p:pic>
        <p:nvPicPr>
          <p:cNvPr id="30724" name="Picture 1">
            <a:extLst>
              <a:ext uri="{FF2B5EF4-FFF2-40B4-BE49-F238E27FC236}">
                <a16:creationId xmlns:a16="http://schemas.microsoft.com/office/drawing/2014/main" id="{FB2925D4-AD85-F542-8C2F-C4060E4CB9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722438"/>
            <a:ext cx="9893300" cy="829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Slide Number Placeholder 8">
            <a:extLst>
              <a:ext uri="{FF2B5EF4-FFF2-40B4-BE49-F238E27FC236}">
                <a16:creationId xmlns:a16="http://schemas.microsoft.com/office/drawing/2014/main" id="{7C703533-A7E8-4641-97B8-0AD83B861E9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17E6D251-A640-C540-BBE0-B48D58A1250F}" type="slidenum">
              <a:rPr lang="en-US" altLang="en-US"/>
              <a:pPr>
                <a:defRPr/>
              </a:pPr>
              <a:t>8</a:t>
            </a:fld>
            <a:r>
              <a:rPr lang="en-US" altLang="en-US"/>
              <a:t> OF 35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2C20401-4828-1E46-90BE-20318048C1E2}"/>
              </a:ext>
            </a:extLst>
          </p:cNvPr>
          <p:cNvSpPr>
            <a:spLocks noGrp="1"/>
          </p:cNvSpPr>
          <p:nvPr>
            <p:ph type="title"/>
          </p:nvPr>
        </p:nvSpPr>
        <p:spPr/>
        <p:txBody>
          <a:bodyPr/>
          <a:lstStyle/>
          <a:p>
            <a:pPr eaLnBrk="1" hangingPunct="1">
              <a:defRPr/>
            </a:pPr>
            <a:r>
              <a:rPr lang="en-US" sz="5800" cap="small" spc="300" dirty="0">
                <a:solidFill>
                  <a:schemeClr val="tx1">
                    <a:lumMod val="75000"/>
                    <a:lumOff val="25000"/>
                  </a:schemeClr>
                </a:solidFill>
                <a:latin typeface="Times New Roman"/>
                <a:ea typeface="Trajan Pro" charset="0"/>
                <a:cs typeface="Times New Roman"/>
              </a:rPr>
              <a:t>DESIGN CONT.</a:t>
            </a:r>
          </a:p>
        </p:txBody>
      </p:sp>
      <p:sp>
        <p:nvSpPr>
          <p:cNvPr id="32770" name="TextBox 2">
            <a:extLst>
              <a:ext uri="{FF2B5EF4-FFF2-40B4-BE49-F238E27FC236}">
                <a16:creationId xmlns:a16="http://schemas.microsoft.com/office/drawing/2014/main" id="{232A5959-E02A-A847-946F-B7A050322F49}"/>
              </a:ext>
            </a:extLst>
          </p:cNvPr>
          <p:cNvSpPr txBox="1">
            <a:spLocks noChangeArrowheads="1"/>
          </p:cNvSpPr>
          <p:nvPr/>
        </p:nvSpPr>
        <p:spPr bwMode="auto">
          <a:xfrm>
            <a:off x="8437563" y="1987550"/>
            <a:ext cx="7043737"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LIGHT GREEN – S4 STEEL BLOCK</a:t>
            </a:r>
          </a:p>
          <a:p>
            <a:r>
              <a:rPr lang="en-US" altLang="en-US"/>
              <a:t>DARK GREEN – CONCRETE BLOCK</a:t>
            </a:r>
          </a:p>
          <a:p>
            <a:r>
              <a:rPr lang="en-US" altLang="en-US"/>
              <a:t>TAN – STEEL PLATE</a:t>
            </a:r>
          </a:p>
          <a:p>
            <a:r>
              <a:rPr lang="en-US" altLang="en-US"/>
              <a:t>GREY – ALUMINUM</a:t>
            </a:r>
          </a:p>
          <a:p>
            <a:r>
              <a:rPr lang="en-US" altLang="en-US"/>
              <a:t>RED – WATER FILLED PLASTIC CRATE</a:t>
            </a:r>
          </a:p>
          <a:p>
            <a:endParaRPr lang="en-US" altLang="en-US"/>
          </a:p>
          <a:p>
            <a:endParaRPr lang="en-US" altLang="en-US"/>
          </a:p>
        </p:txBody>
      </p:sp>
      <p:pic>
        <p:nvPicPr>
          <p:cNvPr id="32771" name="Picture 1">
            <a:extLst>
              <a:ext uri="{FF2B5EF4-FFF2-40B4-BE49-F238E27FC236}">
                <a16:creationId xmlns:a16="http://schemas.microsoft.com/office/drawing/2014/main" id="{2CA241B2-0F27-0545-88E3-AA0A8E063D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2676525"/>
            <a:ext cx="8221662"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a:extLst>
              <a:ext uri="{FF2B5EF4-FFF2-40B4-BE49-F238E27FC236}">
                <a16:creationId xmlns:a16="http://schemas.microsoft.com/office/drawing/2014/main" id="{19CE8571-BAA6-9244-82AB-3402B6A1CD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4800" y="4310063"/>
            <a:ext cx="5824538"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12">
            <a:extLst>
              <a:ext uri="{FF2B5EF4-FFF2-40B4-BE49-F238E27FC236}">
                <a16:creationId xmlns:a16="http://schemas.microsoft.com/office/drawing/2014/main" id="{3B8DBF74-7BD6-BB42-B39E-5A9743253746}"/>
              </a:ext>
            </a:extLst>
          </p:cNvPr>
          <p:cNvSpPr txBox="1">
            <a:spLocks noChangeArrowheads="1"/>
          </p:cNvSpPr>
          <p:nvPr/>
        </p:nvSpPr>
        <p:spPr bwMode="auto">
          <a:xfrm>
            <a:off x="374650" y="1754188"/>
            <a:ext cx="625316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UPDATED DESIGN REPLACES S4 BLOCK WITH STEEL PLATES</a:t>
            </a:r>
          </a:p>
        </p:txBody>
      </p:sp>
      <p:cxnSp>
        <p:nvCxnSpPr>
          <p:cNvPr id="7" name="Straight Arrow Connector 6">
            <a:extLst>
              <a:ext uri="{FF2B5EF4-FFF2-40B4-BE49-F238E27FC236}">
                <a16:creationId xmlns:a16="http://schemas.microsoft.com/office/drawing/2014/main" id="{3D67CE98-5BF7-C045-9C78-9E7E7E6A3398}"/>
              </a:ext>
            </a:extLst>
          </p:cNvPr>
          <p:cNvCxnSpPr>
            <a:stCxn id="32773" idx="2"/>
          </p:cNvCxnSpPr>
          <p:nvPr/>
        </p:nvCxnSpPr>
        <p:spPr>
          <a:xfrm>
            <a:off x="3500438" y="2740025"/>
            <a:ext cx="2560637" cy="6905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536" name="Slide Number Placeholder 8">
            <a:extLst>
              <a:ext uri="{FF2B5EF4-FFF2-40B4-BE49-F238E27FC236}">
                <a16:creationId xmlns:a16="http://schemas.microsoft.com/office/drawing/2014/main" id="{E36D1D76-1C89-3D4E-8C4B-E741FA356656}"/>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a:t>SLIDE </a:t>
            </a:r>
            <a:fld id="{6F14007C-88F1-694D-9C50-59050224FB98}" type="slidenum">
              <a:rPr lang="en-US" altLang="en-US"/>
              <a:pPr>
                <a:defRPr/>
              </a:pPr>
              <a:t>9</a:t>
            </a:fld>
            <a:r>
              <a:rPr lang="en-US" altLang="en-US"/>
              <a:t> OF 35 </a:t>
            </a:r>
          </a:p>
        </p:txBody>
      </p:sp>
    </p:spTree>
  </p:cSld>
  <p:clrMapOvr>
    <a:masterClrMapping/>
  </p:clrMapOvr>
</p:sld>
</file>

<file path=ppt/theme/theme1.xml><?xml version="1.0" encoding="utf-8"?>
<a:theme xmlns:a="http://schemas.openxmlformats.org/drawingml/2006/main" name="JLabPresentation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JLabPresentation_1.potx</Template>
  <TotalTime>3042</TotalTime>
  <Words>1444</Words>
  <Application>Microsoft Macintosh PowerPoint</Application>
  <PresentationFormat>Custom</PresentationFormat>
  <Paragraphs>401</Paragraphs>
  <Slides>35</Slides>
  <Notes>35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2" baseType="lpstr">
      <vt:lpstr>Arial</vt:lpstr>
      <vt:lpstr>ＭＳ Ｐゴシック</vt:lpstr>
      <vt:lpstr>Calibri</vt:lpstr>
      <vt:lpstr>Times New Roman</vt:lpstr>
      <vt:lpstr>Trajan Pro</vt:lpstr>
      <vt:lpstr>JLabPresentation_1</vt:lpstr>
      <vt:lpstr>Mathcad Document</vt:lpstr>
      <vt:lpstr>ISOTOPE REVIEW: DESIGN, LAYOUT AND INSTALLATION</vt:lpstr>
      <vt:lpstr>TOPICS</vt:lpstr>
      <vt:lpstr>LERF 1F &amp; 2F MODIFICATIONS</vt:lpstr>
      <vt:lpstr>1F TRIPLETS</vt:lpstr>
      <vt:lpstr>1F DP &amp; FAST VALVE</vt:lpstr>
      <vt:lpstr>2F &amp; 1X REGION</vt:lpstr>
      <vt:lpstr>5kW @ 40 MeV RADIATION SHIELDING REQUIREMENTS</vt:lpstr>
      <vt:lpstr> DESIGN</vt:lpstr>
      <vt:lpstr>DESIGN CONT.</vt:lpstr>
      <vt:lpstr>SHIELDING CONCERNS</vt:lpstr>
      <vt:lpstr>SLIDE ASSEMBLY</vt:lpstr>
      <vt:lpstr>SLIDE ASSEMBLY</vt:lpstr>
      <vt:lpstr>LINEAR SLIDE ASSEMBLY</vt:lpstr>
      <vt:lpstr>Slide GEARED motor</vt:lpstr>
      <vt:lpstr>ALUMINUM TOP PLATE ANALYSIS</vt:lpstr>
      <vt:lpstr>SUPPORT STAND ANALYSIS</vt:lpstr>
      <vt:lpstr>2F</vt:lpstr>
      <vt:lpstr>SHIELDING DESIGN REVIEWED</vt:lpstr>
      <vt:lpstr>TARGET/RADIATOR</vt:lpstr>
      <vt:lpstr>TARGET/RADIATOR ALARA</vt:lpstr>
      <vt:lpstr>SHIELDING - CURRENT STATE (09/24/2019)</vt:lpstr>
      <vt:lpstr>TARGET</vt:lpstr>
      <vt:lpstr>OZONE MITIGATION</vt:lpstr>
      <vt:lpstr>instrumentation</vt:lpstr>
      <vt:lpstr>BEAM ENERGY LOSS @ 25MEV-40μA</vt:lpstr>
      <vt:lpstr>BERYLLIUM WINDOW SPECIFICATIONS</vt:lpstr>
      <vt:lpstr>ANALYSIS INPUTS</vt:lpstr>
      <vt:lpstr>WINDOW STRESS</vt:lpstr>
      <vt:lpstr>WINDOW DEFLECTION</vt:lpstr>
      <vt:lpstr>WINDOW TEMPERATURE</vt:lpstr>
      <vt:lpstr>SIMPLIFIED EXPERIMENTAL MODEL</vt:lpstr>
      <vt:lpstr>SIMPLIFIED EXPERIMENTAL MODEL [2015 ANALYSIS]</vt:lpstr>
      <vt:lpstr>THERMAL RESULTS</vt:lpstr>
      <vt:lpstr>THERMAL RESULTS</vt:lpstr>
      <vt:lpstr>THERMAL RESULTS</vt:lpstr>
    </vt:vector>
  </TitlesOfParts>
  <Manager/>
  <Company>Jefferson Lab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Joanna Griffin</dc:creator>
  <cp:keywords/>
  <dc:description/>
  <cp:lastModifiedBy>Steve Benson</cp:lastModifiedBy>
  <cp:revision>120</cp:revision>
  <cp:lastPrinted>2019-09-25T16:17:09Z</cp:lastPrinted>
  <dcterms:created xsi:type="dcterms:W3CDTF">2013-05-23T12:08:31Z</dcterms:created>
  <dcterms:modified xsi:type="dcterms:W3CDTF">2019-09-25T20:46:43Z</dcterms:modified>
  <cp:category/>
</cp:coreProperties>
</file>