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58" r:id="rId3"/>
    <p:sldId id="259" r:id="rId4"/>
    <p:sldId id="262" r:id="rId5"/>
    <p:sldId id="261" r:id="rId6"/>
    <p:sldId id="263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4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1EFB4-901B-4ADC-B764-B8E74F62D2A4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E003B-E729-4667-9454-71BF55757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79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2FD88-C19A-4337-9B2D-2316AE185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7343D-40E8-4F85-B5C4-21211E366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5C867-E96D-47A8-864B-B93370043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C33FF-9771-4D1E-B609-F4D8ECDC3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B8F84-5232-48D6-8F50-560BB03AB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3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E43D2-1043-436B-9203-7E28D0995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1BA3FD-85E0-4ED6-9C37-DBE60376C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1EA5B-8C1F-4643-8ACA-9293A0A2F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B0983-D6D5-4A26-9D4A-263889DFC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AFB99-A40B-4FB4-B9EB-15C1F93FA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4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622D07-8AFA-4EA3-9352-53666C9611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600EBF-C9C0-4F60-BD25-ABEB376FA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979F9-B6F2-457E-AC7F-041F554A6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766C3-1CF3-4454-833C-FAF6A2965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A3A6C-B599-4B8E-95F4-1520325F2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0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86266-39C6-4156-857D-3D226B0A5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AADB4-3116-45A5-99D0-72EA66700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9ABDC-D297-4EC9-8858-F2EA6C8AD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D066D-06F6-4D75-98C4-2499CD96D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4030D-B375-4A8D-B806-7D98A2A14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63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C62E9-CE7F-4A40-B41B-6734CF860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5D6DB-7C53-4B41-84D6-824DA777E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2EAF1-7A28-4432-BA71-DAF35D1BF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0354F-8460-4A1E-9697-9542DED55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79F6D-604F-4BF7-9CF5-F81FF35B8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3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C103B-8EA5-4D7D-93B2-E41E0A728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9439C-557D-4F73-AEBD-27E8720DBF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A34175-FEDD-4B71-A9A6-E68EFEB3B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A4324B-40DA-40EC-BA59-E318794F0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93466F-B5EE-4727-B944-5B6C259B9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91F75A-B7E1-4DEB-B877-D29BAE7B5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8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5B0CF-981A-4ED5-83AD-7DEA137B0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E7326-0EA9-4CC9-B22C-6AF68584D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574AE6-0281-4A4C-A159-1B15B3EA2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E57A25-7131-4A94-BECC-F875D09C84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E219E-CC7F-49C9-A29D-434BD2DEE1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A4EF70-2891-4B4D-8B08-92F8C4C6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8F6BF3-9961-4CB9-BF49-A752C1207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B42174-237A-4D1D-986F-1A3A9E6D3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0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798A2-4CB2-4DC4-8A16-D4770A046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94D359-E4C2-432F-9972-D0C47D3D3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3A0048-F8BE-4D0A-B2D3-D128BC11C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FFD737-9C6A-4729-9797-96F8630D0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6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A87F9C-DB28-4552-9137-385497554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5DB7CE-020C-4FC6-8B80-79E2B93B4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24DAE0-367A-4A4B-A507-F32050601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9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A89FB-3B6B-446E-B372-B000410F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88C14-3D71-4C1B-B8EE-D4A15C5C1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495B3-80EE-42B1-919A-4B40BAA58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A1448-D8AB-468A-A558-FEAE20748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C38835-AAC9-4B02-8D4C-9597F663F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41106F-225D-4437-9E28-DED1093D0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2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4843B-A587-40C2-A44E-620DA825B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651E2E-31EA-4D2F-85E7-ACAED7B1C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37129-D211-4904-8466-508CD6878F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2140A0-F48E-49B3-898E-F444213C5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E74B1-1804-4CBA-B594-82421A330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DB3A10-81D7-4104-A35A-9A9C2FEA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10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B15ACD-0262-406D-A536-D769AB5CC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F02DEA-0230-4DD2-A5F8-BEF196DDC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7E4C8-D195-495A-ACF2-78F3C0F0BB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9/24/2019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D17D5-AE9F-4D02-A7BE-B04F8443AF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9FBD8-988A-4A2B-B7D7-867E72C88A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00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BB4EBD-7A61-46D2-A155-38F5F49ECF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176"/>
            <a:ext cx="8735644" cy="49632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76F63C-19FC-4F79-B864-CAD13860EB2B}"/>
              </a:ext>
            </a:extLst>
          </p:cNvPr>
          <p:cNvSpPr txBox="1"/>
          <p:nvPr/>
        </p:nvSpPr>
        <p:spPr>
          <a:xfrm>
            <a:off x="110867" y="5932343"/>
            <a:ext cx="11970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https://docs.google.com/document/d/1EvE1vaEJ59YM5XWLDK4ScVSbVPFxoOhpz2OI8nquB04/edit#heading=h.p0hspqor6rjw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9E82BC-BEB9-4418-AFD6-02D0CAE932B3}"/>
              </a:ext>
            </a:extLst>
          </p:cNvPr>
          <p:cNvSpPr txBox="1"/>
          <p:nvPr/>
        </p:nvSpPr>
        <p:spPr>
          <a:xfrm>
            <a:off x="8922328" y="1880728"/>
            <a:ext cx="296484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Agreements + </a:t>
            </a:r>
          </a:p>
          <a:p>
            <a:r>
              <a:rPr lang="en-US" sz="3200" dirty="0"/>
              <a:t>Plans </a:t>
            </a:r>
          </a:p>
          <a:p>
            <a:endParaRPr lang="en-US" sz="3200" dirty="0"/>
          </a:p>
          <a:p>
            <a:r>
              <a:rPr lang="en-US" sz="3200" dirty="0"/>
              <a:t>Thoughts + Suggestions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34CC1B-4B26-4526-82E6-CA33D83E5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11576A-D757-4766-9EC6-6A199D030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9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858480-23E8-4E4F-9B16-64CCE8BEBAC2}"/>
              </a:ext>
            </a:extLst>
          </p:cNvPr>
          <p:cNvSpPr txBox="1"/>
          <p:nvPr/>
        </p:nvSpPr>
        <p:spPr>
          <a:xfrm>
            <a:off x="528637" y="215178"/>
            <a:ext cx="1113472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Discussion - agreements, plans &amp; actions</a:t>
            </a:r>
            <a:endParaRPr lang="en-US" sz="3600" b="1" dirty="0">
              <a:effectLst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agree on detector naming conventions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agree on G4 C++ as the basis of detector description for now (access to all G4 volumes including new recommended ones like tessellated solids)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/>
              <a:t>3 of the 4 approaches (not </a:t>
            </a:r>
            <a:r>
              <a:rPr lang="en-US" dirty="0" err="1"/>
              <a:t>EicRoot</a:t>
            </a:r>
            <a:r>
              <a:rPr lang="en-US" dirty="0"/>
              <a:t>) can work with C++ G4 detector descriptions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/>
              <a:t>make the (inevitable) framework-specific adaptation layer needed around the C++ as thin as possible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agree on how structs for parameters are defined and managed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/>
              <a:t>‘numbers in the code’ is not necessarily a bad thing if they are managed carefully. Coming to commonality on a more long term solution like DB is a bigger issue (and not on Thomas’ ‘now’ list)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agree on API/class design for sensitive detector stepping action/</a:t>
            </a:r>
            <a:r>
              <a:rPr lang="en-US" dirty="0" err="1"/>
              <a:t>digi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agree on hits output structure - can we agree on that? depends on detector and how </a:t>
            </a:r>
            <a:r>
              <a:rPr lang="en-US" dirty="0" err="1"/>
              <a:t>reco</a:t>
            </a:r>
            <a:r>
              <a:rPr lang="en-US" dirty="0"/>
              <a:t> is handled afterwards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/>
              <a:t>even without this we’ve agreed on enough to satisfy Thomas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common repository we point people to when they come along with a detector model to plug in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deliverable: the simple document and template(s) we give to the user on how to implement and integrate their new subdetector in the detector concepts via our common Geant4 infrastructure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/>
              <a:t>time frame?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dirty="0"/>
              <a:t>by end of the fiscal year (end Sep), have made the agreements concrete in a document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dirty="0"/>
              <a:t>for implementation…?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deliverable: an updated/agreed document of the requirements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need </a:t>
            </a:r>
            <a:r>
              <a:rPr lang="en-US" dirty="0" err="1"/>
              <a:t>followup</a:t>
            </a:r>
            <a:r>
              <a:rPr lang="en-US" dirty="0"/>
              <a:t> meeting on participation, who will do what by when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/>
              <a:t>what resources do we have and how do we use them</a:t>
            </a:r>
          </a:p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C11D9F-AC2B-4973-B269-E75BA401B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9E3DF-9C1F-4771-A6C9-DD470B13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22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42F23-47FD-4835-9D3A-18DDCF00F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agree on detector naming conventions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3689BE-BBB6-44AE-81E8-C33125D756EF}"/>
              </a:ext>
            </a:extLst>
          </p:cNvPr>
          <p:cNvSpPr txBox="1"/>
          <p:nvPr/>
        </p:nvSpPr>
        <p:spPr>
          <a:xfrm>
            <a:off x="1343024" y="1690688"/>
            <a:ext cx="92526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Everything is derived from a “detector name”, e.g. CEMC (compact </a:t>
            </a:r>
            <a:r>
              <a:rPr lang="en-US" dirty="0" err="1"/>
              <a:t>EMCal</a:t>
            </a:r>
            <a:r>
              <a:rPr lang="en-US" dirty="0"/>
              <a:t>) HCALIN (inner </a:t>
            </a:r>
            <a:r>
              <a:rPr lang="en-US" dirty="0" err="1"/>
              <a:t>Hcal</a:t>
            </a:r>
            <a:r>
              <a:rPr lang="en-US" dirty="0"/>
              <a:t>),…</a:t>
            </a:r>
          </a:p>
          <a:p>
            <a:pPr lvl="1"/>
            <a:r>
              <a:rPr lang="en-US" dirty="0"/>
              <a:t>In Fun4All the output </a:t>
            </a:r>
            <a:r>
              <a:rPr lang="en-US" dirty="0" err="1"/>
              <a:t>nodename</a:t>
            </a:r>
            <a:r>
              <a:rPr lang="en-US" dirty="0"/>
              <a:t>(s) for that detector depend on this name </a:t>
            </a:r>
          </a:p>
          <a:p>
            <a:pPr lvl="1"/>
            <a:r>
              <a:rPr lang="en-US" dirty="0"/>
              <a:t>Subsequent modules use the detector name to identify what they work on (needed for generic modules)</a:t>
            </a:r>
          </a:p>
          <a:p>
            <a:pPr lvl="1"/>
            <a:r>
              <a:rPr lang="en-US" dirty="0"/>
              <a:t>Hits can be saved under this name</a:t>
            </a:r>
          </a:p>
          <a:p>
            <a:r>
              <a:rPr lang="en-US" dirty="0"/>
              <a:t>Exchanging e.g. one CEMC implementation by another but keeping the same name is possible, no changes in the setup of the subsequent generic modules</a:t>
            </a:r>
          </a:p>
          <a:p>
            <a:pPr marL="742950" lvl="1" indent="-285750">
              <a:buFont typeface="Wingdings" panose="05000000000000000000" pitchFamily="2" charset="2"/>
              <a:buChar char="à"/>
            </a:pP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No hardcoded name, n</a:t>
            </a:r>
            <a:r>
              <a:rPr lang="en-US" dirty="0">
                <a:solidFill>
                  <a:srgbClr val="FF0000"/>
                </a:solidFill>
              </a:rPr>
              <a:t>ame needs to be adjustable in a macro or configuration</a:t>
            </a:r>
          </a:p>
          <a:p>
            <a:pPr lvl="1"/>
            <a:r>
              <a:rPr lang="en-US" dirty="0"/>
              <a:t>(and the usual – no spaces or special characters in name)</a:t>
            </a:r>
          </a:p>
          <a:p>
            <a:pPr lvl="1"/>
            <a:r>
              <a:rPr lang="en-US" dirty="0"/>
              <a:t>Enables also running detectors “in parallel” for testing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0BFD5-1DB2-47D0-A80C-620F00003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FDD46-E3CB-4931-9B33-97BD90C49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9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78462A-19BA-4600-B3B9-3BC91AB82FDE}"/>
              </a:ext>
            </a:extLst>
          </p:cNvPr>
          <p:cNvSpPr txBox="1"/>
          <p:nvPr/>
        </p:nvSpPr>
        <p:spPr>
          <a:xfrm>
            <a:off x="900545" y="845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01403B-0431-457E-8AD7-EF508E46548D}"/>
              </a:ext>
            </a:extLst>
          </p:cNvPr>
          <p:cNvSpPr txBox="1"/>
          <p:nvPr/>
        </p:nvSpPr>
        <p:spPr>
          <a:xfrm>
            <a:off x="569767" y="429628"/>
            <a:ext cx="105636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F0"/>
                </a:solidFill>
              </a:rPr>
              <a:t>agree on G4 C++ as the basis of detector description for now (access to all G4 volumes including new recommended ones like tessellated solids)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F0"/>
                </a:solidFill>
              </a:rPr>
              <a:t>make the (inevitable) framework-specific adaptation layer needed around the C++ as thin as possible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60B848-6EF6-4744-BBA2-849921CDCF60}"/>
              </a:ext>
            </a:extLst>
          </p:cNvPr>
          <p:cNvSpPr txBox="1"/>
          <p:nvPr/>
        </p:nvSpPr>
        <p:spPr>
          <a:xfrm>
            <a:off x="992910" y="2227221"/>
            <a:ext cx="99798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 a matter of fact – we have ROOT on one side (Fun4All) and  Geant4 on the other (g4e), that has repercussions all over the place when it comes to adapting code</a:t>
            </a:r>
          </a:p>
          <a:p>
            <a:r>
              <a:rPr lang="en-US" sz="2400" dirty="0"/>
              <a:t>Technically G4 implementation has to provide a construct method which builds the detector</a:t>
            </a:r>
          </a:p>
          <a:p>
            <a:pPr lvl="1"/>
            <a:r>
              <a:rPr lang="en-US" sz="2400" dirty="0"/>
              <a:t>Our approach is to have multiple construct methods which are chained up</a:t>
            </a:r>
          </a:p>
          <a:p>
            <a:pPr lvl="1"/>
            <a:r>
              <a:rPr lang="en-US" sz="2400" dirty="0"/>
              <a:t>G4e approach is to have one with a hierarchy under it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2400" dirty="0"/>
              <a:t>But in principal code can be easily transferred from one to the other world with minimum effort by porting (cutting and pasting) the construct method of a given detector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31701-0200-49B4-BEEA-935B61DF1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C1DDA-8161-4D9D-821B-C1DC713FF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182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78462A-19BA-4600-B3B9-3BC91AB82FDE}"/>
              </a:ext>
            </a:extLst>
          </p:cNvPr>
          <p:cNvSpPr txBox="1"/>
          <p:nvPr/>
        </p:nvSpPr>
        <p:spPr>
          <a:xfrm>
            <a:off x="900545" y="845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01403B-0431-457E-8AD7-EF508E46548D}"/>
              </a:ext>
            </a:extLst>
          </p:cNvPr>
          <p:cNvSpPr txBox="1"/>
          <p:nvPr/>
        </p:nvSpPr>
        <p:spPr>
          <a:xfrm>
            <a:off x="569767" y="429628"/>
            <a:ext cx="10563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agree on how structs for parameters are defined and managed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‘numbers in the code’ is not necessarily a bad thing if they are managed carefully. Coming to commonality on a more long term solution like DB is a bigger issue (and not on Thomas’ ‘now’ list)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60B848-6EF6-4744-BBA2-849921CDCF60}"/>
              </a:ext>
            </a:extLst>
          </p:cNvPr>
          <p:cNvSpPr txBox="1"/>
          <p:nvPr/>
        </p:nvSpPr>
        <p:spPr>
          <a:xfrm>
            <a:off x="651595" y="1352958"/>
            <a:ext cx="1088880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do have an easy parameter class (name -&gt; value) and a collection (index, parameter class)</a:t>
            </a:r>
          </a:p>
          <a:p>
            <a:pPr lvl="1"/>
            <a:r>
              <a:rPr lang="en-US" dirty="0"/>
              <a:t>Each detector has their own</a:t>
            </a:r>
          </a:p>
          <a:p>
            <a:pPr lvl="1"/>
            <a:r>
              <a:rPr lang="en-US" dirty="0"/>
              <a:t>Can be saved in </a:t>
            </a:r>
            <a:r>
              <a:rPr lang="en-US" dirty="0" err="1"/>
              <a:t>postgres</a:t>
            </a:r>
            <a:r>
              <a:rPr lang="en-US" dirty="0"/>
              <a:t> Db or as xml file (</a:t>
            </a:r>
            <a:r>
              <a:rPr lang="en-US" dirty="0">
                <a:solidFill>
                  <a:srgbClr val="FF0000"/>
                </a:solidFill>
              </a:rPr>
              <a:t>with the xml caveat about identical readback!) </a:t>
            </a:r>
            <a:r>
              <a:rPr lang="en-US" dirty="0"/>
              <a:t>both use ROOT for this (stream out the class), can be expanded to reading generic xml or json</a:t>
            </a:r>
          </a:p>
          <a:p>
            <a:r>
              <a:rPr lang="en-US" dirty="0"/>
              <a:t>The devil is in how to change them to play/test/develop:</a:t>
            </a:r>
          </a:p>
          <a:p>
            <a:pPr lvl="1"/>
            <a:r>
              <a:rPr lang="en-US" dirty="0"/>
              <a:t>Editing large xml files is painful and error prone</a:t>
            </a:r>
          </a:p>
          <a:p>
            <a:pPr marL="742950" lvl="1" indent="-285750"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Need a way to override them on the command line</a:t>
            </a:r>
          </a:p>
          <a:p>
            <a:r>
              <a:rPr lang="en-US" dirty="0">
                <a:sym typeface="Wingdings" panose="05000000000000000000" pitchFamily="2" charset="2"/>
              </a:rPr>
              <a:t>We need a hierarchy (last one to set the param wins):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parameters have explicit defaults in the code*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parameters are read from DB (if enabled)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from xml file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macro setting**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C0385B-2C0D-4136-9FE5-B663DB75C917}"/>
              </a:ext>
            </a:extLst>
          </p:cNvPr>
          <p:cNvSpPr txBox="1"/>
          <p:nvPr/>
        </p:nvSpPr>
        <p:spPr>
          <a:xfrm>
            <a:off x="6950119" y="3199617"/>
            <a:ext cx="4054422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Parameters must be saved on the output, so you know what was used and later modules can access this information (e.g. sampling fraction in our inner </a:t>
            </a:r>
            <a:r>
              <a:rPr lang="en-US" dirty="0" err="1"/>
              <a:t>hcal</a:t>
            </a:r>
            <a:r>
              <a:rPr lang="en-US" dirty="0"/>
              <a:t> when changing the absorber material)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DBD78C-D059-4688-A496-78E5D5949DA3}"/>
              </a:ext>
            </a:extLst>
          </p:cNvPr>
          <p:cNvSpPr txBox="1"/>
          <p:nvPr/>
        </p:nvSpPr>
        <p:spPr>
          <a:xfrm>
            <a:off x="361516" y="4676945"/>
            <a:ext cx="68187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* makes this easily adaptable to hardcoded implementations</a:t>
            </a:r>
          </a:p>
          <a:p>
            <a:r>
              <a:rPr lang="en-US" dirty="0"/>
              <a:t>** You really want this for development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Important: typos in parameter names used in macros, DB or xml file must be detected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Compare name of parameter to name in default setting in module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DB97E9-C4F5-43CB-808D-24FD4EC7210F}"/>
              </a:ext>
            </a:extLst>
          </p:cNvPr>
          <p:cNvSpPr txBox="1"/>
          <p:nvPr/>
        </p:nvSpPr>
        <p:spPr>
          <a:xfrm>
            <a:off x="7541751" y="5415608"/>
            <a:ext cx="46502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Nothing too fancy in this class, should be easily portable but hierarchy implementation deeply entangled with framework. Usability without ROOT needs to be investigated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D6CF4-37E3-46BD-A47B-7B6E53DB4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3B81F8-33E5-4D4A-8A39-8D1CD0A3A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41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36F966-455C-459B-B382-1492632EE45D}"/>
              </a:ext>
            </a:extLst>
          </p:cNvPr>
          <p:cNvSpPr txBox="1"/>
          <p:nvPr/>
        </p:nvSpPr>
        <p:spPr>
          <a:xfrm>
            <a:off x="474133" y="267681"/>
            <a:ext cx="1082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B0F0"/>
                </a:solidFill>
              </a:rPr>
              <a:t>agree on API/class design for sensitive detector stepping action/</a:t>
            </a:r>
            <a:r>
              <a:rPr lang="en-US" sz="2800" dirty="0" err="1">
                <a:solidFill>
                  <a:srgbClr val="00B0F0"/>
                </a:solidFill>
              </a:rPr>
              <a:t>digi</a:t>
            </a:r>
            <a:endParaRPr lang="en-US" sz="2800" dirty="0"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B0F0"/>
                </a:solidFill>
              </a:rPr>
              <a:t>agree on hits output structure - can we agree on that? depends on detector and how </a:t>
            </a:r>
            <a:r>
              <a:rPr lang="en-US" sz="2800" dirty="0" err="1">
                <a:solidFill>
                  <a:srgbClr val="00B0F0"/>
                </a:solidFill>
              </a:rPr>
              <a:t>reco</a:t>
            </a:r>
            <a:r>
              <a:rPr lang="en-US" sz="2800" dirty="0">
                <a:solidFill>
                  <a:srgbClr val="00B0F0"/>
                </a:solidFill>
              </a:rPr>
              <a:t> is handled afterwards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2B2C89-A0CE-4B77-A779-88F9E6478EC3}"/>
              </a:ext>
            </a:extLst>
          </p:cNvPr>
          <p:cNvSpPr txBox="1"/>
          <p:nvPr/>
        </p:nvSpPr>
        <p:spPr>
          <a:xfrm>
            <a:off x="626269" y="1769101"/>
            <a:ext cx="109394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Stepping action API is given by GEANT4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Stepping action is intimately connected to the framework and further processing, it is the interface from G4 to the framework (where the interface can be a file).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Hit pre-processing (what fields/values, Birks correction, position dependent corrections, </a:t>
            </a:r>
            <a:r>
              <a:rPr lang="en-US" sz="2000" dirty="0" err="1"/>
              <a:t>eloss</a:t>
            </a:r>
            <a:r>
              <a:rPr lang="en-US" sz="2000" dirty="0"/>
              <a:t> calculations) can be copied with minimum effort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Hit object itself is part of the data model of a framework, any framework needs the freedom to change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There should be a way to mark detectors active (use GEANT4 sensitive detector or other means)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There should be a way to digitize the hits (but this is part of the reconstruction)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5FEACE-A78A-4FC0-8D9A-4773FC2C4089}"/>
              </a:ext>
            </a:extLst>
          </p:cNvPr>
          <p:cNvSpPr txBox="1"/>
          <p:nvPr/>
        </p:nvSpPr>
        <p:spPr>
          <a:xfrm>
            <a:off x="1799789" y="4893722"/>
            <a:ext cx="8592422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What we should agree on is support for converters for hits (raw hits in the detectors). In the end it is a loop over input structure(s) filling some output structure.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556EA2-833E-4080-86B5-10FC8D1A9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825D7-BF84-48AC-872D-D1DEB2EFA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1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8DA4C1-0045-4BB0-BBA1-C7CB6B55E493}"/>
              </a:ext>
            </a:extLst>
          </p:cNvPr>
          <p:cNvSpPr txBox="1"/>
          <p:nvPr/>
        </p:nvSpPr>
        <p:spPr>
          <a:xfrm>
            <a:off x="711693" y="349443"/>
            <a:ext cx="104827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F0"/>
                </a:solidFill>
              </a:rPr>
              <a:t>common repository we point people to when they come along with a detector model to plug in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161B8B-F73D-40B7-B1F0-8695AB2D0E88}"/>
              </a:ext>
            </a:extLst>
          </p:cNvPr>
          <p:cNvSpPr txBox="1"/>
          <p:nvPr/>
        </p:nvSpPr>
        <p:spPr>
          <a:xfrm>
            <a:off x="972129" y="1816485"/>
            <a:ext cx="103816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Use of continuous integration is must (with many contributors you just need this)</a:t>
            </a:r>
          </a:p>
          <a:p>
            <a:endParaRPr lang="en-US" sz="2400" dirty="0"/>
          </a:p>
          <a:p>
            <a:r>
              <a:rPr lang="en-US" sz="2400" dirty="0"/>
              <a:t>Administration, Maintenance?</a:t>
            </a:r>
          </a:p>
          <a:p>
            <a:pPr lvl="1"/>
            <a:r>
              <a:rPr lang="en-US" sz="2400" dirty="0"/>
              <a:t>Removal of obsolete code</a:t>
            </a:r>
          </a:p>
          <a:p>
            <a:pPr lvl="1"/>
            <a:r>
              <a:rPr lang="en-US" sz="2400" dirty="0"/>
              <a:t>Adapting to e.g. new G4, ROOT versions</a:t>
            </a:r>
          </a:p>
          <a:p>
            <a:pPr lvl="1"/>
            <a:r>
              <a:rPr lang="en-US" sz="2400" dirty="0"/>
              <a:t>Pull request mechanism</a:t>
            </a:r>
          </a:p>
          <a:p>
            <a:pPr lvl="1"/>
            <a:r>
              <a:rPr lang="en-US" sz="2400" dirty="0"/>
              <a:t>Framework specific interfaces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2BC30-E578-405A-BEBA-045C0D262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9/24/2019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DA874-8D4E-4CCF-9FBC-0FE6B1515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000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5236</TotalTime>
  <Words>1140</Words>
  <Application>Microsoft Office PowerPoint</Application>
  <PresentationFormat>Widescreen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agree on detector naming conventions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for Thought</dc:title>
  <dc:creator>pinkenbu</dc:creator>
  <cp:lastModifiedBy>pinkenbu</cp:lastModifiedBy>
  <cp:revision>44</cp:revision>
  <dcterms:created xsi:type="dcterms:W3CDTF">2019-09-11T13:53:44Z</dcterms:created>
  <dcterms:modified xsi:type="dcterms:W3CDTF">2019-09-22T00:55:41Z</dcterms:modified>
</cp:coreProperties>
</file>