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</p:sldMasterIdLst>
  <p:notesMasterIdLst>
    <p:notesMasterId r:id="rId46"/>
  </p:notesMasterIdLst>
  <p:handoutMasterIdLst>
    <p:handoutMasterId r:id="rId47"/>
  </p:handoutMasterIdLst>
  <p:sldIdLst>
    <p:sldId id="702" r:id="rId2"/>
    <p:sldId id="703" r:id="rId3"/>
    <p:sldId id="683" r:id="rId4"/>
    <p:sldId id="684" r:id="rId5"/>
    <p:sldId id="686" r:id="rId6"/>
    <p:sldId id="685" r:id="rId7"/>
    <p:sldId id="732" r:id="rId8"/>
    <p:sldId id="719" r:id="rId9"/>
    <p:sldId id="717" r:id="rId10"/>
    <p:sldId id="720" r:id="rId11"/>
    <p:sldId id="718" r:id="rId12"/>
    <p:sldId id="721" r:id="rId13"/>
    <p:sldId id="722" r:id="rId14"/>
    <p:sldId id="724" r:id="rId15"/>
    <p:sldId id="725" r:id="rId16"/>
    <p:sldId id="726" r:id="rId17"/>
    <p:sldId id="729" r:id="rId18"/>
    <p:sldId id="728" r:id="rId19"/>
    <p:sldId id="730" r:id="rId20"/>
    <p:sldId id="706" r:id="rId21"/>
    <p:sldId id="727" r:id="rId22"/>
    <p:sldId id="734" r:id="rId23"/>
    <p:sldId id="735" r:id="rId24"/>
    <p:sldId id="696" r:id="rId25"/>
    <p:sldId id="705" r:id="rId26"/>
    <p:sldId id="697" r:id="rId27"/>
    <p:sldId id="707" r:id="rId28"/>
    <p:sldId id="260" r:id="rId29"/>
    <p:sldId id="700" r:id="rId30"/>
    <p:sldId id="713" r:id="rId31"/>
    <p:sldId id="689" r:id="rId32"/>
    <p:sldId id="531" r:id="rId33"/>
    <p:sldId id="532" r:id="rId34"/>
    <p:sldId id="687" r:id="rId35"/>
    <p:sldId id="695" r:id="rId36"/>
    <p:sldId id="694" r:id="rId37"/>
    <p:sldId id="692" r:id="rId38"/>
    <p:sldId id="682" r:id="rId39"/>
    <p:sldId id="674" r:id="rId40"/>
    <p:sldId id="492" r:id="rId41"/>
    <p:sldId id="505" r:id="rId42"/>
    <p:sldId id="445" r:id="rId43"/>
    <p:sldId id="677" r:id="rId44"/>
    <p:sldId id="49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46D5EF-806A-4929-9408-3A1FFA39AA6D}">
          <p14:sldIdLst>
            <p14:sldId id="702"/>
            <p14:sldId id="703"/>
            <p14:sldId id="683"/>
            <p14:sldId id="684"/>
            <p14:sldId id="686"/>
            <p14:sldId id="685"/>
            <p14:sldId id="732"/>
            <p14:sldId id="719"/>
            <p14:sldId id="717"/>
            <p14:sldId id="720"/>
            <p14:sldId id="718"/>
            <p14:sldId id="721"/>
            <p14:sldId id="722"/>
            <p14:sldId id="724"/>
            <p14:sldId id="725"/>
            <p14:sldId id="726"/>
            <p14:sldId id="729"/>
            <p14:sldId id="728"/>
            <p14:sldId id="730"/>
            <p14:sldId id="706"/>
            <p14:sldId id="727"/>
            <p14:sldId id="734"/>
            <p14:sldId id="735"/>
            <p14:sldId id="696"/>
            <p14:sldId id="705"/>
            <p14:sldId id="697"/>
            <p14:sldId id="707"/>
            <p14:sldId id="260"/>
            <p14:sldId id="700"/>
            <p14:sldId id="713"/>
            <p14:sldId id="689"/>
            <p14:sldId id="531"/>
            <p14:sldId id="532"/>
            <p14:sldId id="687"/>
            <p14:sldId id="695"/>
            <p14:sldId id="694"/>
            <p14:sldId id="692"/>
            <p14:sldId id="682"/>
          </p14:sldIdLst>
        </p14:section>
        <p14:section name="Backup" id="{59F95172-E9A9-4DD2-960D-7CDF5589A1AE}">
          <p14:sldIdLst>
            <p14:sldId id="674"/>
            <p14:sldId id="492"/>
            <p14:sldId id="505"/>
            <p14:sldId id="445"/>
            <p14:sldId id="677"/>
            <p14:sldId id="493"/>
          </p14:sldIdLst>
        </p14:section>
        <p14:section name="Backup" id="{320D273E-5BFE-49A2-8D5D-AA47228E654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D0"/>
    <a:srgbClr val="4472C4"/>
    <a:srgbClr val="F7F711"/>
    <a:srgbClr val="FED1B2"/>
    <a:srgbClr val="E99037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4C69B-86A1-4432-90C6-6615C522AD30}" v="36" dt="2019-09-24T13:03:05.184"/>
    <p1510:client id="{8E3BF163-FBD1-4715-9985-C4AF6164DE04}" v="78" dt="2019-09-24T12:15:25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4" autoAdjust="0"/>
    <p:restoredTop sz="65873" autoAdjust="0"/>
  </p:normalViewPr>
  <p:slideViewPr>
    <p:cSldViewPr snapToGrid="0" snapToObjects="1">
      <p:cViewPr varScale="1">
        <p:scale>
          <a:sx n="99" d="100"/>
          <a:sy n="99" d="100"/>
        </p:scale>
        <p:origin x="60" y="3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16"/>
    </p:cViewPr>
  </p:sorterViewPr>
  <p:notesViewPr>
    <p:cSldViewPr snapToGrid="0" snapToObjects="1">
      <p:cViewPr varScale="1">
        <p:scale>
          <a:sx n="86" d="100"/>
          <a:sy n="86" d="100"/>
        </p:scale>
        <p:origin x="2097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ry Romanov" userId="d8ae66ea23405669" providerId="LiveId" clId="{4E860C6C-2D15-4590-AB72-9B6231DC4641}"/>
    <pc:docChg chg="undo custSel addSld delSld modSld sldOrd modMainMaster modSection">
      <pc:chgData name="Dmitry Romanov" userId="d8ae66ea23405669" providerId="LiveId" clId="{4E860C6C-2D15-4590-AB72-9B6231DC4641}" dt="2019-09-24T12:15:33.887" v="2075" actId="20577"/>
      <pc:docMkLst>
        <pc:docMk/>
      </pc:docMkLst>
      <pc:sldChg chg="add">
        <pc:chgData name="Dmitry Romanov" userId="d8ae66ea23405669" providerId="LiveId" clId="{4E860C6C-2D15-4590-AB72-9B6231DC4641}" dt="2019-09-24T11:02:41.931" v="171"/>
        <pc:sldMkLst>
          <pc:docMk/>
          <pc:sldMk cId="128209890" sldId="683"/>
        </pc:sldMkLst>
      </pc:sldChg>
      <pc:sldChg chg="add">
        <pc:chgData name="Dmitry Romanov" userId="d8ae66ea23405669" providerId="LiveId" clId="{4E860C6C-2D15-4590-AB72-9B6231DC4641}" dt="2019-09-24T11:02:41.931" v="171"/>
        <pc:sldMkLst>
          <pc:docMk/>
          <pc:sldMk cId="1644730695" sldId="684"/>
        </pc:sldMkLst>
      </pc:sldChg>
      <pc:sldChg chg="add">
        <pc:chgData name="Dmitry Romanov" userId="d8ae66ea23405669" providerId="LiveId" clId="{4E860C6C-2D15-4590-AB72-9B6231DC4641}" dt="2019-09-24T11:02:41.931" v="171"/>
        <pc:sldMkLst>
          <pc:docMk/>
          <pc:sldMk cId="1975748779" sldId="685"/>
        </pc:sldMkLst>
      </pc:sldChg>
      <pc:sldChg chg="add">
        <pc:chgData name="Dmitry Romanov" userId="d8ae66ea23405669" providerId="LiveId" clId="{4E860C6C-2D15-4590-AB72-9B6231DC4641}" dt="2019-09-24T11:02:41.931" v="171"/>
        <pc:sldMkLst>
          <pc:docMk/>
          <pc:sldMk cId="3720682425" sldId="686"/>
        </pc:sldMkLst>
      </pc:sldChg>
      <pc:sldChg chg="addSp delSp modSp delAnim modAnim">
        <pc:chgData name="Dmitry Romanov" userId="d8ae66ea23405669" providerId="LiveId" clId="{4E860C6C-2D15-4590-AB72-9B6231DC4641}" dt="2019-09-24T11:00:20.282" v="170" actId="1076"/>
        <pc:sldMkLst>
          <pc:docMk/>
          <pc:sldMk cId="3253854188" sldId="702"/>
        </pc:sldMkLst>
        <pc:spChg chg="add del mod">
          <ac:chgData name="Dmitry Romanov" userId="d8ae66ea23405669" providerId="LiveId" clId="{4E860C6C-2D15-4590-AB72-9B6231DC4641}" dt="2019-09-24T10:54:15.596" v="95" actId="478"/>
          <ac:spMkLst>
            <pc:docMk/>
            <pc:sldMk cId="3253854188" sldId="702"/>
            <ac:spMk id="5" creationId="{DC430560-16C1-4EC3-8016-C303ED4975E6}"/>
          </ac:spMkLst>
        </pc:spChg>
        <pc:spChg chg="add mod">
          <ac:chgData name="Dmitry Romanov" userId="d8ae66ea23405669" providerId="LiveId" clId="{4E860C6C-2D15-4590-AB72-9B6231DC4641}" dt="2019-09-24T11:00:20.282" v="170" actId="1076"/>
          <ac:spMkLst>
            <pc:docMk/>
            <pc:sldMk cId="3253854188" sldId="702"/>
            <ac:spMk id="6" creationId="{C8CD6441-66D6-4862-83AD-88FA273556F5}"/>
          </ac:spMkLst>
        </pc:spChg>
        <pc:spChg chg="mod">
          <ac:chgData name="Dmitry Romanov" userId="d8ae66ea23405669" providerId="LiveId" clId="{4E860C6C-2D15-4590-AB72-9B6231DC4641}" dt="2019-09-24T10:52:37.083" v="90" actId="1076"/>
          <ac:spMkLst>
            <pc:docMk/>
            <pc:sldMk cId="3253854188" sldId="702"/>
            <ac:spMk id="7" creationId="{A593513A-38BC-46A3-94C2-784D3BF2B787}"/>
          </ac:spMkLst>
        </pc:spChg>
        <pc:spChg chg="del mod">
          <ac:chgData name="Dmitry Romanov" userId="d8ae66ea23405669" providerId="LiveId" clId="{4E860C6C-2D15-4590-AB72-9B6231DC4641}" dt="2019-09-24T10:54:10.429" v="94" actId="478"/>
          <ac:spMkLst>
            <pc:docMk/>
            <pc:sldMk cId="3253854188" sldId="702"/>
            <ac:spMk id="8" creationId="{3D91DEDD-2537-4810-9863-0926AC62D02F}"/>
          </ac:spMkLst>
        </pc:spChg>
        <pc:grpChg chg="add mod">
          <ac:chgData name="Dmitry Romanov" userId="d8ae66ea23405669" providerId="LiveId" clId="{4E860C6C-2D15-4590-AB72-9B6231DC4641}" dt="2019-09-24T11:00:15.190" v="169" actId="2711"/>
          <ac:grpSpMkLst>
            <pc:docMk/>
            <pc:sldMk cId="3253854188" sldId="702"/>
            <ac:grpSpMk id="10" creationId="{69C24CF3-9BE7-4CCA-ABDB-41F2A809BE77}"/>
          </ac:grpSpMkLst>
        </pc:grpChg>
        <pc:picChg chg="add mod ord">
          <ac:chgData name="Dmitry Romanov" userId="d8ae66ea23405669" providerId="LiveId" clId="{4E860C6C-2D15-4590-AB72-9B6231DC4641}" dt="2019-09-24T10:52:32.330" v="89" actId="1076"/>
          <ac:picMkLst>
            <pc:docMk/>
            <pc:sldMk cId="3253854188" sldId="702"/>
            <ac:picMk id="2" creationId="{7A7512C3-41B3-4670-84F4-7C78790C9B3D}"/>
          </ac:picMkLst>
        </pc:picChg>
        <pc:picChg chg="mod">
          <ac:chgData name="Dmitry Romanov" userId="d8ae66ea23405669" providerId="LiveId" clId="{4E860C6C-2D15-4590-AB72-9B6231DC4641}" dt="2019-09-24T10:59:47.359" v="167" actId="164"/>
          <ac:picMkLst>
            <pc:docMk/>
            <pc:sldMk cId="3253854188" sldId="702"/>
            <ac:picMk id="11" creationId="{CEF3EAB7-2292-4371-BEC7-0600C1A6D4D5}"/>
          </ac:picMkLst>
        </pc:picChg>
      </pc:sldChg>
      <pc:sldChg chg="addSp delSp modSp ord">
        <pc:chgData name="Dmitry Romanov" userId="d8ae66ea23405669" providerId="LiveId" clId="{4E860C6C-2D15-4590-AB72-9B6231DC4641}" dt="2019-09-24T11:29:08.739" v="501" actId="1076"/>
        <pc:sldMkLst>
          <pc:docMk/>
          <pc:sldMk cId="3126500101" sldId="703"/>
        </pc:sldMkLst>
        <pc:spChg chg="mod">
          <ac:chgData name="Dmitry Romanov" userId="d8ae66ea23405669" providerId="LiveId" clId="{4E860C6C-2D15-4590-AB72-9B6231DC4641}" dt="2019-09-24T11:21:23.333" v="258" actId="1076"/>
          <ac:spMkLst>
            <pc:docMk/>
            <pc:sldMk cId="3126500101" sldId="703"/>
            <ac:spMk id="3" creationId="{90C359D1-0255-4CFC-AB54-7AD037D832A4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5" creationId="{06FBEFB3-FD43-496D-BA92-21CA285645E0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6" creationId="{3C3A5936-5C6B-472D-A2D8-DB0D1CF89C9E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7" creationId="{03667D9D-5D2E-4355-94BD-5B0984DA8106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8" creationId="{019A7F9C-310D-49F9-8649-64680835A70C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9" creationId="{B77509A5-FABD-4399-9299-E0BE6D499DDA}"/>
          </ac:spMkLst>
        </pc:spChg>
        <pc:spChg chg="add mod">
          <ac:chgData name="Dmitry Romanov" userId="d8ae66ea23405669" providerId="LiveId" clId="{4E860C6C-2D15-4590-AB72-9B6231DC4641}" dt="2019-09-24T11:21:28.667" v="259" actId="1076"/>
          <ac:spMkLst>
            <pc:docMk/>
            <pc:sldMk cId="3126500101" sldId="703"/>
            <ac:spMk id="10" creationId="{C60C6C42-2E44-4120-8218-3D7B7D1040D9}"/>
          </ac:spMkLst>
        </pc:spChg>
        <pc:spChg chg="add mod">
          <ac:chgData name="Dmitry Romanov" userId="d8ae66ea23405669" providerId="LiveId" clId="{4E860C6C-2D15-4590-AB72-9B6231DC4641}" dt="2019-09-24T11:28:13.490" v="467" actId="1076"/>
          <ac:spMkLst>
            <pc:docMk/>
            <pc:sldMk cId="3126500101" sldId="703"/>
            <ac:spMk id="11" creationId="{05E9DEA6-0925-4A9B-B5DA-989EBBFC5C12}"/>
          </ac:spMkLst>
        </pc:spChg>
        <pc:spChg chg="add mod">
          <ac:chgData name="Dmitry Romanov" userId="d8ae66ea23405669" providerId="LiveId" clId="{4E860C6C-2D15-4590-AB72-9B6231DC4641}" dt="2019-09-24T11:28:44.607" v="472" actId="693"/>
          <ac:spMkLst>
            <pc:docMk/>
            <pc:sldMk cId="3126500101" sldId="703"/>
            <ac:spMk id="12" creationId="{C3B9F8A8-591C-495A-87D8-0D1FB19CFFBD}"/>
          </ac:spMkLst>
        </pc:spChg>
        <pc:spChg chg="add del mod">
          <ac:chgData name="Dmitry Romanov" userId="d8ae66ea23405669" providerId="LiveId" clId="{4E860C6C-2D15-4590-AB72-9B6231DC4641}" dt="2019-09-24T11:28:33.703" v="471" actId="478"/>
          <ac:spMkLst>
            <pc:docMk/>
            <pc:sldMk cId="3126500101" sldId="703"/>
            <ac:spMk id="13" creationId="{513628A3-BEDD-4ABC-A42E-F0EE75A1431D}"/>
          </ac:spMkLst>
        </pc:spChg>
        <pc:spChg chg="add mod">
          <ac:chgData name="Dmitry Romanov" userId="d8ae66ea23405669" providerId="LiveId" clId="{4E860C6C-2D15-4590-AB72-9B6231DC4641}" dt="2019-09-24T11:29:08.739" v="501" actId="1076"/>
          <ac:spMkLst>
            <pc:docMk/>
            <pc:sldMk cId="3126500101" sldId="703"/>
            <ac:spMk id="14" creationId="{C4BAFAAA-4FF8-4DAD-A42D-C262F7C056AC}"/>
          </ac:spMkLst>
        </pc:spChg>
      </pc:sldChg>
      <pc:sldChg chg="ord">
        <pc:chgData name="Dmitry Romanov" userId="d8ae66ea23405669" providerId="LiveId" clId="{4E860C6C-2D15-4590-AB72-9B6231DC4641}" dt="2019-09-24T11:41:01.222" v="1124"/>
        <pc:sldMkLst>
          <pc:docMk/>
          <pc:sldMk cId="3585870940" sldId="706"/>
        </pc:sldMkLst>
      </pc:sldChg>
      <pc:sldChg chg="modSp add ord">
        <pc:chgData name="Dmitry Romanov" userId="d8ae66ea23405669" providerId="LiveId" clId="{4E860C6C-2D15-4590-AB72-9B6231DC4641}" dt="2019-09-24T11:38:55.947" v="1123"/>
        <pc:sldMkLst>
          <pc:docMk/>
          <pc:sldMk cId="35242225" sldId="717"/>
        </pc:sldMkLst>
        <pc:spChg chg="mod">
          <ac:chgData name="Dmitry Romanov" userId="d8ae66ea23405669" providerId="LiveId" clId="{4E860C6C-2D15-4590-AB72-9B6231DC4641}" dt="2019-09-24T10:58:30.603" v="138" actId="20577"/>
          <ac:spMkLst>
            <pc:docMk/>
            <pc:sldMk cId="35242225" sldId="717"/>
            <ac:spMk id="3" creationId="{E89C652F-80D6-4346-B88E-0899036465DF}"/>
          </ac:spMkLst>
        </pc:spChg>
        <pc:picChg chg="mod">
          <ac:chgData name="Dmitry Romanov" userId="d8ae66ea23405669" providerId="LiveId" clId="{4E860C6C-2D15-4590-AB72-9B6231DC4641}" dt="2019-09-24T10:58:38.191" v="140" actId="1076"/>
          <ac:picMkLst>
            <pc:docMk/>
            <pc:sldMk cId="35242225" sldId="717"/>
            <ac:picMk id="5" creationId="{57CC6E72-F78E-4DA8-86E1-57F2B7A14767}"/>
          </ac:picMkLst>
        </pc:picChg>
      </pc:sldChg>
      <pc:sldChg chg="addSp delSp modSp add ord">
        <pc:chgData name="Dmitry Romanov" userId="d8ae66ea23405669" providerId="LiveId" clId="{4E860C6C-2D15-4590-AB72-9B6231DC4641}" dt="2019-09-24T11:29:46.065" v="503"/>
        <pc:sldMkLst>
          <pc:docMk/>
          <pc:sldMk cId="796122550" sldId="718"/>
        </pc:sldMkLst>
        <pc:spChg chg="mod">
          <ac:chgData name="Dmitry Romanov" userId="d8ae66ea23405669" providerId="LiveId" clId="{4E860C6C-2D15-4590-AB72-9B6231DC4641}" dt="2019-09-24T11:19:22.599" v="233" actId="20577"/>
          <ac:spMkLst>
            <pc:docMk/>
            <pc:sldMk cId="796122550" sldId="718"/>
            <ac:spMk id="2" creationId="{461B2381-B78F-4B1C-927E-3EEB917D28EA}"/>
          </ac:spMkLst>
        </pc:spChg>
        <pc:spChg chg="del">
          <ac:chgData name="Dmitry Romanov" userId="d8ae66ea23405669" providerId="LiveId" clId="{4E860C6C-2D15-4590-AB72-9B6231DC4641}" dt="2019-09-24T11:19:28.198" v="234" actId="478"/>
          <ac:spMkLst>
            <pc:docMk/>
            <pc:sldMk cId="796122550" sldId="718"/>
            <ac:spMk id="3" creationId="{646AFA37-CA2B-4D82-A20F-4E17C5511700}"/>
          </ac:spMkLst>
        </pc:spChg>
        <pc:spChg chg="add mod">
          <ac:chgData name="Dmitry Romanov" userId="d8ae66ea23405669" providerId="LiveId" clId="{4E860C6C-2D15-4590-AB72-9B6231DC4641}" dt="2019-09-24T11:20:33.355" v="255" actId="20577"/>
          <ac:spMkLst>
            <pc:docMk/>
            <pc:sldMk cId="796122550" sldId="718"/>
            <ac:spMk id="7" creationId="{696F7E1C-3702-4EC3-BB33-91F7B6239377}"/>
          </ac:spMkLst>
        </pc:spChg>
        <pc:picChg chg="add mod">
          <ac:chgData name="Dmitry Romanov" userId="d8ae66ea23405669" providerId="LiveId" clId="{4E860C6C-2D15-4590-AB72-9B6231DC4641}" dt="2019-09-24T11:20:05.867" v="246" actId="1076"/>
          <ac:picMkLst>
            <pc:docMk/>
            <pc:sldMk cId="796122550" sldId="718"/>
            <ac:picMk id="5" creationId="{7385FF85-5E50-442F-A53E-25FDDC90636C}"/>
          </ac:picMkLst>
        </pc:picChg>
        <pc:picChg chg="add mod modCrop">
          <ac:chgData name="Dmitry Romanov" userId="d8ae66ea23405669" providerId="LiveId" clId="{4E860C6C-2D15-4590-AB72-9B6231DC4641}" dt="2019-09-24T11:20:26.085" v="252" actId="1076"/>
          <ac:picMkLst>
            <pc:docMk/>
            <pc:sldMk cId="796122550" sldId="718"/>
            <ac:picMk id="6" creationId="{442FE17B-84AA-42BF-B598-0DA9BD1CE93C}"/>
          </ac:picMkLst>
        </pc:picChg>
      </pc:sldChg>
      <pc:sldChg chg="modSp add ord modAnim">
        <pc:chgData name="Dmitry Romanov" userId="d8ae66ea23405669" providerId="LiveId" clId="{4E860C6C-2D15-4590-AB72-9B6231DC4641}" dt="2019-09-24T11:29:40.560" v="502"/>
        <pc:sldMkLst>
          <pc:docMk/>
          <pc:sldMk cId="2789487468" sldId="719"/>
        </pc:sldMkLst>
        <pc:spChg chg="mod">
          <ac:chgData name="Dmitry Romanov" userId="d8ae66ea23405669" providerId="LiveId" clId="{4E860C6C-2D15-4590-AB72-9B6231DC4641}" dt="2019-09-24T11:06:55.468" v="225" actId="1076"/>
          <ac:spMkLst>
            <pc:docMk/>
            <pc:sldMk cId="2789487468" sldId="719"/>
            <ac:spMk id="5" creationId="{DED21DB3-1384-4232-9DA3-55C481580796}"/>
          </ac:spMkLst>
        </pc:spChg>
        <pc:spChg chg="mod">
          <ac:chgData name="Dmitry Romanov" userId="d8ae66ea23405669" providerId="LiveId" clId="{4E860C6C-2D15-4590-AB72-9B6231DC4641}" dt="2019-09-24T11:06:55.468" v="225" actId="1076"/>
          <ac:spMkLst>
            <pc:docMk/>
            <pc:sldMk cId="2789487468" sldId="719"/>
            <ac:spMk id="6" creationId="{C46AA9DF-FB0A-46F2-A308-44DB4E8F2914}"/>
          </ac:spMkLst>
        </pc:spChg>
        <pc:spChg chg="mod">
          <ac:chgData name="Dmitry Romanov" userId="d8ae66ea23405669" providerId="LiveId" clId="{4E860C6C-2D15-4590-AB72-9B6231DC4641}" dt="2019-09-24T11:06:55.468" v="225" actId="1076"/>
          <ac:spMkLst>
            <pc:docMk/>
            <pc:sldMk cId="2789487468" sldId="719"/>
            <ac:spMk id="7" creationId="{6FEBA780-6D08-4EA7-AD74-70DDD230A215}"/>
          </ac:spMkLst>
        </pc:spChg>
        <pc:spChg chg="mod">
          <ac:chgData name="Dmitry Romanov" userId="d8ae66ea23405669" providerId="LiveId" clId="{4E860C6C-2D15-4590-AB72-9B6231DC4641}" dt="2019-09-24T11:06:55.468" v="225" actId="1076"/>
          <ac:spMkLst>
            <pc:docMk/>
            <pc:sldMk cId="2789487468" sldId="719"/>
            <ac:spMk id="8" creationId="{17E8C8D9-BC15-4C72-967B-902756993E3F}"/>
          </ac:spMkLst>
        </pc:spChg>
        <pc:picChg chg="mod ord">
          <ac:chgData name="Dmitry Romanov" userId="d8ae66ea23405669" providerId="LiveId" clId="{4E860C6C-2D15-4590-AB72-9B6231DC4641}" dt="2019-09-24T11:06:44.464" v="222" actId="1076"/>
          <ac:picMkLst>
            <pc:docMk/>
            <pc:sldMk cId="2789487468" sldId="719"/>
            <ac:picMk id="9" creationId="{095E8F9B-3D99-4E4D-B817-4FCE6E33B353}"/>
          </ac:picMkLst>
        </pc:picChg>
        <pc:picChg chg="mod">
          <ac:chgData name="Dmitry Romanov" userId="d8ae66ea23405669" providerId="LiveId" clId="{4E860C6C-2D15-4590-AB72-9B6231DC4641}" dt="2019-09-24T11:06:48.766" v="224" actId="1076"/>
          <ac:picMkLst>
            <pc:docMk/>
            <pc:sldMk cId="2789487468" sldId="719"/>
            <ac:picMk id="10" creationId="{A61F0BC8-8739-4404-9A5D-05913040560E}"/>
          </ac:picMkLst>
        </pc:picChg>
      </pc:sldChg>
      <pc:sldChg chg="modSp add ord">
        <pc:chgData name="Dmitry Romanov" userId="d8ae66ea23405669" providerId="LiveId" clId="{4E860C6C-2D15-4590-AB72-9B6231DC4641}" dt="2019-09-24T11:49:41.203" v="1333" actId="20577"/>
        <pc:sldMkLst>
          <pc:docMk/>
          <pc:sldMk cId="116366157" sldId="720"/>
        </pc:sldMkLst>
        <pc:spChg chg="mod">
          <ac:chgData name="Dmitry Romanov" userId="d8ae66ea23405669" providerId="LiveId" clId="{4E860C6C-2D15-4590-AB72-9B6231DC4641}" dt="2019-09-24T11:38:18.730" v="1121" actId="20577"/>
          <ac:spMkLst>
            <pc:docMk/>
            <pc:sldMk cId="116366157" sldId="720"/>
            <ac:spMk id="2" creationId="{9CE4D91A-30F2-4583-8F09-B58C9CCDE7F3}"/>
          </ac:spMkLst>
        </pc:spChg>
        <pc:spChg chg="mod">
          <ac:chgData name="Dmitry Romanov" userId="d8ae66ea23405669" providerId="LiveId" clId="{4E860C6C-2D15-4590-AB72-9B6231DC4641}" dt="2019-09-24T11:49:41.203" v="1333" actId="20577"/>
          <ac:spMkLst>
            <pc:docMk/>
            <pc:sldMk cId="116366157" sldId="720"/>
            <ac:spMk id="3" creationId="{2B74A805-E350-4382-B728-7BF7A767A910}"/>
          </ac:spMkLst>
        </pc:spChg>
      </pc:sldChg>
      <pc:sldChg chg="addSp delSp modSp add">
        <pc:chgData name="Dmitry Romanov" userId="d8ae66ea23405669" providerId="LiveId" clId="{4E860C6C-2D15-4590-AB72-9B6231DC4641}" dt="2019-09-24T11:43:08.076" v="1130"/>
        <pc:sldMkLst>
          <pc:docMk/>
          <pc:sldMk cId="3271964757" sldId="721"/>
        </pc:sldMkLst>
        <pc:spChg chg="mod">
          <ac:chgData name="Dmitry Romanov" userId="d8ae66ea23405669" providerId="LiveId" clId="{4E860C6C-2D15-4590-AB72-9B6231DC4641}" dt="2019-09-24T11:43:05.086" v="1127" actId="1076"/>
          <ac:spMkLst>
            <pc:docMk/>
            <pc:sldMk cId="3271964757" sldId="721"/>
            <ac:spMk id="3" creationId="{7F24E1DD-6C35-4268-A480-E7A76BAE5E1B}"/>
          </ac:spMkLst>
        </pc:spChg>
        <pc:spChg chg="add del">
          <ac:chgData name="Dmitry Romanov" userId="d8ae66ea23405669" providerId="LiveId" clId="{4E860C6C-2D15-4590-AB72-9B6231DC4641}" dt="2019-09-24T11:43:05.644" v="1128"/>
          <ac:spMkLst>
            <pc:docMk/>
            <pc:sldMk cId="3271964757" sldId="721"/>
            <ac:spMk id="5" creationId="{AD9985D6-4AAC-4E70-A017-22488C928921}"/>
          </ac:spMkLst>
        </pc:spChg>
        <pc:spChg chg="add del">
          <ac:chgData name="Dmitry Romanov" userId="d8ae66ea23405669" providerId="LiveId" clId="{4E860C6C-2D15-4590-AB72-9B6231DC4641}" dt="2019-09-24T11:43:08.076" v="1130"/>
          <ac:spMkLst>
            <pc:docMk/>
            <pc:sldMk cId="3271964757" sldId="721"/>
            <ac:spMk id="11" creationId="{FE9F04D1-F0E4-43FC-9F92-603EBA8A1843}"/>
          </ac:spMkLst>
        </pc:spChg>
        <pc:picChg chg="add del">
          <ac:chgData name="Dmitry Romanov" userId="d8ae66ea23405669" providerId="LiveId" clId="{4E860C6C-2D15-4590-AB72-9B6231DC4641}" dt="2019-09-24T11:43:05.644" v="1128"/>
          <ac:picMkLst>
            <pc:docMk/>
            <pc:sldMk cId="3271964757" sldId="721"/>
            <ac:picMk id="6" creationId="{59DCFCA8-929C-49AC-95A0-AB8E524399EF}"/>
          </ac:picMkLst>
        </pc:picChg>
        <pc:picChg chg="add del">
          <ac:chgData name="Dmitry Romanov" userId="d8ae66ea23405669" providerId="LiveId" clId="{4E860C6C-2D15-4590-AB72-9B6231DC4641}" dt="2019-09-24T11:43:05.644" v="1128"/>
          <ac:picMkLst>
            <pc:docMk/>
            <pc:sldMk cId="3271964757" sldId="721"/>
            <ac:picMk id="7" creationId="{BDF3AC57-2666-4AD9-A24D-4F728BD79A26}"/>
          </ac:picMkLst>
        </pc:picChg>
        <pc:picChg chg="add del">
          <ac:chgData name="Dmitry Romanov" userId="d8ae66ea23405669" providerId="LiveId" clId="{4E860C6C-2D15-4590-AB72-9B6231DC4641}" dt="2019-09-24T11:43:05.644" v="1128"/>
          <ac:picMkLst>
            <pc:docMk/>
            <pc:sldMk cId="3271964757" sldId="721"/>
            <ac:picMk id="8" creationId="{2F252048-2496-458D-BDA4-F43A2ED763D7}"/>
          </ac:picMkLst>
        </pc:picChg>
        <pc:picChg chg="add del">
          <ac:chgData name="Dmitry Romanov" userId="d8ae66ea23405669" providerId="LiveId" clId="{4E860C6C-2D15-4590-AB72-9B6231DC4641}" dt="2019-09-24T11:43:05.644" v="1128"/>
          <ac:picMkLst>
            <pc:docMk/>
            <pc:sldMk cId="3271964757" sldId="721"/>
            <ac:picMk id="9" creationId="{03815812-10EC-4827-835F-481B7CA7A657}"/>
          </ac:picMkLst>
        </pc:picChg>
        <pc:picChg chg="add del">
          <ac:chgData name="Dmitry Romanov" userId="d8ae66ea23405669" providerId="LiveId" clId="{4E860C6C-2D15-4590-AB72-9B6231DC4641}" dt="2019-09-24T11:43:05.644" v="1128"/>
          <ac:picMkLst>
            <pc:docMk/>
            <pc:sldMk cId="3271964757" sldId="721"/>
            <ac:picMk id="10" creationId="{AD6C8EAE-7C23-4793-BD71-3EBA7BD2FA37}"/>
          </ac:picMkLst>
        </pc:picChg>
        <pc:picChg chg="add del">
          <ac:chgData name="Dmitry Romanov" userId="d8ae66ea23405669" providerId="LiveId" clId="{4E860C6C-2D15-4590-AB72-9B6231DC4641}" dt="2019-09-24T11:43:08.076" v="1130"/>
          <ac:picMkLst>
            <pc:docMk/>
            <pc:sldMk cId="3271964757" sldId="721"/>
            <ac:picMk id="12" creationId="{FB9CCDF5-55CF-4D50-AC10-0DDA00EC911F}"/>
          </ac:picMkLst>
        </pc:picChg>
        <pc:picChg chg="add del">
          <ac:chgData name="Dmitry Romanov" userId="d8ae66ea23405669" providerId="LiveId" clId="{4E860C6C-2D15-4590-AB72-9B6231DC4641}" dt="2019-09-24T11:43:08.076" v="1130"/>
          <ac:picMkLst>
            <pc:docMk/>
            <pc:sldMk cId="3271964757" sldId="721"/>
            <ac:picMk id="13" creationId="{7070BCCF-DD2A-444E-91B6-E998AB2D6382}"/>
          </ac:picMkLst>
        </pc:picChg>
        <pc:picChg chg="add del">
          <ac:chgData name="Dmitry Romanov" userId="d8ae66ea23405669" providerId="LiveId" clId="{4E860C6C-2D15-4590-AB72-9B6231DC4641}" dt="2019-09-24T11:43:08.076" v="1130"/>
          <ac:picMkLst>
            <pc:docMk/>
            <pc:sldMk cId="3271964757" sldId="721"/>
            <ac:picMk id="14" creationId="{EC7040D8-3D82-4D84-8227-E0A939FB404E}"/>
          </ac:picMkLst>
        </pc:picChg>
        <pc:picChg chg="add del">
          <ac:chgData name="Dmitry Romanov" userId="d8ae66ea23405669" providerId="LiveId" clId="{4E860C6C-2D15-4590-AB72-9B6231DC4641}" dt="2019-09-24T11:43:08.076" v="1130"/>
          <ac:picMkLst>
            <pc:docMk/>
            <pc:sldMk cId="3271964757" sldId="721"/>
            <ac:picMk id="15" creationId="{D3B5D510-C7F2-4278-B70F-42A9EDE62657}"/>
          </ac:picMkLst>
        </pc:picChg>
        <pc:picChg chg="add del">
          <ac:chgData name="Dmitry Romanov" userId="d8ae66ea23405669" providerId="LiveId" clId="{4E860C6C-2D15-4590-AB72-9B6231DC4641}" dt="2019-09-24T11:43:08.076" v="1130"/>
          <ac:picMkLst>
            <pc:docMk/>
            <pc:sldMk cId="3271964757" sldId="721"/>
            <ac:picMk id="16" creationId="{C89E9105-9EF7-4DB0-B844-A0BB7481D2AA}"/>
          </ac:picMkLst>
        </pc:picChg>
      </pc:sldChg>
      <pc:sldChg chg="addSp delSp modSp add">
        <pc:chgData name="Dmitry Romanov" userId="d8ae66ea23405669" providerId="LiveId" clId="{4E860C6C-2D15-4590-AB72-9B6231DC4641}" dt="2019-09-24T11:44:49.615" v="1214" actId="1076"/>
        <pc:sldMkLst>
          <pc:docMk/>
          <pc:sldMk cId="333940051" sldId="722"/>
        </pc:sldMkLst>
        <pc:spChg chg="mod">
          <ac:chgData name="Dmitry Romanov" userId="d8ae66ea23405669" providerId="LiveId" clId="{4E860C6C-2D15-4590-AB72-9B6231DC4641}" dt="2019-09-24T11:44:38.704" v="1213" actId="20577"/>
          <ac:spMkLst>
            <pc:docMk/>
            <pc:sldMk cId="333940051" sldId="722"/>
            <ac:spMk id="2" creationId="{6940FD56-E4B1-4DBE-9857-2697402CBB2F}"/>
          </ac:spMkLst>
        </pc:spChg>
        <pc:spChg chg="del mod">
          <ac:chgData name="Dmitry Romanov" userId="d8ae66ea23405669" providerId="LiveId" clId="{4E860C6C-2D15-4590-AB72-9B6231DC4641}" dt="2019-09-24T11:44:07.509" v="1172" actId="478"/>
          <ac:spMkLst>
            <pc:docMk/>
            <pc:sldMk cId="333940051" sldId="722"/>
            <ac:spMk id="3" creationId="{2D0C970A-105A-4F04-9A72-26D0887C931D}"/>
          </ac:spMkLst>
        </pc:spChg>
        <pc:spChg chg="mod">
          <ac:chgData name="Dmitry Romanov" userId="d8ae66ea23405669" providerId="LiveId" clId="{4E860C6C-2D15-4590-AB72-9B6231DC4641}" dt="2019-09-24T11:44:49.615" v="1214" actId="1076"/>
          <ac:spMkLst>
            <pc:docMk/>
            <pc:sldMk cId="333940051" sldId="722"/>
            <ac:spMk id="11" creationId="{33861872-1096-4612-9ED5-146AFE553BA8}"/>
          </ac:spMkLst>
        </pc:spChg>
        <pc:spChg chg="add del mod">
          <ac:chgData name="Dmitry Romanov" userId="d8ae66ea23405669" providerId="LiveId" clId="{4E860C6C-2D15-4590-AB72-9B6231DC4641}" dt="2019-09-24T11:44:19.775" v="1174" actId="478"/>
          <ac:spMkLst>
            <pc:docMk/>
            <pc:sldMk cId="333940051" sldId="722"/>
            <ac:spMk id="12" creationId="{B88DE88B-78EF-4CC9-AED9-D5320DA78AC9}"/>
          </ac:spMkLst>
        </pc:spChg>
        <pc:picChg chg="mod">
          <ac:chgData name="Dmitry Romanov" userId="d8ae66ea23405669" providerId="LiveId" clId="{4E860C6C-2D15-4590-AB72-9B6231DC4641}" dt="2019-09-24T11:44:49.615" v="1214" actId="1076"/>
          <ac:picMkLst>
            <pc:docMk/>
            <pc:sldMk cId="333940051" sldId="722"/>
            <ac:picMk id="5" creationId="{4165AF53-12F5-4E39-A845-8105E92078E6}"/>
          </ac:picMkLst>
        </pc:picChg>
        <pc:picChg chg="mod">
          <ac:chgData name="Dmitry Romanov" userId="d8ae66ea23405669" providerId="LiveId" clId="{4E860C6C-2D15-4590-AB72-9B6231DC4641}" dt="2019-09-24T11:44:49.615" v="1214" actId="1076"/>
          <ac:picMkLst>
            <pc:docMk/>
            <pc:sldMk cId="333940051" sldId="722"/>
            <ac:picMk id="6" creationId="{0A5382DE-627B-4175-874A-F863BD66AEA2}"/>
          </ac:picMkLst>
        </pc:picChg>
        <pc:picChg chg="mod">
          <ac:chgData name="Dmitry Romanov" userId="d8ae66ea23405669" providerId="LiveId" clId="{4E860C6C-2D15-4590-AB72-9B6231DC4641}" dt="2019-09-24T11:44:49.615" v="1214" actId="1076"/>
          <ac:picMkLst>
            <pc:docMk/>
            <pc:sldMk cId="333940051" sldId="722"/>
            <ac:picMk id="7" creationId="{CFE5EF0D-3935-4412-A37C-944446F26F6B}"/>
          </ac:picMkLst>
        </pc:picChg>
        <pc:picChg chg="mod">
          <ac:chgData name="Dmitry Romanov" userId="d8ae66ea23405669" providerId="LiveId" clId="{4E860C6C-2D15-4590-AB72-9B6231DC4641}" dt="2019-09-24T11:44:49.615" v="1214" actId="1076"/>
          <ac:picMkLst>
            <pc:docMk/>
            <pc:sldMk cId="333940051" sldId="722"/>
            <ac:picMk id="9" creationId="{5338924B-FE46-412C-92F5-9392C956DDC0}"/>
          </ac:picMkLst>
        </pc:picChg>
        <pc:picChg chg="mod">
          <ac:chgData name="Dmitry Romanov" userId="d8ae66ea23405669" providerId="LiveId" clId="{4E860C6C-2D15-4590-AB72-9B6231DC4641}" dt="2019-09-24T11:44:49.615" v="1214" actId="1076"/>
          <ac:picMkLst>
            <pc:docMk/>
            <pc:sldMk cId="333940051" sldId="722"/>
            <ac:picMk id="10" creationId="{73B2A5E6-E2C5-491D-85C9-ABB3E2FC16D4}"/>
          </ac:picMkLst>
        </pc:picChg>
      </pc:sldChg>
      <pc:sldChg chg="addSp delSp modSp add del">
        <pc:chgData name="Dmitry Romanov" userId="d8ae66ea23405669" providerId="LiveId" clId="{4E860C6C-2D15-4590-AB72-9B6231DC4641}" dt="2019-09-24T11:50:04.340" v="1334" actId="2696"/>
        <pc:sldMkLst>
          <pc:docMk/>
          <pc:sldMk cId="1890282854" sldId="723"/>
        </pc:sldMkLst>
        <pc:spChg chg="mod">
          <ac:chgData name="Dmitry Romanov" userId="d8ae66ea23405669" providerId="LiveId" clId="{4E860C6C-2D15-4590-AB72-9B6231DC4641}" dt="2019-09-24T11:46:00.583" v="1237" actId="20577"/>
          <ac:spMkLst>
            <pc:docMk/>
            <pc:sldMk cId="1890282854" sldId="723"/>
            <ac:spMk id="2" creationId="{79C8038B-A414-47AB-A2A0-CDA321A19259}"/>
          </ac:spMkLst>
        </pc:spChg>
        <pc:spChg chg="del mod">
          <ac:chgData name="Dmitry Romanov" userId="d8ae66ea23405669" providerId="LiveId" clId="{4E860C6C-2D15-4590-AB72-9B6231DC4641}" dt="2019-09-24T11:46:05.262" v="1239"/>
          <ac:spMkLst>
            <pc:docMk/>
            <pc:sldMk cId="1890282854" sldId="723"/>
            <ac:spMk id="3" creationId="{7197AED3-A5CC-4A09-8D12-C6892B285048}"/>
          </ac:spMkLst>
        </pc:spChg>
        <pc:spChg chg="add mod">
          <ac:chgData name="Dmitry Romanov" userId="d8ae66ea23405669" providerId="LiveId" clId="{4E860C6C-2D15-4590-AB72-9B6231DC4641}" dt="2019-09-24T11:48:55.651" v="1279"/>
          <ac:spMkLst>
            <pc:docMk/>
            <pc:sldMk cId="1890282854" sldId="723"/>
            <ac:spMk id="7" creationId="{566E4D8D-F513-4A5C-BE44-9D05DF9CB1C4}"/>
          </ac:spMkLst>
        </pc:spChg>
        <pc:picChg chg="add del mod">
          <ac:chgData name="Dmitry Romanov" userId="d8ae66ea23405669" providerId="LiveId" clId="{4E860C6C-2D15-4590-AB72-9B6231DC4641}" dt="2019-09-24T11:48:55.651" v="1279"/>
          <ac:picMkLst>
            <pc:docMk/>
            <pc:sldMk cId="1890282854" sldId="723"/>
            <ac:picMk id="6" creationId="{EF48FE36-3C9B-4977-B0BD-498F7C686BE0}"/>
          </ac:picMkLst>
        </pc:picChg>
      </pc:sldChg>
      <pc:sldChg chg="addSp modSp add">
        <pc:chgData name="Dmitry Romanov" userId="d8ae66ea23405669" providerId="LiveId" clId="{4E860C6C-2D15-4590-AB72-9B6231DC4641}" dt="2019-09-24T11:53:46.375" v="1415" actId="1076"/>
        <pc:sldMkLst>
          <pc:docMk/>
          <pc:sldMk cId="196186248" sldId="724"/>
        </pc:sldMkLst>
        <pc:spChg chg="mod">
          <ac:chgData name="Dmitry Romanov" userId="d8ae66ea23405669" providerId="LiveId" clId="{4E860C6C-2D15-4590-AB72-9B6231DC4641}" dt="2019-09-24T11:49:16.387" v="1312" actId="20577"/>
          <ac:spMkLst>
            <pc:docMk/>
            <pc:sldMk cId="196186248" sldId="724"/>
            <ac:spMk id="2" creationId="{C85E30ED-1DFE-4C35-9814-8D9E36AE90E4}"/>
          </ac:spMkLst>
        </pc:spChg>
        <pc:spChg chg="mod">
          <ac:chgData name="Dmitry Romanov" userId="d8ae66ea23405669" providerId="LiveId" clId="{4E860C6C-2D15-4590-AB72-9B6231DC4641}" dt="2019-09-24T11:52:44.574" v="1395" actId="20577"/>
          <ac:spMkLst>
            <pc:docMk/>
            <pc:sldMk cId="196186248" sldId="724"/>
            <ac:spMk id="3" creationId="{B2F67529-95F3-4E7C-9906-4EBFD6973AC7}"/>
          </ac:spMkLst>
        </pc:spChg>
        <pc:picChg chg="add mod">
          <ac:chgData name="Dmitry Romanov" userId="d8ae66ea23405669" providerId="LiveId" clId="{4E860C6C-2D15-4590-AB72-9B6231DC4641}" dt="2019-09-24T11:53:46.375" v="1415" actId="1076"/>
          <ac:picMkLst>
            <pc:docMk/>
            <pc:sldMk cId="196186248" sldId="724"/>
            <ac:picMk id="5" creationId="{37185ED7-479B-4C30-B496-6F9562213B3E}"/>
          </ac:picMkLst>
        </pc:picChg>
        <pc:picChg chg="add mod">
          <ac:chgData name="Dmitry Romanov" userId="d8ae66ea23405669" providerId="LiveId" clId="{4E860C6C-2D15-4590-AB72-9B6231DC4641}" dt="2019-09-24T11:53:33.854" v="1410" actId="1076"/>
          <ac:picMkLst>
            <pc:docMk/>
            <pc:sldMk cId="196186248" sldId="724"/>
            <ac:picMk id="7" creationId="{63F0F8E6-AF48-4494-8F78-8B8161D189E8}"/>
          </ac:picMkLst>
        </pc:picChg>
        <pc:picChg chg="add mod">
          <ac:chgData name="Dmitry Romanov" userId="d8ae66ea23405669" providerId="LiveId" clId="{4E860C6C-2D15-4590-AB72-9B6231DC4641}" dt="2019-09-24T11:53:39.953" v="1413" actId="1076"/>
          <ac:picMkLst>
            <pc:docMk/>
            <pc:sldMk cId="196186248" sldId="724"/>
            <ac:picMk id="9" creationId="{BC85BA27-B164-4C07-92C7-5F731821DF5C}"/>
          </ac:picMkLst>
        </pc:picChg>
      </pc:sldChg>
      <pc:sldChg chg="addSp modSp add ord">
        <pc:chgData name="Dmitry Romanov" userId="d8ae66ea23405669" providerId="LiveId" clId="{4E860C6C-2D15-4590-AB72-9B6231DC4641}" dt="2019-09-24T12:00:08.505" v="1779" actId="20577"/>
        <pc:sldMkLst>
          <pc:docMk/>
          <pc:sldMk cId="2577861024" sldId="725"/>
        </pc:sldMkLst>
        <pc:spChg chg="mod">
          <ac:chgData name="Dmitry Romanov" userId="d8ae66ea23405669" providerId="LiveId" clId="{4E860C6C-2D15-4590-AB72-9B6231DC4641}" dt="2019-09-24T11:54:46.612" v="1428" actId="20577"/>
          <ac:spMkLst>
            <pc:docMk/>
            <pc:sldMk cId="2577861024" sldId="725"/>
            <ac:spMk id="2" creationId="{46EF3B89-C5AD-4703-BB6D-E531FEDBF3A2}"/>
          </ac:spMkLst>
        </pc:spChg>
        <pc:spChg chg="mod">
          <ac:chgData name="Dmitry Romanov" userId="d8ae66ea23405669" providerId="LiveId" clId="{4E860C6C-2D15-4590-AB72-9B6231DC4641}" dt="2019-09-24T12:00:08.505" v="1779" actId="20577"/>
          <ac:spMkLst>
            <pc:docMk/>
            <pc:sldMk cId="2577861024" sldId="725"/>
            <ac:spMk id="3" creationId="{875BB636-6013-40B2-ABD5-3B49D9B4232D}"/>
          </ac:spMkLst>
        </pc:spChg>
        <pc:picChg chg="add mod">
          <ac:chgData name="Dmitry Romanov" userId="d8ae66ea23405669" providerId="LiveId" clId="{4E860C6C-2D15-4590-AB72-9B6231DC4641}" dt="2019-09-24T11:57:08.698" v="1512" actId="1076"/>
          <ac:picMkLst>
            <pc:docMk/>
            <pc:sldMk cId="2577861024" sldId="725"/>
            <ac:picMk id="6" creationId="{A0A48ECD-F45B-47AF-8DBF-2912130AF523}"/>
          </ac:picMkLst>
        </pc:picChg>
      </pc:sldChg>
      <pc:sldChg chg="addSp delSp modSp add">
        <pc:chgData name="Dmitry Romanov" userId="d8ae66ea23405669" providerId="LiveId" clId="{4E860C6C-2D15-4590-AB72-9B6231DC4641}" dt="2019-09-24T12:02:28.945" v="1786" actId="20577"/>
        <pc:sldMkLst>
          <pc:docMk/>
          <pc:sldMk cId="2402609619" sldId="726"/>
        </pc:sldMkLst>
        <pc:spChg chg="mod">
          <ac:chgData name="Dmitry Romanov" userId="d8ae66ea23405669" providerId="LiveId" clId="{4E860C6C-2D15-4590-AB72-9B6231DC4641}" dt="2019-09-24T12:02:28.945" v="1786" actId="20577"/>
          <ac:spMkLst>
            <pc:docMk/>
            <pc:sldMk cId="2402609619" sldId="726"/>
            <ac:spMk id="2" creationId="{9034B431-3D1D-40DD-9F6B-285402A346D7}"/>
          </ac:spMkLst>
        </pc:spChg>
        <pc:spChg chg="del">
          <ac:chgData name="Dmitry Romanov" userId="d8ae66ea23405669" providerId="LiveId" clId="{4E860C6C-2D15-4590-AB72-9B6231DC4641}" dt="2019-09-24T12:02:25.081" v="1781"/>
          <ac:spMkLst>
            <pc:docMk/>
            <pc:sldMk cId="2402609619" sldId="726"/>
            <ac:spMk id="3" creationId="{C5ABA9E5-6E5C-4A3D-9293-E5F02636F95A}"/>
          </ac:spMkLst>
        </pc:spChg>
        <pc:picChg chg="add mod">
          <ac:chgData name="Dmitry Romanov" userId="d8ae66ea23405669" providerId="LiveId" clId="{4E860C6C-2D15-4590-AB72-9B6231DC4641}" dt="2019-09-24T12:02:25.081" v="1781"/>
          <ac:picMkLst>
            <pc:docMk/>
            <pc:sldMk cId="2402609619" sldId="726"/>
            <ac:picMk id="5" creationId="{DB86CFE3-762A-4C02-83AA-0CAD9B893F8C}"/>
          </ac:picMkLst>
        </pc:picChg>
      </pc:sldChg>
      <pc:sldChg chg="add">
        <pc:chgData name="Dmitry Romanov" userId="d8ae66ea23405669" providerId="LiveId" clId="{4E860C6C-2D15-4590-AB72-9B6231DC4641}" dt="2019-09-24T12:10:03.267" v="1787"/>
        <pc:sldMkLst>
          <pc:docMk/>
          <pc:sldMk cId="4005039598" sldId="727"/>
        </pc:sldMkLst>
      </pc:sldChg>
      <pc:sldChg chg="addSp delSp modSp add">
        <pc:chgData name="Dmitry Romanov" userId="d8ae66ea23405669" providerId="LiveId" clId="{4E860C6C-2D15-4590-AB72-9B6231DC4641}" dt="2019-09-24T12:10:32.430" v="1815" actId="20577"/>
        <pc:sldMkLst>
          <pc:docMk/>
          <pc:sldMk cId="886055121" sldId="728"/>
        </pc:sldMkLst>
        <pc:spChg chg="mod">
          <ac:chgData name="Dmitry Romanov" userId="d8ae66ea23405669" providerId="LiveId" clId="{4E860C6C-2D15-4590-AB72-9B6231DC4641}" dt="2019-09-24T12:10:32.430" v="1815" actId="20577"/>
          <ac:spMkLst>
            <pc:docMk/>
            <pc:sldMk cId="886055121" sldId="728"/>
            <ac:spMk id="2" creationId="{209B8EA1-7E91-4B0A-932E-9498B62BFC44}"/>
          </ac:spMkLst>
        </pc:spChg>
        <pc:spChg chg="del">
          <ac:chgData name="Dmitry Romanov" userId="d8ae66ea23405669" providerId="LiveId" clId="{4E860C6C-2D15-4590-AB72-9B6231DC4641}" dt="2019-09-24T12:10:22.028" v="1789" actId="478"/>
          <ac:spMkLst>
            <pc:docMk/>
            <pc:sldMk cId="886055121" sldId="728"/>
            <ac:spMk id="3" creationId="{61B0881F-8936-4EF0-8C1F-7EF5B0B2CDD4}"/>
          </ac:spMkLst>
        </pc:spChg>
        <pc:picChg chg="add mod">
          <ac:chgData name="Dmitry Romanov" userId="d8ae66ea23405669" providerId="LiveId" clId="{4E860C6C-2D15-4590-AB72-9B6231DC4641}" dt="2019-09-24T12:10:22.538" v="1790"/>
          <ac:picMkLst>
            <pc:docMk/>
            <pc:sldMk cId="886055121" sldId="728"/>
            <ac:picMk id="6" creationId="{ACDCF76A-8AC6-4FE6-A90D-F4D1749011C4}"/>
          </ac:picMkLst>
        </pc:picChg>
      </pc:sldChg>
      <pc:sldChg chg="addSp delSp modSp add modAnim">
        <pc:chgData name="Dmitry Romanov" userId="d8ae66ea23405669" providerId="LiveId" clId="{4E860C6C-2D15-4590-AB72-9B6231DC4641}" dt="2019-09-24T12:12:40.408" v="1876"/>
        <pc:sldMkLst>
          <pc:docMk/>
          <pc:sldMk cId="18056774" sldId="729"/>
        </pc:sldMkLst>
        <pc:spChg chg="mod">
          <ac:chgData name="Dmitry Romanov" userId="d8ae66ea23405669" providerId="LiveId" clId="{4E860C6C-2D15-4590-AB72-9B6231DC4641}" dt="2019-09-24T12:12:00.101" v="1835" actId="20577"/>
          <ac:spMkLst>
            <pc:docMk/>
            <pc:sldMk cId="18056774" sldId="729"/>
            <ac:spMk id="2" creationId="{34C132E7-82E2-4361-B6F1-96D82283B977}"/>
          </ac:spMkLst>
        </pc:spChg>
        <pc:spChg chg="del">
          <ac:chgData name="Dmitry Romanov" userId="d8ae66ea23405669" providerId="LiveId" clId="{4E860C6C-2D15-4590-AB72-9B6231DC4641}" dt="2019-09-24T12:11:47.217" v="1817" actId="478"/>
          <ac:spMkLst>
            <pc:docMk/>
            <pc:sldMk cId="18056774" sldId="729"/>
            <ac:spMk id="3" creationId="{B66EE181-CCFB-4FEC-A488-9750E66923B2}"/>
          </ac:spMkLst>
        </pc:spChg>
        <pc:spChg chg="add mod">
          <ac:chgData name="Dmitry Romanov" userId="d8ae66ea23405669" providerId="LiveId" clId="{4E860C6C-2D15-4590-AB72-9B6231DC4641}" dt="2019-09-24T12:12:36.120" v="1875" actId="1076"/>
          <ac:spMkLst>
            <pc:docMk/>
            <pc:sldMk cId="18056774" sldId="729"/>
            <ac:spMk id="6" creationId="{440C8F02-677B-45C0-A3C9-67315569BD46}"/>
          </ac:spMkLst>
        </pc:spChg>
        <pc:picChg chg="add mod">
          <ac:chgData name="Dmitry Romanov" userId="d8ae66ea23405669" providerId="LiveId" clId="{4E860C6C-2D15-4590-AB72-9B6231DC4641}" dt="2019-09-24T12:11:55.826" v="1822" actId="1076"/>
          <ac:picMkLst>
            <pc:docMk/>
            <pc:sldMk cId="18056774" sldId="729"/>
            <ac:picMk id="5" creationId="{D6762CD0-40E1-4F8B-B83E-2CEB0EE8A9A3}"/>
          </ac:picMkLst>
        </pc:picChg>
      </pc:sldChg>
      <pc:sldChg chg="modSp add">
        <pc:chgData name="Dmitry Romanov" userId="d8ae66ea23405669" providerId="LiveId" clId="{4E860C6C-2D15-4590-AB72-9B6231DC4641}" dt="2019-09-24T12:15:33.887" v="2075" actId="20577"/>
        <pc:sldMkLst>
          <pc:docMk/>
          <pc:sldMk cId="1114826832" sldId="730"/>
        </pc:sldMkLst>
        <pc:spChg chg="mod">
          <ac:chgData name="Dmitry Romanov" userId="d8ae66ea23405669" providerId="LiveId" clId="{4E860C6C-2D15-4590-AB72-9B6231DC4641}" dt="2019-09-24T12:14:23.742" v="1884" actId="5793"/>
          <ac:spMkLst>
            <pc:docMk/>
            <pc:sldMk cId="1114826832" sldId="730"/>
            <ac:spMk id="2" creationId="{CA258589-2D5D-49D7-9C9D-6C31C276CB45}"/>
          </ac:spMkLst>
        </pc:spChg>
        <pc:spChg chg="mod">
          <ac:chgData name="Dmitry Romanov" userId="d8ae66ea23405669" providerId="LiveId" clId="{4E860C6C-2D15-4590-AB72-9B6231DC4641}" dt="2019-09-24T12:15:33.887" v="2075" actId="20577"/>
          <ac:spMkLst>
            <pc:docMk/>
            <pc:sldMk cId="1114826832" sldId="730"/>
            <ac:spMk id="3" creationId="{129AB001-2A1F-4CF4-818D-05C20C75570E}"/>
          </ac:spMkLst>
        </pc:spChg>
      </pc:sldChg>
      <pc:sldMasterChg chg="modSldLayout">
        <pc:chgData name="Dmitry Romanov" userId="d8ae66ea23405669" providerId="LiveId" clId="{4E860C6C-2D15-4590-AB72-9B6231DC4641}" dt="2019-09-24T10:51:42.675" v="74" actId="478"/>
        <pc:sldMasterMkLst>
          <pc:docMk/>
          <pc:sldMasterMk cId="1470342541" sldId="2147483712"/>
        </pc:sldMasterMkLst>
        <pc:sldLayoutChg chg="delSp">
          <pc:chgData name="Dmitry Romanov" userId="d8ae66ea23405669" providerId="LiveId" clId="{4E860C6C-2D15-4590-AB72-9B6231DC4641}" dt="2019-09-24T10:50:36.771" v="5" actId="478"/>
          <pc:sldLayoutMkLst>
            <pc:docMk/>
            <pc:sldMasterMk cId="1470342541" sldId="2147483712"/>
            <pc:sldLayoutMk cId="0" sldId="2147483674"/>
          </pc:sldLayoutMkLst>
          <pc:picChg chg="del">
            <ac:chgData name="Dmitry Romanov" userId="d8ae66ea23405669" providerId="LiveId" clId="{4E860C6C-2D15-4590-AB72-9B6231DC4641}" dt="2019-09-24T10:50:36.771" v="5" actId="478"/>
            <ac:picMkLst>
              <pc:docMk/>
              <pc:sldMasterMk cId="1470342541" sldId="2147483712"/>
              <pc:sldLayoutMk cId="0" sldId="2147483674"/>
              <ac:picMk id="11" creationId="{00000000-0000-0000-0000-000000000000}"/>
            </ac:picMkLst>
          </pc:picChg>
        </pc:sldLayoutChg>
        <pc:sldLayoutChg chg="delSp modSp">
          <pc:chgData name="Dmitry Romanov" userId="d8ae66ea23405669" providerId="LiveId" clId="{4E860C6C-2D15-4590-AB72-9B6231DC4641}" dt="2019-09-24T10:51:42.675" v="74" actId="478"/>
          <pc:sldLayoutMkLst>
            <pc:docMk/>
            <pc:sldMasterMk cId="1470342541" sldId="2147483712"/>
            <pc:sldLayoutMk cId="1709444534" sldId="2147483724"/>
          </pc:sldLayoutMkLst>
          <pc:spChg chg="mod">
            <ac:chgData name="Dmitry Romanov" userId="d8ae66ea23405669" providerId="LiveId" clId="{4E860C6C-2D15-4590-AB72-9B6231DC4641}" dt="2019-09-24T10:51:38.634" v="73" actId="20577"/>
            <ac:spMkLst>
              <pc:docMk/>
              <pc:sldMasterMk cId="1470342541" sldId="2147483712"/>
              <pc:sldLayoutMk cId="1709444534" sldId="2147483724"/>
              <ac:spMk id="5" creationId="{C8A27465-2A50-6249-8897-67E9365998BC}"/>
            </ac:spMkLst>
          </pc:spChg>
          <pc:spChg chg="mod">
            <ac:chgData name="Dmitry Romanov" userId="d8ae66ea23405669" providerId="LiveId" clId="{4E860C6C-2D15-4590-AB72-9B6231DC4641}" dt="2019-09-24T10:51:21.138" v="36" actId="20577"/>
            <ac:spMkLst>
              <pc:docMk/>
              <pc:sldMasterMk cId="1470342541" sldId="2147483712"/>
              <pc:sldLayoutMk cId="1709444534" sldId="2147483724"/>
              <ac:spMk id="13" creationId="{EAF8B965-77B2-F94E-9E8F-94DE39B1D789}"/>
            </ac:spMkLst>
          </pc:spChg>
          <pc:picChg chg="del">
            <ac:chgData name="Dmitry Romanov" userId="d8ae66ea23405669" providerId="LiveId" clId="{4E860C6C-2D15-4590-AB72-9B6231DC4641}" dt="2019-09-24T10:51:42.675" v="74" actId="478"/>
            <ac:picMkLst>
              <pc:docMk/>
              <pc:sldMasterMk cId="1470342541" sldId="2147483712"/>
              <pc:sldLayoutMk cId="1709444534" sldId="2147483724"/>
              <ac:picMk id="4" creationId="{62352FBE-E101-7C49-8E4F-EA7312F5691B}"/>
            </ac:picMkLst>
          </pc:picChg>
        </pc:sldLayoutChg>
      </pc:sldMasterChg>
    </pc:docChg>
  </pc:docChgLst>
  <pc:docChgLst>
    <pc:chgData name="Dmitry Romanov" userId="d8ae66ea23405669" providerId="LiveId" clId="{3DE4C69B-86A1-4432-90C6-6615C522AD30}"/>
    <pc:docChg chg="undo custSel addSld delSld modSld sldOrd modSection">
      <pc:chgData name="Dmitry Romanov" userId="d8ae66ea23405669" providerId="LiveId" clId="{3DE4C69B-86A1-4432-90C6-6615C522AD30}" dt="2019-09-24T13:03:05.173" v="1147"/>
      <pc:docMkLst>
        <pc:docMk/>
      </pc:docMkLst>
      <pc:sldChg chg="del">
        <pc:chgData name="Dmitry Romanov" userId="d8ae66ea23405669" providerId="LiveId" clId="{3DE4C69B-86A1-4432-90C6-6615C522AD30}" dt="2019-09-24T12:59:19.589" v="1121" actId="2696"/>
        <pc:sldMkLst>
          <pc:docMk/>
          <pc:sldMk cId="2424096734" sldId="459"/>
        </pc:sldMkLst>
      </pc:sldChg>
      <pc:sldChg chg="del">
        <pc:chgData name="Dmitry Romanov" userId="d8ae66ea23405669" providerId="LiveId" clId="{3DE4C69B-86A1-4432-90C6-6615C522AD30}" dt="2019-09-24T12:59:25.715" v="1124" actId="2696"/>
        <pc:sldMkLst>
          <pc:docMk/>
          <pc:sldMk cId="2660497107" sldId="469"/>
        </pc:sldMkLst>
      </pc:sldChg>
      <pc:sldChg chg="del">
        <pc:chgData name="Dmitry Romanov" userId="d8ae66ea23405669" providerId="LiveId" clId="{3DE4C69B-86A1-4432-90C6-6615C522AD30}" dt="2019-09-24T12:59:17.851" v="1120" actId="2696"/>
        <pc:sldMkLst>
          <pc:docMk/>
          <pc:sldMk cId="874597264" sldId="478"/>
        </pc:sldMkLst>
      </pc:sldChg>
      <pc:sldChg chg="del">
        <pc:chgData name="Dmitry Romanov" userId="d8ae66ea23405669" providerId="LiveId" clId="{3DE4C69B-86A1-4432-90C6-6615C522AD30}" dt="2019-09-24T12:59:21.682" v="1123" actId="2696"/>
        <pc:sldMkLst>
          <pc:docMk/>
          <pc:sldMk cId="3494437835" sldId="528"/>
        </pc:sldMkLst>
      </pc:sldChg>
      <pc:sldChg chg="del">
        <pc:chgData name="Dmitry Romanov" userId="d8ae66ea23405669" providerId="LiveId" clId="{3DE4C69B-86A1-4432-90C6-6615C522AD30}" dt="2019-09-24T12:59:20.671" v="1122" actId="2696"/>
        <pc:sldMkLst>
          <pc:docMk/>
          <pc:sldMk cId="3625233906" sldId="529"/>
        </pc:sldMkLst>
      </pc:sldChg>
      <pc:sldChg chg="del">
        <pc:chgData name="Dmitry Romanov" userId="d8ae66ea23405669" providerId="LiveId" clId="{3DE4C69B-86A1-4432-90C6-6615C522AD30}" dt="2019-09-24T12:59:09.294" v="1118" actId="2696"/>
        <pc:sldMkLst>
          <pc:docMk/>
          <pc:sldMk cId="3194768539" sldId="530"/>
        </pc:sldMkLst>
      </pc:sldChg>
      <pc:sldChg chg="del">
        <pc:chgData name="Dmitry Romanov" userId="d8ae66ea23405669" providerId="LiveId" clId="{3DE4C69B-86A1-4432-90C6-6615C522AD30}" dt="2019-09-24T12:39:49.767" v="216" actId="2696"/>
        <pc:sldMkLst>
          <pc:docMk/>
          <pc:sldMk cId="3984182074" sldId="670"/>
        </pc:sldMkLst>
      </pc:sldChg>
      <pc:sldChg chg="del">
        <pc:chgData name="Dmitry Romanov" userId="d8ae66ea23405669" providerId="LiveId" clId="{3DE4C69B-86A1-4432-90C6-6615C522AD30}" dt="2019-09-24T12:59:13.205" v="1119" actId="2696"/>
        <pc:sldMkLst>
          <pc:docMk/>
          <pc:sldMk cId="989022725" sldId="679"/>
        </pc:sldMkLst>
      </pc:sldChg>
      <pc:sldChg chg="del">
        <pc:chgData name="Dmitry Romanov" userId="d8ae66ea23405669" providerId="LiveId" clId="{3DE4C69B-86A1-4432-90C6-6615C522AD30}" dt="2019-09-24T12:59:49.276" v="1125" actId="2696"/>
        <pc:sldMkLst>
          <pc:docMk/>
          <pc:sldMk cId="3840890832" sldId="690"/>
        </pc:sldMkLst>
      </pc:sldChg>
      <pc:sldChg chg="del">
        <pc:chgData name="Dmitry Romanov" userId="d8ae66ea23405669" providerId="LiveId" clId="{3DE4C69B-86A1-4432-90C6-6615C522AD30}" dt="2019-09-24T12:58:55.292" v="1113" actId="2696"/>
        <pc:sldMkLst>
          <pc:docMk/>
          <pc:sldMk cId="1586095591" sldId="691"/>
        </pc:sldMkLst>
      </pc:sldChg>
      <pc:sldChg chg="ord">
        <pc:chgData name="Dmitry Romanov" userId="d8ae66ea23405669" providerId="LiveId" clId="{3DE4C69B-86A1-4432-90C6-6615C522AD30}" dt="2019-09-24T12:53:05.495" v="699"/>
        <pc:sldMkLst>
          <pc:docMk/>
          <pc:sldMk cId="2397018271" sldId="696"/>
        </pc:sldMkLst>
      </pc:sldChg>
      <pc:sldChg chg="del">
        <pc:chgData name="Dmitry Romanov" userId="d8ae66ea23405669" providerId="LiveId" clId="{3DE4C69B-86A1-4432-90C6-6615C522AD30}" dt="2019-09-24T12:59:04.802" v="1117" actId="2696"/>
        <pc:sldMkLst>
          <pc:docMk/>
          <pc:sldMk cId="960607209" sldId="701"/>
        </pc:sldMkLst>
      </pc:sldChg>
      <pc:sldChg chg="del">
        <pc:chgData name="Dmitry Romanov" userId="d8ae66ea23405669" providerId="LiveId" clId="{3DE4C69B-86A1-4432-90C6-6615C522AD30}" dt="2019-09-24T12:39:49.803" v="217" actId="2696"/>
        <pc:sldMkLst>
          <pc:docMk/>
          <pc:sldMk cId="3998035661" sldId="704"/>
        </pc:sldMkLst>
      </pc:sldChg>
      <pc:sldChg chg="modSp ord">
        <pc:chgData name="Dmitry Romanov" userId="d8ae66ea23405669" providerId="LiveId" clId="{3DE4C69B-86A1-4432-90C6-6615C522AD30}" dt="2019-09-24T12:38:57.209" v="160" actId="20577"/>
        <pc:sldMkLst>
          <pc:docMk/>
          <pc:sldMk cId="3585870940" sldId="706"/>
        </pc:sldMkLst>
        <pc:spChg chg="mod">
          <ac:chgData name="Dmitry Romanov" userId="d8ae66ea23405669" providerId="LiveId" clId="{3DE4C69B-86A1-4432-90C6-6615C522AD30}" dt="2019-09-24T12:38:57.209" v="160" actId="20577"/>
          <ac:spMkLst>
            <pc:docMk/>
            <pc:sldMk cId="3585870940" sldId="706"/>
            <ac:spMk id="2" creationId="{2F69FC9F-37CA-4F96-BEDD-B2D70776330B}"/>
          </ac:spMkLst>
        </pc:spChg>
      </pc:sldChg>
      <pc:sldChg chg="del">
        <pc:chgData name="Dmitry Romanov" userId="d8ae66ea23405669" providerId="LiveId" clId="{3DE4C69B-86A1-4432-90C6-6615C522AD30}" dt="2019-09-24T12:39:49.840" v="218" actId="2696"/>
        <pc:sldMkLst>
          <pc:docMk/>
          <pc:sldMk cId="854074984" sldId="708"/>
        </pc:sldMkLst>
      </pc:sldChg>
      <pc:sldChg chg="del">
        <pc:chgData name="Dmitry Romanov" userId="d8ae66ea23405669" providerId="LiveId" clId="{3DE4C69B-86A1-4432-90C6-6615C522AD30}" dt="2019-09-24T12:59:54.715" v="1126" actId="2696"/>
        <pc:sldMkLst>
          <pc:docMk/>
          <pc:sldMk cId="815258506" sldId="710"/>
        </pc:sldMkLst>
      </pc:sldChg>
      <pc:sldChg chg="del">
        <pc:chgData name="Dmitry Romanov" userId="d8ae66ea23405669" providerId="LiveId" clId="{3DE4C69B-86A1-4432-90C6-6615C522AD30}" dt="2019-09-24T12:58:59.703" v="1114" actId="2696"/>
        <pc:sldMkLst>
          <pc:docMk/>
          <pc:sldMk cId="3207342559" sldId="711"/>
        </pc:sldMkLst>
      </pc:sldChg>
      <pc:sldChg chg="del">
        <pc:chgData name="Dmitry Romanov" userId="d8ae66ea23405669" providerId="LiveId" clId="{3DE4C69B-86A1-4432-90C6-6615C522AD30}" dt="2019-09-24T12:59:02.590" v="1115" actId="2696"/>
        <pc:sldMkLst>
          <pc:docMk/>
          <pc:sldMk cId="3057609079" sldId="714"/>
        </pc:sldMkLst>
      </pc:sldChg>
      <pc:sldChg chg="del">
        <pc:chgData name="Dmitry Romanov" userId="d8ae66ea23405669" providerId="LiveId" clId="{3DE4C69B-86A1-4432-90C6-6615C522AD30}" dt="2019-09-24T12:59:03.580" v="1116" actId="2696"/>
        <pc:sldMkLst>
          <pc:docMk/>
          <pc:sldMk cId="870417610" sldId="715"/>
        </pc:sldMkLst>
      </pc:sldChg>
      <pc:sldChg chg="del">
        <pc:chgData name="Dmitry Romanov" userId="d8ae66ea23405669" providerId="LiveId" clId="{3DE4C69B-86A1-4432-90C6-6615C522AD30}" dt="2019-09-24T12:59:59.818" v="1127" actId="2696"/>
        <pc:sldMkLst>
          <pc:docMk/>
          <pc:sldMk cId="3488115551" sldId="716"/>
        </pc:sldMkLst>
      </pc:sldChg>
      <pc:sldChg chg="modSp">
        <pc:chgData name="Dmitry Romanov" userId="d8ae66ea23405669" providerId="LiveId" clId="{3DE4C69B-86A1-4432-90C6-6615C522AD30}" dt="2019-09-24T13:00:43.174" v="1128" actId="1076"/>
        <pc:sldMkLst>
          <pc:docMk/>
          <pc:sldMk cId="2789487468" sldId="719"/>
        </pc:sldMkLst>
        <pc:picChg chg="mod">
          <ac:chgData name="Dmitry Romanov" userId="d8ae66ea23405669" providerId="LiveId" clId="{3DE4C69B-86A1-4432-90C6-6615C522AD30}" dt="2019-09-24T13:00:43.174" v="1128" actId="1076"/>
          <ac:picMkLst>
            <pc:docMk/>
            <pc:sldMk cId="2789487468" sldId="719"/>
            <ac:picMk id="9" creationId="{095E8F9B-3D99-4E4D-B817-4FCE6E33B353}"/>
          </ac:picMkLst>
        </pc:picChg>
      </pc:sldChg>
      <pc:sldChg chg="addSp modSp">
        <pc:chgData name="Dmitry Romanov" userId="d8ae66ea23405669" providerId="LiveId" clId="{3DE4C69B-86A1-4432-90C6-6615C522AD30}" dt="2019-09-24T12:45:50.277" v="627" actId="1076"/>
        <pc:sldMkLst>
          <pc:docMk/>
          <pc:sldMk cId="4005039598" sldId="727"/>
        </pc:sldMkLst>
        <pc:spChg chg="mod">
          <ac:chgData name="Dmitry Romanov" userId="d8ae66ea23405669" providerId="LiveId" clId="{3DE4C69B-86A1-4432-90C6-6615C522AD30}" dt="2019-09-24T12:39:17.646" v="184" actId="20577"/>
          <ac:spMkLst>
            <pc:docMk/>
            <pc:sldMk cId="4005039598" sldId="727"/>
            <ac:spMk id="2" creationId="{557A870F-CB01-4750-9472-383F4478DCAD}"/>
          </ac:spMkLst>
        </pc:spChg>
        <pc:spChg chg="mod">
          <ac:chgData name="Dmitry Romanov" userId="d8ae66ea23405669" providerId="LiveId" clId="{3DE4C69B-86A1-4432-90C6-6615C522AD30}" dt="2019-09-24T12:45:10.840" v="618" actId="27636"/>
          <ac:spMkLst>
            <pc:docMk/>
            <pc:sldMk cId="4005039598" sldId="727"/>
            <ac:spMk id="3" creationId="{4DD70577-27ED-4A49-AEA4-989664769BAC}"/>
          </ac:spMkLst>
        </pc:spChg>
        <pc:picChg chg="add mod ord">
          <ac:chgData name="Dmitry Romanov" userId="d8ae66ea23405669" providerId="LiveId" clId="{3DE4C69B-86A1-4432-90C6-6615C522AD30}" dt="2019-09-24T12:45:50.277" v="627" actId="1076"/>
          <ac:picMkLst>
            <pc:docMk/>
            <pc:sldMk cId="4005039598" sldId="727"/>
            <ac:picMk id="5" creationId="{0166BE43-B255-4CD2-B3A8-6D0C89548B95}"/>
          </ac:picMkLst>
        </pc:picChg>
      </pc:sldChg>
      <pc:sldChg chg="modSp modAnim">
        <pc:chgData name="Dmitry Romanov" userId="d8ae66ea23405669" providerId="LiveId" clId="{3DE4C69B-86A1-4432-90C6-6615C522AD30}" dt="2019-09-24T13:02:37.455" v="1146" actId="20577"/>
        <pc:sldMkLst>
          <pc:docMk/>
          <pc:sldMk cId="1114826832" sldId="730"/>
        </pc:sldMkLst>
        <pc:spChg chg="mod">
          <ac:chgData name="Dmitry Romanov" userId="d8ae66ea23405669" providerId="LiveId" clId="{3DE4C69B-86A1-4432-90C6-6615C522AD30}" dt="2019-09-24T13:02:37.455" v="1146" actId="20577"/>
          <ac:spMkLst>
            <pc:docMk/>
            <pc:sldMk cId="1114826832" sldId="730"/>
            <ac:spMk id="3" creationId="{129AB001-2A1F-4CF4-818D-05C20C75570E}"/>
          </ac:spMkLst>
        </pc:spChg>
      </pc:sldChg>
      <pc:sldChg chg="add del">
        <pc:chgData name="Dmitry Romanov" userId="d8ae66ea23405669" providerId="LiveId" clId="{3DE4C69B-86A1-4432-90C6-6615C522AD30}" dt="2019-09-24T12:58:51.520" v="1112" actId="2696"/>
        <pc:sldMkLst>
          <pc:docMk/>
          <pc:sldMk cId="1055209474" sldId="731"/>
        </pc:sldMkLst>
      </pc:sldChg>
      <pc:sldChg chg="add">
        <pc:chgData name="Dmitry Romanov" userId="d8ae66ea23405669" providerId="LiveId" clId="{3DE4C69B-86A1-4432-90C6-6615C522AD30}" dt="2019-09-24T12:52:33.356" v="685"/>
        <pc:sldMkLst>
          <pc:docMk/>
          <pc:sldMk cId="391126234" sldId="732"/>
        </pc:sldMkLst>
      </pc:sldChg>
      <pc:sldChg chg="modSp add del">
        <pc:chgData name="Dmitry Romanov" userId="d8ae66ea23405669" providerId="LiveId" clId="{3DE4C69B-86A1-4432-90C6-6615C522AD30}" dt="2019-09-24T12:52:03.957" v="684" actId="2696"/>
        <pc:sldMkLst>
          <pc:docMk/>
          <pc:sldMk cId="1408303927" sldId="732"/>
        </pc:sldMkLst>
        <pc:spChg chg="mod">
          <ac:chgData name="Dmitry Romanov" userId="d8ae66ea23405669" providerId="LiveId" clId="{3DE4C69B-86A1-4432-90C6-6615C522AD30}" dt="2019-09-24T12:52:00.342" v="683" actId="20577"/>
          <ac:spMkLst>
            <pc:docMk/>
            <pc:sldMk cId="1408303927" sldId="732"/>
            <ac:spMk id="2" creationId="{4EA1B4DA-0A0A-44CD-8444-C7EE2CBE162D}"/>
          </ac:spMkLst>
        </pc:spChg>
      </pc:sldChg>
      <pc:sldChg chg="modSp add del">
        <pc:chgData name="Dmitry Romanov" userId="d8ae66ea23405669" providerId="LiveId" clId="{3DE4C69B-86A1-4432-90C6-6615C522AD30}" dt="2019-09-24T12:58:51.497" v="1111" actId="2696"/>
        <pc:sldMkLst>
          <pc:docMk/>
          <pc:sldMk cId="2272383" sldId="733"/>
        </pc:sldMkLst>
        <pc:spChg chg="mod">
          <ac:chgData name="Dmitry Romanov" userId="d8ae66ea23405669" providerId="LiveId" clId="{3DE4C69B-86A1-4432-90C6-6615C522AD30}" dt="2019-09-24T12:53:11.178" v="720" actId="20577"/>
          <ac:spMkLst>
            <pc:docMk/>
            <pc:sldMk cId="2272383" sldId="733"/>
            <ac:spMk id="2" creationId="{D833D99D-E965-4D01-AD86-FA7687828C7F}"/>
          </ac:spMkLst>
        </pc:spChg>
      </pc:sldChg>
      <pc:sldChg chg="addSp modSp add">
        <pc:chgData name="Dmitry Romanov" userId="d8ae66ea23405669" providerId="LiveId" clId="{3DE4C69B-86A1-4432-90C6-6615C522AD30}" dt="2019-09-24T12:58:45.764" v="1110" actId="1076"/>
        <pc:sldMkLst>
          <pc:docMk/>
          <pc:sldMk cId="2415805330" sldId="734"/>
        </pc:sldMkLst>
        <pc:spChg chg="mod">
          <ac:chgData name="Dmitry Romanov" userId="d8ae66ea23405669" providerId="LiveId" clId="{3DE4C69B-86A1-4432-90C6-6615C522AD30}" dt="2019-09-24T12:58:39.916" v="1109" actId="20577"/>
          <ac:spMkLst>
            <pc:docMk/>
            <pc:sldMk cId="2415805330" sldId="734"/>
            <ac:spMk id="2" creationId="{28189D90-A19D-4CF1-8EC9-95E217F1ED38}"/>
          </ac:spMkLst>
        </pc:spChg>
        <pc:spChg chg="mod">
          <ac:chgData name="Dmitry Romanov" userId="d8ae66ea23405669" providerId="LiveId" clId="{3DE4C69B-86A1-4432-90C6-6615C522AD30}" dt="2019-09-24T12:58:33.088" v="1097" actId="20577"/>
          <ac:spMkLst>
            <pc:docMk/>
            <pc:sldMk cId="2415805330" sldId="734"/>
            <ac:spMk id="3" creationId="{790D0796-A31D-4E54-A074-F9C80275034E}"/>
          </ac:spMkLst>
        </pc:spChg>
        <pc:spChg chg="add mod">
          <ac:chgData name="Dmitry Romanov" userId="d8ae66ea23405669" providerId="LiveId" clId="{3DE4C69B-86A1-4432-90C6-6615C522AD30}" dt="2019-09-24T12:58:45.764" v="1110" actId="1076"/>
          <ac:spMkLst>
            <pc:docMk/>
            <pc:sldMk cId="2415805330" sldId="734"/>
            <ac:spMk id="5" creationId="{885332A8-331A-4C96-9112-92F3F0D40B44}"/>
          </ac:spMkLst>
        </pc:spChg>
      </pc:sldChg>
      <pc:sldChg chg="add">
        <pc:chgData name="Dmitry Romanov" userId="d8ae66ea23405669" providerId="LiveId" clId="{3DE4C69B-86A1-4432-90C6-6615C522AD30}" dt="2019-09-24T13:03:05.173" v="1147"/>
        <pc:sldMkLst>
          <pc:docMk/>
          <pc:sldMk cId="3872718929" sldId="73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F5F90-33EF-4C44-8B18-670262F90AD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0B990-08C0-4AED-90F5-34EE8EC177B3}">
      <dgm:prSet phldrT="[Text]"/>
      <dgm:spPr/>
      <dgm:t>
        <a:bodyPr/>
        <a:lstStyle/>
        <a:p>
          <a:r>
            <a:rPr lang="en-US" dirty="0"/>
            <a:t>Configuration</a:t>
          </a:r>
        </a:p>
      </dgm:t>
    </dgm:pt>
    <dgm:pt modelId="{8D5E0B78-DFEB-4733-9339-60FEAA7EE402}" type="parTrans" cxnId="{9F23DF9C-9F95-4AA2-8C49-8D9058280BB1}">
      <dgm:prSet/>
      <dgm:spPr/>
      <dgm:t>
        <a:bodyPr/>
        <a:lstStyle/>
        <a:p>
          <a:endParaRPr lang="en-US"/>
        </a:p>
      </dgm:t>
    </dgm:pt>
    <dgm:pt modelId="{E8636F8D-2FA8-4EB2-B831-CD124E8F4031}" type="sibTrans" cxnId="{9F23DF9C-9F95-4AA2-8C49-8D9058280BB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7639B1-87CC-426C-844C-0903CF2E08B9}">
      <dgm:prSet phldrT="[Text]"/>
      <dgm:spPr/>
      <dgm:t>
        <a:bodyPr/>
        <a:lstStyle/>
        <a:p>
          <a:r>
            <a:rPr lang="en-US" dirty="0"/>
            <a:t>Run </a:t>
          </a:r>
          <a:br>
            <a:rPr lang="en-US" dirty="0"/>
          </a:br>
          <a:r>
            <a:rPr lang="en-US" dirty="0"/>
            <a:t>(sim, recon, analysis)</a:t>
          </a:r>
        </a:p>
      </dgm:t>
    </dgm:pt>
    <dgm:pt modelId="{4D807BC3-39FE-41F8-89F2-0A34276233E4}" type="parTrans" cxnId="{C69B6290-398A-47FF-9B7D-41C810C08198}">
      <dgm:prSet/>
      <dgm:spPr/>
      <dgm:t>
        <a:bodyPr/>
        <a:lstStyle/>
        <a:p>
          <a:endParaRPr lang="en-US"/>
        </a:p>
      </dgm:t>
    </dgm:pt>
    <dgm:pt modelId="{BABFEDD8-CF91-4CCC-B988-AABDC7CCA4F3}" type="sibTrans" cxnId="{C69B6290-398A-47FF-9B7D-41C810C0819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6583E0C1-E461-41B1-832C-BE3CC7175395}">
      <dgm:prSet phldrT="[Text]"/>
      <dgm:spPr/>
      <dgm:t>
        <a:bodyPr/>
        <a:lstStyle/>
        <a:p>
          <a:r>
            <a:rPr lang="en-US" dirty="0"/>
            <a:t>Introspect  results</a:t>
          </a:r>
        </a:p>
      </dgm:t>
    </dgm:pt>
    <dgm:pt modelId="{C040FE19-2068-49A9-85BA-AB5A5B8D9A4D}" type="parTrans" cxnId="{32C002C5-276A-4589-B4C8-16CDDA51D04E}">
      <dgm:prSet/>
      <dgm:spPr/>
      <dgm:t>
        <a:bodyPr/>
        <a:lstStyle/>
        <a:p>
          <a:endParaRPr lang="en-US"/>
        </a:p>
      </dgm:t>
    </dgm:pt>
    <dgm:pt modelId="{1B5C7B75-F6CD-4E28-9C02-30D3AF012CA5}" type="sibTrans" cxnId="{32C002C5-276A-4589-B4C8-16CDDA51D04E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F4C137-0643-45FD-9F48-F6C1855B1905}">
      <dgm:prSet phldrT="[Text]"/>
      <dgm:spPr/>
      <dgm:t>
        <a:bodyPr/>
        <a:lstStyle/>
        <a:p>
          <a:r>
            <a:rPr lang="en-US" dirty="0"/>
            <a:t>Tamper with code</a:t>
          </a:r>
        </a:p>
      </dgm:t>
    </dgm:pt>
    <dgm:pt modelId="{BA162EAE-A8CF-42C2-81DA-85A3B7484E80}" type="parTrans" cxnId="{5F23E814-C63B-4759-93A2-17091FCB3E7D}">
      <dgm:prSet/>
      <dgm:spPr/>
      <dgm:t>
        <a:bodyPr/>
        <a:lstStyle/>
        <a:p>
          <a:endParaRPr lang="en-US"/>
        </a:p>
      </dgm:t>
    </dgm:pt>
    <dgm:pt modelId="{BD76AA6C-E5AC-4FFB-8065-7319A0C8161A}" type="sibTrans" cxnId="{5F23E814-C63B-4759-93A2-17091FCB3E7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1681824-07D8-46AE-A85E-A724A9391EB2}" type="pres">
      <dgm:prSet presAssocID="{EBEF5F90-33EF-4C44-8B18-670262F90AD4}" presName="cycle" presStyleCnt="0">
        <dgm:presLayoutVars>
          <dgm:dir/>
          <dgm:resizeHandles val="exact"/>
        </dgm:presLayoutVars>
      </dgm:prSet>
      <dgm:spPr/>
    </dgm:pt>
    <dgm:pt modelId="{670F3A45-313E-418E-9BAE-1405DC323F6F}" type="pres">
      <dgm:prSet presAssocID="{E420B990-08C0-4AED-90F5-34EE8EC177B3}" presName="node" presStyleLbl="node1" presStyleIdx="0" presStyleCnt="4">
        <dgm:presLayoutVars>
          <dgm:bulletEnabled val="1"/>
        </dgm:presLayoutVars>
      </dgm:prSet>
      <dgm:spPr/>
    </dgm:pt>
    <dgm:pt modelId="{0BFBECC9-C0EF-4C6E-9DAA-C3DB94DEEE04}" type="pres">
      <dgm:prSet presAssocID="{E8636F8D-2FA8-4EB2-B831-CD124E8F4031}" presName="sibTrans" presStyleLbl="sibTrans2D1" presStyleIdx="0" presStyleCnt="4"/>
      <dgm:spPr/>
    </dgm:pt>
    <dgm:pt modelId="{D2D27833-8E5F-4494-957E-69C675ACADC6}" type="pres">
      <dgm:prSet presAssocID="{E8636F8D-2FA8-4EB2-B831-CD124E8F4031}" presName="connectorText" presStyleLbl="sibTrans2D1" presStyleIdx="0" presStyleCnt="4"/>
      <dgm:spPr/>
    </dgm:pt>
    <dgm:pt modelId="{8C4D2456-7CC1-4D49-822F-577D46306954}" type="pres">
      <dgm:prSet presAssocID="{657639B1-87CC-426C-844C-0903CF2E08B9}" presName="node" presStyleLbl="node1" presStyleIdx="1" presStyleCnt="4">
        <dgm:presLayoutVars>
          <dgm:bulletEnabled val="1"/>
        </dgm:presLayoutVars>
      </dgm:prSet>
      <dgm:spPr/>
    </dgm:pt>
    <dgm:pt modelId="{7E6547F6-B038-4FD7-9433-1ABB9534A3F4}" type="pres">
      <dgm:prSet presAssocID="{BABFEDD8-CF91-4CCC-B988-AABDC7CCA4F3}" presName="sibTrans" presStyleLbl="sibTrans2D1" presStyleIdx="1" presStyleCnt="4"/>
      <dgm:spPr/>
    </dgm:pt>
    <dgm:pt modelId="{557C5EEA-F8BD-47AD-9795-13D9EBF493BE}" type="pres">
      <dgm:prSet presAssocID="{BABFEDD8-CF91-4CCC-B988-AABDC7CCA4F3}" presName="connectorText" presStyleLbl="sibTrans2D1" presStyleIdx="1" presStyleCnt="4"/>
      <dgm:spPr/>
    </dgm:pt>
    <dgm:pt modelId="{23D633E5-A2E0-4682-BDF7-128CADAA9696}" type="pres">
      <dgm:prSet presAssocID="{6583E0C1-E461-41B1-832C-BE3CC7175395}" presName="node" presStyleLbl="node1" presStyleIdx="2" presStyleCnt="4">
        <dgm:presLayoutVars>
          <dgm:bulletEnabled val="1"/>
        </dgm:presLayoutVars>
      </dgm:prSet>
      <dgm:spPr/>
    </dgm:pt>
    <dgm:pt modelId="{FEA41079-3C44-4591-817F-2AE16F5F3EB4}" type="pres">
      <dgm:prSet presAssocID="{1B5C7B75-F6CD-4E28-9C02-30D3AF012CA5}" presName="sibTrans" presStyleLbl="sibTrans2D1" presStyleIdx="2" presStyleCnt="4"/>
      <dgm:spPr/>
    </dgm:pt>
    <dgm:pt modelId="{00BF71EA-C375-4314-8558-6C8EBA1DB878}" type="pres">
      <dgm:prSet presAssocID="{1B5C7B75-F6CD-4E28-9C02-30D3AF012CA5}" presName="connectorText" presStyleLbl="sibTrans2D1" presStyleIdx="2" presStyleCnt="4"/>
      <dgm:spPr/>
    </dgm:pt>
    <dgm:pt modelId="{B1903426-DFA0-4BF0-8BD4-4D8AEC891710}" type="pres">
      <dgm:prSet presAssocID="{C1F4C137-0643-45FD-9F48-F6C1855B1905}" presName="node" presStyleLbl="node1" presStyleIdx="3" presStyleCnt="4">
        <dgm:presLayoutVars>
          <dgm:bulletEnabled val="1"/>
        </dgm:presLayoutVars>
      </dgm:prSet>
      <dgm:spPr/>
    </dgm:pt>
    <dgm:pt modelId="{6E864BA4-7C13-416F-AAD6-C9F623961BE1}" type="pres">
      <dgm:prSet presAssocID="{BD76AA6C-E5AC-4FFB-8065-7319A0C8161A}" presName="sibTrans" presStyleLbl="sibTrans2D1" presStyleIdx="3" presStyleCnt="4"/>
      <dgm:spPr/>
    </dgm:pt>
    <dgm:pt modelId="{F78697BB-A49C-4EC8-B033-702AC1C4C7F1}" type="pres">
      <dgm:prSet presAssocID="{BD76AA6C-E5AC-4FFB-8065-7319A0C8161A}" presName="connectorText" presStyleLbl="sibTrans2D1" presStyleIdx="3" presStyleCnt="4"/>
      <dgm:spPr/>
    </dgm:pt>
  </dgm:ptLst>
  <dgm:cxnLst>
    <dgm:cxn modelId="{5F23E814-C63B-4759-93A2-17091FCB3E7D}" srcId="{EBEF5F90-33EF-4C44-8B18-670262F90AD4}" destId="{C1F4C137-0643-45FD-9F48-F6C1855B1905}" srcOrd="3" destOrd="0" parTransId="{BA162EAE-A8CF-42C2-81DA-85A3B7484E80}" sibTransId="{BD76AA6C-E5AC-4FFB-8065-7319A0C8161A}"/>
    <dgm:cxn modelId="{78A78E18-6396-467E-A48E-A40A2E030FD1}" type="presOf" srcId="{C1F4C137-0643-45FD-9F48-F6C1855B1905}" destId="{B1903426-DFA0-4BF0-8BD4-4D8AEC891710}" srcOrd="0" destOrd="0" presId="urn:microsoft.com/office/officeart/2005/8/layout/cycle2"/>
    <dgm:cxn modelId="{91D5942C-04FB-47BD-A7D0-7A345D3EDAD5}" type="presOf" srcId="{E8636F8D-2FA8-4EB2-B831-CD124E8F4031}" destId="{D2D27833-8E5F-4494-957E-69C675ACADC6}" srcOrd="1" destOrd="0" presId="urn:microsoft.com/office/officeart/2005/8/layout/cycle2"/>
    <dgm:cxn modelId="{D526FE30-E2BF-476C-8DC8-9B20F47579C6}" type="presOf" srcId="{657639B1-87CC-426C-844C-0903CF2E08B9}" destId="{8C4D2456-7CC1-4D49-822F-577D46306954}" srcOrd="0" destOrd="0" presId="urn:microsoft.com/office/officeart/2005/8/layout/cycle2"/>
    <dgm:cxn modelId="{96AB4B35-B722-4193-B846-FB4D0EC6D953}" type="presOf" srcId="{E8636F8D-2FA8-4EB2-B831-CD124E8F4031}" destId="{0BFBECC9-C0EF-4C6E-9DAA-C3DB94DEEE04}" srcOrd="0" destOrd="0" presId="urn:microsoft.com/office/officeart/2005/8/layout/cycle2"/>
    <dgm:cxn modelId="{20B3CD62-75B2-45F1-BE20-FE12BD958F09}" type="presOf" srcId="{1B5C7B75-F6CD-4E28-9C02-30D3AF012CA5}" destId="{FEA41079-3C44-4591-817F-2AE16F5F3EB4}" srcOrd="0" destOrd="0" presId="urn:microsoft.com/office/officeart/2005/8/layout/cycle2"/>
    <dgm:cxn modelId="{2F012B4A-A99A-4F8E-97FA-3F708C5725D0}" type="presOf" srcId="{BD76AA6C-E5AC-4FFB-8065-7319A0C8161A}" destId="{F78697BB-A49C-4EC8-B033-702AC1C4C7F1}" srcOrd="1" destOrd="0" presId="urn:microsoft.com/office/officeart/2005/8/layout/cycle2"/>
    <dgm:cxn modelId="{ABE36180-4594-4A15-9C61-FD2534BA1410}" type="presOf" srcId="{1B5C7B75-F6CD-4E28-9C02-30D3AF012CA5}" destId="{00BF71EA-C375-4314-8558-6C8EBA1DB878}" srcOrd="1" destOrd="0" presId="urn:microsoft.com/office/officeart/2005/8/layout/cycle2"/>
    <dgm:cxn modelId="{F03B258E-9F12-4E5E-8C4F-0FFD088ECF9B}" type="presOf" srcId="{BD76AA6C-E5AC-4FFB-8065-7319A0C8161A}" destId="{6E864BA4-7C13-416F-AAD6-C9F623961BE1}" srcOrd="0" destOrd="0" presId="urn:microsoft.com/office/officeart/2005/8/layout/cycle2"/>
    <dgm:cxn modelId="{C69B6290-398A-47FF-9B7D-41C810C08198}" srcId="{EBEF5F90-33EF-4C44-8B18-670262F90AD4}" destId="{657639B1-87CC-426C-844C-0903CF2E08B9}" srcOrd="1" destOrd="0" parTransId="{4D807BC3-39FE-41F8-89F2-0A34276233E4}" sibTransId="{BABFEDD8-CF91-4CCC-B988-AABDC7CCA4F3}"/>
    <dgm:cxn modelId="{02EF9895-CAA5-4ECC-97A5-717311A1A784}" type="presOf" srcId="{EBEF5F90-33EF-4C44-8B18-670262F90AD4}" destId="{C1681824-07D8-46AE-A85E-A724A9391EB2}" srcOrd="0" destOrd="0" presId="urn:microsoft.com/office/officeart/2005/8/layout/cycle2"/>
    <dgm:cxn modelId="{9F23DF9C-9F95-4AA2-8C49-8D9058280BB1}" srcId="{EBEF5F90-33EF-4C44-8B18-670262F90AD4}" destId="{E420B990-08C0-4AED-90F5-34EE8EC177B3}" srcOrd="0" destOrd="0" parTransId="{8D5E0B78-DFEB-4733-9339-60FEAA7EE402}" sibTransId="{E8636F8D-2FA8-4EB2-B831-CD124E8F4031}"/>
    <dgm:cxn modelId="{D0A4E8AD-F06F-4361-B931-9854F97EA9F0}" type="presOf" srcId="{E420B990-08C0-4AED-90F5-34EE8EC177B3}" destId="{670F3A45-313E-418E-9BAE-1405DC323F6F}" srcOrd="0" destOrd="0" presId="urn:microsoft.com/office/officeart/2005/8/layout/cycle2"/>
    <dgm:cxn modelId="{EF4251B4-D9FA-4D7E-A8A4-2FEA58366887}" type="presOf" srcId="{BABFEDD8-CF91-4CCC-B988-AABDC7CCA4F3}" destId="{7E6547F6-B038-4FD7-9433-1ABB9534A3F4}" srcOrd="0" destOrd="0" presId="urn:microsoft.com/office/officeart/2005/8/layout/cycle2"/>
    <dgm:cxn modelId="{6A0DF2BC-FE59-40C7-A8BD-C40CE9DC6A14}" type="presOf" srcId="{6583E0C1-E461-41B1-832C-BE3CC7175395}" destId="{23D633E5-A2E0-4682-BDF7-128CADAA9696}" srcOrd="0" destOrd="0" presId="urn:microsoft.com/office/officeart/2005/8/layout/cycle2"/>
    <dgm:cxn modelId="{32C002C5-276A-4589-B4C8-16CDDA51D04E}" srcId="{EBEF5F90-33EF-4C44-8B18-670262F90AD4}" destId="{6583E0C1-E461-41B1-832C-BE3CC7175395}" srcOrd="2" destOrd="0" parTransId="{C040FE19-2068-49A9-85BA-AB5A5B8D9A4D}" sibTransId="{1B5C7B75-F6CD-4E28-9C02-30D3AF012CA5}"/>
    <dgm:cxn modelId="{F465E4DB-5F99-49B1-9C5A-987915AE013E}" type="presOf" srcId="{BABFEDD8-CF91-4CCC-B988-AABDC7CCA4F3}" destId="{557C5EEA-F8BD-47AD-9795-13D9EBF493BE}" srcOrd="1" destOrd="0" presId="urn:microsoft.com/office/officeart/2005/8/layout/cycle2"/>
    <dgm:cxn modelId="{60B2CB64-FBB9-4E93-9007-1DBCD801E481}" type="presParOf" srcId="{C1681824-07D8-46AE-A85E-A724A9391EB2}" destId="{670F3A45-313E-418E-9BAE-1405DC323F6F}" srcOrd="0" destOrd="0" presId="urn:microsoft.com/office/officeart/2005/8/layout/cycle2"/>
    <dgm:cxn modelId="{9995C3D3-2F23-4810-BD7B-3B2231EDD856}" type="presParOf" srcId="{C1681824-07D8-46AE-A85E-A724A9391EB2}" destId="{0BFBECC9-C0EF-4C6E-9DAA-C3DB94DEEE04}" srcOrd="1" destOrd="0" presId="urn:microsoft.com/office/officeart/2005/8/layout/cycle2"/>
    <dgm:cxn modelId="{5E664D79-7545-44B1-AD5E-FB21FC34A342}" type="presParOf" srcId="{0BFBECC9-C0EF-4C6E-9DAA-C3DB94DEEE04}" destId="{D2D27833-8E5F-4494-957E-69C675ACADC6}" srcOrd="0" destOrd="0" presId="urn:microsoft.com/office/officeart/2005/8/layout/cycle2"/>
    <dgm:cxn modelId="{F0D407B5-6CB1-4D07-9EF2-E15803DA3552}" type="presParOf" srcId="{C1681824-07D8-46AE-A85E-A724A9391EB2}" destId="{8C4D2456-7CC1-4D49-822F-577D46306954}" srcOrd="2" destOrd="0" presId="urn:microsoft.com/office/officeart/2005/8/layout/cycle2"/>
    <dgm:cxn modelId="{3F72C892-22CF-47BB-B252-EC62F60763B9}" type="presParOf" srcId="{C1681824-07D8-46AE-A85E-A724A9391EB2}" destId="{7E6547F6-B038-4FD7-9433-1ABB9534A3F4}" srcOrd="3" destOrd="0" presId="urn:microsoft.com/office/officeart/2005/8/layout/cycle2"/>
    <dgm:cxn modelId="{6262E148-633B-40B2-87F0-6889CDDFA811}" type="presParOf" srcId="{7E6547F6-B038-4FD7-9433-1ABB9534A3F4}" destId="{557C5EEA-F8BD-47AD-9795-13D9EBF493BE}" srcOrd="0" destOrd="0" presId="urn:microsoft.com/office/officeart/2005/8/layout/cycle2"/>
    <dgm:cxn modelId="{3A673B74-97A5-4313-AAA7-734F49E13E2D}" type="presParOf" srcId="{C1681824-07D8-46AE-A85E-A724A9391EB2}" destId="{23D633E5-A2E0-4682-BDF7-128CADAA9696}" srcOrd="4" destOrd="0" presId="urn:microsoft.com/office/officeart/2005/8/layout/cycle2"/>
    <dgm:cxn modelId="{90AB2F05-4C2C-4347-9C70-445D7DB8D8E3}" type="presParOf" srcId="{C1681824-07D8-46AE-A85E-A724A9391EB2}" destId="{FEA41079-3C44-4591-817F-2AE16F5F3EB4}" srcOrd="5" destOrd="0" presId="urn:microsoft.com/office/officeart/2005/8/layout/cycle2"/>
    <dgm:cxn modelId="{0BA23AC1-751F-4172-8066-9F5AE11EF008}" type="presParOf" srcId="{FEA41079-3C44-4591-817F-2AE16F5F3EB4}" destId="{00BF71EA-C375-4314-8558-6C8EBA1DB878}" srcOrd="0" destOrd="0" presId="urn:microsoft.com/office/officeart/2005/8/layout/cycle2"/>
    <dgm:cxn modelId="{28BA45A3-6484-4620-8504-6D5480B0F946}" type="presParOf" srcId="{C1681824-07D8-46AE-A85E-A724A9391EB2}" destId="{B1903426-DFA0-4BF0-8BD4-4D8AEC891710}" srcOrd="6" destOrd="0" presId="urn:microsoft.com/office/officeart/2005/8/layout/cycle2"/>
    <dgm:cxn modelId="{3745A921-CB18-4A6B-80E2-384176EA88AA}" type="presParOf" srcId="{C1681824-07D8-46AE-A85E-A724A9391EB2}" destId="{6E864BA4-7C13-416F-AAD6-C9F623961BE1}" srcOrd="7" destOrd="0" presId="urn:microsoft.com/office/officeart/2005/8/layout/cycle2"/>
    <dgm:cxn modelId="{BBC99ED3-18F5-40F7-9631-9A8548313EF5}" type="presParOf" srcId="{6E864BA4-7C13-416F-AAD6-C9F623961BE1}" destId="{F78697BB-A49C-4EC8-B033-702AC1C4C7F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F3A45-313E-418E-9BAE-1405DC323F6F}">
      <dsp:nvSpPr>
        <dsp:cNvPr id="0" name=""/>
        <dsp:cNvSpPr/>
      </dsp:nvSpPr>
      <dsp:spPr>
        <a:xfrm>
          <a:off x="3240470" y="954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Configuration</a:t>
          </a:r>
        </a:p>
      </dsp:txBody>
      <dsp:txXfrm>
        <a:off x="3405273" y="165757"/>
        <a:ext cx="795737" cy="795737"/>
      </dsp:txXfrm>
    </dsp:sp>
    <dsp:sp modelId="{0BFBECC9-C0EF-4C6E-9DAA-C3DB94DEEE04}">
      <dsp:nvSpPr>
        <dsp:cNvPr id="0" name=""/>
        <dsp:cNvSpPr/>
      </dsp:nvSpPr>
      <dsp:spPr>
        <a:xfrm rot="2700000">
          <a:off x="4245209" y="966054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258412" y="1010139"/>
        <a:ext cx="210368" cy="227881"/>
      </dsp:txXfrm>
    </dsp:sp>
    <dsp:sp modelId="{8C4D2456-7CC1-4D49-822F-577D46306954}">
      <dsp:nvSpPr>
        <dsp:cNvPr id="0" name=""/>
        <dsp:cNvSpPr/>
      </dsp:nvSpPr>
      <dsp:spPr>
        <a:xfrm>
          <a:off x="4437159" y="119764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Run </a:t>
          </a:r>
          <a:br>
            <a:rPr lang="en-US" sz="1000" kern="1200" dirty="0"/>
          </a:br>
          <a:r>
            <a:rPr lang="en-US" sz="1000" kern="1200" dirty="0"/>
            <a:t>(sim, recon, analysis)</a:t>
          </a:r>
        </a:p>
      </dsp:txBody>
      <dsp:txXfrm>
        <a:off x="4601962" y="1362446"/>
        <a:ext cx="795737" cy="795737"/>
      </dsp:txXfrm>
    </dsp:sp>
    <dsp:sp modelId="{7E6547F6-B038-4FD7-9433-1ABB9534A3F4}">
      <dsp:nvSpPr>
        <dsp:cNvPr id="0" name=""/>
        <dsp:cNvSpPr/>
      </dsp:nvSpPr>
      <dsp:spPr>
        <a:xfrm rot="8100000">
          <a:off x="4257237" y="2162744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4334192" y="2206829"/>
        <a:ext cx="210368" cy="227881"/>
      </dsp:txXfrm>
    </dsp:sp>
    <dsp:sp modelId="{23D633E5-A2E0-4682-BDF7-128CADAA9696}">
      <dsp:nvSpPr>
        <dsp:cNvPr id="0" name=""/>
        <dsp:cNvSpPr/>
      </dsp:nvSpPr>
      <dsp:spPr>
        <a:xfrm>
          <a:off x="3240470" y="239433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Introspect  results</a:t>
          </a:r>
        </a:p>
      </dsp:txBody>
      <dsp:txXfrm>
        <a:off x="3405273" y="2559136"/>
        <a:ext cx="795737" cy="795737"/>
      </dsp:txXfrm>
    </dsp:sp>
    <dsp:sp modelId="{FEA41079-3C44-4591-817F-2AE16F5F3EB4}">
      <dsp:nvSpPr>
        <dsp:cNvPr id="0" name=""/>
        <dsp:cNvSpPr/>
      </dsp:nvSpPr>
      <dsp:spPr>
        <a:xfrm rot="13500000">
          <a:off x="3060548" y="2174772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137503" y="2282609"/>
        <a:ext cx="210368" cy="227881"/>
      </dsp:txXfrm>
    </dsp:sp>
    <dsp:sp modelId="{B1903426-DFA0-4BF0-8BD4-4D8AEC891710}">
      <dsp:nvSpPr>
        <dsp:cNvPr id="0" name=""/>
        <dsp:cNvSpPr/>
      </dsp:nvSpPr>
      <dsp:spPr>
        <a:xfrm>
          <a:off x="2043780" y="1197643"/>
          <a:ext cx="1125343" cy="1125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Tamper with code</a:t>
          </a:r>
        </a:p>
      </dsp:txBody>
      <dsp:txXfrm>
        <a:off x="2208583" y="1362446"/>
        <a:ext cx="795737" cy="795737"/>
      </dsp:txXfrm>
    </dsp:sp>
    <dsp:sp modelId="{6E864BA4-7C13-416F-AAD6-C9F623961BE1}">
      <dsp:nvSpPr>
        <dsp:cNvPr id="0" name=""/>
        <dsp:cNvSpPr/>
      </dsp:nvSpPr>
      <dsp:spPr>
        <a:xfrm rot="18900000">
          <a:off x="3048519" y="978083"/>
          <a:ext cx="300526" cy="379803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61722" y="1085920"/>
        <a:ext cx="210368" cy="227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39043-086E-9348-8B91-ADFC874F0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44D3D-7ADB-9F4C-8AB6-C96C709C5F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F88C6-F3E9-E740-B4F3-680543F9DAD4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0A7DD-353D-8546-8F3D-5513676D5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3F7C8-30E7-554B-A770-F459F2AD9D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B6684-0FB0-8E4A-B8A8-235CEE18D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87D9-9606-4A7F-A73A-768A64871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74F7B-A566-4481-8FED-4373D8219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39E3-9BDB-4AD9-9809-5164EA6C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F5C5-5E63-45BF-8378-ADA145F2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ED7CF-FA46-40F5-A22D-5054B9AB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98859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064D-3689-4022-850D-52493AE8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EB52-8BDF-4EB8-B9C9-C9B772FD6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10745-A9CB-4004-A911-59594694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42F0-87B4-46AA-8C8E-086B066C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90275-567A-424D-BD0F-51065080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2390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61D221-25F2-45C0-9051-6A5ECEBD0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1A84B-F40E-4DE7-BEE1-5DBD499F5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EB94-D301-49A0-8BA9-15AD3DC7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EB715-A33F-4525-AE90-3899E09D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B2E2-C650-40EB-8D41-7E5D4B7D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050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6502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7465-2A50-6249-8897-67E9365998BC}"/>
              </a:ext>
            </a:extLst>
          </p:cNvPr>
          <p:cNvSpPr txBox="1"/>
          <p:nvPr userDrawn="1"/>
        </p:nvSpPr>
        <p:spPr>
          <a:xfrm>
            <a:off x="3264741" y="6467336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UG software meeting</a:t>
            </a: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8B965-77B2-F94E-9E8F-94DE39B1D789}"/>
              </a:ext>
            </a:extLst>
          </p:cNvPr>
          <p:cNvSpPr txBox="1"/>
          <p:nvPr userDrawn="1"/>
        </p:nvSpPr>
        <p:spPr>
          <a:xfrm>
            <a:off x="7816855" y="6508722"/>
            <a:ext cx="2396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Dmitry Romanov   September 24, 2019</a:t>
            </a:r>
          </a:p>
        </p:txBody>
      </p:sp>
    </p:spTree>
    <p:extLst>
      <p:ext uri="{BB962C8B-B14F-4D97-AF65-F5344CB8AC3E}">
        <p14:creationId xmlns:p14="http://schemas.microsoft.com/office/powerpoint/2010/main" val="170944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A2CA5B0-9273-46A2-BBDE-2AEA4289717A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0FA1-EDF2-40E9-AB8C-E23B91EC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7A0C-5164-4C57-A189-BA05B6627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F5379-FC7A-421F-9037-9E4F15FC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A2A51-E8C3-4C84-9A66-ACEF9CD3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472A-8A0A-4FAB-9CA4-86407A1D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1970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CFNS Inaugural Symposium, A. Seryi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D400A2-190C-42AB-9A33-2911F6059AF5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C1B75-A99D-4094-98AE-7C6BA453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BF146-24E0-40B7-A786-577E3E9AF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56D42-22FD-497E-BD93-A29C2042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9A7C7-6CEC-4906-9C3B-1B981CF7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D713B-6C00-4687-9A32-3336EE28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6452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9B22-7E0D-4F3B-BE63-7A5B852E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7699-98CC-4CB9-9332-7672A5234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E1372-F0AC-4E9E-8A00-F508FA57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70FDB-FFC5-4812-A25E-8200AC26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A174C-8781-412B-A4CF-66585FB1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8BDCB-B6F9-4BCF-8B15-9BD6BED4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7936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9C9D-DE40-4405-A1F1-9112FD29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21274-F91A-46DC-8FE5-D7CFD97D1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28E39-06BA-4292-ACF5-53B150F89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2DDD9-5967-4C94-A0F8-F3B7480D8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463D1-BD01-4B12-BC20-BBC1B4E26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13B04-6C7B-4BC4-8E26-76EC79A2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B5926-9C47-44F6-A57B-79BB46DA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9694E-32E6-453F-8EBE-3495FD46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6867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CC25-27BD-4A1E-881E-100109CE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F817F-E325-4203-ADD1-1422AC11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027BD-4A0E-4BB3-8302-FB07F3C2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51FAB-023A-41F2-AFD9-BC408338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4853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2A3C1-1E97-4BF2-A39B-4563CCAD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50190-7DF0-4AC4-9F51-AEB99743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455FD-26A4-4010-A0E9-48B6A0C6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8936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B063-D4DE-4CB5-A145-F5F07D83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CBD37-AC04-44C4-906F-5732124C7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41F85-D37F-4387-AD6F-07AF1F7FD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65CD1-8D85-445B-932B-9EF3EFF2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1ACEC-BC12-4AF9-A5B8-488190C8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D5FBD-3B11-4753-9BB2-55AEA697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9895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4DD9-C0C6-4B7E-BF68-A253C80B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5BBE0-5719-490E-8892-15A748B37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C4DAC-54BB-4492-A654-754DA4C9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6BA1C-54BC-49CC-824F-5B2DE8E1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64AA9-13B0-4997-88FF-9B438C26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2CDD5-5757-43CD-9432-C61EBE11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687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D11235-186F-4AC8-889A-6C93F868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B149-9A80-41E3-8334-DF909E771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C6F3C-7E28-4F0B-9615-41D576FEF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5B9A4-D450-4077-8CC5-BE17A26D6D96}" type="datetime2">
              <a:rPr lang="en-US" smtClean="0"/>
              <a:t>Tuesday, September 24, 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B8D7C-D3F9-42E2-81DC-C9843D52A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CFNS Inaugural Symposium, A. Seryi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52AE2-E5BE-4A04-A9A8-6C260D89F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4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661" r:id="rId13"/>
    <p:sldLayoutId id="214748366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7512C3-41B3-4670-84F4-7C78790C9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2666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593513A-38BC-46A3-94C2-784D3BF2B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9339" y="6034241"/>
            <a:ext cx="5294832" cy="617838"/>
          </a:xfrm>
        </p:spPr>
        <p:txBody>
          <a:bodyPr/>
          <a:lstStyle/>
          <a:p>
            <a:r>
              <a:rPr lang="en-US" dirty="0"/>
              <a:t>Entry point for EIC software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0BB74E-D387-4688-A1AC-2CC68D139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Dmitry Romanov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BBB9C-E2DE-4C10-8B34-562CBC963C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6038" y="6467475"/>
            <a:ext cx="715962" cy="30321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C24CF3-9BE7-4CCA-ABDB-41F2A809BE77}"/>
              </a:ext>
            </a:extLst>
          </p:cNvPr>
          <p:cNvGrpSpPr/>
          <p:nvPr/>
        </p:nvGrpSpPr>
        <p:grpSpPr>
          <a:xfrm>
            <a:off x="3229339" y="1027689"/>
            <a:ext cx="5626083" cy="3429480"/>
            <a:chOff x="3229339" y="1027689"/>
            <a:chExt cx="5626083" cy="3429480"/>
          </a:xfrm>
        </p:grpSpPr>
        <p:pic>
          <p:nvPicPr>
            <p:cNvPr id="11" name="Picture 10" descr="EPIC news&#10;">
              <a:extLst>
                <a:ext uri="{FF2B5EF4-FFF2-40B4-BE49-F238E27FC236}">
                  <a16:creationId xmlns:a16="http://schemas.microsoft.com/office/drawing/2014/main" id="{CEF3EAB7-2292-4371-BEC7-0600C1A6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9339" y="1027689"/>
              <a:ext cx="5626083" cy="3429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CD6441-66D6-4862-83AD-88FA273556F5}"/>
                </a:ext>
              </a:extLst>
            </p:cNvPr>
            <p:cNvSpPr txBox="1"/>
            <p:nvPr/>
          </p:nvSpPr>
          <p:spPr>
            <a:xfrm>
              <a:off x="3515499" y="1291730"/>
              <a:ext cx="5339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EPIC NEWS!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85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D91A-30F2-4583-8F09-B58C9CCD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err="1"/>
              <a:t>jupyter</a:t>
            </a:r>
            <a:r>
              <a:rPr lang="en-US" dirty="0"/>
              <a:t> + data science shines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A805-E350-4382-B728-7BF7A767A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good for final analysis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Root + notebooks, </a:t>
            </a:r>
            <a:r>
              <a:rPr lang="en-US" dirty="0" err="1"/>
              <a:t>PyROOT</a:t>
            </a:r>
            <a:r>
              <a:rPr lang="en-US" dirty="0"/>
              <a:t>, introspecting root files, etc. are supported</a:t>
            </a:r>
            <a:br>
              <a:rPr lang="en-US" dirty="0"/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(for those, who would like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good’n’old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root analysis)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Modern data science tools, uproot, </a:t>
            </a:r>
            <a:r>
              <a:rPr lang="en-US" dirty="0" err="1"/>
              <a:t>panas</a:t>
            </a:r>
            <a:r>
              <a:rPr lang="en-US" dirty="0"/>
              <a:t>, dusk and </a:t>
            </a:r>
            <a:r>
              <a:rPr lang="en-US" dirty="0" err="1"/>
              <a:t>plotly</a:t>
            </a:r>
            <a:r>
              <a:rPr lang="en-US" dirty="0"/>
              <a:t> are there too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Very good at documentation, common tutorials and examples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Collaborative work, easy publishing</a:t>
            </a:r>
            <a:br>
              <a:rPr lang="en-US" dirty="0"/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(easy to start and distribute on clouds, remote, dockers, etc. Plots in repos)</a:t>
            </a:r>
            <a:br>
              <a:rPr lang="en-US" i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Latex is supported. </a:t>
            </a:r>
            <a:br>
              <a:rPr lang="en-US" dirty="0"/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(i.e. it is a good medium not only for notebooks, but  not interactive notes/articles in general)</a:t>
            </a:r>
          </a:p>
          <a:p>
            <a:r>
              <a:rPr lang="en-US" dirty="0"/>
              <a:t>Tools for workflow and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C8DC0-6BB7-44C8-80A8-ECC6E07E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6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2381-B78F-4B1C-927E-3EEB917D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F9592-F87E-4178-A420-F3011470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5FF85-5E50-442F-A53E-25FDDC90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940" y="1550445"/>
            <a:ext cx="4990362" cy="371479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42FE17B-84AA-42BF-B598-0DA9BD1CE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0440" b="-1139"/>
          <a:stretch/>
        </p:blipFill>
        <p:spPr>
          <a:xfrm>
            <a:off x="677699" y="1550445"/>
            <a:ext cx="4990362" cy="3757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6F7E1C-3702-4EC3-BB33-91F7B6239377}"/>
              </a:ext>
            </a:extLst>
          </p:cNvPr>
          <p:cNvSpPr txBox="1"/>
          <p:nvPr/>
        </p:nvSpPr>
        <p:spPr>
          <a:xfrm>
            <a:off x="5915025" y="3321844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79612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B84E-1863-441F-ABD7-A450A601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4E1DD-6C35-4268-A480-E7A76BAE5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51793"/>
            <a:ext cx="10094118" cy="5381694"/>
          </a:xfrm>
        </p:spPr>
        <p:txBody>
          <a:bodyPr/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800" dirty="0"/>
              <a:t>“What we’re seeing is that by lowering that barrier and by producing a tool that is very close to the natural workflow, it makes it sort of easy to do the right thing,”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© Fernando Perez,</a:t>
            </a:r>
            <a:br>
              <a:rPr lang="en-US" dirty="0"/>
            </a:br>
            <a:r>
              <a:rPr lang="en-US" dirty="0"/>
              <a:t>- </a:t>
            </a:r>
            <a:r>
              <a:rPr lang="en-US" sz="1800" dirty="0"/>
              <a:t>A research scientist at UC Berkeley </a:t>
            </a:r>
            <a:br>
              <a:rPr lang="en-US" sz="1800" dirty="0"/>
            </a:br>
            <a:r>
              <a:rPr lang="en-US" sz="1800" dirty="0"/>
              <a:t>- One of the founders of the Berkeley Institute for Data Science. </a:t>
            </a:r>
            <a:br>
              <a:rPr lang="en-US" sz="1800" dirty="0"/>
            </a:br>
            <a:r>
              <a:rPr lang="en-US" sz="1800" dirty="0"/>
              <a:t>- Creator of the original </a:t>
            </a:r>
            <a:r>
              <a:rPr lang="en-US" sz="1800" dirty="0" err="1"/>
              <a:t>IPython</a:t>
            </a:r>
            <a:r>
              <a:rPr lang="en-US" sz="1800" dirty="0"/>
              <a:t> in 2001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1F6BE-68CF-49ED-BADB-9F7CB547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6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861872-1096-4612-9ED5-146AFE553BA8}"/>
              </a:ext>
            </a:extLst>
          </p:cNvPr>
          <p:cNvSpPr/>
          <p:nvPr/>
        </p:nvSpPr>
        <p:spPr>
          <a:xfrm>
            <a:off x="1748860" y="3477060"/>
            <a:ext cx="8582689" cy="2634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0FD56-E4B1-4DBE-9857-2697402C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forward region study plots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1624D-D581-4C23-B948-9F808911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382DE-627B-4175-874A-F863BD66A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 t="6173" r="7565" b="2819"/>
          <a:stretch/>
        </p:blipFill>
        <p:spPr>
          <a:xfrm>
            <a:off x="2186541" y="1127483"/>
            <a:ext cx="2387259" cy="2187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5EF0D-3935-4412-A37C-944446F2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3"/>
          <a:stretch/>
        </p:blipFill>
        <p:spPr>
          <a:xfrm>
            <a:off x="7759203" y="997065"/>
            <a:ext cx="2692060" cy="218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8924B-FE46-412C-92F5-9392C956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10" y="906998"/>
            <a:ext cx="2702783" cy="252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5AF53-12F5-4E39-A845-8105E9207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925" y="3573180"/>
            <a:ext cx="4288069" cy="237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B2A5E6-E2C5-491D-85C9-ABB3E2FC16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31"/>
          <a:stretch/>
        </p:blipFill>
        <p:spPr>
          <a:xfrm>
            <a:off x="6010127" y="3573180"/>
            <a:ext cx="4197458" cy="24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30ED-1DFE-4C35-9814-8D9E36AE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</a:t>
            </a:r>
            <a:r>
              <a:rPr lang="en-US" dirty="0" err="1"/>
              <a:t>jupyterlab</a:t>
            </a:r>
            <a:r>
              <a:rPr lang="en-US" dirty="0"/>
              <a:t> in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67529-95F3-4E7C-9906-4EBFD6973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management - GUI for git integration</a:t>
            </a:r>
          </a:p>
          <a:p>
            <a:r>
              <a:rPr lang="en-US" dirty="0"/>
              <a:t>Adoption of the language server protocol</a:t>
            </a:r>
          </a:p>
          <a:p>
            <a:r>
              <a:rPr lang="en-US" dirty="0"/>
              <a:t>Many debugging tools a being developed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1922E-590A-4E41-A350-3E497314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7185ED7-479B-4C30-B496-6F956221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884" y="3135376"/>
            <a:ext cx="6317512" cy="2828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0F8E6-AF48-4494-8F78-8B8161D1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40" y="846468"/>
            <a:ext cx="35814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5BA27-B164-4C07-92C7-5F731821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2" y="2627140"/>
            <a:ext cx="3723942" cy="34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3B89-C5AD-4703-BB6D-E531FEDB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BB636-6013-40B2-ABD5-3B49D9B42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python libraries are speed up with C and others (</a:t>
            </a:r>
            <a:r>
              <a:rPr lang="en-US" dirty="0" err="1"/>
              <a:t>cython</a:t>
            </a:r>
            <a:r>
              <a:rPr lang="en-US" dirty="0"/>
              <a:t>, boos-python, C++,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Cons</a:t>
            </a:r>
            <a:r>
              <a:rPr lang="en-US" dirty="0"/>
              <a:t> (</a:t>
            </a:r>
            <a:r>
              <a:rPr lang="en-US" dirty="0">
                <a:solidFill>
                  <a:srgbClr val="C00000"/>
                </a:solidFill>
              </a:rPr>
              <a:t>as it looks like</a:t>
            </a:r>
            <a:r>
              <a:rPr lang="en-US" dirty="0"/>
              <a:t>): </a:t>
            </a:r>
            <a:br>
              <a:rPr lang="en-US" dirty="0"/>
            </a:br>
            <a:r>
              <a:rPr lang="en-US" dirty="0"/>
              <a:t>Instead of messing with C/C++, users must know python, C and how they interact.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Cython</a:t>
            </a:r>
            <a:r>
              <a:rPr lang="en-US" dirty="0"/>
              <a:t>? C++ API, </a:t>
            </a:r>
            <a:r>
              <a:rPr lang="en-US" dirty="0" err="1"/>
              <a:t>numpy</a:t>
            </a:r>
            <a:r>
              <a:rPr lang="en-US" dirty="0"/>
              <a:t> API)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2746-3704-4B2A-9248-FB00C749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48ECD-F45B-47AF-8DBF-2912130A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26" y="1421266"/>
            <a:ext cx="41052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6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B431-3D1D-40DD-9F6B-285402A3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Numba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86CFE3-762A-4C02-83AA-0CAD9B893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475" y="966788"/>
            <a:ext cx="9506500" cy="5381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E1C21-4CC0-4B4E-A313-695E3B02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0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32E7-82E2-4361-B6F1-96D82283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Numba</a:t>
            </a:r>
            <a:r>
              <a:rPr lang="en-US" dirty="0"/>
              <a:t>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78894-DBC1-4CBF-B944-DE7DCF33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62CD0-40E1-4F8B-B83E-2CEB0EE8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1" y="857770"/>
            <a:ext cx="9798835" cy="5479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C8F02-677B-45C0-A3C9-67315569BD46}"/>
              </a:ext>
            </a:extLst>
          </p:cNvPr>
          <p:cNvSpPr txBox="1"/>
          <p:nvPr/>
        </p:nvSpPr>
        <p:spPr>
          <a:xfrm>
            <a:off x="3414018" y="5329948"/>
            <a:ext cx="6219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ALSO WORKS WITH CUDA</a:t>
            </a:r>
          </a:p>
        </p:txBody>
      </p:sp>
    </p:spTree>
    <p:extLst>
      <p:ext uri="{BB962C8B-B14F-4D97-AF65-F5344CB8AC3E}">
        <p14:creationId xmlns:p14="http://schemas.microsoft.com/office/powerpoint/2010/main" val="180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8EA1-7E91-4B0A-932E-9498B62B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Awkward array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61690-B1C9-4586-BB3E-C045C792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CF76A-8AC6-4FE6-A90D-F4D17490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788"/>
            <a:ext cx="12192000" cy="56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5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8589-2D5D-49D7-9C9D-6C31C276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AB001-2A1F-4CF4-818D-05C20C755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 (it seems): Python + C/C++ should still be slower than C/C++?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And… there are tons of different data science libraries, they should be slow working together!</a:t>
            </a:r>
          </a:p>
          <a:p>
            <a:endParaRPr lang="en-US" dirty="0"/>
          </a:p>
          <a:p>
            <a:r>
              <a:rPr lang="en-US" dirty="0"/>
              <a:t>Weld! Written in Rust LLVM compiler used to speedup python libraries working together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of data science libraries are already highly optimized on a per-function basis, but deliver performance below the limits of modern hardware because they do not exploit parallelism or do not make efficient use of the memory hierarchy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Weld provides optimizations across functions in libraries, whereas optimizing these libraries would only make individual function calls faster.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8A0C-E222-4AE0-8E63-BFD85709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FC90-2B03-413A-8D4B-7E1C9FB3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359D1-0255-4CFC-AB54-7AD037D8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060" y="1080985"/>
            <a:ext cx="4533499" cy="1324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docker @ </a:t>
            </a:r>
            <a:r>
              <a:rPr lang="en-US" sz="3200" dirty="0" err="1"/>
              <a:t>eicdev</a:t>
            </a:r>
            <a:r>
              <a:rPr lang="en-US" sz="3200" dirty="0"/>
              <a:t>/epic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DEBF-8A01-4876-81F7-00309CCE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BEFB3-FD43-496D-BA92-21CA285645E0}"/>
              </a:ext>
            </a:extLst>
          </p:cNvPr>
          <p:cNvSpPr/>
          <p:nvPr/>
        </p:nvSpPr>
        <p:spPr>
          <a:xfrm>
            <a:off x="1073705" y="2062314"/>
            <a:ext cx="1683434" cy="23258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A5936-5C6B-472D-A2D8-DB0D1CF89C9E}"/>
              </a:ext>
            </a:extLst>
          </p:cNvPr>
          <p:cNvSpPr/>
          <p:nvPr/>
        </p:nvSpPr>
        <p:spPr>
          <a:xfrm>
            <a:off x="3033110" y="2062314"/>
            <a:ext cx="1683434" cy="23258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67D9D-5D2E-4355-94BD-5B0984DA8106}"/>
              </a:ext>
            </a:extLst>
          </p:cNvPr>
          <p:cNvSpPr/>
          <p:nvPr/>
        </p:nvSpPr>
        <p:spPr>
          <a:xfrm>
            <a:off x="8973505" y="2085150"/>
            <a:ext cx="1683434" cy="23258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Workstation</a:t>
            </a:r>
            <a:br>
              <a:rPr lang="en-US" dirty="0"/>
            </a:br>
            <a:r>
              <a:rPr lang="en-US" dirty="0"/>
              <a:t>Compilation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EJPM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A7F9C-310D-49F9-8649-64680835A70C}"/>
              </a:ext>
            </a:extLst>
          </p:cNvPr>
          <p:cNvSpPr/>
          <p:nvPr/>
        </p:nvSpPr>
        <p:spPr>
          <a:xfrm>
            <a:off x="7014100" y="2085150"/>
            <a:ext cx="1683434" cy="232584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Conda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509A5-FABD-4399-9299-E0BE6D499DDA}"/>
              </a:ext>
            </a:extLst>
          </p:cNvPr>
          <p:cNvSpPr/>
          <p:nvPr/>
        </p:nvSpPr>
        <p:spPr>
          <a:xfrm>
            <a:off x="5023605" y="2085151"/>
            <a:ext cx="1683434" cy="23258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Farms</a:t>
            </a:r>
            <a:br>
              <a:rPr lang="en-US" dirty="0"/>
            </a:br>
            <a:r>
              <a:rPr lang="en-US" dirty="0"/>
              <a:t>(BNL, </a:t>
            </a:r>
            <a:r>
              <a:rPr lang="en-US" dirty="0" err="1"/>
              <a:t>Jlab</a:t>
            </a:r>
            <a:r>
              <a:rPr lang="en-US" dirty="0"/>
              <a:t>, Argon)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60C6C42-2E44-4120-8218-3D7B7D1040D9}"/>
              </a:ext>
            </a:extLst>
          </p:cNvPr>
          <p:cNvSpPr/>
          <p:nvPr/>
        </p:nvSpPr>
        <p:spPr>
          <a:xfrm rot="9851926">
            <a:off x="3672041" y="4482527"/>
            <a:ext cx="660728" cy="93209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9DEA6-0925-4A9B-B5DA-989EBBFC5C12}"/>
              </a:ext>
            </a:extLst>
          </p:cNvPr>
          <p:cNvSpPr txBox="1"/>
          <p:nvPr/>
        </p:nvSpPr>
        <p:spPr>
          <a:xfrm>
            <a:off x="3102864" y="5451113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accent now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3B9F8A8-591C-495A-87D8-0D1FB19CFFBD}"/>
              </a:ext>
            </a:extLst>
          </p:cNvPr>
          <p:cNvSpPr/>
          <p:nvPr/>
        </p:nvSpPr>
        <p:spPr>
          <a:xfrm rot="9851926">
            <a:off x="7774690" y="4524606"/>
            <a:ext cx="660728" cy="93209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AFAAA-4FF8-4DAD-A42D-C262F7C056AC}"/>
              </a:ext>
            </a:extLst>
          </p:cNvPr>
          <p:cNvSpPr txBox="1"/>
          <p:nvPr/>
        </p:nvSpPr>
        <p:spPr>
          <a:xfrm>
            <a:off x="7339716" y="5565766"/>
            <a:ext cx="1530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proposed </a:t>
            </a:r>
            <a:br>
              <a:rPr lang="en-US" dirty="0"/>
            </a:br>
            <a:r>
              <a:rPr lang="en-US" dirty="0"/>
              <a:t>next accent</a:t>
            </a:r>
          </a:p>
        </p:txBody>
      </p:sp>
    </p:spTree>
    <p:extLst>
      <p:ext uri="{BB962C8B-B14F-4D97-AF65-F5344CB8AC3E}">
        <p14:creationId xmlns:p14="http://schemas.microsoft.com/office/powerpoint/2010/main" val="312650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FC9F-37CA-4F96-BEDD-B2D70776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Jupyter+python</a:t>
            </a:r>
            <a:r>
              <a:rPr lang="en-US" dirty="0"/>
              <a:t> is the huge world wide effort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C5367-9821-4FD3-A549-2F7EA304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4A4FF-4CF4-41A8-8DC2-38A6BED0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1"/>
          <a:stretch/>
        </p:blipFill>
        <p:spPr>
          <a:xfrm>
            <a:off x="749999" y="1252247"/>
            <a:ext cx="5732668" cy="4507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8203-0C59-47B2-A23C-C808F707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84" y="1776060"/>
            <a:ext cx="4426206" cy="33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6BE43-B255-4CD2-B3A8-6D0C89548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253" y="1035946"/>
            <a:ext cx="4859781" cy="3617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A870F-CB01-4750-9472-383F4478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</a:t>
            </a:r>
            <a:r>
              <a:rPr lang="en-US" dirty="0" err="1"/>
              <a:t>Geant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70577-27ED-4A49-AEA4-98966476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Problems</a:t>
            </a:r>
          </a:p>
          <a:p>
            <a:pPr>
              <a:lnSpc>
                <a:spcPct val="150000"/>
              </a:lnSpc>
            </a:pPr>
            <a:r>
              <a:rPr lang="en-US" dirty="0"/>
              <a:t>X11 from a docker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epic-</a:t>
            </a:r>
            <a:r>
              <a:rPr lang="en-US" b="1" dirty="0" err="1"/>
              <a:t>gui</a:t>
            </a:r>
            <a:r>
              <a:rPr lang="en-US" dirty="0"/>
              <a:t> docker container with X11 libraries. Works: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Directly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VNC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Through WebGL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(so </a:t>
            </a:r>
            <a:r>
              <a:rPr lang="en-US" dirty="0" err="1">
                <a:solidFill>
                  <a:srgbClr val="FF0000"/>
                </a:solidFill>
              </a:rPr>
              <a:t>JupyterLab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Geant</a:t>
            </a:r>
            <a:r>
              <a:rPr lang="en-US" dirty="0">
                <a:solidFill>
                  <a:srgbClr val="FF0000"/>
                </a:solidFill>
              </a:rPr>
              <a:t> GUI could be in two tabs of the browser)</a:t>
            </a:r>
          </a:p>
          <a:p>
            <a:pPr>
              <a:lnSpc>
                <a:spcPct val="150000"/>
              </a:lnSpc>
            </a:pPr>
            <a:r>
              <a:rPr lang="en-US" dirty="0"/>
              <a:t>Script and code editing - </a:t>
            </a:r>
            <a:r>
              <a:rPr lang="en-US" dirty="0" err="1"/>
              <a:t>Jupyterlab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Running and evaluating workflow – </a:t>
            </a:r>
            <a:r>
              <a:rPr lang="en-US" dirty="0" err="1"/>
              <a:t>Jupyterlab</a:t>
            </a:r>
            <a:r>
              <a:rPr lang="en-US" dirty="0"/>
              <a:t> directly</a:t>
            </a:r>
          </a:p>
          <a:p>
            <a:pPr>
              <a:lnSpc>
                <a:spcPct val="150000"/>
              </a:lnSpc>
            </a:pPr>
            <a:r>
              <a:rPr lang="en-US" dirty="0"/>
              <a:t>Introspecting geometry – </a:t>
            </a:r>
            <a:r>
              <a:rPr lang="en-US" dirty="0" err="1"/>
              <a:t>Jupyterlab</a:t>
            </a:r>
            <a:r>
              <a:rPr lang="en-US" dirty="0"/>
              <a:t>, </a:t>
            </a:r>
            <a:r>
              <a:rPr lang="en-US" dirty="0" err="1"/>
              <a:t>OpenInventor</a:t>
            </a:r>
            <a:r>
              <a:rPr lang="en-US" dirty="0"/>
              <a:t>, </a:t>
            </a:r>
            <a:r>
              <a:rPr lang="en-US" b="1" dirty="0" err="1"/>
              <a:t>Geant</a:t>
            </a:r>
            <a:r>
              <a:rPr lang="en-US" b="1" dirty="0"/>
              <a:t> GUI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33E1-C605-43D7-8C3D-B84C1A21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3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9D90-A19D-4CF1-8EC9-95E217F1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0796-A31D-4E54-A074-F9C802750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/>
          <a:p>
            <a:r>
              <a:rPr lang="en-US" dirty="0"/>
              <a:t>Add simulation software</a:t>
            </a:r>
          </a:p>
          <a:p>
            <a:endParaRPr lang="en-US" dirty="0"/>
          </a:p>
          <a:p>
            <a:r>
              <a:rPr lang="en-US" dirty="0"/>
              <a:t>Working workflows and tutorials for </a:t>
            </a:r>
            <a:r>
              <a:rPr lang="en-US" dirty="0" err="1"/>
              <a:t>Geant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Tools for easy docker management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 projects support</a:t>
            </a:r>
          </a:p>
          <a:p>
            <a:endParaRPr lang="en-US" dirty="0"/>
          </a:p>
          <a:p>
            <a:r>
              <a:rPr lang="en-US" dirty="0"/>
              <a:t>Documentation, tutorials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44716-9F5C-4425-8E27-C35698E4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332A8-331A-4C96-9112-92F3F0D40B44}"/>
              </a:ext>
            </a:extLst>
          </p:cNvPr>
          <p:cNvSpPr/>
          <p:nvPr/>
        </p:nvSpPr>
        <p:spPr>
          <a:xfrm>
            <a:off x="5798537" y="2518210"/>
            <a:ext cx="4566880" cy="154244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/>
              <a:t>pip install </a:t>
            </a:r>
            <a:r>
              <a:rPr lang="en-US" dirty="0" err="1"/>
              <a:t>deic</a:t>
            </a:r>
            <a:br>
              <a:rPr lang="en-US" dirty="0"/>
            </a:br>
            <a:br>
              <a:rPr lang="en-US" dirty="0"/>
            </a:br>
            <a:r>
              <a:rPr lang="en-US" b="1" dirty="0" err="1"/>
              <a:t>deic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workdir</a:t>
            </a:r>
            <a:r>
              <a:rPr lang="en-US" dirty="0"/>
              <a:t> /my </a:t>
            </a:r>
            <a:r>
              <a:rPr lang="en-US" dirty="0" err="1"/>
              <a:t>dir</a:t>
            </a:r>
            <a:br>
              <a:rPr lang="en-US" dirty="0"/>
            </a:br>
            <a:r>
              <a:rPr lang="en-US" b="1" dirty="0" err="1"/>
              <a:t>deic</a:t>
            </a:r>
            <a:r>
              <a:rPr lang="en-US" dirty="0"/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run</a:t>
            </a:r>
            <a:br>
              <a:rPr lang="en-US" dirty="0"/>
            </a:br>
            <a:r>
              <a:rPr lang="en-US" b="1" dirty="0" err="1"/>
              <a:t>deic</a:t>
            </a:r>
            <a:r>
              <a:rPr lang="en-US" dirty="0"/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run</a:t>
            </a:r>
            <a:r>
              <a:rPr lang="en-US" dirty="0"/>
              <a:t> http://github.com/my_project </a:t>
            </a:r>
          </a:p>
        </p:txBody>
      </p:sp>
    </p:spTree>
    <p:extLst>
      <p:ext uri="{BB962C8B-B14F-4D97-AF65-F5344CB8AC3E}">
        <p14:creationId xmlns:p14="http://schemas.microsoft.com/office/powerpoint/2010/main" val="241580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9C50-AA06-4F6E-8D8A-BBF9023B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652F-80D6-4346-B88E-08990364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57" y="1085642"/>
            <a:ext cx="8934626" cy="5381694"/>
          </a:xfrm>
        </p:spPr>
        <p:txBody>
          <a:bodyPr/>
          <a:lstStyle/>
          <a:p>
            <a:r>
              <a:rPr lang="en-US" dirty="0"/>
              <a:t>Be a common software environment for EIC User Group community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Be a software “entry point” for EICUG in terms of:</a:t>
            </a:r>
          </a:p>
          <a:p>
            <a:pPr lvl="1"/>
            <a:r>
              <a:rPr lang="en-US" dirty="0"/>
              <a:t>documentation, </a:t>
            </a:r>
          </a:p>
          <a:p>
            <a:pPr lvl="1"/>
            <a:r>
              <a:rPr lang="en-US" dirty="0"/>
              <a:t>tutorials, 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workflow oriented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Joint effort of </a:t>
            </a:r>
            <a:r>
              <a:rPr lang="en-US" dirty="0" err="1"/>
              <a:t>JLab</a:t>
            </a:r>
            <a:r>
              <a:rPr lang="en-US" dirty="0"/>
              <a:t> and BNL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Be a medium for the Physics Detector Handbook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2BEDA-5C05-4ACB-841F-B52B1DF3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C6E72-F78E-4DA8-86E1-57F2B7A1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59" y="2570812"/>
            <a:ext cx="4467113" cy="36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7FB1-A308-41A3-ACA8-C91C304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046" y="2122433"/>
            <a:ext cx="4613296" cy="1712147"/>
          </a:xfrm>
        </p:spPr>
        <p:txBody>
          <a:bodyPr>
            <a:no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0ABAE-47AE-4F5A-8AF7-33E055D3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1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77BE6AA-722D-4039-A30D-E836E3AB2A38}"/>
              </a:ext>
            </a:extLst>
          </p:cNvPr>
          <p:cNvSpPr/>
          <p:nvPr/>
        </p:nvSpPr>
        <p:spPr>
          <a:xfrm>
            <a:off x="2982309" y="1629387"/>
            <a:ext cx="6227382" cy="44240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b="1" dirty="0"/>
              <a:t>Configuration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D3466-CC2A-49A4-B440-0F368B6A9D17}"/>
              </a:ext>
            </a:extLst>
          </p:cNvPr>
          <p:cNvSpPr txBox="1"/>
          <p:nvPr/>
        </p:nvSpPr>
        <p:spPr>
          <a:xfrm>
            <a:off x="232841" y="1409203"/>
            <a:ext cx="27088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002060"/>
                </a:solidFill>
              </a:rPr>
              <a:t>ntry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002060"/>
                </a:solidFill>
              </a:rPr>
              <a:t>oint for </a:t>
            </a:r>
            <a:r>
              <a:rPr lang="en-US" b="1" dirty="0">
                <a:solidFill>
                  <a:srgbClr val="FF0000"/>
                </a:solidFill>
              </a:rPr>
              <a:t>EIC </a:t>
            </a:r>
            <a:r>
              <a:rPr lang="en-US" b="1" dirty="0">
                <a:solidFill>
                  <a:srgbClr val="C00000"/>
                </a:solidFill>
              </a:rPr>
              <a:t>= </a:t>
            </a:r>
            <a:r>
              <a:rPr lang="en-US" sz="2800" b="1" dirty="0">
                <a:solidFill>
                  <a:srgbClr val="C00000"/>
                </a:solidFill>
              </a:rPr>
              <a:t>EPIC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Workflow driven interactive environment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19EFF-37C7-4FE8-BECB-49B5FB6376A0}"/>
              </a:ext>
            </a:extLst>
          </p:cNvPr>
          <p:cNvSpPr txBox="1"/>
          <p:nvPr/>
        </p:nvSpPr>
        <p:spPr>
          <a:xfrm>
            <a:off x="232841" y="2938375"/>
            <a:ext cx="23703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EIC Jana </a:t>
            </a:r>
            <a:r>
              <a:rPr lang="en-US" b="1" strike="sngStrike" dirty="0">
                <a:solidFill>
                  <a:schemeClr val="bg1">
                    <a:lumMod val="50000"/>
                  </a:schemeClr>
                </a:solidFill>
              </a:rPr>
              <a:t>Packet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Build </a:t>
            </a:r>
          </a:p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Managaer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= </a:t>
            </a:r>
            <a:r>
              <a:rPr lang="en-US" b="1" dirty="0" err="1">
                <a:solidFill>
                  <a:srgbClr val="C00000"/>
                </a:solidFill>
              </a:rPr>
              <a:t>ejpm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Unified builder for the software stack 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FBEAC3-BF7B-46FD-91CA-DF7AFD95B395}"/>
              </a:ext>
            </a:extLst>
          </p:cNvPr>
          <p:cNvSpPr txBox="1"/>
          <p:nvPr/>
        </p:nvSpPr>
        <p:spPr>
          <a:xfrm>
            <a:off x="9821618" y="1161105"/>
            <a:ext cx="23703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EIC Containers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Docker for EIC = </a:t>
            </a:r>
            <a:r>
              <a:rPr lang="en-US" b="1" dirty="0" err="1">
                <a:solidFill>
                  <a:srgbClr val="C00000"/>
                </a:solidFill>
              </a:rPr>
              <a:t>deic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 containers as light VM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</p:spTree>
    <p:extLst>
      <p:ext uri="{BB962C8B-B14F-4D97-AF65-F5344CB8AC3E}">
        <p14:creationId xmlns:p14="http://schemas.microsoft.com/office/powerpoint/2010/main" val="254269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70A6C2-412F-4609-9095-3EFE0E24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14" y="4306961"/>
            <a:ext cx="5195791" cy="175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5FC90-2B03-413A-8D4B-7E1C9FB3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359D1-0255-4CFC-AB54-7AD037D8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623" y="1021290"/>
            <a:ext cx="7707028" cy="1324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docker run --rm -p 8888:8888 </a:t>
            </a:r>
            <a:r>
              <a:rPr lang="en-US" sz="3200" dirty="0" err="1"/>
              <a:t>eicdev</a:t>
            </a:r>
            <a:r>
              <a:rPr lang="en-US" sz="3200" dirty="0"/>
              <a:t>/epic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2DEBF-8A01-4876-81F7-00309CCE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881E3-CE77-4095-AD57-8D2DC1771E80}"/>
              </a:ext>
            </a:extLst>
          </p:cNvPr>
          <p:cNvSpPr txBox="1"/>
          <p:nvPr/>
        </p:nvSpPr>
        <p:spPr>
          <a:xfrm>
            <a:off x="3175521" y="2381439"/>
            <a:ext cx="5840958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The </a:t>
            </a:r>
            <a:r>
              <a:rPr lang="en-US" dirty="0" err="1">
                <a:solidFill>
                  <a:schemeClr val="bg1"/>
                </a:solidFill>
              </a:rPr>
              <a:t>Jupyter</a:t>
            </a:r>
            <a:r>
              <a:rPr lang="en-US" dirty="0">
                <a:solidFill>
                  <a:schemeClr val="bg1"/>
                </a:solidFill>
              </a:rPr>
              <a:t> Notebook is running at: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</a:t>
            </a:r>
            <a:r>
              <a:rPr lang="en-US" b="1" dirty="0">
                <a:solidFill>
                  <a:srgbClr val="FFFF00"/>
                </a:solidFill>
              </a:rPr>
              <a:t>http://127.0.0.1:8888/</a:t>
            </a:r>
          </a:p>
          <a:p>
            <a:r>
              <a:rPr lang="en-US" dirty="0">
                <a:solidFill>
                  <a:schemeClr val="bg1"/>
                </a:solidFill>
              </a:rPr>
              <a:t>[I 20:42:19.975 </a:t>
            </a:r>
            <a:r>
              <a:rPr lang="en-US" dirty="0" err="1">
                <a:solidFill>
                  <a:schemeClr val="bg1"/>
                </a:solidFill>
              </a:rPr>
              <a:t>LabApp</a:t>
            </a:r>
            <a:r>
              <a:rPr lang="en-US" dirty="0">
                <a:solidFill>
                  <a:schemeClr val="bg1"/>
                </a:solidFill>
              </a:rPr>
              <a:t>] Use Control-C to stop this server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811F99-5265-4248-BD59-37DDF59ABE2C}"/>
              </a:ext>
            </a:extLst>
          </p:cNvPr>
          <p:cNvCxnSpPr>
            <a:cxnSpLocks/>
          </p:cNvCxnSpPr>
          <p:nvPr/>
        </p:nvCxnSpPr>
        <p:spPr>
          <a:xfrm flipH="1">
            <a:off x="6523940" y="3266797"/>
            <a:ext cx="357439" cy="16957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4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5B56-17FB-4B5D-90DD-05887686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lab,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notebooks, EPW, epic…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EDFFB-2F89-433D-A29F-02A5EF3F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084F4-747D-4A13-8396-6A330148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97" y="1401088"/>
            <a:ext cx="6653605" cy="40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2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0B93-D6EE-465F-A404-D3DE1B55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Usually just </a:t>
            </a:r>
            <a:r>
              <a:rPr lang="en-US" dirty="0"/>
              <a:t>tools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9FFB7-A0FB-41D9-B4E5-6614704C6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t="10987" r="22568" b="16337"/>
          <a:stretch/>
        </p:blipFill>
        <p:spPr>
          <a:xfrm>
            <a:off x="490899" y="1391830"/>
            <a:ext cx="5394085" cy="4756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904BE-F8F9-4492-A592-DAEE2801A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" r="30070"/>
          <a:stretch/>
        </p:blipFill>
        <p:spPr>
          <a:xfrm>
            <a:off x="4007078" y="3475914"/>
            <a:ext cx="1872775" cy="2672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5380C-1FFD-4D3D-B627-E868CDBA0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17" y="1391830"/>
            <a:ext cx="5336478" cy="30012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DD712D-3581-43F0-976E-6DD24B6BF20D}"/>
              </a:ext>
            </a:extLst>
          </p:cNvPr>
          <p:cNvSpPr txBox="1">
            <a:spLocks/>
          </p:cNvSpPr>
          <p:nvPr/>
        </p:nvSpPr>
        <p:spPr>
          <a:xfrm>
            <a:off x="6307017" y="785384"/>
            <a:ext cx="5763065" cy="60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Users also need workflows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5F1A9-8667-4F97-9AE4-D756D850A5C0}"/>
              </a:ext>
            </a:extLst>
          </p:cNvPr>
          <p:cNvSpPr txBox="1"/>
          <p:nvPr/>
        </p:nvSpPr>
        <p:spPr>
          <a:xfrm>
            <a:off x="6301886" y="4393977"/>
            <a:ext cx="5299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just tools and documentation in form of wikis/sites to it make learning curve steep and prevents users from doing their job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Workflows of how users achieve their tasks must be overthought on each step of software development</a:t>
            </a:r>
            <a:endParaRPr lang="en-US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7D46-8FBB-401D-8AE1-EC9A93C8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D195F-2B0A-4774-AAE4-FEA2DE46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292" y="906835"/>
            <a:ext cx="11285837" cy="538169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EIC Smear </a:t>
            </a:r>
            <a:r>
              <a:rPr lang="en-US" dirty="0"/>
              <a:t>(quick parametrization of a detector)</a:t>
            </a:r>
            <a:br>
              <a:rPr lang="en-US" dirty="0"/>
            </a:br>
            <a:r>
              <a:rPr lang="en-US" dirty="0"/>
              <a:t>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HowTo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create your own EIC detector or tweak existing)</a:t>
            </a:r>
          </a:p>
          <a:p>
            <a:pPr>
              <a:lnSpc>
                <a:spcPct val="150000"/>
              </a:lnSpc>
            </a:pPr>
            <a:r>
              <a:rPr lang="en-US" b="1" dirty="0" err="1"/>
              <a:t>Geant</a:t>
            </a:r>
            <a:r>
              <a:rPr lang="en-US" b="1" dirty="0"/>
              <a:t> 4</a:t>
            </a:r>
            <a:br>
              <a:rPr lang="en-US" dirty="0"/>
            </a:br>
            <a:r>
              <a:rPr lang="en-US" dirty="0"/>
              <a:t> 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(Right in the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JupyterLab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Jana2</a:t>
            </a:r>
            <a:r>
              <a:rPr lang="en-US" dirty="0"/>
              <a:t> and C++ backend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(Write your own analysis, open custom files,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ROOT7</a:t>
            </a:r>
            <a:r>
              <a:rPr lang="en-US" dirty="0"/>
              <a:t> tools (</a:t>
            </a:r>
            <a:r>
              <a:rPr lang="en-US" dirty="0" err="1"/>
              <a:t>RDataFrame</a:t>
            </a:r>
            <a:r>
              <a:rPr lang="en-US" dirty="0"/>
              <a:t> and others)</a:t>
            </a:r>
            <a:br>
              <a:rPr lang="en-US" dirty="0"/>
            </a:br>
            <a:r>
              <a:rPr lang="en-US" dirty="0"/>
              <a:t>   (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if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tensorflow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was developed by root team? 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Data science tools </a:t>
            </a:r>
            <a:br>
              <a:rPr lang="en-US" dirty="0"/>
            </a:br>
            <a:r>
              <a:rPr lang="en-US" dirty="0"/>
              <a:t>  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5">
                    <a:lumMod val="50000"/>
                  </a:schemeClr>
                </a:solidFill>
              </a:rPr>
              <a:t>HowTo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 live without root, but with uproot, </a:t>
            </a:r>
            <a:r>
              <a:rPr lang="en-US" i="1" dirty="0" err="1">
                <a:solidFill>
                  <a:schemeClr val="accent5">
                    <a:lumMod val="50000"/>
                  </a:schemeClr>
                </a:solidFill>
              </a:rPr>
              <a:t>scy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-hep + data science tools)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D5224-7C91-429A-97A4-97627412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6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5B38-5EB6-4CFD-B637-CF45808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 with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8ACC0-9693-42B2-B800-DF1CACF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1BAAAF9-DA96-49C5-9E0D-D0A5C141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461" y="832861"/>
            <a:ext cx="8416957" cy="54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3469-1AFE-474A-B3B8-0BB651AE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software is in the docker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18354-3240-2943-8323-16AA3CA8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41D8C-AF79-4473-BFA8-1BABE817DDAB}"/>
              </a:ext>
            </a:extLst>
          </p:cNvPr>
          <p:cNvSpPr/>
          <p:nvPr/>
        </p:nvSpPr>
        <p:spPr>
          <a:xfrm>
            <a:off x="4208584" y="3046242"/>
            <a:ext cx="2236710" cy="13770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Fast simulation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8072D1-682B-4949-AE7F-AFDFFBB2ACE4}"/>
              </a:ext>
            </a:extLst>
          </p:cNvPr>
          <p:cNvSpPr/>
          <p:nvPr/>
        </p:nvSpPr>
        <p:spPr>
          <a:xfrm>
            <a:off x="6674338" y="3046243"/>
            <a:ext cx="2236710" cy="13770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Full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37B393-B5CC-40F9-9918-32CF26F378B4}"/>
              </a:ext>
            </a:extLst>
          </p:cNvPr>
          <p:cNvSpPr/>
          <p:nvPr/>
        </p:nvSpPr>
        <p:spPr>
          <a:xfrm>
            <a:off x="3182775" y="4700565"/>
            <a:ext cx="5756110" cy="865413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Reconstruction and analysis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0E5841-EB81-4862-B892-B0031078889E}"/>
              </a:ext>
            </a:extLst>
          </p:cNvPr>
          <p:cNvSpPr/>
          <p:nvPr/>
        </p:nvSpPr>
        <p:spPr>
          <a:xfrm>
            <a:off x="3182775" y="1840843"/>
            <a:ext cx="5764237" cy="928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MC sample files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F5D116BF-2207-4A66-83F6-A9FFE1CA4402}"/>
              </a:ext>
            </a:extLst>
          </p:cNvPr>
          <p:cNvSpPr/>
          <p:nvPr/>
        </p:nvSpPr>
        <p:spPr>
          <a:xfrm>
            <a:off x="5229246" y="280963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F6CCAF-E778-4755-8C9C-5D7C966033EE}"/>
              </a:ext>
            </a:extLst>
          </p:cNvPr>
          <p:cNvSpPr/>
          <p:nvPr/>
        </p:nvSpPr>
        <p:spPr>
          <a:xfrm>
            <a:off x="7695000" y="2817258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9518773-A93D-49D6-8387-5F96E54180E4}"/>
              </a:ext>
            </a:extLst>
          </p:cNvPr>
          <p:cNvSpPr/>
          <p:nvPr/>
        </p:nvSpPr>
        <p:spPr>
          <a:xfrm>
            <a:off x="5229245" y="4475954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05A2584-EF1F-4084-91D5-1B8003DC6D78}"/>
              </a:ext>
            </a:extLst>
          </p:cNvPr>
          <p:cNvSpPr/>
          <p:nvPr/>
        </p:nvSpPr>
        <p:spPr>
          <a:xfrm>
            <a:off x="7695000" y="4479860"/>
            <a:ext cx="195385" cy="1875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3EF39BD-7FF7-434A-9955-763E365E6EFF}"/>
              </a:ext>
            </a:extLst>
          </p:cNvPr>
          <p:cNvSpPr/>
          <p:nvPr/>
        </p:nvSpPr>
        <p:spPr>
          <a:xfrm>
            <a:off x="3572384" y="2809630"/>
            <a:ext cx="195385" cy="1853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9F63D-7D26-42B7-98E5-FDA2D607FD79}"/>
              </a:ext>
            </a:extLst>
          </p:cNvPr>
          <p:cNvSpPr/>
          <p:nvPr/>
        </p:nvSpPr>
        <p:spPr>
          <a:xfrm>
            <a:off x="4057049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Pythia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02878-29B0-4660-9DDC-B7A0638D4F2C}"/>
              </a:ext>
            </a:extLst>
          </p:cNvPr>
          <p:cNvSpPr/>
          <p:nvPr/>
        </p:nvSpPr>
        <p:spPr>
          <a:xfrm>
            <a:off x="5451825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Beagle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141420-F78C-49CD-8F14-EA6EDAF0C4D2}"/>
              </a:ext>
            </a:extLst>
          </p:cNvPr>
          <p:cNvSpPr/>
          <p:nvPr/>
        </p:nvSpPr>
        <p:spPr>
          <a:xfrm>
            <a:off x="6846601" y="2168534"/>
            <a:ext cx="1222513" cy="4252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Herwig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38FC9-8F04-4196-B661-88E1D3C04DAD}"/>
              </a:ext>
            </a:extLst>
          </p:cNvPr>
          <p:cNvSpPr/>
          <p:nvPr/>
        </p:nvSpPr>
        <p:spPr>
          <a:xfrm>
            <a:off x="4613089" y="3508056"/>
            <a:ext cx="1427695" cy="68257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EIC Smear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1D88-4EC6-4274-9CFB-238360008E1A}"/>
              </a:ext>
            </a:extLst>
          </p:cNvPr>
          <p:cNvSpPr/>
          <p:nvPr/>
        </p:nvSpPr>
        <p:spPr>
          <a:xfrm>
            <a:off x="7078844" y="3457919"/>
            <a:ext cx="1427695" cy="68257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g4e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Geant4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ACD33-D148-457B-8C24-A4442C2D2E57}"/>
              </a:ext>
            </a:extLst>
          </p:cNvPr>
          <p:cNvSpPr/>
          <p:nvPr/>
        </p:nvSpPr>
        <p:spPr>
          <a:xfrm>
            <a:off x="4165572" y="4999904"/>
            <a:ext cx="4180765" cy="3504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ejana</a:t>
            </a:r>
            <a:r>
              <a:rPr lang="en-US" dirty="0"/>
              <a:t> – EIC JANA(2)</a:t>
            </a:r>
          </a:p>
        </p:txBody>
      </p:sp>
    </p:spTree>
    <p:extLst>
      <p:ext uri="{BB962C8B-B14F-4D97-AF65-F5344CB8AC3E}">
        <p14:creationId xmlns:p14="http://schemas.microsoft.com/office/powerpoint/2010/main" val="2805243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A9E4-1D57-42F2-AEC1-33E3F743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sz="3600" baseline="30000" dirty="0" err="1"/>
              <a:t>JANA</a:t>
            </a:r>
            <a:r>
              <a:rPr lang="en-US" baseline="30000" dirty="0"/>
              <a:t>  - </a:t>
            </a:r>
            <a:r>
              <a:rPr lang="en-US" dirty="0"/>
              <a:t>Community reference reconstruction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B202-5107-40C3-B149-8E3A0689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02" y="1062511"/>
            <a:ext cx="5942609" cy="24629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e</a:t>
            </a:r>
            <a:r>
              <a:rPr lang="en-US" sz="2400" baseline="30000" dirty="0" err="1"/>
              <a:t>JANA</a:t>
            </a:r>
            <a:r>
              <a:rPr lang="en-US" sz="2400" baseline="30000" dirty="0"/>
              <a:t> 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stands for EIC JANA</a:t>
            </a:r>
          </a:p>
          <a:p>
            <a:r>
              <a:rPr lang="en-US" sz="1800" dirty="0"/>
              <a:t>Basic reconstruction</a:t>
            </a:r>
          </a:p>
          <a:p>
            <a:r>
              <a:rPr lang="en-US" sz="1800" dirty="0"/>
              <a:t>Physics analysis</a:t>
            </a:r>
          </a:p>
          <a:p>
            <a:r>
              <a:rPr lang="en-US" sz="1800" b="1" dirty="0"/>
              <a:t>Users detector codebase integration</a:t>
            </a:r>
          </a:p>
          <a:p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9F726-F721-40D0-B02A-BE1FEB49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47D97-E87C-467D-8A7B-4DD7F820DB4B}"/>
              </a:ext>
            </a:extLst>
          </p:cNvPr>
          <p:cNvSpPr txBox="1">
            <a:spLocks/>
          </p:cNvSpPr>
          <p:nvPr/>
        </p:nvSpPr>
        <p:spPr>
          <a:xfrm>
            <a:off x="6420378" y="1486901"/>
            <a:ext cx="4452888" cy="436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Reconstruction</a:t>
            </a:r>
          </a:p>
          <a:p>
            <a:r>
              <a:rPr lang="en-US" sz="1800" b="1" dirty="0"/>
              <a:t>Tracking</a:t>
            </a:r>
            <a:r>
              <a:rPr lang="en-US" sz="1800" dirty="0"/>
              <a:t> - </a:t>
            </a:r>
            <a:r>
              <a:rPr lang="en-US" sz="1800" dirty="0" err="1"/>
              <a:t>Genfit</a:t>
            </a:r>
            <a:endParaRPr lang="en-US" sz="1800" dirty="0"/>
          </a:p>
          <a:p>
            <a:r>
              <a:rPr lang="en-US" sz="1800" b="1" dirty="0"/>
              <a:t>Vertex finding</a:t>
            </a:r>
            <a:r>
              <a:rPr lang="en-US" sz="1800" dirty="0"/>
              <a:t> – Rave</a:t>
            </a:r>
          </a:p>
          <a:p>
            <a:r>
              <a:rPr lang="en-US" sz="1800" b="1" dirty="0"/>
              <a:t>Physical analysis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ROOT C++ or</a:t>
            </a:r>
          </a:p>
          <a:p>
            <a:pPr lvl="1"/>
            <a:r>
              <a:rPr lang="en-US" sz="1600" dirty="0"/>
              <a:t>Python data science tools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Jupyter</a:t>
            </a:r>
            <a:r>
              <a:rPr lang="en-US" sz="1600" dirty="0"/>
              <a:t>, Seaborn, Pandas, etc.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9E4E1-4E27-43C8-BE26-25AC176AD7E1}"/>
              </a:ext>
            </a:extLst>
          </p:cNvPr>
          <p:cNvCxnSpPr>
            <a:cxnSpLocks/>
          </p:cNvCxnSpPr>
          <p:nvPr/>
        </p:nvCxnSpPr>
        <p:spPr>
          <a:xfrm flipV="1">
            <a:off x="3728720" y="1529028"/>
            <a:ext cx="2691658" cy="11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5A80E-F674-4B22-9793-EE36C699F1FE}"/>
              </a:ext>
            </a:extLst>
          </p:cNvPr>
          <p:cNvCxnSpPr>
            <a:cxnSpLocks/>
          </p:cNvCxnSpPr>
          <p:nvPr/>
        </p:nvCxnSpPr>
        <p:spPr>
          <a:xfrm>
            <a:off x="3728720" y="1645920"/>
            <a:ext cx="2691658" cy="76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7C69D-79A4-4757-99F7-39A8C8F1FED6}"/>
              </a:ext>
            </a:extLst>
          </p:cNvPr>
          <p:cNvCxnSpPr>
            <a:cxnSpLocks/>
          </p:cNvCxnSpPr>
          <p:nvPr/>
        </p:nvCxnSpPr>
        <p:spPr>
          <a:xfrm>
            <a:off x="1788160" y="2580640"/>
            <a:ext cx="165608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34152-95D3-4E9E-B0FB-0BEE25E4C568}"/>
              </a:ext>
            </a:extLst>
          </p:cNvPr>
          <p:cNvCxnSpPr>
            <a:cxnSpLocks/>
          </p:cNvCxnSpPr>
          <p:nvPr/>
        </p:nvCxnSpPr>
        <p:spPr>
          <a:xfrm flipH="1">
            <a:off x="1432560" y="2580640"/>
            <a:ext cx="35560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A891F0-8101-4969-AA31-C93C083A2A33}"/>
              </a:ext>
            </a:extLst>
          </p:cNvPr>
          <p:cNvSpPr txBox="1"/>
          <p:nvPr/>
        </p:nvSpPr>
        <p:spPr>
          <a:xfrm>
            <a:off x="914400" y="3488857"/>
            <a:ext cx="46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existing C++ (or even others) code can be:</a:t>
            </a:r>
          </a:p>
          <a:p>
            <a:r>
              <a:rPr lang="en-US" dirty="0"/>
              <a:t>	- compiled as JANA plugin </a:t>
            </a:r>
          </a:p>
          <a:p>
            <a:r>
              <a:rPr lang="en-US" dirty="0"/>
              <a:t>	- run parallelized in </a:t>
            </a:r>
            <a:r>
              <a:rPr lang="en-US" dirty="0" err="1"/>
              <a:t>eJANA</a:t>
            </a:r>
            <a:endParaRPr lang="en-US" dirty="0"/>
          </a:p>
          <a:p>
            <a:r>
              <a:rPr lang="en-US" dirty="0"/>
              <a:t>	- accessed by other plugins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06622A-AEE6-4EA1-8567-060A5C61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31">
            <a:off x="4950439" y="3236392"/>
            <a:ext cx="3172590" cy="3112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EBA920-1F33-48A0-A220-699D3A8F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787" y="4946593"/>
            <a:ext cx="525716" cy="5309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2FFB2F-D3DF-40DC-9B46-48984F524A6D}"/>
              </a:ext>
            </a:extLst>
          </p:cNvPr>
          <p:cNvSpPr txBox="1"/>
          <p:nvPr/>
        </p:nvSpPr>
        <p:spPr>
          <a:xfrm rot="21423654">
            <a:off x="6219694" y="49701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</a:t>
            </a:r>
            <a:r>
              <a:rPr lang="en-US" dirty="0" err="1">
                <a:solidFill>
                  <a:schemeClr val="bg1"/>
                </a:solidFill>
              </a:rPr>
              <a:t>jana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17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892C-7164-4B2B-9C80-4DADEC8E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scaling explained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BAD3B-086E-42C1-8482-0D45A26C4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1849755"/>
            <a:ext cx="4286250" cy="4286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7FE5-4446-4E78-B6C5-AD39DDAD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520" y="1754032"/>
            <a:ext cx="4246880" cy="5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complex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07970-4C62-4F43-A5D0-3301E1220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89" y="2638471"/>
            <a:ext cx="4286250" cy="328584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210003-1DFA-4EF8-9DED-15691B1D6603}"/>
              </a:ext>
            </a:extLst>
          </p:cNvPr>
          <p:cNvSpPr txBox="1">
            <a:spLocks/>
          </p:cNvSpPr>
          <p:nvPr/>
        </p:nvSpPr>
        <p:spPr>
          <a:xfrm>
            <a:off x="2426158" y="5809097"/>
            <a:ext cx="3919526" cy="592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try to make complex - simple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71233-FB0E-446F-9FC9-55B1CD3F12E1}"/>
              </a:ext>
            </a:extLst>
          </p:cNvPr>
          <p:cNvSpPr txBox="1"/>
          <p:nvPr/>
        </p:nvSpPr>
        <p:spPr>
          <a:xfrm>
            <a:off x="6761480" y="3429000"/>
            <a:ext cx="4069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Will fail most of the times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because of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complexity scaling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problem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445CA35-5C04-4B15-BD60-07850987F9A7}"/>
              </a:ext>
            </a:extLst>
          </p:cNvPr>
          <p:cNvSpPr/>
          <p:nvPr/>
        </p:nvSpPr>
        <p:spPr>
          <a:xfrm rot="875911">
            <a:off x="5629178" y="3905644"/>
            <a:ext cx="944880" cy="41656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DFB50-EACA-4968-8E83-C8894AE4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204" y="4336941"/>
            <a:ext cx="1716492" cy="183594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0A08E2-8913-49A8-80A2-C04C132B9E62}"/>
              </a:ext>
            </a:extLst>
          </p:cNvPr>
          <p:cNvSpPr txBox="1">
            <a:spLocks/>
          </p:cNvSpPr>
          <p:nvPr/>
        </p:nvSpPr>
        <p:spPr>
          <a:xfrm>
            <a:off x="6658763" y="1872117"/>
            <a:ext cx="5196840" cy="1083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nsolas" panose="020B0609020204030204" pitchFamily="49" charset="0"/>
              </a:rPr>
              <a:t>Complex  → 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Simple</a:t>
            </a:r>
          </a:p>
          <a:p>
            <a:r>
              <a:rPr lang="en-US" dirty="0">
                <a:latin typeface="Consolas" panose="020B0609020204030204" pitchFamily="49" charset="0"/>
              </a:rPr>
              <a:t>Simple   → 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Complex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A09C2-AEBA-4E06-9669-D3787E15E0BC}"/>
              </a:ext>
            </a:extLst>
          </p:cNvPr>
          <p:cNvSpPr txBox="1"/>
          <p:nvPr/>
        </p:nvSpPr>
        <p:spPr>
          <a:xfrm>
            <a:off x="6658763" y="1432485"/>
            <a:ext cx="435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Failed complexity scaling:</a:t>
            </a:r>
          </a:p>
        </p:txBody>
      </p:sp>
    </p:spTree>
    <p:extLst>
      <p:ext uri="{BB962C8B-B14F-4D97-AF65-F5344CB8AC3E}">
        <p14:creationId xmlns:p14="http://schemas.microsoft.com/office/powerpoint/2010/main" val="1269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5DC-D842-421B-8B55-517A5720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Escaping complexity scaling trap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C82DBC-8239-40B2-A5D1-A2A2D731C64D}"/>
              </a:ext>
            </a:extLst>
          </p:cNvPr>
          <p:cNvSpPr/>
          <p:nvPr/>
        </p:nvSpPr>
        <p:spPr>
          <a:xfrm>
            <a:off x="7769813" y="230442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Simple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2FB51D-30EE-43A8-919A-3375E4ACB58E}"/>
              </a:ext>
            </a:extLst>
          </p:cNvPr>
          <p:cNvSpPr/>
          <p:nvPr/>
        </p:nvSpPr>
        <p:spPr>
          <a:xfrm>
            <a:off x="7769815" y="300546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Moderate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F893FE3-7512-4DF2-8A64-C912FCBCBDCE}"/>
              </a:ext>
            </a:extLst>
          </p:cNvPr>
          <p:cNvSpPr/>
          <p:nvPr/>
        </p:nvSpPr>
        <p:spPr>
          <a:xfrm>
            <a:off x="7769814" y="440754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Expert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B985FC-943D-471D-B07D-B03BEA5F1901}"/>
              </a:ext>
            </a:extLst>
          </p:cNvPr>
          <p:cNvSpPr/>
          <p:nvPr/>
        </p:nvSpPr>
        <p:spPr>
          <a:xfrm>
            <a:off x="7769814" y="3706502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Complex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5BE0223-CB9E-4FD8-AB04-C7CE7381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467475" cy="34988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Provide interfaces to internal complexity </a:t>
            </a:r>
            <a:br>
              <a:rPr lang="en-US" dirty="0"/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better for everything)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even better – each step must be replaceable)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</a:rPr>
            </a:b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Interaction between layers must be clear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8DBE37-DDAC-4B98-B1D0-1438DCFC6815}"/>
              </a:ext>
            </a:extLst>
          </p:cNvPr>
          <p:cNvSpPr txBox="1">
            <a:spLocks/>
          </p:cNvSpPr>
          <p:nvPr/>
        </p:nvSpPr>
        <p:spPr>
          <a:xfrm>
            <a:off x="933450" y="6176963"/>
            <a:ext cx="10515600" cy="556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(And working on modularity… true modularity is the way to make it)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D837B-9825-4C1E-A24A-6974B9266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7" b="1032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5B90E-C512-416E-A782-14EB037A9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latin typeface="+mj-lt"/>
              </a:rPr>
              <a:t>How it relates to a common simulation tools?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B05EB-3B01-48EE-96F2-575D15C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7E1C93C-5050-FC42-8F10-D22D4F119D13}" type="slidenum">
              <a:rPr lang="en-US" sz="1200">
                <a:latin typeface="Calibri" panose="020F0502020204030204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34</a:t>
            </a:fld>
            <a:endParaRPr lang="en-US" sz="1200">
              <a:latin typeface="Calibri" panose="020F0502020204030204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7017D-03B2-41D5-B693-042B6CB15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latin typeface="+mn-lt"/>
              </a:rPr>
              <a:t>What is ready now?</a:t>
            </a:r>
            <a:br>
              <a:rPr lang="en-US" sz="1800">
                <a:latin typeface="+mn-lt"/>
              </a:rPr>
            </a:b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Mid term (1 year)?</a:t>
            </a:r>
            <a:br>
              <a:rPr lang="en-US" sz="1800">
                <a:latin typeface="+mn-lt"/>
              </a:rPr>
            </a:br>
            <a:r>
              <a:rPr lang="en-US" sz="1800">
                <a:latin typeface="+mn-lt"/>
              </a:rPr>
              <a:t> </a:t>
            </a: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r>
              <a:rPr lang="en-US" sz="1800">
                <a:latin typeface="+mn-lt"/>
              </a:rPr>
              <a:t>Long run? </a:t>
            </a:r>
          </a:p>
        </p:txBody>
      </p:sp>
    </p:spTree>
    <p:extLst>
      <p:ext uri="{BB962C8B-B14F-4D97-AF65-F5344CB8AC3E}">
        <p14:creationId xmlns:p14="http://schemas.microsoft.com/office/powerpoint/2010/main" val="3253719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9770-68E3-4A4E-8257-4D1A3C64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ready now EIC Smear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C27F-1226-48A9-83E9-7E57B2E9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428" y="1027413"/>
            <a:ext cx="9418554" cy="53816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Working with EIC-Smear through EPIC is what is developed now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Interacting with EIC Smear configuration/detector design </a:t>
            </a:r>
            <a:br>
              <a:rPr lang="en-US" dirty="0"/>
            </a:br>
            <a:r>
              <a:rPr lang="en-US" dirty="0"/>
              <a:t>(C++ now, Python – coming)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Seamless integration of backend with </a:t>
            </a:r>
            <a:r>
              <a:rPr lang="en-US" dirty="0" err="1"/>
              <a:t>Jupyter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r>
              <a:rPr lang="en-US" dirty="0"/>
              <a:t>(later is limited now, working on it!)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CD909-DCC2-4763-9C50-425DA9E0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C4176-4356-4085-935A-9F6802720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24"/>
          <a:stretch/>
        </p:blipFill>
        <p:spPr>
          <a:xfrm>
            <a:off x="7738562" y="2521725"/>
            <a:ext cx="4193013" cy="119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2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9770-68E3-4A4E-8257-4D1A3C64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ready now Geant4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C27F-1226-48A9-83E9-7E57B2E9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428" y="1027413"/>
            <a:ext cx="8042560" cy="5381694"/>
          </a:xfrm>
        </p:spPr>
        <p:txBody>
          <a:bodyPr/>
          <a:lstStyle/>
          <a:p>
            <a:r>
              <a:rPr lang="en-US" dirty="0"/>
              <a:t>Interacting with Geant4 configuration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C++ code (limited) and Python code (better)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Interactive widgets (GUI) for running </a:t>
            </a:r>
            <a:r>
              <a:rPr lang="en-US" dirty="0" err="1"/>
              <a:t>Geant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Display the geometry (root, GDML, </a:t>
            </a:r>
            <a:br>
              <a:rPr lang="en-US" dirty="0"/>
            </a:br>
            <a:r>
              <a:rPr lang="en-US" dirty="0"/>
              <a:t>others are possible VRML (X3D), STEP, CADs)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r>
              <a:rPr lang="en-US" dirty="0"/>
              <a:t>(later is limited now, working on it!)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CD909-DCC2-4763-9C50-425DA9E0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C4176-4356-4085-935A-9F6802720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24"/>
          <a:stretch/>
        </p:blipFill>
        <p:spPr>
          <a:xfrm>
            <a:off x="7685469" y="1943206"/>
            <a:ext cx="4193013" cy="119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B84A-1C12-48C4-B72F-9C6BBD1A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21AE4-F88D-49C5-AB0A-7CB5125A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63" y="1263825"/>
            <a:ext cx="11285837" cy="5381694"/>
          </a:xfrm>
        </p:spPr>
        <p:txBody>
          <a:bodyPr/>
          <a:lstStyle/>
          <a:p>
            <a:r>
              <a:rPr lang="en-US" dirty="0"/>
              <a:t>Seamless integration between </a:t>
            </a:r>
            <a:r>
              <a:rPr lang="en-US" dirty="0" err="1"/>
              <a:t>jupyter</a:t>
            </a:r>
            <a:r>
              <a:rPr lang="en-US" dirty="0"/>
              <a:t>/</a:t>
            </a:r>
            <a:r>
              <a:rPr lang="en-US" dirty="0" err="1"/>
              <a:t>jupyterlab</a:t>
            </a:r>
            <a:r>
              <a:rPr lang="en-US" dirty="0"/>
              <a:t> and Geant4 related framework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Fully support workflow </a:t>
            </a:r>
            <a:r>
              <a:rPr lang="en-US" b="1" dirty="0">
                <a:solidFill>
                  <a:srgbClr val="0070C0"/>
                </a:solidFill>
              </a:rPr>
              <a:t>run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configure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adjust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-&gt; </a:t>
            </a:r>
            <a:r>
              <a:rPr lang="en-US" b="1" dirty="0">
                <a:solidFill>
                  <a:srgbClr val="0070C0"/>
                </a:solidFill>
              </a:rPr>
              <a:t>run on farm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Full featured Documentation and Examples directory for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031F3-604C-45E5-A54E-0EEC30EA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85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B90E-C512-416E-A782-14EB037A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7017D-03B2-41D5-B693-042B6CB15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Too many ideas!</a:t>
            </a:r>
            <a:r>
              <a:rPr lang="en-US" dirty="0"/>
              <a:t> (Steering from users is needed)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General trends:</a:t>
            </a:r>
          </a:p>
          <a:p>
            <a:r>
              <a:rPr lang="en-US" dirty="0"/>
              <a:t>Python data science tools and </a:t>
            </a:r>
            <a:r>
              <a:rPr lang="en-US" dirty="0" err="1"/>
              <a:t>Jupyter</a:t>
            </a:r>
            <a:r>
              <a:rPr lang="en-US" dirty="0"/>
              <a:t> conquers the scientific world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Classical NP tools are getting bridged with modern Data Science tools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Interacting with code (web-based editors, </a:t>
            </a:r>
            <a:r>
              <a:rPr lang="en-US" dirty="0" err="1"/>
              <a:t>etc</a:t>
            </a:r>
            <a:r>
              <a:rPr lang="en-US" dirty="0"/>
              <a:t>) are getting powerful -&gt; more ways to collaborate and stay with one set of tools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Easier to run </a:t>
            </a:r>
            <a:r>
              <a:rPr lang="en-US" dirty="0" err="1"/>
              <a:t>jubs</a:t>
            </a:r>
            <a:r>
              <a:rPr lang="en-US" dirty="0"/>
              <a:t> on farms, clouds, hyper-mega-giga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B05EB-3B01-48EE-96F2-575D15C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53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30A0-903E-4A70-9B12-C5ECADD1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F9B25-AF44-4A56-8F84-F3288223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0196C8-FF65-4480-8CF9-C5AB45E3782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Users from specific collaborations</a:t>
            </a: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Detector design groups</a:t>
            </a: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General audience </a:t>
            </a:r>
            <a:br>
              <a:rPr lang="en-US"/>
            </a:br>
            <a:r>
              <a:rPr lang="en-US"/>
              <a:t>(users, who wants to do physics studies) 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/>
            </a:b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2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0AE3-53E9-4127-9EE4-1BD419C7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Eve7 root7 event display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3D4BC46-F57F-47E7-94B3-1ED187BEF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781" y="906870"/>
            <a:ext cx="8072437" cy="53816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156EB-4A69-4FF0-89A2-35E0DACD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30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3134-2169-45D4-8CF1-975C2795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Geant</a:t>
            </a:r>
            <a:r>
              <a:rPr lang="en-US" dirty="0"/>
              <a:t> 4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70D5-C587-4DC5-BB7D-7EDC30D71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00" y="1336628"/>
            <a:ext cx="7106508" cy="4299189"/>
          </a:xfrm>
        </p:spPr>
        <p:txBody>
          <a:bodyPr>
            <a:normAutofit/>
          </a:bodyPr>
          <a:lstStyle/>
          <a:p>
            <a:r>
              <a:rPr lang="en-US" sz="2400" dirty="0"/>
              <a:t>The codename </a:t>
            </a:r>
            <a:r>
              <a:rPr lang="en-US" sz="2400" b="1" dirty="0">
                <a:solidFill>
                  <a:schemeClr val="accent1"/>
                </a:solidFill>
              </a:rPr>
              <a:t>g4e</a:t>
            </a:r>
            <a:r>
              <a:rPr lang="en-US" sz="2400" dirty="0"/>
              <a:t> – </a:t>
            </a:r>
            <a:r>
              <a:rPr lang="en-US" sz="2400" b="1" dirty="0" err="1"/>
              <a:t>Geant</a:t>
            </a:r>
            <a:r>
              <a:rPr lang="en-US" sz="2400" b="1" dirty="0"/>
              <a:t> 4 EIC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Beta</a:t>
            </a:r>
            <a:r>
              <a:rPr lang="en-US" sz="2400" dirty="0"/>
              <a:t> stage</a:t>
            </a:r>
          </a:p>
          <a:p>
            <a:r>
              <a:rPr lang="en-US" sz="2400" dirty="0"/>
              <a:t>√s 100 GeV design is implemented</a:t>
            </a:r>
          </a:p>
          <a:p>
            <a:r>
              <a:rPr lang="en-US" sz="2400" dirty="0"/>
              <a:t>Imports CAD, accelerator group data</a:t>
            </a:r>
          </a:p>
          <a:p>
            <a:r>
              <a:rPr lang="en-US" sz="2400" dirty="0"/>
              <a:t>Exports final Geometry in various formats</a:t>
            </a:r>
          </a:p>
          <a:p>
            <a:r>
              <a:rPr lang="en-US" sz="2400" dirty="0"/>
              <a:t>Plain flattened analysis ready ROOT files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B6B02-9319-4005-85E7-A318C086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4269A2-8D45-446D-BEE5-685E17EB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881" y="1449380"/>
            <a:ext cx="4990362" cy="37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AB16F-9BDB-41E1-8C9D-867C0625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83" y="325071"/>
            <a:ext cx="10515600" cy="809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Geometry can be opened right in </a:t>
            </a:r>
            <a:r>
              <a:rPr lang="en-US" dirty="0" err="1"/>
              <a:t>jupyter</a:t>
            </a:r>
            <a:r>
              <a:rPr lang="en-US" dirty="0"/>
              <a:t> notebook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8C1D0C3-58F1-4DEE-A228-8B4EB496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50" y="947173"/>
            <a:ext cx="7920699" cy="528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5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A9E4-1D57-42F2-AEC1-33E3F743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sz="3600" baseline="30000" dirty="0" err="1"/>
              <a:t>JANA</a:t>
            </a:r>
            <a:r>
              <a:rPr lang="en-US" baseline="30000" dirty="0"/>
              <a:t>  - </a:t>
            </a:r>
            <a:r>
              <a:rPr lang="en-US" dirty="0"/>
              <a:t>Community reference reconstruction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B202-5107-40C3-B149-8E3A0689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02" y="1062511"/>
            <a:ext cx="5942609" cy="24629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e</a:t>
            </a:r>
            <a:r>
              <a:rPr lang="en-US" sz="2400" baseline="30000" dirty="0" err="1"/>
              <a:t>JANA</a:t>
            </a:r>
            <a:r>
              <a:rPr lang="en-US" sz="2400" baseline="30000" dirty="0"/>
              <a:t> 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 stands for EIC JANA</a:t>
            </a:r>
          </a:p>
          <a:p>
            <a:r>
              <a:rPr lang="en-US" sz="1800" dirty="0"/>
              <a:t>Basic reconstruction</a:t>
            </a:r>
          </a:p>
          <a:p>
            <a:r>
              <a:rPr lang="en-US" sz="1800" dirty="0"/>
              <a:t>Physics analysis</a:t>
            </a:r>
          </a:p>
          <a:p>
            <a:r>
              <a:rPr lang="en-US" sz="1800" b="1" dirty="0"/>
              <a:t>Users detector codebase integration</a:t>
            </a:r>
          </a:p>
          <a:p>
            <a:endParaRPr lang="en-US" sz="18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9F726-F721-40D0-B02A-BE1FEB49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847D97-E87C-467D-8A7B-4DD7F820DB4B}"/>
              </a:ext>
            </a:extLst>
          </p:cNvPr>
          <p:cNvSpPr txBox="1">
            <a:spLocks/>
          </p:cNvSpPr>
          <p:nvPr/>
        </p:nvSpPr>
        <p:spPr>
          <a:xfrm>
            <a:off x="6420378" y="1486901"/>
            <a:ext cx="4452888" cy="4366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Reconstruction</a:t>
            </a:r>
          </a:p>
          <a:p>
            <a:r>
              <a:rPr lang="en-US" sz="1800" b="1" dirty="0"/>
              <a:t>Tracking</a:t>
            </a:r>
            <a:r>
              <a:rPr lang="en-US" sz="1800" dirty="0"/>
              <a:t> - </a:t>
            </a:r>
            <a:r>
              <a:rPr lang="en-US" sz="1800" dirty="0" err="1"/>
              <a:t>Genfit</a:t>
            </a:r>
            <a:endParaRPr lang="en-US" sz="1800" dirty="0"/>
          </a:p>
          <a:p>
            <a:r>
              <a:rPr lang="en-US" sz="1800" b="1" dirty="0"/>
              <a:t>Vertex finding</a:t>
            </a:r>
            <a:r>
              <a:rPr lang="en-US" sz="1800" dirty="0"/>
              <a:t> – Rave</a:t>
            </a:r>
          </a:p>
          <a:p>
            <a:r>
              <a:rPr lang="en-US" sz="1800" b="1" dirty="0"/>
              <a:t>Physical analysis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ROOT C++ or</a:t>
            </a:r>
          </a:p>
          <a:p>
            <a:pPr lvl="1"/>
            <a:r>
              <a:rPr lang="en-US" sz="1600" dirty="0"/>
              <a:t>Python data science tools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Jupyter</a:t>
            </a:r>
            <a:r>
              <a:rPr lang="en-US" sz="1600" dirty="0"/>
              <a:t>, Seaborn, Pandas, etc.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9E4E1-4E27-43C8-BE26-25AC176AD7E1}"/>
              </a:ext>
            </a:extLst>
          </p:cNvPr>
          <p:cNvCxnSpPr>
            <a:cxnSpLocks/>
          </p:cNvCxnSpPr>
          <p:nvPr/>
        </p:nvCxnSpPr>
        <p:spPr>
          <a:xfrm flipV="1">
            <a:off x="3728720" y="1529028"/>
            <a:ext cx="2691658" cy="11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5A80E-F674-4B22-9793-EE36C699F1FE}"/>
              </a:ext>
            </a:extLst>
          </p:cNvPr>
          <p:cNvCxnSpPr>
            <a:cxnSpLocks/>
          </p:cNvCxnSpPr>
          <p:nvPr/>
        </p:nvCxnSpPr>
        <p:spPr>
          <a:xfrm>
            <a:off x="3728720" y="1645920"/>
            <a:ext cx="2691658" cy="76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E7C69D-79A4-4757-99F7-39A8C8F1FED6}"/>
              </a:ext>
            </a:extLst>
          </p:cNvPr>
          <p:cNvCxnSpPr>
            <a:cxnSpLocks/>
          </p:cNvCxnSpPr>
          <p:nvPr/>
        </p:nvCxnSpPr>
        <p:spPr>
          <a:xfrm>
            <a:off x="1788160" y="2580640"/>
            <a:ext cx="165608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34152-95D3-4E9E-B0FB-0BEE25E4C568}"/>
              </a:ext>
            </a:extLst>
          </p:cNvPr>
          <p:cNvCxnSpPr>
            <a:cxnSpLocks/>
          </p:cNvCxnSpPr>
          <p:nvPr/>
        </p:nvCxnSpPr>
        <p:spPr>
          <a:xfrm flipH="1">
            <a:off x="1432560" y="2580640"/>
            <a:ext cx="355600" cy="848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A891F0-8101-4969-AA31-C93C083A2A33}"/>
              </a:ext>
            </a:extLst>
          </p:cNvPr>
          <p:cNvSpPr txBox="1"/>
          <p:nvPr/>
        </p:nvSpPr>
        <p:spPr>
          <a:xfrm>
            <a:off x="914400" y="3488857"/>
            <a:ext cx="468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existing C++ (or even others) code can be:</a:t>
            </a:r>
          </a:p>
          <a:p>
            <a:r>
              <a:rPr lang="en-US" dirty="0"/>
              <a:t>	- compiled as JANA plugin </a:t>
            </a:r>
          </a:p>
          <a:p>
            <a:r>
              <a:rPr lang="en-US" dirty="0"/>
              <a:t>	- run parallelized in </a:t>
            </a:r>
            <a:r>
              <a:rPr lang="en-US" dirty="0" err="1"/>
              <a:t>eJANA</a:t>
            </a:r>
            <a:endParaRPr lang="en-US" dirty="0"/>
          </a:p>
          <a:p>
            <a:r>
              <a:rPr lang="en-US" dirty="0"/>
              <a:t>	- accessed by other plugins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06622A-AEE6-4EA1-8567-060A5C61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4131">
            <a:off x="4950439" y="3236392"/>
            <a:ext cx="3172590" cy="31120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EBA920-1F33-48A0-A220-699D3A8F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787" y="4946593"/>
            <a:ext cx="525716" cy="5309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2FFB2F-D3DF-40DC-9B46-48984F524A6D}"/>
              </a:ext>
            </a:extLst>
          </p:cNvPr>
          <p:cNvSpPr txBox="1"/>
          <p:nvPr/>
        </p:nvSpPr>
        <p:spPr>
          <a:xfrm rot="21423654">
            <a:off x="6219694" y="497015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EIC </a:t>
            </a:r>
            <a:r>
              <a:rPr lang="en-US" dirty="0" err="1">
                <a:solidFill>
                  <a:schemeClr val="bg1"/>
                </a:solidFill>
              </a:rPr>
              <a:t>jana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3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102D-0DDA-4C97-8EED-5F63C66C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96258A-DAE4-4599-8204-7EF33840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683" y="924073"/>
            <a:ext cx="11285837" cy="53816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JANA2</a:t>
            </a:r>
            <a:r>
              <a:rPr lang="en-US" sz="1800" dirty="0"/>
              <a:t> – C++ framework for NP data processing - 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1800" b="1" baseline="30000" dirty="0" err="1">
                <a:solidFill>
                  <a:schemeClr val="accent1">
                    <a:lumMod val="50000"/>
                  </a:schemeClr>
                </a:solidFill>
              </a:rPr>
              <a:t>JANA</a:t>
            </a:r>
            <a:r>
              <a:rPr lang="en-US" sz="1800" dirty="0"/>
              <a:t> – EIC community reference reconstruction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g4e</a:t>
            </a:r>
            <a:r>
              <a:rPr lang="en-US" sz="1800" dirty="0"/>
              <a:t> – </a:t>
            </a:r>
            <a:r>
              <a:rPr lang="en-US" sz="1800" dirty="0" err="1"/>
              <a:t>Geant</a:t>
            </a:r>
            <a:r>
              <a:rPr lang="en-US" sz="1800" dirty="0"/>
              <a:t> 4 EIC –</a:t>
            </a:r>
            <a:r>
              <a:rPr lang="en-US" sz="1800" b="1" dirty="0">
                <a:solidFill>
                  <a:srgbClr val="0070C0"/>
                </a:solidFill>
              </a:rPr>
              <a:t> beta 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ejpm</a:t>
            </a:r>
            <a:r>
              <a:rPr lang="en-US" sz="1800" dirty="0"/>
              <a:t> – Packet </a:t>
            </a:r>
            <a:r>
              <a:rPr lang="en-US" sz="1800" strike="sngStrike" dirty="0"/>
              <a:t>manager</a:t>
            </a:r>
            <a:r>
              <a:rPr lang="en-US" sz="1800" dirty="0"/>
              <a:t> builder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deic</a:t>
            </a:r>
            <a:r>
              <a:rPr lang="en-US" sz="1800" dirty="0"/>
              <a:t> – Docker helper for EIC users - 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in project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Eic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-smear</a:t>
            </a:r>
            <a:r>
              <a:rPr lang="en-US" sz="1800" dirty="0"/>
              <a:t> – Integrated into </a:t>
            </a:r>
            <a:r>
              <a:rPr lang="en-US" sz="1800" dirty="0" err="1"/>
              <a:t>ejpm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                      (full integration into </a:t>
            </a:r>
            <a:r>
              <a:rPr lang="en-US" sz="1800" dirty="0" err="1"/>
              <a:t>ejana</a:t>
            </a:r>
            <a:r>
              <a:rPr lang="en-US" sz="1800" dirty="0"/>
              <a:t> in progress) - </a:t>
            </a:r>
            <a:r>
              <a:rPr lang="en-US" sz="1800" b="1" dirty="0">
                <a:solidFill>
                  <a:srgbClr val="0070C0"/>
                </a:solidFill>
              </a:rPr>
              <a:t>beta</a:t>
            </a:r>
            <a:r>
              <a:rPr lang="en-US" sz="1800" dirty="0"/>
              <a:t> (June)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pyjano</a:t>
            </a:r>
            <a:r>
              <a:rPr lang="en-US" sz="1800" dirty="0"/>
              <a:t> – Python JANA Orchestrator – </a:t>
            </a:r>
            <a:r>
              <a:rPr lang="en-US" sz="1800" b="1" dirty="0">
                <a:solidFill>
                  <a:srgbClr val="00B050"/>
                </a:solidFill>
              </a:rPr>
              <a:t>alpha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eic-jupyterlab</a:t>
            </a:r>
            <a:r>
              <a:rPr lang="en-US" sz="1800" dirty="0"/>
              <a:t> – GUI for users entry point –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prototype-&gt;</a:t>
            </a:r>
            <a:r>
              <a:rPr lang="en-US" sz="1800" b="1" dirty="0">
                <a:solidFill>
                  <a:srgbClr val="00B050"/>
                </a:solidFill>
              </a:rPr>
              <a:t> alpha</a:t>
            </a: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/>
              <a:t>Future announces</a:t>
            </a:r>
            <a:r>
              <a:rPr lang="en-US" sz="1800" dirty="0"/>
              <a:t>? </a:t>
            </a:r>
            <a:br>
              <a:rPr lang="en-US" sz="1800" dirty="0"/>
            </a:br>
            <a:r>
              <a:rPr lang="en-US" sz="1800" dirty="0"/>
              <a:t>Follow EIC User Group meeting</a:t>
            </a:r>
            <a:br>
              <a:rPr lang="en-US" sz="1800" dirty="0"/>
            </a:br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B79A4-D035-472F-904E-669EC3E0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0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F5B7-A5B1-475D-B3E6-44DF6C52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EDD8-7675-46CF-90C3-6DF86E6AA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21" y="1268194"/>
            <a:ext cx="11285837" cy="308957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cannot write everything and do all physics analysis by just our team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Thus we will provide tools, documentation and support to users, </a:t>
            </a:r>
            <a:br>
              <a:rPr lang="en-US" sz="2400" dirty="0"/>
            </a:br>
            <a:r>
              <a:rPr lang="en-US" sz="2400" dirty="0"/>
              <a:t>to help </a:t>
            </a:r>
            <a:r>
              <a:rPr lang="en-US" sz="2400" b="1" dirty="0"/>
              <a:t>users</a:t>
            </a:r>
            <a:r>
              <a:rPr lang="en-US" sz="2400" dirty="0"/>
              <a:t> to grow and direct the software. </a:t>
            </a:r>
          </a:p>
          <a:p>
            <a:endParaRPr lang="en-US" sz="2400" dirty="0"/>
          </a:p>
          <a:p>
            <a:r>
              <a:rPr lang="en-US" sz="2400" dirty="0"/>
              <a:t>Thus ease of user experience is one of our priorities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71618-F28C-4451-8D3F-6133B543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0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2D458-D689-4E0B-A438-4741740D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Jupyter</a:t>
            </a:r>
            <a:r>
              <a:rPr lang="en-US"/>
              <a:t> notebooks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A0751-4F13-41C0-8C0F-9D1B3AB8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EFCB900-D550-4960-ABD8-F9301542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581" y="809445"/>
            <a:ext cx="8486837" cy="56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6748-B959-4ADC-832A-BAA7F36D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</a:t>
            </a:r>
            <a:r>
              <a:rPr lang="en-US" err="1"/>
              <a:t>vidgets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CA48E-19BA-4A8A-BAF2-09821440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BAC8A-D8C1-4C06-B285-35F332D47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1" y="809445"/>
            <a:ext cx="8486837" cy="56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EADA-33A7-4E7A-B036-C232055A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oriented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11E27-041C-4B00-8738-7E000F0D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4BAA263-C1D7-4E35-8A45-79D4ECD921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8713" y="2119490"/>
          <a:ext cx="7606284" cy="352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7965E9CD-F9BD-4252-8F77-BBD541FDC56A}"/>
              </a:ext>
            </a:extLst>
          </p:cNvPr>
          <p:cNvSpPr/>
          <p:nvPr/>
        </p:nvSpPr>
        <p:spPr>
          <a:xfrm>
            <a:off x="5152963" y="1113175"/>
            <a:ext cx="557784" cy="8366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0BD727-B08C-4B34-BC64-0C0D166A81E0}"/>
              </a:ext>
            </a:extLst>
          </p:cNvPr>
          <p:cNvSpPr/>
          <p:nvPr/>
        </p:nvSpPr>
        <p:spPr>
          <a:xfrm>
            <a:off x="8270305" y="1949851"/>
            <a:ext cx="1486017" cy="36093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OSG, farms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092D990-013A-418A-903C-C984DBAE5A83}"/>
              </a:ext>
            </a:extLst>
          </p:cNvPr>
          <p:cNvSpPr/>
          <p:nvPr/>
        </p:nvSpPr>
        <p:spPr>
          <a:xfrm>
            <a:off x="6328495" y="2438476"/>
            <a:ext cx="1674055" cy="248529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B9F3511-FDA3-44D9-8AE7-93153ACA7B85}"/>
              </a:ext>
            </a:extLst>
          </p:cNvPr>
          <p:cNvSpPr/>
          <p:nvPr/>
        </p:nvSpPr>
        <p:spPr>
          <a:xfrm rot="10800000">
            <a:off x="6328494" y="4935491"/>
            <a:ext cx="1674055" cy="248529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5E8F9B-3D99-4E4D-B817-4FCE6E33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822" y="3526918"/>
            <a:ext cx="2614176" cy="261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9B4129-C495-4D15-929C-00A33B9A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we hide complexity?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4782D-23A8-40E7-94D0-953A9DA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21DB3-1384-4232-9DA3-55C481580796}"/>
              </a:ext>
            </a:extLst>
          </p:cNvPr>
          <p:cNvSpPr/>
          <p:nvPr/>
        </p:nvSpPr>
        <p:spPr>
          <a:xfrm>
            <a:off x="4747076" y="2112054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err="1"/>
              <a:t>Jupyter</a:t>
            </a:r>
            <a:r>
              <a:rPr lang="en-US" dirty="0"/>
              <a:t> lab, GUI,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6AA9DF-FB0A-46F2-A308-44DB4E8F2914}"/>
              </a:ext>
            </a:extLst>
          </p:cNvPr>
          <p:cNvSpPr/>
          <p:nvPr/>
        </p:nvSpPr>
        <p:spPr>
          <a:xfrm>
            <a:off x="4747078" y="2813094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Python, scripts, analysis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EBA780-6D08-4EA7-AD74-70DDD230A215}"/>
              </a:ext>
            </a:extLst>
          </p:cNvPr>
          <p:cNvSpPr/>
          <p:nvPr/>
        </p:nvSpPr>
        <p:spPr>
          <a:xfrm>
            <a:off x="4747077" y="4215174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JANA, </a:t>
            </a:r>
            <a:r>
              <a:rPr lang="en-US" err="1"/>
              <a:t>eic</a:t>
            </a:r>
            <a:r>
              <a:rPr lang="en-US"/>
              <a:t>-smear, ROOT, Geant4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E8C8D9-BC15-4C72-967B-902756993E3F}"/>
              </a:ext>
            </a:extLst>
          </p:cNvPr>
          <p:cNvSpPr/>
          <p:nvPr/>
        </p:nvSpPr>
        <p:spPr>
          <a:xfrm>
            <a:off x="4747077" y="3514134"/>
            <a:ext cx="3368029" cy="65993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C++, </a:t>
            </a:r>
            <a:r>
              <a:rPr lang="en-US" dirty="0" err="1"/>
              <a:t>eJANA</a:t>
            </a:r>
            <a:r>
              <a:rPr lang="en-US" dirty="0"/>
              <a:t>, plugins, g4e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F0BC8-8739-4404-9A5D-05913040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1024757"/>
            <a:ext cx="2480126" cy="19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9C50-AA06-4F6E-8D8A-BBF9023B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652F-80D6-4346-B88E-08990364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57" y="1085642"/>
            <a:ext cx="8934626" cy="5381694"/>
          </a:xfrm>
        </p:spPr>
        <p:txBody>
          <a:bodyPr/>
          <a:lstStyle/>
          <a:p>
            <a:r>
              <a:rPr lang="en-US" dirty="0"/>
              <a:t>Be a common software environment for EIC User Group community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Be a software “entry point” for EICUG in terms of:</a:t>
            </a:r>
          </a:p>
          <a:p>
            <a:pPr lvl="1"/>
            <a:r>
              <a:rPr lang="en-US" dirty="0"/>
              <a:t>documentation, </a:t>
            </a:r>
          </a:p>
          <a:p>
            <a:pPr lvl="1"/>
            <a:r>
              <a:rPr lang="en-US" dirty="0"/>
              <a:t>tutorials, 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workflow oriented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Joint effort of </a:t>
            </a:r>
            <a:r>
              <a:rPr lang="en-US" dirty="0" err="1"/>
              <a:t>JLab</a:t>
            </a:r>
            <a:r>
              <a:rPr lang="en-US" dirty="0"/>
              <a:t> and BNL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Be a medium for the Physics Detector Handbook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2BEDA-5C05-4ACB-841F-B52B1DF3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C6E72-F78E-4DA8-86E1-57F2B7A1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59" y="2570812"/>
            <a:ext cx="4467113" cy="36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22628</TotalTime>
  <Words>880</Words>
  <Application>Microsoft Office PowerPoint</Application>
  <PresentationFormat>Widescreen</PresentationFormat>
  <Paragraphs>304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.PingFangSC-Regular</vt:lpstr>
      <vt:lpstr>Arial</vt:lpstr>
      <vt:lpstr>Calibri</vt:lpstr>
      <vt:lpstr>Calibri Light</vt:lpstr>
      <vt:lpstr>Consolas</vt:lpstr>
      <vt:lpstr>PingFangSC-Regular</vt:lpstr>
      <vt:lpstr>Times New Roman</vt:lpstr>
      <vt:lpstr>Office Theme</vt:lpstr>
      <vt:lpstr>Entry point for EIC software</vt:lpstr>
      <vt:lpstr>Start the docker</vt:lpstr>
      <vt:lpstr>Interact with code</vt:lpstr>
      <vt:lpstr>Eve7 root7 event display</vt:lpstr>
      <vt:lpstr>Jupyter notebooks</vt:lpstr>
      <vt:lpstr>Interactive vidgets</vt:lpstr>
      <vt:lpstr>Workflow oriented</vt:lpstr>
      <vt:lpstr>Do we hide complexity?</vt:lpstr>
      <vt:lpstr>EPIC Goals</vt:lpstr>
      <vt:lpstr>Where jupyter + data science shines</vt:lpstr>
      <vt:lpstr>Workflow</vt:lpstr>
      <vt:lpstr>PowerPoint Presentation</vt:lpstr>
      <vt:lpstr>Far forward region study plots examples</vt:lpstr>
      <vt:lpstr>Extending jupyterlab in general</vt:lpstr>
      <vt:lpstr>Performance</vt:lpstr>
      <vt:lpstr>Numba</vt:lpstr>
      <vt:lpstr>Numba example</vt:lpstr>
      <vt:lpstr>Awkward array performance</vt:lpstr>
      <vt:lpstr>But…</vt:lpstr>
      <vt:lpstr>Jupyter+python is the huge world wide effort</vt:lpstr>
      <vt:lpstr>Working with Geant</vt:lpstr>
      <vt:lpstr>Current work</vt:lpstr>
      <vt:lpstr>EPIC Goals</vt:lpstr>
      <vt:lpstr>Thank you!</vt:lpstr>
      <vt:lpstr>Software chain</vt:lpstr>
      <vt:lpstr>Start the docker</vt:lpstr>
      <vt:lpstr>Jupyter lab, Jupyter notebooks, EPW, epic…</vt:lpstr>
      <vt:lpstr>Usually just tools </vt:lpstr>
      <vt:lpstr>Future tutorials</vt:lpstr>
      <vt:lpstr>What software is in the docker container</vt:lpstr>
      <vt:lpstr>eJANA  - Community reference reconstruction </vt:lpstr>
      <vt:lpstr>Complexity scaling explained</vt:lpstr>
      <vt:lpstr>Escaping complexity scaling trap</vt:lpstr>
      <vt:lpstr>How it relates to a common simulation tools? </vt:lpstr>
      <vt:lpstr>What is ready now EIC Smear</vt:lpstr>
      <vt:lpstr>What is ready now Geant4</vt:lpstr>
      <vt:lpstr>Mid term</vt:lpstr>
      <vt:lpstr>Long term</vt:lpstr>
      <vt:lpstr>Target audience</vt:lpstr>
      <vt:lpstr>Geant 4 EIC</vt:lpstr>
      <vt:lpstr>PowerPoint Presentation</vt:lpstr>
      <vt:lpstr>eJANA  - Community reference reconstruction </vt:lpstr>
      <vt:lpstr>Status</vt:lpstr>
      <vt:lpstr>Software strategy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JLEIC Advances &amp; Opportunities</dc:title>
  <dc:subject/>
  <dc:creator>Andrei Seryi</dc:creator>
  <cp:keywords/>
  <dc:description/>
  <cp:lastModifiedBy>Dmitry Romanov</cp:lastModifiedBy>
  <cp:revision>297</cp:revision>
  <dcterms:created xsi:type="dcterms:W3CDTF">2018-09-06T13:32:58Z</dcterms:created>
  <dcterms:modified xsi:type="dcterms:W3CDTF">2019-09-24T13:03:16Z</dcterms:modified>
  <cp:category/>
</cp:coreProperties>
</file>