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1"/>
  </p:notesMasterIdLst>
  <p:sldIdLst>
    <p:sldId id="256" r:id="rId5"/>
    <p:sldId id="379" r:id="rId6"/>
    <p:sldId id="312" r:id="rId7"/>
    <p:sldId id="313" r:id="rId8"/>
    <p:sldId id="314" r:id="rId9"/>
    <p:sldId id="315" r:id="rId10"/>
    <p:sldId id="267" r:id="rId11"/>
    <p:sldId id="378" r:id="rId12"/>
    <p:sldId id="348" r:id="rId13"/>
    <p:sldId id="380" r:id="rId14"/>
    <p:sldId id="278" r:id="rId15"/>
    <p:sldId id="374" r:id="rId16"/>
    <p:sldId id="376" r:id="rId17"/>
    <p:sldId id="292" r:id="rId18"/>
    <p:sldId id="282" r:id="rId19"/>
    <p:sldId id="375" r:id="rId20"/>
    <p:sldId id="350" r:id="rId21"/>
    <p:sldId id="351" r:id="rId22"/>
    <p:sldId id="370" r:id="rId23"/>
    <p:sldId id="341" r:id="rId24"/>
    <p:sldId id="369" r:id="rId25"/>
    <p:sldId id="268" r:id="rId26"/>
    <p:sldId id="269" r:id="rId27"/>
    <p:sldId id="373" r:id="rId28"/>
    <p:sldId id="372" r:id="rId29"/>
    <p:sldId id="29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678514-C519-46B2-BBED-A9B1C07979C5}" v="525" dt="2019-11-09T01:59:52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23" autoAdjust="0"/>
    <p:restoredTop sz="96405" autoAdjust="0"/>
  </p:normalViewPr>
  <p:slideViewPr>
    <p:cSldViewPr snapToGrid="0" snapToObjects="1">
      <p:cViewPr varScale="1">
        <p:scale>
          <a:sx n="131" d="100"/>
          <a:sy n="131" d="100"/>
        </p:scale>
        <p:origin x="150" y="13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453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gene Pasyuk" userId="a69d0722-5490-47f1-9c00-0f3c884b747c" providerId="ADAL" clId="{5C2A1A28-77E6-4DC1-BAB2-F0DE21B1EB1F}"/>
    <pc:docChg chg="undo custSel mod addSld delSld modSld sldOrd modMainMaster addSection delSection modSection">
      <pc:chgData name="Eugene Pasyuk" userId="a69d0722-5490-47f1-9c00-0f3c884b747c" providerId="ADAL" clId="{5C2A1A28-77E6-4DC1-BAB2-F0DE21B1EB1F}" dt="2019-11-08T15:50:53.451" v="1323" actId="1076"/>
      <pc:docMkLst>
        <pc:docMk/>
      </pc:docMkLst>
      <pc:sldChg chg="addSp delSp modSp">
        <pc:chgData name="Eugene Pasyuk" userId="a69d0722-5490-47f1-9c00-0f3c884b747c" providerId="ADAL" clId="{5C2A1A28-77E6-4DC1-BAB2-F0DE21B1EB1F}" dt="2019-11-08T15:45:54.630" v="1317" actId="403"/>
        <pc:sldMkLst>
          <pc:docMk/>
          <pc:sldMk cId="1392747454" sldId="256"/>
        </pc:sldMkLst>
        <pc:spChg chg="mod">
          <ac:chgData name="Eugene Pasyuk" userId="a69d0722-5490-47f1-9c00-0f3c884b747c" providerId="ADAL" clId="{5C2A1A28-77E6-4DC1-BAB2-F0DE21B1EB1F}" dt="2019-11-08T15:40:27.293" v="1287" actId="20577"/>
          <ac:spMkLst>
            <pc:docMk/>
            <pc:sldMk cId="1392747454" sldId="256"/>
            <ac:spMk id="2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8T15:44:23.948" v="1301" actId="948"/>
          <ac:spMkLst>
            <pc:docMk/>
            <pc:sldMk cId="1392747454" sldId="256"/>
            <ac:spMk id="3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8T15:45:54.630" v="1317" actId="403"/>
          <ac:spMkLst>
            <pc:docMk/>
            <pc:sldMk cId="1392747454" sldId="256"/>
            <ac:spMk id="5" creationId="{00000000-0000-0000-0000-000000000000}"/>
          </ac:spMkLst>
        </pc:spChg>
        <pc:spChg chg="add del mod">
          <ac:chgData name="Eugene Pasyuk" userId="a69d0722-5490-47f1-9c00-0f3c884b747c" providerId="ADAL" clId="{5C2A1A28-77E6-4DC1-BAB2-F0DE21B1EB1F}" dt="2019-11-06T16:47:36.261" v="802" actId="478"/>
          <ac:spMkLst>
            <pc:docMk/>
            <pc:sldMk cId="1392747454" sldId="256"/>
            <ac:spMk id="8" creationId="{52A8618A-45B0-4B74-A602-583733972A75}"/>
          </ac:spMkLst>
        </pc:spChg>
        <pc:spChg chg="add del mod">
          <ac:chgData name="Eugene Pasyuk" userId="a69d0722-5490-47f1-9c00-0f3c884b747c" providerId="ADAL" clId="{5C2A1A28-77E6-4DC1-BAB2-F0DE21B1EB1F}" dt="2019-11-06T16:47:49.513" v="804"/>
          <ac:spMkLst>
            <pc:docMk/>
            <pc:sldMk cId="1392747454" sldId="256"/>
            <ac:spMk id="10" creationId="{B7493097-0E6C-40EF-846B-9CD8579890A9}"/>
          </ac:spMkLst>
        </pc:spChg>
        <pc:spChg chg="add del mod">
          <ac:chgData name="Eugene Pasyuk" userId="a69d0722-5490-47f1-9c00-0f3c884b747c" providerId="ADAL" clId="{5C2A1A28-77E6-4DC1-BAB2-F0DE21B1EB1F}" dt="2019-11-06T16:48:16.416" v="808" actId="478"/>
          <ac:spMkLst>
            <pc:docMk/>
            <pc:sldMk cId="1392747454" sldId="256"/>
            <ac:spMk id="13" creationId="{E288C96A-FFFF-4ABF-8B60-F6EDB36DAC4D}"/>
          </ac:spMkLst>
        </pc:spChg>
        <pc:picChg chg="add mod modCrop">
          <ac:chgData name="Eugene Pasyuk" userId="a69d0722-5490-47f1-9c00-0f3c884b747c" providerId="ADAL" clId="{5C2A1A28-77E6-4DC1-BAB2-F0DE21B1EB1F}" dt="2019-11-08T15:42:33.962" v="1298" actId="14100"/>
          <ac:picMkLst>
            <pc:docMk/>
            <pc:sldMk cId="1392747454" sldId="256"/>
            <ac:picMk id="4" creationId="{2235FCD3-5117-4EA7-A14B-EDA7CA4BC5B8}"/>
          </ac:picMkLst>
        </pc:picChg>
        <pc:picChg chg="add del mod">
          <ac:chgData name="Eugene Pasyuk" userId="a69d0722-5490-47f1-9c00-0f3c884b747c" providerId="ADAL" clId="{5C2A1A28-77E6-4DC1-BAB2-F0DE21B1EB1F}" dt="2019-11-06T16:47:41.280" v="803" actId="478"/>
          <ac:picMkLst>
            <pc:docMk/>
            <pc:sldMk cId="1392747454" sldId="256"/>
            <ac:picMk id="7" creationId="{224B2416-5DFC-4DFB-97E6-1ED86E7EFD5B}"/>
          </ac:picMkLst>
        </pc:picChg>
        <pc:picChg chg="add del mod">
          <ac:chgData name="Eugene Pasyuk" userId="a69d0722-5490-47f1-9c00-0f3c884b747c" providerId="ADAL" clId="{5C2A1A28-77E6-4DC1-BAB2-F0DE21B1EB1F}" dt="2019-11-06T16:48:13.343" v="807" actId="478"/>
          <ac:picMkLst>
            <pc:docMk/>
            <pc:sldMk cId="1392747454" sldId="256"/>
            <ac:picMk id="11" creationId="{71541B85-E05E-4399-B087-9BEBCC3FEA63}"/>
          </ac:picMkLst>
        </pc:picChg>
      </pc:sldChg>
      <pc:sldChg chg="modSp del">
        <pc:chgData name="Eugene Pasyuk" userId="a69d0722-5490-47f1-9c00-0f3c884b747c" providerId="ADAL" clId="{5C2A1A28-77E6-4DC1-BAB2-F0DE21B1EB1F}" dt="2019-11-07T17:03:23.292" v="1267" actId="2696"/>
        <pc:sldMkLst>
          <pc:docMk/>
          <pc:sldMk cId="47728880" sldId="258"/>
        </pc:sldMkLst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47728880" sldId="258"/>
            <ac:grpSpMk id="17" creationId="{BBA409B8-AA62-8D4D-ABDD-2151EB11E17B}"/>
          </ac:grpSpMkLst>
        </pc:gr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47728880" sldId="258"/>
            <ac:picMk id="2" creationId="{27D4EE96-C11B-43AA-A1ED-72CD39BBF568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47728880" sldId="258"/>
            <ac:picMk id="10" creationId="{C06C5922-A11B-4102-9A29-BCF18C051BD3}"/>
          </ac:picMkLst>
        </pc:picChg>
      </pc:sldChg>
      <pc:sldChg chg="modSp del">
        <pc:chgData name="Eugene Pasyuk" userId="a69d0722-5490-47f1-9c00-0f3c884b747c" providerId="ADAL" clId="{5C2A1A28-77E6-4DC1-BAB2-F0DE21B1EB1F}" dt="2019-11-07T17:03:23.489" v="1273" actId="2696"/>
        <pc:sldMkLst>
          <pc:docMk/>
          <pc:sldMk cId="833563226" sldId="266"/>
        </pc:sldMkLst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833563226" sldId="266"/>
            <ac:picMk id="6" creationId="{FAF9EFCF-9D57-4762-A936-040E28D50B8C}"/>
          </ac:picMkLst>
        </pc:picChg>
      </pc:sldChg>
      <pc:sldChg chg="modSp modTransition">
        <pc:chgData name="Eugene Pasyuk" userId="a69d0722-5490-47f1-9c00-0f3c884b747c" providerId="ADAL" clId="{5C2A1A28-77E6-4DC1-BAB2-F0DE21B1EB1F}" dt="2019-11-06T19:09:26.152" v="920"/>
        <pc:sldMkLst>
          <pc:docMk/>
          <pc:sldMk cId="1160840557" sldId="267"/>
        </pc:sldMkLst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1160840557" sldId="267"/>
            <ac:picMk id="6" creationId="{30C3F728-3972-4127-912A-3182FCAD3122}"/>
          </ac:picMkLst>
        </pc:picChg>
      </pc:sldChg>
      <pc:sldChg chg="addSp modSp modTransition modAnim">
        <pc:chgData name="Eugene Pasyuk" userId="a69d0722-5490-47f1-9c00-0f3c884b747c" providerId="ADAL" clId="{5C2A1A28-77E6-4DC1-BAB2-F0DE21B1EB1F}" dt="2019-11-06T19:10:47.479" v="931"/>
        <pc:sldMkLst>
          <pc:docMk/>
          <pc:sldMk cId="1474629515" sldId="268"/>
        </pc:sldMkLst>
        <pc:spChg chg="add mod">
          <ac:chgData name="Eugene Pasyuk" userId="a69d0722-5490-47f1-9c00-0f3c884b747c" providerId="ADAL" clId="{5C2A1A28-77E6-4DC1-BAB2-F0DE21B1EB1F}" dt="2019-11-06T17:14:22.664" v="871" actId="164"/>
          <ac:spMkLst>
            <pc:docMk/>
            <pc:sldMk cId="1474629515" sldId="268"/>
            <ac:spMk id="4" creationId="{52CEA66F-52D0-44F1-BB06-86EA779EC780}"/>
          </ac:spMkLst>
        </pc:spChg>
        <pc:spChg chg="add mod">
          <ac:chgData name="Eugene Pasyuk" userId="a69d0722-5490-47f1-9c00-0f3c884b747c" providerId="ADAL" clId="{5C2A1A28-77E6-4DC1-BAB2-F0DE21B1EB1F}" dt="2019-11-06T17:14:22.664" v="871" actId="164"/>
          <ac:spMkLst>
            <pc:docMk/>
            <pc:sldMk cId="1474629515" sldId="268"/>
            <ac:spMk id="8" creationId="{ADA0F5A3-C661-4372-83F6-3C7CDB238C7C}"/>
          </ac:spMkLst>
        </pc:spChg>
        <pc:spChg chg="add mod">
          <ac:chgData name="Eugene Pasyuk" userId="a69d0722-5490-47f1-9c00-0f3c884b747c" providerId="ADAL" clId="{5C2A1A28-77E6-4DC1-BAB2-F0DE21B1EB1F}" dt="2019-11-06T17:14:22.664" v="871" actId="164"/>
          <ac:spMkLst>
            <pc:docMk/>
            <pc:sldMk cId="1474629515" sldId="268"/>
            <ac:spMk id="9" creationId="{C40F7E72-EB83-4896-B7A3-8530B1477535}"/>
          </ac:spMkLst>
        </pc:spChg>
        <pc:spChg chg="add mod">
          <ac:chgData name="Eugene Pasyuk" userId="a69d0722-5490-47f1-9c00-0f3c884b747c" providerId="ADAL" clId="{5C2A1A28-77E6-4DC1-BAB2-F0DE21B1EB1F}" dt="2019-11-06T17:14:22.664" v="871" actId="164"/>
          <ac:spMkLst>
            <pc:docMk/>
            <pc:sldMk cId="1474629515" sldId="268"/>
            <ac:spMk id="10" creationId="{11E065DA-F702-4CFA-9BFA-260C4A6CB0BD}"/>
          </ac:spMkLst>
        </pc:spChg>
        <pc:spChg chg="add mod">
          <ac:chgData name="Eugene Pasyuk" userId="a69d0722-5490-47f1-9c00-0f3c884b747c" providerId="ADAL" clId="{5C2A1A28-77E6-4DC1-BAB2-F0DE21B1EB1F}" dt="2019-11-06T17:14:22.664" v="871" actId="164"/>
          <ac:spMkLst>
            <pc:docMk/>
            <pc:sldMk cId="1474629515" sldId="268"/>
            <ac:spMk id="11" creationId="{F38F47FD-E29C-44C1-B360-5D4191E711F9}"/>
          </ac:spMkLst>
        </pc:spChg>
        <pc:spChg chg="add mod">
          <ac:chgData name="Eugene Pasyuk" userId="a69d0722-5490-47f1-9c00-0f3c884b747c" providerId="ADAL" clId="{5C2A1A28-77E6-4DC1-BAB2-F0DE21B1EB1F}" dt="2019-11-06T17:14:22.664" v="871" actId="164"/>
          <ac:spMkLst>
            <pc:docMk/>
            <pc:sldMk cId="1474629515" sldId="268"/>
            <ac:spMk id="12" creationId="{BE259F07-3309-4B46-AAB7-1EF5A6CC3D25}"/>
          </ac:spMkLst>
        </pc:spChg>
        <pc:spChg chg="add mod">
          <ac:chgData name="Eugene Pasyuk" userId="a69d0722-5490-47f1-9c00-0f3c884b747c" providerId="ADAL" clId="{5C2A1A28-77E6-4DC1-BAB2-F0DE21B1EB1F}" dt="2019-11-06T17:14:22.664" v="871" actId="164"/>
          <ac:spMkLst>
            <pc:docMk/>
            <pc:sldMk cId="1474629515" sldId="268"/>
            <ac:spMk id="13" creationId="{70E8F4C7-8688-4FF5-B61D-E3026E4B7146}"/>
          </ac:spMkLst>
        </pc:spChg>
        <pc:spChg chg="add mod">
          <ac:chgData name="Eugene Pasyuk" userId="a69d0722-5490-47f1-9c00-0f3c884b747c" providerId="ADAL" clId="{5C2A1A28-77E6-4DC1-BAB2-F0DE21B1EB1F}" dt="2019-11-06T17:14:22.664" v="871" actId="164"/>
          <ac:spMkLst>
            <pc:docMk/>
            <pc:sldMk cId="1474629515" sldId="268"/>
            <ac:spMk id="14" creationId="{960C6A5D-D710-4426-8ECE-F8983F35D77C}"/>
          </ac:spMkLst>
        </pc:spChg>
        <pc:spChg chg="add mod">
          <ac:chgData name="Eugene Pasyuk" userId="a69d0722-5490-47f1-9c00-0f3c884b747c" providerId="ADAL" clId="{5C2A1A28-77E6-4DC1-BAB2-F0DE21B1EB1F}" dt="2019-11-06T17:14:22.664" v="871" actId="164"/>
          <ac:spMkLst>
            <pc:docMk/>
            <pc:sldMk cId="1474629515" sldId="268"/>
            <ac:spMk id="15" creationId="{49F7BD65-4849-49B9-A8CA-6D6E569F9BE3}"/>
          </ac:spMkLst>
        </pc:spChg>
        <pc:grpChg chg="add mod">
          <ac:chgData name="Eugene Pasyuk" userId="a69d0722-5490-47f1-9c00-0f3c884b747c" providerId="ADAL" clId="{5C2A1A28-77E6-4DC1-BAB2-F0DE21B1EB1F}" dt="2019-11-06T17:14:22.664" v="871" actId="164"/>
          <ac:grpSpMkLst>
            <pc:docMk/>
            <pc:sldMk cId="1474629515" sldId="268"/>
            <ac:grpSpMk id="5" creationId="{93E71565-89A3-4BF2-9AEC-94D0E44E31EC}"/>
          </ac:grpSpMkLst>
        </pc:grpChg>
        <pc:picChg chg="mod">
          <ac:chgData name="Eugene Pasyuk" userId="a69d0722-5490-47f1-9c00-0f3c884b747c" providerId="ADAL" clId="{5C2A1A28-77E6-4DC1-BAB2-F0DE21B1EB1F}" dt="2019-11-06T17:13:59.367" v="870" actId="1076"/>
          <ac:picMkLst>
            <pc:docMk/>
            <pc:sldMk cId="1474629515" sldId="268"/>
            <ac:picMk id="6" creationId="{529965B9-20D7-492D-8195-442461CA911B}"/>
          </ac:picMkLst>
        </pc:picChg>
      </pc:sldChg>
      <pc:sldChg chg="modSp modTransition">
        <pc:chgData name="Eugene Pasyuk" userId="a69d0722-5490-47f1-9c00-0f3c884b747c" providerId="ADAL" clId="{5C2A1A28-77E6-4DC1-BAB2-F0DE21B1EB1F}" dt="2019-11-07T16:36:39.021" v="1247"/>
        <pc:sldMkLst>
          <pc:docMk/>
          <pc:sldMk cId="4087993137" sldId="269"/>
        </pc:sldMkLst>
        <pc:spChg chg="mod">
          <ac:chgData name="Eugene Pasyuk" userId="a69d0722-5490-47f1-9c00-0f3c884b747c" providerId="ADAL" clId="{5C2A1A28-77E6-4DC1-BAB2-F0DE21B1EB1F}" dt="2019-11-07T14:34:03.423" v="1217" actId="20577"/>
          <ac:spMkLst>
            <pc:docMk/>
            <pc:sldMk cId="4087993137" sldId="269"/>
            <ac:spMk id="3" creationId="{CA12A8B4-9687-4EEC-B016-1834884F82EA}"/>
          </ac:spMkLst>
        </pc:s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4087993137" sldId="269"/>
            <ac:picMk id="6" creationId="{1F5471A9-015A-4177-99B7-9529BC5F5BD0}"/>
          </ac:picMkLst>
        </pc:picChg>
      </pc:sldChg>
      <pc:sldChg chg="modSp modTransition">
        <pc:chgData name="Eugene Pasyuk" userId="a69d0722-5490-47f1-9c00-0f3c884b747c" providerId="ADAL" clId="{5C2A1A28-77E6-4DC1-BAB2-F0DE21B1EB1F}" dt="2019-11-06T19:09:48.561" v="923"/>
        <pc:sldMkLst>
          <pc:docMk/>
          <pc:sldMk cId="3887781240" sldId="278"/>
        </pc:sldMkLst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3887781240" sldId="278"/>
            <ac:spMk id="2" creationId="{00000000-0000-0000-0000-000000000000}"/>
          </ac:spMkLst>
        </pc:s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3887781240" sldId="278"/>
            <ac:grpSpMk id="6" creationId="{00000000-0000-0000-0000-000000000000}"/>
          </ac:grpSpMkLst>
        </pc:gr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3887781240" sldId="278"/>
            <ac:grpSpMk id="8" creationId="{00000000-0000-0000-0000-000000000000}"/>
          </ac:grpSpMkLst>
        </pc:gr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3887781240" sldId="278"/>
            <ac:grpSpMk id="9" creationId="{00000000-0000-0000-0000-000000000000}"/>
          </ac:grpSpMkLst>
        </pc:gr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3887781240" sldId="278"/>
            <ac:grpSpMk id="11" creationId="{00000000-0000-0000-0000-000000000000}"/>
          </ac:grpSpMkLst>
        </pc:gr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3887781240" sldId="278"/>
            <ac:grpSpMk id="12" creationId="{00000000-0000-0000-0000-000000000000}"/>
          </ac:grpSpMkLst>
        </pc:gr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3887781240" sldId="278"/>
            <ac:grpSpMk id="14" creationId="{00000000-0000-0000-0000-000000000000}"/>
          </ac:grpSpMkLst>
        </pc:gr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887781240" sldId="278"/>
            <ac:picMk id="5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887781240" sldId="278"/>
            <ac:picMk id="28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887781240" sldId="278"/>
            <ac:picMk id="30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887781240" sldId="278"/>
            <ac:picMk id="31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887781240" sldId="278"/>
            <ac:picMk id="32" creationId="{00000000-0000-0000-0000-000000000000}"/>
          </ac:picMkLst>
        </pc:picChg>
      </pc:sldChg>
      <pc:sldChg chg="modSp del ord modTransition">
        <pc:chgData name="Eugene Pasyuk" userId="a69d0722-5490-47f1-9c00-0f3c884b747c" providerId="ADAL" clId="{5C2A1A28-77E6-4DC1-BAB2-F0DE21B1EB1F}" dt="2019-11-07T17:03:23.304" v="1268" actId="2696"/>
        <pc:sldMkLst>
          <pc:docMk/>
          <pc:sldMk cId="177589622" sldId="279"/>
        </pc:sldMkLst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177589622" sldId="279"/>
            <ac:spMk id="3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177589622" sldId="279"/>
            <ac:spMk id="16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177589622" sldId="279"/>
            <ac:spMk id="17" creationId="{00000000-0000-0000-0000-000000000000}"/>
          </ac:spMkLst>
        </pc:s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177589622" sldId="279"/>
            <ac:grpSpMk id="7" creationId="{00000000-0000-0000-0000-000000000000}"/>
          </ac:grpSpMkLst>
        </pc:gr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177589622" sldId="279"/>
            <ac:grpSpMk id="8" creationId="{00000000-0000-0000-0000-000000000000}"/>
          </ac:grpSpMkLst>
        </pc:gr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177589622" sldId="279"/>
            <ac:picMk id="13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177589622" sldId="279"/>
            <ac:picMk id="14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177589622" sldId="279"/>
            <ac:picMk id="15" creationId="{00000000-0000-0000-0000-000000000000}"/>
          </ac:picMkLst>
        </pc:picChg>
      </pc:sldChg>
      <pc:sldChg chg="modSp del ord modTransition">
        <pc:chgData name="Eugene Pasyuk" userId="a69d0722-5490-47f1-9c00-0f3c884b747c" providerId="ADAL" clId="{5C2A1A28-77E6-4DC1-BAB2-F0DE21B1EB1F}" dt="2019-11-07T17:03:23.381" v="1269" actId="2696"/>
        <pc:sldMkLst>
          <pc:docMk/>
          <pc:sldMk cId="31895065" sldId="280"/>
        </pc:sldMkLst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31895065" sldId="280"/>
            <ac:grpSpMk id="22532" creationId="{00000000-0000-0000-0000-000000000000}"/>
          </ac:grpSpMkLst>
        </pc:gr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31895065" sldId="280"/>
            <ac:grpSpMk id="22538" creationId="{00000000-0000-0000-0000-000000000000}"/>
          </ac:grpSpMkLst>
        </pc:gr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31895065" sldId="280"/>
            <ac:grpSpMk id="22540" creationId="{00000000-0000-0000-0000-000000000000}"/>
          </ac:grpSpMkLst>
        </pc:gr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1895065" sldId="280"/>
            <ac:picMk id="4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1895065" sldId="280"/>
            <ac:picMk id="15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1895065" sldId="280"/>
            <ac:picMk id="16" creationId="{00000000-0000-0000-0000-000000000000}"/>
          </ac:picMkLst>
        </pc:picChg>
      </pc:sldChg>
      <pc:sldChg chg="modSp del ord modTransition">
        <pc:chgData name="Eugene Pasyuk" userId="a69d0722-5490-47f1-9c00-0f3c884b747c" providerId="ADAL" clId="{5C2A1A28-77E6-4DC1-BAB2-F0DE21B1EB1F}" dt="2019-11-07T17:03:23.391" v="1270" actId="2696"/>
        <pc:sldMkLst>
          <pc:docMk/>
          <pc:sldMk cId="306579751" sldId="281"/>
        </pc:sldMkLst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306579751" sldId="281"/>
            <ac:spMk id="3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306579751" sldId="281"/>
            <ac:spMk id="11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306579751" sldId="281"/>
            <ac:spMk id="13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306579751" sldId="281"/>
            <ac:spMk id="18" creationId="{00000000-0000-0000-0000-000000000000}"/>
          </ac:spMkLst>
        </pc:s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06579751" sldId="281"/>
            <ac:picMk id="9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06579751" sldId="281"/>
            <ac:picMk id="10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06579751" sldId="281"/>
            <ac:picMk id="14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06579751" sldId="281"/>
            <ac:picMk id="20485" creationId="{00000000-0000-0000-0000-000000000000}"/>
          </ac:picMkLst>
        </pc:picChg>
      </pc:sldChg>
      <pc:sldChg chg="modSp modTransition">
        <pc:chgData name="Eugene Pasyuk" userId="a69d0722-5490-47f1-9c00-0f3c884b747c" providerId="ADAL" clId="{5C2A1A28-77E6-4DC1-BAB2-F0DE21B1EB1F}" dt="2019-11-06T19:10:07.719" v="927"/>
        <pc:sldMkLst>
          <pc:docMk/>
          <pc:sldMk cId="2887300941" sldId="282"/>
        </pc:sldMkLst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887300941" sldId="282"/>
            <ac:spMk id="6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887300941" sldId="282"/>
            <ac:spMk id="8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887300941" sldId="282"/>
            <ac:spMk id="9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887300941" sldId="282"/>
            <ac:spMk id="10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887300941" sldId="282"/>
            <ac:spMk id="11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887300941" sldId="282"/>
            <ac:spMk id="12" creationId="{00000000-0000-0000-0000-000000000000}"/>
          </ac:spMkLst>
        </pc:s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2887300941" sldId="282"/>
            <ac:picMk id="5" creationId="{00000000-0000-0000-0000-000000000000}"/>
          </ac:picMkLst>
        </pc:picChg>
      </pc:sldChg>
      <pc:sldChg chg="modSp modTransition">
        <pc:chgData name="Eugene Pasyuk" userId="a69d0722-5490-47f1-9c00-0f3c884b747c" providerId="ADAL" clId="{5C2A1A28-77E6-4DC1-BAB2-F0DE21B1EB1F}" dt="2019-11-06T19:10:04.858" v="926"/>
        <pc:sldMkLst>
          <pc:docMk/>
          <pc:sldMk cId="4233340811" sldId="292"/>
        </pc:sldMkLst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4233340811" sldId="292"/>
            <ac:spMk id="7" creationId="{00000000-0000-0000-0000-000000000000}"/>
          </ac:spMkLst>
        </pc:s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4233340811" sldId="292"/>
            <ac:picMk id="6" creationId="{00000000-0000-0000-0000-000000000000}"/>
          </ac:picMkLst>
        </pc:picChg>
      </pc:sldChg>
      <pc:sldChg chg="addSp modSp modTransition addAnim delAnim modAnim">
        <pc:chgData name="Eugene Pasyuk" userId="a69d0722-5490-47f1-9c00-0f3c884b747c" providerId="ADAL" clId="{5C2A1A28-77E6-4DC1-BAB2-F0DE21B1EB1F}" dt="2019-11-07T16:45:21.931" v="1248" actId="14100"/>
        <pc:sldMkLst>
          <pc:docMk/>
          <pc:sldMk cId="2928185287" sldId="298"/>
        </pc:sldMkLst>
        <pc:spChg chg="mod">
          <ac:chgData name="Eugene Pasyuk" userId="a69d0722-5490-47f1-9c00-0f3c884b747c" providerId="ADAL" clId="{5C2A1A28-77E6-4DC1-BAB2-F0DE21B1EB1F}" dt="2019-11-07T16:45:21.931" v="1248" actId="14100"/>
          <ac:spMkLst>
            <pc:docMk/>
            <pc:sldMk cId="2928185287" sldId="298"/>
            <ac:spMk id="6" creationId="{00000000-0000-0000-0000-000000000000}"/>
          </ac:spMkLst>
        </pc:spChg>
        <pc:spChg chg="add mod">
          <ac:chgData name="Eugene Pasyuk" userId="a69d0722-5490-47f1-9c00-0f3c884b747c" providerId="ADAL" clId="{5C2A1A28-77E6-4DC1-BAB2-F0DE21B1EB1F}" dt="2019-11-07T14:20:27.620" v="1212" actId="20577"/>
          <ac:spMkLst>
            <pc:docMk/>
            <pc:sldMk cId="2928185287" sldId="298"/>
            <ac:spMk id="7" creationId="{BC18DBC8-E1CA-42A4-811F-A8019EF9E8EB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928185287" sldId="298"/>
            <ac:spMk id="8" creationId="{02E7AB9D-5686-4C90-AEC8-C24F88FF3983}"/>
          </ac:spMkLst>
        </pc:spChg>
      </pc:sldChg>
      <pc:sldChg chg="modSp modTransition">
        <pc:chgData name="Eugene Pasyuk" userId="a69d0722-5490-47f1-9c00-0f3c884b747c" providerId="ADAL" clId="{5C2A1A28-77E6-4DC1-BAB2-F0DE21B1EB1F}" dt="2019-11-06T19:09:04.565" v="916"/>
        <pc:sldMkLst>
          <pc:docMk/>
          <pc:sldMk cId="1605747060" sldId="312"/>
        </pc:sldMkLst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1605747060" sldId="312"/>
            <ac:picMk id="4" creationId="{00000000-0000-0000-0000-000000000000}"/>
          </ac:picMkLst>
        </pc:picChg>
      </pc:sldChg>
      <pc:sldChg chg="modSp modTransition">
        <pc:chgData name="Eugene Pasyuk" userId="a69d0722-5490-47f1-9c00-0f3c884b747c" providerId="ADAL" clId="{5C2A1A28-77E6-4DC1-BAB2-F0DE21B1EB1F}" dt="2019-11-06T19:09:08.655" v="917"/>
        <pc:sldMkLst>
          <pc:docMk/>
          <pc:sldMk cId="3083783653" sldId="313"/>
        </pc:sldMkLst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083783653" sldId="313"/>
            <ac:picMk id="5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083783653" sldId="313"/>
            <ac:picMk id="6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083783653" sldId="313"/>
            <ac:picMk id="7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083783653" sldId="313"/>
            <ac:picMk id="8" creationId="{00000000-0000-0000-0000-000000000000}"/>
          </ac:picMkLst>
        </pc:picChg>
      </pc:sldChg>
      <pc:sldChg chg="modSp modTransition">
        <pc:chgData name="Eugene Pasyuk" userId="a69d0722-5490-47f1-9c00-0f3c884b747c" providerId="ADAL" clId="{5C2A1A28-77E6-4DC1-BAB2-F0DE21B1EB1F}" dt="2019-11-07T16:51:50.622" v="1266" actId="12788"/>
        <pc:sldMkLst>
          <pc:docMk/>
          <pc:sldMk cId="3640451408" sldId="314"/>
        </pc:sldMkLst>
        <pc:spChg chg="mod">
          <ac:chgData name="Eugene Pasyuk" userId="a69d0722-5490-47f1-9c00-0f3c884b747c" providerId="ADAL" clId="{5C2A1A28-77E6-4DC1-BAB2-F0DE21B1EB1F}" dt="2019-11-07T16:51:50.622" v="1266" actId="12788"/>
          <ac:spMkLst>
            <pc:docMk/>
            <pc:sldMk cId="3640451408" sldId="314"/>
            <ac:spMk id="7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3640451408" sldId="314"/>
            <ac:spMk id="8" creationId="{00000000-0000-0000-0000-000000000000}"/>
          </ac:spMkLst>
        </pc:s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640451408" sldId="314"/>
            <ac:picMk id="5" creationId="{00000000-0000-0000-0000-000000000000}"/>
          </ac:picMkLst>
        </pc:picChg>
      </pc:sldChg>
      <pc:sldChg chg="modSp modTransition">
        <pc:chgData name="Eugene Pasyuk" userId="a69d0722-5490-47f1-9c00-0f3c884b747c" providerId="ADAL" clId="{5C2A1A28-77E6-4DC1-BAB2-F0DE21B1EB1F}" dt="2019-11-06T19:09:20.599" v="919"/>
        <pc:sldMkLst>
          <pc:docMk/>
          <pc:sldMk cId="4282883752" sldId="315"/>
        </pc:sldMkLst>
        <pc:spChg chg="mod">
          <ac:chgData name="Eugene Pasyuk" userId="a69d0722-5490-47f1-9c00-0f3c884b747c" providerId="ADAL" clId="{5C2A1A28-77E6-4DC1-BAB2-F0DE21B1EB1F}" dt="2019-11-06T14:44:33.188" v="128" actId="20577"/>
          <ac:spMkLst>
            <pc:docMk/>
            <pc:sldMk cId="4282883752" sldId="315"/>
            <ac:spMk id="2" creationId="{00000000-0000-0000-0000-000000000000}"/>
          </ac:spMkLst>
        </pc:s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4282883752" sldId="315"/>
            <ac:grpSpMk id="17" creationId="{00000000-0000-0000-0000-000000000000}"/>
          </ac:grpSpMkLst>
        </pc:grpChg>
      </pc:sldChg>
      <pc:sldChg chg="modSp modTransition">
        <pc:chgData name="Eugene Pasyuk" userId="a69d0722-5490-47f1-9c00-0f3c884b747c" providerId="ADAL" clId="{5C2A1A28-77E6-4DC1-BAB2-F0DE21B1EB1F}" dt="2019-11-07T16:35:27.631" v="1245" actId="113"/>
        <pc:sldMkLst>
          <pc:docMk/>
          <pc:sldMk cId="3769705242" sldId="341"/>
        </pc:sldMkLst>
        <pc:spChg chg="mod">
          <ac:chgData name="Eugene Pasyuk" userId="a69d0722-5490-47f1-9c00-0f3c884b747c" providerId="ADAL" clId="{5C2A1A28-77E6-4DC1-BAB2-F0DE21B1EB1F}" dt="2019-11-07T16:35:27.631" v="1245" actId="113"/>
          <ac:spMkLst>
            <pc:docMk/>
            <pc:sldMk cId="3769705242" sldId="341"/>
            <ac:spMk id="5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3769705242" sldId="341"/>
            <ac:spMk id="8" creationId="{00000000-0000-0000-0000-000000000000}"/>
          </ac:spMkLst>
        </pc:s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3769705242" sldId="341"/>
            <ac:picMk id="7" creationId="{00000000-0000-0000-0000-000000000000}"/>
          </ac:picMkLst>
        </pc:picChg>
      </pc:sldChg>
      <pc:sldChg chg="modSp modTransition">
        <pc:chgData name="Eugene Pasyuk" userId="a69d0722-5490-47f1-9c00-0f3c884b747c" providerId="ADAL" clId="{5C2A1A28-77E6-4DC1-BAB2-F0DE21B1EB1F}" dt="2019-11-06T19:09:36.239" v="921"/>
        <pc:sldMkLst>
          <pc:docMk/>
          <pc:sldMk cId="2761449264" sldId="348"/>
        </pc:sldMkLst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761449264" sldId="348"/>
            <ac:spMk id="13" creationId="{E3DD7B2B-84F4-4F1E-BE1F-A1287D5DB886}"/>
          </ac:spMkLst>
        </pc:s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2761449264" sldId="348"/>
            <ac:grpSpMk id="8" creationId="{00000000-0000-0000-0000-000000000000}"/>
          </ac:grpSpMkLst>
        </pc:gr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2761449264" sldId="348"/>
            <ac:picMk id="5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2761449264" sldId="348"/>
            <ac:picMk id="9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2761449264" sldId="348"/>
            <ac:picMk id="10" creationId="{00000000-0000-0000-0000-000000000000}"/>
          </ac:picMkLst>
        </pc:picChg>
      </pc:sldChg>
      <pc:sldChg chg="modSp">
        <pc:chgData name="Eugene Pasyuk" userId="a69d0722-5490-47f1-9c00-0f3c884b747c" providerId="ADAL" clId="{5C2A1A28-77E6-4DC1-BAB2-F0DE21B1EB1F}" dt="2019-11-06T19:04:05.973" v="904" actId="1076"/>
        <pc:sldMkLst>
          <pc:docMk/>
          <pc:sldMk cId="3041632680" sldId="350"/>
        </pc:sldMkLst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3041632680" sldId="350"/>
            <ac:spMk id="6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3041632680" sldId="350"/>
            <ac:spMk id="8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6T19:04:05.973" v="904" actId="1076"/>
          <ac:spMkLst>
            <pc:docMk/>
            <pc:sldMk cId="3041632680" sldId="350"/>
            <ac:spMk id="9" creationId="{00000000-0000-0000-0000-000000000000}"/>
          </ac:spMkLst>
        </pc:spChg>
        <pc:picChg chg="mod">
          <ac:chgData name="Eugene Pasyuk" userId="a69d0722-5490-47f1-9c00-0f3c884b747c" providerId="ADAL" clId="{5C2A1A28-77E6-4DC1-BAB2-F0DE21B1EB1F}" dt="2019-11-06T19:03:57.208" v="903" actId="1076"/>
          <ac:picMkLst>
            <pc:docMk/>
            <pc:sldMk cId="3041632680" sldId="350"/>
            <ac:picMk id="5" creationId="{00000000-0000-0000-0000-000000000000}"/>
          </ac:picMkLst>
        </pc:picChg>
      </pc:sldChg>
      <pc:sldChg chg="modSp">
        <pc:chgData name="Eugene Pasyuk" userId="a69d0722-5490-47f1-9c00-0f3c884b747c" providerId="ADAL" clId="{5C2A1A28-77E6-4DC1-BAB2-F0DE21B1EB1F}" dt="2019-11-06T19:03:46.756" v="902" actId="1076"/>
        <pc:sldMkLst>
          <pc:docMk/>
          <pc:sldMk cId="1977589193" sldId="351"/>
        </pc:sldMkLst>
        <pc:spChg chg="mod">
          <ac:chgData name="Eugene Pasyuk" userId="a69d0722-5490-47f1-9c00-0f3c884b747c" providerId="ADAL" clId="{5C2A1A28-77E6-4DC1-BAB2-F0DE21B1EB1F}" dt="2019-11-06T19:03:32.999" v="900" actId="20577"/>
          <ac:spMkLst>
            <pc:docMk/>
            <pc:sldMk cId="1977589193" sldId="351"/>
            <ac:spMk id="6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1977589193" sldId="351"/>
            <ac:spMk id="7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1977589193" sldId="351"/>
            <ac:spMk id="8" creationId="{00000000-0000-0000-0000-000000000000}"/>
          </ac:spMkLst>
        </pc:spChg>
        <pc:picChg chg="mod">
          <ac:chgData name="Eugene Pasyuk" userId="a69d0722-5490-47f1-9c00-0f3c884b747c" providerId="ADAL" clId="{5C2A1A28-77E6-4DC1-BAB2-F0DE21B1EB1F}" dt="2019-11-06T19:03:46.756" v="902" actId="1076"/>
          <ac:picMkLst>
            <pc:docMk/>
            <pc:sldMk cId="1977589193" sldId="351"/>
            <ac:picMk id="5" creationId="{00000000-0000-0000-0000-000000000000}"/>
          </ac:picMkLst>
        </pc:picChg>
      </pc:sldChg>
      <pc:sldChg chg="modSp">
        <pc:chgData name="Eugene Pasyuk" userId="a69d0722-5490-47f1-9c00-0f3c884b747c" providerId="ADAL" clId="{5C2A1A28-77E6-4DC1-BAB2-F0DE21B1EB1F}" dt="2019-11-05T21:44:20.192" v="126" actId="20577"/>
        <pc:sldMkLst>
          <pc:docMk/>
          <pc:sldMk cId="1293508754" sldId="369"/>
        </pc:sldMkLst>
        <pc:spChg chg="mod">
          <ac:chgData name="Eugene Pasyuk" userId="a69d0722-5490-47f1-9c00-0f3c884b747c" providerId="ADAL" clId="{5C2A1A28-77E6-4DC1-BAB2-F0DE21B1EB1F}" dt="2019-11-05T21:44:20.192" v="126" actId="20577"/>
          <ac:spMkLst>
            <pc:docMk/>
            <pc:sldMk cId="1293508754" sldId="369"/>
            <ac:spMk id="18" creationId="{27B0B5D6-8402-49FB-A071-94509EDD6C6B}"/>
          </ac:spMkLst>
        </pc:s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1293508754" sldId="369"/>
            <ac:grpSpMk id="15" creationId="{6F3B9C7C-62C7-49C5-A833-0132CBB81408}"/>
          </ac:grpSpMkLst>
        </pc:gr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1293508754" sldId="369"/>
            <ac:picMk id="12" creationId="{3E7FB92F-FE80-4804-97FE-F8FAA4290A96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1293508754" sldId="369"/>
            <ac:picMk id="13" creationId="{B8B90EA9-C1D6-4BDE-AB84-4CD3616D1A1A}"/>
          </ac:picMkLst>
        </pc:picChg>
      </pc:sldChg>
      <pc:sldChg chg="modSp modTransition">
        <pc:chgData name="Eugene Pasyuk" userId="a69d0722-5490-47f1-9c00-0f3c884b747c" providerId="ADAL" clId="{5C2A1A28-77E6-4DC1-BAB2-F0DE21B1EB1F}" dt="2019-11-07T16:35:51.501" v="1246" actId="113"/>
        <pc:sldMkLst>
          <pc:docMk/>
          <pc:sldMk cId="2884057899" sldId="370"/>
        </pc:sldMkLst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884057899" sldId="370"/>
            <ac:spMk id="2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7T14:35:14.735" v="1220" actId="1076"/>
          <ac:spMkLst>
            <pc:docMk/>
            <pc:sldMk cId="2884057899" sldId="370"/>
            <ac:spMk id="4" creationId="{36270203-91AD-4168-8EC8-A765F46FD6C6}"/>
          </ac:spMkLst>
        </pc:spChg>
        <pc:spChg chg="mod">
          <ac:chgData name="Eugene Pasyuk" userId="a69d0722-5490-47f1-9c00-0f3c884b747c" providerId="ADAL" clId="{5C2A1A28-77E6-4DC1-BAB2-F0DE21B1EB1F}" dt="2019-11-07T16:35:51.501" v="1246" actId="113"/>
          <ac:spMkLst>
            <pc:docMk/>
            <pc:sldMk cId="2884057899" sldId="370"/>
            <ac:spMk id="6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884057899" sldId="370"/>
            <ac:spMk id="12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884057899" sldId="370"/>
            <ac:spMk id="15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6T19:05:58.684" v="913" actId="255"/>
          <ac:spMkLst>
            <pc:docMk/>
            <pc:sldMk cId="2884057899" sldId="370"/>
            <ac:spMk id="19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884057899" sldId="370"/>
            <ac:spMk id="20" creationId="{00000000-0000-0000-0000-000000000000}"/>
          </ac:spMkLst>
        </pc:spChg>
        <pc:graphicFrameChg chg="mod">
          <ac:chgData name="Eugene Pasyuk" userId="a69d0722-5490-47f1-9c00-0f3c884b747c" providerId="ADAL" clId="{5C2A1A28-77E6-4DC1-BAB2-F0DE21B1EB1F}" dt="2019-11-05T21:18:45.260" v="1"/>
          <ac:graphicFrameMkLst>
            <pc:docMk/>
            <pc:sldMk cId="2884057899" sldId="370"/>
            <ac:graphicFrameMk id="14" creationId="{00000000-0000-0000-0000-000000000000}"/>
          </ac:graphicFrameMkLst>
        </pc:graphicFrameChg>
        <pc:graphicFrameChg chg="mod">
          <ac:chgData name="Eugene Pasyuk" userId="a69d0722-5490-47f1-9c00-0f3c884b747c" providerId="ADAL" clId="{5C2A1A28-77E6-4DC1-BAB2-F0DE21B1EB1F}" dt="2019-11-05T21:18:45.260" v="1"/>
          <ac:graphicFrameMkLst>
            <pc:docMk/>
            <pc:sldMk cId="2884057899" sldId="370"/>
            <ac:graphicFrameMk id="77" creationId="{00000000-0000-0000-0000-000000000000}"/>
          </ac:graphicFrameMkLst>
        </pc:graphicFrame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2884057899" sldId="370"/>
            <ac:picMk id="16" creationId="{8E54484E-33DA-4CC9-BD65-B212596D8E06}"/>
          </ac:picMkLst>
        </pc:picChg>
      </pc:sldChg>
      <pc:sldChg chg="modSp modTransition">
        <pc:chgData name="Eugene Pasyuk" userId="a69d0722-5490-47f1-9c00-0f3c884b747c" providerId="ADAL" clId="{5C2A1A28-77E6-4DC1-BAB2-F0DE21B1EB1F}" dt="2019-11-06T19:11:22.890" v="934"/>
        <pc:sldMkLst>
          <pc:docMk/>
          <pc:sldMk cId="988122234" sldId="372"/>
        </pc:sldMkLst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988122234" sldId="372"/>
            <ac:spMk id="23" creationId="{C075F003-8EB9-4F71-B087-45A31A2BBDB7}"/>
          </ac:spMkLst>
        </pc:s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988122234" sldId="372"/>
            <ac:grpSpMk id="19" creationId="{8AAE42AA-98F2-4A3E-A793-2F533B64826C}"/>
          </ac:grpSpMkLst>
        </pc:grpChg>
      </pc:sldChg>
      <pc:sldChg chg="delSp modSp modTransition modAnim">
        <pc:chgData name="Eugene Pasyuk" userId="a69d0722-5490-47f1-9c00-0f3c884b747c" providerId="ADAL" clId="{5C2A1A28-77E6-4DC1-BAB2-F0DE21B1EB1F}" dt="2019-11-07T17:05:00.946" v="1277" actId="20577"/>
        <pc:sldMkLst>
          <pc:docMk/>
          <pc:sldMk cId="93585361" sldId="373"/>
        </pc:sldMkLst>
        <pc:spChg chg="del mod">
          <ac:chgData name="Eugene Pasyuk" userId="a69d0722-5490-47f1-9c00-0f3c884b747c" providerId="ADAL" clId="{5C2A1A28-77E6-4DC1-BAB2-F0DE21B1EB1F}" dt="2019-11-06T19:17:13.823" v="937" actId="478"/>
          <ac:spMkLst>
            <pc:docMk/>
            <pc:sldMk cId="93585361" sldId="373"/>
            <ac:spMk id="35" creationId="{F6AA291D-C404-EB46-B33A-32D9848C743E}"/>
          </ac:spMkLst>
        </pc:spChg>
        <pc:spChg chg="mod">
          <ac:chgData name="Eugene Pasyuk" userId="a69d0722-5490-47f1-9c00-0f3c884b747c" providerId="ADAL" clId="{5C2A1A28-77E6-4DC1-BAB2-F0DE21B1EB1F}" dt="2019-11-06T22:41:56.594" v="1144" actId="20577"/>
          <ac:spMkLst>
            <pc:docMk/>
            <pc:sldMk cId="93585361" sldId="373"/>
            <ac:spMk id="53" creationId="{73C5550D-B8BF-49DE-874F-205AD8F74E7B}"/>
          </ac:spMkLst>
        </pc:spChg>
        <pc:spChg chg="mod">
          <ac:chgData name="Eugene Pasyuk" userId="a69d0722-5490-47f1-9c00-0f3c884b747c" providerId="ADAL" clId="{5C2A1A28-77E6-4DC1-BAB2-F0DE21B1EB1F}" dt="2019-11-07T17:05:00.946" v="1277" actId="20577"/>
          <ac:spMkLst>
            <pc:docMk/>
            <pc:sldMk cId="93585361" sldId="373"/>
            <ac:spMk id="54" creationId="{288FBDA0-21AF-4EA4-B3DD-DFDA5BC4BE7E}"/>
          </ac:spMkLst>
        </pc:s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93585361" sldId="373"/>
            <ac:grpSpMk id="4" creationId="{F12C3317-A0A8-5F4D-92B6-8AFF585E2F41}"/>
          </ac:grpSpMkLst>
        </pc:gr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93585361" sldId="373"/>
            <ac:grpSpMk id="5" creationId="{17359985-A1A2-F146-B5F0-3BF8051777F7}"/>
          </ac:grpSpMkLst>
        </pc:gr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93585361" sldId="373"/>
            <ac:grpSpMk id="15" creationId="{320100F4-0F0F-44A1-8421-9F1172C65A12}"/>
          </ac:grpSpMkLst>
        </pc:gr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93585361" sldId="373"/>
            <ac:grpSpMk id="28" creationId="{FFFEB546-F076-464C-94FE-44A56D92423E}"/>
          </ac:grpSpMkLst>
        </pc:grpChg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93585361" sldId="373"/>
            <ac:grpSpMk id="46" creationId="{CD3D5877-9410-428B-8D80-DE4086AD0824}"/>
          </ac:grpSpMkLst>
        </pc:gr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93585361" sldId="373"/>
            <ac:picMk id="18" creationId="{C9F342FF-9021-43F7-BAF2-8761C95FFC74}"/>
          </ac:picMkLst>
        </pc:picChg>
      </pc:sldChg>
      <pc:sldChg chg="modSp modTransition">
        <pc:chgData name="Eugene Pasyuk" userId="a69d0722-5490-47f1-9c00-0f3c884b747c" providerId="ADAL" clId="{5C2A1A28-77E6-4DC1-BAB2-F0DE21B1EB1F}" dt="2019-11-06T22:36:16.370" v="1038"/>
        <pc:sldMkLst>
          <pc:docMk/>
          <pc:sldMk cId="1918887200" sldId="374"/>
        </pc:sldMkLst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1918887200" sldId="374"/>
            <ac:spMk id="14" creationId="{00000000-0000-0000-0000-000000000000}"/>
          </ac:spMkLst>
        </pc:spChg>
        <pc:graphicFrameChg chg="mod modGraphic">
          <ac:chgData name="Eugene Pasyuk" userId="a69d0722-5490-47f1-9c00-0f3c884b747c" providerId="ADAL" clId="{5C2A1A28-77E6-4DC1-BAB2-F0DE21B1EB1F}" dt="2019-11-06T22:36:16.370" v="1038"/>
          <ac:graphicFrameMkLst>
            <pc:docMk/>
            <pc:sldMk cId="1918887200" sldId="374"/>
            <ac:graphicFrameMk id="7" creationId="{00000000-0000-0000-0000-000000000000}"/>
          </ac:graphicFrameMkLst>
        </pc:graphicFrameChg>
      </pc:sldChg>
      <pc:sldChg chg="modSp modTransition">
        <pc:chgData name="Eugene Pasyuk" userId="a69d0722-5490-47f1-9c00-0f3c884b747c" providerId="ADAL" clId="{5C2A1A28-77E6-4DC1-BAB2-F0DE21B1EB1F}" dt="2019-11-08T15:50:53.451" v="1323" actId="1076"/>
        <pc:sldMkLst>
          <pc:docMk/>
          <pc:sldMk cId="2423205067" sldId="375"/>
        </pc:sldMkLst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423205067" sldId="375"/>
            <ac:spMk id="4" creationId="{C786E28C-AEBD-4E5F-BFC4-FFDF563E95C0}"/>
          </ac:spMkLst>
        </pc:spChg>
        <pc:spChg chg="mod">
          <ac:chgData name="Eugene Pasyuk" userId="a69d0722-5490-47f1-9c00-0f3c884b747c" providerId="ADAL" clId="{5C2A1A28-77E6-4DC1-BAB2-F0DE21B1EB1F}" dt="2019-11-07T15:09:44.055" v="1222" actId="20577"/>
          <ac:spMkLst>
            <pc:docMk/>
            <pc:sldMk cId="2423205067" sldId="375"/>
            <ac:spMk id="6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2423205067" sldId="375"/>
            <ac:spMk id="13" creationId="{6B4A6297-737E-43C6-8DAE-991F3FF808DB}"/>
          </ac:spMkLst>
        </pc:spChg>
        <pc:graphicFrameChg chg="mod">
          <ac:chgData name="Eugene Pasyuk" userId="a69d0722-5490-47f1-9c00-0f3c884b747c" providerId="ADAL" clId="{5C2A1A28-77E6-4DC1-BAB2-F0DE21B1EB1F}" dt="2019-11-05T21:18:45.260" v="1"/>
          <ac:graphicFrameMkLst>
            <pc:docMk/>
            <pc:sldMk cId="2423205067" sldId="375"/>
            <ac:graphicFrameMk id="2" creationId="{B4FE1ED1-8188-4A1C-AFE0-D9B1FDEE5CCD}"/>
          </ac:graphicFrameMkLst>
        </pc:graphicFrameChg>
        <pc:picChg chg="mod">
          <ac:chgData name="Eugene Pasyuk" userId="a69d0722-5490-47f1-9c00-0f3c884b747c" providerId="ADAL" clId="{5C2A1A28-77E6-4DC1-BAB2-F0DE21B1EB1F}" dt="2019-11-08T15:50:41.470" v="1321" actId="1076"/>
          <ac:picMkLst>
            <pc:docMk/>
            <pc:sldMk cId="2423205067" sldId="375"/>
            <ac:picMk id="7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8T15:50:48.908" v="1322" actId="1076"/>
          <ac:picMkLst>
            <pc:docMk/>
            <pc:sldMk cId="2423205067" sldId="375"/>
            <ac:picMk id="8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8T15:50:53.451" v="1323" actId="1076"/>
          <ac:picMkLst>
            <pc:docMk/>
            <pc:sldMk cId="2423205067" sldId="375"/>
            <ac:picMk id="9" creationId="{00000000-0000-0000-0000-00000000000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2423205067" sldId="375"/>
            <ac:picMk id="14" creationId="{729902B8-8CE3-453F-BE43-80BA4F839BBE}"/>
          </ac:picMkLst>
        </pc:picChg>
      </pc:sldChg>
      <pc:sldChg chg="addSp modSp modTransition modAnim">
        <pc:chgData name="Eugene Pasyuk" userId="a69d0722-5490-47f1-9c00-0f3c884b747c" providerId="ADAL" clId="{5C2A1A28-77E6-4DC1-BAB2-F0DE21B1EB1F}" dt="2019-11-06T22:32:08.809" v="952" actId="20577"/>
        <pc:sldMkLst>
          <pc:docMk/>
          <pc:sldMk cId="1299606010" sldId="376"/>
        </pc:sldMkLst>
        <pc:spChg chg="add mod">
          <ac:chgData name="Eugene Pasyuk" userId="a69d0722-5490-47f1-9c00-0f3c884b747c" providerId="ADAL" clId="{5C2A1A28-77E6-4DC1-BAB2-F0DE21B1EB1F}" dt="2019-11-06T16:19:36.684" v="742" actId="692"/>
          <ac:spMkLst>
            <pc:docMk/>
            <pc:sldMk cId="1299606010" sldId="376"/>
            <ac:spMk id="3" creationId="{E2F5F9FB-795F-4318-A0FA-B69DF359118D}"/>
          </ac:spMkLst>
        </pc:spChg>
        <pc:spChg chg="add mod">
          <ac:chgData name="Eugene Pasyuk" userId="a69d0722-5490-47f1-9c00-0f3c884b747c" providerId="ADAL" clId="{5C2A1A28-77E6-4DC1-BAB2-F0DE21B1EB1F}" dt="2019-11-06T16:19:44.112" v="744" actId="692"/>
          <ac:spMkLst>
            <pc:docMk/>
            <pc:sldMk cId="1299606010" sldId="376"/>
            <ac:spMk id="5" creationId="{6F207DAB-FBC3-4DEF-AB72-41A3BA97CE48}"/>
          </ac:spMkLst>
        </pc:spChg>
        <pc:spChg chg="mod">
          <ac:chgData name="Eugene Pasyuk" userId="a69d0722-5490-47f1-9c00-0f3c884b747c" providerId="ADAL" clId="{5C2A1A28-77E6-4DC1-BAB2-F0DE21B1EB1F}" dt="2019-11-06T22:32:08.809" v="952" actId="20577"/>
          <ac:spMkLst>
            <pc:docMk/>
            <pc:sldMk cId="1299606010" sldId="376"/>
            <ac:spMk id="6" creationId="{912B8AD4-9746-4D66-B8F0-203F35111F5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k cId="1299606010" sldId="376"/>
            <ac:spMk id="8" creationId="{F00B1D6B-591B-4152-89FA-FBA1CA0BFB8C}"/>
          </ac:spMkLst>
        </pc:spChg>
        <pc:spChg chg="add mod">
          <ac:chgData name="Eugene Pasyuk" userId="a69d0722-5490-47f1-9c00-0f3c884b747c" providerId="ADAL" clId="{5C2A1A28-77E6-4DC1-BAB2-F0DE21B1EB1F}" dt="2019-11-06T16:20:26.745" v="760" actId="692"/>
          <ac:spMkLst>
            <pc:docMk/>
            <pc:sldMk cId="1299606010" sldId="376"/>
            <ac:spMk id="9" creationId="{1A1D78B7-27EF-45DA-8AA1-1581BD7635F9}"/>
          </ac:spMkLst>
        </pc:spChg>
        <pc:spChg chg="add mod">
          <ac:chgData name="Eugene Pasyuk" userId="a69d0722-5490-47f1-9c00-0f3c884b747c" providerId="ADAL" clId="{5C2A1A28-77E6-4DC1-BAB2-F0DE21B1EB1F}" dt="2019-11-06T16:20:55.861" v="762" actId="1076"/>
          <ac:spMkLst>
            <pc:docMk/>
            <pc:sldMk cId="1299606010" sldId="376"/>
            <ac:spMk id="10" creationId="{B709FDB9-9B42-4ED0-9A29-8FB89D499458}"/>
          </ac:spMkLst>
        </pc:spChg>
        <pc:spChg chg="add mod">
          <ac:chgData name="Eugene Pasyuk" userId="a69d0722-5490-47f1-9c00-0f3c884b747c" providerId="ADAL" clId="{5C2A1A28-77E6-4DC1-BAB2-F0DE21B1EB1F}" dt="2019-11-06T16:21:18.042" v="764" actId="1076"/>
          <ac:spMkLst>
            <pc:docMk/>
            <pc:sldMk cId="1299606010" sldId="376"/>
            <ac:spMk id="11" creationId="{565B7CD4-EFD7-4143-A813-C90D875364A3}"/>
          </ac:spMkLst>
        </pc:spChg>
        <pc:spChg chg="add mod">
          <ac:chgData name="Eugene Pasyuk" userId="a69d0722-5490-47f1-9c00-0f3c884b747c" providerId="ADAL" clId="{5C2A1A28-77E6-4DC1-BAB2-F0DE21B1EB1F}" dt="2019-11-06T16:21:31.813" v="766" actId="1076"/>
          <ac:spMkLst>
            <pc:docMk/>
            <pc:sldMk cId="1299606010" sldId="376"/>
            <ac:spMk id="12" creationId="{6F177F22-8D23-4DDB-90D8-1A8BB76E2E03}"/>
          </ac:spMkLst>
        </pc:spChg>
        <pc:graphicFrameChg chg="mod modGraphic">
          <ac:chgData name="Eugene Pasyuk" userId="a69d0722-5490-47f1-9c00-0f3c884b747c" providerId="ADAL" clId="{5C2A1A28-77E6-4DC1-BAB2-F0DE21B1EB1F}" dt="2019-11-06T16:19:56.398" v="745" actId="14734"/>
          <ac:graphicFrameMkLst>
            <pc:docMk/>
            <pc:sldMk cId="1299606010" sldId="376"/>
            <ac:graphicFrameMk id="7" creationId="{02D460B6-54B8-4FC9-A98A-D9CB32DF3334}"/>
          </ac:graphicFrameMkLst>
        </pc:graphicFrameChg>
      </pc:sldChg>
      <pc:sldChg chg="modSp del">
        <pc:chgData name="Eugene Pasyuk" userId="a69d0722-5490-47f1-9c00-0f3c884b747c" providerId="ADAL" clId="{5C2A1A28-77E6-4DC1-BAB2-F0DE21B1EB1F}" dt="2019-11-07T17:03:23.453" v="1272" actId="2696"/>
        <pc:sldMkLst>
          <pc:docMk/>
          <pc:sldMk cId="8355534" sldId="377"/>
        </pc:sldMkLst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8355534" sldId="377"/>
            <ac:grpSpMk id="9" creationId="{32797054-2EE3-734A-B022-7AE018D9412C}"/>
          </ac:grpSpMkLst>
        </pc:gr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8355534" sldId="377"/>
            <ac:picMk id="6" creationId="{E812AB91-3009-4F44-A2B0-27E301766BD0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8355534" sldId="377"/>
            <ac:picMk id="7" creationId="{D8EBBC8D-0480-414F-97F6-5E5BBF9AE847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8355534" sldId="377"/>
            <ac:picMk id="8" creationId="{85BA49E6-F255-984A-A64C-EAA6243BD0C7}"/>
          </ac:picMkLst>
        </pc:picChg>
      </pc:sldChg>
      <pc:sldChg chg="modSp">
        <pc:chgData name="Eugene Pasyuk" userId="a69d0722-5490-47f1-9c00-0f3c884b747c" providerId="ADAL" clId="{5C2A1A28-77E6-4DC1-BAB2-F0DE21B1EB1F}" dt="2019-11-05T21:18:45.260" v="1"/>
        <pc:sldMkLst>
          <pc:docMk/>
          <pc:sldMk cId="2691394227" sldId="378"/>
        </pc:sldMkLst>
        <pc:grpChg chg="mod">
          <ac:chgData name="Eugene Pasyuk" userId="a69d0722-5490-47f1-9c00-0f3c884b747c" providerId="ADAL" clId="{5C2A1A28-77E6-4DC1-BAB2-F0DE21B1EB1F}" dt="2019-11-05T21:18:45.260" v="1"/>
          <ac:grpSpMkLst>
            <pc:docMk/>
            <pc:sldMk cId="2691394227" sldId="378"/>
            <ac:grpSpMk id="8" creationId="{B8D6B840-FB89-6748-9FAE-61646F0F7A3E}"/>
          </ac:grpSpMkLst>
        </pc:grp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2691394227" sldId="378"/>
            <ac:picMk id="2" creationId="{27D4EE96-C11B-43AA-A1ED-72CD39BBF568}"/>
          </ac:picMkLst>
        </pc:picChg>
        <pc:picChg chg="mod">
          <ac:chgData name="Eugene Pasyuk" userId="a69d0722-5490-47f1-9c00-0f3c884b747c" providerId="ADAL" clId="{5C2A1A28-77E6-4DC1-BAB2-F0DE21B1EB1F}" dt="2019-11-05T21:18:45.260" v="1"/>
          <ac:picMkLst>
            <pc:docMk/>
            <pc:sldMk cId="2691394227" sldId="378"/>
            <ac:picMk id="6" creationId="{2FA53D9E-6DB6-9A4C-8CBE-986AE39DCA76}"/>
          </ac:picMkLst>
        </pc:picChg>
      </pc:sldChg>
      <pc:sldChg chg="addSp delSp modSp add mod modTransition setBg setClrOvrMap">
        <pc:chgData name="Eugene Pasyuk" userId="a69d0722-5490-47f1-9c00-0f3c884b747c" providerId="ADAL" clId="{5C2A1A28-77E6-4DC1-BAB2-F0DE21B1EB1F}" dt="2019-11-07T16:47:51.109" v="1250" actId="20577"/>
        <pc:sldMkLst>
          <pc:docMk/>
          <pc:sldMk cId="71797470" sldId="379"/>
        </pc:sldMkLst>
        <pc:spChg chg="del">
          <ac:chgData name="Eugene Pasyuk" userId="a69d0722-5490-47f1-9c00-0f3c884b747c" providerId="ADAL" clId="{5C2A1A28-77E6-4DC1-BAB2-F0DE21B1EB1F}" dt="2019-11-05T21:20:22.518" v="3"/>
          <ac:spMkLst>
            <pc:docMk/>
            <pc:sldMk cId="71797470" sldId="379"/>
            <ac:spMk id="2" creationId="{8A403FD8-E0BC-4C77-A5DF-961D2EF8FBBD}"/>
          </ac:spMkLst>
        </pc:spChg>
        <pc:spChg chg="mod ord">
          <ac:chgData name="Eugene Pasyuk" userId="a69d0722-5490-47f1-9c00-0f3c884b747c" providerId="ADAL" clId="{5C2A1A28-77E6-4DC1-BAB2-F0DE21B1EB1F}" dt="2019-11-05T21:23:32.840" v="45" actId="26606"/>
          <ac:spMkLst>
            <pc:docMk/>
            <pc:sldMk cId="71797470" sldId="379"/>
            <ac:spMk id="3" creationId="{F8027D53-62C3-4B9E-BB2E-A16C6987BA3C}"/>
          </ac:spMkLst>
        </pc:spChg>
        <pc:spChg chg="mod">
          <ac:chgData name="Eugene Pasyuk" userId="a69d0722-5490-47f1-9c00-0f3c884b747c" providerId="ADAL" clId="{5C2A1A28-77E6-4DC1-BAB2-F0DE21B1EB1F}" dt="2019-11-05T21:23:32.840" v="45" actId="26606"/>
          <ac:spMkLst>
            <pc:docMk/>
            <pc:sldMk cId="71797470" sldId="379"/>
            <ac:spMk id="4" creationId="{FFF2135D-7441-42C9-882F-24489B938A45}"/>
          </ac:spMkLst>
        </pc:spChg>
        <pc:spChg chg="add mod">
          <ac:chgData name="Eugene Pasyuk" userId="a69d0722-5490-47f1-9c00-0f3c884b747c" providerId="ADAL" clId="{5C2A1A28-77E6-4DC1-BAB2-F0DE21B1EB1F}" dt="2019-11-05T21:23:32.840" v="45" actId="26606"/>
          <ac:spMkLst>
            <pc:docMk/>
            <pc:sldMk cId="71797470" sldId="379"/>
            <ac:spMk id="5" creationId="{AD20C72D-366A-464D-8A42-84329998B052}"/>
          </ac:spMkLst>
        </pc:spChg>
        <pc:spChg chg="add mod ord">
          <ac:chgData name="Eugene Pasyuk" userId="a69d0722-5490-47f1-9c00-0f3c884b747c" providerId="ADAL" clId="{5C2A1A28-77E6-4DC1-BAB2-F0DE21B1EB1F}" dt="2019-11-07T16:47:51.109" v="1250" actId="20577"/>
          <ac:spMkLst>
            <pc:docMk/>
            <pc:sldMk cId="71797470" sldId="379"/>
            <ac:spMk id="6" creationId="{D3B6728C-1BA7-4C67-B597-FE060D59865A}"/>
          </ac:spMkLst>
        </pc:spChg>
        <pc:spChg chg="add del">
          <ac:chgData name="Eugene Pasyuk" userId="a69d0722-5490-47f1-9c00-0f3c884b747c" providerId="ADAL" clId="{5C2A1A28-77E6-4DC1-BAB2-F0DE21B1EB1F}" dt="2019-11-05T21:23:29.985" v="43" actId="26606"/>
          <ac:spMkLst>
            <pc:docMk/>
            <pc:sldMk cId="71797470" sldId="379"/>
            <ac:spMk id="8" creationId="{D3FFFA32-D9F4-4AF9-A025-CD128AC85E32}"/>
          </ac:spMkLst>
        </pc:spChg>
        <pc:spChg chg="add del">
          <ac:chgData name="Eugene Pasyuk" userId="a69d0722-5490-47f1-9c00-0f3c884b747c" providerId="ADAL" clId="{5C2A1A28-77E6-4DC1-BAB2-F0DE21B1EB1F}" dt="2019-11-05T21:23:32.840" v="45" actId="26606"/>
          <ac:spMkLst>
            <pc:docMk/>
            <pc:sldMk cId="71797470" sldId="379"/>
            <ac:spMk id="10" creationId="{D3FFFA32-D9F4-4AF9-A025-CD128AC85E32}"/>
          </ac:spMkLst>
        </pc:spChg>
        <pc:spChg chg="add del">
          <ac:chgData name="Eugene Pasyuk" userId="a69d0722-5490-47f1-9c00-0f3c884b747c" providerId="ADAL" clId="{5C2A1A28-77E6-4DC1-BAB2-F0DE21B1EB1F}" dt="2019-11-05T21:23:03.711" v="39" actId="26606"/>
          <ac:spMkLst>
            <pc:docMk/>
            <pc:sldMk cId="71797470" sldId="379"/>
            <ac:spMk id="11" creationId="{15911E3A-C35B-4EF7-A355-B84E9A14AF4D}"/>
          </ac:spMkLst>
        </pc:spChg>
        <pc:spChg chg="add del">
          <ac:chgData name="Eugene Pasyuk" userId="a69d0722-5490-47f1-9c00-0f3c884b747c" providerId="ADAL" clId="{5C2A1A28-77E6-4DC1-BAB2-F0DE21B1EB1F}" dt="2019-11-05T21:23:08.451" v="41" actId="26606"/>
          <ac:spMkLst>
            <pc:docMk/>
            <pc:sldMk cId="71797470" sldId="379"/>
            <ac:spMk id="41" creationId="{8D70B121-56F4-4848-B38B-182089D909FA}"/>
          </ac:spMkLst>
        </pc:spChg>
        <pc:grpChg chg="add del">
          <ac:chgData name="Eugene Pasyuk" userId="a69d0722-5490-47f1-9c00-0f3c884b747c" providerId="ADAL" clId="{5C2A1A28-77E6-4DC1-BAB2-F0DE21B1EB1F}" dt="2019-11-05T21:23:29.985" v="43" actId="26606"/>
          <ac:grpSpMkLst>
            <pc:docMk/>
            <pc:sldMk cId="71797470" sldId="379"/>
            <ac:grpSpMk id="9" creationId="{2823A416-999C-4FA3-A853-0AE48404B5D7}"/>
          </ac:grpSpMkLst>
        </pc:grpChg>
        <pc:grpChg chg="add del">
          <ac:chgData name="Eugene Pasyuk" userId="a69d0722-5490-47f1-9c00-0f3c884b747c" providerId="ADAL" clId="{5C2A1A28-77E6-4DC1-BAB2-F0DE21B1EB1F}" dt="2019-11-05T21:23:32.840" v="45" actId="26606"/>
          <ac:grpSpMkLst>
            <pc:docMk/>
            <pc:sldMk cId="71797470" sldId="379"/>
            <ac:grpSpMk id="12" creationId="{2823A416-999C-4FA3-A853-0AE48404B5D7}"/>
          </ac:grpSpMkLst>
        </pc:grpChg>
        <pc:grpChg chg="add del">
          <ac:chgData name="Eugene Pasyuk" userId="a69d0722-5490-47f1-9c00-0f3c884b747c" providerId="ADAL" clId="{5C2A1A28-77E6-4DC1-BAB2-F0DE21B1EB1F}" dt="2019-11-05T21:23:03.711" v="39" actId="26606"/>
          <ac:grpSpMkLst>
            <pc:docMk/>
            <pc:sldMk cId="71797470" sldId="379"/>
            <ac:grpSpMk id="13" creationId="{E21ADB3D-AD65-44B4-847D-5E90E90A5D16}"/>
          </ac:grpSpMkLst>
        </pc:grpChg>
        <pc:grpChg chg="add del">
          <ac:chgData name="Eugene Pasyuk" userId="a69d0722-5490-47f1-9c00-0f3c884b747c" providerId="ADAL" clId="{5C2A1A28-77E6-4DC1-BAB2-F0DE21B1EB1F}" dt="2019-11-05T21:23:03.711" v="39" actId="26606"/>
          <ac:grpSpMkLst>
            <pc:docMk/>
            <pc:sldMk cId="71797470" sldId="379"/>
            <ac:grpSpMk id="36" creationId="{5F8A7F7F-DD1A-4F41-98AC-B9CE2A620CDC}"/>
          </ac:grpSpMkLst>
        </pc:grpChg>
        <pc:cxnChg chg="add del">
          <ac:chgData name="Eugene Pasyuk" userId="a69d0722-5490-47f1-9c00-0f3c884b747c" providerId="ADAL" clId="{5C2A1A28-77E6-4DC1-BAB2-F0DE21B1EB1F}" dt="2019-11-05T21:23:08.451" v="41" actId="26606"/>
          <ac:cxnSpMkLst>
            <pc:docMk/>
            <pc:sldMk cId="71797470" sldId="379"/>
            <ac:cxnSpMk id="42" creationId="{2D72A2C9-F3CA-4216-8BAD-FA4C970C3C4E}"/>
          </ac:cxnSpMkLst>
        </pc:cxnChg>
      </pc:sldChg>
      <pc:sldChg chg="addSp delSp modSp new add del">
        <pc:chgData name="Eugene Pasyuk" userId="a69d0722-5490-47f1-9c00-0f3c884b747c" providerId="ADAL" clId="{5C2A1A28-77E6-4DC1-BAB2-F0DE21B1EB1F}" dt="2019-11-05T21:24:35.582" v="48" actId="27022"/>
        <pc:sldMkLst>
          <pc:docMk/>
          <pc:sldMk cId="835897196" sldId="380"/>
        </pc:sldMkLst>
        <pc:spChg chg="del">
          <ac:chgData name="Eugene Pasyuk" userId="a69d0722-5490-47f1-9c00-0f3c884b747c" providerId="ADAL" clId="{5C2A1A28-77E6-4DC1-BAB2-F0DE21B1EB1F}" dt="2019-11-05T21:24:25.211" v="47"/>
          <ac:spMkLst>
            <pc:docMk/>
            <pc:sldMk cId="835897196" sldId="380"/>
            <ac:spMk id="3" creationId="{1D0E3A5F-88C7-4F62-85EB-4CC039F07F43}"/>
          </ac:spMkLst>
        </pc:spChg>
        <pc:graphicFrameChg chg="add del modGraphic">
          <ac:chgData name="Eugene Pasyuk" userId="a69d0722-5490-47f1-9c00-0f3c884b747c" providerId="ADAL" clId="{5C2A1A28-77E6-4DC1-BAB2-F0DE21B1EB1F}" dt="2019-11-05T21:24:35.582" v="48" actId="27022"/>
          <ac:graphicFrameMkLst>
            <pc:docMk/>
            <pc:sldMk cId="835897196" sldId="380"/>
            <ac:graphicFrameMk id="7" creationId="{8648E0E2-FD82-408C-B8E8-7E70F8274457}"/>
          </ac:graphicFrameMkLst>
        </pc:graphicFrameChg>
      </pc:sldChg>
      <pc:sldChg chg="addSp delSp modSp add modTransition">
        <pc:chgData name="Eugene Pasyuk" userId="a69d0722-5490-47f1-9c00-0f3c884b747c" providerId="ADAL" clId="{5C2A1A28-77E6-4DC1-BAB2-F0DE21B1EB1F}" dt="2019-11-06T19:09:39.459" v="922"/>
        <pc:sldMkLst>
          <pc:docMk/>
          <pc:sldMk cId="2780761901" sldId="380"/>
        </pc:sldMkLst>
        <pc:spChg chg="del">
          <ac:chgData name="Eugene Pasyuk" userId="a69d0722-5490-47f1-9c00-0f3c884b747c" providerId="ADAL" clId="{5C2A1A28-77E6-4DC1-BAB2-F0DE21B1EB1F}" dt="2019-11-06T15:05:09.393" v="142"/>
          <ac:spMkLst>
            <pc:docMk/>
            <pc:sldMk cId="2780761901" sldId="380"/>
            <ac:spMk id="2" creationId="{85B4A0E6-DF7D-4EAF-A770-11B42B88145B}"/>
          </ac:spMkLst>
        </pc:spChg>
        <pc:spChg chg="add mod">
          <ac:chgData name="Eugene Pasyuk" userId="a69d0722-5490-47f1-9c00-0f3c884b747c" providerId="ADAL" clId="{5C2A1A28-77E6-4DC1-BAB2-F0DE21B1EB1F}" dt="2019-11-06T15:37:44.703" v="589" actId="20577"/>
          <ac:spMkLst>
            <pc:docMk/>
            <pc:sldMk cId="2780761901" sldId="380"/>
            <ac:spMk id="5" creationId="{BC4E827A-B25F-454D-BD6C-C21182CDD575}"/>
          </ac:spMkLst>
        </pc:spChg>
        <pc:spChg chg="add mod">
          <ac:chgData name="Eugene Pasyuk" userId="a69d0722-5490-47f1-9c00-0f3c884b747c" providerId="ADAL" clId="{5C2A1A28-77E6-4DC1-BAB2-F0DE21B1EB1F}" dt="2019-11-06T15:36:40.457" v="588" actId="20578"/>
          <ac:spMkLst>
            <pc:docMk/>
            <pc:sldMk cId="2780761901" sldId="380"/>
            <ac:spMk id="6" creationId="{3FC06E2F-2C84-48E4-95FE-C28A8262FAB2}"/>
          </ac:spMkLst>
        </pc:spChg>
      </pc:sldChg>
      <pc:sldChg chg="add del">
        <pc:chgData name="Eugene Pasyuk" userId="a69d0722-5490-47f1-9c00-0f3c884b747c" providerId="ADAL" clId="{5C2A1A28-77E6-4DC1-BAB2-F0DE21B1EB1F}" dt="2019-11-06T16:48:34.510" v="811" actId="2696"/>
        <pc:sldMkLst>
          <pc:docMk/>
          <pc:sldMk cId="3948111401" sldId="381"/>
        </pc:sldMkLst>
      </pc:sldChg>
      <pc:sldMasterChg chg="modSp delSldLayout modSldLayout">
        <pc:chgData name="Eugene Pasyuk" userId="a69d0722-5490-47f1-9c00-0f3c884b747c" providerId="ADAL" clId="{5C2A1A28-77E6-4DC1-BAB2-F0DE21B1EB1F}" dt="2019-11-07T17:03:23.392" v="1271" actId="2696"/>
        <pc:sldMasterMkLst>
          <pc:docMk/>
          <pc:sldMasterMk cId="1526086246" sldId="2147483660"/>
        </pc:sldMasterMkLst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asterMk cId="1526086246" sldId="2147483660"/>
            <ac:spMk id="2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asterMk cId="1526086246" sldId="2147483660"/>
            <ac:spMk id="3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asterMk cId="1526086246" sldId="2147483660"/>
            <ac:spMk id="4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asterMk cId="1526086246" sldId="2147483660"/>
            <ac:spMk id="5" creationId="{00000000-0000-0000-0000-000000000000}"/>
          </ac:spMkLst>
        </pc:spChg>
        <pc:spChg chg="mod">
          <ac:chgData name="Eugene Pasyuk" userId="a69d0722-5490-47f1-9c00-0f3c884b747c" providerId="ADAL" clId="{5C2A1A28-77E6-4DC1-BAB2-F0DE21B1EB1F}" dt="2019-11-05T21:18:45.260" v="1"/>
          <ac:spMkLst>
            <pc:docMk/>
            <pc:sldMasterMk cId="1526086246" sldId="2147483660"/>
            <ac:spMk id="6" creationId="{00000000-0000-0000-0000-000000000000}"/>
          </ac:spMkLst>
        </pc:spChg>
        <pc:sldLayoutChg chg="modSp">
          <pc:chgData name="Eugene Pasyuk" userId="a69d0722-5490-47f1-9c00-0f3c884b747c" providerId="ADAL" clId="{5C2A1A28-77E6-4DC1-BAB2-F0DE21B1EB1F}" dt="2019-11-05T21:18:45.260" v="1"/>
          <pc:sldLayoutMkLst>
            <pc:docMk/>
            <pc:sldMasterMk cId="1526086246" sldId="2147483660"/>
            <pc:sldLayoutMk cId="0" sldId="2147483661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1"/>
              <ac:spMk id="2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1"/>
              <ac:spMk id="3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1"/>
              <ac:spMk id="9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1"/>
              <ac:spMk id="15" creationId="{00000000-0000-0000-0000-000000000000}"/>
            </ac:spMkLst>
          </pc:sp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61"/>
              <ac:picMk id="4" creationId="{00000000-0000-0000-0000-000000000000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61"/>
              <ac:picMk id="5" creationId="{00000000-0000-0000-0000-000000000000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61"/>
              <ac:picMk id="11" creationId="{0311E3A9-C82F-044A-BF4F-9C79E282B75F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61"/>
              <ac:picMk id="12" creationId="{00000000-0000-0000-0000-000000000000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61"/>
              <ac:picMk id="23" creationId="{00000000-0000-0000-0000-000000000000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61"/>
              <ac:picMk id="27" creationId="{00000000-0000-0000-0000-000000000000}"/>
            </ac:picMkLst>
          </pc:picChg>
        </pc:sldLayoutChg>
        <pc:sldLayoutChg chg="modSp">
          <pc:chgData name="Eugene Pasyuk" userId="a69d0722-5490-47f1-9c00-0f3c884b747c" providerId="ADAL" clId="{5C2A1A28-77E6-4DC1-BAB2-F0DE21B1EB1F}" dt="2019-11-05T21:18:45.260" v="1"/>
          <pc:sldLayoutMkLst>
            <pc:docMk/>
            <pc:sldMasterMk cId="1526086246" sldId="2147483660"/>
            <pc:sldLayoutMk cId="0" sldId="2147483662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2"/>
              <ac:spMk id="3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2"/>
              <ac:spMk id="10" creationId="{D9356C89-ABBE-4803-B932-A00FD53AD7F8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2"/>
              <ac:spMk id="12" creationId="{65CA57A4-84A4-4B0C-BE8F-D4C2BC7D4013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2"/>
              <ac:spMk id="15" creationId="{E4F2AE40-4384-4ADB-AE74-E437F21A95B2}"/>
            </ac:spMkLst>
          </pc:sp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62"/>
              <ac:picMk id="13" creationId="{06948EFF-6D46-1E42-BB66-5430D3D78A7A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62"/>
              <ac:picMk id="17" creationId="{AFB003AA-0F2C-4485-9A0D-8688CAE158CC}"/>
            </ac:picMkLst>
          </pc:pic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62"/>
              <ac:cxnSpMk id="16" creationId="{305D91AF-49AA-4739-932F-9B3628D67268}"/>
            </ac:cxnSpMkLst>
          </pc:cxn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62"/>
              <ac:cxnSpMk id="18" creationId="{BB24FE64-CB3A-4418-8354-D61EFDB0E1A9}"/>
            </ac:cxnSpMkLst>
          </pc:cxnChg>
        </pc:sldLayoutChg>
        <pc:sldLayoutChg chg="modSp">
          <pc:chgData name="Eugene Pasyuk" userId="a69d0722-5490-47f1-9c00-0f3c884b747c" providerId="ADAL" clId="{5C2A1A28-77E6-4DC1-BAB2-F0DE21B1EB1F}" dt="2019-11-05T21:18:45.260" v="1"/>
          <pc:sldLayoutMkLst>
            <pc:docMk/>
            <pc:sldMasterMk cId="1526086246" sldId="2147483660"/>
            <pc:sldLayoutMk cId="0" sldId="2147483669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9"/>
              <ac:spMk id="3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9"/>
              <ac:spMk id="8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9"/>
              <ac:spMk id="11" creationId="{468248E1-C60D-4E17-8B4A-43FB45FA8527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9"/>
              <ac:spMk id="12" creationId="{6FE857AD-3745-445C-9385-A1019F52C51A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69"/>
              <ac:spMk id="13" creationId="{99B9041D-8C42-473B-9C30-71825BFA8E99}"/>
            </ac:spMkLst>
          </pc:sp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69"/>
              <ac:picMk id="14" creationId="{D4EE7313-23CB-A140-8530-8B4367CCC107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69"/>
              <ac:picMk id="19" creationId="{0E7044DA-787D-4A75-A285-F0A1F2105B4D}"/>
            </ac:picMkLst>
          </pc:pic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69"/>
              <ac:cxnSpMk id="18" creationId="{73C1F05D-E782-4D43-B1A6-EA404A582758}"/>
            </ac:cxnSpMkLst>
          </pc:cxn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69"/>
              <ac:cxnSpMk id="20" creationId="{B7B12CEB-2F2A-47A8-9284-4E698A2265AA}"/>
            </ac:cxnSpMkLst>
          </pc:cxnChg>
        </pc:sldLayoutChg>
        <pc:sldLayoutChg chg="modSp">
          <pc:chgData name="Eugene Pasyuk" userId="a69d0722-5490-47f1-9c00-0f3c884b747c" providerId="ADAL" clId="{5C2A1A28-77E6-4DC1-BAB2-F0DE21B1EB1F}" dt="2019-11-05T21:18:45.260" v="1"/>
          <pc:sldLayoutMkLst>
            <pc:docMk/>
            <pc:sldMasterMk cId="1526086246" sldId="2147483660"/>
            <pc:sldLayoutMk cId="0" sldId="2147483671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1"/>
              <ac:spMk id="3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1"/>
              <ac:spMk id="10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1"/>
              <ac:spMk id="11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1"/>
              <ac:spMk id="12" creationId="{DA2049BE-83A7-41A0-A431-366771C7F656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1"/>
              <ac:spMk id="18" creationId="{451BF4FF-A35F-43F6-8368-1D4B9DBB8B2C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1"/>
              <ac:spMk id="19" creationId="{E9893E26-A4A7-4BAE-B81C-7BCEC5E2C9DD}"/>
            </ac:spMkLst>
          </pc:sp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1"/>
              <ac:picMk id="13" creationId="{88E6215D-64C1-3143-95EB-F40A99786B04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1"/>
              <ac:picMk id="21" creationId="{45F0677F-422E-46B6-A63E-34B49429823B}"/>
            </ac:picMkLst>
          </pc:pic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71"/>
              <ac:cxnSpMk id="20" creationId="{63BC576E-3CE6-4631-9632-D3394250988E}"/>
            </ac:cxnSpMkLst>
          </pc:cxn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71"/>
              <ac:cxnSpMk id="22" creationId="{461C8EAC-90A3-497C-AC71-2CCB4397FD7D}"/>
            </ac:cxnSpMkLst>
          </pc:cxnChg>
        </pc:sldLayoutChg>
        <pc:sldLayoutChg chg="modSp">
          <pc:chgData name="Eugene Pasyuk" userId="a69d0722-5490-47f1-9c00-0f3c884b747c" providerId="ADAL" clId="{5C2A1A28-77E6-4DC1-BAB2-F0DE21B1EB1F}" dt="2019-11-05T21:18:45.260" v="1"/>
          <pc:sldLayoutMkLst>
            <pc:docMk/>
            <pc:sldMasterMk cId="1526086246" sldId="2147483660"/>
            <pc:sldLayoutMk cId="0" sldId="2147483672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2"/>
              <ac:spMk id="3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2"/>
              <ac:spMk id="10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2"/>
              <ac:spMk id="12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2"/>
              <ac:spMk id="18" creationId="{9F0B04B3-931B-4D75-ABAC-60E1DAEA0BF7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2"/>
              <ac:spMk id="19" creationId="{867D6F8C-CB0C-412F-9298-9435CB9DF1E5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2"/>
              <ac:spMk id="20" creationId="{10FD7932-72AB-4C97-BDFE-688A169C7910}"/>
            </ac:spMkLst>
          </pc:sp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2"/>
              <ac:picMk id="13" creationId="{55AC8E4A-5788-8148-9E88-A1C8C96C1456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2"/>
              <ac:picMk id="22" creationId="{691F7196-9394-4119-B473-A9B00D9B7EB9}"/>
            </ac:picMkLst>
          </pc:pic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72"/>
              <ac:cxnSpMk id="21" creationId="{55F37064-AF7F-4718-942C-CE5DBC700911}"/>
            </ac:cxnSpMkLst>
          </pc:cxn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72"/>
              <ac:cxnSpMk id="23" creationId="{A63C8EDF-D9ED-400F-A513-3199E5908151}"/>
            </ac:cxnSpMkLst>
          </pc:cxnChg>
        </pc:sldLayoutChg>
        <pc:sldLayoutChg chg="modSp">
          <pc:chgData name="Eugene Pasyuk" userId="a69d0722-5490-47f1-9c00-0f3c884b747c" providerId="ADAL" clId="{5C2A1A28-77E6-4DC1-BAB2-F0DE21B1EB1F}" dt="2019-11-05T21:18:45.260" v="1"/>
          <pc:sldLayoutMkLst>
            <pc:docMk/>
            <pc:sldMasterMk cId="1526086246" sldId="2147483660"/>
            <pc:sldLayoutMk cId="0" sldId="2147483673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3"/>
              <ac:spMk id="3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3"/>
              <ac:spMk id="10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3"/>
              <ac:spMk id="12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3"/>
              <ac:spMk id="18" creationId="{6642D890-36E7-4164-945E-A5CDAF24F28E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3"/>
              <ac:spMk id="19" creationId="{0DA2E160-CCEA-4310-AB3C-55EDFCD08C45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3"/>
              <ac:spMk id="20" creationId="{5AFED2EB-D22D-4D07-BB60-99E0E02BF35C}"/>
            </ac:spMkLst>
          </pc:sp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3"/>
              <ac:picMk id="13" creationId="{D917EC05-89DD-2747-8BD5-D09EA5FB8F34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3"/>
              <ac:picMk id="22" creationId="{8B36419B-8436-4236-A28E-EDCA31988D54}"/>
            </ac:picMkLst>
          </pc:pic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73"/>
              <ac:cxnSpMk id="21" creationId="{311437C7-48DA-4FEC-B5F1-AD37F27FEC1A}"/>
            </ac:cxnSpMkLst>
          </pc:cxn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73"/>
              <ac:cxnSpMk id="23" creationId="{13038D5E-98F4-40EC-98CB-C329780BA633}"/>
            </ac:cxnSpMkLst>
          </pc:cxnChg>
        </pc:sldLayoutChg>
        <pc:sldLayoutChg chg="modSp">
          <pc:chgData name="Eugene Pasyuk" userId="a69d0722-5490-47f1-9c00-0f3c884b747c" providerId="ADAL" clId="{5C2A1A28-77E6-4DC1-BAB2-F0DE21B1EB1F}" dt="2019-11-05T21:18:45.260" v="1"/>
          <pc:sldLayoutMkLst>
            <pc:docMk/>
            <pc:sldMasterMk cId="1526086246" sldId="2147483660"/>
            <pc:sldLayoutMk cId="0" sldId="2147483674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4"/>
              <ac:spMk id="3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4"/>
              <ac:spMk id="10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4"/>
              <ac:spMk id="11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4"/>
              <ac:spMk id="12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4"/>
              <ac:spMk id="15" creationId="{1C2166B4-4E26-46E2-84BE-1572F08444AE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4"/>
              <ac:spMk id="19" creationId="{94DA3647-0D27-469D-9660-F758E89D81B7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4"/>
              <ac:spMk id="20" creationId="{8712CD38-25E2-49E5-B590-ED4108457736}"/>
            </ac:spMkLst>
          </pc:sp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4"/>
              <ac:picMk id="16" creationId="{41EE48B1-A9CC-A94E-B79B-2A72480D52C2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4"/>
              <ac:picMk id="22" creationId="{5A08E55C-92E8-42E1-9F11-A3188EF38865}"/>
            </ac:picMkLst>
          </pc:pic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74"/>
              <ac:cxnSpMk id="21" creationId="{6DA91664-9D4B-4D32-9270-23D7D3FF2B28}"/>
            </ac:cxnSpMkLst>
          </pc:cxn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74"/>
              <ac:cxnSpMk id="23" creationId="{D79AA95B-60F5-41F5-A3A8-C3D47F228B2A}"/>
            </ac:cxnSpMkLst>
          </pc:cxnChg>
        </pc:sldLayoutChg>
        <pc:sldLayoutChg chg="modSp">
          <pc:chgData name="Eugene Pasyuk" userId="a69d0722-5490-47f1-9c00-0f3c884b747c" providerId="ADAL" clId="{5C2A1A28-77E6-4DC1-BAB2-F0DE21B1EB1F}" dt="2019-11-05T21:18:45.260" v="1"/>
          <pc:sldLayoutMkLst>
            <pc:docMk/>
            <pc:sldMasterMk cId="1526086246" sldId="2147483660"/>
            <pc:sldLayoutMk cId="0" sldId="2147483675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5"/>
              <ac:spMk id="3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5"/>
              <ac:spMk id="10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5"/>
              <ac:spMk id="11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5"/>
              <ac:spMk id="14" creationId="{A22A01F1-21C6-404C-B33E-84A8CD4BE094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5"/>
              <ac:spMk id="18" creationId="{15087B14-24EA-4A73-96A4-A17830DA60C3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5"/>
              <ac:spMk id="19" creationId="{192036AA-CB22-4AEC-A4B0-2174D3DB500E}"/>
            </ac:spMkLst>
          </pc:sp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5"/>
              <ac:picMk id="15" creationId="{81B15728-DD89-E445-968B-1A519534EBAB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5"/>
              <ac:picMk id="21" creationId="{7738334F-3629-4C29-8A33-A5273918575D}"/>
            </ac:picMkLst>
          </pc:pic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75"/>
              <ac:cxnSpMk id="20" creationId="{722E9FBD-F87D-4DBC-A36E-6B92A112A95A}"/>
            </ac:cxnSpMkLst>
          </pc:cxn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75"/>
              <ac:cxnSpMk id="22" creationId="{3B71C6B4-5158-4A96-B472-06A32C0278F0}"/>
            </ac:cxnSpMkLst>
          </pc:cxnChg>
        </pc:sldLayoutChg>
        <pc:sldLayoutChg chg="modSp">
          <pc:chgData name="Eugene Pasyuk" userId="a69d0722-5490-47f1-9c00-0f3c884b747c" providerId="ADAL" clId="{5C2A1A28-77E6-4DC1-BAB2-F0DE21B1EB1F}" dt="2019-11-05T21:18:45.260" v="1"/>
          <pc:sldLayoutMkLst>
            <pc:docMk/>
            <pc:sldMasterMk cId="1526086246" sldId="2147483660"/>
            <pc:sldLayoutMk cId="0" sldId="2147483676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6"/>
              <ac:spMk id="3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6"/>
              <ac:spMk id="10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6"/>
              <ac:spMk id="11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6"/>
              <ac:spMk id="12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6"/>
              <ac:spMk id="13" creationId="{5284AF06-7DDE-4294-B5C4-039985271484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6"/>
              <ac:spMk id="19" creationId="{85313238-D9A7-4357-A1E3-3EA53AD368C9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6"/>
              <ac:spMk id="20" creationId="{6A75D9F5-9685-460B-AB39-0CC00073D91A}"/>
            </ac:spMkLst>
          </pc:sp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6"/>
              <ac:picMk id="14" creationId="{A8D3DB2B-564B-AC44-809B-D3DEBBA53F06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6"/>
              <ac:picMk id="22" creationId="{E4695C3C-CD04-47B0-9973-FD4FD80BB1BF}"/>
            </ac:picMkLst>
          </pc:pic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76"/>
              <ac:cxnSpMk id="21" creationId="{D2B143A3-DA4C-4168-9947-7249E923BBDF}"/>
            </ac:cxnSpMkLst>
          </pc:cxn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0" sldId="2147483676"/>
              <ac:cxnSpMk id="23" creationId="{C6E381FE-5346-43EE-8682-FB9CF666243E}"/>
            </ac:cxnSpMkLst>
          </pc:cxnChg>
        </pc:sldLayoutChg>
        <pc:sldLayoutChg chg="modSp">
          <pc:chgData name="Eugene Pasyuk" userId="a69d0722-5490-47f1-9c00-0f3c884b747c" providerId="ADAL" clId="{5C2A1A28-77E6-4DC1-BAB2-F0DE21B1EB1F}" dt="2019-11-05T21:18:45.260" v="1"/>
          <pc:sldLayoutMkLst>
            <pc:docMk/>
            <pc:sldMasterMk cId="1526086246" sldId="2147483660"/>
            <pc:sldLayoutMk cId="0" sldId="2147483678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8"/>
              <ac:spMk id="2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8"/>
              <ac:spMk id="8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8"/>
              <ac:spMk id="9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8"/>
              <ac:spMk id="14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8"/>
              <ac:spMk id="15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0" sldId="2147483678"/>
              <ac:spMk id="16" creationId="{00000000-0000-0000-0000-000000000000}"/>
            </ac:spMkLst>
          </pc:sp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8"/>
              <ac:picMk id="4" creationId="{00000000-0000-0000-0000-000000000000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8"/>
              <ac:picMk id="5" creationId="{00000000-0000-0000-0000-000000000000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8"/>
              <ac:picMk id="12" creationId="{00000000-0000-0000-0000-000000000000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8"/>
              <ac:picMk id="23" creationId="{00000000-0000-0000-0000-000000000000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0" sldId="2147483678"/>
              <ac:picMk id="27" creationId="{00000000-0000-0000-0000-000000000000}"/>
            </ac:picMkLst>
          </pc:picChg>
        </pc:sldLayoutChg>
        <pc:sldLayoutChg chg="modSp">
          <pc:chgData name="Eugene Pasyuk" userId="a69d0722-5490-47f1-9c00-0f3c884b747c" providerId="ADAL" clId="{5C2A1A28-77E6-4DC1-BAB2-F0DE21B1EB1F}" dt="2019-11-05T21:18:45.260" v="1"/>
          <pc:sldLayoutMkLst>
            <pc:docMk/>
            <pc:sldMasterMk cId="1526086246" sldId="2147483660"/>
            <pc:sldLayoutMk cId="2086329221" sldId="2147483679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2086329221" sldId="2147483679"/>
              <ac:spMk id="2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2086329221" sldId="2147483679"/>
              <ac:spMk id="5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2086329221" sldId="2147483679"/>
              <ac:spMk id="6" creationId="{00000000-0000-0000-0000-000000000000}"/>
            </ac:spMkLst>
          </pc:sp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2086329221" sldId="2147483679"/>
              <ac:picMk id="7" creationId="{00000000-0000-0000-0000-000000000000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2086329221" sldId="2147483679"/>
              <ac:picMk id="8" creationId="{7F8CB0A4-6C25-B94D-995B-9D2FFAAB68F2}"/>
            </ac:picMkLst>
          </pc:pic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2086329221" sldId="2147483679"/>
              <ac:cxnSpMk id="9" creationId="{00000000-0000-0000-0000-000000000000}"/>
            </ac:cxnSpMkLst>
          </pc:cxn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2086329221" sldId="2147483679"/>
              <ac:cxnSpMk id="10" creationId="{FEE5B446-C869-DC4F-9AAD-688C482D887E}"/>
            </ac:cxnSpMkLst>
          </pc:cxnChg>
        </pc:sldLayoutChg>
        <pc:sldLayoutChg chg="modSp">
          <pc:chgData name="Eugene Pasyuk" userId="a69d0722-5490-47f1-9c00-0f3c884b747c" providerId="ADAL" clId="{5C2A1A28-77E6-4DC1-BAB2-F0DE21B1EB1F}" dt="2019-11-05T21:18:45.260" v="1"/>
          <pc:sldLayoutMkLst>
            <pc:docMk/>
            <pc:sldMasterMk cId="1526086246" sldId="2147483660"/>
            <pc:sldLayoutMk cId="3552681633" sldId="2147483680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3552681633" sldId="2147483680"/>
              <ac:spMk id="3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3552681633" sldId="2147483680"/>
              <ac:spMk id="8" creationId="{00000000-0000-0000-0000-00000000000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3552681633" sldId="2147483680"/>
              <ac:spMk id="11" creationId="{718929CE-1C49-D047-A47E-6C66658A97C9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3552681633" sldId="2147483680"/>
              <ac:spMk id="12" creationId="{FB8DC1F5-7022-7D46-B513-EEA77535FC8F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3552681633" sldId="2147483680"/>
              <ac:spMk id="13" creationId="{E71420BE-406C-49C1-BC93-AF8082D46FE0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3552681633" sldId="2147483680"/>
              <ac:spMk id="18" creationId="{211DAE05-F7F2-49E7-A77C-26521A92B433}"/>
            </ac:spMkLst>
          </pc:spChg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3552681633" sldId="2147483680"/>
              <ac:spMk id="19" creationId="{F6D25024-9092-4F8F-BB70-2C71E1B8CBD8}"/>
            </ac:spMkLst>
          </pc:sp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3552681633" sldId="2147483680"/>
              <ac:picMk id="14" creationId="{31090046-0488-1F40-9D13-93C5C8C281A6}"/>
            </ac:picMkLst>
          </pc:picChg>
          <pc:picChg chg="mod">
            <ac:chgData name="Eugene Pasyuk" userId="a69d0722-5490-47f1-9c00-0f3c884b747c" providerId="ADAL" clId="{5C2A1A28-77E6-4DC1-BAB2-F0DE21B1EB1F}" dt="2019-11-05T21:18:45.260" v="1"/>
            <ac:picMkLst>
              <pc:docMk/>
              <pc:sldMasterMk cId="1526086246" sldId="2147483660"/>
              <pc:sldLayoutMk cId="3552681633" sldId="2147483680"/>
              <ac:picMk id="21" creationId="{16FF62BD-BD34-4E6C-95E0-6305FD8453D5}"/>
            </ac:picMkLst>
          </pc:pic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3552681633" sldId="2147483680"/>
              <ac:cxnSpMk id="20" creationId="{00ADC316-C921-4F6C-BCD8-3BBE1F954A2B}"/>
            </ac:cxnSpMkLst>
          </pc:cxnChg>
          <pc:cxnChg chg="mod">
            <ac:chgData name="Eugene Pasyuk" userId="a69d0722-5490-47f1-9c00-0f3c884b747c" providerId="ADAL" clId="{5C2A1A28-77E6-4DC1-BAB2-F0DE21B1EB1F}" dt="2019-11-05T21:18:45.260" v="1"/>
            <ac:cxnSpMkLst>
              <pc:docMk/>
              <pc:sldMasterMk cId="1526086246" sldId="2147483660"/>
              <pc:sldLayoutMk cId="3552681633" sldId="2147483680"/>
              <ac:cxnSpMk id="22" creationId="{877575A0-CE3C-4F95-9934-41DE0AD3C5E8}"/>
            </ac:cxnSpMkLst>
          </pc:cxnChg>
        </pc:sldLayoutChg>
        <pc:sldLayoutChg chg="modSp del">
          <pc:chgData name="Eugene Pasyuk" userId="a69d0722-5490-47f1-9c00-0f3c884b747c" providerId="ADAL" clId="{5C2A1A28-77E6-4DC1-BAB2-F0DE21B1EB1F}" dt="2019-11-07T17:03:23.392" v="1271" actId="2696"/>
          <pc:sldLayoutMkLst>
            <pc:docMk/>
            <pc:sldMasterMk cId="1526086246" sldId="2147483660"/>
            <pc:sldLayoutMk cId="494092883" sldId="2147483681"/>
          </pc:sldLayoutMkLst>
          <pc:spChg chg="mod">
            <ac:chgData name="Eugene Pasyuk" userId="a69d0722-5490-47f1-9c00-0f3c884b747c" providerId="ADAL" clId="{5C2A1A28-77E6-4DC1-BAB2-F0DE21B1EB1F}" dt="2019-11-05T21:18:45.260" v="1"/>
            <ac:spMkLst>
              <pc:docMk/>
              <pc:sldMasterMk cId="1526086246" sldId="2147483660"/>
              <pc:sldLayoutMk cId="494092883" sldId="2147483681"/>
              <ac:spMk id="5" creationId="{00000000-0000-0000-0000-000000000000}"/>
            </ac:spMkLst>
          </pc:spChg>
        </pc:sldLayoutChg>
      </pc:sldMasterChg>
    </pc:docChg>
  </pc:docChgLst>
  <pc:docChgLst>
    <pc:chgData name="Eugene Pasyuk" userId="a69d0722-5490-47f1-9c00-0f3c884b747c" providerId="ADAL" clId="{CD678514-C519-46B2-BBED-A9B1C07979C5}"/>
    <pc:docChg chg="undo custSel modSld">
      <pc:chgData name="Eugene Pasyuk" userId="a69d0722-5490-47f1-9c00-0f3c884b747c" providerId="ADAL" clId="{CD678514-C519-46B2-BBED-A9B1C07979C5}" dt="2019-11-09T02:05:17.549" v="733" actId="692"/>
      <pc:docMkLst>
        <pc:docMk/>
      </pc:docMkLst>
      <pc:sldChg chg="modSp">
        <pc:chgData name="Eugene Pasyuk" userId="a69d0722-5490-47f1-9c00-0f3c884b747c" providerId="ADAL" clId="{CD678514-C519-46B2-BBED-A9B1C07979C5}" dt="2019-11-09T01:54:31.253" v="483" actId="16480"/>
        <pc:sldMkLst>
          <pc:docMk/>
          <pc:sldMk cId="4233340811" sldId="292"/>
        </pc:sldMkLst>
        <pc:picChg chg="mod">
          <ac:chgData name="Eugene Pasyuk" userId="a69d0722-5490-47f1-9c00-0f3c884b747c" providerId="ADAL" clId="{CD678514-C519-46B2-BBED-A9B1C07979C5}" dt="2019-11-09T01:54:31.253" v="483" actId="16480"/>
          <ac:picMkLst>
            <pc:docMk/>
            <pc:sldMk cId="4233340811" sldId="292"/>
            <ac:picMk id="6" creationId="{00000000-0000-0000-0000-000000000000}"/>
          </ac:picMkLst>
        </pc:picChg>
      </pc:sldChg>
      <pc:sldChg chg="modSp">
        <pc:chgData name="Eugene Pasyuk" userId="a69d0722-5490-47f1-9c00-0f3c884b747c" providerId="ADAL" clId="{CD678514-C519-46B2-BBED-A9B1C07979C5}" dt="2019-11-09T01:50:49.655" v="264"/>
        <pc:sldMkLst>
          <pc:docMk/>
          <pc:sldMk cId="1605747060" sldId="312"/>
        </pc:sldMkLst>
        <pc:picChg chg="mod">
          <ac:chgData name="Eugene Pasyuk" userId="a69d0722-5490-47f1-9c00-0f3c884b747c" providerId="ADAL" clId="{CD678514-C519-46B2-BBED-A9B1C07979C5}" dt="2019-11-09T01:50:49.655" v="264"/>
          <ac:picMkLst>
            <pc:docMk/>
            <pc:sldMk cId="1605747060" sldId="312"/>
            <ac:picMk id="4" creationId="{00000000-0000-0000-0000-000000000000}"/>
          </ac:picMkLst>
        </pc:picChg>
      </pc:sldChg>
      <pc:sldChg chg="modSp">
        <pc:chgData name="Eugene Pasyuk" userId="a69d0722-5490-47f1-9c00-0f3c884b747c" providerId="ADAL" clId="{CD678514-C519-46B2-BBED-A9B1C07979C5}" dt="2019-11-09T01:51:59.120" v="326"/>
        <pc:sldMkLst>
          <pc:docMk/>
          <pc:sldMk cId="3083783653" sldId="313"/>
        </pc:sldMkLst>
        <pc:picChg chg="mod">
          <ac:chgData name="Eugene Pasyuk" userId="a69d0722-5490-47f1-9c00-0f3c884b747c" providerId="ADAL" clId="{CD678514-C519-46B2-BBED-A9B1C07979C5}" dt="2019-11-09T01:51:59.120" v="326"/>
          <ac:picMkLst>
            <pc:docMk/>
            <pc:sldMk cId="3083783653" sldId="313"/>
            <ac:picMk id="5" creationId="{00000000-0000-0000-0000-000000000000}"/>
          </ac:picMkLst>
        </pc:picChg>
        <pc:picChg chg="mod">
          <ac:chgData name="Eugene Pasyuk" userId="a69d0722-5490-47f1-9c00-0f3c884b747c" providerId="ADAL" clId="{CD678514-C519-46B2-BBED-A9B1C07979C5}" dt="2019-11-09T01:51:25.900" v="299"/>
          <ac:picMkLst>
            <pc:docMk/>
            <pc:sldMk cId="3083783653" sldId="313"/>
            <ac:picMk id="6" creationId="{00000000-0000-0000-0000-000000000000}"/>
          </ac:picMkLst>
        </pc:picChg>
        <pc:picChg chg="mod">
          <ac:chgData name="Eugene Pasyuk" userId="a69d0722-5490-47f1-9c00-0f3c884b747c" providerId="ADAL" clId="{CD678514-C519-46B2-BBED-A9B1C07979C5}" dt="2019-11-09T01:51:10.746" v="287"/>
          <ac:picMkLst>
            <pc:docMk/>
            <pc:sldMk cId="3083783653" sldId="313"/>
            <ac:picMk id="7" creationId="{00000000-0000-0000-0000-000000000000}"/>
          </ac:picMkLst>
        </pc:picChg>
        <pc:picChg chg="mod">
          <ac:chgData name="Eugene Pasyuk" userId="a69d0722-5490-47f1-9c00-0f3c884b747c" providerId="ADAL" clId="{CD678514-C519-46B2-BBED-A9B1C07979C5}" dt="2019-11-09T01:51:44.223" v="320"/>
          <ac:picMkLst>
            <pc:docMk/>
            <pc:sldMk cId="3083783653" sldId="313"/>
            <ac:picMk id="8" creationId="{00000000-0000-0000-0000-000000000000}"/>
          </ac:picMkLst>
        </pc:picChg>
      </pc:sldChg>
      <pc:sldChg chg="modSp">
        <pc:chgData name="Eugene Pasyuk" userId="a69d0722-5490-47f1-9c00-0f3c884b747c" providerId="ADAL" clId="{CD678514-C519-46B2-BBED-A9B1C07979C5}" dt="2019-11-09T01:52:41.140" v="343"/>
        <pc:sldMkLst>
          <pc:docMk/>
          <pc:sldMk cId="3640451408" sldId="314"/>
        </pc:sldMkLst>
        <pc:picChg chg="mod">
          <ac:chgData name="Eugene Pasyuk" userId="a69d0722-5490-47f1-9c00-0f3c884b747c" providerId="ADAL" clId="{CD678514-C519-46B2-BBED-A9B1C07979C5}" dt="2019-11-09T01:52:41.140" v="343"/>
          <ac:picMkLst>
            <pc:docMk/>
            <pc:sldMk cId="3640451408" sldId="314"/>
            <ac:picMk id="5" creationId="{00000000-0000-0000-0000-000000000000}"/>
          </ac:picMkLst>
        </pc:picChg>
      </pc:sldChg>
      <pc:sldChg chg="modSp">
        <pc:chgData name="Eugene Pasyuk" userId="a69d0722-5490-47f1-9c00-0f3c884b747c" providerId="ADAL" clId="{CD678514-C519-46B2-BBED-A9B1C07979C5}" dt="2019-11-09T01:53:47.073" v="403"/>
        <pc:sldMkLst>
          <pc:docMk/>
          <pc:sldMk cId="4282883752" sldId="315"/>
        </pc:sldMkLst>
        <pc:picChg chg="mod">
          <ac:chgData name="Eugene Pasyuk" userId="a69d0722-5490-47f1-9c00-0f3c884b747c" providerId="ADAL" clId="{CD678514-C519-46B2-BBED-A9B1C07979C5}" dt="2019-11-09T01:53:47.073" v="403"/>
          <ac:picMkLst>
            <pc:docMk/>
            <pc:sldMk cId="4282883752" sldId="315"/>
            <ac:picMk id="7" creationId="{00000000-0000-0000-0000-000000000000}"/>
          </ac:picMkLst>
        </pc:picChg>
        <pc:picChg chg="mod">
          <ac:chgData name="Eugene Pasyuk" userId="a69d0722-5490-47f1-9c00-0f3c884b747c" providerId="ADAL" clId="{CD678514-C519-46B2-BBED-A9B1C07979C5}" dt="2019-11-09T01:53:38.474" v="388"/>
          <ac:picMkLst>
            <pc:docMk/>
            <pc:sldMk cId="4282883752" sldId="315"/>
            <ac:picMk id="8" creationId="{00000000-0000-0000-0000-000000000000}"/>
          </ac:picMkLst>
        </pc:picChg>
        <pc:picChg chg="mod">
          <ac:chgData name="Eugene Pasyuk" userId="a69d0722-5490-47f1-9c00-0f3c884b747c" providerId="ADAL" clId="{CD678514-C519-46B2-BBED-A9B1C07979C5}" dt="2019-11-09T01:53:21.865" v="375"/>
          <ac:picMkLst>
            <pc:docMk/>
            <pc:sldMk cId="4282883752" sldId="315"/>
            <ac:picMk id="9" creationId="{00000000-0000-0000-0000-000000000000}"/>
          </ac:picMkLst>
        </pc:picChg>
      </pc:sldChg>
      <pc:sldChg chg="modSp">
        <pc:chgData name="Eugene Pasyuk" userId="a69d0722-5490-47f1-9c00-0f3c884b747c" providerId="ADAL" clId="{CD678514-C519-46B2-BBED-A9B1C07979C5}" dt="2019-11-09T01:49:35.702" v="238"/>
        <pc:sldMkLst>
          <pc:docMk/>
          <pc:sldMk cId="2761449264" sldId="348"/>
        </pc:sldMkLst>
        <pc:picChg chg="mod">
          <ac:chgData name="Eugene Pasyuk" userId="a69d0722-5490-47f1-9c00-0f3c884b747c" providerId="ADAL" clId="{CD678514-C519-46B2-BBED-A9B1C07979C5}" dt="2019-11-09T01:49:08.082" v="172"/>
          <ac:picMkLst>
            <pc:docMk/>
            <pc:sldMk cId="2761449264" sldId="348"/>
            <ac:picMk id="5" creationId="{00000000-0000-0000-0000-000000000000}"/>
          </ac:picMkLst>
        </pc:picChg>
        <pc:picChg chg="mod">
          <ac:chgData name="Eugene Pasyuk" userId="a69d0722-5490-47f1-9c00-0f3c884b747c" providerId="ADAL" clId="{CD678514-C519-46B2-BBED-A9B1C07979C5}" dt="2019-11-09T01:49:22.142" v="199"/>
          <ac:picMkLst>
            <pc:docMk/>
            <pc:sldMk cId="2761449264" sldId="348"/>
            <ac:picMk id="6" creationId="{00000000-0000-0000-0000-000000000000}"/>
          </ac:picMkLst>
        </pc:picChg>
        <pc:picChg chg="mod">
          <ac:chgData name="Eugene Pasyuk" userId="a69d0722-5490-47f1-9c00-0f3c884b747c" providerId="ADAL" clId="{CD678514-C519-46B2-BBED-A9B1C07979C5}" dt="2019-11-09T01:49:35.702" v="238"/>
          <ac:picMkLst>
            <pc:docMk/>
            <pc:sldMk cId="2761449264" sldId="348"/>
            <ac:picMk id="7" creationId="{00000000-0000-0000-0000-000000000000}"/>
          </ac:picMkLst>
        </pc:picChg>
      </pc:sldChg>
      <pc:sldChg chg="modSp">
        <pc:chgData name="Eugene Pasyuk" userId="a69d0722-5490-47f1-9c00-0f3c884b747c" providerId="ADAL" clId="{CD678514-C519-46B2-BBED-A9B1C07979C5}" dt="2019-11-09T01:55:18.926" v="509" actId="16480"/>
        <pc:sldMkLst>
          <pc:docMk/>
          <pc:sldMk cId="3041632680" sldId="350"/>
        </pc:sldMkLst>
        <pc:picChg chg="mod">
          <ac:chgData name="Eugene Pasyuk" userId="a69d0722-5490-47f1-9c00-0f3c884b747c" providerId="ADAL" clId="{CD678514-C519-46B2-BBED-A9B1C07979C5}" dt="2019-11-09T01:55:18.926" v="509" actId="16480"/>
          <ac:picMkLst>
            <pc:docMk/>
            <pc:sldMk cId="3041632680" sldId="350"/>
            <ac:picMk id="5" creationId="{00000000-0000-0000-0000-000000000000}"/>
          </ac:picMkLst>
        </pc:picChg>
      </pc:sldChg>
      <pc:sldChg chg="modSp">
        <pc:chgData name="Eugene Pasyuk" userId="a69d0722-5490-47f1-9c00-0f3c884b747c" providerId="ADAL" clId="{CD678514-C519-46B2-BBED-A9B1C07979C5}" dt="2019-11-09T01:56:04.697" v="523"/>
        <pc:sldMkLst>
          <pc:docMk/>
          <pc:sldMk cId="1293508754" sldId="369"/>
        </pc:sldMkLst>
        <pc:picChg chg="mod">
          <ac:chgData name="Eugene Pasyuk" userId="a69d0722-5490-47f1-9c00-0f3c884b747c" providerId="ADAL" clId="{CD678514-C519-46B2-BBED-A9B1C07979C5}" dt="2019-11-09T01:56:04.697" v="523"/>
          <ac:picMkLst>
            <pc:docMk/>
            <pc:sldMk cId="1293508754" sldId="369"/>
            <ac:picMk id="16" creationId="{6A80823D-5E45-4411-BC21-C3C7B337C8E3}"/>
          </ac:picMkLst>
        </pc:picChg>
        <pc:picChg chg="mod">
          <ac:chgData name="Eugene Pasyuk" userId="a69d0722-5490-47f1-9c00-0f3c884b747c" providerId="ADAL" clId="{CD678514-C519-46B2-BBED-A9B1C07979C5}" dt="2019-11-09T01:55:57.139" v="516"/>
          <ac:picMkLst>
            <pc:docMk/>
            <pc:sldMk cId="1293508754" sldId="369"/>
            <ac:picMk id="17" creationId="{B22064D7-3514-4DB0-BF52-8415DB4DBAF5}"/>
          </ac:picMkLst>
        </pc:picChg>
      </pc:sldChg>
      <pc:sldChg chg="addSp modSp modAnim">
        <pc:chgData name="Eugene Pasyuk" userId="a69d0722-5490-47f1-9c00-0f3c884b747c" providerId="ADAL" clId="{CD678514-C519-46B2-BBED-A9B1C07979C5}" dt="2019-11-09T02:05:17.549" v="733" actId="692"/>
        <pc:sldMkLst>
          <pc:docMk/>
          <pc:sldMk cId="988122234" sldId="372"/>
        </pc:sldMkLst>
        <pc:spChg chg="add mod">
          <ac:chgData name="Eugene Pasyuk" userId="a69d0722-5490-47f1-9c00-0f3c884b747c" providerId="ADAL" clId="{CD678514-C519-46B2-BBED-A9B1C07979C5}" dt="2019-11-09T02:05:17.549" v="733" actId="692"/>
          <ac:spMkLst>
            <pc:docMk/>
            <pc:sldMk cId="988122234" sldId="372"/>
            <ac:spMk id="4" creationId="{54F2ED5D-26C9-4A47-B477-56B3A7689C13}"/>
          </ac:spMkLst>
        </pc:spChg>
        <pc:spChg chg="mod">
          <ac:chgData name="Eugene Pasyuk" userId="a69d0722-5490-47f1-9c00-0f3c884b747c" providerId="ADAL" clId="{CD678514-C519-46B2-BBED-A9B1C07979C5}" dt="2019-11-09T01:58:13.387" v="549" actId="20577"/>
          <ac:spMkLst>
            <pc:docMk/>
            <pc:sldMk cId="988122234" sldId="372"/>
            <ac:spMk id="23" creationId="{C075F003-8EB9-4F71-B087-45A31A2BBDB7}"/>
          </ac:spMkLst>
        </pc:spChg>
        <pc:picChg chg="mod">
          <ac:chgData name="Eugene Pasyuk" userId="a69d0722-5490-47f1-9c00-0f3c884b747c" providerId="ADAL" clId="{CD678514-C519-46B2-BBED-A9B1C07979C5}" dt="2019-11-09T01:47:06.008" v="46"/>
          <ac:picMkLst>
            <pc:docMk/>
            <pc:sldMk cId="988122234" sldId="372"/>
            <ac:picMk id="17" creationId="{3E787AC7-8BDE-47F1-A7DE-F78EA35BDED7}"/>
          </ac:picMkLst>
        </pc:picChg>
        <pc:picChg chg="mod">
          <ac:chgData name="Eugene Pasyuk" userId="a69d0722-5490-47f1-9c00-0f3c884b747c" providerId="ADAL" clId="{CD678514-C519-46B2-BBED-A9B1C07979C5}" dt="2019-11-09T01:47:14.412" v="53"/>
          <ac:picMkLst>
            <pc:docMk/>
            <pc:sldMk cId="988122234" sldId="372"/>
            <ac:picMk id="18" creationId="{B63E3AE3-368D-4493-AD1C-BE920AF349DF}"/>
          </ac:picMkLst>
        </pc:picChg>
      </pc:sldChg>
      <pc:sldChg chg="modSp">
        <pc:chgData name="Eugene Pasyuk" userId="a69d0722-5490-47f1-9c00-0f3c884b747c" providerId="ADAL" clId="{CD678514-C519-46B2-BBED-A9B1C07979C5}" dt="2019-11-09T02:04:03.894" v="727" actId="14100"/>
        <pc:sldMkLst>
          <pc:docMk/>
          <pc:sldMk cId="93585361" sldId="373"/>
        </pc:sldMkLst>
        <pc:spChg chg="mod">
          <ac:chgData name="Eugene Pasyuk" userId="a69d0722-5490-47f1-9c00-0f3c884b747c" providerId="ADAL" clId="{CD678514-C519-46B2-BBED-A9B1C07979C5}" dt="2019-11-09T02:03:10.040" v="682" actId="692"/>
          <ac:spMkLst>
            <pc:docMk/>
            <pc:sldMk cId="93585361" sldId="373"/>
            <ac:spMk id="19" creationId="{719A3C71-7DE9-4A74-878D-6AE6F797F4E9}"/>
          </ac:spMkLst>
        </pc:spChg>
        <pc:spChg chg="mod">
          <ac:chgData name="Eugene Pasyuk" userId="a69d0722-5490-47f1-9c00-0f3c884b747c" providerId="ADAL" clId="{CD678514-C519-46B2-BBED-A9B1C07979C5}" dt="2019-11-09T02:03:17.208" v="690" actId="692"/>
          <ac:spMkLst>
            <pc:docMk/>
            <pc:sldMk cId="93585361" sldId="373"/>
            <ac:spMk id="21" creationId="{9F184ED7-D663-4CA3-A0D3-06D8EB94D3BA}"/>
          </ac:spMkLst>
        </pc:spChg>
        <pc:spChg chg="mod">
          <ac:chgData name="Eugene Pasyuk" userId="a69d0722-5490-47f1-9c00-0f3c884b747c" providerId="ADAL" clId="{CD678514-C519-46B2-BBED-A9B1C07979C5}" dt="2019-11-09T02:03:25.821" v="700" actId="692"/>
          <ac:spMkLst>
            <pc:docMk/>
            <pc:sldMk cId="93585361" sldId="373"/>
            <ac:spMk id="25" creationId="{7F8D0C9A-A3E8-4310-BBDE-AE6665DAFF96}"/>
          </ac:spMkLst>
        </pc:spChg>
        <pc:spChg chg="mod">
          <ac:chgData name="Eugene Pasyuk" userId="a69d0722-5490-47f1-9c00-0f3c884b747c" providerId="ADAL" clId="{CD678514-C519-46B2-BBED-A9B1C07979C5}" dt="2019-11-09T02:03:33.560" v="708" actId="692"/>
          <ac:spMkLst>
            <pc:docMk/>
            <pc:sldMk cId="93585361" sldId="373"/>
            <ac:spMk id="26" creationId="{28B0867E-CDEF-48A1-9E71-390BB1543F05}"/>
          </ac:spMkLst>
        </pc:spChg>
        <pc:spChg chg="mod">
          <ac:chgData name="Eugene Pasyuk" userId="a69d0722-5490-47f1-9c00-0f3c884b747c" providerId="ADAL" clId="{CD678514-C519-46B2-BBED-A9B1C07979C5}" dt="2019-11-09T02:03:39.901" v="716" actId="692"/>
          <ac:spMkLst>
            <pc:docMk/>
            <pc:sldMk cId="93585361" sldId="373"/>
            <ac:spMk id="27" creationId="{8CFA806E-8CA8-4F4D-ADA1-C579E0E1907E}"/>
          </ac:spMkLst>
        </pc:spChg>
        <pc:spChg chg="mod">
          <ac:chgData name="Eugene Pasyuk" userId="a69d0722-5490-47f1-9c00-0f3c884b747c" providerId="ADAL" clId="{CD678514-C519-46B2-BBED-A9B1C07979C5}" dt="2019-11-09T02:00:59.320" v="584" actId="692"/>
          <ac:spMkLst>
            <pc:docMk/>
            <pc:sldMk cId="93585361" sldId="373"/>
            <ac:spMk id="29" creationId="{DA11DD73-E7FF-47C6-BA4F-4B0F4F6DE443}"/>
          </ac:spMkLst>
        </pc:spChg>
        <pc:spChg chg="mod">
          <ac:chgData name="Eugene Pasyuk" userId="a69d0722-5490-47f1-9c00-0f3c884b747c" providerId="ADAL" clId="{CD678514-C519-46B2-BBED-A9B1C07979C5}" dt="2019-11-09T02:01:51.373" v="628" actId="692"/>
          <ac:spMkLst>
            <pc:docMk/>
            <pc:sldMk cId="93585361" sldId="373"/>
            <ac:spMk id="30" creationId="{4DF3A879-032C-407F-9FB8-E5C720757DAD}"/>
          </ac:spMkLst>
        </pc:spChg>
        <pc:spChg chg="mod">
          <ac:chgData name="Eugene Pasyuk" userId="a69d0722-5490-47f1-9c00-0f3c884b747c" providerId="ADAL" clId="{CD678514-C519-46B2-BBED-A9B1C07979C5}" dt="2019-11-09T02:01:45.772" v="624" actId="692"/>
          <ac:spMkLst>
            <pc:docMk/>
            <pc:sldMk cId="93585361" sldId="373"/>
            <ac:spMk id="31" creationId="{AA7B18E1-7934-4076-AF02-A1F49DAD9F56}"/>
          </ac:spMkLst>
        </pc:spChg>
        <pc:spChg chg="mod">
          <ac:chgData name="Eugene Pasyuk" userId="a69d0722-5490-47f1-9c00-0f3c884b747c" providerId="ADAL" clId="{CD678514-C519-46B2-BBED-A9B1C07979C5}" dt="2019-11-09T02:01:38.321" v="620" actId="692"/>
          <ac:spMkLst>
            <pc:docMk/>
            <pc:sldMk cId="93585361" sldId="373"/>
            <ac:spMk id="32" creationId="{58027965-8F41-4DA5-B889-8FADFCC1A512}"/>
          </ac:spMkLst>
        </pc:spChg>
        <pc:spChg chg="mod">
          <ac:chgData name="Eugene Pasyuk" userId="a69d0722-5490-47f1-9c00-0f3c884b747c" providerId="ADAL" clId="{CD678514-C519-46B2-BBED-A9B1C07979C5}" dt="2019-11-09T02:02:13.274" v="636" actId="692"/>
          <ac:spMkLst>
            <pc:docMk/>
            <pc:sldMk cId="93585361" sldId="373"/>
            <ac:spMk id="33" creationId="{58D59A9D-98A1-4C17-9A56-25824A878556}"/>
          </ac:spMkLst>
        </pc:spChg>
        <pc:spChg chg="mod">
          <ac:chgData name="Eugene Pasyuk" userId="a69d0722-5490-47f1-9c00-0f3c884b747c" providerId="ADAL" clId="{CD678514-C519-46B2-BBED-A9B1C07979C5}" dt="2019-11-09T02:02:29.379" v="646" actId="692"/>
          <ac:spMkLst>
            <pc:docMk/>
            <pc:sldMk cId="93585361" sldId="373"/>
            <ac:spMk id="34" creationId="{2B9D636B-3F02-4E14-A475-00F2A653F37D}"/>
          </ac:spMkLst>
        </pc:spChg>
        <pc:spChg chg="mod">
          <ac:chgData name="Eugene Pasyuk" userId="a69d0722-5490-47f1-9c00-0f3c884b747c" providerId="ADAL" clId="{CD678514-C519-46B2-BBED-A9B1C07979C5}" dt="2019-11-09T02:04:03.894" v="727" actId="14100"/>
          <ac:spMkLst>
            <pc:docMk/>
            <pc:sldMk cId="93585361" sldId="373"/>
            <ac:spMk id="36" creationId="{9C3C67D3-A0D4-CE42-BC27-4DAE0C7DC64C}"/>
          </ac:spMkLst>
        </pc:spChg>
        <pc:spChg chg="mod">
          <ac:chgData name="Eugene Pasyuk" userId="a69d0722-5490-47f1-9c00-0f3c884b747c" providerId="ADAL" clId="{CD678514-C519-46B2-BBED-A9B1C07979C5}" dt="2019-11-09T02:02:52.464" v="672" actId="692"/>
          <ac:spMkLst>
            <pc:docMk/>
            <pc:sldMk cId="93585361" sldId="373"/>
            <ac:spMk id="38" creationId="{8F2B82A9-09CC-4FDF-A43C-9C8C299580E5}"/>
          </ac:spMkLst>
        </pc:spChg>
        <pc:spChg chg="mod">
          <ac:chgData name="Eugene Pasyuk" userId="a69d0722-5490-47f1-9c00-0f3c884b747c" providerId="ADAL" clId="{CD678514-C519-46B2-BBED-A9B1C07979C5}" dt="2019-11-09T02:02:37.825" v="656" actId="692"/>
          <ac:spMkLst>
            <pc:docMk/>
            <pc:sldMk cId="93585361" sldId="373"/>
            <ac:spMk id="39" creationId="{B5F38F8C-4850-4F72-94F4-63255893EE1F}"/>
          </ac:spMkLst>
        </pc:spChg>
        <pc:spChg chg="mod">
          <ac:chgData name="Eugene Pasyuk" userId="a69d0722-5490-47f1-9c00-0f3c884b747c" providerId="ADAL" clId="{CD678514-C519-46B2-BBED-A9B1C07979C5}" dt="2019-11-09T02:02:44.934" v="664" actId="692"/>
          <ac:spMkLst>
            <pc:docMk/>
            <pc:sldMk cId="93585361" sldId="373"/>
            <ac:spMk id="40" creationId="{38E734DA-3F6E-47C7-A3E1-03E8E5A8DB3D}"/>
          </ac:spMkLst>
        </pc:spChg>
        <pc:picChg chg="mod">
          <ac:chgData name="Eugene Pasyuk" userId="a69d0722-5490-47f1-9c00-0f3c884b747c" providerId="ADAL" clId="{CD678514-C519-46B2-BBED-A9B1C07979C5}" dt="2019-11-09T01:45:48.365" v="31"/>
          <ac:picMkLst>
            <pc:docMk/>
            <pc:sldMk cId="93585361" sldId="373"/>
            <ac:picMk id="11" creationId="{47D661EB-D879-45BD-9AEA-B0D742FEBA41}"/>
          </ac:picMkLst>
        </pc:picChg>
        <pc:picChg chg="mod">
          <ac:chgData name="Eugene Pasyuk" userId="a69d0722-5490-47f1-9c00-0f3c884b747c" providerId="ADAL" clId="{CD678514-C519-46B2-BBED-A9B1C07979C5}" dt="2019-11-09T01:46:06.208" v="35"/>
          <ac:picMkLst>
            <pc:docMk/>
            <pc:sldMk cId="93585361" sldId="373"/>
            <ac:picMk id="14" creationId="{42ADA1EB-67DA-462D-A83E-6F6F19E910F5}"/>
          </ac:picMkLst>
        </pc:picChg>
        <pc:picChg chg="mod">
          <ac:chgData name="Eugene Pasyuk" userId="a69d0722-5490-47f1-9c00-0f3c884b747c" providerId="ADAL" clId="{CD678514-C519-46B2-BBED-A9B1C07979C5}" dt="2019-11-09T01:46:24.296" v="40"/>
          <ac:picMkLst>
            <pc:docMk/>
            <pc:sldMk cId="93585361" sldId="373"/>
            <ac:picMk id="18" creationId="{C9F342FF-9021-43F7-BAF2-8761C95FFC74}"/>
          </ac:picMkLst>
        </pc:picChg>
      </pc:sldChg>
    </pc:docChg>
  </pc:docChgLst>
  <pc:docChgLst>
    <pc:chgData name="Eugene Pasyuk" userId="S::pasyuk@jlab.org::a69d0722-5490-47f1-9c00-0f3c884b747c" providerId="AD" clId="Web-{47CC0ADA-E244-4355-93C1-E28600AC915E}"/>
    <pc:docChg chg="addSld modSld sldOrd">
      <pc:chgData name="Eugene Pasyuk" userId="S::pasyuk@jlab.org::a69d0722-5490-47f1-9c00-0f3c884b747c" providerId="AD" clId="Web-{47CC0ADA-E244-4355-93C1-E28600AC915E}" dt="2019-11-04T19:34:04.716" v="12"/>
      <pc:docMkLst>
        <pc:docMk/>
      </pc:docMkLst>
      <pc:sldChg chg="modTransition">
        <pc:chgData name="Eugene Pasyuk" userId="S::pasyuk@jlab.org::a69d0722-5490-47f1-9c00-0f3c884b747c" providerId="AD" clId="Web-{47CC0ADA-E244-4355-93C1-E28600AC915E}" dt="2019-11-04T19:31:38.279" v="8"/>
        <pc:sldMkLst>
          <pc:docMk/>
          <pc:sldMk cId="1160840557" sldId="267"/>
        </pc:sldMkLst>
      </pc:sldChg>
      <pc:sldChg chg="delSp add ord replId modTransition">
        <pc:chgData name="Eugene Pasyuk" userId="S::pasyuk@jlab.org::a69d0722-5490-47f1-9c00-0f3c884b747c" providerId="AD" clId="Web-{47CC0ADA-E244-4355-93C1-E28600AC915E}" dt="2019-11-04T19:34:04.716" v="12"/>
        <pc:sldMkLst>
          <pc:docMk/>
          <pc:sldMk cId="2691394227" sldId="378"/>
        </pc:sldMkLst>
        <pc:grpChg chg="del">
          <ac:chgData name="Eugene Pasyuk" userId="S::pasyuk@jlab.org::a69d0722-5490-47f1-9c00-0f3c884b747c" providerId="AD" clId="Web-{47CC0ADA-E244-4355-93C1-E28600AC915E}" dt="2019-11-04T19:28:52.044" v="2"/>
          <ac:grpSpMkLst>
            <pc:docMk/>
            <pc:sldMk cId="2691394227" sldId="378"/>
            <ac:grpSpMk id="17" creationId="{BBA409B8-AA62-8D4D-ABDD-2151EB11E17B}"/>
          </ac:grpSpMkLst>
        </pc:grpChg>
        <pc:picChg chg="del">
          <ac:chgData name="Eugene Pasyuk" userId="S::pasyuk@jlab.org::a69d0722-5490-47f1-9c00-0f3c884b747c" providerId="AD" clId="Web-{47CC0ADA-E244-4355-93C1-E28600AC915E}" dt="2019-11-04T19:28:54.513" v="3"/>
          <ac:picMkLst>
            <pc:docMk/>
            <pc:sldMk cId="2691394227" sldId="378"/>
            <ac:picMk id="10" creationId="{C06C5922-A11B-4102-9A29-BCF18C051BD3}"/>
          </ac:picMkLst>
        </pc:picChg>
      </pc:sldChg>
    </pc:docChg>
  </pc:docChgLst>
  <pc:docChgLst>
    <pc:chgData name="Eugene Pasyuk" userId="a69d0722-5490-47f1-9c00-0f3c884b747c" providerId="ADAL" clId="{55BA0987-BDE8-40F4-8E79-DB2050904BDB}"/>
    <pc:docChg chg="undo modSld">
      <pc:chgData name="Eugene Pasyuk" userId="a69d0722-5490-47f1-9c00-0f3c884b747c" providerId="ADAL" clId="{55BA0987-BDE8-40F4-8E79-DB2050904BDB}" dt="2019-11-05T00:20:08.563" v="4" actId="688"/>
      <pc:docMkLst>
        <pc:docMk/>
      </pc:docMkLst>
      <pc:sldChg chg="modSp">
        <pc:chgData name="Eugene Pasyuk" userId="a69d0722-5490-47f1-9c00-0f3c884b747c" providerId="ADAL" clId="{55BA0987-BDE8-40F4-8E79-DB2050904BDB}" dt="2019-11-05T00:20:08.563" v="4" actId="688"/>
        <pc:sldMkLst>
          <pc:docMk/>
          <pc:sldMk cId="2691394227" sldId="378"/>
        </pc:sldMkLst>
        <pc:grpChg chg="mod">
          <ac:chgData name="Eugene Pasyuk" userId="a69d0722-5490-47f1-9c00-0f3c884b747c" providerId="ADAL" clId="{55BA0987-BDE8-40F4-8E79-DB2050904BDB}" dt="2019-11-05T00:18:55.334" v="0" actId="1076"/>
          <ac:grpSpMkLst>
            <pc:docMk/>
            <pc:sldMk cId="2691394227" sldId="378"/>
            <ac:grpSpMk id="8" creationId="{B8D6B840-FB89-6748-9FAE-61646F0F7A3E}"/>
          </ac:grpSpMkLst>
        </pc:grpChg>
        <pc:cxnChg chg="mod">
          <ac:chgData name="Eugene Pasyuk" userId="a69d0722-5490-47f1-9c00-0f3c884b747c" providerId="ADAL" clId="{55BA0987-BDE8-40F4-8E79-DB2050904BDB}" dt="2019-11-05T00:20:08.563" v="4" actId="688"/>
          <ac:cxnSpMkLst>
            <pc:docMk/>
            <pc:sldMk cId="2691394227" sldId="378"/>
            <ac:cxnSpMk id="10" creationId="{31F290AB-841B-1345-B66A-7CFC10541A9E}"/>
          </ac:cxnSpMkLst>
        </pc:cxnChg>
      </pc:sldChg>
    </pc:docChg>
  </pc:docChgLst>
  <pc:docChgLst>
    <pc:chgData name="Eugene Pasyuk" userId="a69d0722-5490-47f1-9c00-0f3c884b747c" providerId="ADAL" clId="{3778179D-8F6D-724E-9A71-2509DACBBA67}"/>
    <pc:docChg chg="undo custSel addSld delSld modSld sldOrd">
      <pc:chgData name="Eugene Pasyuk" userId="a69d0722-5490-47f1-9c00-0f3c884b747c" providerId="ADAL" clId="{3778179D-8F6D-724E-9A71-2509DACBBA67}" dt="2019-11-04T21:57:55.177" v="609"/>
      <pc:docMkLst>
        <pc:docMk/>
      </pc:docMkLst>
      <pc:sldChg chg="modSp">
        <pc:chgData name="Eugene Pasyuk" userId="a69d0722-5490-47f1-9c00-0f3c884b747c" providerId="ADAL" clId="{3778179D-8F6D-724E-9A71-2509DACBBA67}" dt="2019-11-04T16:33:09.707" v="265" actId="20577"/>
        <pc:sldMkLst>
          <pc:docMk/>
          <pc:sldMk cId="1392747454" sldId="256"/>
        </pc:sldMkLst>
        <pc:spChg chg="mod">
          <ac:chgData name="Eugene Pasyuk" userId="a69d0722-5490-47f1-9c00-0f3c884b747c" providerId="ADAL" clId="{3778179D-8F6D-724E-9A71-2509DACBBA67}" dt="2019-11-04T16:33:09.707" v="265" actId="20577"/>
          <ac:spMkLst>
            <pc:docMk/>
            <pc:sldMk cId="1392747454" sldId="256"/>
            <ac:spMk id="2" creationId="{00000000-0000-0000-0000-000000000000}"/>
          </ac:spMkLst>
        </pc:spChg>
      </pc:sldChg>
      <pc:sldChg chg="delSp del ord">
        <pc:chgData name="Eugene Pasyuk" userId="a69d0722-5490-47f1-9c00-0f3c884b747c" providerId="ADAL" clId="{3778179D-8F6D-724E-9A71-2509DACBBA67}" dt="2019-11-04T16:07:58.491" v="196" actId="2696"/>
        <pc:sldMkLst>
          <pc:docMk/>
          <pc:sldMk cId="1069336489" sldId="257"/>
        </pc:sldMkLst>
        <pc:spChg chg="del">
          <ac:chgData name="Eugene Pasyuk" userId="a69d0722-5490-47f1-9c00-0f3c884b747c" providerId="ADAL" clId="{3778179D-8F6D-724E-9A71-2509DACBBA67}" dt="2019-11-04T15:31:30.401" v="71"/>
          <ac:spMkLst>
            <pc:docMk/>
            <pc:sldMk cId="1069336489" sldId="257"/>
            <ac:spMk id="4" creationId="{00000000-0000-0000-0000-000000000000}"/>
          </ac:spMkLst>
        </pc:spChg>
      </pc:sldChg>
      <pc:sldChg chg="addSp delSp modSp ord modTransition">
        <pc:chgData name="Eugene Pasyuk" userId="a69d0722-5490-47f1-9c00-0f3c884b747c" providerId="ADAL" clId="{3778179D-8F6D-724E-9A71-2509DACBBA67}" dt="2019-11-04T20:39:36.681" v="573"/>
        <pc:sldMkLst>
          <pc:docMk/>
          <pc:sldMk cId="47728880" sldId="258"/>
        </pc:sldMkLst>
        <pc:spChg chg="del">
          <ac:chgData name="Eugene Pasyuk" userId="a69d0722-5490-47f1-9c00-0f3c884b747c" providerId="ADAL" clId="{3778179D-8F6D-724E-9A71-2509DACBBA67}" dt="2019-11-04T15:31:30.401" v="71"/>
          <ac:spMkLst>
            <pc:docMk/>
            <pc:sldMk cId="47728880" sldId="258"/>
            <ac:spMk id="4" creationId="{00000000-0000-0000-0000-000000000000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47728880" sldId="258"/>
            <ac:spMk id="5" creationId="{00000000-0000-0000-0000-000000000000}"/>
          </ac:spMkLst>
        </pc:spChg>
        <pc:spChg chg="del">
          <ac:chgData name="Eugene Pasyuk" userId="a69d0722-5490-47f1-9c00-0f3c884b747c" providerId="ADAL" clId="{3778179D-8F6D-724E-9A71-2509DACBBA67}" dt="2019-11-04T15:35:00.654" v="81"/>
          <ac:spMkLst>
            <pc:docMk/>
            <pc:sldMk cId="47728880" sldId="258"/>
            <ac:spMk id="6" creationId="{1253083B-8E46-458B-A061-D93520202727}"/>
          </ac:spMkLst>
        </pc:spChg>
        <pc:spChg chg="add mod">
          <ac:chgData name="Eugene Pasyuk" userId="a69d0722-5490-47f1-9c00-0f3c884b747c" providerId="ADAL" clId="{3778179D-8F6D-724E-9A71-2509DACBBA67}" dt="2019-11-04T16:13:26.266" v="240" actId="20577"/>
          <ac:spMkLst>
            <pc:docMk/>
            <pc:sldMk cId="47728880" sldId="258"/>
            <ac:spMk id="7" creationId="{9603C18A-A7B9-6B42-9B08-93F08F7972A8}"/>
          </ac:spMkLst>
        </pc:spChg>
        <pc:spChg chg="add mod">
          <ac:chgData name="Eugene Pasyuk" userId="a69d0722-5490-47f1-9c00-0f3c884b747c" providerId="ADAL" clId="{3778179D-8F6D-724E-9A71-2509DACBBA67}" dt="2019-11-04T16:12:35.254" v="206" actId="1076"/>
          <ac:spMkLst>
            <pc:docMk/>
            <pc:sldMk cId="47728880" sldId="258"/>
            <ac:spMk id="13" creationId="{45556A47-11AE-374A-87DE-D67636A2AF2E}"/>
          </ac:spMkLst>
        </pc:spChg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47728880" sldId="258"/>
            <ac:spMk id="21" creationId="{AFBC4208-C235-EE47-AA84-E78049E9A60F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47728880" sldId="258"/>
            <ac:spMk id="22" creationId="{A73BCE7D-CF9C-EC4D-B10A-260CA6434A7F}"/>
          </ac:spMkLst>
        </pc:spChg>
        <pc:grpChg chg="add mod">
          <ac:chgData name="Eugene Pasyuk" userId="a69d0722-5490-47f1-9c00-0f3c884b747c" providerId="ADAL" clId="{3778179D-8F6D-724E-9A71-2509DACBBA67}" dt="2019-11-04T16:10:57.615" v="199" actId="1076"/>
          <ac:grpSpMkLst>
            <pc:docMk/>
            <pc:sldMk cId="47728880" sldId="258"/>
            <ac:grpSpMk id="17" creationId="{BBA409B8-AA62-8D4D-ABDD-2151EB11E17B}"/>
          </ac:grpSpMkLst>
        </pc:grpChg>
        <pc:picChg chg="mod modCrop">
          <ac:chgData name="Eugene Pasyuk" userId="a69d0722-5490-47f1-9c00-0f3c884b747c" providerId="ADAL" clId="{3778179D-8F6D-724E-9A71-2509DACBBA67}" dt="2019-11-04T15:41:33.648" v="102" actId="732"/>
          <ac:picMkLst>
            <pc:docMk/>
            <pc:sldMk cId="47728880" sldId="258"/>
            <ac:picMk id="2" creationId="{27D4EE96-C11B-43AA-A1ED-72CD39BBF568}"/>
          </ac:picMkLst>
        </pc:picChg>
        <pc:picChg chg="mod modCrop">
          <ac:chgData name="Eugene Pasyuk" userId="a69d0722-5490-47f1-9c00-0f3c884b747c" providerId="ADAL" clId="{3778179D-8F6D-724E-9A71-2509DACBBA67}" dt="2019-11-04T15:42:06.996" v="105" actId="732"/>
          <ac:picMkLst>
            <pc:docMk/>
            <pc:sldMk cId="47728880" sldId="258"/>
            <ac:picMk id="10" creationId="{C06C5922-A11B-4102-9A29-BCF18C051BD3}"/>
          </ac:picMkLst>
        </pc:picChg>
        <pc:cxnChg chg="add mod">
          <ac:chgData name="Eugene Pasyuk" userId="a69d0722-5490-47f1-9c00-0f3c884b747c" providerId="ADAL" clId="{3778179D-8F6D-724E-9A71-2509DACBBA67}" dt="2019-11-04T16:12:42.393" v="208" actId="1076"/>
          <ac:cxnSpMkLst>
            <pc:docMk/>
            <pc:sldMk cId="47728880" sldId="258"/>
            <ac:cxnSpMk id="11" creationId="{91BC9212-1030-3249-A4F5-DD5F96639962}"/>
          </ac:cxnSpMkLst>
        </pc:cxnChg>
        <pc:cxnChg chg="mod">
          <ac:chgData name="Eugene Pasyuk" userId="a69d0722-5490-47f1-9c00-0f3c884b747c" providerId="ADAL" clId="{3778179D-8F6D-724E-9A71-2509DACBBA67}" dt="2019-11-04T16:11:45.168" v="202" actId="14100"/>
          <ac:cxnSpMkLst>
            <pc:docMk/>
            <pc:sldMk cId="47728880" sldId="258"/>
            <ac:cxnSpMk id="12" creationId="{86C83E02-855E-48C4-BA4F-9E1D8903E798}"/>
          </ac:cxnSpMkLst>
        </pc:cxnChg>
      </pc:sldChg>
      <pc:sldChg chg="delSp del">
        <pc:chgData name="Eugene Pasyuk" userId="a69d0722-5490-47f1-9c00-0f3c884b747c" providerId="ADAL" clId="{3778179D-8F6D-724E-9A71-2509DACBBA67}" dt="2019-11-04T16:07:58.460" v="190" actId="2696"/>
        <pc:sldMkLst>
          <pc:docMk/>
          <pc:sldMk cId="1167885829" sldId="259"/>
        </pc:sldMkLst>
        <pc:spChg chg="del">
          <ac:chgData name="Eugene Pasyuk" userId="a69d0722-5490-47f1-9c00-0f3c884b747c" providerId="ADAL" clId="{3778179D-8F6D-724E-9A71-2509DACBBA67}" dt="2019-11-04T15:31:30.401" v="71"/>
          <ac:spMkLst>
            <pc:docMk/>
            <pc:sldMk cId="1167885829" sldId="259"/>
            <ac:spMk id="4" creationId="{00000000-0000-0000-0000-000000000000}"/>
          </ac:spMkLst>
        </pc:spChg>
      </pc:sldChg>
      <pc:sldChg chg="delSp del">
        <pc:chgData name="Eugene Pasyuk" userId="a69d0722-5490-47f1-9c00-0f3c884b747c" providerId="ADAL" clId="{3778179D-8F6D-724E-9A71-2509DACBBA67}" dt="2019-11-04T16:07:58.466" v="191" actId="2696"/>
        <pc:sldMkLst>
          <pc:docMk/>
          <pc:sldMk cId="656594423" sldId="260"/>
        </pc:sldMkLst>
        <pc:spChg chg="del">
          <ac:chgData name="Eugene Pasyuk" userId="a69d0722-5490-47f1-9c00-0f3c884b747c" providerId="ADAL" clId="{3778179D-8F6D-724E-9A71-2509DACBBA67}" dt="2019-11-04T15:31:30.401" v="71"/>
          <ac:spMkLst>
            <pc:docMk/>
            <pc:sldMk cId="656594423" sldId="260"/>
            <ac:spMk id="4" creationId="{00000000-0000-0000-0000-000000000000}"/>
          </ac:spMkLst>
        </pc:spChg>
      </pc:sldChg>
      <pc:sldChg chg="delSp del">
        <pc:chgData name="Eugene Pasyuk" userId="a69d0722-5490-47f1-9c00-0f3c884b747c" providerId="ADAL" clId="{3778179D-8F6D-724E-9A71-2509DACBBA67}" dt="2019-11-04T16:07:58.472" v="192" actId="2696"/>
        <pc:sldMkLst>
          <pc:docMk/>
          <pc:sldMk cId="1611489075" sldId="261"/>
        </pc:sldMkLst>
        <pc:spChg chg="del">
          <ac:chgData name="Eugene Pasyuk" userId="a69d0722-5490-47f1-9c00-0f3c884b747c" providerId="ADAL" clId="{3778179D-8F6D-724E-9A71-2509DACBBA67}" dt="2019-11-04T15:31:30.401" v="71"/>
          <ac:spMkLst>
            <pc:docMk/>
            <pc:sldMk cId="1611489075" sldId="261"/>
            <ac:spMk id="4" creationId="{00000000-0000-0000-0000-000000000000}"/>
          </ac:spMkLst>
        </pc:spChg>
      </pc:sldChg>
      <pc:sldChg chg="delSp del">
        <pc:chgData name="Eugene Pasyuk" userId="a69d0722-5490-47f1-9c00-0f3c884b747c" providerId="ADAL" clId="{3778179D-8F6D-724E-9A71-2509DACBBA67}" dt="2019-11-04T16:07:58.477" v="193" actId="2696"/>
        <pc:sldMkLst>
          <pc:docMk/>
          <pc:sldMk cId="233127561" sldId="262"/>
        </pc:sldMkLst>
        <pc:spChg chg="del">
          <ac:chgData name="Eugene Pasyuk" userId="a69d0722-5490-47f1-9c00-0f3c884b747c" providerId="ADAL" clId="{3778179D-8F6D-724E-9A71-2509DACBBA67}" dt="2019-11-04T15:31:30.401" v="71"/>
          <ac:spMkLst>
            <pc:docMk/>
            <pc:sldMk cId="233127561" sldId="262"/>
            <ac:spMk id="4" creationId="{00000000-0000-0000-0000-000000000000}"/>
          </ac:spMkLst>
        </pc:spChg>
      </pc:sldChg>
      <pc:sldChg chg="delSp del">
        <pc:chgData name="Eugene Pasyuk" userId="a69d0722-5490-47f1-9c00-0f3c884b747c" providerId="ADAL" clId="{3778179D-8F6D-724E-9A71-2509DACBBA67}" dt="2019-11-04T16:07:58.482" v="194" actId="2696"/>
        <pc:sldMkLst>
          <pc:docMk/>
          <pc:sldMk cId="1164745599" sldId="263"/>
        </pc:sldMkLst>
        <pc:spChg chg="del">
          <ac:chgData name="Eugene Pasyuk" userId="a69d0722-5490-47f1-9c00-0f3c884b747c" providerId="ADAL" clId="{3778179D-8F6D-724E-9A71-2509DACBBA67}" dt="2019-11-04T15:31:30.401" v="71"/>
          <ac:spMkLst>
            <pc:docMk/>
            <pc:sldMk cId="1164745599" sldId="263"/>
            <ac:spMk id="4" creationId="{00000000-0000-0000-0000-000000000000}"/>
          </ac:spMkLst>
        </pc:spChg>
      </pc:sldChg>
      <pc:sldChg chg="delSp del">
        <pc:chgData name="Eugene Pasyuk" userId="a69d0722-5490-47f1-9c00-0f3c884b747c" providerId="ADAL" clId="{3778179D-8F6D-724E-9A71-2509DACBBA67}" dt="2019-11-04T16:07:58.487" v="195" actId="2696"/>
        <pc:sldMkLst>
          <pc:docMk/>
          <pc:sldMk cId="1565839988" sldId="264"/>
        </pc:sldMkLst>
        <pc:spChg chg="del">
          <ac:chgData name="Eugene Pasyuk" userId="a69d0722-5490-47f1-9c00-0f3c884b747c" providerId="ADAL" clId="{3778179D-8F6D-724E-9A71-2509DACBBA67}" dt="2019-11-04T15:31:30.401" v="71"/>
          <ac:spMkLst>
            <pc:docMk/>
            <pc:sldMk cId="1565839988" sldId="264"/>
            <ac:spMk id="4" creationId="{00000000-0000-0000-0000-000000000000}"/>
          </ac:spMkLst>
        </pc:spChg>
      </pc:sldChg>
      <pc:sldChg chg="del">
        <pc:chgData name="Eugene Pasyuk" userId="a69d0722-5490-47f1-9c00-0f3c884b747c" providerId="ADAL" clId="{3778179D-8F6D-724E-9A71-2509DACBBA67}" dt="2019-11-04T15:52:29.336" v="146" actId="2696"/>
        <pc:sldMkLst>
          <pc:docMk/>
          <pc:sldMk cId="354149617" sldId="265"/>
        </pc:sldMkLst>
      </pc:sldChg>
      <pc:sldChg chg="addSp delSp modSp ord modTransition">
        <pc:chgData name="Eugene Pasyuk" userId="a69d0722-5490-47f1-9c00-0f3c884b747c" providerId="ADAL" clId="{3778179D-8F6D-724E-9A71-2509DACBBA67}" dt="2019-11-04T20:39:36.681" v="573"/>
        <pc:sldMkLst>
          <pc:docMk/>
          <pc:sldMk cId="833563226" sldId="266"/>
        </pc:sldMkLst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833563226" sldId="266"/>
            <ac:spMk id="3" creationId="{AAB72A29-DCE0-2C47-ACE6-635664D2AEDE}"/>
          </ac:spMkLst>
        </pc:spChg>
        <pc:spChg chg="del">
          <ac:chgData name="Eugene Pasyuk" userId="a69d0722-5490-47f1-9c00-0f3c884b747c" providerId="ADAL" clId="{3778179D-8F6D-724E-9A71-2509DACBBA67}" dt="2019-11-04T15:31:30.401" v="71"/>
          <ac:spMkLst>
            <pc:docMk/>
            <pc:sldMk cId="833563226" sldId="266"/>
            <ac:spMk id="4" creationId="{89C53AA4-296D-489D-8ABC-2BE18F12BE4B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833563226" sldId="266"/>
            <ac:spMk id="5" creationId="{AB4CDE9E-F778-4E71-82A7-5B71D1D2671D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833563226" sldId="266"/>
            <ac:spMk id="7" creationId="{2C7ED943-26ED-4343-989C-B42B2B267ABA}"/>
          </ac:spMkLst>
        </pc:spChg>
      </pc:sldChg>
      <pc:sldChg chg="addSp delSp modSp ord">
        <pc:chgData name="Eugene Pasyuk" userId="a69d0722-5490-47f1-9c00-0f3c884b747c" providerId="ADAL" clId="{3778179D-8F6D-724E-9A71-2509DACBBA67}" dt="2019-11-04T16:36:19.058" v="266"/>
        <pc:sldMkLst>
          <pc:docMk/>
          <pc:sldMk cId="1160840557" sldId="267"/>
        </pc:sldMkLst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1160840557" sldId="267"/>
            <ac:spMk id="2" creationId="{4353B697-EB6D-D741-9C7E-C672C64E18FB}"/>
          </ac:spMkLst>
        </pc:spChg>
        <pc:spChg chg="mod">
          <ac:chgData name="Eugene Pasyuk" userId="a69d0722-5490-47f1-9c00-0f3c884b747c" providerId="ADAL" clId="{3778179D-8F6D-724E-9A71-2509DACBBA67}" dt="2019-11-04T16:13:57.803" v="241"/>
          <ac:spMkLst>
            <pc:docMk/>
            <pc:sldMk cId="1160840557" sldId="267"/>
            <ac:spMk id="3" creationId="{6C1AB18E-4E61-441B-B506-22EAB5BC42BD}"/>
          </ac:spMkLst>
        </pc:spChg>
        <pc:spChg chg="del">
          <ac:chgData name="Eugene Pasyuk" userId="a69d0722-5490-47f1-9c00-0f3c884b747c" providerId="ADAL" clId="{3778179D-8F6D-724E-9A71-2509DACBBA67}" dt="2019-11-04T15:31:30.401" v="71"/>
          <ac:spMkLst>
            <pc:docMk/>
            <pc:sldMk cId="1160840557" sldId="267"/>
            <ac:spMk id="4" creationId="{1BAEE808-82AE-42AA-B8EB-56C365FF6F86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1160840557" sldId="267"/>
            <ac:spMk id="5" creationId="{C1D8D0DE-79A6-4594-B6D5-8FB513BD37D4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1160840557" sldId="267"/>
            <ac:spMk id="7" creationId="{F2FBB127-AB4A-EB42-B7FC-D359BCBE2417}"/>
          </ac:spMkLst>
        </pc:spChg>
      </pc:sldChg>
      <pc:sldChg chg="addSp delSp modSp ord">
        <pc:chgData name="Eugene Pasyuk" userId="a69d0722-5490-47f1-9c00-0f3c884b747c" providerId="ADAL" clId="{3778179D-8F6D-724E-9A71-2509DACBBA67}" dt="2019-11-04T20:51:30.388" v="595"/>
        <pc:sldMkLst>
          <pc:docMk/>
          <pc:sldMk cId="1474629515" sldId="268"/>
        </pc:sldMkLst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1474629515" sldId="268"/>
            <ac:spMk id="2" creationId="{3928D3F0-E316-AF46-ACCC-C2AD8FC564D2}"/>
          </ac:spMkLst>
        </pc:spChg>
        <pc:spChg chg="mod">
          <ac:chgData name="Eugene Pasyuk" userId="a69d0722-5490-47f1-9c00-0f3c884b747c" providerId="ADAL" clId="{3778179D-8F6D-724E-9A71-2509DACBBA67}" dt="2019-11-04T20:19:23.589" v="477" actId="27636"/>
          <ac:spMkLst>
            <pc:docMk/>
            <pc:sldMk cId="1474629515" sldId="268"/>
            <ac:spMk id="3" creationId="{EC7C25A3-BBC6-43B3-92D4-F84FF5452CDC}"/>
          </ac:spMkLst>
        </pc:spChg>
        <pc:spChg chg="del">
          <ac:chgData name="Eugene Pasyuk" userId="a69d0722-5490-47f1-9c00-0f3c884b747c" providerId="ADAL" clId="{3778179D-8F6D-724E-9A71-2509DACBBA67}" dt="2019-11-04T15:31:30.401" v="71"/>
          <ac:spMkLst>
            <pc:docMk/>
            <pc:sldMk cId="1474629515" sldId="268"/>
            <ac:spMk id="4" creationId="{BAD7DA1F-71D7-4F1E-8314-ED206B38EA21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1474629515" sldId="268"/>
            <ac:spMk id="5" creationId="{0DB3946E-F784-4304-B15B-C490FD9E17FD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1474629515" sldId="268"/>
            <ac:spMk id="7" creationId="{FB541AE8-7D0E-F442-B06E-34B2DC1E6305}"/>
          </ac:spMkLst>
        </pc:spChg>
      </pc:sldChg>
      <pc:sldChg chg="addSp delSp modSp ord">
        <pc:chgData name="Eugene Pasyuk" userId="a69d0722-5490-47f1-9c00-0f3c884b747c" providerId="ADAL" clId="{3778179D-8F6D-724E-9A71-2509DACBBA67}" dt="2019-11-04T20:51:30.388" v="595"/>
        <pc:sldMkLst>
          <pc:docMk/>
          <pc:sldMk cId="4087993137" sldId="269"/>
        </pc:sldMkLst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4087993137" sldId="269"/>
            <ac:spMk id="2" creationId="{C340C84D-544B-DF43-917A-799272AC9CAE}"/>
          </ac:spMkLst>
        </pc:spChg>
        <pc:spChg chg="mod">
          <ac:chgData name="Eugene Pasyuk" userId="a69d0722-5490-47f1-9c00-0f3c884b747c" providerId="ADAL" clId="{3778179D-8F6D-724E-9A71-2509DACBBA67}" dt="2019-11-04T20:19:52.863" v="484" actId="20577"/>
          <ac:spMkLst>
            <pc:docMk/>
            <pc:sldMk cId="4087993137" sldId="269"/>
            <ac:spMk id="3" creationId="{CA12A8B4-9687-4EEC-B016-1834884F82EA}"/>
          </ac:spMkLst>
        </pc:spChg>
        <pc:spChg chg="del">
          <ac:chgData name="Eugene Pasyuk" userId="a69d0722-5490-47f1-9c00-0f3c884b747c" providerId="ADAL" clId="{3778179D-8F6D-724E-9A71-2509DACBBA67}" dt="2019-11-04T15:31:30.401" v="71"/>
          <ac:spMkLst>
            <pc:docMk/>
            <pc:sldMk cId="4087993137" sldId="269"/>
            <ac:spMk id="4" creationId="{80F83874-15F4-4F98-9527-31837ADE61D5}"/>
          </ac:spMkLst>
        </pc:spChg>
        <pc:spChg chg="add del">
          <ac:chgData name="Eugene Pasyuk" userId="a69d0722-5490-47f1-9c00-0f3c884b747c" providerId="ADAL" clId="{3778179D-8F6D-724E-9A71-2509DACBBA67}" dt="2019-11-04T20:19:33.222" v="479"/>
          <ac:spMkLst>
            <pc:docMk/>
            <pc:sldMk cId="4087993137" sldId="269"/>
            <ac:spMk id="4" creationId="{F5AE229E-575C-4942-9C1F-0A55C628698C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4087993137" sldId="269"/>
            <ac:spMk id="5" creationId="{4209569C-ACDF-4E0F-BE96-101FB0E8235C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4087993137" sldId="269"/>
            <ac:spMk id="7" creationId="{B1AD3FE0-5FE3-DB40-8E15-66250A09232C}"/>
          </ac:spMkLst>
        </pc:spChg>
      </pc:sldChg>
      <pc:sldChg chg="addSp delSp modSp add ord">
        <pc:chgData name="Eugene Pasyuk" userId="a69d0722-5490-47f1-9c00-0f3c884b747c" providerId="ADAL" clId="{3778179D-8F6D-724E-9A71-2509DACBBA67}" dt="2019-11-04T21:43:14.594" v="596" actId="207"/>
        <pc:sldMkLst>
          <pc:docMk/>
          <pc:sldMk cId="3887781240" sldId="278"/>
        </pc:sldMkLst>
        <pc:spChg chg="mod">
          <ac:chgData name="Eugene Pasyuk" userId="a69d0722-5490-47f1-9c00-0f3c884b747c" providerId="ADAL" clId="{3778179D-8F6D-724E-9A71-2509DACBBA67}" dt="2019-11-04T21:43:14.594" v="596" actId="207"/>
          <ac:spMkLst>
            <pc:docMk/>
            <pc:sldMk cId="3887781240" sldId="278"/>
            <ac:spMk id="2" creationId="{00000000-0000-0000-0000-000000000000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3887781240" sldId="278"/>
            <ac:spMk id="3" creationId="{4AB18D1D-438C-F948-A899-5965E7BAD8D3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3887781240" sldId="278"/>
            <ac:spMk id="4" creationId="{00000000-0000-0000-0000-000000000000}"/>
          </ac:spMkLst>
        </pc:spChg>
      </pc:sldChg>
      <pc:sldChg chg="addSp delSp modSp add">
        <pc:chgData name="Eugene Pasyuk" userId="a69d0722-5490-47f1-9c00-0f3c884b747c" providerId="ADAL" clId="{3778179D-8F6D-724E-9A71-2509DACBBA67}" dt="2019-11-04T16:36:19.058" v="266"/>
        <pc:sldMkLst>
          <pc:docMk/>
          <pc:sldMk cId="177589622" sldId="279"/>
        </pc:sldMkLst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177589622" sldId="279"/>
            <ac:spMk id="2" creationId="{B67255A5-A2C1-144D-B3AC-7383C03DF575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177589622" sldId="279"/>
            <ac:spMk id="4" creationId="{00000000-0000-0000-0000-000000000000}"/>
          </ac:spMkLst>
        </pc:spChg>
      </pc:sldChg>
      <pc:sldChg chg="addSp delSp modSp add">
        <pc:chgData name="Eugene Pasyuk" userId="a69d0722-5490-47f1-9c00-0f3c884b747c" providerId="ADAL" clId="{3778179D-8F6D-724E-9A71-2509DACBBA67}" dt="2019-11-04T16:36:19.058" v="266"/>
        <pc:sldMkLst>
          <pc:docMk/>
          <pc:sldMk cId="31895065" sldId="280"/>
        </pc:sldMkLst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31895065" sldId="280"/>
            <ac:spMk id="2" creationId="{8CBA26C5-F49A-F641-9304-325C88C6AF34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31895065" sldId="280"/>
            <ac:spMk id="3" creationId="{00000000-0000-0000-0000-000000000000}"/>
          </ac:spMkLst>
        </pc:spChg>
      </pc:sldChg>
      <pc:sldChg chg="addSp delSp modSp add">
        <pc:chgData name="Eugene Pasyuk" userId="a69d0722-5490-47f1-9c00-0f3c884b747c" providerId="ADAL" clId="{3778179D-8F6D-724E-9A71-2509DACBBA67}" dt="2019-11-04T16:36:19.058" v="266"/>
        <pc:sldMkLst>
          <pc:docMk/>
          <pc:sldMk cId="306579751" sldId="281"/>
        </pc:sldMkLst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306579751" sldId="281"/>
            <ac:spMk id="2" creationId="{00000000-0000-0000-0000-000000000000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306579751" sldId="281"/>
            <ac:spMk id="4" creationId="{BB29F9B0-88CE-CC49-A347-88172DFFBE2A}"/>
          </ac:spMkLst>
        </pc:spChg>
      </pc:sldChg>
      <pc:sldChg chg="addSp delSp modSp add ord">
        <pc:chgData name="Eugene Pasyuk" userId="a69d0722-5490-47f1-9c00-0f3c884b747c" providerId="ADAL" clId="{3778179D-8F6D-724E-9A71-2509DACBBA67}" dt="2019-11-04T20:48:08.995" v="590"/>
        <pc:sldMkLst>
          <pc:docMk/>
          <pc:sldMk cId="2887300941" sldId="282"/>
        </pc:sldMkLst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2887300941" sldId="282"/>
            <ac:spMk id="3" creationId="{7638866B-FD75-9B49-8666-7D118CB57EC3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2887300941" sldId="282"/>
            <ac:spMk id="4" creationId="{00000000-0000-0000-0000-000000000000}"/>
          </ac:spMkLst>
        </pc:spChg>
      </pc:sldChg>
      <pc:sldChg chg="addSp delSp modSp add">
        <pc:chgData name="Eugene Pasyuk" userId="a69d0722-5490-47f1-9c00-0f3c884b747c" providerId="ADAL" clId="{3778179D-8F6D-724E-9A71-2509DACBBA67}" dt="2019-11-04T20:50:20.473" v="594"/>
        <pc:sldMkLst>
          <pc:docMk/>
          <pc:sldMk cId="4233340811" sldId="292"/>
        </pc:sldMkLst>
        <pc:spChg chg="add mod">
          <ac:chgData name="Eugene Pasyuk" userId="a69d0722-5490-47f1-9c00-0f3c884b747c" providerId="ADAL" clId="{3778179D-8F6D-724E-9A71-2509DACBBA67}" dt="2019-11-04T20:50:20.473" v="594"/>
          <ac:spMkLst>
            <pc:docMk/>
            <pc:sldMk cId="4233340811" sldId="292"/>
            <ac:spMk id="3" creationId="{CC3EEDD2-FC36-E34E-B471-B38CDD579C5C}"/>
          </ac:spMkLst>
        </pc:spChg>
        <pc:spChg chg="del">
          <ac:chgData name="Eugene Pasyuk" userId="a69d0722-5490-47f1-9c00-0f3c884b747c" providerId="ADAL" clId="{3778179D-8F6D-724E-9A71-2509DACBBA67}" dt="2019-11-04T20:50:08.966" v="593" actId="478"/>
          <ac:spMkLst>
            <pc:docMk/>
            <pc:sldMk cId="4233340811" sldId="292"/>
            <ac:spMk id="8" creationId="{5A033FBA-9852-4ED8-832E-9B9BCE3FC8AE}"/>
          </ac:spMkLst>
        </pc:spChg>
      </pc:sldChg>
      <pc:sldChg chg="addSp delSp modSp add ord modAnim">
        <pc:chgData name="Eugene Pasyuk" userId="a69d0722-5490-47f1-9c00-0f3c884b747c" providerId="ADAL" clId="{3778179D-8F6D-724E-9A71-2509DACBBA67}" dt="2019-11-04T20:51:30.388" v="595"/>
        <pc:sldMkLst>
          <pc:docMk/>
          <pc:sldMk cId="2928185287" sldId="298"/>
        </pc:sldMkLst>
        <pc:spChg chg="add mod">
          <ac:chgData name="Eugene Pasyuk" userId="a69d0722-5490-47f1-9c00-0f3c884b747c" providerId="ADAL" clId="{3778179D-8F6D-724E-9A71-2509DACBBA67}" dt="2019-11-04T20:50:20.473" v="594"/>
          <ac:spMkLst>
            <pc:docMk/>
            <pc:sldMk cId="2928185287" sldId="298"/>
            <ac:spMk id="2" creationId="{245E81EA-2271-EE47-BD46-6F7D8C2010F6}"/>
          </ac:spMkLst>
        </pc:spChg>
        <pc:spChg chg="mod">
          <ac:chgData name="Eugene Pasyuk" userId="a69d0722-5490-47f1-9c00-0f3c884b747c" providerId="ADAL" clId="{3778179D-8F6D-724E-9A71-2509DACBBA67}" dt="2019-11-04T20:39:00.885" v="570" actId="20577"/>
          <ac:spMkLst>
            <pc:docMk/>
            <pc:sldMk cId="2928185287" sldId="298"/>
            <ac:spMk id="6" creationId="{00000000-0000-0000-0000-000000000000}"/>
          </ac:spMkLst>
        </pc:spChg>
        <pc:spChg chg="del mod">
          <ac:chgData name="Eugene Pasyuk" userId="a69d0722-5490-47f1-9c00-0f3c884b747c" providerId="ADAL" clId="{3778179D-8F6D-724E-9A71-2509DACBBA67}" dt="2019-11-04T20:39:11.419" v="572" actId="478"/>
          <ac:spMkLst>
            <pc:docMk/>
            <pc:sldMk cId="2928185287" sldId="298"/>
            <ac:spMk id="7" creationId="{43AEF43A-4821-4319-9D29-7826FD7D7C94}"/>
          </ac:spMkLst>
        </pc:spChg>
        <pc:spChg chg="mod">
          <ac:chgData name="Eugene Pasyuk" userId="a69d0722-5490-47f1-9c00-0f3c884b747c" providerId="ADAL" clId="{3778179D-8F6D-724E-9A71-2509DACBBA67}" dt="2019-11-04T20:38:12.908" v="562" actId="20577"/>
          <ac:spMkLst>
            <pc:docMk/>
            <pc:sldMk cId="2928185287" sldId="298"/>
            <ac:spMk id="8" creationId="{02E7AB9D-5686-4C90-AEC8-C24F88FF3983}"/>
          </ac:spMkLst>
        </pc:spChg>
      </pc:sldChg>
      <pc:sldChg chg="addSp delSp modSp">
        <pc:chgData name="Eugene Pasyuk" userId="a69d0722-5490-47f1-9c00-0f3c884b747c" providerId="ADAL" clId="{3778179D-8F6D-724E-9A71-2509DACBBA67}" dt="2019-11-04T16:36:19.058" v="266"/>
        <pc:sldMkLst>
          <pc:docMk/>
          <pc:sldMk cId="1605747060" sldId="312"/>
        </pc:sldMkLst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1605747060" sldId="312"/>
            <ac:spMk id="3" creationId="{00000000-0000-0000-0000-000000000000}"/>
          </ac:spMkLst>
        </pc:spChg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1605747060" sldId="312"/>
            <ac:spMk id="5" creationId="{D524756E-280B-7E43-9680-FF83A77F7FC0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1605747060" sldId="312"/>
            <ac:spMk id="6" creationId="{EBCE0AEB-0D83-B64A-8D8B-83C1661F1B47}"/>
          </ac:spMkLst>
        </pc:spChg>
        <pc:spChg chg="del mod">
          <ac:chgData name="Eugene Pasyuk" userId="a69d0722-5490-47f1-9c00-0f3c884b747c" providerId="ADAL" clId="{3778179D-8F6D-724E-9A71-2509DACBBA67}" dt="2019-11-04T15:02:07.666" v="3" actId="478"/>
          <ac:spMkLst>
            <pc:docMk/>
            <pc:sldMk cId="1605747060" sldId="312"/>
            <ac:spMk id="7" creationId="{22708D98-B9D8-4B65-8604-3643103FB056}"/>
          </ac:spMkLst>
        </pc:spChg>
      </pc:sldChg>
      <pc:sldChg chg="addSp delSp modSp">
        <pc:chgData name="Eugene Pasyuk" userId="a69d0722-5490-47f1-9c00-0f3c884b747c" providerId="ADAL" clId="{3778179D-8F6D-724E-9A71-2509DACBBA67}" dt="2019-11-04T16:36:19.058" v="266"/>
        <pc:sldMkLst>
          <pc:docMk/>
          <pc:sldMk cId="3083783653" sldId="313"/>
        </pc:sldMkLst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3083783653" sldId="313"/>
            <ac:spMk id="3" creationId="{00000000-0000-0000-0000-000000000000}"/>
          </ac:spMkLst>
        </pc:spChg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3083783653" sldId="313"/>
            <ac:spMk id="4" creationId="{3F7246A1-5338-7B4E-9760-BFE82B9BC69A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3083783653" sldId="313"/>
            <ac:spMk id="9" creationId="{5B7ABC29-4740-A74A-B15F-078F48932180}"/>
          </ac:spMkLst>
        </pc:spChg>
        <pc:spChg chg="del">
          <ac:chgData name="Eugene Pasyuk" userId="a69d0722-5490-47f1-9c00-0f3c884b747c" providerId="ADAL" clId="{3778179D-8F6D-724E-9A71-2509DACBBA67}" dt="2019-11-04T15:02:14.362" v="4" actId="478"/>
          <ac:spMkLst>
            <pc:docMk/>
            <pc:sldMk cId="3083783653" sldId="313"/>
            <ac:spMk id="11" creationId="{21FFAF1C-727A-4EA2-9A1D-E5F086B98097}"/>
          </ac:spMkLst>
        </pc:spChg>
      </pc:sldChg>
      <pc:sldChg chg="addSp delSp modSp">
        <pc:chgData name="Eugene Pasyuk" userId="a69d0722-5490-47f1-9c00-0f3c884b747c" providerId="ADAL" clId="{3778179D-8F6D-724E-9A71-2509DACBBA67}" dt="2019-11-04T16:36:19.058" v="266"/>
        <pc:sldMkLst>
          <pc:docMk/>
          <pc:sldMk cId="3640451408" sldId="314"/>
        </pc:sldMkLst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3640451408" sldId="314"/>
            <ac:spMk id="3" creationId="{00000000-0000-0000-0000-000000000000}"/>
          </ac:spMkLst>
        </pc:spChg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3640451408" sldId="314"/>
            <ac:spMk id="4" creationId="{8348FEF1-B07B-9E40-909C-B9EC31BF1840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3640451408" sldId="314"/>
            <ac:spMk id="6" creationId="{653BBF0E-81A5-0C44-AF7B-B52D9C06940F}"/>
          </ac:spMkLst>
        </pc:spChg>
        <pc:spChg chg="del">
          <ac:chgData name="Eugene Pasyuk" userId="a69d0722-5490-47f1-9c00-0f3c884b747c" providerId="ADAL" clId="{3778179D-8F6D-724E-9A71-2509DACBBA67}" dt="2019-11-04T15:02:23.114" v="5" actId="478"/>
          <ac:spMkLst>
            <pc:docMk/>
            <pc:sldMk cId="3640451408" sldId="314"/>
            <ac:spMk id="9" creationId="{A232A702-2D2F-49F7-B119-AFA1B6B189E1}"/>
          </ac:spMkLst>
        </pc:spChg>
      </pc:sldChg>
      <pc:sldChg chg="addSp delSp modSp">
        <pc:chgData name="Eugene Pasyuk" userId="a69d0722-5490-47f1-9c00-0f3c884b747c" providerId="ADAL" clId="{3778179D-8F6D-724E-9A71-2509DACBBA67}" dt="2019-11-04T16:36:19.058" v="266"/>
        <pc:sldMkLst>
          <pc:docMk/>
          <pc:sldMk cId="4282883752" sldId="315"/>
        </pc:sldMkLst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4282883752" sldId="315"/>
            <ac:spMk id="3" creationId="{00000000-0000-0000-0000-000000000000}"/>
          </ac:spMkLst>
        </pc:spChg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4282883752" sldId="315"/>
            <ac:spMk id="4" creationId="{AA3153B9-2DD2-DA45-867B-13EC83117893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4282883752" sldId="315"/>
            <ac:spMk id="5" creationId="{47C499D2-D009-FA44-8A26-C1D3E99E3D18}"/>
          </ac:spMkLst>
        </pc:spChg>
        <pc:spChg chg="del">
          <ac:chgData name="Eugene Pasyuk" userId="a69d0722-5490-47f1-9c00-0f3c884b747c" providerId="ADAL" clId="{3778179D-8F6D-724E-9A71-2509DACBBA67}" dt="2019-11-04T15:02:30.043" v="6" actId="478"/>
          <ac:spMkLst>
            <pc:docMk/>
            <pc:sldMk cId="4282883752" sldId="315"/>
            <ac:spMk id="10" creationId="{561DE5FA-9347-48D0-A682-2C2656CB3FA3}"/>
          </ac:spMkLst>
        </pc:spChg>
      </pc:sldChg>
      <pc:sldChg chg="addSp delSp modSp add">
        <pc:chgData name="Eugene Pasyuk" userId="a69d0722-5490-47f1-9c00-0f3c884b747c" providerId="ADAL" clId="{3778179D-8F6D-724E-9A71-2509DACBBA67}" dt="2019-11-04T16:36:19.058" v="266"/>
        <pc:sldMkLst>
          <pc:docMk/>
          <pc:sldMk cId="3769705242" sldId="341"/>
        </pc:sldMkLst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3769705242" sldId="341"/>
            <ac:spMk id="2" creationId="{EBF246AA-FC9D-D444-B42E-0210D27BD94D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3769705242" sldId="341"/>
            <ac:spMk id="4" creationId="{00000000-0000-0000-0000-000000000000}"/>
          </ac:spMkLst>
        </pc:spChg>
      </pc:sldChg>
      <pc:sldChg chg="addSp delSp modSp ord">
        <pc:chgData name="Eugene Pasyuk" userId="a69d0722-5490-47f1-9c00-0f3c884b747c" providerId="ADAL" clId="{3778179D-8F6D-724E-9A71-2509DACBBA67}" dt="2019-11-04T16:36:19.058" v="266"/>
        <pc:sldMkLst>
          <pc:docMk/>
          <pc:sldMk cId="2761449264" sldId="348"/>
        </pc:sldMkLst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2761449264" sldId="348"/>
            <ac:spMk id="3" creationId="{CC86339C-DF06-0C48-AA2A-5C18A8279265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2761449264" sldId="348"/>
            <ac:spMk id="4" creationId="{00000000-0000-0000-0000-000000000000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2761449264" sldId="348"/>
            <ac:spMk id="11" creationId="{DFD61FF2-12CA-BD4D-865B-4B6E6CC2BC96}"/>
          </ac:spMkLst>
        </pc:spChg>
        <pc:spChg chg="del">
          <ac:chgData name="Eugene Pasyuk" userId="a69d0722-5490-47f1-9c00-0f3c884b747c" providerId="ADAL" clId="{3778179D-8F6D-724E-9A71-2509DACBBA67}" dt="2019-11-04T15:02:40.883" v="7" actId="478"/>
          <ac:spMkLst>
            <pc:docMk/>
            <pc:sldMk cId="2761449264" sldId="348"/>
            <ac:spMk id="12" creationId="{EF83CB5D-94EC-4747-83FB-C082D8716627}"/>
          </ac:spMkLst>
        </pc:spChg>
      </pc:sldChg>
      <pc:sldChg chg="addSp delSp modSp add">
        <pc:chgData name="Eugene Pasyuk" userId="a69d0722-5490-47f1-9c00-0f3c884b747c" providerId="ADAL" clId="{3778179D-8F6D-724E-9A71-2509DACBBA67}" dt="2019-11-04T16:36:19.058" v="266"/>
        <pc:sldMkLst>
          <pc:docMk/>
          <pc:sldMk cId="3041632680" sldId="350"/>
        </pc:sldMkLst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3041632680" sldId="350"/>
            <ac:spMk id="3" creationId="{10CF120F-66CF-1C4B-9768-BBE85D5B028B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3041632680" sldId="350"/>
            <ac:spMk id="4" creationId="{00000000-0000-0000-0000-000000000000}"/>
          </ac:spMkLst>
        </pc:spChg>
      </pc:sldChg>
      <pc:sldChg chg="addSp delSp modSp add">
        <pc:chgData name="Eugene Pasyuk" userId="a69d0722-5490-47f1-9c00-0f3c884b747c" providerId="ADAL" clId="{3778179D-8F6D-724E-9A71-2509DACBBA67}" dt="2019-11-04T16:36:19.058" v="266"/>
        <pc:sldMkLst>
          <pc:docMk/>
          <pc:sldMk cId="1977589193" sldId="351"/>
        </pc:sldMkLst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1977589193" sldId="351"/>
            <ac:spMk id="3" creationId="{60E657CE-4FA1-D246-BAB7-6080B0292F25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1977589193" sldId="351"/>
            <ac:spMk id="4" creationId="{00000000-0000-0000-0000-000000000000}"/>
          </ac:spMkLst>
        </pc:spChg>
      </pc:sldChg>
      <pc:sldChg chg="addSp delSp modSp add modAnim">
        <pc:chgData name="Eugene Pasyuk" userId="a69d0722-5490-47f1-9c00-0f3c884b747c" providerId="ADAL" clId="{3778179D-8F6D-724E-9A71-2509DACBBA67}" dt="2019-11-04T20:46:40.582" v="589"/>
        <pc:sldMkLst>
          <pc:docMk/>
          <pc:sldMk cId="1293508754" sldId="369"/>
        </pc:sldMkLst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1293508754" sldId="369"/>
            <ac:spMk id="2" creationId="{26A0BB3C-F46C-744A-A81D-2B6D831E887B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1293508754" sldId="369"/>
            <ac:spMk id="5" creationId="{1A56B6E0-4934-4C9D-B72D-E52A9DEB6F39}"/>
          </ac:spMkLst>
        </pc:spChg>
        <pc:grpChg chg="mod">
          <ac:chgData name="Eugene Pasyuk" userId="a69d0722-5490-47f1-9c00-0f3c884b747c" providerId="ADAL" clId="{3778179D-8F6D-724E-9A71-2509DACBBA67}" dt="2019-11-04T20:42:48.559" v="581" actId="1076"/>
          <ac:grpSpMkLst>
            <pc:docMk/>
            <pc:sldMk cId="1293508754" sldId="369"/>
            <ac:grpSpMk id="15" creationId="{6F3B9C7C-62C7-49C5-A833-0132CBB81408}"/>
          </ac:grpSpMkLst>
        </pc:grpChg>
      </pc:sldChg>
      <pc:sldChg chg="addSp delSp modSp add">
        <pc:chgData name="Eugene Pasyuk" userId="a69d0722-5490-47f1-9c00-0f3c884b747c" providerId="ADAL" clId="{3778179D-8F6D-724E-9A71-2509DACBBA67}" dt="2019-11-04T16:36:19.058" v="266"/>
        <pc:sldMkLst>
          <pc:docMk/>
          <pc:sldMk cId="2884057899" sldId="370"/>
        </pc:sldMkLst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2884057899" sldId="370"/>
            <ac:spMk id="3" creationId="{47ADEE76-A806-AF45-9191-1182D4CFC160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2884057899" sldId="370"/>
            <ac:spMk id="5" creationId="{085A23FF-6F01-A94E-BFCE-F0A50019002B}"/>
          </ac:spMkLst>
        </pc:spChg>
        <pc:spChg chg="del">
          <ac:chgData name="Eugene Pasyuk" userId="a69d0722-5490-47f1-9c00-0f3c884b747c" providerId="ADAL" clId="{3778179D-8F6D-724E-9A71-2509DACBBA67}" dt="2019-11-04T16:04:36.314" v="188" actId="478"/>
          <ac:spMkLst>
            <pc:docMk/>
            <pc:sldMk cId="2884057899" sldId="370"/>
            <ac:spMk id="7" creationId="{646C3D1B-26B2-476E-BE96-518A2005E37E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2884057899" sldId="370"/>
            <ac:spMk id="8" creationId="{00000000-0000-0000-0000-000000000000}"/>
          </ac:spMkLst>
        </pc:spChg>
        <pc:picChg chg="mod">
          <ac:chgData name="Eugene Pasyuk" userId="a69d0722-5490-47f1-9c00-0f3c884b747c" providerId="ADAL" clId="{3778179D-8F6D-724E-9A71-2509DACBBA67}" dt="2019-11-04T16:05:45.277" v="189" actId="207"/>
          <ac:picMkLst>
            <pc:docMk/>
            <pc:sldMk cId="2884057899" sldId="370"/>
            <ac:picMk id="16" creationId="{8E54484E-33DA-4CC9-BD65-B212596D8E06}"/>
          </ac:picMkLst>
        </pc:picChg>
      </pc:sldChg>
      <pc:sldChg chg="addSp delSp modSp add ord">
        <pc:chgData name="Eugene Pasyuk" userId="a69d0722-5490-47f1-9c00-0f3c884b747c" providerId="ADAL" clId="{3778179D-8F6D-724E-9A71-2509DACBBA67}" dt="2019-11-04T20:51:30.388" v="595"/>
        <pc:sldMkLst>
          <pc:docMk/>
          <pc:sldMk cId="988122234" sldId="372"/>
        </pc:sldMkLst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988122234" sldId="372"/>
            <ac:spMk id="2" creationId="{64601DFA-25C6-8F47-9793-6E079E4DC47F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988122234" sldId="372"/>
            <ac:spMk id="3" creationId="{1CF74321-FB05-3649-A146-FF11E9491402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988122234" sldId="372"/>
            <ac:spMk id="5" creationId="{4EB878C5-1CC4-4358-BF3E-3175D6DD0F8B}"/>
          </ac:spMkLst>
        </pc:spChg>
        <pc:spChg chg="mod">
          <ac:chgData name="Eugene Pasyuk" userId="a69d0722-5490-47f1-9c00-0f3c884b747c" providerId="ADAL" clId="{3778179D-8F6D-724E-9A71-2509DACBBA67}" dt="2019-11-04T20:20:13.672" v="492" actId="20577"/>
          <ac:spMkLst>
            <pc:docMk/>
            <pc:sldMk cId="988122234" sldId="372"/>
            <ac:spMk id="6" creationId="{A847F733-1F2E-4EBF-A5A8-8D51C666208B}"/>
          </ac:spMkLst>
        </pc:spChg>
        <pc:spChg chg="add del">
          <ac:chgData name="Eugene Pasyuk" userId="a69d0722-5490-47f1-9c00-0f3c884b747c" providerId="ADAL" clId="{3778179D-8F6D-724E-9A71-2509DACBBA67}" dt="2019-11-04T15:31:16.775" v="70" actId="478"/>
          <ac:spMkLst>
            <pc:docMk/>
            <pc:sldMk cId="988122234" sldId="372"/>
            <ac:spMk id="22" creationId="{E8B49961-AF82-4103-B04A-22CBC100A357}"/>
          </ac:spMkLst>
        </pc:spChg>
      </pc:sldChg>
      <pc:sldChg chg="addSp delSp modSp add ord addAnim delAnim modAnim">
        <pc:chgData name="Eugene Pasyuk" userId="a69d0722-5490-47f1-9c00-0f3c884b747c" providerId="ADAL" clId="{3778179D-8F6D-724E-9A71-2509DACBBA67}" dt="2019-11-04T21:57:55.177" v="609"/>
        <pc:sldMkLst>
          <pc:docMk/>
          <pc:sldMk cId="93585361" sldId="373"/>
        </pc:sldMkLst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93585361" sldId="373"/>
            <ac:spMk id="2" creationId="{C403323E-4811-A24D-B68E-A099C6A8C2DF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93585361" sldId="373"/>
            <ac:spMk id="3" creationId="{D28B1671-8288-F04B-8E53-8D2567964D61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93585361" sldId="373"/>
            <ac:spMk id="5" creationId="{BE007EAB-C05B-4A07-8812-A2619F890A17}"/>
          </ac:spMkLst>
        </pc:spChg>
        <pc:spChg chg="mod">
          <ac:chgData name="Eugene Pasyuk" userId="a69d0722-5490-47f1-9c00-0f3c884b747c" providerId="ADAL" clId="{3778179D-8F6D-724E-9A71-2509DACBBA67}" dt="2019-11-04T20:20:04.049" v="490" actId="20577"/>
          <ac:spMkLst>
            <pc:docMk/>
            <pc:sldMk cId="93585361" sldId="373"/>
            <ac:spMk id="6" creationId="{CD10330B-0B62-477D-865C-1314A28DB9D8}"/>
          </ac:spMkLst>
        </pc:spChg>
        <pc:spChg chg="mod topLvl">
          <ac:chgData name="Eugene Pasyuk" userId="a69d0722-5490-47f1-9c00-0f3c884b747c" providerId="ADAL" clId="{3778179D-8F6D-724E-9A71-2509DACBBA67}" dt="2019-11-04T20:09:05.149" v="447" actId="164"/>
          <ac:spMkLst>
            <pc:docMk/>
            <pc:sldMk cId="93585361" sldId="373"/>
            <ac:spMk id="29" creationId="{DA11DD73-E7FF-47C6-BA4F-4B0F4F6DE443}"/>
          </ac:spMkLst>
        </pc:spChg>
        <pc:spChg chg="mod topLvl">
          <ac:chgData name="Eugene Pasyuk" userId="a69d0722-5490-47f1-9c00-0f3c884b747c" providerId="ADAL" clId="{3778179D-8F6D-724E-9A71-2509DACBBA67}" dt="2019-11-04T20:09:05.149" v="447" actId="164"/>
          <ac:spMkLst>
            <pc:docMk/>
            <pc:sldMk cId="93585361" sldId="373"/>
            <ac:spMk id="30" creationId="{4DF3A879-032C-407F-9FB8-E5C720757DAD}"/>
          </ac:spMkLst>
        </pc:spChg>
        <pc:spChg chg="mod topLvl">
          <ac:chgData name="Eugene Pasyuk" userId="a69d0722-5490-47f1-9c00-0f3c884b747c" providerId="ADAL" clId="{3778179D-8F6D-724E-9A71-2509DACBBA67}" dt="2019-11-04T20:09:05.149" v="447" actId="164"/>
          <ac:spMkLst>
            <pc:docMk/>
            <pc:sldMk cId="93585361" sldId="373"/>
            <ac:spMk id="31" creationId="{AA7B18E1-7934-4076-AF02-A1F49DAD9F56}"/>
          </ac:spMkLst>
        </pc:spChg>
        <pc:spChg chg="mod topLvl">
          <ac:chgData name="Eugene Pasyuk" userId="a69d0722-5490-47f1-9c00-0f3c884b747c" providerId="ADAL" clId="{3778179D-8F6D-724E-9A71-2509DACBBA67}" dt="2019-11-04T20:09:05.149" v="447" actId="164"/>
          <ac:spMkLst>
            <pc:docMk/>
            <pc:sldMk cId="93585361" sldId="373"/>
            <ac:spMk id="32" creationId="{58027965-8F41-4DA5-B889-8FADFCC1A512}"/>
          </ac:spMkLst>
        </pc:spChg>
        <pc:spChg chg="mod topLvl">
          <ac:chgData name="Eugene Pasyuk" userId="a69d0722-5490-47f1-9c00-0f3c884b747c" providerId="ADAL" clId="{3778179D-8F6D-724E-9A71-2509DACBBA67}" dt="2019-11-04T20:09:05.149" v="447" actId="164"/>
          <ac:spMkLst>
            <pc:docMk/>
            <pc:sldMk cId="93585361" sldId="373"/>
            <ac:spMk id="33" creationId="{58D59A9D-98A1-4C17-9A56-25824A878556}"/>
          </ac:spMkLst>
        </pc:spChg>
        <pc:spChg chg="mod topLvl">
          <ac:chgData name="Eugene Pasyuk" userId="a69d0722-5490-47f1-9c00-0f3c884b747c" providerId="ADAL" clId="{3778179D-8F6D-724E-9A71-2509DACBBA67}" dt="2019-11-04T20:09:05.149" v="447" actId="164"/>
          <ac:spMkLst>
            <pc:docMk/>
            <pc:sldMk cId="93585361" sldId="373"/>
            <ac:spMk id="34" creationId="{2B9D636B-3F02-4E14-A475-00F2A653F37D}"/>
          </ac:spMkLst>
        </pc:spChg>
        <pc:spChg chg="add mod">
          <ac:chgData name="Eugene Pasyuk" userId="a69d0722-5490-47f1-9c00-0f3c884b747c" providerId="ADAL" clId="{3778179D-8F6D-724E-9A71-2509DACBBA67}" dt="2019-11-04T20:09:05.149" v="447" actId="164"/>
          <ac:spMkLst>
            <pc:docMk/>
            <pc:sldMk cId="93585361" sldId="373"/>
            <ac:spMk id="35" creationId="{F6AA291D-C404-EB46-B33A-32D9848C743E}"/>
          </ac:spMkLst>
        </pc:spChg>
        <pc:spChg chg="add del mod">
          <ac:chgData name="Eugene Pasyuk" userId="a69d0722-5490-47f1-9c00-0f3c884b747c" providerId="ADAL" clId="{3778179D-8F6D-724E-9A71-2509DACBBA67}" dt="2019-11-04T21:56:13.989" v="602" actId="164"/>
          <ac:spMkLst>
            <pc:docMk/>
            <pc:sldMk cId="93585361" sldId="373"/>
            <ac:spMk id="36" creationId="{9C3C67D3-A0D4-CE42-BC27-4DAE0C7DC64C}"/>
          </ac:spMkLst>
        </pc:spChg>
        <pc:spChg chg="mod topLvl">
          <ac:chgData name="Eugene Pasyuk" userId="a69d0722-5490-47f1-9c00-0f3c884b747c" providerId="ADAL" clId="{3778179D-8F6D-724E-9A71-2509DACBBA67}" dt="2019-11-04T20:09:05.149" v="447" actId="164"/>
          <ac:spMkLst>
            <pc:docMk/>
            <pc:sldMk cId="93585361" sldId="373"/>
            <ac:spMk id="38" creationId="{8F2B82A9-09CC-4FDF-A43C-9C8C299580E5}"/>
          </ac:spMkLst>
        </pc:spChg>
        <pc:spChg chg="mod topLvl">
          <ac:chgData name="Eugene Pasyuk" userId="a69d0722-5490-47f1-9c00-0f3c884b747c" providerId="ADAL" clId="{3778179D-8F6D-724E-9A71-2509DACBBA67}" dt="2019-11-04T20:09:05.149" v="447" actId="164"/>
          <ac:spMkLst>
            <pc:docMk/>
            <pc:sldMk cId="93585361" sldId="373"/>
            <ac:spMk id="39" creationId="{B5F38F8C-4850-4F72-94F4-63255893EE1F}"/>
          </ac:spMkLst>
        </pc:spChg>
        <pc:spChg chg="mod topLvl">
          <ac:chgData name="Eugene Pasyuk" userId="a69d0722-5490-47f1-9c00-0f3c884b747c" providerId="ADAL" clId="{3778179D-8F6D-724E-9A71-2509DACBBA67}" dt="2019-11-04T20:09:05.149" v="447" actId="164"/>
          <ac:spMkLst>
            <pc:docMk/>
            <pc:sldMk cId="93585361" sldId="373"/>
            <ac:spMk id="40" creationId="{38E734DA-3F6E-47C7-A3E1-03E8E5A8DB3D}"/>
          </ac:spMkLst>
        </pc:spChg>
        <pc:spChg chg="mod">
          <ac:chgData name="Eugene Pasyuk" userId="a69d0722-5490-47f1-9c00-0f3c884b747c" providerId="ADAL" clId="{3778179D-8F6D-724E-9A71-2509DACBBA67}" dt="2019-11-04T20:06:17.151" v="416" actId="692"/>
          <ac:spMkLst>
            <pc:docMk/>
            <pc:sldMk cId="93585361" sldId="373"/>
            <ac:spMk id="42" creationId="{424CA0A6-0540-4266-8B4A-D967F99A452E}"/>
          </ac:spMkLst>
        </pc:spChg>
        <pc:spChg chg="mod">
          <ac:chgData name="Eugene Pasyuk" userId="a69d0722-5490-47f1-9c00-0f3c884b747c" providerId="ADAL" clId="{3778179D-8F6D-724E-9A71-2509DACBBA67}" dt="2019-11-04T20:06:05.374" v="415" actId="692"/>
          <ac:spMkLst>
            <pc:docMk/>
            <pc:sldMk cId="93585361" sldId="373"/>
            <ac:spMk id="43" creationId="{6A16B818-B944-4ED2-ABB4-AB9CF0E3A2DA}"/>
          </ac:spMkLst>
        </pc:spChg>
        <pc:spChg chg="mod">
          <ac:chgData name="Eugene Pasyuk" userId="a69d0722-5490-47f1-9c00-0f3c884b747c" providerId="ADAL" clId="{3778179D-8F6D-724E-9A71-2509DACBBA67}" dt="2019-11-04T20:06:47.149" v="443" actId="207"/>
          <ac:spMkLst>
            <pc:docMk/>
            <pc:sldMk cId="93585361" sldId="373"/>
            <ac:spMk id="44" creationId="{E75E4515-CE2F-489C-9CEA-8C9D7C0E4A48}"/>
          </ac:spMkLst>
        </pc:spChg>
        <pc:spChg chg="del">
          <ac:chgData name="Eugene Pasyuk" userId="a69d0722-5490-47f1-9c00-0f3c884b747c" providerId="ADAL" clId="{3778179D-8F6D-724E-9A71-2509DACBBA67}" dt="2019-11-04T15:04:58.976" v="11" actId="478"/>
          <ac:spMkLst>
            <pc:docMk/>
            <pc:sldMk cId="93585361" sldId="373"/>
            <ac:spMk id="48" creationId="{96BB8A68-BDB9-4C19-8ACD-3A7AE841B7E3}"/>
          </ac:spMkLst>
        </pc:spChg>
        <pc:spChg chg="mod">
          <ac:chgData name="Eugene Pasyuk" userId="a69d0722-5490-47f1-9c00-0f3c884b747c" providerId="ADAL" clId="{3778179D-8F6D-724E-9A71-2509DACBBA67}" dt="2019-11-04T15:30:56.336" v="69" actId="1076"/>
          <ac:spMkLst>
            <pc:docMk/>
            <pc:sldMk cId="93585361" sldId="373"/>
            <ac:spMk id="53" creationId="{73C5550D-B8BF-49DE-874F-205AD8F74E7B}"/>
          </ac:spMkLst>
        </pc:spChg>
        <pc:spChg chg="mod">
          <ac:chgData name="Eugene Pasyuk" userId="a69d0722-5490-47f1-9c00-0f3c884b747c" providerId="ADAL" clId="{3778179D-8F6D-724E-9A71-2509DACBBA67}" dt="2019-11-04T21:56:41.746" v="606" actId="20577"/>
          <ac:spMkLst>
            <pc:docMk/>
            <pc:sldMk cId="93585361" sldId="373"/>
            <ac:spMk id="54" creationId="{288FBDA0-21AF-4EA4-B3DD-DFDA5BC4BE7E}"/>
          </ac:spMkLst>
        </pc:spChg>
        <pc:grpChg chg="add mod">
          <ac:chgData name="Eugene Pasyuk" userId="a69d0722-5490-47f1-9c00-0f3c884b747c" providerId="ADAL" clId="{3778179D-8F6D-724E-9A71-2509DACBBA67}" dt="2019-11-04T20:09:05.149" v="447" actId="164"/>
          <ac:grpSpMkLst>
            <pc:docMk/>
            <pc:sldMk cId="93585361" sldId="373"/>
            <ac:grpSpMk id="4" creationId="{F12C3317-A0A8-5F4D-92B6-8AFF585E2F41}"/>
          </ac:grpSpMkLst>
        </pc:grpChg>
        <pc:grpChg chg="add mod">
          <ac:chgData name="Eugene Pasyuk" userId="a69d0722-5490-47f1-9c00-0f3c884b747c" providerId="ADAL" clId="{3778179D-8F6D-724E-9A71-2509DACBBA67}" dt="2019-11-04T21:56:13.989" v="602" actId="164"/>
          <ac:grpSpMkLst>
            <pc:docMk/>
            <pc:sldMk cId="93585361" sldId="373"/>
            <ac:grpSpMk id="5" creationId="{17359985-A1A2-F146-B5F0-3BF8051777F7}"/>
          </ac:grpSpMkLst>
        </pc:grpChg>
        <pc:grpChg chg="mod">
          <ac:chgData name="Eugene Pasyuk" userId="a69d0722-5490-47f1-9c00-0f3c884b747c" providerId="ADAL" clId="{3778179D-8F6D-724E-9A71-2509DACBBA67}" dt="2019-11-04T20:08:16.710" v="445" actId="1076"/>
          <ac:grpSpMkLst>
            <pc:docMk/>
            <pc:sldMk cId="93585361" sldId="373"/>
            <ac:grpSpMk id="15" creationId="{320100F4-0F0F-44A1-8421-9F1172C65A12}"/>
          </ac:grpSpMkLst>
        </pc:grpChg>
        <pc:grpChg chg="mod">
          <ac:chgData name="Eugene Pasyuk" userId="a69d0722-5490-47f1-9c00-0f3c884b747c" providerId="ADAL" clId="{3778179D-8F6D-724E-9A71-2509DACBBA67}" dt="2019-11-04T21:56:13.989" v="602" actId="164"/>
          <ac:grpSpMkLst>
            <pc:docMk/>
            <pc:sldMk cId="93585361" sldId="373"/>
            <ac:grpSpMk id="28" creationId="{FFFEB546-F076-464C-94FE-44A56D92423E}"/>
          </ac:grpSpMkLst>
        </pc:grpChg>
        <pc:grpChg chg="del topLvl">
          <ac:chgData name="Eugene Pasyuk" userId="a69d0722-5490-47f1-9c00-0f3c884b747c" providerId="ADAL" clId="{3778179D-8F6D-724E-9A71-2509DACBBA67}" dt="2019-11-04T20:08:42.787" v="446" actId="165"/>
          <ac:grpSpMkLst>
            <pc:docMk/>
            <pc:sldMk cId="93585361" sldId="373"/>
            <ac:grpSpMk id="45" creationId="{DC82687D-E435-4784-AA1D-F631BE0D6F58}"/>
          </ac:grpSpMkLst>
        </pc:grpChg>
        <pc:grpChg chg="add del">
          <ac:chgData name="Eugene Pasyuk" userId="a69d0722-5490-47f1-9c00-0f3c884b747c" providerId="ADAL" clId="{3778179D-8F6D-724E-9A71-2509DACBBA67}" dt="2019-11-04T20:02:37.216" v="320" actId="478"/>
          <ac:grpSpMkLst>
            <pc:docMk/>
            <pc:sldMk cId="93585361" sldId="373"/>
            <ac:grpSpMk id="52" creationId="{B5F04348-8681-4915-B57B-2F0BA18C07C3}"/>
          </ac:grpSpMkLst>
        </pc:grpChg>
        <pc:cxnChg chg="del topLvl">
          <ac:chgData name="Eugene Pasyuk" userId="a69d0722-5490-47f1-9c00-0f3c884b747c" providerId="ADAL" clId="{3778179D-8F6D-724E-9A71-2509DACBBA67}" dt="2019-11-04T20:02:37.216" v="320" actId="478"/>
          <ac:cxnSpMkLst>
            <pc:docMk/>
            <pc:sldMk cId="93585361" sldId="373"/>
            <ac:cxnSpMk id="50" creationId="{ED030E7F-D359-4494-BEDF-7ED1335101E9}"/>
          </ac:cxnSpMkLst>
        </pc:cxnChg>
      </pc:sldChg>
      <pc:sldChg chg="addSp delSp modSp add ord">
        <pc:chgData name="Eugene Pasyuk" userId="a69d0722-5490-47f1-9c00-0f3c884b747c" providerId="ADAL" clId="{3778179D-8F6D-724E-9A71-2509DACBBA67}" dt="2019-11-04T16:36:19.058" v="266"/>
        <pc:sldMkLst>
          <pc:docMk/>
          <pc:sldMk cId="1918887200" sldId="374"/>
        </pc:sldMkLst>
        <pc:spChg chg="add mod">
          <ac:chgData name="Eugene Pasyuk" userId="a69d0722-5490-47f1-9c00-0f3c884b747c" providerId="ADAL" clId="{3778179D-8F6D-724E-9A71-2509DACBBA67}" dt="2019-11-04T15:56:53.987" v="183" actId="20577"/>
          <ac:spMkLst>
            <pc:docMk/>
            <pc:sldMk cId="1918887200" sldId="374"/>
            <ac:spMk id="2" creationId="{5A03052A-7237-354C-8FC2-0291B7355A98}"/>
          </ac:spMkLst>
        </pc:spChg>
        <pc:spChg chg="add del mod">
          <ac:chgData name="Eugene Pasyuk" userId="a69d0722-5490-47f1-9c00-0f3c884b747c" providerId="ADAL" clId="{3778179D-8F6D-724E-9A71-2509DACBBA67}" dt="2019-11-04T16:33:02.444" v="263"/>
          <ac:spMkLst>
            <pc:docMk/>
            <pc:sldMk cId="1918887200" sldId="374"/>
            <ac:spMk id="3" creationId="{4337B6C5-3D98-3F46-A7EC-F9E5FEDE3D42}"/>
          </ac:spMkLst>
        </pc:spChg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1918887200" sldId="374"/>
            <ac:spMk id="4" creationId="{51982677-385B-E240-868C-31A494933436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1918887200" sldId="374"/>
            <ac:spMk id="5" creationId="{1C58EDD3-C7C5-1142-828A-383418F28F1C}"/>
          </ac:spMkLst>
        </pc:spChg>
        <pc:graphicFrameChg chg="mod">
          <ac:chgData name="Eugene Pasyuk" userId="a69d0722-5490-47f1-9c00-0f3c884b747c" providerId="ADAL" clId="{3778179D-8F6D-724E-9A71-2509DACBBA67}" dt="2019-11-04T15:56:38.115" v="151" actId="12788"/>
          <ac:graphicFrameMkLst>
            <pc:docMk/>
            <pc:sldMk cId="1918887200" sldId="374"/>
            <ac:graphicFrameMk id="7" creationId="{00000000-0000-0000-0000-000000000000}"/>
          </ac:graphicFrameMkLst>
        </pc:graphicFrameChg>
      </pc:sldChg>
      <pc:sldChg chg="add del">
        <pc:chgData name="Eugene Pasyuk" userId="a69d0722-5490-47f1-9c00-0f3c884b747c" providerId="ADAL" clId="{3778179D-8F6D-724E-9A71-2509DACBBA67}" dt="2019-11-04T15:55:17.696" v="148"/>
        <pc:sldMkLst>
          <pc:docMk/>
          <pc:sldMk cId="3142387701" sldId="374"/>
        </pc:sldMkLst>
      </pc:sldChg>
      <pc:sldChg chg="addSp delSp modSp add ord">
        <pc:chgData name="Eugene Pasyuk" userId="a69d0722-5490-47f1-9c00-0f3c884b747c" providerId="ADAL" clId="{3778179D-8F6D-724E-9A71-2509DACBBA67}" dt="2019-11-04T20:48:24.279" v="591"/>
        <pc:sldMkLst>
          <pc:docMk/>
          <pc:sldMk cId="2423205067" sldId="375"/>
        </pc:sldMkLst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2423205067" sldId="375"/>
            <ac:spMk id="3" creationId="{AF92EB76-74C1-3644-9136-D281055AC905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2423205067" sldId="375"/>
            <ac:spMk id="5" creationId="{00000000-0000-0000-0000-000000000000}"/>
          </ac:spMkLst>
        </pc:spChg>
      </pc:sldChg>
      <pc:sldChg chg="add del">
        <pc:chgData name="Eugene Pasyuk" userId="a69d0722-5490-47f1-9c00-0f3c884b747c" providerId="ADAL" clId="{3778179D-8F6D-724E-9A71-2509DACBBA67}" dt="2019-11-04T15:55:17.696" v="148"/>
        <pc:sldMkLst>
          <pc:docMk/>
          <pc:sldMk cId="3594670560" sldId="375"/>
        </pc:sldMkLst>
      </pc:sldChg>
      <pc:sldChg chg="addSp delSp modSp add ord">
        <pc:chgData name="Eugene Pasyuk" userId="a69d0722-5490-47f1-9c00-0f3c884b747c" providerId="ADAL" clId="{3778179D-8F6D-724E-9A71-2509DACBBA67}" dt="2019-11-04T16:36:19.058" v="266"/>
        <pc:sldMkLst>
          <pc:docMk/>
          <pc:sldMk cId="1299606010" sldId="376"/>
        </pc:sldMkLst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1299606010" sldId="376"/>
            <ac:spMk id="2" creationId="{9B9FD9CC-3F8B-D549-9444-1C788F68BFD1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1299606010" sldId="376"/>
            <ac:spMk id="5" creationId="{E4169647-EC47-4B95-A547-6945372BC2F9}"/>
          </ac:spMkLst>
        </pc:spChg>
      </pc:sldChg>
      <pc:sldChg chg="addSp delSp modSp add ord modTransition modAnim">
        <pc:chgData name="Eugene Pasyuk" userId="a69d0722-5490-47f1-9c00-0f3c884b747c" providerId="ADAL" clId="{3778179D-8F6D-724E-9A71-2509DACBBA67}" dt="2019-11-04T20:39:36.681" v="573"/>
        <pc:sldMkLst>
          <pc:docMk/>
          <pc:sldMk cId="8355534" sldId="377"/>
        </pc:sldMkLst>
        <pc:spChg chg="del">
          <ac:chgData name="Eugene Pasyuk" userId="a69d0722-5490-47f1-9c00-0f3c884b747c" providerId="ADAL" clId="{3778179D-8F6D-724E-9A71-2509DACBBA67}" dt="2019-11-04T16:17:38.585" v="243"/>
          <ac:spMkLst>
            <pc:docMk/>
            <pc:sldMk cId="8355534" sldId="377"/>
            <ac:spMk id="2" creationId="{0DEB735C-59D9-CD4A-99A4-96508944DB25}"/>
          </ac:spMkLst>
        </pc:spChg>
        <pc:spChg chg="del">
          <ac:chgData name="Eugene Pasyuk" userId="a69d0722-5490-47f1-9c00-0f3c884b747c" providerId="ADAL" clId="{3778179D-8F6D-724E-9A71-2509DACBBA67}" dt="2019-11-04T16:17:38.585" v="243"/>
          <ac:spMkLst>
            <pc:docMk/>
            <pc:sldMk cId="8355534" sldId="377"/>
            <ac:spMk id="3" creationId="{18611D57-4B84-DB47-83BA-8EF5278194AF}"/>
          </ac:spMkLst>
        </pc:spChg>
        <pc:spChg chg="del">
          <ac:chgData name="Eugene Pasyuk" userId="a69d0722-5490-47f1-9c00-0f3c884b747c" providerId="ADAL" clId="{3778179D-8F6D-724E-9A71-2509DACBBA67}" dt="2019-11-04T16:33:02.444" v="263"/>
          <ac:spMkLst>
            <pc:docMk/>
            <pc:sldMk cId="8355534" sldId="377"/>
            <ac:spMk id="4" creationId="{48F13180-9BC7-214B-BAD6-DA12629A8DBD}"/>
          </ac:spMkLst>
        </pc:spChg>
        <pc:spChg chg="add mod">
          <ac:chgData name="Eugene Pasyuk" userId="a69d0722-5490-47f1-9c00-0f3c884b747c" providerId="ADAL" clId="{3778179D-8F6D-724E-9A71-2509DACBBA67}" dt="2019-11-04T16:28:14.150" v="258"/>
          <ac:spMkLst>
            <pc:docMk/>
            <pc:sldMk cId="8355534" sldId="377"/>
            <ac:spMk id="5" creationId="{A99A206F-0A65-AA4A-9D65-73482727C488}"/>
          </ac:spMkLst>
        </pc:spChg>
        <pc:spChg chg="add mod">
          <ac:chgData name="Eugene Pasyuk" userId="a69d0722-5490-47f1-9c00-0f3c884b747c" providerId="ADAL" clId="{3778179D-8F6D-724E-9A71-2509DACBBA67}" dt="2019-11-04T16:33:02.444" v="263"/>
          <ac:spMkLst>
            <pc:docMk/>
            <pc:sldMk cId="8355534" sldId="377"/>
            <ac:spMk id="13" creationId="{E40D249D-7458-304F-A7B9-AAA17A865F6E}"/>
          </ac:spMkLst>
        </pc:spChg>
        <pc:spChg chg="add mod">
          <ac:chgData name="Eugene Pasyuk" userId="a69d0722-5490-47f1-9c00-0f3c884b747c" providerId="ADAL" clId="{3778179D-8F6D-724E-9A71-2509DACBBA67}" dt="2019-11-04T16:36:19.058" v="266"/>
          <ac:spMkLst>
            <pc:docMk/>
            <pc:sldMk cId="8355534" sldId="377"/>
            <ac:spMk id="14" creationId="{5EFBA6F5-243E-9D4C-8606-2C27504AEDA4}"/>
          </ac:spMkLst>
        </pc:spChg>
        <pc:grpChg chg="add">
          <ac:chgData name="Eugene Pasyuk" userId="a69d0722-5490-47f1-9c00-0f3c884b747c" providerId="ADAL" clId="{3778179D-8F6D-724E-9A71-2509DACBBA67}" dt="2019-11-04T16:26:24.599" v="256"/>
          <ac:grpSpMkLst>
            <pc:docMk/>
            <pc:sldMk cId="8355534" sldId="377"/>
            <ac:grpSpMk id="9" creationId="{32797054-2EE3-734A-B022-7AE018D9412C}"/>
          </ac:grpSpMkLst>
        </pc:grpChg>
        <pc:picChg chg="add">
          <ac:chgData name="Eugene Pasyuk" userId="a69d0722-5490-47f1-9c00-0f3c884b747c" providerId="ADAL" clId="{3778179D-8F6D-724E-9A71-2509DACBBA67}" dt="2019-11-04T16:18:36.426" v="244"/>
          <ac:picMkLst>
            <pc:docMk/>
            <pc:sldMk cId="8355534" sldId="377"/>
            <ac:picMk id="6" creationId="{E812AB91-3009-4F44-A2B0-27E301766BD0}"/>
          </ac:picMkLst>
        </pc:picChg>
        <pc:picChg chg="add">
          <ac:chgData name="Eugene Pasyuk" userId="a69d0722-5490-47f1-9c00-0f3c884b747c" providerId="ADAL" clId="{3778179D-8F6D-724E-9A71-2509DACBBA67}" dt="2019-11-04T16:18:48.054" v="245"/>
          <ac:picMkLst>
            <pc:docMk/>
            <pc:sldMk cId="8355534" sldId="377"/>
            <ac:picMk id="7" creationId="{D8EBBC8D-0480-414F-97F6-5E5BBF9AE847}"/>
          </ac:picMkLst>
        </pc:picChg>
        <pc:picChg chg="add">
          <ac:chgData name="Eugene Pasyuk" userId="a69d0722-5490-47f1-9c00-0f3c884b747c" providerId="ADAL" clId="{3778179D-8F6D-724E-9A71-2509DACBBA67}" dt="2019-11-04T16:25:02.863" v="252"/>
          <ac:picMkLst>
            <pc:docMk/>
            <pc:sldMk cId="8355534" sldId="377"/>
            <ac:picMk id="8" creationId="{85BA49E6-F255-984A-A64C-EAA6243BD0C7}"/>
          </ac:picMkLst>
        </pc:picChg>
      </pc:sldChg>
      <pc:sldChg chg="addSp delSp modSp modAnim">
        <pc:chgData name="Eugene Pasyuk" userId="a69d0722-5490-47f1-9c00-0f3c884b747c" providerId="ADAL" clId="{3778179D-8F6D-724E-9A71-2509DACBBA67}" dt="2019-11-04T20:37:24.012" v="560"/>
        <pc:sldMkLst>
          <pc:docMk/>
          <pc:sldMk cId="2691394227" sldId="378"/>
        </pc:sldMkLst>
        <pc:spChg chg="mod topLvl">
          <ac:chgData name="Eugene Pasyuk" userId="a69d0722-5490-47f1-9c00-0f3c884b747c" providerId="ADAL" clId="{3778179D-8F6D-724E-9A71-2509DACBBA67}" dt="2019-11-04T19:45:57.110" v="284" actId="165"/>
          <ac:spMkLst>
            <pc:docMk/>
            <pc:sldMk cId="2691394227" sldId="378"/>
            <ac:spMk id="11" creationId="{E253D051-CF12-9647-9792-39183FAB6111}"/>
          </ac:spMkLst>
        </pc:spChg>
        <pc:grpChg chg="add del mod">
          <ac:chgData name="Eugene Pasyuk" userId="a69d0722-5490-47f1-9c00-0f3c884b747c" providerId="ADAL" clId="{3778179D-8F6D-724E-9A71-2509DACBBA67}" dt="2019-11-04T19:45:57.110" v="284" actId="165"/>
          <ac:grpSpMkLst>
            <pc:docMk/>
            <pc:sldMk cId="2691394227" sldId="378"/>
            <ac:grpSpMk id="8" creationId="{B8D6B840-FB89-6748-9FAE-61646F0F7A3E}"/>
          </ac:grpSpMkLst>
        </pc:grpChg>
        <pc:picChg chg="add">
          <ac:chgData name="Eugene Pasyuk" userId="a69d0722-5490-47f1-9c00-0f3c884b747c" providerId="ADAL" clId="{3778179D-8F6D-724E-9A71-2509DACBBA67}" dt="2019-11-04T19:38:23.667" v="268"/>
          <ac:picMkLst>
            <pc:docMk/>
            <pc:sldMk cId="2691394227" sldId="378"/>
            <ac:picMk id="6" creationId="{2FA53D9E-6DB6-9A4C-8CBE-986AE39DCA76}"/>
          </ac:picMkLst>
        </pc:picChg>
        <pc:cxnChg chg="mod topLvl">
          <ac:chgData name="Eugene Pasyuk" userId="a69d0722-5490-47f1-9c00-0f3c884b747c" providerId="ADAL" clId="{3778179D-8F6D-724E-9A71-2509DACBBA67}" dt="2019-11-04T19:58:48.599" v="315" actId="692"/>
          <ac:cxnSpMkLst>
            <pc:docMk/>
            <pc:sldMk cId="2691394227" sldId="378"/>
            <ac:cxnSpMk id="9" creationId="{FFBEA912-DCEB-5341-9C87-6B86D1D2EFE6}"/>
          </ac:cxnSpMkLst>
        </pc:cxnChg>
        <pc:cxnChg chg="mod topLvl">
          <ac:chgData name="Eugene Pasyuk" userId="a69d0722-5490-47f1-9c00-0f3c884b747c" providerId="ADAL" clId="{3778179D-8F6D-724E-9A71-2509DACBBA67}" dt="2019-11-04T19:45:57.110" v="284" actId="165"/>
          <ac:cxnSpMkLst>
            <pc:docMk/>
            <pc:sldMk cId="2691394227" sldId="378"/>
            <ac:cxnSpMk id="10" creationId="{31F290AB-841B-1345-B66A-7CFC10541A9E}"/>
          </ac:cxnSpMkLst>
        </pc:cxnChg>
      </pc:sldChg>
    </pc:docChg>
  </pc:docChgLst>
  <pc:docChgLst>
    <pc:chgData name="Eugene Pasyuk" userId="a69d0722-5490-47f1-9c00-0f3c884b747c" providerId="ADAL" clId="{1BDA779C-BB0B-42DC-8A8C-675AD4187C5C}"/>
    <pc:docChg chg="addSld delSld modSld sldOrd">
      <pc:chgData name="Eugene Pasyuk" userId="a69d0722-5490-47f1-9c00-0f3c884b747c" providerId="ADAL" clId="{1BDA779C-BB0B-42DC-8A8C-675AD4187C5C}" dt="2019-11-04T02:15:59.124" v="72"/>
      <pc:docMkLst>
        <pc:docMk/>
      </pc:docMkLst>
      <pc:sldChg chg="addSp delSp modSp">
        <pc:chgData name="Eugene Pasyuk" userId="a69d0722-5490-47f1-9c00-0f3c884b747c" providerId="ADAL" clId="{1BDA779C-BB0B-42DC-8A8C-675AD4187C5C}" dt="2019-11-04T01:53:16.128" v="42" actId="404"/>
        <pc:sldMkLst>
          <pc:docMk/>
          <pc:sldMk cId="1392747454" sldId="256"/>
        </pc:sldMkLst>
        <pc:spChg chg="mod">
          <ac:chgData name="Eugene Pasyuk" userId="a69d0722-5490-47f1-9c00-0f3c884b747c" providerId="ADAL" clId="{1BDA779C-BB0B-42DC-8A8C-675AD4187C5C}" dt="2019-11-04T01:24:51.620" v="15" actId="20577"/>
          <ac:spMkLst>
            <pc:docMk/>
            <pc:sldMk cId="1392747454" sldId="256"/>
            <ac:spMk id="2" creationId="{00000000-0000-0000-0000-000000000000}"/>
          </ac:spMkLst>
        </pc:spChg>
        <pc:spChg chg="mod">
          <ac:chgData name="Eugene Pasyuk" userId="a69d0722-5490-47f1-9c00-0f3c884b747c" providerId="ADAL" clId="{1BDA779C-BB0B-42DC-8A8C-675AD4187C5C}" dt="2019-11-04T01:52:53.901" v="37" actId="122"/>
          <ac:spMkLst>
            <pc:docMk/>
            <pc:sldMk cId="1392747454" sldId="256"/>
            <ac:spMk id="3" creationId="{00000000-0000-0000-0000-000000000000}"/>
          </ac:spMkLst>
        </pc:spChg>
        <pc:spChg chg="del">
          <ac:chgData name="Eugene Pasyuk" userId="a69d0722-5490-47f1-9c00-0f3c884b747c" providerId="ADAL" clId="{1BDA779C-BB0B-42DC-8A8C-675AD4187C5C}" dt="2019-11-04T01:51:11.364" v="34" actId="931"/>
          <ac:spMkLst>
            <pc:docMk/>
            <pc:sldMk cId="1392747454" sldId="256"/>
            <ac:spMk id="4" creationId="{00000000-0000-0000-0000-000000000000}"/>
          </ac:spMkLst>
        </pc:spChg>
        <pc:spChg chg="mod">
          <ac:chgData name="Eugene Pasyuk" userId="a69d0722-5490-47f1-9c00-0f3c884b747c" providerId="ADAL" clId="{1BDA779C-BB0B-42DC-8A8C-675AD4187C5C}" dt="2019-11-04T01:53:16.128" v="42" actId="404"/>
          <ac:spMkLst>
            <pc:docMk/>
            <pc:sldMk cId="1392747454" sldId="256"/>
            <ac:spMk id="5" creationId="{00000000-0000-0000-0000-000000000000}"/>
          </ac:spMkLst>
        </pc:spChg>
        <pc:picChg chg="add mod modCrop">
          <ac:chgData name="Eugene Pasyuk" userId="a69d0722-5490-47f1-9c00-0f3c884b747c" providerId="ADAL" clId="{1BDA779C-BB0B-42DC-8A8C-675AD4187C5C}" dt="2019-11-04T01:52:15.120" v="36" actId="732"/>
          <ac:picMkLst>
            <pc:docMk/>
            <pc:sldMk cId="1392747454" sldId="256"/>
            <ac:picMk id="7" creationId="{224B2416-5DFC-4DFB-97E6-1ED86E7EFD5B}"/>
          </ac:picMkLst>
        </pc:picChg>
      </pc:sldChg>
      <pc:sldChg chg="addSp delSp modSp">
        <pc:chgData name="Eugene Pasyuk" userId="a69d0722-5490-47f1-9c00-0f3c884b747c" providerId="ADAL" clId="{1BDA779C-BB0B-42DC-8A8C-675AD4187C5C}" dt="2019-11-04T01:59:45.886" v="57" actId="1076"/>
        <pc:sldMkLst>
          <pc:docMk/>
          <pc:sldMk cId="47728880" sldId="258"/>
        </pc:sldMkLst>
        <pc:spChg chg="del">
          <ac:chgData name="Eugene Pasyuk" userId="a69d0722-5490-47f1-9c00-0f3c884b747c" providerId="ADAL" clId="{1BDA779C-BB0B-42DC-8A8C-675AD4187C5C}" dt="2019-11-04T01:57:59.066" v="54"/>
          <ac:spMkLst>
            <pc:docMk/>
            <pc:sldMk cId="47728880" sldId="258"/>
            <ac:spMk id="7" creationId="{F233D9A4-E7AF-4388-A198-38CD8835A654}"/>
          </ac:spMkLst>
        </pc:spChg>
        <pc:spChg chg="del">
          <ac:chgData name="Eugene Pasyuk" userId="a69d0722-5490-47f1-9c00-0f3c884b747c" providerId="ADAL" clId="{1BDA779C-BB0B-42DC-8A8C-675AD4187C5C}" dt="2019-11-04T01:58:19.043" v="55"/>
          <ac:spMkLst>
            <pc:docMk/>
            <pc:sldMk cId="47728880" sldId="258"/>
            <ac:spMk id="8" creationId="{A5635495-A6EE-4675-BD57-425BC6007161}"/>
          </ac:spMkLst>
        </pc:spChg>
        <pc:picChg chg="add mod">
          <ac:chgData name="Eugene Pasyuk" userId="a69d0722-5490-47f1-9c00-0f3c884b747c" providerId="ADAL" clId="{1BDA779C-BB0B-42DC-8A8C-675AD4187C5C}" dt="2019-11-04T01:57:59.066" v="54"/>
          <ac:picMkLst>
            <pc:docMk/>
            <pc:sldMk cId="47728880" sldId="258"/>
            <ac:picMk id="2" creationId="{27D4EE96-C11B-43AA-A1ED-72CD39BBF568}"/>
          </ac:picMkLst>
        </pc:picChg>
        <pc:picChg chg="add mod">
          <ac:chgData name="Eugene Pasyuk" userId="a69d0722-5490-47f1-9c00-0f3c884b747c" providerId="ADAL" clId="{1BDA779C-BB0B-42DC-8A8C-675AD4187C5C}" dt="2019-11-04T01:58:19.043" v="55"/>
          <ac:picMkLst>
            <pc:docMk/>
            <pc:sldMk cId="47728880" sldId="258"/>
            <ac:picMk id="10" creationId="{C06C5922-A11B-4102-9A29-BCF18C051BD3}"/>
          </ac:picMkLst>
        </pc:picChg>
        <pc:cxnChg chg="add mod">
          <ac:chgData name="Eugene Pasyuk" userId="a69d0722-5490-47f1-9c00-0f3c884b747c" providerId="ADAL" clId="{1BDA779C-BB0B-42DC-8A8C-675AD4187C5C}" dt="2019-11-04T01:59:45.886" v="57" actId="1076"/>
          <ac:cxnSpMkLst>
            <pc:docMk/>
            <pc:sldMk cId="47728880" sldId="258"/>
            <ac:cxnSpMk id="12" creationId="{86C83E02-855E-48C4-BA4F-9E1D8903E798}"/>
          </ac:cxnSpMkLst>
        </pc:cxnChg>
      </pc:sldChg>
      <pc:sldChg chg="addSp delSp modSp">
        <pc:chgData name="Eugene Pasyuk" userId="a69d0722-5490-47f1-9c00-0f3c884b747c" providerId="ADAL" clId="{1BDA779C-BB0B-42DC-8A8C-675AD4187C5C}" dt="2019-11-04T01:57:54.834" v="53"/>
        <pc:sldMkLst>
          <pc:docMk/>
          <pc:sldMk cId="1167885829" sldId="259"/>
        </pc:sldMkLst>
        <pc:spChg chg="add del">
          <ac:chgData name="Eugene Pasyuk" userId="a69d0722-5490-47f1-9c00-0f3c884b747c" providerId="ADAL" clId="{1BDA779C-BB0B-42DC-8A8C-675AD4187C5C}" dt="2019-11-04T01:57:54.834" v="53"/>
          <ac:spMkLst>
            <pc:docMk/>
            <pc:sldMk cId="1167885829" sldId="259"/>
            <ac:spMk id="13" creationId="{40459BB5-9A66-40C9-A664-051CF825173C}"/>
          </ac:spMkLst>
        </pc:spChg>
        <pc:picChg chg="add del mod">
          <ac:chgData name="Eugene Pasyuk" userId="a69d0722-5490-47f1-9c00-0f3c884b747c" providerId="ADAL" clId="{1BDA779C-BB0B-42DC-8A8C-675AD4187C5C}" dt="2019-11-04T01:57:54.834" v="53"/>
          <ac:picMkLst>
            <pc:docMk/>
            <pc:sldMk cId="1167885829" sldId="259"/>
            <ac:picMk id="2" creationId="{7E237E83-5F90-49D4-B5FD-95D6ED109550}"/>
          </ac:picMkLst>
        </pc:picChg>
      </pc:sldChg>
      <pc:sldChg chg="addSp delSp modSp ord">
        <pc:chgData name="Eugene Pasyuk" userId="a69d0722-5490-47f1-9c00-0f3c884b747c" providerId="ADAL" clId="{1BDA779C-BB0B-42DC-8A8C-675AD4187C5C}" dt="2019-11-04T02:15:59.124" v="72"/>
        <pc:sldMkLst>
          <pc:docMk/>
          <pc:sldMk cId="833563226" sldId="266"/>
        </pc:sldMkLst>
        <pc:spChg chg="del">
          <ac:chgData name="Eugene Pasyuk" userId="a69d0722-5490-47f1-9c00-0f3c884b747c" providerId="ADAL" clId="{1BDA779C-BB0B-42DC-8A8C-675AD4187C5C}" dt="2019-11-04T01:55:32.039" v="43"/>
          <ac:spMkLst>
            <pc:docMk/>
            <pc:sldMk cId="833563226" sldId="266"/>
            <ac:spMk id="3" creationId="{32B0E67F-46BE-4763-BF05-7281ACB2DE95}"/>
          </ac:spMkLst>
        </pc:spChg>
        <pc:picChg chg="add mod">
          <ac:chgData name="Eugene Pasyuk" userId="a69d0722-5490-47f1-9c00-0f3c884b747c" providerId="ADAL" clId="{1BDA779C-BB0B-42DC-8A8C-675AD4187C5C}" dt="2019-11-04T01:55:32.039" v="43"/>
          <ac:picMkLst>
            <pc:docMk/>
            <pc:sldMk cId="833563226" sldId="266"/>
            <ac:picMk id="6" creationId="{FAF9EFCF-9D57-4762-A936-040E28D50B8C}"/>
          </ac:picMkLst>
        </pc:picChg>
      </pc:sldChg>
      <pc:sldChg chg="addSp delSp modSp add">
        <pc:chgData name="Eugene Pasyuk" userId="a69d0722-5490-47f1-9c00-0f3c884b747c" providerId="ADAL" clId="{1BDA779C-BB0B-42DC-8A8C-675AD4187C5C}" dt="2019-11-04T01:56:29.236" v="45"/>
        <pc:sldMkLst>
          <pc:docMk/>
          <pc:sldMk cId="1160840557" sldId="267"/>
        </pc:sldMkLst>
        <pc:spChg chg="del">
          <ac:chgData name="Eugene Pasyuk" userId="a69d0722-5490-47f1-9c00-0f3c884b747c" providerId="ADAL" clId="{1BDA779C-BB0B-42DC-8A8C-675AD4187C5C}" dt="2019-11-04T01:56:29.236" v="45"/>
          <ac:spMkLst>
            <pc:docMk/>
            <pc:sldMk cId="1160840557" sldId="267"/>
            <ac:spMk id="2" creationId="{9D82DAB1-D19B-4C43-9137-F8C8FB3A1990}"/>
          </ac:spMkLst>
        </pc:spChg>
        <pc:picChg chg="add mod">
          <ac:chgData name="Eugene Pasyuk" userId="a69d0722-5490-47f1-9c00-0f3c884b747c" providerId="ADAL" clId="{1BDA779C-BB0B-42DC-8A8C-675AD4187C5C}" dt="2019-11-04T01:56:29.236" v="45"/>
          <ac:picMkLst>
            <pc:docMk/>
            <pc:sldMk cId="1160840557" sldId="267"/>
            <ac:picMk id="6" creationId="{30C3F728-3972-4127-912A-3182FCAD3122}"/>
          </ac:picMkLst>
        </pc:picChg>
      </pc:sldChg>
      <pc:sldChg chg="add del">
        <pc:chgData name="Eugene Pasyuk" userId="a69d0722-5490-47f1-9c00-0f3c884b747c" providerId="ADAL" clId="{1BDA779C-BB0B-42DC-8A8C-675AD4187C5C}" dt="2019-11-04T01:56:57.468" v="47"/>
        <pc:sldMkLst>
          <pc:docMk/>
          <pc:sldMk cId="96269429" sldId="268"/>
        </pc:sldMkLst>
      </pc:sldChg>
      <pc:sldChg chg="add del">
        <pc:chgData name="Eugene Pasyuk" userId="a69d0722-5490-47f1-9c00-0f3c884b747c" providerId="ADAL" clId="{1BDA779C-BB0B-42DC-8A8C-675AD4187C5C}" dt="2019-11-04T01:57:12.631" v="49"/>
        <pc:sldMkLst>
          <pc:docMk/>
          <pc:sldMk cId="538033199" sldId="268"/>
        </pc:sldMkLst>
      </pc:sldChg>
      <pc:sldChg chg="add del">
        <pc:chgData name="Eugene Pasyuk" userId="a69d0722-5490-47f1-9c00-0f3c884b747c" providerId="ADAL" clId="{1BDA779C-BB0B-42DC-8A8C-675AD4187C5C}" dt="2019-11-04T01:57:27.667" v="51"/>
        <pc:sldMkLst>
          <pc:docMk/>
          <pc:sldMk cId="786915950" sldId="268"/>
        </pc:sldMkLst>
      </pc:sldChg>
      <pc:sldChg chg="addSp delSp modSp add">
        <pc:chgData name="Eugene Pasyuk" userId="a69d0722-5490-47f1-9c00-0f3c884b747c" providerId="ADAL" clId="{1BDA779C-BB0B-42DC-8A8C-675AD4187C5C}" dt="2019-11-04T02:01:22.958" v="60"/>
        <pc:sldMkLst>
          <pc:docMk/>
          <pc:sldMk cId="1474629515" sldId="268"/>
        </pc:sldMkLst>
        <pc:spChg chg="del">
          <ac:chgData name="Eugene Pasyuk" userId="a69d0722-5490-47f1-9c00-0f3c884b747c" providerId="ADAL" clId="{1BDA779C-BB0B-42DC-8A8C-675AD4187C5C}" dt="2019-11-04T02:01:22.958" v="60"/>
          <ac:spMkLst>
            <pc:docMk/>
            <pc:sldMk cId="1474629515" sldId="268"/>
            <ac:spMk id="2" creationId="{BAF5541E-62D4-43D6-8821-BEF50AD09458}"/>
          </ac:spMkLst>
        </pc:spChg>
        <pc:picChg chg="add mod">
          <ac:chgData name="Eugene Pasyuk" userId="a69d0722-5490-47f1-9c00-0f3c884b747c" providerId="ADAL" clId="{1BDA779C-BB0B-42DC-8A8C-675AD4187C5C}" dt="2019-11-04T02:01:22.958" v="60"/>
          <ac:picMkLst>
            <pc:docMk/>
            <pc:sldMk cId="1474629515" sldId="268"/>
            <ac:picMk id="6" creationId="{529965B9-20D7-492D-8195-442461CA911B}"/>
          </ac:picMkLst>
        </pc:picChg>
      </pc:sldChg>
      <pc:sldChg chg="addSp delSp modSp add">
        <pc:chgData name="Eugene Pasyuk" userId="a69d0722-5490-47f1-9c00-0f3c884b747c" providerId="ADAL" clId="{1BDA779C-BB0B-42DC-8A8C-675AD4187C5C}" dt="2019-11-04T02:05:11.508" v="61"/>
        <pc:sldMkLst>
          <pc:docMk/>
          <pc:sldMk cId="4087993137" sldId="269"/>
        </pc:sldMkLst>
        <pc:spChg chg="del">
          <ac:chgData name="Eugene Pasyuk" userId="a69d0722-5490-47f1-9c00-0f3c884b747c" providerId="ADAL" clId="{1BDA779C-BB0B-42DC-8A8C-675AD4187C5C}" dt="2019-11-04T02:05:11.508" v="61"/>
          <ac:spMkLst>
            <pc:docMk/>
            <pc:sldMk cId="4087993137" sldId="269"/>
            <ac:spMk id="2" creationId="{1ECF1BFB-932F-4697-ABBA-E6AC12ECFF07}"/>
          </ac:spMkLst>
        </pc:spChg>
        <pc:picChg chg="add mod">
          <ac:chgData name="Eugene Pasyuk" userId="a69d0722-5490-47f1-9c00-0f3c884b747c" providerId="ADAL" clId="{1BDA779C-BB0B-42DC-8A8C-675AD4187C5C}" dt="2019-11-04T02:05:11.508" v="61"/>
          <ac:picMkLst>
            <pc:docMk/>
            <pc:sldMk cId="4087993137" sldId="269"/>
            <ac:picMk id="6" creationId="{1F5471A9-015A-4177-99B7-9529BC5F5BD0}"/>
          </ac:picMkLst>
        </pc:picChg>
      </pc:sldChg>
      <pc:sldChg chg="modSp add del ord">
        <pc:chgData name="Eugene Pasyuk" userId="a69d0722-5490-47f1-9c00-0f3c884b747c" providerId="ADAL" clId="{1BDA779C-BB0B-42DC-8A8C-675AD4187C5C}" dt="2019-11-04T02:15:46.901" v="68"/>
        <pc:sldMkLst>
          <pc:docMk/>
          <pc:sldMk cId="1605747060" sldId="312"/>
        </pc:sldMkLst>
        <pc:picChg chg="mod">
          <ac:chgData name="Eugene Pasyuk" userId="a69d0722-5490-47f1-9c00-0f3c884b747c" providerId="ADAL" clId="{1BDA779C-BB0B-42DC-8A8C-675AD4187C5C}" dt="2019-11-04T02:14:26.824" v="65" actId="1076"/>
          <ac:picMkLst>
            <pc:docMk/>
            <pc:sldMk cId="1605747060" sldId="312"/>
            <ac:picMk id="4" creationId="{00000000-0000-0000-0000-000000000000}"/>
          </ac:picMkLst>
        </pc:picChg>
      </pc:sldChg>
      <pc:sldChg chg="modSp add del ord">
        <pc:chgData name="Eugene Pasyuk" userId="a69d0722-5490-47f1-9c00-0f3c884b747c" providerId="ADAL" clId="{1BDA779C-BB0B-42DC-8A8C-675AD4187C5C}" dt="2019-11-04T02:15:50.532" v="69"/>
        <pc:sldMkLst>
          <pc:docMk/>
          <pc:sldMk cId="3083783653" sldId="313"/>
        </pc:sldMkLst>
        <pc:picChg chg="mod">
          <ac:chgData name="Eugene Pasyuk" userId="a69d0722-5490-47f1-9c00-0f3c884b747c" providerId="ADAL" clId="{1BDA779C-BB0B-42DC-8A8C-675AD4187C5C}" dt="2019-11-04T02:15:03.639" v="67" actId="14100"/>
          <ac:picMkLst>
            <pc:docMk/>
            <pc:sldMk cId="3083783653" sldId="313"/>
            <ac:picMk id="7" creationId="{00000000-0000-0000-0000-000000000000}"/>
          </ac:picMkLst>
        </pc:picChg>
      </pc:sldChg>
      <pc:sldChg chg="add del ord">
        <pc:chgData name="Eugene Pasyuk" userId="a69d0722-5490-47f1-9c00-0f3c884b747c" providerId="ADAL" clId="{1BDA779C-BB0B-42DC-8A8C-675AD4187C5C}" dt="2019-11-04T02:15:52.055" v="70"/>
        <pc:sldMkLst>
          <pc:docMk/>
          <pc:sldMk cId="3640451408" sldId="314"/>
        </pc:sldMkLst>
      </pc:sldChg>
      <pc:sldChg chg="add del ord">
        <pc:chgData name="Eugene Pasyuk" userId="a69d0722-5490-47f1-9c00-0f3c884b747c" providerId="ADAL" clId="{1BDA779C-BB0B-42DC-8A8C-675AD4187C5C}" dt="2019-11-04T02:15:55.737" v="71"/>
        <pc:sldMkLst>
          <pc:docMk/>
          <pc:sldMk cId="4282883752" sldId="315"/>
        </pc:sldMkLst>
      </pc:sldChg>
      <pc:sldChg chg="add del">
        <pc:chgData name="Eugene Pasyuk" userId="a69d0722-5490-47f1-9c00-0f3c884b747c" providerId="ADAL" clId="{1BDA779C-BB0B-42DC-8A8C-675AD4187C5C}" dt="2019-11-04T02:13:53.461" v="64"/>
        <pc:sldMkLst>
          <pc:docMk/>
          <pc:sldMk cId="2761449264" sldId="348"/>
        </pc:sldMkLst>
      </pc:sldChg>
    </pc:docChg>
  </pc:docChgLst>
  <pc:docChgLst>
    <pc:chgData name="Eugene Pasyuk" userId="S::pasyuk@jlab.org::a69d0722-5490-47f1-9c00-0f3c884b747c" providerId="AD" clId="Web-{7E323ECA-DB05-4510-99A1-F2A9776340B2}"/>
    <pc:docChg chg="modSld">
      <pc:chgData name="Eugene Pasyuk" userId="S::pasyuk@jlab.org::a69d0722-5490-47f1-9c00-0f3c884b747c" providerId="AD" clId="Web-{7E323ECA-DB05-4510-99A1-F2A9776340B2}" dt="2019-11-04T19:23:02.560" v="0"/>
      <pc:docMkLst>
        <pc:docMk/>
      </pc:docMkLst>
      <pc:sldChg chg="modTransition">
        <pc:chgData name="Eugene Pasyuk" userId="S::pasyuk@jlab.org::a69d0722-5490-47f1-9c00-0f3c884b747c" providerId="AD" clId="Web-{7E323ECA-DB05-4510-99A1-F2A9776340B2}" dt="2019-11-04T19:23:02.560" v="0"/>
        <pc:sldMkLst>
          <pc:docMk/>
          <pc:sldMk cId="1160840557" sldId="267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Similarly, with eta-prime, we greatly extend the energy and angle coverage of </a:t>
            </a:r>
            <a:r>
              <a:rPr lang="el-GR" sz="1300" dirty="0"/>
              <a:t>Σ</a:t>
            </a:r>
            <a:r>
              <a:rPr lang="en-US" sz="1300" dirty="0"/>
              <a:t> measurements above the near-threshold measurements made by GRAAL. </a:t>
            </a:r>
          </a:p>
          <a:p>
            <a:r>
              <a:rPr lang="en-US" sz="1300" dirty="0"/>
              <a:t>We’ll come back to the curves momentarily.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958143-FCEC-4C40-B8AD-CF4DAFFD605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97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The omega has a relatively large cross section, so we wound up with some very nice data there, too. </a:t>
            </a:r>
          </a:p>
          <a:p>
            <a:r>
              <a:rPr lang="en-US" sz="1300" dirty="0"/>
              <a:t>The two sets of GRAAL data disagreed with each other, and our data suggest the earlier measurements are likely correct, while we agree within uncertainties with the CB-ELSA/TAPS data. </a:t>
            </a:r>
          </a:p>
          <a:p>
            <a:r>
              <a:rPr lang="en-US" sz="1300" dirty="0"/>
              <a:t>Again, we’ve vastly increased W coverage with this new CLAS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958143-FCEC-4C40-B8AD-CF4DAFFD605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83C99-EE0A-47B5-84E8-E50005A0568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1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5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2"/>
            <a:ext cx="6921805" cy="1206715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4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11" name="Picture 10" descr="CLAS-color-low.jpg">
            <a:extLst>
              <a:ext uri="{FF2B5EF4-FFF2-40B4-BE49-F238E27FC236}">
                <a16:creationId xmlns:a16="http://schemas.microsoft.com/office/drawing/2014/main" id="{0311E3A9-C82F-044A-BF4F-9C79E282B7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69" y="-1"/>
            <a:ext cx="2257200" cy="12067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5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5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EE48B1-A9CC-A94E-B79B-2A72480D5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C2166B4-4E26-46E2-84BE-1572F084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4DA3647-0D27-469D-9660-F758E89D8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2CD38-25E2-49E5-B590-ED410845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DA91664-9D4B-4D32-9270-23D7D3FF2B28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CLAS-color-low.jpg">
            <a:extLst>
              <a:ext uri="{FF2B5EF4-FFF2-40B4-BE49-F238E27FC236}">
                <a16:creationId xmlns:a16="http://schemas.microsoft.com/office/drawing/2014/main" id="{5A08E55C-92E8-42E1-9F11-A3188EF388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9AA95B-60F5-41F5-A3A8-C3D47F228B2A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5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5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D3DB2B-564B-AC44-809B-D3DEBBA53F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84AF06-7DDE-4294-B5C4-03998527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5313238-D9A7-4357-A1E3-3EA53AD3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A75D9F5-9685-460B-AB39-0CC00073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B143A3-DA4C-4168-9947-7249E923BBDF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CLAS-color-low.jpg">
            <a:extLst>
              <a:ext uri="{FF2B5EF4-FFF2-40B4-BE49-F238E27FC236}">
                <a16:creationId xmlns:a16="http://schemas.microsoft.com/office/drawing/2014/main" id="{E4695C3C-CD04-47B0-9973-FD4FD80BB1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E381FE-5346-43EE-8682-FB9CF666243E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5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7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4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9" y="1726359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9707-C771-5A4A-AA04-ADA7B89E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76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LAS-color-low.jpg">
            <a:extLst>
              <a:ext uri="{FF2B5EF4-FFF2-40B4-BE49-F238E27FC236}">
                <a16:creationId xmlns:a16="http://schemas.microsoft.com/office/drawing/2014/main" id="{7F8CB0A4-6C25-B94D-995B-9D2FFAAB68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E5B446-C869-DC4F-9AAD-688C482D887E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32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041910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+mn-lt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+mn-lt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+mn-lt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948EFF-6D46-1E42-BB66-5430D3D78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9356C89-ABBE-4803-B932-A00FD53A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CA57A4-84A4-4B0C-BE8F-D4C2BC7D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4F2AE40-4384-4ADB-AE74-E437F21A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5D91AF-49AA-4739-932F-9B3628D67268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LAS-color-low.jpg">
            <a:extLst>
              <a:ext uri="{FF2B5EF4-FFF2-40B4-BE49-F238E27FC236}">
                <a16:creationId xmlns:a16="http://schemas.microsoft.com/office/drawing/2014/main" id="{AFB003AA-0F2C-4485-9A0D-8688CAE15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24FE64-CB3A-4418-8354-D61EFDB0E1A9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1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EE7313-23CB-A140-8530-8B4367CCC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68248E1-C60D-4E17-8B4A-43FB45FA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E857AD-3745-445C-9385-A1019F52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B9041D-8C42-473B-9C30-71825BFA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C1F05D-E782-4D43-B1A6-EA404A582758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LAS-color-low.jpg">
            <a:extLst>
              <a:ext uri="{FF2B5EF4-FFF2-40B4-BE49-F238E27FC236}">
                <a16:creationId xmlns:a16="http://schemas.microsoft.com/office/drawing/2014/main" id="{0E7044DA-787D-4A75-A285-F0A1F2105B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B12CEB-2F2A-47A8-9284-4E698A2265AA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00" y="964800"/>
            <a:ext cx="414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52000" y="966055"/>
            <a:ext cx="414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8929CE-1C49-D047-A47E-6C66658A97C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88000" y="3722666"/>
            <a:ext cx="414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457200" indent="0">
              <a:buFont typeface="PingFangSC-Regular" charset="-122"/>
              <a:buNone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8DC1F5-7022-7D46-B513-EEA77535FC8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52000" y="3723921"/>
            <a:ext cx="414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090046-0488-1F40-9D13-93C5C8C28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71420BE-406C-49C1-BC93-AF8082D4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11DAE05-F7F2-49E7-A77C-26521A92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6D25024-9092-4F8F-BB70-2C71E1B8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ADC316-C921-4F6C-BCD8-3BBE1F954A2B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CLAS-color-low.jpg">
            <a:extLst>
              <a:ext uri="{FF2B5EF4-FFF2-40B4-BE49-F238E27FC236}">
                <a16:creationId xmlns:a16="http://schemas.microsoft.com/office/drawing/2014/main" id="{16FF62BD-BD34-4E6C-95E0-6305FD845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7575A0-CE3C-4F95-9934-41DE0AD3C5E8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68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5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5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AC8E4A-5788-8148-9E88-A1C8C96C1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F0B04B3-931B-4D75-ABAC-60E1DAEA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67D6F8C-CB0C-412F-9298-9435CB9D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0FD7932-72AB-4C97-BDFE-688A169C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F37064-AF7F-4718-942C-CE5DBC700911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CLAS-color-low.jpg">
            <a:extLst>
              <a:ext uri="{FF2B5EF4-FFF2-40B4-BE49-F238E27FC236}">
                <a16:creationId xmlns:a16="http://schemas.microsoft.com/office/drawing/2014/main" id="{691F7196-9394-4119-B473-A9B00D9B7E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3C8EDF-D9ED-400F-A513-3199E5908151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5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17EC05-89DD-2747-8BD5-D09EA5FB8F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642D890-36E7-4164-945E-A5CDAF24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DA2E160-CCEA-4310-AB3C-55EDFCD0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AFED2EB-D22D-4D07-BB60-99E0E02B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1437C7-48DA-4FEC-B5F1-AD37F27FEC1A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CLAS-color-low.jpg">
            <a:extLst>
              <a:ext uri="{FF2B5EF4-FFF2-40B4-BE49-F238E27FC236}">
                <a16:creationId xmlns:a16="http://schemas.microsoft.com/office/drawing/2014/main" id="{8B36419B-8436-4236-A28E-EDCA31988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038D5E-98F4-40EC-98CB-C329780BA633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1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1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E6215D-64C1-3143-95EB-F40A99786B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A2049BE-83A7-41A0-A431-366771C7F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51BF4FF-A35F-43F6-8368-1D4B9DBB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9893E26-A4A7-4BAE-B81C-7BCEC5E2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BC576E-3CE6-4631-9632-D3394250988E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CLAS-color-low.jpg">
            <a:extLst>
              <a:ext uri="{FF2B5EF4-FFF2-40B4-BE49-F238E27FC236}">
                <a16:creationId xmlns:a16="http://schemas.microsoft.com/office/drawing/2014/main" id="{45F0677F-422E-46B6-A63E-34B4942982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1C8EAC-90A3-497C-AC71-2CCB4397FD7D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B15728-DD89-E445-968B-1A519534EB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22A01F1-21C6-404C-B33E-84A8CD4BE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5087B14-24EA-4A73-96A4-A17830DA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92036AA-CB22-4AEC-A4B0-2174D3DB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2E9FBD-F87D-4DBC-A36E-6B92A112A95A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CLAS-color-low.jpg">
            <a:extLst>
              <a:ext uri="{FF2B5EF4-FFF2-40B4-BE49-F238E27FC236}">
                <a16:creationId xmlns:a16="http://schemas.microsoft.com/office/drawing/2014/main" id="{7738334F-3629-4C29-8A33-A527391857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71C6B4-5158-4A96-B472-06A32C0278F0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2" r:id="rId3"/>
    <p:sldLayoutId id="2147483669" r:id="rId4"/>
    <p:sldLayoutId id="2147483680" r:id="rId5"/>
    <p:sldLayoutId id="2147483672" r:id="rId6"/>
    <p:sldLayoutId id="2147483673" r:id="rId7"/>
    <p:sldLayoutId id="2147483671" r:id="rId8"/>
    <p:sldLayoutId id="2147483675" r:id="rId9"/>
    <p:sldLayoutId id="2147483674" r:id="rId10"/>
    <p:sldLayoutId id="2147483676" r:id="rId11"/>
    <p:sldLayoutId id="2147483678" r:id="rId12"/>
    <p:sldLayoutId id="214748368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4.wd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16.wdp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232"/>
            <a:ext cx="6894286" cy="1201713"/>
          </a:xfrm>
        </p:spPr>
        <p:txBody>
          <a:bodyPr/>
          <a:lstStyle/>
          <a:p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2809" y="3448681"/>
            <a:ext cx="5331126" cy="1086250"/>
          </a:xfrm>
        </p:spPr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en-US" sz="2800" b="1" dirty="0"/>
              <a:t>Photoproduction Reactions and </a:t>
            </a:r>
          </a:p>
          <a:p>
            <a:pPr algn="ctr">
              <a:lnSpc>
                <a:spcPts val="2000"/>
              </a:lnSpc>
            </a:pPr>
            <a:r>
              <a:rPr lang="en-US" sz="2800" b="1" dirty="0"/>
              <a:t>Non-Strange Baryon Spectroscopy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42455" y="4846987"/>
            <a:ext cx="4051834" cy="1360224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Eugene Pasyuk</a:t>
            </a:r>
          </a:p>
          <a:p>
            <a:pPr algn="ctr">
              <a:lnSpc>
                <a:spcPct val="120000"/>
              </a:lnSpc>
            </a:pPr>
            <a:r>
              <a:rPr lang="en-US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JLab</a:t>
            </a:r>
            <a:endParaRPr lang="en-US" sz="24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5FCD3-5117-4EA7-A14B-EDA7CA4BC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71855"/>
          <a:stretch/>
        </p:blipFill>
        <p:spPr>
          <a:xfrm>
            <a:off x="0" y="0"/>
            <a:ext cx="6894286" cy="297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C06E2F-2C84-48E4-95FE-C28A8262F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MAMI </a:t>
            </a:r>
          </a:p>
          <a:p>
            <a:pPr lvl="1"/>
            <a:r>
              <a:rPr lang="en-US" dirty="0"/>
              <a:t>DAPHNE</a:t>
            </a:r>
          </a:p>
          <a:p>
            <a:pPr lvl="1"/>
            <a:r>
              <a:rPr lang="en-US" dirty="0"/>
              <a:t>TAPS </a:t>
            </a:r>
          </a:p>
          <a:p>
            <a:pPr lvl="1"/>
            <a:r>
              <a:rPr lang="en-US" dirty="0"/>
              <a:t>Crystal Ball/TAPS</a:t>
            </a:r>
          </a:p>
          <a:p>
            <a:r>
              <a:rPr lang="en-US" dirty="0"/>
              <a:t>ESRF </a:t>
            </a:r>
          </a:p>
          <a:p>
            <a:pPr lvl="1"/>
            <a:r>
              <a:rPr lang="en-US" dirty="0"/>
              <a:t>GRAAL</a:t>
            </a:r>
          </a:p>
          <a:p>
            <a:r>
              <a:rPr lang="en-US" dirty="0"/>
              <a:t>ELSA </a:t>
            </a:r>
          </a:p>
          <a:p>
            <a:pPr lvl="1"/>
            <a:r>
              <a:rPr lang="en-US" dirty="0"/>
              <a:t>SAPHIR</a:t>
            </a:r>
          </a:p>
          <a:p>
            <a:pPr lvl="1"/>
            <a:r>
              <a:rPr lang="en-US" dirty="0"/>
              <a:t>Crystal Barrel/TAPS </a:t>
            </a:r>
          </a:p>
          <a:p>
            <a:pPr lvl="1"/>
            <a:r>
              <a:rPr lang="en-US" dirty="0"/>
              <a:t>BGO-OD</a:t>
            </a:r>
          </a:p>
          <a:p>
            <a:r>
              <a:rPr lang="en-US" dirty="0"/>
              <a:t>Spring-8 </a:t>
            </a:r>
          </a:p>
          <a:p>
            <a:pPr lvl="1"/>
            <a:r>
              <a:rPr lang="en-US" dirty="0"/>
              <a:t>LEPS</a:t>
            </a:r>
          </a:p>
          <a:p>
            <a:pPr lvl="1"/>
            <a:r>
              <a:rPr lang="en-US" dirty="0"/>
              <a:t>LEPS2</a:t>
            </a:r>
          </a:p>
          <a:p>
            <a:pPr lvl="2"/>
            <a:r>
              <a:rPr lang="en-US" dirty="0"/>
              <a:t>BGO Egg</a:t>
            </a:r>
          </a:p>
          <a:p>
            <a:pPr lvl="2"/>
            <a:r>
              <a:rPr lang="en-US" dirty="0"/>
              <a:t>Solenoid spectrometer</a:t>
            </a:r>
          </a:p>
          <a:p>
            <a:r>
              <a:rPr lang="en-US" dirty="0"/>
              <a:t>ELPH</a:t>
            </a:r>
          </a:p>
          <a:p>
            <a:pPr lvl="1"/>
            <a:r>
              <a:rPr lang="en-US" dirty="0"/>
              <a:t>NKS2</a:t>
            </a:r>
          </a:p>
          <a:p>
            <a:pPr lvl="1"/>
            <a:r>
              <a:rPr lang="en-US" dirty="0"/>
              <a:t>FOREST</a:t>
            </a:r>
          </a:p>
          <a:p>
            <a:r>
              <a:rPr lang="en-US" dirty="0"/>
              <a:t>CEBAF </a:t>
            </a:r>
          </a:p>
          <a:p>
            <a:pPr lvl="1"/>
            <a:r>
              <a:rPr lang="en-US" dirty="0"/>
              <a:t>CLAS 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4E827A-B25F-454D-BD6C-C21182CD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facilities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F1C67-022A-4A54-AD50-A3A0A3C7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6D26A-CCEC-4DFE-9FAB-7DAA1956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12213"/>
            <a:ext cx="9142557" cy="685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9693" y="2178950"/>
            <a:ext cx="3111379" cy="31107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br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69" y="457200"/>
            <a:ext cx="8543467" cy="1118794"/>
          </a:xfrm>
          <a:noFill/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414455">
              <a:defRPr/>
            </a:pPr>
            <a:r>
              <a:rPr lang="en-GB" sz="4000" dirty="0">
                <a:ln/>
                <a:solidFill>
                  <a:schemeClr val="accent3"/>
                </a:solidFill>
              </a:rPr>
              <a:t>CEBAF Large Acceptance Spectrometer 1997-2012</a:t>
            </a:r>
            <a:endParaRPr lang="en-US" sz="4000" dirty="0">
              <a:ln/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251760" y="1451676"/>
            <a:ext cx="2474699" cy="1516480"/>
            <a:chOff x="869" y="1008"/>
            <a:chExt cx="1718" cy="1053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869" y="1008"/>
              <a:ext cx="1579" cy="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</a:rPr>
                <a:t>Torus magnet</a:t>
              </a:r>
            </a:p>
            <a:p>
              <a:pPr defTabSz="414686">
                <a:lnSpc>
                  <a:spcPct val="50000"/>
                </a:lnSpc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300" dirty="0">
                  <a:solidFill>
                    <a:srgbClr val="ABD958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 superconducting coils</a:t>
              </a:r>
            </a:p>
          </p:txBody>
        </p:sp>
        <p:sp>
          <p:nvSpPr>
            <p:cNvPr id="10266" name="Line 7"/>
            <p:cNvSpPr>
              <a:spLocks noChangeShapeType="1"/>
            </p:cNvSpPr>
            <p:nvPr/>
          </p:nvSpPr>
          <p:spPr bwMode="auto">
            <a:xfrm>
              <a:off x="1670" y="1319"/>
              <a:ext cx="917" cy="74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981739" y="3912890"/>
            <a:ext cx="2782956" cy="2358968"/>
            <a:chOff x="2016" y="2713"/>
            <a:chExt cx="1932" cy="1638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016" y="4014"/>
              <a:ext cx="1932" cy="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Gas Cherenkov counters</a:t>
              </a:r>
            </a:p>
            <a:p>
              <a:pPr defTabSz="414686">
                <a:lnSpc>
                  <a:spcPct val="50000"/>
                </a:lnSpc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sz="1300" dirty="0">
                  <a:solidFill>
                    <a:srgbClr val="ABD958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</a:rPr>
                <a:t>e/π separation, 256 PMTs</a:t>
              </a:r>
            </a:p>
          </p:txBody>
        </p:sp>
        <p:sp>
          <p:nvSpPr>
            <p:cNvPr id="10264" name="Line 10"/>
            <p:cNvSpPr>
              <a:spLocks noChangeShapeType="1"/>
            </p:cNvSpPr>
            <p:nvPr/>
          </p:nvSpPr>
          <p:spPr bwMode="auto">
            <a:xfrm flipV="1">
              <a:off x="2931" y="2713"/>
              <a:ext cx="154" cy="1352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139724" y="4493277"/>
            <a:ext cx="3249664" cy="1260133"/>
            <a:chOff x="97" y="3120"/>
            <a:chExt cx="2256" cy="875"/>
          </a:xfrm>
        </p:grpSpPr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97" y="3592"/>
              <a:ext cx="2256" cy="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  <a:tab pos="3282919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Time-of-flight counters</a:t>
              </a:r>
            </a:p>
            <a:p>
              <a:pPr defTabSz="414686">
                <a:lnSpc>
                  <a:spcPct val="50000"/>
                </a:lnSpc>
                <a:spcBef>
                  <a:spcPts val="806"/>
                </a:spcBef>
                <a:spcAft>
                  <a:spcPts val="261"/>
                </a:spcAft>
                <a:tabLst>
                  <a:tab pos="656582" algn="l"/>
                  <a:tab pos="1313169" algn="l"/>
                  <a:tab pos="1969752" algn="l"/>
                  <a:tab pos="2626337" algn="l"/>
                  <a:tab pos="3282919" algn="l"/>
                </a:tabLst>
                <a:defRPr/>
              </a:pPr>
              <a:r>
                <a:rPr lang="en-GB" sz="1300" dirty="0">
                  <a:solidFill>
                    <a:srgbClr val="ABD958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</a:rPr>
                <a:t>plastic scintillators, 684 photomultipliers</a:t>
              </a:r>
            </a:p>
          </p:txBody>
        </p:sp>
        <p:sp>
          <p:nvSpPr>
            <p:cNvPr id="10262" name="Line 13"/>
            <p:cNvSpPr>
              <a:spLocks noChangeShapeType="1"/>
            </p:cNvSpPr>
            <p:nvPr/>
          </p:nvSpPr>
          <p:spPr bwMode="auto">
            <a:xfrm flipV="1">
              <a:off x="1261" y="3120"/>
              <a:ext cx="708" cy="472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139727" y="2937909"/>
            <a:ext cx="3455648" cy="2117022"/>
            <a:chOff x="97" y="2040"/>
            <a:chExt cx="2399" cy="147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" y="2406"/>
              <a:ext cx="779" cy="11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257" name="Line 16"/>
            <p:cNvSpPr>
              <a:spLocks noChangeShapeType="1"/>
            </p:cNvSpPr>
            <p:nvPr/>
          </p:nvSpPr>
          <p:spPr bwMode="auto">
            <a:xfrm>
              <a:off x="1261" y="2191"/>
              <a:ext cx="1235" cy="35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97" y="2040"/>
              <a:ext cx="1680" cy="4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Drift chambers</a:t>
              </a:r>
            </a:p>
            <a:p>
              <a:pPr defTabSz="414686">
                <a:lnSpc>
                  <a:spcPct val="50000"/>
                </a:lnSpc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300" dirty="0">
                  <a:solidFill>
                    <a:srgbClr val="ABD958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35,000 cells</a:t>
              </a:r>
            </a:p>
          </p:txBody>
        </p:sp>
        <p:sp>
          <p:nvSpPr>
            <p:cNvPr id="10259" name="Line 18"/>
            <p:cNvSpPr>
              <a:spLocks noChangeShapeType="1"/>
            </p:cNvSpPr>
            <p:nvPr/>
          </p:nvSpPr>
          <p:spPr bwMode="auto">
            <a:xfrm>
              <a:off x="1261" y="2191"/>
              <a:ext cx="995" cy="35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60" name="Line 19"/>
            <p:cNvSpPr>
              <a:spLocks noChangeShapeType="1"/>
            </p:cNvSpPr>
            <p:nvPr/>
          </p:nvSpPr>
          <p:spPr bwMode="auto">
            <a:xfrm>
              <a:off x="1261" y="2191"/>
              <a:ext cx="707" cy="35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20"/>
          <p:cNvGrpSpPr>
            <a:grpSpLocks/>
          </p:cNvGrpSpPr>
          <p:nvPr/>
        </p:nvGrpSpPr>
        <p:grpSpPr bwMode="auto">
          <a:xfrm>
            <a:off x="139727" y="2366173"/>
            <a:ext cx="3593932" cy="1229889"/>
            <a:chOff x="97" y="1643"/>
            <a:chExt cx="2495" cy="854"/>
          </a:xfrm>
        </p:grpSpPr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97" y="1643"/>
              <a:ext cx="1871" cy="4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sz="13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 target +</a:t>
              </a:r>
              <a:r>
                <a:rPr lang="en-GB" sz="1300" b="1" dirty="0"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 start counter</a:t>
              </a:r>
            </a:p>
          </p:txBody>
        </p:sp>
        <p:sp>
          <p:nvSpPr>
            <p:cNvPr id="10255" name="Line 22"/>
            <p:cNvSpPr>
              <a:spLocks noChangeShapeType="1"/>
            </p:cNvSpPr>
            <p:nvPr/>
          </p:nvSpPr>
          <p:spPr bwMode="auto">
            <a:xfrm>
              <a:off x="1680" y="1969"/>
              <a:ext cx="912" cy="528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4978212" y="1464638"/>
            <a:ext cx="3524791" cy="2337365"/>
            <a:chOff x="3456" y="1017"/>
            <a:chExt cx="2447" cy="1623"/>
          </a:xfrm>
        </p:grpSpPr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3559" y="1017"/>
              <a:ext cx="2345" cy="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  <a:tab pos="3282919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Electromagnetic calorimeters</a:t>
              </a:r>
            </a:p>
            <a:p>
              <a:pPr defTabSz="414686">
                <a:lnSpc>
                  <a:spcPct val="50000"/>
                </a:lnSpc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  <a:tab pos="3282919" algn="l"/>
                </a:tabLst>
                <a:defRPr/>
              </a:pPr>
              <a:r>
                <a:rPr lang="en-GB" sz="13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Lead/scintillator, 1296 photomultipliers</a:t>
              </a:r>
            </a:p>
          </p:txBody>
        </p:sp>
        <p:sp>
          <p:nvSpPr>
            <p:cNvPr id="10252" name="Line 25"/>
            <p:cNvSpPr>
              <a:spLocks noChangeShapeType="1"/>
            </p:cNvSpPr>
            <p:nvPr/>
          </p:nvSpPr>
          <p:spPr bwMode="auto">
            <a:xfrm flipH="1">
              <a:off x="3744" y="1306"/>
              <a:ext cx="411" cy="1335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3" name="Line 26"/>
            <p:cNvSpPr>
              <a:spLocks noChangeShapeType="1"/>
            </p:cNvSpPr>
            <p:nvPr/>
          </p:nvSpPr>
          <p:spPr bwMode="auto">
            <a:xfrm flipH="1">
              <a:off x="3455" y="1296"/>
              <a:ext cx="686" cy="432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878" y="2742048"/>
            <a:ext cx="2270155" cy="33152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JLab_logo_whit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189"/>
            <a:ext cx="944880" cy="274320"/>
          </a:xfrm>
          <a:prstGeom prst="rect">
            <a:avLst/>
          </a:prstGeom>
        </p:spPr>
      </p:pic>
      <p:pic>
        <p:nvPicPr>
          <p:cNvPr id="32" name="Picture 31" descr="Clas-Color_Hig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64" y="0"/>
            <a:ext cx="854062" cy="457200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70A0BFE-6BDB-49DB-BA03-22187B99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B18D1D-438C-F948-A899-5965E7BA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7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3052A-7237-354C-8FC2-0291B7355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 photoproduction measurement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42333711"/>
              </p:ext>
            </p:extLst>
          </p:nvPr>
        </p:nvGraphicFramePr>
        <p:xfrm>
          <a:off x="825613" y="1025525"/>
          <a:ext cx="7492774" cy="512100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{8A107856-5554-42FB-B03E-39F5DBC370BA}</a:tableStyleId>
              </a:tblPr>
              <a:tblGrid>
                <a:gridCol w="611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6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5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50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9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14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2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52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87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87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874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22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228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8228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8228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7126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F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baseline="-25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4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4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400" b="1" baseline="-25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4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4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4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400" b="1" baseline="-25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4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400" b="1" baseline="-25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4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06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Proton target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pπ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Palatino Linotype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nπ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Palatino Linotype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err="1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pη</a:t>
                      </a:r>
                      <a:endParaRPr lang="en-US" sz="1200" b="1" i="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err="1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pη</a:t>
                      </a:r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’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err="1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pω</a:t>
                      </a:r>
                      <a:endParaRPr lang="en-US" sz="1200" b="1" i="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SDME</a:t>
                      </a: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+</a:t>
                      </a:r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π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gridSpan="1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64 more beam-target asymmetries</a:t>
                      </a: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Λ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04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0*</a:t>
                      </a:r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</a:t>
                      </a:r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206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200" b="1" i="0" baseline="0" dirty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“Neutron” target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512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100" dirty="0"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nπ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+</a:t>
                      </a:r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π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CCFFCC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4 more beam-target asymmetries</a:t>
                      </a: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baseline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+</a:t>
                      </a:r>
                      <a:r>
                        <a:rPr lang="en-US" sz="1200" b="1" i="0" baseline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Λ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920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2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2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uLnTx/>
                          <a:uFillTx/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174338" y="6154157"/>
            <a:ext cx="4795329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ea typeface="Zapf Dingbats"/>
                <a:cs typeface="Calibri"/>
              </a:rPr>
              <a:t>✓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-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published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0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Zapf Dingbats"/>
                <a:ea typeface="Zapf Dingbats"/>
                <a:cs typeface="Zapf Dingbats"/>
              </a:rPr>
              <a:t>✓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- analysis complete </a:t>
            </a:r>
            <a:r>
              <a:rPr lang="en-US" b="1" dirty="0">
                <a:solidFill>
                  <a:srgbClr val="00FF00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ea typeface="Zapf Dingbats"/>
                <a:cs typeface="Calibri"/>
              </a:rPr>
              <a:t>✓</a:t>
            </a:r>
            <a:r>
              <a:rPr lang="en-US" dirty="0">
                <a:solidFill>
                  <a:srgbClr val="4F6228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dirty="0">
                <a:solidFill>
                  <a:srgbClr val="00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- acquired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82677-385B-E240-868C-31A494933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8EDD3-C7C5-1142-828A-383418F2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12B8AD4-9746-4D66-B8F0-203F3511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Data summary (CLAS vs world)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9A5CC-22E7-4BC1-BB1A-20621333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2D460B6-54B8-4FC9-A98A-D9CB32DF3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394101"/>
              </p:ext>
            </p:extLst>
          </p:nvPr>
        </p:nvGraphicFramePr>
        <p:xfrm>
          <a:off x="1513882" y="1397000"/>
          <a:ext cx="5264468" cy="3708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78112">
                  <a:extLst>
                    <a:ext uri="{9D8B030D-6E8A-4147-A177-3AD203B41FA5}">
                      <a16:colId xmlns:a16="http://schemas.microsoft.com/office/drawing/2014/main" val="3500453216"/>
                    </a:ext>
                  </a:extLst>
                </a:gridCol>
                <a:gridCol w="2054356">
                  <a:extLst>
                    <a:ext uri="{9D8B030D-6E8A-4147-A177-3AD203B41FA5}">
                      <a16:colId xmlns:a16="http://schemas.microsoft.com/office/drawing/2014/main" val="265623749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23529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Cross section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058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γp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a typeface="Helvetica"/>
                          <a:cs typeface="Helvetica"/>
                        </a:rPr>
                        <a:t>→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b="1" baseline="300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0</a:t>
                      </a:r>
                      <a:endParaRPr lang="en-US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1200 (21002)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700 (1341)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973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γp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a typeface="Helvetica"/>
                          <a:cs typeface="Helvetica"/>
                        </a:rPr>
                        <a:t>→n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b="1" baseline="300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+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618 (7731)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1286 (4539)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18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γn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a typeface="Helvetica"/>
                          <a:cs typeface="Helvetica"/>
                        </a:rPr>
                        <a:t>→p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b="1" baseline="300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9127 (11411)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266 (805)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621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γp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a typeface="Helvetica"/>
                          <a:cs typeface="Helvetica"/>
                        </a:rPr>
                        <a:t>→p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a typeface="Helvetica"/>
                          <a:cs typeface="Helvetica"/>
                          <a:sym typeface="Symbol" panose="05050102010706020507" pitchFamily="18" charset="2"/>
                        </a:rPr>
                        <a:t>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1202 (12293)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270 (821)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619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γp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a typeface="Helvetica"/>
                          <a:cs typeface="Helvetica"/>
                        </a:rPr>
                        <a:t>→p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a typeface="Helvetica"/>
                          <a:cs typeface="Helvetica"/>
                          <a:sym typeface="Symbol" panose="05050102010706020507" pitchFamily="18" charset="2"/>
                        </a:rPr>
                        <a:t>’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635 (989)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62 (76)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95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γp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a typeface="Helvetica"/>
                          <a:cs typeface="Helvetica"/>
                        </a:rPr>
                        <a:t>→p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a typeface="Helvetica"/>
                          <a:cs typeface="Helvetica"/>
                          <a:sym typeface="Symbol" panose="05050102010706020507" pitchFamily="18" charset="2"/>
                        </a:rPr>
                        <a:t>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1470 (3015)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5257 (5925)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914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γp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a typeface="Helvetica"/>
                          <a:cs typeface="Helvetica"/>
                        </a:rPr>
                        <a:t>→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en-US" b="1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3971 (6338)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3590 (4070)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61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γp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a typeface="Helvetica"/>
                          <a:cs typeface="Helvetica"/>
                        </a:rPr>
                        <a:t>→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en-US" b="1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Σ</a:t>
                      </a:r>
                      <a:r>
                        <a:rPr lang="en-US" b="1" baseline="300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3633 (6204)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1341 (1467)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265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γn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a typeface="Helvetica"/>
                          <a:cs typeface="Helvetica"/>
                        </a:rPr>
                        <a:t>→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en-US" b="1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Σ</a:t>
                      </a:r>
                      <a:r>
                        <a:rPr lang="en-US" b="1" baseline="300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285 (354)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0 (36)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59502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00B1D6B-591B-4152-89FA-FBA1CA0BFB8C}"/>
              </a:ext>
            </a:extLst>
          </p:cNvPr>
          <p:cNvSpPr txBox="1"/>
          <p:nvPr/>
        </p:nvSpPr>
        <p:spPr>
          <a:xfrm>
            <a:off x="499433" y="5403723"/>
            <a:ext cx="6369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CLAS share is significant </a:t>
            </a:r>
          </a:p>
          <a:p>
            <a:r>
              <a:rPr lang="en-US" dirty="0">
                <a:solidFill>
                  <a:schemeClr val="tx2"/>
                </a:solidFill>
              </a:rPr>
              <a:t>However quality of the data is even more important than quantity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9FD9CC-3F8B-D549-9444-1C788F68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F5F9FB-795F-4318-A0FA-B69DF359118D}"/>
              </a:ext>
            </a:extLst>
          </p:cNvPr>
          <p:cNvSpPr/>
          <p:nvPr/>
        </p:nvSpPr>
        <p:spPr>
          <a:xfrm>
            <a:off x="2724913" y="2510753"/>
            <a:ext cx="2004364" cy="36941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207DAB-FBC3-4DEF-AB72-41A3BA97CE48}"/>
              </a:ext>
            </a:extLst>
          </p:cNvPr>
          <p:cNvSpPr/>
          <p:nvPr/>
        </p:nvSpPr>
        <p:spPr>
          <a:xfrm>
            <a:off x="4729277" y="1773936"/>
            <a:ext cx="2049073" cy="36941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1D78B7-27EF-45DA-8AA1-1581BD7635F9}"/>
              </a:ext>
            </a:extLst>
          </p:cNvPr>
          <p:cNvSpPr/>
          <p:nvPr/>
        </p:nvSpPr>
        <p:spPr>
          <a:xfrm>
            <a:off x="2691994" y="3266237"/>
            <a:ext cx="4086356" cy="36941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09FDB9-9B42-4ED0-9A29-8FB89D499458}"/>
              </a:ext>
            </a:extLst>
          </p:cNvPr>
          <p:cNvSpPr/>
          <p:nvPr/>
        </p:nvSpPr>
        <p:spPr>
          <a:xfrm>
            <a:off x="2686099" y="3624506"/>
            <a:ext cx="4086356" cy="36941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5B7CD4-EFD7-4143-A813-C90D875364A3}"/>
              </a:ext>
            </a:extLst>
          </p:cNvPr>
          <p:cNvSpPr/>
          <p:nvPr/>
        </p:nvSpPr>
        <p:spPr>
          <a:xfrm>
            <a:off x="2691994" y="4012590"/>
            <a:ext cx="4086356" cy="36941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177F22-8D23-4DDB-90D8-1A8BB76E2E03}"/>
              </a:ext>
            </a:extLst>
          </p:cNvPr>
          <p:cNvSpPr/>
          <p:nvPr/>
        </p:nvSpPr>
        <p:spPr>
          <a:xfrm>
            <a:off x="2686099" y="4364953"/>
            <a:ext cx="4086356" cy="36941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Bump?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Content Placeholder 5" descr="total_lambda_2.eps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r="2370" b="5967"/>
          <a:stretch/>
        </p:blipFill>
        <p:spPr>
          <a:xfrm>
            <a:off x="2" y="2008190"/>
            <a:ext cx="4829175" cy="3667125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829051" y="2007547"/>
            <a:ext cx="4258569" cy="3363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SAPHIR data (1998) triggered discussion of “missing” resonances.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i="1" dirty="0">
                <a:solidFill>
                  <a:schemeClr val="tx2"/>
                </a:solidFill>
                <a:latin typeface="+mn-lt"/>
              </a:rPr>
              <a:t>D</a:t>
            </a:r>
            <a:r>
              <a:rPr lang="en-US" sz="1200" i="1" baseline="-25000" dirty="0">
                <a:solidFill>
                  <a:schemeClr val="tx2"/>
                </a:solidFill>
                <a:latin typeface="+mn-lt"/>
              </a:rPr>
              <a:t>13</a:t>
            </a:r>
            <a:r>
              <a:rPr lang="en-US" sz="1200" i="1" dirty="0">
                <a:solidFill>
                  <a:schemeClr val="tx2"/>
                </a:solidFill>
                <a:latin typeface="+mn-lt"/>
              </a:rPr>
              <a:t>(1890)?, P</a:t>
            </a:r>
            <a:r>
              <a:rPr lang="en-US" sz="1200" i="1" baseline="-25000" dirty="0">
                <a:solidFill>
                  <a:schemeClr val="tx2"/>
                </a:solidFill>
                <a:latin typeface="+mn-lt"/>
              </a:rPr>
              <a:t>11</a:t>
            </a:r>
            <a:r>
              <a:rPr lang="en-US" sz="1200" i="1" dirty="0">
                <a:solidFill>
                  <a:schemeClr val="tx2"/>
                </a:solidFill>
                <a:latin typeface="+mn-lt"/>
              </a:rPr>
              <a:t>(1840)? D</a:t>
            </a:r>
            <a:r>
              <a:rPr lang="en-US" sz="1200" i="1" baseline="-25000" dirty="0">
                <a:solidFill>
                  <a:schemeClr val="tx2"/>
                </a:solidFill>
                <a:latin typeface="+mn-lt"/>
              </a:rPr>
              <a:t>13</a:t>
            </a:r>
            <a:r>
              <a:rPr lang="en-US" sz="1200" i="1" dirty="0">
                <a:solidFill>
                  <a:schemeClr val="tx2"/>
                </a:solidFill>
                <a:latin typeface="+mn-lt"/>
              </a:rPr>
              <a:t>(1900)?... 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lots of other interpretations</a:t>
            </a:r>
          </a:p>
          <a:p>
            <a:pPr marL="274320" indent="-274320">
              <a:spcBef>
                <a:spcPts val="0"/>
              </a:spcBef>
              <a:spcAft>
                <a:spcPts val="600"/>
              </a:spcAft>
            </a:pPr>
            <a:endParaRPr lang="en-US" sz="1200" dirty="0">
              <a:solidFill>
                <a:schemeClr val="tx2"/>
              </a:solidFill>
              <a:latin typeface="+mn-lt"/>
            </a:endParaRPr>
          </a:p>
          <a:p>
            <a:pPr marL="274320" indent="-274320">
              <a:spcBef>
                <a:spcPts val="0"/>
              </a:spcBef>
              <a:spcAft>
                <a:spcPts val="600"/>
              </a:spcAft>
            </a:pPr>
            <a:endParaRPr lang="en-US" sz="1200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CLAS got into the game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First CLAS measurements (g1c): </a:t>
            </a:r>
            <a:r>
              <a:rPr lang="en-US" sz="1200" b="1" i="1" dirty="0">
                <a:solidFill>
                  <a:schemeClr val="tx2"/>
                </a:solidFill>
                <a:latin typeface="+mn-lt"/>
              </a:rPr>
              <a:t>dσ/dΩ, P, Cx, Cz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Confirmed bump around 1.9 GeV</a:t>
            </a:r>
          </a:p>
          <a:p>
            <a:pPr marL="274320" indent="-274320"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3EEDD2-FC36-E34E-B471-B38CDD57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Polarization transfer </a:t>
            </a:r>
            <a:r>
              <a:rPr lang="en-US" i="1" dirty="0">
                <a:latin typeface="+mj-lt"/>
              </a:rPr>
              <a:t>C</a:t>
            </a:r>
            <a:r>
              <a:rPr lang="en-US" i="1" baseline="-25000" dirty="0">
                <a:latin typeface="+mj-lt"/>
              </a:rPr>
              <a:t>x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and</a:t>
            </a:r>
            <a:r>
              <a:rPr lang="en-US" i="1" dirty="0">
                <a:latin typeface="+mj-lt"/>
              </a:rPr>
              <a:t> C</a:t>
            </a:r>
            <a:r>
              <a:rPr lang="en-US" i="1" baseline="-25000" dirty="0">
                <a:latin typeface="+mj-lt"/>
              </a:rPr>
              <a:t>z</a:t>
            </a:r>
          </a:p>
        </p:txBody>
      </p:sp>
      <p:pic>
        <p:nvPicPr>
          <p:cNvPr id="5" name="Picture 4" descr="1-s2.0-S0370269308002840-gr0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33" y="1383739"/>
            <a:ext cx="6449190" cy="457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7333" y="6202236"/>
            <a:ext cx="66463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 err="1"/>
              <a:t>Fits</a:t>
            </a:r>
            <a:r>
              <a:rPr lang="nb-NO" sz="1200" dirty="0"/>
              <a:t>: </a:t>
            </a:r>
            <a:r>
              <a:rPr lang="nb-NO" sz="1200" dirty="0" err="1"/>
              <a:t>BnGa</a:t>
            </a:r>
            <a:r>
              <a:rPr lang="nb-NO" sz="1200" dirty="0"/>
              <a:t>-Model, V. A. </a:t>
            </a:r>
            <a:r>
              <a:rPr lang="nb-NO" sz="1200" dirty="0" err="1"/>
              <a:t>Nikonov</a:t>
            </a:r>
            <a:r>
              <a:rPr lang="nb-NO" sz="1200" dirty="0"/>
              <a:t> et al., </a:t>
            </a:r>
            <a:r>
              <a:rPr lang="nb-NO" sz="1200" dirty="0" err="1"/>
              <a:t>Phys</a:t>
            </a:r>
            <a:r>
              <a:rPr lang="nb-NO" sz="1200" dirty="0"/>
              <a:t>. Lett. B 662, 245 (2008)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871135" y="989707"/>
            <a:ext cx="196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without N(1900) 3/2</a:t>
            </a:r>
            <a:r>
              <a:rPr lang="en-US" sz="1600" baseline="30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7736" y="989707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with N(1900) 3/2</a:t>
            </a:r>
            <a:r>
              <a:rPr lang="en-US" sz="1600" baseline="30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10" name="Striped Right Arrow 9"/>
          <p:cNvSpPr>
            <a:spLocks noChangeAspect="1"/>
          </p:cNvSpPr>
          <p:nvPr/>
        </p:nvSpPr>
        <p:spPr>
          <a:xfrm>
            <a:off x="4394204" y="3793067"/>
            <a:ext cx="274317" cy="203648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210735" y="3513669"/>
            <a:ext cx="3064933" cy="702733"/>
          </a:xfrm>
          <a:prstGeom prst="roundRect">
            <a:avLst/>
          </a:prstGeom>
          <a:solidFill>
            <a:srgbClr val="FFFF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741335" y="3513669"/>
            <a:ext cx="3064933" cy="702733"/>
          </a:xfrm>
          <a:prstGeom prst="roundRect">
            <a:avLst/>
          </a:prstGeom>
          <a:solidFill>
            <a:srgbClr val="FFFF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B1DE79F-50D5-487F-A4AC-C28383E8B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8866B-FD75-9B49-8666-7D118CB57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" y="1"/>
            <a:ext cx="8225861" cy="729346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>
                <a:latin typeface="+mj-lt"/>
              </a:rPr>
              <a:t>ross sections and </a:t>
            </a:r>
            <a:r>
              <a:rPr lang="en-US" i="1" dirty="0">
                <a:latin typeface="+mj-lt"/>
              </a:rPr>
              <a:t>P</a:t>
            </a:r>
          </a:p>
        </p:txBody>
      </p:sp>
      <p:pic>
        <p:nvPicPr>
          <p:cNvPr id="8" name="Picture 7" descr="klam_dcs_clas_2009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" y="4445807"/>
            <a:ext cx="2286000" cy="2017059"/>
          </a:xfrm>
          <a:prstGeom prst="rect">
            <a:avLst/>
          </a:prstGeom>
        </p:spPr>
      </p:pic>
      <p:pic>
        <p:nvPicPr>
          <p:cNvPr id="7" name="Picture 6" descr="klam_dcs_clas_2009_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" y="778350"/>
            <a:ext cx="2286000" cy="3677771"/>
          </a:xfrm>
          <a:prstGeom prst="rect">
            <a:avLst/>
          </a:prstGeom>
        </p:spPr>
      </p:pic>
      <p:pic>
        <p:nvPicPr>
          <p:cNvPr id="9" name="Picture 8" descr="klam_p_clas_2009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99" y="761366"/>
            <a:ext cx="2441448" cy="57015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6E28C-AEBD-4E5F-BFC4-FFDF563E9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5107" y="6590189"/>
            <a:ext cx="7605160" cy="274320"/>
          </a:xfrm>
        </p:spPr>
        <p:txBody>
          <a:bodyPr/>
          <a:lstStyle/>
          <a:p>
            <a:pPr algn="ctr"/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4FE1ED1-8188-4A1C-AFE0-D9B1FDEE5CCD}"/>
              </a:ext>
            </a:extLst>
          </p:cNvPr>
          <p:cNvGraphicFramePr>
            <a:graphicFrameLocks noGrp="1"/>
          </p:cNvGraphicFramePr>
          <p:nvPr/>
        </p:nvGraphicFramePr>
        <p:xfrm>
          <a:off x="5883062" y="5363840"/>
          <a:ext cx="1515779" cy="8229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58033">
                  <a:extLst>
                    <a:ext uri="{9D8B030D-6E8A-4147-A177-3AD203B41FA5}">
                      <a16:colId xmlns:a16="http://schemas.microsoft.com/office/drawing/2014/main" val="2770633024"/>
                    </a:ext>
                  </a:extLst>
                </a:gridCol>
                <a:gridCol w="557746">
                  <a:extLst>
                    <a:ext uri="{9D8B030D-6E8A-4147-A177-3AD203B41FA5}">
                      <a16:colId xmlns:a16="http://schemas.microsoft.com/office/drawing/2014/main" val="1257281147"/>
                    </a:ext>
                  </a:extLst>
                </a:gridCol>
              </a:tblGrid>
              <a:tr h="189256"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dirty="0">
                          <a:solidFill>
                            <a:srgbClr val="FF0000"/>
                          </a:solidFill>
                        </a:rPr>
                        <a:t>N(1880)</a:t>
                      </a: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1/2+</a:t>
                      </a: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666475"/>
                  </a:ext>
                </a:extLst>
              </a:tr>
              <a:tr h="189256"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dirty="0">
                          <a:solidFill>
                            <a:srgbClr val="FF0000"/>
                          </a:solidFill>
                        </a:rPr>
                        <a:t>N(1895)</a:t>
                      </a: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1/2-</a:t>
                      </a: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420182"/>
                  </a:ext>
                </a:extLst>
              </a:tr>
              <a:tr h="189256"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u="sng" dirty="0">
                          <a:solidFill>
                            <a:srgbClr val="FF0000"/>
                          </a:solidFill>
                        </a:rPr>
                        <a:t>N(1900)</a:t>
                      </a: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u="none" dirty="0">
                          <a:solidFill>
                            <a:srgbClr val="FF0000"/>
                          </a:solidFill>
                        </a:rPr>
                        <a:t>3/2+</a:t>
                      </a: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77717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6B4A6297-737E-43C6-8DAE-991F3FF808DB}"/>
              </a:ext>
            </a:extLst>
          </p:cNvPr>
          <p:cNvSpPr/>
          <p:nvPr/>
        </p:nvSpPr>
        <p:spPr>
          <a:xfrm>
            <a:off x="5703374" y="4689552"/>
            <a:ext cx="24769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A.V. Anisovich </a:t>
            </a:r>
            <a:r>
              <a:rPr lang="en-US" sz="1100" i="1" dirty="0"/>
              <a:t>et al. </a:t>
            </a:r>
            <a:r>
              <a:rPr lang="tr-TR" sz="1100" dirty="0"/>
              <a:t>EPJ. A (2011) 47: 27</a:t>
            </a:r>
            <a:endParaRPr lang="en-US" sz="1100" dirty="0"/>
          </a:p>
        </p:txBody>
      </p:sp>
      <p:pic>
        <p:nvPicPr>
          <p:cNvPr id="14" name="Picture 13" descr="klam_dcs_tot_clas_2009.eps">
            <a:extLst>
              <a:ext uri="{FF2B5EF4-FFF2-40B4-BE49-F238E27FC236}">
                <a16:creationId xmlns:a16="http://schemas.microsoft.com/office/drawing/2014/main" id="{729902B8-8CE3-453F-BE43-80BA4F839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30" y="989344"/>
            <a:ext cx="3594100" cy="3594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2EB76-74C1-3644-9136-D281055A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0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 r="8065" b="1936"/>
          <a:stretch/>
        </p:blipFill>
        <p:spPr>
          <a:xfrm>
            <a:off x="79504" y="817682"/>
            <a:ext cx="4392622" cy="5625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Latest</a:t>
            </a:r>
            <a:r>
              <a:rPr lang="en-US" i="1" dirty="0">
                <a:latin typeface="+mj-lt"/>
              </a:rPr>
              <a:t> </a:t>
            </a:r>
            <a:r>
              <a:rPr lang="el-GR" i="1" dirty="0">
                <a:latin typeface="+mj-lt"/>
              </a:rPr>
              <a:t>η</a:t>
            </a:r>
            <a:r>
              <a:rPr lang="en-US" i="1" dirty="0">
                <a:latin typeface="+mj-lt"/>
              </a:rPr>
              <a:t>'</a:t>
            </a:r>
            <a:r>
              <a:rPr lang="en-US" dirty="0">
                <a:latin typeface="+mj-lt"/>
              </a:rPr>
              <a:t> photoproduction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2126" y="1044372"/>
            <a:ext cx="4229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/>
            <a:r>
              <a:rPr lang="en-US" sz="1400" dirty="0">
                <a:sym typeface="Wingdings" panose="05000000000000000000" pitchFamily="2" charset="2"/>
              </a:rPr>
              <a:t> </a:t>
            </a:r>
            <a:r>
              <a:rPr lang="en-US" sz="1400" dirty="0">
                <a:solidFill>
                  <a:srgbClr val="2F5897"/>
                </a:solidFill>
              </a:rPr>
              <a:t>CLAS  P. Collins </a:t>
            </a:r>
            <a:r>
              <a:rPr lang="en-US" sz="1400" i="1" dirty="0">
                <a:solidFill>
                  <a:srgbClr val="2F5897"/>
                </a:solidFill>
              </a:rPr>
              <a:t>et al.</a:t>
            </a:r>
            <a:r>
              <a:rPr lang="en-US" sz="1400" dirty="0">
                <a:solidFill>
                  <a:srgbClr val="2F5897"/>
                </a:solidFill>
              </a:rPr>
              <a:t>, Phys Lett B </a:t>
            </a:r>
            <a:r>
              <a:rPr lang="en-US" sz="1400" b="1" dirty="0">
                <a:solidFill>
                  <a:srgbClr val="2F5897"/>
                </a:solidFill>
              </a:rPr>
              <a:t>771</a:t>
            </a:r>
            <a:r>
              <a:rPr lang="en-US" sz="1400" dirty="0">
                <a:solidFill>
                  <a:srgbClr val="2F5897"/>
                </a:solidFill>
              </a:rPr>
              <a:t>, 213 (2017) - 62 points distributed over 8 </a:t>
            </a:r>
            <a:r>
              <a:rPr lang="en-US" sz="1400" i="1" dirty="0">
                <a:solidFill>
                  <a:srgbClr val="2F5897"/>
                </a:solidFill>
              </a:rPr>
              <a:t>W</a:t>
            </a:r>
            <a:r>
              <a:rPr lang="en-US" sz="1400" dirty="0">
                <a:solidFill>
                  <a:srgbClr val="2F5897"/>
                </a:solidFill>
              </a:rPr>
              <a:t> bins</a:t>
            </a:r>
          </a:p>
          <a:p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</a:t>
            </a:r>
            <a:r>
              <a:rPr lang="en-US" sz="1400" dirty="0">
                <a:solidFill>
                  <a:srgbClr val="951A4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2F5897"/>
                </a:solidFill>
              </a:rPr>
              <a:t>GRAAL, 1.461 GeV </a:t>
            </a:r>
            <a:r>
              <a:rPr lang="en-US" sz="1400" dirty="0">
                <a:solidFill>
                  <a:srgbClr val="951A40"/>
                </a:solidFill>
              </a:rPr>
              <a:t>	</a:t>
            </a:r>
          </a:p>
          <a:p>
            <a:r>
              <a:rPr lang="en-US" sz="1400" dirty="0">
                <a:solidFill>
                  <a:srgbClr val="3333FF"/>
                </a:solidFill>
                <a:sym typeface="Wingdings" panose="05000000000000000000" pitchFamily="2" charset="2"/>
              </a:rPr>
              <a:t></a:t>
            </a:r>
            <a:r>
              <a:rPr lang="en-US" sz="1400" dirty="0">
                <a:solidFill>
                  <a:srgbClr val="951A4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2F5897"/>
                </a:solidFill>
                <a:sym typeface="Wingdings" panose="05000000000000000000" pitchFamily="2" charset="2"/>
              </a:rPr>
              <a:t>GRAAL, 1.480 GeV</a:t>
            </a:r>
            <a:endParaRPr lang="en-US" sz="1400" dirty="0">
              <a:solidFill>
                <a:srgbClr val="2F5897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12183" y="2435913"/>
            <a:ext cx="4630061" cy="3635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600" dirty="0"/>
              <a:t>Asymmetry is small</a:t>
            </a:r>
          </a:p>
          <a:p>
            <a:r>
              <a:rPr lang="en-US" sz="1600" dirty="0"/>
              <a:t>SAID (</a:t>
            </a:r>
            <a:r>
              <a:rPr lang="en-US" sz="1600" dirty="0">
                <a:solidFill>
                  <a:schemeClr val="tx1"/>
                </a:solidFill>
              </a:rPr>
              <a:t>black dotted line</a:t>
            </a:r>
            <a:r>
              <a:rPr lang="en-US" sz="1600" dirty="0">
                <a:solidFill>
                  <a:srgbClr val="2F5897"/>
                </a:solidFill>
              </a:rPr>
              <a:t>), ETA-MAID (</a:t>
            </a:r>
            <a:r>
              <a:rPr lang="en-US" sz="1600" dirty="0">
                <a:solidFill>
                  <a:srgbClr val="FF0000"/>
                </a:solidFill>
              </a:rPr>
              <a:t>red solid line</a:t>
            </a:r>
            <a:r>
              <a:rPr lang="en-US" sz="1600" dirty="0">
                <a:solidFill>
                  <a:srgbClr val="2F5897"/>
                </a:solidFill>
              </a:rPr>
              <a:t>), and NH (</a:t>
            </a:r>
            <a:r>
              <a:rPr lang="en-US" sz="1600" dirty="0">
                <a:solidFill>
                  <a:schemeClr val="tx1"/>
                </a:solidFill>
              </a:rPr>
              <a:t>black dashed line</a:t>
            </a:r>
            <a:r>
              <a:rPr lang="en-US" sz="1600" dirty="0">
                <a:solidFill>
                  <a:srgbClr val="2F5897"/>
                </a:solidFill>
              </a:rPr>
              <a:t>) don’t work so well.</a:t>
            </a:r>
          </a:p>
          <a:p>
            <a:r>
              <a:rPr lang="en-US" sz="1600" dirty="0">
                <a:solidFill>
                  <a:srgbClr val="2F5897"/>
                </a:solidFill>
              </a:rPr>
              <a:t>New fits with </a:t>
            </a:r>
            <a:r>
              <a:rPr lang="en-US" sz="1600" dirty="0">
                <a:solidFill>
                  <a:srgbClr val="3333FF"/>
                </a:solidFill>
              </a:rPr>
              <a:t>BnGa model</a:t>
            </a:r>
            <a:r>
              <a:rPr lang="en-US" sz="1600" dirty="0">
                <a:solidFill>
                  <a:srgbClr val="951A40"/>
                </a:solidFill>
              </a:rPr>
              <a:t> </a:t>
            </a:r>
            <a:r>
              <a:rPr lang="en-US" sz="1600" dirty="0">
                <a:solidFill>
                  <a:srgbClr val="2F5897"/>
                </a:solidFill>
              </a:rPr>
              <a:t>work well</a:t>
            </a:r>
          </a:p>
          <a:p>
            <a:pPr marL="457200" lvl="1"/>
            <a:r>
              <a:rPr lang="en-US" sz="1600" i="1" dirty="0">
                <a:solidFill>
                  <a:srgbClr val="2F5897"/>
                </a:solidFill>
              </a:rPr>
              <a:t>N</a:t>
            </a:r>
            <a:r>
              <a:rPr lang="en-US" sz="1600" dirty="0">
                <a:solidFill>
                  <a:srgbClr val="2F5897"/>
                </a:solidFill>
              </a:rPr>
              <a:t>(1900)3/2+ is important! </a:t>
            </a:r>
          </a:p>
          <a:p>
            <a:pPr marL="457200" lvl="1"/>
            <a:r>
              <a:rPr lang="en-US" sz="1600" dirty="0">
                <a:solidFill>
                  <a:srgbClr val="2F5897"/>
                </a:solidFill>
              </a:rPr>
              <a:t>Statistically significant </a:t>
            </a:r>
            <a:r>
              <a:rPr lang="el-GR" sz="1600" i="1" dirty="0">
                <a:solidFill>
                  <a:srgbClr val="2F5897"/>
                </a:solidFill>
              </a:rPr>
              <a:t>η</a:t>
            </a:r>
            <a:r>
              <a:rPr lang="en-US" sz="1600" i="1" dirty="0">
                <a:solidFill>
                  <a:srgbClr val="2F5897"/>
                </a:solidFill>
              </a:rPr>
              <a:t>' </a:t>
            </a:r>
            <a:r>
              <a:rPr lang="en-US" sz="1600" dirty="0">
                <a:solidFill>
                  <a:srgbClr val="2F5897"/>
                </a:solidFill>
              </a:rPr>
              <a:t>branches for </a:t>
            </a:r>
            <a:r>
              <a:rPr lang="en-US" sz="1600" i="1" dirty="0">
                <a:solidFill>
                  <a:srgbClr val="2F5897"/>
                </a:solidFill>
              </a:rPr>
              <a:t>N</a:t>
            </a:r>
            <a:r>
              <a:rPr lang="en-US" sz="1600" dirty="0">
                <a:solidFill>
                  <a:srgbClr val="2F5897"/>
                </a:solidFill>
              </a:rPr>
              <a:t>(1895)1/2</a:t>
            </a:r>
            <a:r>
              <a:rPr lang="en-US" sz="1600" baseline="30000" dirty="0">
                <a:solidFill>
                  <a:srgbClr val="2F5897"/>
                </a:solidFill>
              </a:rPr>
              <a:t>-</a:t>
            </a:r>
            <a:r>
              <a:rPr lang="en-US" sz="1600" dirty="0">
                <a:solidFill>
                  <a:srgbClr val="2F5897"/>
                </a:solidFill>
              </a:rPr>
              <a:t>, </a:t>
            </a:r>
            <a:r>
              <a:rPr lang="en-US" sz="1600" i="1" dirty="0">
                <a:solidFill>
                  <a:srgbClr val="2F5897"/>
                </a:solidFill>
              </a:rPr>
              <a:t>N</a:t>
            </a:r>
            <a:r>
              <a:rPr lang="en-US" sz="1600" dirty="0">
                <a:solidFill>
                  <a:srgbClr val="2F5897"/>
                </a:solidFill>
              </a:rPr>
              <a:t>(1900)3/2</a:t>
            </a:r>
            <a:r>
              <a:rPr lang="en-US" sz="1600" baseline="30000" dirty="0">
                <a:solidFill>
                  <a:srgbClr val="2F5897"/>
                </a:solidFill>
              </a:rPr>
              <a:t>+</a:t>
            </a:r>
            <a:r>
              <a:rPr lang="en-US" sz="1600" dirty="0">
                <a:solidFill>
                  <a:srgbClr val="2F5897"/>
                </a:solidFill>
              </a:rPr>
              <a:t>, </a:t>
            </a:r>
            <a:r>
              <a:rPr lang="en-US" sz="1600" i="1" dirty="0">
                <a:solidFill>
                  <a:srgbClr val="2F5897"/>
                </a:solidFill>
              </a:rPr>
              <a:t>N</a:t>
            </a:r>
            <a:r>
              <a:rPr lang="en-US" sz="1600" dirty="0">
                <a:solidFill>
                  <a:srgbClr val="2F5897"/>
                </a:solidFill>
              </a:rPr>
              <a:t>(2100)1/2</a:t>
            </a:r>
            <a:r>
              <a:rPr lang="en-US" sz="1600" baseline="30000" dirty="0">
                <a:solidFill>
                  <a:srgbClr val="2F5897"/>
                </a:solidFill>
              </a:rPr>
              <a:t>+</a:t>
            </a:r>
            <a:r>
              <a:rPr lang="en-US" sz="1600" dirty="0">
                <a:solidFill>
                  <a:srgbClr val="2F5897"/>
                </a:solidFill>
              </a:rPr>
              <a:t>, and </a:t>
            </a:r>
            <a:r>
              <a:rPr lang="en-US" sz="1600" i="1" dirty="0">
                <a:solidFill>
                  <a:srgbClr val="2F5897"/>
                </a:solidFill>
              </a:rPr>
              <a:t>N</a:t>
            </a:r>
            <a:r>
              <a:rPr lang="en-US" sz="1600" dirty="0">
                <a:solidFill>
                  <a:srgbClr val="2F5897"/>
                </a:solidFill>
              </a:rPr>
              <a:t>(2120)3/2</a:t>
            </a:r>
            <a:r>
              <a:rPr lang="en-US" sz="1600" baseline="30000" dirty="0">
                <a:solidFill>
                  <a:srgbClr val="2F5897"/>
                </a:solidFill>
              </a:rPr>
              <a:t>-</a:t>
            </a:r>
            <a:r>
              <a:rPr lang="en-US" sz="1600" dirty="0">
                <a:solidFill>
                  <a:srgbClr val="2F5897"/>
                </a:solidFill>
              </a:rPr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8294" y="6223121"/>
            <a:ext cx="1943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courtesy of B.G. Ritchie, ASU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895336-D1B2-4594-83BE-6B98794DB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CF120F-66CF-1C4B-9768-BBE85D5B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3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Latest </a:t>
            </a:r>
            <a:r>
              <a:rPr lang="el-GR" dirty="0">
                <a:latin typeface="+mj-lt"/>
              </a:rPr>
              <a:t>ω</a:t>
            </a:r>
            <a:r>
              <a:rPr lang="en-US" dirty="0">
                <a:latin typeface="+mj-lt"/>
              </a:rPr>
              <a:t> photoproduction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3200" y="937018"/>
            <a:ext cx="3783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Wingdings" charset="0"/>
              <a:buChar char="n"/>
            </a:pPr>
            <a:r>
              <a:rPr lang="en-US" sz="1200" dirty="0">
                <a:solidFill>
                  <a:schemeClr val="tx2"/>
                </a:solidFill>
              </a:rPr>
              <a:t>CLAS  P. Collins </a:t>
            </a:r>
            <a:r>
              <a:rPr lang="en-US" sz="1200" i="1" dirty="0">
                <a:solidFill>
                  <a:schemeClr val="tx2"/>
                </a:solidFill>
              </a:rPr>
              <a:t>et al.</a:t>
            </a:r>
            <a:r>
              <a:rPr lang="en-US" sz="1200" dirty="0">
                <a:solidFill>
                  <a:schemeClr val="tx2"/>
                </a:solidFill>
              </a:rPr>
              <a:t>, PLB </a:t>
            </a:r>
            <a:r>
              <a:rPr lang="en-US" sz="1200" b="1" dirty="0">
                <a:solidFill>
                  <a:schemeClr val="tx2"/>
                </a:solidFill>
              </a:rPr>
              <a:t>773</a:t>
            </a:r>
            <a:r>
              <a:rPr lang="en-US" sz="1200" dirty="0">
                <a:solidFill>
                  <a:schemeClr val="tx2"/>
                </a:solidFill>
              </a:rPr>
              <a:t>, 112 (2017)</a:t>
            </a:r>
            <a:endParaRPr lang="en-US" sz="1200" dirty="0">
              <a:solidFill>
                <a:srgbClr val="951A40"/>
              </a:solidFill>
            </a:endParaRPr>
          </a:p>
          <a:p>
            <a:r>
              <a:rPr lang="en-US" sz="1200" dirty="0">
                <a:solidFill>
                  <a:srgbClr val="951A40"/>
                </a:solidFill>
              </a:rPr>
              <a:t>     </a:t>
            </a:r>
            <a:r>
              <a:rPr lang="en-US" sz="1200" dirty="0">
                <a:solidFill>
                  <a:srgbClr val="2F5897"/>
                </a:solidFill>
              </a:rPr>
              <a:t>- 547 data points distributed over 28 </a:t>
            </a:r>
            <a:r>
              <a:rPr lang="en-US" sz="1200" i="1" dirty="0">
                <a:solidFill>
                  <a:srgbClr val="2F5897"/>
                </a:solidFill>
              </a:rPr>
              <a:t>W</a:t>
            </a:r>
            <a:r>
              <a:rPr lang="en-US" sz="1200" dirty="0">
                <a:solidFill>
                  <a:srgbClr val="2F5897"/>
                </a:solidFill>
              </a:rPr>
              <a:t> bins</a:t>
            </a:r>
          </a:p>
          <a:p>
            <a:r>
              <a:rPr lang="en-US" sz="1200" dirty="0">
                <a:solidFill>
                  <a:srgbClr val="3333FF"/>
                </a:solidFill>
                <a:sym typeface="Wingdings" panose="05000000000000000000" pitchFamily="2" charset="2"/>
              </a:rPr>
              <a:t></a:t>
            </a:r>
            <a:r>
              <a:rPr lang="en-US" sz="1200" dirty="0">
                <a:solidFill>
                  <a:srgbClr val="951A40"/>
                </a:solidFill>
                <a:sym typeface="Wingdings" panose="05000000000000000000" pitchFamily="2" charset="2"/>
              </a:rPr>
              <a:t> </a:t>
            </a:r>
            <a:r>
              <a:rPr lang="en-US" sz="1200" dirty="0">
                <a:solidFill>
                  <a:srgbClr val="2F5897"/>
                </a:solidFill>
              </a:rPr>
              <a:t>GRAAL (2006)</a:t>
            </a:r>
          </a:p>
          <a:p>
            <a:r>
              <a:rPr lang="en-US" sz="1200" dirty="0">
                <a:solidFill>
                  <a:srgbClr val="FF0000"/>
                </a:solidFill>
                <a:sym typeface="Wingdings" panose="05000000000000000000" pitchFamily="2" charset="2"/>
              </a:rPr>
              <a:t>  </a:t>
            </a:r>
            <a:r>
              <a:rPr lang="en-US" sz="1200" dirty="0">
                <a:solidFill>
                  <a:srgbClr val="2F5897"/>
                </a:solidFill>
              </a:rPr>
              <a:t>GRAAL (2015)</a:t>
            </a:r>
            <a:r>
              <a:rPr lang="en-US" sz="1200" dirty="0">
                <a:solidFill>
                  <a:srgbClr val="951A40"/>
                </a:solidFill>
              </a:rPr>
              <a:t>	</a:t>
            </a:r>
          </a:p>
          <a:p>
            <a:r>
              <a:rPr lang="en-US" sz="1200" dirty="0">
                <a:solidFill>
                  <a:srgbClr val="FF0000"/>
                </a:solidFill>
                <a:sym typeface="Wingdings" panose="05000000000000000000" pitchFamily="2" charset="2"/>
              </a:rPr>
              <a:t></a:t>
            </a:r>
            <a:r>
              <a:rPr lang="en-US" sz="1200" dirty="0">
                <a:solidFill>
                  <a:srgbClr val="951A40"/>
                </a:solidFill>
                <a:sym typeface="Wingdings" panose="05000000000000000000" pitchFamily="2" charset="2"/>
              </a:rPr>
              <a:t> </a:t>
            </a:r>
            <a:r>
              <a:rPr lang="en-US" sz="1200" dirty="0">
                <a:solidFill>
                  <a:srgbClr val="2F5897"/>
                </a:solidFill>
                <a:sym typeface="Wingdings" panose="05000000000000000000" pitchFamily="2" charset="2"/>
              </a:rPr>
              <a:t>CB-ELSA/TAPS (2015)</a:t>
            </a:r>
            <a:endParaRPr lang="en-US" sz="1200" dirty="0">
              <a:solidFill>
                <a:srgbClr val="2F589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6824" r="8333" b="5323"/>
          <a:stretch/>
        </p:blipFill>
        <p:spPr>
          <a:xfrm>
            <a:off x="190500" y="799746"/>
            <a:ext cx="4502698" cy="5650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3171" y="6283734"/>
            <a:ext cx="1943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courtesy of B.G. Ritchie, ASU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621147" y="2465200"/>
            <a:ext cx="4592657" cy="372287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169863" indent="-169863"/>
            <a:r>
              <a:rPr lang="en-US" sz="1600" dirty="0"/>
              <a:t>BnGa fit </a:t>
            </a:r>
            <a:r>
              <a:rPr lang="en-US" sz="1600" u="sng" dirty="0"/>
              <a:t>with</a:t>
            </a:r>
            <a:r>
              <a:rPr lang="en-US" sz="1600" dirty="0"/>
              <a:t> (</a:t>
            </a:r>
            <a:r>
              <a:rPr lang="en-US" sz="1600" dirty="0">
                <a:solidFill>
                  <a:schemeClr val="tx1"/>
                </a:solidFill>
              </a:rPr>
              <a:t>black solid line</a:t>
            </a:r>
            <a:r>
              <a:rPr lang="en-US" sz="1600" dirty="0"/>
              <a:t>) and </a:t>
            </a:r>
            <a:r>
              <a:rPr lang="en-US" sz="1600" u="sng" dirty="0"/>
              <a:t>without</a:t>
            </a:r>
            <a:r>
              <a:rPr lang="en-US" sz="1600" dirty="0"/>
              <a:t> (</a:t>
            </a:r>
            <a:r>
              <a:rPr lang="en-US" sz="1600" dirty="0">
                <a:solidFill>
                  <a:schemeClr val="tx1"/>
                </a:solidFill>
              </a:rPr>
              <a:t>black dashed line</a:t>
            </a:r>
            <a:r>
              <a:rPr lang="en-US" sz="1600" dirty="0"/>
              <a:t>) incorporating these new data</a:t>
            </a:r>
          </a:p>
          <a:p>
            <a:pPr marL="169863" indent="-169863"/>
            <a:r>
              <a:rPr lang="en-US" sz="1600" dirty="0"/>
              <a:t>Close to threshold the process is dominated by 3/2</a:t>
            </a:r>
            <a:r>
              <a:rPr lang="en-US" sz="1600" baseline="30000" dirty="0"/>
              <a:t>+</a:t>
            </a:r>
            <a:r>
              <a:rPr lang="en-US" sz="1600" dirty="0"/>
              <a:t> and 5/2</a:t>
            </a:r>
            <a:r>
              <a:rPr lang="en-US" sz="1600" baseline="30000" dirty="0"/>
              <a:t>+</a:t>
            </a:r>
            <a:r>
              <a:rPr lang="en-US" sz="1600" dirty="0"/>
              <a:t> partial waves associated with N(1720)3/2</a:t>
            </a:r>
            <a:r>
              <a:rPr lang="en-US" sz="1600" baseline="30000" dirty="0"/>
              <a:t>+</a:t>
            </a:r>
            <a:r>
              <a:rPr lang="en-US" sz="1600" dirty="0"/>
              <a:t> and N(1680)5/2</a:t>
            </a:r>
            <a:r>
              <a:rPr lang="en-US" sz="1600" baseline="30000" dirty="0"/>
              <a:t>+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88D4FA1-4CD2-4468-A79F-B14290D10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E657CE-4FA1-D246-BAB7-6080B029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5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602" y="883920"/>
            <a:ext cx="3749039" cy="107721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600" dirty="0">
                <a:solidFill>
                  <a:schemeClr val="tx2"/>
                </a:solidFill>
              </a:rPr>
              <a:t>Need measurements for both proton and neutron targets to disentangle different isospin contributions</a:t>
            </a:r>
          </a:p>
          <a:p>
            <a:pPr>
              <a:buClr>
                <a:srgbClr val="C00000"/>
              </a:buClr>
            </a:pPr>
            <a:r>
              <a:rPr lang="en-US" sz="1600" i="1" dirty="0">
                <a:solidFill>
                  <a:schemeClr val="tx2"/>
                </a:solidFill>
              </a:rPr>
              <a:t>(neutron measurements sorely lacking)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5038" y="2020972"/>
            <a:ext cx="3842815" cy="135421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F5897"/>
                </a:solidFill>
              </a:rPr>
              <a:t>CLAS “g13” experiment:    </a:t>
            </a:r>
            <a:r>
              <a:rPr lang="en-US" sz="1600" dirty="0">
                <a:ea typeface="Symbol" charset="2"/>
                <a:cs typeface="Symbol" charset="2"/>
                <a:sym typeface="Symbol" panose="05050102010706020507" pitchFamily="18" charset="2"/>
              </a:rPr>
              <a:t></a:t>
            </a:r>
            <a:r>
              <a:rPr lang="en-US" sz="1600" dirty="0">
                <a:solidFill>
                  <a:srgbClr val="2F5897"/>
                </a:solidFill>
              </a:rPr>
              <a:t>d </a:t>
            </a:r>
            <a:r>
              <a:rPr lang="en-US" sz="1600" dirty="0">
                <a:solidFill>
                  <a:srgbClr val="2F5897"/>
                </a:solidFill>
                <a:sym typeface="Wingdings"/>
              </a:rPr>
              <a:t> </a:t>
            </a:r>
            <a:r>
              <a:rPr lang="en-US" sz="1600" dirty="0">
                <a:ea typeface="Symbol" charset="2"/>
                <a:cs typeface="Symbol" charset="2"/>
                <a:sym typeface="Symbol" panose="05050102010706020507" pitchFamily="18" charset="2"/>
              </a:rPr>
              <a:t></a:t>
            </a:r>
            <a:r>
              <a:rPr lang="en-US" sz="1600" baseline="30000" dirty="0">
                <a:solidFill>
                  <a:srgbClr val="2F5897"/>
                </a:solidFill>
                <a:sym typeface="Wingdings"/>
              </a:rPr>
              <a:t>-</a:t>
            </a:r>
            <a:r>
              <a:rPr lang="en-US" sz="1600" dirty="0">
                <a:solidFill>
                  <a:srgbClr val="2F5897"/>
                </a:solidFill>
                <a:sym typeface="Wingdings"/>
              </a:rPr>
              <a:t>p(p) </a:t>
            </a:r>
          </a:p>
          <a:p>
            <a:pPr>
              <a:spcBef>
                <a:spcPts val="300"/>
              </a:spcBef>
            </a:pPr>
            <a:r>
              <a:rPr lang="en-US" sz="1400" b="1" u="sng" dirty="0"/>
              <a:t>8400 bins</a:t>
            </a:r>
            <a:r>
              <a:rPr lang="en-US" sz="1400" dirty="0"/>
              <a:t>         </a:t>
            </a:r>
            <a:r>
              <a:rPr lang="en-US" sz="1400" b="1" i="1" dirty="0">
                <a:solidFill>
                  <a:srgbClr val="058E41"/>
                </a:solidFill>
              </a:rPr>
              <a:t>g13 triples world data base!</a:t>
            </a:r>
            <a:endParaRPr lang="en-US" sz="1400" b="1" dirty="0"/>
          </a:p>
          <a:p>
            <a:pPr>
              <a:spcBef>
                <a:spcPts val="300"/>
              </a:spcBef>
            </a:pPr>
            <a:r>
              <a:rPr lang="en-US" sz="1400" dirty="0">
                <a:sym typeface="Wingdings"/>
              </a:rPr>
              <a:t>E</a:t>
            </a:r>
            <a:r>
              <a:rPr lang="en-US" sz="1400" dirty="0">
                <a:ea typeface="Symbol" charset="2"/>
                <a:cs typeface="Symbol" charset="2"/>
                <a:sym typeface="Symbol" panose="05050102010706020507" pitchFamily="18" charset="2"/>
              </a:rPr>
              <a:t> </a:t>
            </a:r>
            <a:r>
              <a:rPr lang="en-US" sz="1400" dirty="0">
                <a:sym typeface="Wingdings"/>
              </a:rPr>
              <a:t>: [0.445 </a:t>
            </a:r>
            <a:r>
              <a:rPr lang="mr-IN" sz="1400" dirty="0">
                <a:sym typeface="Wingdings"/>
              </a:rPr>
              <a:t>–</a:t>
            </a:r>
            <a:r>
              <a:rPr lang="en-US" sz="1400" dirty="0">
                <a:sym typeface="Wingdings"/>
              </a:rPr>
              <a:t> 2.510 GeV] 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ym typeface="Wingdings"/>
              </a:rPr>
              <a:t>cos </a:t>
            </a:r>
            <a:r>
              <a:rPr lang="en-US" sz="1400" dirty="0">
                <a:ea typeface="Symbol" charset="2"/>
                <a:cs typeface="Symbol" charset="2"/>
                <a:sym typeface="Wingdings"/>
              </a:rPr>
              <a:t>θ</a:t>
            </a:r>
            <a:r>
              <a:rPr lang="en-US" sz="1400" baseline="-25000" dirty="0">
                <a:ea typeface="Symbol" charset="2"/>
                <a:cs typeface="Symbol" charset="2"/>
                <a:sym typeface="Wingdings"/>
              </a:rPr>
              <a:t>π</a:t>
            </a:r>
            <a:r>
              <a:rPr lang="en-US" sz="1400" baseline="30000" dirty="0">
                <a:sym typeface="Wingdings"/>
              </a:rPr>
              <a:t>cm</a:t>
            </a:r>
            <a:r>
              <a:rPr lang="en-US" sz="1400" dirty="0">
                <a:sym typeface="Wingdings"/>
              </a:rPr>
              <a:t>: [-0.72 </a:t>
            </a:r>
            <a:r>
              <a:rPr lang="mr-IN" sz="1400" dirty="0">
                <a:sym typeface="Wingdings"/>
              </a:rPr>
              <a:t>–</a:t>
            </a:r>
            <a:r>
              <a:rPr lang="en-US" sz="1400" dirty="0">
                <a:sym typeface="Wingdings"/>
              </a:rPr>
              <a:t> 0.92]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2F5897"/>
                </a:solidFill>
                <a:sym typeface="Wingdings"/>
              </a:rPr>
              <a:t>FSI corrections applied to extract </a:t>
            </a:r>
            <a:r>
              <a:rPr lang="en-US" sz="1400" dirty="0">
                <a:solidFill>
                  <a:srgbClr val="2F5897"/>
                </a:solidFill>
                <a:ea typeface="Symbol" charset="2"/>
                <a:cs typeface="Symbol" charset="2"/>
                <a:sym typeface="Wingdings"/>
              </a:rPr>
              <a:t>γ</a:t>
            </a:r>
            <a:r>
              <a:rPr lang="en-US" sz="1400" dirty="0">
                <a:solidFill>
                  <a:srgbClr val="2F5897"/>
                </a:solidFill>
                <a:sym typeface="Wingdings"/>
              </a:rPr>
              <a:t>n from </a:t>
            </a:r>
            <a:r>
              <a:rPr lang="en-US" sz="1400" dirty="0">
                <a:solidFill>
                  <a:srgbClr val="2F5897"/>
                </a:solidFill>
                <a:ea typeface="Symbol" charset="2"/>
                <a:cs typeface="Symbol" charset="2"/>
                <a:sym typeface="Wingdings"/>
              </a:rPr>
              <a:t>γ</a:t>
            </a:r>
            <a:r>
              <a:rPr lang="en-US" sz="1400" dirty="0">
                <a:solidFill>
                  <a:srgbClr val="2F5897"/>
                </a:solidFill>
                <a:sym typeface="Wingdings"/>
              </a:rPr>
              <a:t>d</a:t>
            </a:r>
            <a:endParaRPr lang="en-US" sz="1400" dirty="0">
              <a:solidFill>
                <a:srgbClr val="2F589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6157837"/>
            <a:ext cx="472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F5897"/>
                </a:solidFill>
              </a:rPr>
              <a:t>P.T. Mattione et al. (CLAS Collaboration), </a:t>
            </a:r>
            <a:r>
              <a:rPr lang="en-US" sz="1100" dirty="0"/>
              <a:t>Phys. Rev. C 96, 035204 (2017)</a:t>
            </a:r>
            <a:endParaRPr lang="en-US" sz="1100" dirty="0">
              <a:solidFill>
                <a:srgbClr val="2F5897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038" y="3362152"/>
            <a:ext cx="3842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first determination of neutron couplings at the pole positions significantly improves the world data</a:t>
            </a:r>
          </a:p>
        </p:txBody>
      </p:sp>
      <p:graphicFrame>
        <p:nvGraphicFramePr>
          <p:cNvPr id="77" name="Object 76"/>
          <p:cNvGraphicFramePr>
            <a:graphicFrameLocks/>
          </p:cNvGraphicFramePr>
          <p:nvPr/>
        </p:nvGraphicFramePr>
        <p:xfrm>
          <a:off x="4191001" y="937734"/>
          <a:ext cx="4724400" cy="5288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5400276" imgH="6610330" progId="AcroExch.Document.DC">
                  <p:embed/>
                </p:oleObj>
              </mc:Choice>
              <mc:Fallback>
                <p:oleObj name="Acrobat Document" r:id="rId4" imgW="5400276" imgH="6610330" progId="AcroExch.Document.DC">
                  <p:embed/>
                  <p:pic>
                    <p:nvPicPr>
                      <p:cNvPr id="77" name="Object 7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001" y="937734"/>
                        <a:ext cx="4724400" cy="5288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28600" y="4369597"/>
          <a:ext cx="3630168" cy="175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j-lt"/>
                        </a:rPr>
                        <a:t>Resonance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j-lt"/>
                        </a:rPr>
                        <a:t>Coupling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j-lt"/>
                        </a:rPr>
                        <a:t>SAID</a:t>
                      </a:r>
                      <a:r>
                        <a:rPr lang="en-US" sz="9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Fits</a:t>
                      </a:r>
                    </a:p>
                    <a:p>
                      <a:pPr algn="ctr"/>
                      <a:r>
                        <a:rPr lang="en-US" sz="9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Modulus, phase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j-lt"/>
                        </a:rPr>
                        <a:t>PDG 2016 </a:t>
                      </a:r>
                    </a:p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j-lt"/>
                        </a:rPr>
                        <a:t>BW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r>
                        <a:rPr lang="en-US" sz="900" dirty="0"/>
                        <a:t>N(1440)1/2</a:t>
                      </a:r>
                      <a:r>
                        <a:rPr lang="en-US" sz="900" baseline="30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</a:t>
                      </a:r>
                      <a:r>
                        <a:rPr lang="en-US" sz="900" baseline="-25000" dirty="0"/>
                        <a:t>1/2</a:t>
                      </a:r>
                      <a:r>
                        <a:rPr lang="en-US" sz="900" dirty="0"/>
                        <a:t>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/>
                        <a:t> </a:t>
                      </a:r>
                      <a:r>
                        <a:rPr lang="en-US" sz="900" dirty="0"/>
                        <a:t>0.065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900" dirty="0"/>
                        <a:t>0.005,</a:t>
                      </a:r>
                      <a:r>
                        <a:rPr lang="en-US" sz="900" baseline="0" dirty="0"/>
                        <a:t> 5º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900" baseline="0" dirty="0"/>
                        <a:t>3º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 0.040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±0.010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r>
                        <a:rPr lang="en-US" sz="900" dirty="0"/>
                        <a:t>N(1535)1/2</a:t>
                      </a:r>
                      <a:r>
                        <a:rPr lang="en-US" sz="900" baseline="30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</a:t>
                      </a:r>
                      <a:r>
                        <a:rPr lang="en-US" sz="900" baseline="-25000" dirty="0"/>
                        <a:t>1/2</a:t>
                      </a:r>
                      <a:r>
                        <a:rPr lang="en-US" sz="900" dirty="0"/>
                        <a:t>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-0.055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900" dirty="0"/>
                        <a:t>0.005,</a:t>
                      </a:r>
                      <a:r>
                        <a:rPr lang="en-US" sz="900" baseline="0" dirty="0"/>
                        <a:t> 5º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900" baseline="0" dirty="0"/>
                        <a:t>º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-0.075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±0.020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r>
                        <a:rPr lang="en-US" sz="900" dirty="0"/>
                        <a:t>N(1650)1/2</a:t>
                      </a:r>
                      <a:r>
                        <a:rPr lang="en-US" sz="900" baseline="30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</a:t>
                      </a:r>
                      <a:r>
                        <a:rPr lang="en-US" sz="900" baseline="-25000" dirty="0"/>
                        <a:t>1/2</a:t>
                      </a:r>
                      <a:r>
                        <a:rPr lang="en-US" sz="900" dirty="0"/>
                        <a:t>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0.014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900" dirty="0"/>
                        <a:t>0.002,</a:t>
                      </a:r>
                      <a:r>
                        <a:rPr lang="en-US" sz="900" baseline="0" dirty="0"/>
                        <a:t> -30º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900" baseline="0" dirty="0"/>
                        <a:t>º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-0.050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±0.020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r>
                        <a:rPr lang="en-US" sz="900" dirty="0"/>
                        <a:t>N(1720)3/2</a:t>
                      </a:r>
                      <a:r>
                        <a:rPr lang="en-US" sz="900" baseline="30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</a:t>
                      </a:r>
                      <a:r>
                        <a:rPr lang="en-US" sz="900" baseline="-25000" dirty="0"/>
                        <a:t>1/2</a:t>
                      </a:r>
                      <a:r>
                        <a:rPr lang="en-US" sz="900" dirty="0"/>
                        <a:t>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-0.016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900" dirty="0"/>
                        <a:t>0.006,</a:t>
                      </a:r>
                      <a:r>
                        <a:rPr lang="en-US" sz="900" baseline="0" dirty="0"/>
                        <a:t> 10º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900" baseline="0" dirty="0"/>
                        <a:t>º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-0.080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±0.050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r>
                        <a:rPr lang="en-US" sz="900" dirty="0"/>
                        <a:t>N(1720)3/2</a:t>
                      </a:r>
                      <a:r>
                        <a:rPr lang="en-US" sz="900" baseline="30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</a:t>
                      </a:r>
                      <a:r>
                        <a:rPr lang="en-US" sz="900" baseline="-25000" dirty="0"/>
                        <a:t>3/2</a:t>
                      </a:r>
                      <a:r>
                        <a:rPr lang="en-US" sz="900" dirty="0"/>
                        <a:t>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0.017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900" dirty="0"/>
                        <a:t>0.005,</a:t>
                      </a:r>
                      <a:r>
                        <a:rPr lang="en-US" sz="900" baseline="0" dirty="0"/>
                        <a:t> 90º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900" baseline="0" dirty="0"/>
                        <a:t>º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-0.140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±0.065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52600" y="4128251"/>
            <a:ext cx="144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rgbClr val="058E41"/>
                </a:solidFill>
              </a:rPr>
              <a:t>amplitudes [GeV</a:t>
            </a:r>
            <a:r>
              <a:rPr lang="en-US" sz="1000" i="1" baseline="30000" dirty="0">
                <a:solidFill>
                  <a:srgbClr val="058E41"/>
                </a:solidFill>
              </a:rPr>
              <a:t>-1/2</a:t>
            </a:r>
            <a:r>
              <a:rPr lang="en-US" sz="1000" i="1" dirty="0">
                <a:solidFill>
                  <a:srgbClr val="058E41"/>
                </a:solidFill>
              </a:rPr>
              <a:t>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</p:spPr>
        <p:txBody>
          <a:bodyPr/>
          <a:lstStyle/>
          <a:p>
            <a:r>
              <a:rPr lang="en-US" dirty="0">
                <a:ea typeface="Symbol" charset="2"/>
                <a:cs typeface="Symbol" charset="2"/>
                <a:sym typeface="Symbol" panose="05050102010706020507" pitchFamily="18" charset="2"/>
              </a:rPr>
              <a:t></a:t>
            </a:r>
            <a:r>
              <a:rPr lang="en-US" b="0" dirty="0"/>
              <a:t>d </a:t>
            </a:r>
            <a:r>
              <a:rPr lang="en-US" b="0" dirty="0">
                <a:sym typeface="Symbol" panose="05050102010706020507" pitchFamily="18" charset="2"/>
              </a:rPr>
              <a:t></a:t>
            </a:r>
            <a:r>
              <a:rPr lang="en-US" b="0" dirty="0">
                <a:sym typeface="Wingdings"/>
              </a:rPr>
              <a:t> </a:t>
            </a:r>
            <a:r>
              <a:rPr lang="el-GR" b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b="0" baseline="30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-</a:t>
            </a:r>
            <a:r>
              <a:rPr lang="en-US" b="0" dirty="0">
                <a:sym typeface="Wingdings"/>
              </a:rPr>
              <a:t>p(p)</a:t>
            </a:r>
            <a:endParaRPr lang="en-US" b="0" dirty="0"/>
          </a:p>
        </p:txBody>
      </p:sp>
      <p:pic>
        <p:nvPicPr>
          <p:cNvPr id="16" name="Content Placeholder 3" descr="fig4_g14wSAID_BnGa_21W.pdf">
            <a:extLst>
              <a:ext uri="{FF2B5EF4-FFF2-40B4-BE49-F238E27FC236}">
                <a16:creationId xmlns:a16="http://schemas.microsoft.com/office/drawing/2014/main" id="{8E54484E-33DA-4CC9-BD65-B212596D8E0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88" b="-4388"/>
          <a:stretch>
            <a:fillRect/>
          </a:stretch>
        </p:blipFill>
        <p:spPr>
          <a:xfrm>
            <a:off x="3986215" y="990600"/>
            <a:ext cx="5157787" cy="3200400"/>
          </a:xfrm>
          <a:solidFill>
            <a:schemeClr val="bg1"/>
          </a:solidFill>
        </p:spPr>
      </p:pic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36270203-91AD-4168-8EC8-A765F46FD6C6}"/>
              </a:ext>
            </a:extLst>
          </p:cNvPr>
          <p:cNvSpPr/>
          <p:nvPr/>
        </p:nvSpPr>
        <p:spPr>
          <a:xfrm>
            <a:off x="4351975" y="88392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</a:rPr>
              <a:t>D. Ho 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et al. (CLAS Collaboration)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</a:rPr>
              <a:t>,, Phys. Rev. Lett. 118, 242002 (2017). </a:t>
            </a:r>
            <a:endParaRPr lang="en-US" sz="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DEE76-A806-AF45-9191-1182D4CFC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A23FF-6F01-A94E-BFCE-F0A50019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6728C-1BA7-4C67-B597-FE060D598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041910"/>
            <a:ext cx="8464378" cy="5381694"/>
          </a:xfrm>
        </p:spPr>
        <p:txBody>
          <a:bodyPr/>
          <a:lstStyle/>
          <a:p>
            <a:r>
              <a:rPr lang="en-US" dirty="0"/>
              <a:t>The beginning of the baryon spectroscopy</a:t>
            </a:r>
          </a:p>
          <a:p>
            <a:r>
              <a:rPr lang="en-US" dirty="0"/>
              <a:t>Milestones in evolution of the experimental data</a:t>
            </a:r>
          </a:p>
          <a:p>
            <a:r>
              <a:rPr lang="en-US" dirty="0"/>
              <a:t>Renaissance of photoproduction</a:t>
            </a:r>
          </a:p>
          <a:p>
            <a:r>
              <a:rPr lang="en-US" dirty="0"/>
              <a:t>CLAS contribution</a:t>
            </a:r>
          </a:p>
          <a:p>
            <a:r>
              <a:rPr lang="en-US" dirty="0"/>
              <a:t>Impact of the photoproduction experiments on baryon spectroscopy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20C72D-366A-464D-8A42-84329998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</p:spPr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027D53-62C3-4B9E-BB2E-A16C6987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2135D-7441-42C9-882F-24489B93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E asymmetry for </a:t>
            </a:r>
            <a:r>
              <a:rPr lang="en-US" b="0" dirty="0">
                <a:ea typeface="Symbol" charset="2"/>
                <a:cs typeface="Symbol" charset="2"/>
                <a:sym typeface="Symbol" panose="05050102010706020507" pitchFamily="18" charset="2"/>
              </a:rPr>
              <a:t> </a:t>
            </a:r>
            <a:r>
              <a:rPr lang="en-US" dirty="0">
                <a:ea typeface="Symbol" charset="2"/>
                <a:cs typeface="Symbol" charset="2"/>
                <a:sym typeface="Symbol" panose="05050102010706020507" pitchFamily="18" charset="2"/>
              </a:rPr>
              <a:t></a:t>
            </a:r>
            <a:r>
              <a:rPr lang="en-US" b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p </a:t>
            </a:r>
            <a:r>
              <a:rPr lang="el-GR" b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→</a:t>
            </a:r>
            <a:r>
              <a:rPr lang="en-US" b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 n</a:t>
            </a:r>
            <a:r>
              <a:rPr lang="el-GR" b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π</a:t>
            </a:r>
            <a:r>
              <a:rPr lang="en-US" b="0" baseline="30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+</a:t>
            </a:r>
            <a:r>
              <a:rPr lang="en-US" b="0" dirty="0">
                <a:latin typeface="+mj-lt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5300" b="11908"/>
          <a:stretch/>
        </p:blipFill>
        <p:spPr>
          <a:xfrm>
            <a:off x="377381" y="1247797"/>
            <a:ext cx="8389238" cy="47150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47419" y="6016746"/>
            <a:ext cx="3173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chemeClr val="tx2"/>
                </a:solidFill>
              </a:rPr>
              <a:t>S. Strauch, et al., PLB 750 (2015) 53.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836464-BC62-47B1-A4D1-85860134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246AA-FC9D-D444-B42E-0210D27BD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0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A57A0A1-0E7F-41CD-B1A6-0F828E63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Δ(2200)7/2</a:t>
            </a:r>
            <a:r>
              <a:rPr lang="en-US" baseline="30000" dirty="0">
                <a:latin typeface="+mj-lt"/>
              </a:rPr>
              <a:t>-</a:t>
            </a:r>
            <a:endParaRPr lang="en-US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7FB92F-FE80-4804-97FE-F8FAA4290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427" y="1193650"/>
            <a:ext cx="2843594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B90EA9-C1D6-4BDE-AB84-4CD3616D1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65" t="27027" r="32669" b="12575"/>
          <a:stretch/>
        </p:blipFill>
        <p:spPr>
          <a:xfrm>
            <a:off x="3214566" y="1298796"/>
            <a:ext cx="2714868" cy="4142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F3B9C7C-62C7-49C5-A833-0132CBB81408}"/>
              </a:ext>
            </a:extLst>
          </p:cNvPr>
          <p:cNvGrpSpPr>
            <a:grpSpLocks noChangeAspect="1"/>
          </p:cNvGrpSpPr>
          <p:nvPr/>
        </p:nvGrpSpPr>
        <p:grpSpPr>
          <a:xfrm>
            <a:off x="322641" y="5548904"/>
            <a:ext cx="6212491" cy="900000"/>
            <a:chOff x="4572000" y="5890795"/>
            <a:chExt cx="3657600" cy="52987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A80823D-5E45-4411-BC21-C3C7B337C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5890795"/>
              <a:ext cx="3657600" cy="262283"/>
            </a:xfrm>
            <a:prstGeom prst="rect">
              <a:avLst/>
            </a:prstGeom>
          </p:spPr>
        </p:pic>
        <p:pic>
          <p:nvPicPr>
            <p:cNvPr id="17" name="Content Placeholder 6">
              <a:extLst>
                <a:ext uri="{FF2B5EF4-FFF2-40B4-BE49-F238E27FC236}">
                  <a16:creationId xmlns:a16="http://schemas.microsoft.com/office/drawing/2014/main" id="{B22064D7-3514-4DB0-BF52-8415DB4DB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6155556"/>
              <a:ext cx="3657600" cy="265113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7B0B5D6-8402-49FB-A071-94509EDD6C6B}"/>
              </a:ext>
            </a:extLst>
          </p:cNvPr>
          <p:cNvSpPr/>
          <p:nvPr/>
        </p:nvSpPr>
        <p:spPr>
          <a:xfrm>
            <a:off x="134694" y="1582433"/>
            <a:ext cx="3079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Parity partner of Δ(1950)7/2</a:t>
            </a:r>
            <a:r>
              <a:rPr lang="en-US" baseline="30000" dirty="0">
                <a:solidFill>
                  <a:schemeClr val="tx2"/>
                </a:solidFill>
              </a:rPr>
              <a:t>+</a:t>
            </a:r>
          </a:p>
          <a:p>
            <a:r>
              <a:rPr lang="en-US" dirty="0">
                <a:solidFill>
                  <a:schemeClr val="tx2"/>
                </a:solidFill>
              </a:rPr>
              <a:t>was poorly known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Δ(1950)7/2</a:t>
            </a:r>
            <a:r>
              <a:rPr lang="en-US" baseline="30000" dirty="0">
                <a:solidFill>
                  <a:schemeClr val="tx2"/>
                </a:solidFill>
              </a:rPr>
              <a:t>+</a:t>
            </a:r>
            <a:r>
              <a:rPr lang="en-US" dirty="0">
                <a:solidFill>
                  <a:schemeClr val="tx2"/>
                </a:solidFill>
              </a:rPr>
              <a:t> ****</a:t>
            </a:r>
          </a:p>
          <a:p>
            <a:r>
              <a:rPr lang="en-US" dirty="0">
                <a:solidFill>
                  <a:schemeClr val="tx2"/>
                </a:solidFill>
              </a:rPr>
              <a:t>Δ(2200)7/2</a:t>
            </a:r>
            <a:r>
              <a:rPr lang="en-US" baseline="30000" dirty="0">
                <a:solidFill>
                  <a:schemeClr val="tx2"/>
                </a:solidFill>
              </a:rPr>
              <a:t>-</a:t>
            </a:r>
            <a:r>
              <a:rPr lang="en-US" dirty="0">
                <a:solidFill>
                  <a:schemeClr val="tx2"/>
                </a:solidFill>
              </a:rPr>
              <a:t>  *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E881285-6C52-4DD4-826A-9563CB3E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A0BB3C-F46C-744A-A81D-2B6D831E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5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9965B9-20D7-492D-8195-442461CA9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004" y="1041402"/>
            <a:ext cx="7694083" cy="53816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7C25A3-BBC6-43B3-92D4-F84FF545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Pre-Summary I</a:t>
            </a:r>
            <a:br>
              <a:rPr lang="en-US" dirty="0"/>
            </a:br>
            <a:r>
              <a:rPr lang="en-US" dirty="0"/>
              <a:t>N* PDG 2018 vs 1996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28D3F0-E316-AF46-ACCC-C2AD8FC5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41AE8-7D0E-F442-B06E-34B2DC1E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E71565-89A3-4BF2-9AEC-94D0E44E31EC}"/>
              </a:ext>
            </a:extLst>
          </p:cNvPr>
          <p:cNvGrpSpPr/>
          <p:nvPr/>
        </p:nvGrpSpPr>
        <p:grpSpPr>
          <a:xfrm>
            <a:off x="1837036" y="2347099"/>
            <a:ext cx="4568704" cy="1420538"/>
            <a:chOff x="1837036" y="2347099"/>
            <a:chExt cx="4568704" cy="142053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2CEA66F-52D0-44F1-BB06-86EA779EC7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7036" y="2853726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DA0F5A3-C661-4372-83F6-3C7CDB238C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7036" y="3640774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0F7E72-EB83-4896-B7A3-8530B1477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8928" y="3337560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1E065DA-F702-4CFA-9BFA-260C4A6CB0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6701" y="3676197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38F47FD-E29C-44C1-B360-5D4191E711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2394" y="3622239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E259F07-3309-4B46-AAB7-1EF5A6CC3D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3003" y="3667959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0E8F4C7-8688-4FF5-B61D-E3026E4B7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4300" y="3246120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60C6A5D-D710-4426-8ECE-F8983F35D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4300" y="2347099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9F7BD65-4849-49B9-A8CA-6D6E569F9B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6701" y="3416100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462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5471A9-015A-4177-99B7-9529BC5F5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004" y="1041402"/>
            <a:ext cx="7694083" cy="53816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12A8B4-9687-4EEC-B016-1834884F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Pre-Summary II</a:t>
            </a:r>
            <a:br>
              <a:rPr lang="en-US" dirty="0"/>
            </a:br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/>
              <a:t>* PDG 2018 vs 1996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40C84D-544B-DF43-917A-799272AC9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D3FE0-5FE3-DB40-8E15-66250A09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10330B-0B62-477D-865C-1314A28DB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Pre-Summary III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N* PDG 2018 vs 1996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0100F4-0F0F-44A1-8421-9F1172C65A12}"/>
              </a:ext>
            </a:extLst>
          </p:cNvPr>
          <p:cNvGrpSpPr/>
          <p:nvPr/>
        </p:nvGrpSpPr>
        <p:grpSpPr>
          <a:xfrm>
            <a:off x="926732" y="1162350"/>
            <a:ext cx="3429000" cy="4825679"/>
            <a:chOff x="600431" y="1162348"/>
            <a:chExt cx="3429000" cy="48256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D661EB-D879-45BD-9AEA-B0D742FEB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431" y="1162348"/>
              <a:ext cx="3429000" cy="6686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ADA1EB-67DA-462D-A83E-6F6F19E91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431" y="1804456"/>
              <a:ext cx="3429000" cy="418357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9F342FF-9021-43F7-BAF2-8761C95FF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6290" y="1180371"/>
            <a:ext cx="3429000" cy="244244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D3D5877-9410-428B-8D80-DE4086AD0824}"/>
              </a:ext>
            </a:extLst>
          </p:cNvPr>
          <p:cNvGrpSpPr/>
          <p:nvPr/>
        </p:nvGrpSpPr>
        <p:grpSpPr>
          <a:xfrm>
            <a:off x="927392" y="2101976"/>
            <a:ext cx="7708558" cy="3892409"/>
            <a:chOff x="927392" y="2101974"/>
            <a:chExt cx="7708558" cy="389240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24CA0A6-0540-4266-8B4A-D967F99A452E}"/>
                </a:ext>
              </a:extLst>
            </p:cNvPr>
            <p:cNvSpPr/>
            <p:nvPr/>
          </p:nvSpPr>
          <p:spPr>
            <a:xfrm>
              <a:off x="927392" y="5557538"/>
              <a:ext cx="3429000" cy="208569"/>
            </a:xfrm>
            <a:prstGeom prst="rect">
              <a:avLst/>
            </a:prstGeom>
            <a:solidFill>
              <a:srgbClr val="00B0F0">
                <a:alpha val="16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A16B818-B944-4ED2-ABB4-AB9CF0E3A2DA}"/>
                </a:ext>
              </a:extLst>
            </p:cNvPr>
            <p:cNvSpPr/>
            <p:nvPr/>
          </p:nvSpPr>
          <p:spPr>
            <a:xfrm>
              <a:off x="927392" y="5785814"/>
              <a:ext cx="3429000" cy="208569"/>
            </a:xfrm>
            <a:prstGeom prst="rect">
              <a:avLst/>
            </a:prstGeom>
            <a:solidFill>
              <a:srgbClr val="00B0F0">
                <a:alpha val="16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75E4515-CE2F-489C-9CEA-8C9D7C0E4A48}"/>
                </a:ext>
              </a:extLst>
            </p:cNvPr>
            <p:cNvSpPr/>
            <p:nvPr/>
          </p:nvSpPr>
          <p:spPr>
            <a:xfrm>
              <a:off x="5206950" y="2101974"/>
              <a:ext cx="3429000" cy="208569"/>
            </a:xfrm>
            <a:prstGeom prst="rect">
              <a:avLst/>
            </a:prstGeom>
            <a:solidFill>
              <a:srgbClr val="00B0F0">
                <a:alpha val="16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3C5550D-B8BF-49DE-874F-205AD8F74E7B}"/>
              </a:ext>
            </a:extLst>
          </p:cNvPr>
          <p:cNvSpPr txBox="1"/>
          <p:nvPr/>
        </p:nvSpPr>
        <p:spPr>
          <a:xfrm>
            <a:off x="4053161" y="6104489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N*   22+9-3=28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BDA0-21AF-4EA4-B3DD-DFDA5BC4BE7E}"/>
              </a:ext>
            </a:extLst>
          </p:cNvPr>
          <p:cNvSpPr txBox="1"/>
          <p:nvPr/>
        </p:nvSpPr>
        <p:spPr>
          <a:xfrm>
            <a:off x="4837789" y="3778078"/>
            <a:ext cx="37981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3 states </a:t>
            </a:r>
            <a:r>
              <a:rPr lang="en-US"/>
              <a:t>remained untouched, </a:t>
            </a:r>
            <a:r>
              <a:rPr lang="en-US" dirty="0"/>
              <a:t>One of them is </a:t>
            </a:r>
            <a:r>
              <a:rPr lang="en-US"/>
              <a:t>nucleon itself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 new states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taken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new decay modes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changes for the final state where either meson or baryon have I=0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03323E-4811-A24D-B68E-A099C6A8C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B1671-8288-F04B-8E53-8D256796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2C3317-A0A8-5F4D-92B6-8AFF585E2F41}"/>
              </a:ext>
            </a:extLst>
          </p:cNvPr>
          <p:cNvGrpSpPr/>
          <p:nvPr/>
        </p:nvGrpSpPr>
        <p:grpSpPr>
          <a:xfrm>
            <a:off x="926732" y="1651089"/>
            <a:ext cx="7708558" cy="3906451"/>
            <a:chOff x="926732" y="1651087"/>
            <a:chExt cx="7708558" cy="390645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11DD73-E7FF-47C6-BA4F-4B0F4F6DE443}"/>
                </a:ext>
              </a:extLst>
            </p:cNvPr>
            <p:cNvSpPr/>
            <p:nvPr/>
          </p:nvSpPr>
          <p:spPr>
            <a:xfrm>
              <a:off x="926732" y="3593210"/>
              <a:ext cx="3429000" cy="2085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F3A879-032C-407F-9FB8-E5C720757DAD}"/>
                </a:ext>
              </a:extLst>
            </p:cNvPr>
            <p:cNvSpPr/>
            <p:nvPr/>
          </p:nvSpPr>
          <p:spPr>
            <a:xfrm>
              <a:off x="926732" y="3811325"/>
              <a:ext cx="3429000" cy="2085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A7B18E1-7934-4076-AF02-A1F49DAD9F56}"/>
                </a:ext>
              </a:extLst>
            </p:cNvPr>
            <p:cNvSpPr/>
            <p:nvPr/>
          </p:nvSpPr>
          <p:spPr>
            <a:xfrm>
              <a:off x="926732" y="4031174"/>
              <a:ext cx="3429000" cy="2085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8027965-8F41-4DA5-B889-8FADFCC1A512}"/>
                </a:ext>
              </a:extLst>
            </p:cNvPr>
            <p:cNvSpPr/>
            <p:nvPr/>
          </p:nvSpPr>
          <p:spPr>
            <a:xfrm>
              <a:off x="926732" y="4251023"/>
              <a:ext cx="3429000" cy="2085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8D59A9D-98A1-4C17-9A56-25824A878556}"/>
                </a:ext>
              </a:extLst>
            </p:cNvPr>
            <p:cNvSpPr/>
            <p:nvPr/>
          </p:nvSpPr>
          <p:spPr>
            <a:xfrm>
              <a:off x="926732" y="5140400"/>
              <a:ext cx="3429000" cy="2085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B9D636B-3F02-4E14-A475-00F2A653F37D}"/>
                </a:ext>
              </a:extLst>
            </p:cNvPr>
            <p:cNvSpPr/>
            <p:nvPr/>
          </p:nvSpPr>
          <p:spPr>
            <a:xfrm>
              <a:off x="926732" y="5348969"/>
              <a:ext cx="3429000" cy="2085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2B82A9-09CC-4FDF-A43C-9C8C299580E5}"/>
                </a:ext>
              </a:extLst>
            </p:cNvPr>
            <p:cNvSpPr/>
            <p:nvPr/>
          </p:nvSpPr>
          <p:spPr>
            <a:xfrm>
              <a:off x="5206290" y="2968882"/>
              <a:ext cx="3429000" cy="2085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5F38F8C-4850-4F72-94F4-63255893EE1F}"/>
                </a:ext>
              </a:extLst>
            </p:cNvPr>
            <p:cNvSpPr/>
            <p:nvPr/>
          </p:nvSpPr>
          <p:spPr>
            <a:xfrm>
              <a:off x="5206290" y="1651087"/>
              <a:ext cx="3429000" cy="2085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8E734DA-3F6E-47C7-A3E1-03E8E5A8DB3D}"/>
                </a:ext>
              </a:extLst>
            </p:cNvPr>
            <p:cNvSpPr/>
            <p:nvPr/>
          </p:nvSpPr>
          <p:spPr>
            <a:xfrm>
              <a:off x="5206290" y="2761431"/>
              <a:ext cx="3429000" cy="2085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359985-A1A2-F146-B5F0-3BF8051777F7}"/>
              </a:ext>
            </a:extLst>
          </p:cNvPr>
          <p:cNvGrpSpPr/>
          <p:nvPr/>
        </p:nvGrpSpPr>
        <p:grpSpPr>
          <a:xfrm>
            <a:off x="2803907" y="1175058"/>
            <a:ext cx="5855206" cy="4830995"/>
            <a:chOff x="2803907" y="1175056"/>
            <a:chExt cx="5855206" cy="483099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FFEB546-F076-464C-94FE-44A56D92423E}"/>
                </a:ext>
              </a:extLst>
            </p:cNvPr>
            <p:cNvGrpSpPr/>
            <p:nvPr/>
          </p:nvGrpSpPr>
          <p:grpSpPr>
            <a:xfrm>
              <a:off x="2803907" y="1175056"/>
              <a:ext cx="5633794" cy="4830995"/>
              <a:chOff x="2803907" y="1175056"/>
              <a:chExt cx="5633794" cy="4830995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9A3C71-7DE9-4A74-878D-6AE6F797F4E9}"/>
                  </a:ext>
                </a:extLst>
              </p:cNvPr>
              <p:cNvSpPr/>
              <p:nvPr/>
            </p:nvSpPr>
            <p:spPr>
              <a:xfrm>
                <a:off x="2803907" y="1175056"/>
                <a:ext cx="231446" cy="482567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184ED7-D663-4CA3-A0D3-06D8EB94D3BA}"/>
                  </a:ext>
                </a:extLst>
              </p:cNvPr>
              <p:cNvSpPr/>
              <p:nvPr/>
            </p:nvSpPr>
            <p:spPr>
              <a:xfrm>
                <a:off x="3885911" y="1180372"/>
                <a:ext cx="231446" cy="482567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F8D0C9A-A3E8-4310-BBDE-AE6665DAFF96}"/>
                  </a:ext>
                </a:extLst>
              </p:cNvPr>
              <p:cNvSpPr/>
              <p:nvPr/>
            </p:nvSpPr>
            <p:spPr>
              <a:xfrm>
                <a:off x="4124286" y="1180371"/>
                <a:ext cx="231446" cy="482567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8B0867E-CDEF-48A1-9E71-390BB1543F05}"/>
                  </a:ext>
                </a:extLst>
              </p:cNvPr>
              <p:cNvSpPr/>
              <p:nvPr/>
            </p:nvSpPr>
            <p:spPr>
              <a:xfrm>
                <a:off x="7083465" y="1180370"/>
                <a:ext cx="231446" cy="241284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CFA806E-8CA8-4F4D-ADA1-C579E0E1907E}"/>
                  </a:ext>
                </a:extLst>
              </p:cNvPr>
              <p:cNvSpPr/>
              <p:nvPr/>
            </p:nvSpPr>
            <p:spPr>
              <a:xfrm>
                <a:off x="8206255" y="1195173"/>
                <a:ext cx="231446" cy="241284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C3C67D3-A0D4-CE42-BC27-4DAE0C7DC64C}"/>
                </a:ext>
              </a:extLst>
            </p:cNvPr>
            <p:cNvSpPr/>
            <p:nvPr/>
          </p:nvSpPr>
          <p:spPr>
            <a:xfrm>
              <a:off x="8427667" y="1187616"/>
              <a:ext cx="231446" cy="24203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358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47F733-1F2E-4EBF-A5A8-8D51C666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Pre-Summary IV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Δ PDG 2018 vs 1996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E42AA-98F2-4A3E-A793-2F533B64826C}"/>
              </a:ext>
            </a:extLst>
          </p:cNvPr>
          <p:cNvGrpSpPr/>
          <p:nvPr/>
        </p:nvGrpSpPr>
        <p:grpSpPr>
          <a:xfrm>
            <a:off x="5001306" y="1088423"/>
            <a:ext cx="3430622" cy="5200485"/>
            <a:chOff x="4333540" y="1008743"/>
            <a:chExt cx="3430622" cy="52004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787AC7-8BDE-47F1-A7DE-F78EA35BD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33540" y="1008743"/>
              <a:ext cx="3430622" cy="18288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3E3AE3-368D-4493-AD1C-BE920AF34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35162" y="2808335"/>
              <a:ext cx="3429000" cy="340089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075F003-8EB9-4F71-B087-45A31A2BBDB7}"/>
              </a:ext>
            </a:extLst>
          </p:cNvPr>
          <p:cNvSpPr txBox="1"/>
          <p:nvPr/>
        </p:nvSpPr>
        <p:spPr>
          <a:xfrm>
            <a:off x="175009" y="2228406"/>
            <a:ext cx="4305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No new </a:t>
            </a:r>
            <a:r>
              <a:rPr lang="en-US" sz="1400" dirty="0">
                <a:solidFill>
                  <a:schemeClr val="tx2"/>
                </a:solidFill>
              </a:rPr>
              <a:t>Δ </a:t>
            </a:r>
            <a:r>
              <a:rPr lang="en-US" dirty="0">
                <a:solidFill>
                  <a:schemeClr val="tx2"/>
                </a:solidFill>
              </a:rPr>
              <a:t>states have been added but quite a few of them has changed their status.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One new decay mode added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601DFA-25C6-8F47-9793-6E079E4DC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F74321-FB05-3649-A146-FF11E9491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F2ED5D-26C9-4A47-B477-56B3A7689C13}"/>
              </a:ext>
            </a:extLst>
          </p:cNvPr>
          <p:cNvSpPr/>
          <p:nvPr/>
        </p:nvSpPr>
        <p:spPr>
          <a:xfrm>
            <a:off x="8105242" y="1088423"/>
            <a:ext cx="399976" cy="52004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22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8865" y="2117171"/>
            <a:ext cx="8464378" cy="2586634"/>
          </a:xfrm>
        </p:spPr>
        <p:txBody>
          <a:bodyPr>
            <a:normAutofit/>
          </a:bodyPr>
          <a:lstStyle/>
          <a:p>
            <a:r>
              <a:rPr lang="en-US" dirty="0"/>
              <a:t>There is significant progress in N* spectrum over the last two decades mainly through the photoproduction experiments</a:t>
            </a:r>
          </a:p>
          <a:p>
            <a:r>
              <a:rPr lang="en-US" dirty="0"/>
              <a:t>It is still on the raise and there are no signs of slowing down</a:t>
            </a:r>
          </a:p>
          <a:p>
            <a:r>
              <a:rPr lang="en-US" dirty="0"/>
              <a:t>CLAS photoproduction experiments played major role in it</a:t>
            </a:r>
          </a:p>
          <a:p>
            <a:r>
              <a:rPr lang="en-US" dirty="0"/>
              <a:t>More interesting data are on the way for strange and non-strange meson production both on proton and deuteron targets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7AB9D-5686-4C90-AEC8-C24F88FF3983}"/>
              </a:ext>
            </a:extLst>
          </p:cNvPr>
          <p:cNvSpPr txBox="1"/>
          <p:nvPr/>
        </p:nvSpPr>
        <p:spPr>
          <a:xfrm>
            <a:off x="542631" y="948964"/>
            <a:ext cx="8065213" cy="92333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“…it is probably no exaggeration to say that we now have essentially </a:t>
            </a:r>
            <a:r>
              <a:rPr lang="en-US" i="1" dirty="0">
                <a:solidFill>
                  <a:schemeClr val="tx2"/>
                </a:solidFill>
              </a:rPr>
              <a:t>all</a:t>
            </a:r>
            <a:r>
              <a:rPr lang="en-US" dirty="0">
                <a:solidFill>
                  <a:schemeClr val="tx2"/>
                </a:solidFill>
              </a:rPr>
              <a:t> the experimental data relevant to the low-energy baryon spectrum, that we are </a:t>
            </a:r>
            <a:r>
              <a:rPr lang="en-US" i="1" dirty="0">
                <a:solidFill>
                  <a:schemeClr val="tx2"/>
                </a:solidFill>
              </a:rPr>
              <a:t>ever</a:t>
            </a:r>
            <a:r>
              <a:rPr lang="en-US" dirty="0">
                <a:solidFill>
                  <a:schemeClr val="tx2"/>
                </a:solidFill>
              </a:rPr>
              <a:t> likely to obtain”  (1983)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5E81EA-2271-EE47-BD46-6F7D8C201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8DBC8-E1CA-42A4-811F-A8019EF9E8EB}"/>
              </a:ext>
            </a:extLst>
          </p:cNvPr>
          <p:cNvSpPr txBox="1"/>
          <p:nvPr/>
        </p:nvSpPr>
        <p:spPr>
          <a:xfrm>
            <a:off x="539394" y="4967001"/>
            <a:ext cx="8065213" cy="92333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… it is no exaggeration to say that non-strange baryon spectroscopy is quite healthy today. Several “missing” resonances have been found. New photoproduction data keep coming and there are no signs of a decline any time soon. (2019)</a:t>
            </a:r>
          </a:p>
        </p:txBody>
      </p:sp>
    </p:spTree>
    <p:extLst>
      <p:ext uri="{BB962C8B-B14F-4D97-AF65-F5344CB8AC3E}">
        <p14:creationId xmlns:p14="http://schemas.microsoft.com/office/powerpoint/2010/main" val="29281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1947: Discovery of pion</a:t>
            </a:r>
          </a:p>
        </p:txBody>
      </p:sp>
      <p:pic>
        <p:nvPicPr>
          <p:cNvPr id="4" name="Picture 10" descr="pion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1" b="-660"/>
          <a:stretch/>
        </p:blipFill>
        <p:spPr bwMode="auto">
          <a:xfrm>
            <a:off x="378242" y="1990727"/>
            <a:ext cx="8229600" cy="308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4756E-280B-7E43-9680-FF83A77F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E0AEB-0D83-B64A-8D8B-83C1661F1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7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107" y="972329"/>
            <a:ext cx="4747260" cy="1215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4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8226" y="972329"/>
            <a:ext cx="4686300" cy="2129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8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3042" y="3220241"/>
            <a:ext cx="2216540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99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207" y="2688068"/>
            <a:ext cx="3886200" cy="266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1949: First pion photoproduction experiment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246A1-5338-7B4E-9760-BFE82B9BC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ABC29-4740-A74A-B15F-078F4893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8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1952: Discovery of Δ resonance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050" y="1508101"/>
            <a:ext cx="834390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650463" y="6061972"/>
            <a:ext cx="584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F5897"/>
                </a:solidFill>
              </a:rPr>
              <a:t>This milestone marks the beginning of baryon resonance era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903" y="1139586"/>
            <a:ext cx="7651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Physical Review </a:t>
            </a:r>
            <a:r>
              <a:rPr lang="en-US" sz="1600" b="1" dirty="0"/>
              <a:t>85,</a:t>
            </a:r>
            <a:r>
              <a:rPr lang="en-US" sz="1600" dirty="0"/>
              <a:t> 936 (1952)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8FEF1-B07B-9E40-909C-B9EC31BF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BF0E-81A5-0C44-AF7B-B52D9C06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1983: Baryon spectroscopy is 30 years old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08050" y="1036638"/>
            <a:ext cx="7327900" cy="5138090"/>
            <a:chOff x="657485" y="1036638"/>
            <a:chExt cx="7327900" cy="51380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contras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7485" y="1036638"/>
              <a:ext cx="7327900" cy="1714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  <a14:imgEffect>
                        <a14:brightnessContrast contrast="2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51611" y="1280148"/>
              <a:ext cx="5101590" cy="17602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contras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0705" y="3040368"/>
              <a:ext cx="6964680" cy="313436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696975" y="4408269"/>
              <a:ext cx="128841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9" idx="3"/>
            </p:cNvCxnSpPr>
            <p:nvPr/>
          </p:nvCxnSpPr>
          <p:spPr>
            <a:xfrm flipV="1">
              <a:off x="1020705" y="4607548"/>
              <a:ext cx="6964680" cy="907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20705" y="4823632"/>
              <a:ext cx="342716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153B9-2DD2-DA45-867B-13EC8311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499D2-D009-FA44-8A26-C1D3E99E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8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C3F728-3972-4127-912A-3182FCAD3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404" y="1041402"/>
            <a:ext cx="6981280" cy="53816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1AB18E-4E61-441B-B506-22EAB5BC4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experimental data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53B697-EB6D-D741-9C7E-C672C64E1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BB127-AB4A-EB42-B7FC-D359BCBE2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4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03C18A-A7B9-6B42-9B08-93F08F79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experimental data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7D4EE96-C11B-43AA-A1ED-72CD39BBF56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907" r="5434"/>
          <a:stretch/>
        </p:blipFill>
        <p:spPr>
          <a:xfrm>
            <a:off x="182880" y="1887918"/>
            <a:ext cx="4242816" cy="3607164"/>
          </a:xfrm>
          <a:prstGeom prst="rect">
            <a:avLst/>
          </a:prstGeom>
        </p:spPr>
      </p:pic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FBC4208-C235-EE47-AA84-E78049E9A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73BCE7D-CF9C-EC4D-B10A-260CA643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2FA53D9E-6DB6-9A4C-8CBE-986AE39DC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2" r="5378"/>
          <a:stretch/>
        </p:blipFill>
        <p:spPr>
          <a:xfrm>
            <a:off x="4425696" y="1858489"/>
            <a:ext cx="4261104" cy="36618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D6B840-FB89-6748-9FAE-61646F0F7A3E}"/>
              </a:ext>
            </a:extLst>
          </p:cNvPr>
          <p:cNvGrpSpPr/>
          <p:nvPr/>
        </p:nvGrpSpPr>
        <p:grpSpPr>
          <a:xfrm>
            <a:off x="3860859" y="2731324"/>
            <a:ext cx="4238356" cy="958074"/>
            <a:chOff x="4227443" y="2522196"/>
            <a:chExt cx="4238356" cy="95807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FBEA912-DCEB-5341-9C87-6B86D1D2EFE6}"/>
                </a:ext>
              </a:extLst>
            </p:cNvPr>
            <p:cNvCxnSpPr>
              <a:cxnSpLocks/>
            </p:cNvCxnSpPr>
            <p:nvPr/>
          </p:nvCxnSpPr>
          <p:spPr>
            <a:xfrm>
              <a:off x="4227443" y="3480270"/>
              <a:ext cx="4011371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1F290AB-841B-1345-B66A-7CFC10541A9E}"/>
                </a:ext>
              </a:extLst>
            </p:cNvPr>
            <p:cNvCxnSpPr>
              <a:cxnSpLocks/>
            </p:cNvCxnSpPr>
            <p:nvPr/>
          </p:nvCxnSpPr>
          <p:spPr>
            <a:xfrm>
              <a:off x="8238814" y="2776112"/>
              <a:ext cx="798" cy="503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53D051-CF12-9647-9792-39183FAB6111}"/>
                </a:ext>
              </a:extLst>
            </p:cNvPr>
            <p:cNvSpPr txBox="1"/>
            <p:nvPr/>
          </p:nvSpPr>
          <p:spPr>
            <a:xfrm>
              <a:off x="8011829" y="2522196"/>
              <a:ext cx="45397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394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 199</a:t>
            </a:r>
            <a:r>
              <a:rPr lang="ru-RU" dirty="0">
                <a:latin typeface="+mj-lt"/>
              </a:rPr>
              <a:t>6</a:t>
            </a:r>
            <a:r>
              <a:rPr lang="en-US" dirty="0">
                <a:latin typeface="+mj-lt"/>
              </a:rPr>
              <a:t>: known nucleon resonances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663" y="1092307"/>
            <a:ext cx="3992880" cy="4216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54543" y="1567246"/>
            <a:ext cx="4104640" cy="4620599"/>
            <a:chOff x="4354543" y="1567244"/>
            <a:chExt cx="4104640" cy="46205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54543" y="2007003"/>
              <a:ext cx="4104640" cy="41808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31570" y="1567244"/>
              <a:ext cx="3916680" cy="51816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543" y="1097986"/>
            <a:ext cx="4582160" cy="14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4105" y="1237304"/>
            <a:ext cx="1168400" cy="1320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DD7B2B-84F4-4F1E-BE1F-A1287D5DB886}"/>
              </a:ext>
            </a:extLst>
          </p:cNvPr>
          <p:cNvSpPr txBox="1"/>
          <p:nvPr/>
        </p:nvSpPr>
        <p:spPr>
          <a:xfrm>
            <a:off x="918180" y="5657916"/>
            <a:ext cx="197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22 N* + 22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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6339C-DF06-0C48-AA2A-5C18A8279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D61FF2-12CA-BD4D-865B-4B6E6CC2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LA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CLAS">
      <a:majorFont>
        <a:latin typeface="Lucida Sans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_teplate_EP.potx" id="{C6749EDF-E4E1-4795-84EA-504515E37D93}" vid="{4818532B-4C5D-4275-B128-5D1A28D03B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8" ma:contentTypeDescription="Create a new document." ma:contentTypeScope="" ma:versionID="5c34612c415cccefa05ee443d38b2159">
  <xsd:schema xmlns:xsd="http://www.w3.org/2001/XMLSchema" xmlns:xs="http://www.w3.org/2001/XMLSchema" xmlns:p="http://schemas.microsoft.com/office/2006/metadata/properties" xmlns:ns3="426b74de-0581-4e94-90c0-1abf6215444e" targetNamespace="http://schemas.microsoft.com/office/2006/metadata/properties" ma:root="true" ma:fieldsID="4dcd70ee664f4e8e1f7ed7dd2986d5ca" ns3:_="">
    <xsd:import namespace="426b74de-0581-4e94-90c0-1abf621544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09476E-8F30-4B90-86ED-F55931BBAB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264B4E-143A-4A0C-B64C-EF4773F79D1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9FA12A4-C451-4302-98E4-5206AD3A1B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6b74de-0581-4e94-90c0-1abf621544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2114</TotalTime>
  <Words>1885</Words>
  <Application>Microsoft Office PowerPoint</Application>
  <PresentationFormat>On-screen Show (4:3)</PresentationFormat>
  <Paragraphs>402</Paragraphs>
  <Slides>26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.PingFangSC-Regular</vt:lpstr>
      <vt:lpstr>Arial</vt:lpstr>
      <vt:lpstr>Calibri</vt:lpstr>
      <vt:lpstr>Courier New</vt:lpstr>
      <vt:lpstr>Helvetica</vt:lpstr>
      <vt:lpstr>Lucida Sans</vt:lpstr>
      <vt:lpstr>Palatino Linotype</vt:lpstr>
      <vt:lpstr>PingFangSC-Regular</vt:lpstr>
      <vt:lpstr>Symbol</vt:lpstr>
      <vt:lpstr>Tahoma</vt:lpstr>
      <vt:lpstr>Times New Roman</vt:lpstr>
      <vt:lpstr>Wingdings</vt:lpstr>
      <vt:lpstr>Zapf Dingbats</vt:lpstr>
      <vt:lpstr>Office Theme</vt:lpstr>
      <vt:lpstr>Acrobat Document</vt:lpstr>
      <vt:lpstr>PowerPoint Presentation</vt:lpstr>
      <vt:lpstr>Outline</vt:lpstr>
      <vt:lpstr>1947: Discovery of pion</vt:lpstr>
      <vt:lpstr>1949: First pion photoproduction experiment</vt:lpstr>
      <vt:lpstr>1952: Discovery of Δ resonance</vt:lpstr>
      <vt:lpstr>1983: Baryon spectroscopy is 30 years old</vt:lpstr>
      <vt:lpstr>Evolution of experimental data</vt:lpstr>
      <vt:lpstr>Evolution of experimental data</vt:lpstr>
      <vt:lpstr> 1996: known nucleon resonances</vt:lpstr>
      <vt:lpstr>Experimental facilities</vt:lpstr>
      <vt:lpstr>CEBAF Large Acceptance Spectrometer 1997-2012</vt:lpstr>
      <vt:lpstr>CLAS photoproduction measurement</vt:lpstr>
      <vt:lpstr>Data summary (CLAS vs world)</vt:lpstr>
      <vt:lpstr>Bump?</vt:lpstr>
      <vt:lpstr>Polarization transfer Cx and Cz</vt:lpstr>
      <vt:lpstr>Cross sections and P</vt:lpstr>
      <vt:lpstr>Latest η' photoproduction results</vt:lpstr>
      <vt:lpstr>Latest ω photoproduction results</vt:lpstr>
      <vt:lpstr>d  π-p(p)</vt:lpstr>
      <vt:lpstr>E asymmetry for  p → nπ+ </vt:lpstr>
      <vt:lpstr>Δ(2200)7/2-</vt:lpstr>
      <vt:lpstr>Pre-Summary I N* PDG 2018 vs 1996</vt:lpstr>
      <vt:lpstr>Pre-Summary II * PDG 2018 vs 1996</vt:lpstr>
      <vt:lpstr>Pre-Summary III N* PDG 2018 vs 1996</vt:lpstr>
      <vt:lpstr>Pre-Summary IV Δ PDG 2018 vs 1996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Pasyuk</dc:creator>
  <cp:lastModifiedBy>Eugene Pasyuk</cp:lastModifiedBy>
  <cp:revision>26</cp:revision>
  <dcterms:created xsi:type="dcterms:W3CDTF">2019-11-04T00:44:11Z</dcterms:created>
  <dcterms:modified xsi:type="dcterms:W3CDTF">2019-11-09T02:05:28Z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