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tmp" ContentType="image/png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74" r:id="rId3"/>
    <p:sldMasterId id="2147483686" r:id="rId4"/>
    <p:sldMasterId id="2147483692" r:id="rId5"/>
    <p:sldMasterId id="2147483720" r:id="rId6"/>
    <p:sldMasterId id="2147483732" r:id="rId7"/>
    <p:sldMasterId id="2147483748" r:id="rId8"/>
    <p:sldMasterId id="2147483788" r:id="rId9"/>
    <p:sldMasterId id="2147483825" r:id="rId10"/>
    <p:sldMasterId id="2147483843" r:id="rId11"/>
    <p:sldMasterId id="2147483860" r:id="rId12"/>
  </p:sldMasterIdLst>
  <p:notesMasterIdLst>
    <p:notesMasterId r:id="rId31"/>
  </p:notesMasterIdLst>
  <p:handoutMasterIdLst>
    <p:handoutMasterId r:id="rId32"/>
  </p:handoutMasterIdLst>
  <p:sldIdLst>
    <p:sldId id="1303" r:id="rId13"/>
    <p:sldId id="1307" r:id="rId14"/>
    <p:sldId id="259" r:id="rId15"/>
    <p:sldId id="258" r:id="rId16"/>
    <p:sldId id="1300" r:id="rId17"/>
    <p:sldId id="1306" r:id="rId18"/>
    <p:sldId id="256" r:id="rId19"/>
    <p:sldId id="1305" r:id="rId20"/>
    <p:sldId id="1296" r:id="rId21"/>
    <p:sldId id="1326" r:id="rId22"/>
    <p:sldId id="1327" r:id="rId23"/>
    <p:sldId id="1317" r:id="rId24"/>
    <p:sldId id="1328" r:id="rId25"/>
    <p:sldId id="1323" r:id="rId26"/>
    <p:sldId id="1324" r:id="rId27"/>
    <p:sldId id="1325" r:id="rId28"/>
    <p:sldId id="1329" r:id="rId29"/>
    <p:sldId id="1330" r:id="rId30"/>
  </p:sldIdLst>
  <p:sldSz cx="9144000" cy="6858000" type="screen4x3"/>
  <p:notesSz cx="6946900" cy="9220200"/>
  <p:defaultTextStyle>
    <a:defPPr>
      <a:defRPr lang="en-GB"/>
    </a:defPPr>
    <a:lvl1pPr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742950" indent="-28575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1143000" indent="-22860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600200" indent="-22860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2057400" indent="-228600" algn="l" defTabSz="457200" rtl="0" eaLnBrk="0" fontAlgn="base" hangingPunct="0">
      <a:lnSpc>
        <a:spcPct val="12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032A501-4F5A-4041-9694-E6285089501A}">
          <p14:sldIdLst>
            <p14:sldId id="1303"/>
            <p14:sldId id="1307"/>
            <p14:sldId id="259"/>
            <p14:sldId id="258"/>
            <p14:sldId id="1300"/>
            <p14:sldId id="1306"/>
            <p14:sldId id="256"/>
            <p14:sldId id="1305"/>
            <p14:sldId id="1296"/>
            <p14:sldId id="1326"/>
            <p14:sldId id="1327"/>
            <p14:sldId id="1317"/>
            <p14:sldId id="1328"/>
            <p14:sldId id="1323"/>
            <p14:sldId id="1324"/>
            <p14:sldId id="1325"/>
            <p14:sldId id="1329"/>
            <p14:sldId id="1330"/>
          </p14:sldIdLst>
        </p14:section>
        <p14:section name="Untitled Section" id="{850FE3C3-022B-8B43-91DA-AD5E6B21432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66">
          <p15:clr>
            <a:srgbClr val="A4A3A4"/>
          </p15:clr>
        </p15:guide>
        <p15:guide id="2" pos="205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35" autoAdjust="0"/>
    <p:restoredTop sz="94582" autoAdjust="0"/>
  </p:normalViewPr>
  <p:slideViewPr>
    <p:cSldViewPr>
      <p:cViewPr varScale="1">
        <p:scale>
          <a:sx n="105" d="100"/>
          <a:sy n="105" d="100"/>
        </p:scale>
        <p:origin x="1048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766"/>
        <p:guide pos="205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3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Wood" userId="S::saw@jlab.org::939c12a8-91f6-4285-a67c-e6ee483c1ca2" providerId="AD" clId="Web-{ADA77F10-70C0-499A-84CE-315B72A72DB3}"/>
  </pc:docChgLst>
  <pc:docChgLst>
    <pc:chgData name="Stephen Wood" userId="939c12a8-91f6-4285-a67c-e6ee483c1ca2" providerId="ADAL" clId="{F58257D4-DAC7-5445-98DD-7266E3239628}"/>
  </pc:docChgLst>
  <pc:docChgLst>
    <pc:chgData name="Stephen Wood" userId="939c12a8-91f6-4285-a67c-e6ee483c1ca2" providerId="ADAL" clId="{DB30821F-CB43-C547-B07E-EF2C82F51368}"/>
    <pc:docChg chg="addSld delSld modSld modSection">
      <pc:chgData name="Stephen Wood" userId="939c12a8-91f6-4285-a67c-e6ee483c1ca2" providerId="ADAL" clId="{DB30821F-CB43-C547-B07E-EF2C82F51368}" dt="2019-06-25T13:34:04.484" v="5" actId="2696"/>
      <pc:docMkLst>
        <pc:docMk/>
      </pc:docMkLst>
      <pc:sldChg chg="add">
        <pc:chgData name="Stephen Wood" userId="939c12a8-91f6-4285-a67c-e6ee483c1ca2" providerId="ADAL" clId="{DB30821F-CB43-C547-B07E-EF2C82F51368}" dt="2019-06-25T13:33:40.978" v="0"/>
        <pc:sldMkLst>
          <pc:docMk/>
          <pc:sldMk cId="719871619" sldId="413"/>
        </pc:sldMkLst>
      </pc:sldChg>
      <pc:sldChg chg="add">
        <pc:chgData name="Stephen Wood" userId="939c12a8-91f6-4285-a67c-e6ee483c1ca2" providerId="ADAL" clId="{DB30821F-CB43-C547-B07E-EF2C82F51368}" dt="2019-06-25T13:33:40.978" v="0"/>
        <pc:sldMkLst>
          <pc:docMk/>
          <pc:sldMk cId="2355648069" sldId="435"/>
        </pc:sldMkLst>
      </pc:sldChg>
    </pc:docChg>
  </pc:docChgLst>
  <pc:docChgLst>
    <pc:chgData name="Stephen Wood" userId="939c12a8-91f6-4285-a67c-e6ee483c1ca2" providerId="ADAL" clId="{61ED2C9D-F205-D544-AFFD-B39E49C0EBCE}"/>
    <pc:docChg chg="undo custSel addSld delSld modSld sldOrd modSection">
      <pc:chgData name="Stephen Wood" userId="939c12a8-91f6-4285-a67c-e6ee483c1ca2" providerId="ADAL" clId="{61ED2C9D-F205-D544-AFFD-B39E49C0EBCE}" dt="2019-06-28T16:22:07.713" v="6355" actId="20577"/>
      <pc:docMkLst>
        <pc:docMk/>
      </pc:docMkLst>
      <pc:sldChg chg="addSp modSp add">
        <pc:chgData name="Stephen Wood" userId="939c12a8-91f6-4285-a67c-e6ee483c1ca2" providerId="ADAL" clId="{61ED2C9D-F205-D544-AFFD-B39E49C0EBCE}" dt="2019-06-26T18:09:17.477" v="3138" actId="14100"/>
        <pc:sldMkLst>
          <pc:docMk/>
          <pc:sldMk cId="1679460551" sldId="256"/>
        </pc:sldMkLst>
        <pc:spChg chg="mod">
          <ac:chgData name="Stephen Wood" userId="939c12a8-91f6-4285-a67c-e6ee483c1ca2" providerId="ADAL" clId="{61ED2C9D-F205-D544-AFFD-B39E49C0EBCE}" dt="2019-06-26T18:04:46.181" v="3100" actId="20577"/>
          <ac:spMkLst>
            <pc:docMk/>
            <pc:sldMk cId="1679460551" sldId="256"/>
            <ac:spMk id="5" creationId="{00000000-0000-0000-0000-000000000000}"/>
          </ac:spMkLst>
        </pc:spChg>
        <pc:spChg chg="mod">
          <ac:chgData name="Stephen Wood" userId="939c12a8-91f6-4285-a67c-e6ee483c1ca2" providerId="ADAL" clId="{61ED2C9D-F205-D544-AFFD-B39E49C0EBCE}" dt="2019-06-26T18:08:17.525" v="3101" actId="1076"/>
          <ac:spMkLst>
            <pc:docMk/>
            <pc:sldMk cId="1679460551" sldId="256"/>
            <ac:spMk id="16" creationId="{00000000-0000-0000-0000-000000000000}"/>
          </ac:spMkLst>
        </pc:spChg>
        <pc:spChg chg="add mod">
          <ac:chgData name="Stephen Wood" userId="939c12a8-91f6-4285-a67c-e6ee483c1ca2" providerId="ADAL" clId="{61ED2C9D-F205-D544-AFFD-B39E49C0EBCE}" dt="2019-06-26T18:09:17.477" v="3138" actId="14100"/>
          <ac:spMkLst>
            <pc:docMk/>
            <pc:sldMk cId="1679460551" sldId="256"/>
            <ac:spMk id="17" creationId="{0F03EAB1-CD3C-6441-BBAE-A37E2F5D951B}"/>
          </ac:spMkLst>
        </pc:spChg>
      </pc:sldChg>
      <pc:sldChg chg="add modNotesTx">
        <pc:chgData name="Stephen Wood" userId="939c12a8-91f6-4285-a67c-e6ee483c1ca2" providerId="ADAL" clId="{61ED2C9D-F205-D544-AFFD-B39E49C0EBCE}" dt="2019-06-26T18:36:08.146" v="3476" actId="20577"/>
        <pc:sldMkLst>
          <pc:docMk/>
          <pc:sldMk cId="550715114" sldId="258"/>
        </pc:sldMkLst>
      </pc:sldChg>
      <pc:sldChg chg="add">
        <pc:chgData name="Stephen Wood" userId="939c12a8-91f6-4285-a67c-e6ee483c1ca2" providerId="ADAL" clId="{61ED2C9D-F205-D544-AFFD-B39E49C0EBCE}" dt="2019-06-26T18:29:11.191" v="3475"/>
        <pc:sldMkLst>
          <pc:docMk/>
          <pc:sldMk cId="2337123050" sldId="259"/>
        </pc:sldMkLst>
      </pc:sldChg>
      <pc:sldChg chg="modSp add modNotesTx">
        <pc:chgData name="Stephen Wood" userId="939c12a8-91f6-4285-a67c-e6ee483c1ca2" providerId="ADAL" clId="{61ED2C9D-F205-D544-AFFD-B39E49C0EBCE}" dt="2019-06-27T01:38:22.752" v="5835" actId="1076"/>
        <pc:sldMkLst>
          <pc:docMk/>
          <pc:sldMk cId="3321870874" sldId="260"/>
        </pc:sldMkLst>
        <pc:spChg chg="mod">
          <ac:chgData name="Stephen Wood" userId="939c12a8-91f6-4285-a67c-e6ee483c1ca2" providerId="ADAL" clId="{61ED2C9D-F205-D544-AFFD-B39E49C0EBCE}" dt="2019-06-27T01:36:26.899" v="5834" actId="20577"/>
          <ac:spMkLst>
            <pc:docMk/>
            <pc:sldMk cId="3321870874" sldId="260"/>
            <ac:spMk id="11" creationId="{1588E2BE-EFA2-D742-A7E3-727C29DC7FEC}"/>
          </ac:spMkLst>
        </pc:spChg>
        <pc:picChg chg="mod">
          <ac:chgData name="Stephen Wood" userId="939c12a8-91f6-4285-a67c-e6ee483c1ca2" providerId="ADAL" clId="{61ED2C9D-F205-D544-AFFD-B39E49C0EBCE}" dt="2019-06-27T01:32:28.999" v="5781" actId="1076"/>
          <ac:picMkLst>
            <pc:docMk/>
            <pc:sldMk cId="3321870874" sldId="260"/>
            <ac:picMk id="12" creationId="{108500E3-E928-EA42-9A1D-B7952BAE11C7}"/>
          </ac:picMkLst>
        </pc:picChg>
        <pc:cxnChg chg="mod">
          <ac:chgData name="Stephen Wood" userId="939c12a8-91f6-4285-a67c-e6ee483c1ca2" providerId="ADAL" clId="{61ED2C9D-F205-D544-AFFD-B39E49C0EBCE}" dt="2019-06-27T01:38:22.752" v="5835" actId="1076"/>
          <ac:cxnSpMkLst>
            <pc:docMk/>
            <pc:sldMk cId="3321870874" sldId="260"/>
            <ac:cxnSpMk id="17" creationId="{65CC3160-8092-D141-8C9C-C1EF8DF66AA1}"/>
          </ac:cxnSpMkLst>
        </pc:cxnChg>
      </pc:sldChg>
      <pc:sldChg chg="addSp modSp">
        <pc:chgData name="Stephen Wood" userId="939c12a8-91f6-4285-a67c-e6ee483c1ca2" providerId="ADAL" clId="{61ED2C9D-F205-D544-AFFD-B39E49C0EBCE}" dt="2019-06-26T15:13:25.561" v="2199" actId="1076"/>
        <pc:sldMkLst>
          <pc:docMk/>
          <pc:sldMk cId="719871619" sldId="413"/>
        </pc:sldMkLst>
        <pc:spChg chg="mod">
          <ac:chgData name="Stephen Wood" userId="939c12a8-91f6-4285-a67c-e6ee483c1ca2" providerId="ADAL" clId="{61ED2C9D-F205-D544-AFFD-B39E49C0EBCE}" dt="2019-06-26T15:13:22.428" v="2198" actId="20577"/>
          <ac:spMkLst>
            <pc:docMk/>
            <pc:sldMk cId="719871619" sldId="413"/>
            <ac:spMk id="2" creationId="{C3D94396-1B1F-CD4C-82CB-C2B394F05CD7}"/>
          </ac:spMkLst>
        </pc:spChg>
        <pc:picChg chg="add mod">
          <ac:chgData name="Stephen Wood" userId="939c12a8-91f6-4285-a67c-e6ee483c1ca2" providerId="ADAL" clId="{61ED2C9D-F205-D544-AFFD-B39E49C0EBCE}" dt="2019-06-26T15:12:54.794" v="2194" actId="14100"/>
          <ac:picMkLst>
            <pc:docMk/>
            <pc:sldMk cId="719871619" sldId="413"/>
            <ac:picMk id="5" creationId="{5039F64C-5220-FB4C-BBE5-247EF5D4217F}"/>
          </ac:picMkLst>
        </pc:picChg>
        <pc:picChg chg="mod">
          <ac:chgData name="Stephen Wood" userId="939c12a8-91f6-4285-a67c-e6ee483c1ca2" providerId="ADAL" clId="{61ED2C9D-F205-D544-AFFD-B39E49C0EBCE}" dt="2019-06-26T15:13:25.561" v="2199" actId="1076"/>
          <ac:picMkLst>
            <pc:docMk/>
            <pc:sldMk cId="719871619" sldId="413"/>
            <ac:picMk id="6" creationId="{CC090925-8B6C-A74D-B0D2-02E49D280E45}"/>
          </ac:picMkLst>
        </pc:picChg>
      </pc:sldChg>
      <pc:sldChg chg="modSp ord modNotesTx">
        <pc:chgData name="Stephen Wood" userId="939c12a8-91f6-4285-a67c-e6ee483c1ca2" providerId="ADAL" clId="{61ED2C9D-F205-D544-AFFD-B39E49C0EBCE}" dt="2019-06-26T17:56:08.489" v="3016" actId="20577"/>
        <pc:sldMkLst>
          <pc:docMk/>
          <pc:sldMk cId="2355648069" sldId="435"/>
        </pc:sldMkLst>
        <pc:spChg chg="mod">
          <ac:chgData name="Stephen Wood" userId="939c12a8-91f6-4285-a67c-e6ee483c1ca2" providerId="ADAL" clId="{61ED2C9D-F205-D544-AFFD-B39E49C0EBCE}" dt="2019-06-26T17:56:08.489" v="3016" actId="20577"/>
          <ac:spMkLst>
            <pc:docMk/>
            <pc:sldMk cId="2355648069" sldId="435"/>
            <ac:spMk id="2" creationId="{00000000-0000-0000-0000-000000000000}"/>
          </ac:spMkLst>
        </pc:spChg>
        <pc:spChg chg="mod">
          <ac:chgData name="Stephen Wood" userId="939c12a8-91f6-4285-a67c-e6ee483c1ca2" providerId="ADAL" clId="{61ED2C9D-F205-D544-AFFD-B39E49C0EBCE}" dt="2019-06-26T17:56:04.963" v="3003" actId="20577"/>
          <ac:spMkLst>
            <pc:docMk/>
            <pc:sldMk cId="2355648069" sldId="435"/>
            <ac:spMk id="10" creationId="{00000000-0000-0000-0000-000000000000}"/>
          </ac:spMkLst>
        </pc:spChg>
      </pc:sldChg>
      <pc:sldChg chg="addSp modSp add">
        <pc:chgData name="Stephen Wood" userId="939c12a8-91f6-4285-a67c-e6ee483c1ca2" providerId="ADAL" clId="{61ED2C9D-F205-D544-AFFD-B39E49C0EBCE}" dt="2019-06-26T20:17:43.600" v="5125" actId="14100"/>
        <pc:sldMkLst>
          <pc:docMk/>
          <pc:sldMk cId="3413993535" sldId="574"/>
        </pc:sldMkLst>
        <pc:spChg chg="add mod">
          <ac:chgData name="Stephen Wood" userId="939c12a8-91f6-4285-a67c-e6ee483c1ca2" providerId="ADAL" clId="{61ED2C9D-F205-D544-AFFD-B39E49C0EBCE}" dt="2019-06-26T20:17:43.600" v="5125" actId="14100"/>
          <ac:spMkLst>
            <pc:docMk/>
            <pc:sldMk cId="3413993535" sldId="574"/>
            <ac:spMk id="11" creationId="{B9EBE4F8-3798-AF45-A908-65AF768C28C0}"/>
          </ac:spMkLst>
        </pc:spChg>
      </pc:sldChg>
      <pc:sldChg chg="addSp delSp modSp add">
        <pc:chgData name="Stephen Wood" userId="939c12a8-91f6-4285-a67c-e6ee483c1ca2" providerId="ADAL" clId="{61ED2C9D-F205-D544-AFFD-B39E49C0EBCE}" dt="2019-06-27T01:27:04.340" v="5780" actId="20577"/>
        <pc:sldMkLst>
          <pc:docMk/>
          <pc:sldMk cId="4253582269" sldId="575"/>
        </pc:sldMkLst>
        <pc:spChg chg="mod">
          <ac:chgData name="Stephen Wood" userId="939c12a8-91f6-4285-a67c-e6ee483c1ca2" providerId="ADAL" clId="{61ED2C9D-F205-D544-AFFD-B39E49C0EBCE}" dt="2019-06-27T01:27:04.340" v="5780" actId="20577"/>
          <ac:spMkLst>
            <pc:docMk/>
            <pc:sldMk cId="4253582269" sldId="575"/>
            <ac:spMk id="19" creationId="{00000000-0000-0000-0000-000000000000}"/>
          </ac:spMkLst>
        </pc:spChg>
        <pc:spChg chg="del">
          <ac:chgData name="Stephen Wood" userId="939c12a8-91f6-4285-a67c-e6ee483c1ca2" providerId="ADAL" clId="{61ED2C9D-F205-D544-AFFD-B39E49C0EBCE}" dt="2019-06-26T20:17:00.408" v="5100" actId="478"/>
          <ac:spMkLst>
            <pc:docMk/>
            <pc:sldMk cId="4253582269" sldId="575"/>
            <ac:spMk id="27" creationId="{470CEC32-DEB1-AC48-806A-5DC6FDA80EDF}"/>
          </ac:spMkLst>
        </pc:spChg>
        <pc:picChg chg="del">
          <ac:chgData name="Stephen Wood" userId="939c12a8-91f6-4285-a67c-e6ee483c1ca2" providerId="ADAL" clId="{61ED2C9D-F205-D544-AFFD-B39E49C0EBCE}" dt="2019-06-26T20:16:58.570" v="5099" actId="478"/>
          <ac:picMkLst>
            <pc:docMk/>
            <pc:sldMk cId="4253582269" sldId="575"/>
            <ac:picMk id="20" creationId="{4E761B0D-D345-2641-A60C-9C94481C801B}"/>
          </ac:picMkLst>
        </pc:picChg>
        <pc:picChg chg="del">
          <ac:chgData name="Stephen Wood" userId="939c12a8-91f6-4285-a67c-e6ee483c1ca2" providerId="ADAL" clId="{61ED2C9D-F205-D544-AFFD-B39E49C0EBCE}" dt="2019-06-26T20:17:04.682" v="5103" actId="478"/>
          <ac:picMkLst>
            <pc:docMk/>
            <pc:sldMk cId="4253582269" sldId="575"/>
            <ac:picMk id="21" creationId="{476E36E7-04C9-E64D-8E64-6138439E4054}"/>
          </ac:picMkLst>
        </pc:picChg>
        <pc:picChg chg="del">
          <ac:chgData name="Stephen Wood" userId="939c12a8-91f6-4285-a67c-e6ee483c1ca2" providerId="ADAL" clId="{61ED2C9D-F205-D544-AFFD-B39E49C0EBCE}" dt="2019-06-26T20:17:04.024" v="5102" actId="478"/>
          <ac:picMkLst>
            <pc:docMk/>
            <pc:sldMk cId="4253582269" sldId="575"/>
            <ac:picMk id="29" creationId="{3652CA42-DA6B-F54B-A350-92DB2AF5B2EF}"/>
          </ac:picMkLst>
        </pc:picChg>
        <pc:cxnChg chg="add del">
          <ac:chgData name="Stephen Wood" userId="939c12a8-91f6-4285-a67c-e6ee483c1ca2" providerId="ADAL" clId="{61ED2C9D-F205-D544-AFFD-B39E49C0EBCE}" dt="2019-06-26T20:17:01.903" v="5101" actId="478"/>
          <ac:cxnSpMkLst>
            <pc:docMk/>
            <pc:sldMk cId="4253582269" sldId="575"/>
            <ac:cxnSpMk id="10" creationId="{BD7C28D2-D632-E443-AA62-9D8166AB90C7}"/>
          </ac:cxnSpMkLst>
        </pc:cxnChg>
        <pc:cxnChg chg="del mod">
          <ac:chgData name="Stephen Wood" userId="939c12a8-91f6-4285-a67c-e6ee483c1ca2" providerId="ADAL" clId="{61ED2C9D-F205-D544-AFFD-B39E49C0EBCE}" dt="2019-06-27T01:17:06.259" v="5729" actId="478"/>
          <ac:cxnSpMkLst>
            <pc:docMk/>
            <pc:sldMk cId="4253582269" sldId="575"/>
            <ac:cxnSpMk id="23" creationId="{0983D21E-F465-F94A-BB26-2D320E09FE8F}"/>
          </ac:cxnSpMkLst>
        </pc:cxnChg>
        <pc:cxnChg chg="del">
          <ac:chgData name="Stephen Wood" userId="939c12a8-91f6-4285-a67c-e6ee483c1ca2" providerId="ADAL" clId="{61ED2C9D-F205-D544-AFFD-B39E49C0EBCE}" dt="2019-06-27T01:17:08.499" v="5730" actId="478"/>
          <ac:cxnSpMkLst>
            <pc:docMk/>
            <pc:sldMk cId="4253582269" sldId="575"/>
            <ac:cxnSpMk id="24" creationId="{34751BF9-3574-4049-8CA2-3FA706DA81BA}"/>
          </ac:cxnSpMkLst>
        </pc:cxnChg>
      </pc:sldChg>
      <pc:sldChg chg="del">
        <pc:chgData name="Stephen Wood" userId="939c12a8-91f6-4285-a67c-e6ee483c1ca2" providerId="ADAL" clId="{61ED2C9D-F205-D544-AFFD-B39E49C0EBCE}" dt="2019-06-27T01:41:33.406" v="5852" actId="2696"/>
        <pc:sldMkLst>
          <pc:docMk/>
          <pc:sldMk cId="3739958765" sldId="578"/>
        </pc:sldMkLst>
      </pc:sldChg>
      <pc:sldChg chg="del">
        <pc:chgData name="Stephen Wood" userId="939c12a8-91f6-4285-a67c-e6ee483c1ca2" providerId="ADAL" clId="{61ED2C9D-F205-D544-AFFD-B39E49C0EBCE}" dt="2019-06-27T01:41:33.381" v="5851" actId="2696"/>
        <pc:sldMkLst>
          <pc:docMk/>
          <pc:sldMk cId="1465482112" sldId="1271"/>
        </pc:sldMkLst>
      </pc:sldChg>
      <pc:sldChg chg="addSp delSp modSp add">
        <pc:chgData name="Stephen Wood" userId="939c12a8-91f6-4285-a67c-e6ee483c1ca2" providerId="ADAL" clId="{61ED2C9D-F205-D544-AFFD-B39E49C0EBCE}" dt="2019-06-26T18:21:48.650" v="3436" actId="1076"/>
        <pc:sldMkLst>
          <pc:docMk/>
          <pc:sldMk cId="2096750202" sldId="1274"/>
        </pc:sldMkLst>
        <pc:spChg chg="mod">
          <ac:chgData name="Stephen Wood" userId="939c12a8-91f6-4285-a67c-e6ee483c1ca2" providerId="ADAL" clId="{61ED2C9D-F205-D544-AFFD-B39E49C0EBCE}" dt="2019-06-26T13:17:25.637" v="1050" actId="255"/>
          <ac:spMkLst>
            <pc:docMk/>
            <pc:sldMk cId="2096750202" sldId="1274"/>
            <ac:spMk id="2" creationId="{C9BB2594-0B3D-9B4D-A435-C90C0D2C1E26}"/>
          </ac:spMkLst>
        </pc:spChg>
        <pc:spChg chg="del mod">
          <ac:chgData name="Stephen Wood" userId="939c12a8-91f6-4285-a67c-e6ee483c1ca2" providerId="ADAL" clId="{61ED2C9D-F205-D544-AFFD-B39E49C0EBCE}" dt="2019-06-26T13:17:06.508" v="1023" actId="478"/>
          <ac:spMkLst>
            <pc:docMk/>
            <pc:sldMk cId="2096750202" sldId="1274"/>
            <ac:spMk id="3" creationId="{6A3BE070-1947-074E-9B47-24A3706E4E8B}"/>
          </ac:spMkLst>
        </pc:spChg>
        <pc:spChg chg="mod">
          <ac:chgData name="Stephen Wood" userId="939c12a8-91f6-4285-a67c-e6ee483c1ca2" providerId="ADAL" clId="{61ED2C9D-F205-D544-AFFD-B39E49C0EBCE}" dt="2019-06-26T13:26:37.671" v="1097" actId="1076"/>
          <ac:spMkLst>
            <pc:docMk/>
            <pc:sldMk cId="2096750202" sldId="1274"/>
            <ac:spMk id="26" creationId="{F462F1FF-5FAA-EC44-B888-6A7B8863114F}"/>
          </ac:spMkLst>
        </pc:spChg>
        <pc:spChg chg="add mod">
          <ac:chgData name="Stephen Wood" userId="939c12a8-91f6-4285-a67c-e6ee483c1ca2" providerId="ADAL" clId="{61ED2C9D-F205-D544-AFFD-B39E49C0EBCE}" dt="2019-06-26T13:26:43.431" v="1099" actId="1076"/>
          <ac:spMkLst>
            <pc:docMk/>
            <pc:sldMk cId="2096750202" sldId="1274"/>
            <ac:spMk id="27" creationId="{DE74D82C-E25C-F749-8709-485E584DECE6}"/>
          </ac:spMkLst>
        </pc:spChg>
        <pc:spChg chg="add mod">
          <ac:chgData name="Stephen Wood" userId="939c12a8-91f6-4285-a67c-e6ee483c1ca2" providerId="ADAL" clId="{61ED2C9D-F205-D544-AFFD-B39E49C0EBCE}" dt="2019-06-26T18:21:48.650" v="3436" actId="1076"/>
          <ac:spMkLst>
            <pc:docMk/>
            <pc:sldMk cId="2096750202" sldId="1274"/>
            <ac:spMk id="28" creationId="{FBA49BF2-0134-6043-BA37-42CC35C2D3D9}"/>
          </ac:spMkLst>
        </pc:spChg>
        <pc:grpChg chg="mod">
          <ac:chgData name="Stephen Wood" userId="939c12a8-91f6-4285-a67c-e6ee483c1ca2" providerId="ADAL" clId="{61ED2C9D-F205-D544-AFFD-B39E49C0EBCE}" dt="2019-06-26T13:26:33.345" v="1096" actId="14100"/>
          <ac:grpSpMkLst>
            <pc:docMk/>
            <pc:sldMk cId="2096750202" sldId="1274"/>
            <ac:grpSpMk id="11" creationId="{5EC37DB5-87AD-4844-A920-5F4C6EF29F1D}"/>
          </ac:grpSpMkLst>
        </pc:grpChg>
        <pc:picChg chg="add mod">
          <ac:chgData name="Stephen Wood" userId="939c12a8-91f6-4285-a67c-e6ee483c1ca2" providerId="ADAL" clId="{61ED2C9D-F205-D544-AFFD-B39E49C0EBCE}" dt="2019-06-26T13:26:40.355" v="1098" actId="14100"/>
          <ac:picMkLst>
            <pc:docMk/>
            <pc:sldMk cId="2096750202" sldId="1274"/>
            <ac:picMk id="6" creationId="{0B8858E0-9533-E241-9CDC-A2A6B7F2D9CA}"/>
          </ac:picMkLst>
        </pc:picChg>
        <pc:picChg chg="del">
          <ac:chgData name="Stephen Wood" userId="939c12a8-91f6-4285-a67c-e6ee483c1ca2" providerId="ADAL" clId="{61ED2C9D-F205-D544-AFFD-B39E49C0EBCE}" dt="2019-06-26T13:17:01.592" v="1022" actId="478"/>
          <ac:picMkLst>
            <pc:docMk/>
            <pc:sldMk cId="2096750202" sldId="1274"/>
            <ac:picMk id="10" creationId="{45654294-1FBD-5D41-B539-436431418124}"/>
          </ac:picMkLst>
        </pc:picChg>
      </pc:sldChg>
      <pc:sldChg chg="delSp modSp add ord modNotesTx">
        <pc:chgData name="Stephen Wood" userId="939c12a8-91f6-4285-a67c-e6ee483c1ca2" providerId="ADAL" clId="{61ED2C9D-F205-D544-AFFD-B39E49C0EBCE}" dt="2019-06-28T16:22:07.713" v="6355" actId="20577"/>
        <pc:sldMkLst>
          <pc:docMk/>
          <pc:sldMk cId="2072354048" sldId="1275"/>
        </pc:sldMkLst>
        <pc:spChg chg="mod">
          <ac:chgData name="Stephen Wood" userId="939c12a8-91f6-4285-a67c-e6ee483c1ca2" providerId="ADAL" clId="{61ED2C9D-F205-D544-AFFD-B39E49C0EBCE}" dt="2019-06-26T17:56:42.778" v="3043" actId="20577"/>
          <ac:spMkLst>
            <pc:docMk/>
            <pc:sldMk cId="2072354048" sldId="1275"/>
            <ac:spMk id="2" creationId="{00000000-0000-0000-0000-000000000000}"/>
          </ac:spMkLst>
        </pc:spChg>
        <pc:spChg chg="del mod">
          <ac:chgData name="Stephen Wood" userId="939c12a8-91f6-4285-a67c-e6ee483c1ca2" providerId="ADAL" clId="{61ED2C9D-F205-D544-AFFD-B39E49C0EBCE}" dt="2019-06-26T17:40:04.900" v="2611" actId="478"/>
          <ac:spMkLst>
            <pc:docMk/>
            <pc:sldMk cId="2072354048" sldId="1275"/>
            <ac:spMk id="4" creationId="{00000000-0000-0000-0000-000000000000}"/>
          </ac:spMkLst>
        </pc:spChg>
        <pc:spChg chg="mod">
          <ac:chgData name="Stephen Wood" userId="939c12a8-91f6-4285-a67c-e6ee483c1ca2" providerId="ADAL" clId="{61ED2C9D-F205-D544-AFFD-B39E49C0EBCE}" dt="2019-06-28T16:22:07.713" v="6355" actId="20577"/>
          <ac:spMkLst>
            <pc:docMk/>
            <pc:sldMk cId="2072354048" sldId="1275"/>
            <ac:spMk id="10" creationId="{00000000-0000-0000-0000-000000000000}"/>
          </ac:spMkLst>
        </pc:spChg>
      </pc:sldChg>
      <pc:sldChg chg="modSp add">
        <pc:chgData name="Stephen Wood" userId="939c12a8-91f6-4285-a67c-e6ee483c1ca2" providerId="ADAL" clId="{61ED2C9D-F205-D544-AFFD-B39E49C0EBCE}" dt="2019-06-27T02:09:56.316" v="5857" actId="20577"/>
        <pc:sldMkLst>
          <pc:docMk/>
          <pc:sldMk cId="2576789548" sldId="1276"/>
        </pc:sldMkLst>
        <pc:spChg chg="mod">
          <ac:chgData name="Stephen Wood" userId="939c12a8-91f6-4285-a67c-e6ee483c1ca2" providerId="ADAL" clId="{61ED2C9D-F205-D544-AFFD-B39E49C0EBCE}" dt="2019-06-26T17:55:27.358" v="2996" actId="20577"/>
          <ac:spMkLst>
            <pc:docMk/>
            <pc:sldMk cId="2576789548" sldId="1276"/>
            <ac:spMk id="2" creationId="{00000000-0000-0000-0000-000000000000}"/>
          </ac:spMkLst>
        </pc:spChg>
        <pc:spChg chg="mod">
          <ac:chgData name="Stephen Wood" userId="939c12a8-91f6-4285-a67c-e6ee483c1ca2" providerId="ADAL" clId="{61ED2C9D-F205-D544-AFFD-B39E49C0EBCE}" dt="2019-06-27T02:09:56.316" v="5857" actId="20577"/>
          <ac:spMkLst>
            <pc:docMk/>
            <pc:sldMk cId="2576789548" sldId="1276"/>
            <ac:spMk id="10" creationId="{00000000-0000-0000-0000-000000000000}"/>
          </ac:spMkLst>
        </pc:spChg>
      </pc:sldChg>
      <pc:sldChg chg="addSp delSp modSp add ord">
        <pc:chgData name="Stephen Wood" userId="939c12a8-91f6-4285-a67c-e6ee483c1ca2" providerId="ADAL" clId="{61ED2C9D-F205-D544-AFFD-B39E49C0EBCE}" dt="2019-06-26T20:30:53.816" v="5277" actId="20577"/>
        <pc:sldMkLst>
          <pc:docMk/>
          <pc:sldMk cId="2851585879" sldId="1277"/>
        </pc:sldMkLst>
        <pc:spChg chg="mod">
          <ac:chgData name="Stephen Wood" userId="939c12a8-91f6-4285-a67c-e6ee483c1ca2" providerId="ADAL" clId="{61ED2C9D-F205-D544-AFFD-B39E49C0EBCE}" dt="2019-06-26T20:30:53.816" v="5277" actId="20577"/>
          <ac:spMkLst>
            <pc:docMk/>
            <pc:sldMk cId="2851585879" sldId="1277"/>
            <ac:spMk id="2" creationId="{C9BB2594-0B3D-9B4D-A435-C90C0D2C1E26}"/>
          </ac:spMkLst>
        </pc:spChg>
        <pc:spChg chg="mod">
          <ac:chgData name="Stephen Wood" userId="939c12a8-91f6-4285-a67c-e6ee483c1ca2" providerId="ADAL" clId="{61ED2C9D-F205-D544-AFFD-B39E49C0EBCE}" dt="2019-06-26T20:28:40.831" v="5250" actId="20577"/>
          <ac:spMkLst>
            <pc:docMk/>
            <pc:sldMk cId="2851585879" sldId="1277"/>
            <ac:spMk id="3" creationId="{6A3BE070-1947-074E-9B47-24A3706E4E8B}"/>
          </ac:spMkLst>
        </pc:spChg>
        <pc:spChg chg="del">
          <ac:chgData name="Stephen Wood" userId="939c12a8-91f6-4285-a67c-e6ee483c1ca2" providerId="ADAL" clId="{61ED2C9D-F205-D544-AFFD-B39E49C0EBCE}" dt="2019-06-26T18:26:47.472" v="3472" actId="478"/>
          <ac:spMkLst>
            <pc:docMk/>
            <pc:sldMk cId="2851585879" sldId="1277"/>
            <ac:spMk id="26" creationId="{F462F1FF-5FAA-EC44-B888-6A7B8863114F}"/>
          </ac:spMkLst>
        </pc:spChg>
        <pc:spChg chg="add mod">
          <ac:chgData name="Stephen Wood" userId="939c12a8-91f6-4285-a67c-e6ee483c1ca2" providerId="ADAL" clId="{61ED2C9D-F205-D544-AFFD-B39E49C0EBCE}" dt="2019-06-26T20:27:26.782" v="5212" actId="1076"/>
          <ac:spMkLst>
            <pc:docMk/>
            <pc:sldMk cId="2851585879" sldId="1277"/>
            <ac:spMk id="27" creationId="{C5B998E7-E345-474C-A7FD-4E57018F5925}"/>
          </ac:spMkLst>
        </pc:spChg>
        <pc:spChg chg="add mod">
          <ac:chgData name="Stephen Wood" userId="939c12a8-91f6-4285-a67c-e6ee483c1ca2" providerId="ADAL" clId="{61ED2C9D-F205-D544-AFFD-B39E49C0EBCE}" dt="2019-06-26T20:27:47.788" v="5216" actId="1076"/>
          <ac:spMkLst>
            <pc:docMk/>
            <pc:sldMk cId="2851585879" sldId="1277"/>
            <ac:spMk id="28" creationId="{6D421476-50C9-3F4C-AD88-4AB2D49F66F3}"/>
          </ac:spMkLst>
        </pc:spChg>
        <pc:spChg chg="add mod">
          <ac:chgData name="Stephen Wood" userId="939c12a8-91f6-4285-a67c-e6ee483c1ca2" providerId="ADAL" clId="{61ED2C9D-F205-D544-AFFD-B39E49C0EBCE}" dt="2019-06-26T20:27:47.788" v="5216" actId="1076"/>
          <ac:spMkLst>
            <pc:docMk/>
            <pc:sldMk cId="2851585879" sldId="1277"/>
            <ac:spMk id="31" creationId="{6FA4D686-00A7-694E-87E7-58980FAA284B}"/>
          </ac:spMkLst>
        </pc:spChg>
        <pc:spChg chg="add mod">
          <ac:chgData name="Stephen Wood" userId="939c12a8-91f6-4285-a67c-e6ee483c1ca2" providerId="ADAL" clId="{61ED2C9D-F205-D544-AFFD-B39E49C0EBCE}" dt="2019-06-26T20:27:47.788" v="5216" actId="1076"/>
          <ac:spMkLst>
            <pc:docMk/>
            <pc:sldMk cId="2851585879" sldId="1277"/>
            <ac:spMk id="34" creationId="{DBA884E4-8B65-B24F-88FC-A7C7270D8037}"/>
          </ac:spMkLst>
        </pc:spChg>
        <pc:spChg chg="add mod">
          <ac:chgData name="Stephen Wood" userId="939c12a8-91f6-4285-a67c-e6ee483c1ca2" providerId="ADAL" clId="{61ED2C9D-F205-D544-AFFD-B39E49C0EBCE}" dt="2019-06-26T20:27:47.788" v="5216" actId="1076"/>
          <ac:spMkLst>
            <pc:docMk/>
            <pc:sldMk cId="2851585879" sldId="1277"/>
            <ac:spMk id="35" creationId="{B7691A90-BA33-F64C-8A6D-BFF989C04150}"/>
          </ac:spMkLst>
        </pc:spChg>
        <pc:spChg chg="add mod">
          <ac:chgData name="Stephen Wood" userId="939c12a8-91f6-4285-a67c-e6ee483c1ca2" providerId="ADAL" clId="{61ED2C9D-F205-D544-AFFD-B39E49C0EBCE}" dt="2019-06-26T20:27:47.788" v="5216" actId="1076"/>
          <ac:spMkLst>
            <pc:docMk/>
            <pc:sldMk cId="2851585879" sldId="1277"/>
            <ac:spMk id="36" creationId="{EC6F2EC9-619F-DB40-8E47-B39E3CE1D2B2}"/>
          </ac:spMkLst>
        </pc:spChg>
        <pc:spChg chg="add mod">
          <ac:chgData name="Stephen Wood" userId="939c12a8-91f6-4285-a67c-e6ee483c1ca2" providerId="ADAL" clId="{61ED2C9D-F205-D544-AFFD-B39E49C0EBCE}" dt="2019-06-26T20:27:47.788" v="5216" actId="1076"/>
          <ac:spMkLst>
            <pc:docMk/>
            <pc:sldMk cId="2851585879" sldId="1277"/>
            <ac:spMk id="37" creationId="{3F88DF51-5864-6044-90A9-B143360B370F}"/>
          </ac:spMkLst>
        </pc:spChg>
        <pc:spChg chg="add mod">
          <ac:chgData name="Stephen Wood" userId="939c12a8-91f6-4285-a67c-e6ee483c1ca2" providerId="ADAL" clId="{61ED2C9D-F205-D544-AFFD-B39E49C0EBCE}" dt="2019-06-26T20:27:47.788" v="5216" actId="1076"/>
          <ac:spMkLst>
            <pc:docMk/>
            <pc:sldMk cId="2851585879" sldId="1277"/>
            <ac:spMk id="38" creationId="{797D3A0C-D60C-7C41-9B0C-0D5C6A50199F}"/>
          </ac:spMkLst>
        </pc:spChg>
        <pc:spChg chg="add mod">
          <ac:chgData name="Stephen Wood" userId="939c12a8-91f6-4285-a67c-e6ee483c1ca2" providerId="ADAL" clId="{61ED2C9D-F205-D544-AFFD-B39E49C0EBCE}" dt="2019-06-26T20:27:47.788" v="5216" actId="1076"/>
          <ac:spMkLst>
            <pc:docMk/>
            <pc:sldMk cId="2851585879" sldId="1277"/>
            <ac:spMk id="39" creationId="{11B0C3A2-5391-E642-B6CF-5854F9794C8F}"/>
          </ac:spMkLst>
        </pc:spChg>
        <pc:grpChg chg="del">
          <ac:chgData name="Stephen Wood" userId="939c12a8-91f6-4285-a67c-e6ee483c1ca2" providerId="ADAL" clId="{61ED2C9D-F205-D544-AFFD-B39E49C0EBCE}" dt="2019-06-26T18:26:47.472" v="3472" actId="478"/>
          <ac:grpSpMkLst>
            <pc:docMk/>
            <pc:sldMk cId="2851585879" sldId="1277"/>
            <ac:grpSpMk id="11" creationId="{5EC37DB5-87AD-4844-A920-5F4C6EF29F1D}"/>
          </ac:grpSpMkLst>
        </pc:grpChg>
        <pc:picChg chg="mod">
          <ac:chgData name="Stephen Wood" userId="939c12a8-91f6-4285-a67c-e6ee483c1ca2" providerId="ADAL" clId="{61ED2C9D-F205-D544-AFFD-B39E49C0EBCE}" dt="2019-06-26T20:27:36.433" v="5215" actId="14100"/>
          <ac:picMkLst>
            <pc:docMk/>
            <pc:sldMk cId="2851585879" sldId="1277"/>
            <ac:picMk id="10" creationId="{45654294-1FBD-5D41-B539-436431418124}"/>
          </ac:picMkLst>
        </pc:picChg>
        <pc:cxnChg chg="add mod">
          <ac:chgData name="Stephen Wood" userId="939c12a8-91f6-4285-a67c-e6ee483c1ca2" providerId="ADAL" clId="{61ED2C9D-F205-D544-AFFD-B39E49C0EBCE}" dt="2019-06-26T20:27:47.788" v="5216" actId="1076"/>
          <ac:cxnSpMkLst>
            <pc:docMk/>
            <pc:sldMk cId="2851585879" sldId="1277"/>
            <ac:cxnSpMk id="29" creationId="{2F3AC4AB-EF6E-AD4E-B93F-72541817ED51}"/>
          </ac:cxnSpMkLst>
        </pc:cxnChg>
        <pc:cxnChg chg="add mod">
          <ac:chgData name="Stephen Wood" userId="939c12a8-91f6-4285-a67c-e6ee483c1ca2" providerId="ADAL" clId="{61ED2C9D-F205-D544-AFFD-B39E49C0EBCE}" dt="2019-06-26T20:27:47.788" v="5216" actId="1076"/>
          <ac:cxnSpMkLst>
            <pc:docMk/>
            <pc:sldMk cId="2851585879" sldId="1277"/>
            <ac:cxnSpMk id="30" creationId="{944182B2-C5CD-A941-A05D-E4E10198AFC7}"/>
          </ac:cxnSpMkLst>
        </pc:cxnChg>
        <pc:cxnChg chg="add mod">
          <ac:chgData name="Stephen Wood" userId="939c12a8-91f6-4285-a67c-e6ee483c1ca2" providerId="ADAL" clId="{61ED2C9D-F205-D544-AFFD-B39E49C0EBCE}" dt="2019-06-26T20:27:47.788" v="5216" actId="1076"/>
          <ac:cxnSpMkLst>
            <pc:docMk/>
            <pc:sldMk cId="2851585879" sldId="1277"/>
            <ac:cxnSpMk id="32" creationId="{F9C24C9B-7562-2441-A48D-F6F7B61A25DB}"/>
          </ac:cxnSpMkLst>
        </pc:cxnChg>
        <pc:cxnChg chg="add mod">
          <ac:chgData name="Stephen Wood" userId="939c12a8-91f6-4285-a67c-e6ee483c1ca2" providerId="ADAL" clId="{61ED2C9D-F205-D544-AFFD-B39E49C0EBCE}" dt="2019-06-26T20:27:47.788" v="5216" actId="1076"/>
          <ac:cxnSpMkLst>
            <pc:docMk/>
            <pc:sldMk cId="2851585879" sldId="1277"/>
            <ac:cxnSpMk id="33" creationId="{90CD2EC8-90A9-514B-8294-F60BBCC4D6EF}"/>
          </ac:cxnSpMkLst>
        </pc:cxnChg>
      </pc:sldChg>
      <pc:sldChg chg="addSp delSp modSp add">
        <pc:chgData name="Stephen Wood" userId="939c12a8-91f6-4285-a67c-e6ee483c1ca2" providerId="ADAL" clId="{61ED2C9D-F205-D544-AFFD-B39E49C0EBCE}" dt="2019-06-27T01:25:19.527" v="5741" actId="1076"/>
        <pc:sldMkLst>
          <pc:docMk/>
          <pc:sldMk cId="1076068168" sldId="1278"/>
        </pc:sldMkLst>
        <pc:spChg chg="mod">
          <ac:chgData name="Stephen Wood" userId="939c12a8-91f6-4285-a67c-e6ee483c1ca2" providerId="ADAL" clId="{61ED2C9D-F205-D544-AFFD-B39E49C0EBCE}" dt="2019-06-26T13:38:43.101" v="1181" actId="20577"/>
          <ac:spMkLst>
            <pc:docMk/>
            <pc:sldMk cId="1076068168" sldId="1278"/>
            <ac:spMk id="2" creationId="{CF26F231-AA8F-0F4B-BC97-9EDED59682D1}"/>
          </ac:spMkLst>
        </pc:spChg>
        <pc:spChg chg="del">
          <ac:chgData name="Stephen Wood" userId="939c12a8-91f6-4285-a67c-e6ee483c1ca2" providerId="ADAL" clId="{61ED2C9D-F205-D544-AFFD-B39E49C0EBCE}" dt="2019-06-26T13:31:52.325" v="1129"/>
          <ac:spMkLst>
            <pc:docMk/>
            <pc:sldMk cId="1076068168" sldId="1278"/>
            <ac:spMk id="3" creationId="{A63BAED6-0D04-3247-9040-A876C0975734}"/>
          </ac:spMkLst>
        </pc:spChg>
        <pc:spChg chg="add mod">
          <ac:chgData name="Stephen Wood" userId="939c12a8-91f6-4285-a67c-e6ee483c1ca2" providerId="ADAL" clId="{61ED2C9D-F205-D544-AFFD-B39E49C0EBCE}" dt="2019-06-26T13:40:22.370" v="1272" actId="20577"/>
          <ac:spMkLst>
            <pc:docMk/>
            <pc:sldMk cId="1076068168" sldId="1278"/>
            <ac:spMk id="5" creationId="{0B4F76BC-D9CD-0344-8B39-27F480A3C8FE}"/>
          </ac:spMkLst>
        </pc:spChg>
        <pc:spChg chg="add mod">
          <ac:chgData name="Stephen Wood" userId="939c12a8-91f6-4285-a67c-e6ee483c1ca2" providerId="ADAL" clId="{61ED2C9D-F205-D544-AFFD-B39E49C0EBCE}" dt="2019-06-26T13:41:58.232" v="1280"/>
          <ac:spMkLst>
            <pc:docMk/>
            <pc:sldMk cId="1076068168" sldId="1278"/>
            <ac:spMk id="10" creationId="{F8769A7D-609D-AE4E-AB38-EB056D0D11B4}"/>
          </ac:spMkLst>
        </pc:spChg>
        <pc:spChg chg="add mod">
          <ac:chgData name="Stephen Wood" userId="939c12a8-91f6-4285-a67c-e6ee483c1ca2" providerId="ADAL" clId="{61ED2C9D-F205-D544-AFFD-B39E49C0EBCE}" dt="2019-06-27T01:22:58.609" v="5732" actId="1076"/>
          <ac:spMkLst>
            <pc:docMk/>
            <pc:sldMk cId="1076068168" sldId="1278"/>
            <ac:spMk id="11" creationId="{FCE20DFF-802D-E540-9896-5255AFADDAE9}"/>
          </ac:spMkLst>
        </pc:spChg>
        <pc:spChg chg="add mod">
          <ac:chgData name="Stephen Wood" userId="939c12a8-91f6-4285-a67c-e6ee483c1ca2" providerId="ADAL" clId="{61ED2C9D-F205-D544-AFFD-B39E49C0EBCE}" dt="2019-06-26T13:48:29.068" v="1377" actId="207"/>
          <ac:spMkLst>
            <pc:docMk/>
            <pc:sldMk cId="1076068168" sldId="1278"/>
            <ac:spMk id="12" creationId="{EE4FFA64-EC8C-5749-8A62-5E8ECCEAAA2E}"/>
          </ac:spMkLst>
        </pc:spChg>
        <pc:spChg chg="add mod">
          <ac:chgData name="Stephen Wood" userId="939c12a8-91f6-4285-a67c-e6ee483c1ca2" providerId="ADAL" clId="{61ED2C9D-F205-D544-AFFD-B39E49C0EBCE}" dt="2019-06-27T01:23:25.029" v="5740" actId="14100"/>
          <ac:spMkLst>
            <pc:docMk/>
            <pc:sldMk cId="1076068168" sldId="1278"/>
            <ac:spMk id="14" creationId="{D74EB057-E51A-9F47-965F-9983ABB497AF}"/>
          </ac:spMkLst>
        </pc:spChg>
        <pc:picChg chg="add mod">
          <ac:chgData name="Stephen Wood" userId="939c12a8-91f6-4285-a67c-e6ee483c1ca2" providerId="ADAL" clId="{61ED2C9D-F205-D544-AFFD-B39E49C0EBCE}" dt="2019-06-26T13:40:33.403" v="1275" actId="1076"/>
          <ac:picMkLst>
            <pc:docMk/>
            <pc:sldMk cId="1076068168" sldId="1278"/>
            <ac:picMk id="6" creationId="{ABC4B9A4-2D9D-1748-8CF5-FDC4B1C3F935}"/>
          </ac:picMkLst>
        </pc:picChg>
        <pc:picChg chg="add del mod">
          <ac:chgData name="Stephen Wood" userId="939c12a8-91f6-4285-a67c-e6ee483c1ca2" providerId="ADAL" clId="{61ED2C9D-F205-D544-AFFD-B39E49C0EBCE}" dt="2019-06-26T13:37:43.615" v="1137" actId="478"/>
          <ac:picMkLst>
            <pc:docMk/>
            <pc:sldMk cId="1076068168" sldId="1278"/>
            <ac:picMk id="7" creationId="{6BD291EB-8A94-F640-B49B-E7336E0BA9A3}"/>
          </ac:picMkLst>
        </pc:picChg>
        <pc:picChg chg="add mod">
          <ac:chgData name="Stephen Wood" userId="939c12a8-91f6-4285-a67c-e6ee483c1ca2" providerId="ADAL" clId="{61ED2C9D-F205-D544-AFFD-B39E49C0EBCE}" dt="2019-06-27T01:25:19.527" v="5741" actId="1076"/>
          <ac:picMkLst>
            <pc:docMk/>
            <pc:sldMk cId="1076068168" sldId="1278"/>
            <ac:picMk id="9" creationId="{259BA14E-2C1C-5443-A16C-0AEB2EA547A2}"/>
          </ac:picMkLst>
        </pc:picChg>
        <pc:picChg chg="add mod">
          <ac:chgData name="Stephen Wood" userId="939c12a8-91f6-4285-a67c-e6ee483c1ca2" providerId="ADAL" clId="{61ED2C9D-F205-D544-AFFD-B39E49C0EBCE}" dt="2019-06-27T01:23:09.581" v="5736" actId="1076"/>
          <ac:picMkLst>
            <pc:docMk/>
            <pc:sldMk cId="1076068168" sldId="1278"/>
            <ac:picMk id="13" creationId="{7B8911E0-5D22-E546-B7BD-34F69F2DD9DA}"/>
          </ac:picMkLst>
        </pc:picChg>
      </pc:sldChg>
      <pc:sldChg chg="modSp add">
        <pc:chgData name="Stephen Wood" userId="939c12a8-91f6-4285-a67c-e6ee483c1ca2" providerId="ADAL" clId="{61ED2C9D-F205-D544-AFFD-B39E49C0EBCE}" dt="2019-06-28T16:20:25.846" v="6239" actId="20577"/>
        <pc:sldMkLst>
          <pc:docMk/>
          <pc:sldMk cId="489064160" sldId="1279"/>
        </pc:sldMkLst>
        <pc:spChg chg="mod">
          <ac:chgData name="Stephen Wood" userId="939c12a8-91f6-4285-a67c-e6ee483c1ca2" providerId="ADAL" clId="{61ED2C9D-F205-D544-AFFD-B39E49C0EBCE}" dt="2019-06-26T17:56:19.978" v="3027" actId="20577"/>
          <ac:spMkLst>
            <pc:docMk/>
            <pc:sldMk cId="489064160" sldId="1279"/>
            <ac:spMk id="2" creationId="{00000000-0000-0000-0000-000000000000}"/>
          </ac:spMkLst>
        </pc:spChg>
        <pc:spChg chg="mod">
          <ac:chgData name="Stephen Wood" userId="939c12a8-91f6-4285-a67c-e6ee483c1ca2" providerId="ADAL" clId="{61ED2C9D-F205-D544-AFFD-B39E49C0EBCE}" dt="2019-06-28T16:20:25.846" v="6239" actId="20577"/>
          <ac:spMkLst>
            <pc:docMk/>
            <pc:sldMk cId="489064160" sldId="1279"/>
            <ac:spMk id="10" creationId="{00000000-0000-0000-0000-000000000000}"/>
          </ac:spMkLst>
        </pc:spChg>
      </pc:sldChg>
      <pc:sldChg chg="modSp add ord">
        <pc:chgData name="Stephen Wood" userId="939c12a8-91f6-4285-a67c-e6ee483c1ca2" providerId="ADAL" clId="{61ED2C9D-F205-D544-AFFD-B39E49C0EBCE}" dt="2019-06-26T20:48:34.739" v="5497" actId="20577"/>
        <pc:sldMkLst>
          <pc:docMk/>
          <pc:sldMk cId="2395628005" sldId="1296"/>
        </pc:sldMkLst>
        <pc:spChg chg="mod">
          <ac:chgData name="Stephen Wood" userId="939c12a8-91f6-4285-a67c-e6ee483c1ca2" providerId="ADAL" clId="{61ED2C9D-F205-D544-AFFD-B39E49C0EBCE}" dt="2019-06-26T20:48:34.739" v="5497" actId="20577"/>
          <ac:spMkLst>
            <pc:docMk/>
            <pc:sldMk cId="2395628005" sldId="1296"/>
            <ac:spMk id="16" creationId="{00000000-0000-0000-0000-000000000000}"/>
          </ac:spMkLst>
        </pc:spChg>
      </pc:sldChg>
      <pc:sldChg chg="addSp modSp add">
        <pc:chgData name="Stephen Wood" userId="939c12a8-91f6-4285-a67c-e6ee483c1ca2" providerId="ADAL" clId="{61ED2C9D-F205-D544-AFFD-B39E49C0EBCE}" dt="2019-06-27T13:16:48.383" v="6236" actId="20577"/>
        <pc:sldMkLst>
          <pc:docMk/>
          <pc:sldMk cId="3188276808" sldId="1297"/>
        </pc:sldMkLst>
        <pc:spChg chg="add mod">
          <ac:chgData name="Stephen Wood" userId="939c12a8-91f6-4285-a67c-e6ee483c1ca2" providerId="ADAL" clId="{61ED2C9D-F205-D544-AFFD-B39E49C0EBCE}" dt="2019-06-26T19:06:08.391" v="4228" actId="14100"/>
          <ac:spMkLst>
            <pc:docMk/>
            <pc:sldMk cId="3188276808" sldId="1297"/>
            <ac:spMk id="3" creationId="{E1EC4700-06B3-4F4D-9D8A-68C4639FE244}"/>
          </ac:spMkLst>
        </pc:spChg>
        <pc:spChg chg="add mod">
          <ac:chgData name="Stephen Wood" userId="939c12a8-91f6-4285-a67c-e6ee483c1ca2" providerId="ADAL" clId="{61ED2C9D-F205-D544-AFFD-B39E49C0EBCE}" dt="2019-06-27T13:16:48.383" v="6236" actId="20577"/>
          <ac:spMkLst>
            <pc:docMk/>
            <pc:sldMk cId="3188276808" sldId="1297"/>
            <ac:spMk id="4" creationId="{30F71BB5-1DD9-3148-B397-1E79AAE8B5F1}"/>
          </ac:spMkLst>
        </pc:spChg>
      </pc:sldChg>
      <pc:sldChg chg="addSp delSp modSp add">
        <pc:chgData name="Stephen Wood" userId="939c12a8-91f6-4285-a67c-e6ee483c1ca2" providerId="ADAL" clId="{61ED2C9D-F205-D544-AFFD-B39E49C0EBCE}" dt="2019-06-26T18:45:14.404" v="3627" actId="478"/>
        <pc:sldMkLst>
          <pc:docMk/>
          <pc:sldMk cId="1526350004" sldId="1298"/>
        </pc:sldMkLst>
        <pc:spChg chg="mod">
          <ac:chgData name="Stephen Wood" userId="939c12a8-91f6-4285-a67c-e6ee483c1ca2" providerId="ADAL" clId="{61ED2C9D-F205-D544-AFFD-B39E49C0EBCE}" dt="2019-06-26T16:14:18.039" v="2293" actId="1076"/>
          <ac:spMkLst>
            <pc:docMk/>
            <pc:sldMk cId="1526350004" sldId="1298"/>
            <ac:spMk id="6" creationId="{00000000-0000-0000-0000-000000000000}"/>
          </ac:spMkLst>
        </pc:spChg>
        <pc:spChg chg="mod">
          <ac:chgData name="Stephen Wood" userId="939c12a8-91f6-4285-a67c-e6ee483c1ca2" providerId="ADAL" clId="{61ED2C9D-F205-D544-AFFD-B39E49C0EBCE}" dt="2019-06-26T15:30:15.482" v="2222" actId="122"/>
          <ac:spMkLst>
            <pc:docMk/>
            <pc:sldMk cId="1526350004" sldId="1298"/>
            <ac:spMk id="17" creationId="{00000000-0000-0000-0000-000000000000}"/>
          </ac:spMkLst>
        </pc:spChg>
        <pc:spChg chg="add mod">
          <ac:chgData name="Stephen Wood" userId="939c12a8-91f6-4285-a67c-e6ee483c1ca2" providerId="ADAL" clId="{61ED2C9D-F205-D544-AFFD-B39E49C0EBCE}" dt="2019-06-26T16:17:00.263" v="2317" actId="20577"/>
          <ac:spMkLst>
            <pc:docMk/>
            <pc:sldMk cId="1526350004" sldId="1298"/>
            <ac:spMk id="20" creationId="{AC51D02F-4C3E-0D49-B266-5F4C1559CFFA}"/>
          </ac:spMkLst>
        </pc:spChg>
        <pc:spChg chg="mod">
          <ac:chgData name="Stephen Wood" userId="939c12a8-91f6-4285-a67c-e6ee483c1ca2" providerId="ADAL" clId="{61ED2C9D-F205-D544-AFFD-B39E49C0EBCE}" dt="2019-06-26T15:31:28.845" v="2232" actId="1076"/>
          <ac:spMkLst>
            <pc:docMk/>
            <pc:sldMk cId="1526350004" sldId="1298"/>
            <ac:spMk id="22" creationId="{00000000-0000-0000-0000-000000000000}"/>
          </ac:spMkLst>
        </pc:spChg>
        <pc:spChg chg="mod">
          <ac:chgData name="Stephen Wood" userId="939c12a8-91f6-4285-a67c-e6ee483c1ca2" providerId="ADAL" clId="{61ED2C9D-F205-D544-AFFD-B39E49C0EBCE}" dt="2019-06-26T18:23:47.616" v="3451" actId="1076"/>
          <ac:spMkLst>
            <pc:docMk/>
            <pc:sldMk cId="1526350004" sldId="1298"/>
            <ac:spMk id="23" creationId="{00000000-0000-0000-0000-000000000000}"/>
          </ac:spMkLst>
        </pc:spChg>
        <pc:spChg chg="add mod">
          <ac:chgData name="Stephen Wood" userId="939c12a8-91f6-4285-a67c-e6ee483c1ca2" providerId="ADAL" clId="{61ED2C9D-F205-D544-AFFD-B39E49C0EBCE}" dt="2019-06-26T18:23:27.104" v="3448" actId="207"/>
          <ac:spMkLst>
            <pc:docMk/>
            <pc:sldMk cId="1526350004" sldId="1298"/>
            <ac:spMk id="24" creationId="{E00D48CC-5462-0B4F-B512-CB02C1DFCA94}"/>
          </ac:spMkLst>
        </pc:spChg>
        <pc:spChg chg="mod">
          <ac:chgData name="Stephen Wood" userId="939c12a8-91f6-4285-a67c-e6ee483c1ca2" providerId="ADAL" clId="{61ED2C9D-F205-D544-AFFD-B39E49C0EBCE}" dt="2019-06-26T16:13:47.980" v="2290" actId="1076"/>
          <ac:spMkLst>
            <pc:docMk/>
            <pc:sldMk cId="1526350004" sldId="1298"/>
            <ac:spMk id="29" creationId="{00000000-0000-0000-0000-000000000000}"/>
          </ac:spMkLst>
        </pc:spChg>
        <pc:spChg chg="mod">
          <ac:chgData name="Stephen Wood" userId="939c12a8-91f6-4285-a67c-e6ee483c1ca2" providerId="ADAL" clId="{61ED2C9D-F205-D544-AFFD-B39E49C0EBCE}" dt="2019-06-26T16:13:52.688" v="2291" actId="1076"/>
          <ac:spMkLst>
            <pc:docMk/>
            <pc:sldMk cId="1526350004" sldId="1298"/>
            <ac:spMk id="30" creationId="{00000000-0000-0000-0000-000000000000}"/>
          </ac:spMkLst>
        </pc:spChg>
        <pc:spChg chg="mod">
          <ac:chgData name="Stephen Wood" userId="939c12a8-91f6-4285-a67c-e6ee483c1ca2" providerId="ADAL" clId="{61ED2C9D-F205-D544-AFFD-B39E49C0EBCE}" dt="2019-06-26T16:17:13.215" v="2318" actId="1076"/>
          <ac:spMkLst>
            <pc:docMk/>
            <pc:sldMk cId="1526350004" sldId="1298"/>
            <ac:spMk id="32" creationId="{00000000-0000-0000-0000-000000000000}"/>
          </ac:spMkLst>
        </pc:spChg>
        <pc:spChg chg="add del mod">
          <ac:chgData name="Stephen Wood" userId="939c12a8-91f6-4285-a67c-e6ee483c1ca2" providerId="ADAL" clId="{61ED2C9D-F205-D544-AFFD-B39E49C0EBCE}" dt="2019-06-26T16:13:23.103" v="2285" actId="1076"/>
          <ac:spMkLst>
            <pc:docMk/>
            <pc:sldMk cId="1526350004" sldId="1298"/>
            <ac:spMk id="33" creationId="{00000000-0000-0000-0000-000000000000}"/>
          </ac:spMkLst>
        </pc:spChg>
        <pc:spChg chg="add del mod">
          <ac:chgData name="Stephen Wood" userId="939c12a8-91f6-4285-a67c-e6ee483c1ca2" providerId="ADAL" clId="{61ED2C9D-F205-D544-AFFD-B39E49C0EBCE}" dt="2019-06-26T16:13:18.347" v="2284" actId="166"/>
          <ac:spMkLst>
            <pc:docMk/>
            <pc:sldMk cId="1526350004" sldId="1298"/>
            <ac:spMk id="34" creationId="{00000000-0000-0000-0000-000000000000}"/>
          </ac:spMkLst>
        </pc:spChg>
        <pc:spChg chg="add mod">
          <ac:chgData name="Stephen Wood" userId="939c12a8-91f6-4285-a67c-e6ee483c1ca2" providerId="ADAL" clId="{61ED2C9D-F205-D544-AFFD-B39E49C0EBCE}" dt="2019-06-26T16:10:51.138" v="2250" actId="14100"/>
          <ac:spMkLst>
            <pc:docMk/>
            <pc:sldMk cId="1526350004" sldId="1298"/>
            <ac:spMk id="36" creationId="{5EEFDA21-C3C6-F146-BD2F-95962A70E6AB}"/>
          </ac:spMkLst>
        </pc:spChg>
        <pc:spChg chg="add mod">
          <ac:chgData name="Stephen Wood" userId="939c12a8-91f6-4285-a67c-e6ee483c1ca2" providerId="ADAL" clId="{61ED2C9D-F205-D544-AFFD-B39E49C0EBCE}" dt="2019-06-26T18:23:03.857" v="3445" actId="1076"/>
          <ac:spMkLst>
            <pc:docMk/>
            <pc:sldMk cId="1526350004" sldId="1298"/>
            <ac:spMk id="38" creationId="{70574454-C247-8640-8833-CD699949C4DE}"/>
          </ac:spMkLst>
        </pc:spChg>
        <pc:spChg chg="add mod">
          <ac:chgData name="Stephen Wood" userId="939c12a8-91f6-4285-a67c-e6ee483c1ca2" providerId="ADAL" clId="{61ED2C9D-F205-D544-AFFD-B39E49C0EBCE}" dt="2019-06-26T18:23:52.054" v="3452" actId="1076"/>
          <ac:spMkLst>
            <pc:docMk/>
            <pc:sldMk cId="1526350004" sldId="1298"/>
            <ac:spMk id="39" creationId="{D4AEFC5A-6272-6046-A6D0-BB5BF4823028}"/>
          </ac:spMkLst>
        </pc:spChg>
        <pc:spChg chg="add mod">
          <ac:chgData name="Stephen Wood" userId="939c12a8-91f6-4285-a67c-e6ee483c1ca2" providerId="ADAL" clId="{61ED2C9D-F205-D544-AFFD-B39E49C0EBCE}" dt="2019-06-26T18:25:49.999" v="3471" actId="20577"/>
          <ac:spMkLst>
            <pc:docMk/>
            <pc:sldMk cId="1526350004" sldId="1298"/>
            <ac:spMk id="40" creationId="{770D9AB1-0706-FA49-BC8C-DE32A0025F4D}"/>
          </ac:spMkLst>
        </pc:spChg>
        <pc:spChg chg="add del">
          <ac:chgData name="Stephen Wood" userId="939c12a8-91f6-4285-a67c-e6ee483c1ca2" providerId="ADAL" clId="{61ED2C9D-F205-D544-AFFD-B39E49C0EBCE}" dt="2019-06-26T18:45:14.404" v="3627" actId="478"/>
          <ac:spMkLst>
            <pc:docMk/>
            <pc:sldMk cId="1526350004" sldId="1298"/>
            <ac:spMk id="41" creationId="{6B10576C-D195-A74C-A6FA-DA973B416008}"/>
          </ac:spMkLst>
        </pc:spChg>
        <pc:graphicFrameChg chg="del">
          <ac:chgData name="Stephen Wood" userId="939c12a8-91f6-4285-a67c-e6ee483c1ca2" providerId="ADAL" clId="{61ED2C9D-F205-D544-AFFD-B39E49C0EBCE}" dt="2019-06-26T15:30:40.664" v="2224" actId="478"/>
          <ac:graphicFrameMkLst>
            <pc:docMk/>
            <pc:sldMk cId="1526350004" sldId="1298"/>
            <ac:graphicFrameMk id="4" creationId="{00000000-0000-0000-0000-000000000000}"/>
          </ac:graphicFrameMkLst>
        </pc:graphicFrameChg>
        <pc:picChg chg="del">
          <ac:chgData name="Stephen Wood" userId="939c12a8-91f6-4285-a67c-e6ee483c1ca2" providerId="ADAL" clId="{61ED2C9D-F205-D544-AFFD-B39E49C0EBCE}" dt="2019-06-26T15:30:57.250" v="2226" actId="478"/>
          <ac:picMkLst>
            <pc:docMk/>
            <pc:sldMk cId="1526350004" sldId="1298"/>
            <ac:picMk id="2" creationId="{00000000-0000-0000-0000-000000000000}"/>
          </ac:picMkLst>
        </pc:picChg>
        <pc:picChg chg="del">
          <ac:chgData name="Stephen Wood" userId="939c12a8-91f6-4285-a67c-e6ee483c1ca2" providerId="ADAL" clId="{61ED2C9D-F205-D544-AFFD-B39E49C0EBCE}" dt="2019-06-26T15:30:59.703" v="2227" actId="478"/>
          <ac:picMkLst>
            <pc:docMk/>
            <pc:sldMk cId="1526350004" sldId="1298"/>
            <ac:picMk id="3" creationId="{00000000-0000-0000-0000-000000000000}"/>
          </ac:picMkLst>
        </pc:picChg>
        <pc:picChg chg="del">
          <ac:chgData name="Stephen Wood" userId="939c12a8-91f6-4285-a67c-e6ee483c1ca2" providerId="ADAL" clId="{61ED2C9D-F205-D544-AFFD-B39E49C0EBCE}" dt="2019-06-26T15:30:59.703" v="2227" actId="478"/>
          <ac:picMkLst>
            <pc:docMk/>
            <pc:sldMk cId="1526350004" sldId="1298"/>
            <ac:picMk id="7" creationId="{00000000-0000-0000-0000-000000000000}"/>
          </ac:picMkLst>
        </pc:picChg>
        <pc:picChg chg="del">
          <ac:chgData name="Stephen Wood" userId="939c12a8-91f6-4285-a67c-e6ee483c1ca2" providerId="ADAL" clId="{61ED2C9D-F205-D544-AFFD-B39E49C0EBCE}" dt="2019-06-26T15:30:59.703" v="2227" actId="478"/>
          <ac:picMkLst>
            <pc:docMk/>
            <pc:sldMk cId="1526350004" sldId="1298"/>
            <ac:picMk id="8" creationId="{00000000-0000-0000-0000-000000000000}"/>
          </ac:picMkLst>
        </pc:picChg>
        <pc:picChg chg="del">
          <ac:chgData name="Stephen Wood" userId="939c12a8-91f6-4285-a67c-e6ee483c1ca2" providerId="ADAL" clId="{61ED2C9D-F205-D544-AFFD-B39E49C0EBCE}" dt="2019-06-26T15:30:59.703" v="2227" actId="478"/>
          <ac:picMkLst>
            <pc:docMk/>
            <pc:sldMk cId="1526350004" sldId="1298"/>
            <ac:picMk id="9" creationId="{00000000-0000-0000-0000-000000000000}"/>
          </ac:picMkLst>
        </pc:picChg>
        <pc:picChg chg="del">
          <ac:chgData name="Stephen Wood" userId="939c12a8-91f6-4285-a67c-e6ee483c1ca2" providerId="ADAL" clId="{61ED2C9D-F205-D544-AFFD-B39E49C0EBCE}" dt="2019-06-26T15:30:59.703" v="2227" actId="478"/>
          <ac:picMkLst>
            <pc:docMk/>
            <pc:sldMk cId="1526350004" sldId="1298"/>
            <ac:picMk id="10" creationId="{00000000-0000-0000-0000-000000000000}"/>
          </ac:picMkLst>
        </pc:picChg>
        <pc:picChg chg="del">
          <ac:chgData name="Stephen Wood" userId="939c12a8-91f6-4285-a67c-e6ee483c1ca2" providerId="ADAL" clId="{61ED2C9D-F205-D544-AFFD-B39E49C0EBCE}" dt="2019-06-26T15:30:59.703" v="2227" actId="478"/>
          <ac:picMkLst>
            <pc:docMk/>
            <pc:sldMk cId="1526350004" sldId="1298"/>
            <ac:picMk id="11" creationId="{00000000-0000-0000-0000-000000000000}"/>
          </ac:picMkLst>
        </pc:picChg>
        <pc:picChg chg="del">
          <ac:chgData name="Stephen Wood" userId="939c12a8-91f6-4285-a67c-e6ee483c1ca2" providerId="ADAL" clId="{61ED2C9D-F205-D544-AFFD-B39E49C0EBCE}" dt="2019-06-26T15:30:59.703" v="2227" actId="478"/>
          <ac:picMkLst>
            <pc:docMk/>
            <pc:sldMk cId="1526350004" sldId="1298"/>
            <ac:picMk id="12" creationId="{00000000-0000-0000-0000-000000000000}"/>
          </ac:picMkLst>
        </pc:picChg>
        <pc:picChg chg="del">
          <ac:chgData name="Stephen Wood" userId="939c12a8-91f6-4285-a67c-e6ee483c1ca2" providerId="ADAL" clId="{61ED2C9D-F205-D544-AFFD-B39E49C0EBCE}" dt="2019-06-26T15:30:57.250" v="2226" actId="478"/>
          <ac:picMkLst>
            <pc:docMk/>
            <pc:sldMk cId="1526350004" sldId="1298"/>
            <ac:picMk id="13" creationId="{00000000-0000-0000-0000-000000000000}"/>
          </ac:picMkLst>
        </pc:picChg>
        <pc:picChg chg="del">
          <ac:chgData name="Stephen Wood" userId="939c12a8-91f6-4285-a67c-e6ee483c1ca2" providerId="ADAL" clId="{61ED2C9D-F205-D544-AFFD-B39E49C0EBCE}" dt="2019-06-26T15:30:59.703" v="2227" actId="478"/>
          <ac:picMkLst>
            <pc:docMk/>
            <pc:sldMk cId="1526350004" sldId="1298"/>
            <ac:picMk id="14" creationId="{00000000-0000-0000-0000-000000000000}"/>
          </ac:picMkLst>
        </pc:picChg>
        <pc:picChg chg="del">
          <ac:chgData name="Stephen Wood" userId="939c12a8-91f6-4285-a67c-e6ee483c1ca2" providerId="ADAL" clId="{61ED2C9D-F205-D544-AFFD-B39E49C0EBCE}" dt="2019-06-26T15:30:57.250" v="2226" actId="478"/>
          <ac:picMkLst>
            <pc:docMk/>
            <pc:sldMk cId="1526350004" sldId="1298"/>
            <ac:picMk id="15" creationId="{00000000-0000-0000-0000-000000000000}"/>
          </ac:picMkLst>
        </pc:picChg>
        <pc:picChg chg="del">
          <ac:chgData name="Stephen Wood" userId="939c12a8-91f6-4285-a67c-e6ee483c1ca2" providerId="ADAL" clId="{61ED2C9D-F205-D544-AFFD-B39E49C0EBCE}" dt="2019-06-26T15:30:57.250" v="2226" actId="478"/>
          <ac:picMkLst>
            <pc:docMk/>
            <pc:sldMk cId="1526350004" sldId="1298"/>
            <ac:picMk id="16" creationId="{00000000-0000-0000-0000-000000000000}"/>
          </ac:picMkLst>
        </pc:picChg>
        <pc:picChg chg="mod">
          <ac:chgData name="Stephen Wood" userId="939c12a8-91f6-4285-a67c-e6ee483c1ca2" providerId="ADAL" clId="{61ED2C9D-F205-D544-AFFD-B39E49C0EBCE}" dt="2019-06-26T18:23:43.306" v="3450" actId="1076"/>
          <ac:picMkLst>
            <pc:docMk/>
            <pc:sldMk cId="1526350004" sldId="1298"/>
            <ac:picMk id="21" creationId="{00000000-0000-0000-0000-000000000000}"/>
          </ac:picMkLst>
        </pc:picChg>
        <pc:picChg chg="mod">
          <ac:chgData name="Stephen Wood" userId="939c12a8-91f6-4285-a67c-e6ee483c1ca2" providerId="ADAL" clId="{61ED2C9D-F205-D544-AFFD-B39E49C0EBCE}" dt="2019-06-26T16:14:03.066" v="2292" actId="1076"/>
          <ac:picMkLst>
            <pc:docMk/>
            <pc:sldMk cId="1526350004" sldId="1298"/>
            <ac:picMk id="26" creationId="{00000000-0000-0000-0000-000000000000}"/>
          </ac:picMkLst>
        </pc:picChg>
        <pc:picChg chg="mod">
          <ac:chgData name="Stephen Wood" userId="939c12a8-91f6-4285-a67c-e6ee483c1ca2" providerId="ADAL" clId="{61ED2C9D-F205-D544-AFFD-B39E49C0EBCE}" dt="2019-06-26T16:09:07.418" v="2238" actId="14100"/>
          <ac:picMkLst>
            <pc:docMk/>
            <pc:sldMk cId="1526350004" sldId="1298"/>
            <ac:picMk id="28" creationId="{00000000-0000-0000-0000-000000000000}"/>
          </ac:picMkLst>
        </pc:picChg>
        <pc:picChg chg="add mod">
          <ac:chgData name="Stephen Wood" userId="939c12a8-91f6-4285-a67c-e6ee483c1ca2" providerId="ADAL" clId="{61ED2C9D-F205-D544-AFFD-B39E49C0EBCE}" dt="2019-06-26T16:10:34.279" v="2248" actId="1076"/>
          <ac:picMkLst>
            <pc:docMk/>
            <pc:sldMk cId="1526350004" sldId="1298"/>
            <ac:picMk id="35" creationId="{37FDE9FB-2B54-D54D-8B24-BE0557973659}"/>
          </ac:picMkLst>
        </pc:picChg>
        <pc:picChg chg="add del mod">
          <ac:chgData name="Stephen Wood" userId="939c12a8-91f6-4285-a67c-e6ee483c1ca2" providerId="ADAL" clId="{61ED2C9D-F205-D544-AFFD-B39E49C0EBCE}" dt="2019-06-26T16:10:24.459" v="2246" actId="478"/>
          <ac:picMkLst>
            <pc:docMk/>
            <pc:sldMk cId="1526350004" sldId="1298"/>
            <ac:picMk id="37" creationId="{0041E344-80E2-B84B-84E0-B49B49A9F52A}"/>
          </ac:picMkLst>
        </pc:picChg>
      </pc:sldChg>
      <pc:sldChg chg="addSp delSp modSp add">
        <pc:chgData name="Stephen Wood" userId="939c12a8-91f6-4285-a67c-e6ee483c1ca2" providerId="ADAL" clId="{61ED2C9D-F205-D544-AFFD-B39E49C0EBCE}" dt="2019-06-27T13:12:09.604" v="6198" actId="1076"/>
        <pc:sldMkLst>
          <pc:docMk/>
          <pc:sldMk cId="3679964182" sldId="1299"/>
        </pc:sldMkLst>
        <pc:spChg chg="mod">
          <ac:chgData name="Stephen Wood" userId="939c12a8-91f6-4285-a67c-e6ee483c1ca2" providerId="ADAL" clId="{61ED2C9D-F205-D544-AFFD-B39E49C0EBCE}" dt="2019-06-26T18:03:27.282" v="3092" actId="20577"/>
          <ac:spMkLst>
            <pc:docMk/>
            <pc:sldMk cId="3679964182" sldId="1299"/>
            <ac:spMk id="2" creationId="{00000000-0000-0000-0000-000000000000}"/>
          </ac:spMkLst>
        </pc:spChg>
        <pc:spChg chg="add del">
          <ac:chgData name="Stephen Wood" userId="939c12a8-91f6-4285-a67c-e6ee483c1ca2" providerId="ADAL" clId="{61ED2C9D-F205-D544-AFFD-B39E49C0EBCE}" dt="2019-06-26T18:18:38.501" v="3341"/>
          <ac:spMkLst>
            <pc:docMk/>
            <pc:sldMk cId="3679964182" sldId="1299"/>
            <ac:spMk id="8" creationId="{EE9E4BEF-70C5-9B43-AFCC-0C498043E082}"/>
          </ac:spMkLst>
        </pc:spChg>
        <pc:spChg chg="del">
          <ac:chgData name="Stephen Wood" userId="939c12a8-91f6-4285-a67c-e6ee483c1ca2" providerId="ADAL" clId="{61ED2C9D-F205-D544-AFFD-B39E49C0EBCE}" dt="2019-06-27T13:11:26.317" v="6187" actId="478"/>
          <ac:spMkLst>
            <pc:docMk/>
            <pc:sldMk cId="3679964182" sldId="1299"/>
            <ac:spMk id="10" creationId="{64B2D9B0-236C-C34D-BCDA-431EC6752FEF}"/>
          </ac:spMkLst>
        </pc:spChg>
        <pc:spChg chg="add mod">
          <ac:chgData name="Stephen Wood" userId="939c12a8-91f6-4285-a67c-e6ee483c1ca2" providerId="ADAL" clId="{61ED2C9D-F205-D544-AFFD-B39E49C0EBCE}" dt="2019-06-26T20:16:10.137" v="5097" actId="14100"/>
          <ac:spMkLst>
            <pc:docMk/>
            <pc:sldMk cId="3679964182" sldId="1299"/>
            <ac:spMk id="21" creationId="{79EAD98F-CE3E-A349-AA1B-A14A02AB2826}"/>
          </ac:spMkLst>
        </pc:spChg>
        <pc:spChg chg="del">
          <ac:chgData name="Stephen Wood" userId="939c12a8-91f6-4285-a67c-e6ee483c1ca2" providerId="ADAL" clId="{61ED2C9D-F205-D544-AFFD-B39E49C0EBCE}" dt="2019-06-26T18:15:47.516" v="3334" actId="478"/>
          <ac:spMkLst>
            <pc:docMk/>
            <pc:sldMk cId="3679964182" sldId="1299"/>
            <ac:spMk id="22" creationId="{18EA6B9C-E38D-894D-ADD2-BD98989F4AB1}"/>
          </ac:spMkLst>
        </pc:spChg>
        <pc:spChg chg="mod">
          <ac:chgData name="Stephen Wood" userId="939c12a8-91f6-4285-a67c-e6ee483c1ca2" providerId="ADAL" clId="{61ED2C9D-F205-D544-AFFD-B39E49C0EBCE}" dt="2019-06-26T18:19:34.485" v="3421" actId="20577"/>
          <ac:spMkLst>
            <pc:docMk/>
            <pc:sldMk cId="3679964182" sldId="1299"/>
            <ac:spMk id="24" creationId="{474DA38F-F9B0-1949-B721-D140B1BEF6EB}"/>
          </ac:spMkLst>
        </pc:spChg>
        <pc:picChg chg="del">
          <ac:chgData name="Stephen Wood" userId="939c12a8-91f6-4285-a67c-e6ee483c1ca2" providerId="ADAL" clId="{61ED2C9D-F205-D544-AFFD-B39E49C0EBCE}" dt="2019-06-27T13:11:47.228" v="6191" actId="478"/>
          <ac:picMkLst>
            <pc:docMk/>
            <pc:sldMk cId="3679964182" sldId="1299"/>
            <ac:picMk id="5" creationId="{844F193B-4B46-9444-91C0-C350C314349E}"/>
          </ac:picMkLst>
        </pc:picChg>
        <pc:picChg chg="mod">
          <ac:chgData name="Stephen Wood" userId="939c12a8-91f6-4285-a67c-e6ee483c1ca2" providerId="ADAL" clId="{61ED2C9D-F205-D544-AFFD-B39E49C0EBCE}" dt="2019-06-27T13:11:10.086" v="6183" actId="1076"/>
          <ac:picMkLst>
            <pc:docMk/>
            <pc:sldMk cId="3679964182" sldId="1299"/>
            <ac:picMk id="6" creationId="{72A220B6-EF4B-5349-BD3E-B67B31875207}"/>
          </ac:picMkLst>
        </pc:picChg>
        <pc:picChg chg="mod">
          <ac:chgData name="Stephen Wood" userId="939c12a8-91f6-4285-a67c-e6ee483c1ca2" providerId="ADAL" clId="{61ED2C9D-F205-D544-AFFD-B39E49C0EBCE}" dt="2019-06-27T13:12:09.604" v="6198" actId="1076"/>
          <ac:picMkLst>
            <pc:docMk/>
            <pc:sldMk cId="3679964182" sldId="1299"/>
            <ac:picMk id="14" creationId="{4BD2AB22-1484-FF4F-82A8-67146617FCC6}"/>
          </ac:picMkLst>
        </pc:picChg>
        <pc:picChg chg="add mod">
          <ac:chgData name="Stephen Wood" userId="939c12a8-91f6-4285-a67c-e6ee483c1ca2" providerId="ADAL" clId="{61ED2C9D-F205-D544-AFFD-B39E49C0EBCE}" dt="2019-06-27T13:12:03.494" v="6196" actId="1076"/>
          <ac:picMkLst>
            <pc:docMk/>
            <pc:sldMk cId="3679964182" sldId="1299"/>
            <ac:picMk id="25" creationId="{D5178352-8573-5440-A93E-63264F5F1A99}"/>
          </ac:picMkLst>
        </pc:picChg>
        <pc:picChg chg="del">
          <ac:chgData name="Stephen Wood" userId="939c12a8-91f6-4285-a67c-e6ee483c1ca2" providerId="ADAL" clId="{61ED2C9D-F205-D544-AFFD-B39E49C0EBCE}" dt="2019-06-26T18:11:43.216" v="3140" actId="478"/>
          <ac:picMkLst>
            <pc:docMk/>
            <pc:sldMk cId="3679964182" sldId="1299"/>
            <ac:picMk id="26" creationId="{ED5E418E-CA91-6644-8253-6372490BACDC}"/>
          </ac:picMkLst>
        </pc:picChg>
        <pc:picChg chg="mod">
          <ac:chgData name="Stephen Wood" userId="939c12a8-91f6-4285-a67c-e6ee483c1ca2" providerId="ADAL" clId="{61ED2C9D-F205-D544-AFFD-B39E49C0EBCE}" dt="2019-06-27T13:11:59.887" v="6195" actId="1076"/>
          <ac:picMkLst>
            <pc:docMk/>
            <pc:sldMk cId="3679964182" sldId="1299"/>
            <ac:picMk id="34" creationId="{00000000-0000-0000-0000-000000000000}"/>
          </ac:picMkLst>
        </pc:picChg>
        <pc:cxnChg chg="add mod">
          <ac:chgData name="Stephen Wood" userId="939c12a8-91f6-4285-a67c-e6ee483c1ca2" providerId="ADAL" clId="{61ED2C9D-F205-D544-AFFD-B39E49C0EBCE}" dt="2019-06-26T18:15:54.855" v="3335" actId="11529"/>
          <ac:cxnSpMkLst>
            <pc:docMk/>
            <pc:sldMk cId="3679964182" sldId="1299"/>
            <ac:cxnSpMk id="7" creationId="{3B59317A-790C-4D4E-9902-DDB4A1A86045}"/>
          </ac:cxnSpMkLst>
        </pc:cxnChg>
        <pc:cxnChg chg="del">
          <ac:chgData name="Stephen Wood" userId="939c12a8-91f6-4285-a67c-e6ee483c1ca2" providerId="ADAL" clId="{61ED2C9D-F205-D544-AFFD-B39E49C0EBCE}" dt="2019-06-27T13:12:05.757" v="6197" actId="478"/>
          <ac:cxnSpMkLst>
            <pc:docMk/>
            <pc:sldMk cId="3679964182" sldId="1299"/>
            <ac:cxnSpMk id="9" creationId="{5B8C5500-08FC-9F42-A118-CE23C5D01B03}"/>
          </ac:cxnSpMkLst>
        </pc:cxnChg>
        <pc:cxnChg chg="del">
          <ac:chgData name="Stephen Wood" userId="939c12a8-91f6-4285-a67c-e6ee483c1ca2" providerId="ADAL" clId="{61ED2C9D-F205-D544-AFFD-B39E49C0EBCE}" dt="2019-06-27T13:11:55.545" v="6193" actId="478"/>
          <ac:cxnSpMkLst>
            <pc:docMk/>
            <pc:sldMk cId="3679964182" sldId="1299"/>
            <ac:cxnSpMk id="39" creationId="{841C14DE-0F38-5C43-B731-6B375A991EEF}"/>
          </ac:cxnSpMkLst>
        </pc:cxnChg>
      </pc:sldChg>
      <pc:sldChg chg="delSp modSp add setBg">
        <pc:chgData name="Stephen Wood" userId="939c12a8-91f6-4285-a67c-e6ee483c1ca2" providerId="ADAL" clId="{61ED2C9D-F205-D544-AFFD-B39E49C0EBCE}" dt="2019-06-26T18:38:34.693" v="3480" actId="1076"/>
        <pc:sldMkLst>
          <pc:docMk/>
          <pc:sldMk cId="388428288" sldId="1300"/>
        </pc:sldMkLst>
        <pc:spChg chg="mod">
          <ac:chgData name="Stephen Wood" userId="939c12a8-91f6-4285-a67c-e6ee483c1ca2" providerId="ADAL" clId="{61ED2C9D-F205-D544-AFFD-B39E49C0EBCE}" dt="2019-06-26T18:38:29.202" v="3479" actId="1076"/>
          <ac:spMkLst>
            <pc:docMk/>
            <pc:sldMk cId="388428288" sldId="1300"/>
            <ac:spMk id="46" creationId="{00000000-0000-0000-0000-000000000000}"/>
          </ac:spMkLst>
        </pc:spChg>
        <pc:spChg chg="mod">
          <ac:chgData name="Stephen Wood" userId="939c12a8-91f6-4285-a67c-e6ee483c1ca2" providerId="ADAL" clId="{61ED2C9D-F205-D544-AFFD-B39E49C0EBCE}" dt="2019-06-26T18:38:34.693" v="3480" actId="1076"/>
          <ac:spMkLst>
            <pc:docMk/>
            <pc:sldMk cId="388428288" sldId="1300"/>
            <ac:spMk id="47" creationId="{00000000-0000-0000-0000-000000000000}"/>
          </ac:spMkLst>
        </pc:spChg>
        <pc:spChg chg="del">
          <ac:chgData name="Stephen Wood" userId="939c12a8-91f6-4285-a67c-e6ee483c1ca2" providerId="ADAL" clId="{61ED2C9D-F205-D544-AFFD-B39E49C0EBCE}" dt="2019-06-26T18:38:25.263" v="3478" actId="478"/>
          <ac:spMkLst>
            <pc:docMk/>
            <pc:sldMk cId="388428288" sldId="1300"/>
            <ac:spMk id="49" creationId="{00000000-0000-0000-0000-000000000000}"/>
          </ac:spMkLst>
        </pc:spChg>
      </pc:sldChg>
      <pc:sldChg chg="addSp delSp modSp add">
        <pc:chgData name="Stephen Wood" userId="939c12a8-91f6-4285-a67c-e6ee483c1ca2" providerId="ADAL" clId="{61ED2C9D-F205-D544-AFFD-B39E49C0EBCE}" dt="2019-06-27T12:50:41.568" v="5959" actId="1076"/>
        <pc:sldMkLst>
          <pc:docMk/>
          <pc:sldMk cId="4261707459" sldId="1301"/>
        </pc:sldMkLst>
        <pc:spChg chg="mod">
          <ac:chgData name="Stephen Wood" userId="939c12a8-91f6-4285-a67c-e6ee483c1ca2" providerId="ADAL" clId="{61ED2C9D-F205-D544-AFFD-B39E49C0EBCE}" dt="2019-06-26T18:46:54.811" v="3678" actId="20577"/>
          <ac:spMkLst>
            <pc:docMk/>
            <pc:sldMk cId="4261707459" sldId="1301"/>
            <ac:spMk id="2" creationId="{3B6AE792-8B80-9B47-A626-165AA5F399E0}"/>
          </ac:spMkLst>
        </pc:spChg>
        <pc:spChg chg="del mod">
          <ac:chgData name="Stephen Wood" userId="939c12a8-91f6-4285-a67c-e6ee483c1ca2" providerId="ADAL" clId="{61ED2C9D-F205-D544-AFFD-B39E49C0EBCE}" dt="2019-06-26T18:45:45.350" v="3632" actId="478"/>
          <ac:spMkLst>
            <pc:docMk/>
            <pc:sldMk cId="4261707459" sldId="1301"/>
            <ac:spMk id="3" creationId="{977224B1-9E4E-344A-8793-02D855A66493}"/>
          </ac:spMkLst>
        </pc:spChg>
        <pc:spChg chg="add mod">
          <ac:chgData name="Stephen Wood" userId="939c12a8-91f6-4285-a67c-e6ee483c1ca2" providerId="ADAL" clId="{61ED2C9D-F205-D544-AFFD-B39E49C0EBCE}" dt="2019-06-27T12:50:07.028" v="5950" actId="1076"/>
          <ac:spMkLst>
            <pc:docMk/>
            <pc:sldMk cId="4261707459" sldId="1301"/>
            <ac:spMk id="5" creationId="{2C8BDC9B-8610-9D45-900B-ACD1CF36DBEB}"/>
          </ac:spMkLst>
        </pc:spChg>
        <pc:spChg chg="add mod">
          <ac:chgData name="Stephen Wood" userId="939c12a8-91f6-4285-a67c-e6ee483c1ca2" providerId="ADAL" clId="{61ED2C9D-F205-D544-AFFD-B39E49C0EBCE}" dt="2019-06-27T12:47:42.779" v="5877" actId="1076"/>
          <ac:spMkLst>
            <pc:docMk/>
            <pc:sldMk cId="4261707459" sldId="1301"/>
            <ac:spMk id="8" creationId="{391C0A41-5A5E-B647-984F-6484DD04CE46}"/>
          </ac:spMkLst>
        </pc:spChg>
        <pc:spChg chg="add del mod">
          <ac:chgData name="Stephen Wood" userId="939c12a8-91f6-4285-a67c-e6ee483c1ca2" providerId="ADAL" clId="{61ED2C9D-F205-D544-AFFD-B39E49C0EBCE}" dt="2019-06-26T18:50:27.725" v="3795"/>
          <ac:spMkLst>
            <pc:docMk/>
            <pc:sldMk cId="4261707459" sldId="1301"/>
            <ac:spMk id="9" creationId="{E231F0A8-30E9-5841-A5D3-34EFD204EF04}"/>
          </ac:spMkLst>
        </pc:spChg>
        <pc:spChg chg="add mod">
          <ac:chgData name="Stephen Wood" userId="939c12a8-91f6-4285-a67c-e6ee483c1ca2" providerId="ADAL" clId="{61ED2C9D-F205-D544-AFFD-B39E49C0EBCE}" dt="2019-06-27T12:47:42.779" v="5877" actId="1076"/>
          <ac:spMkLst>
            <pc:docMk/>
            <pc:sldMk cId="4261707459" sldId="1301"/>
            <ac:spMk id="10" creationId="{AFD8AC02-5A21-5A4F-8AB5-9C0D3B2A9FCB}"/>
          </ac:spMkLst>
        </pc:spChg>
        <pc:spChg chg="add mod">
          <ac:chgData name="Stephen Wood" userId="939c12a8-91f6-4285-a67c-e6ee483c1ca2" providerId="ADAL" clId="{61ED2C9D-F205-D544-AFFD-B39E49C0EBCE}" dt="2019-06-27T12:50:37.909" v="5958" actId="1076"/>
          <ac:spMkLst>
            <pc:docMk/>
            <pc:sldMk cId="4261707459" sldId="1301"/>
            <ac:spMk id="11" creationId="{524815B4-29CD-7B40-9807-EC560C3C8A5A}"/>
          </ac:spMkLst>
        </pc:spChg>
        <pc:spChg chg="add mod">
          <ac:chgData name="Stephen Wood" userId="939c12a8-91f6-4285-a67c-e6ee483c1ca2" providerId="ADAL" clId="{61ED2C9D-F205-D544-AFFD-B39E49C0EBCE}" dt="2019-06-27T12:47:42.779" v="5877" actId="1076"/>
          <ac:spMkLst>
            <pc:docMk/>
            <pc:sldMk cId="4261707459" sldId="1301"/>
            <ac:spMk id="13" creationId="{70F675B0-BF4B-8244-AB23-D97434A0B54A}"/>
          </ac:spMkLst>
        </pc:spChg>
        <pc:spChg chg="add mod">
          <ac:chgData name="Stephen Wood" userId="939c12a8-91f6-4285-a67c-e6ee483c1ca2" providerId="ADAL" clId="{61ED2C9D-F205-D544-AFFD-B39E49C0EBCE}" dt="2019-06-26T20:45:21.335" v="5480" actId="1076"/>
          <ac:spMkLst>
            <pc:docMk/>
            <pc:sldMk cId="4261707459" sldId="1301"/>
            <ac:spMk id="17" creationId="{6E175B57-6A23-294D-99A8-CA35A3471AC7}"/>
          </ac:spMkLst>
        </pc:spChg>
        <pc:spChg chg="add mod">
          <ac:chgData name="Stephen Wood" userId="939c12a8-91f6-4285-a67c-e6ee483c1ca2" providerId="ADAL" clId="{61ED2C9D-F205-D544-AFFD-B39E49C0EBCE}" dt="2019-06-27T12:48:32.142" v="5947" actId="207"/>
          <ac:spMkLst>
            <pc:docMk/>
            <pc:sldMk cId="4261707459" sldId="1301"/>
            <ac:spMk id="24" creationId="{B862D1F8-53DA-774E-ADAD-4BB2C54E40A9}"/>
          </ac:spMkLst>
        </pc:spChg>
        <pc:picChg chg="add del mod">
          <ac:chgData name="Stephen Wood" userId="939c12a8-91f6-4285-a67c-e6ee483c1ca2" providerId="ADAL" clId="{61ED2C9D-F205-D544-AFFD-B39E49C0EBCE}" dt="2019-06-27T12:45:40.886" v="5858" actId="478"/>
          <ac:picMkLst>
            <pc:docMk/>
            <pc:sldMk cId="4261707459" sldId="1301"/>
            <ac:picMk id="6" creationId="{023EABD8-63EC-1948-879B-BA5FFE5EE546}"/>
          </ac:picMkLst>
        </pc:picChg>
        <pc:picChg chg="add del mod">
          <ac:chgData name="Stephen Wood" userId="939c12a8-91f6-4285-a67c-e6ee483c1ca2" providerId="ADAL" clId="{61ED2C9D-F205-D544-AFFD-B39E49C0EBCE}" dt="2019-06-26T18:52:44.809" v="3852" actId="478"/>
          <ac:picMkLst>
            <pc:docMk/>
            <pc:sldMk cId="4261707459" sldId="1301"/>
            <ac:picMk id="7" creationId="{58B0956B-77D3-424D-BCE9-EFE3D38017F0}"/>
          </ac:picMkLst>
        </pc:picChg>
        <pc:picChg chg="add mod">
          <ac:chgData name="Stephen Wood" userId="939c12a8-91f6-4285-a67c-e6ee483c1ca2" providerId="ADAL" clId="{61ED2C9D-F205-D544-AFFD-B39E49C0EBCE}" dt="2019-06-27T12:50:03.744" v="5949" actId="1076"/>
          <ac:picMkLst>
            <pc:docMk/>
            <pc:sldMk cId="4261707459" sldId="1301"/>
            <ac:picMk id="12" creationId="{C0B4E392-628A-A54B-B967-97D0313EE217}"/>
          </ac:picMkLst>
        </pc:picChg>
        <pc:picChg chg="add mod">
          <ac:chgData name="Stephen Wood" userId="939c12a8-91f6-4285-a67c-e6ee483c1ca2" providerId="ADAL" clId="{61ED2C9D-F205-D544-AFFD-B39E49C0EBCE}" dt="2019-06-27T12:47:42.779" v="5877" actId="1076"/>
          <ac:picMkLst>
            <pc:docMk/>
            <pc:sldMk cId="4261707459" sldId="1301"/>
            <ac:picMk id="19" creationId="{AFC478E5-0866-4F4F-A555-7D83E6028D6D}"/>
          </ac:picMkLst>
        </pc:picChg>
        <pc:picChg chg="add mod">
          <ac:chgData name="Stephen Wood" userId="939c12a8-91f6-4285-a67c-e6ee483c1ca2" providerId="ADAL" clId="{61ED2C9D-F205-D544-AFFD-B39E49C0EBCE}" dt="2019-06-27T12:50:41.568" v="5959" actId="1076"/>
          <ac:picMkLst>
            <pc:docMk/>
            <pc:sldMk cId="4261707459" sldId="1301"/>
            <ac:picMk id="26" creationId="{5C979ABE-8B3B-B54A-9E65-87906C8BE027}"/>
          </ac:picMkLst>
        </pc:picChg>
        <pc:cxnChg chg="add mod">
          <ac:chgData name="Stephen Wood" userId="939c12a8-91f6-4285-a67c-e6ee483c1ca2" providerId="ADAL" clId="{61ED2C9D-F205-D544-AFFD-B39E49C0EBCE}" dt="2019-06-27T12:47:42.779" v="5877" actId="1076"/>
          <ac:cxnSpMkLst>
            <pc:docMk/>
            <pc:sldMk cId="4261707459" sldId="1301"/>
            <ac:cxnSpMk id="15" creationId="{8ED8451E-3230-4F4F-8F03-1420867CD985}"/>
          </ac:cxnSpMkLst>
        </pc:cxnChg>
        <pc:cxnChg chg="add mod">
          <ac:chgData name="Stephen Wood" userId="939c12a8-91f6-4285-a67c-e6ee483c1ca2" providerId="ADAL" clId="{61ED2C9D-F205-D544-AFFD-B39E49C0EBCE}" dt="2019-06-27T12:47:42.779" v="5877" actId="1076"/>
          <ac:cxnSpMkLst>
            <pc:docMk/>
            <pc:sldMk cId="4261707459" sldId="1301"/>
            <ac:cxnSpMk id="16" creationId="{632CCF54-A132-2645-A7C8-71E10CA76E0F}"/>
          </ac:cxnSpMkLst>
        </pc:cxnChg>
      </pc:sldChg>
      <pc:sldChg chg="addSp delSp modSp add">
        <pc:chgData name="Stephen Wood" userId="939c12a8-91f6-4285-a67c-e6ee483c1ca2" providerId="ADAL" clId="{61ED2C9D-F205-D544-AFFD-B39E49C0EBCE}" dt="2019-06-27T01:16:36.106" v="5728" actId="20577"/>
        <pc:sldMkLst>
          <pc:docMk/>
          <pc:sldMk cId="4191196154" sldId="1302"/>
        </pc:sldMkLst>
        <pc:spChg chg="mod">
          <ac:chgData name="Stephen Wood" userId="939c12a8-91f6-4285-a67c-e6ee483c1ca2" providerId="ADAL" clId="{61ED2C9D-F205-D544-AFFD-B39E49C0EBCE}" dt="2019-06-26T18:58:09.080" v="3929" actId="20577"/>
          <ac:spMkLst>
            <pc:docMk/>
            <pc:sldMk cId="4191196154" sldId="1302"/>
            <ac:spMk id="15" creationId="{00000000-0000-0000-0000-000000000000}"/>
          </ac:spMkLst>
        </pc:spChg>
        <pc:spChg chg="add del mod">
          <ac:chgData name="Stephen Wood" userId="939c12a8-91f6-4285-a67c-e6ee483c1ca2" providerId="ADAL" clId="{61ED2C9D-F205-D544-AFFD-B39E49C0EBCE}" dt="2019-06-27T01:16:36.106" v="5728" actId="20577"/>
          <ac:spMkLst>
            <pc:docMk/>
            <pc:sldMk cId="4191196154" sldId="1302"/>
            <ac:spMk id="19" creationId="{00000000-0000-0000-0000-000000000000}"/>
          </ac:spMkLst>
        </pc:spChg>
        <pc:spChg chg="del">
          <ac:chgData name="Stephen Wood" userId="939c12a8-91f6-4285-a67c-e6ee483c1ca2" providerId="ADAL" clId="{61ED2C9D-F205-D544-AFFD-B39E49C0EBCE}" dt="2019-06-26T18:57:45.317" v="3923" actId="478"/>
          <ac:spMkLst>
            <pc:docMk/>
            <pc:sldMk cId="4191196154" sldId="1302"/>
            <ac:spMk id="27" creationId="{470CEC32-DEB1-AC48-806A-5DC6FDA80EDF}"/>
          </ac:spMkLst>
        </pc:spChg>
        <pc:picChg chg="del">
          <ac:chgData name="Stephen Wood" userId="939c12a8-91f6-4285-a67c-e6ee483c1ca2" providerId="ADAL" clId="{61ED2C9D-F205-D544-AFFD-B39E49C0EBCE}" dt="2019-06-26T18:57:42.790" v="3922" actId="478"/>
          <ac:picMkLst>
            <pc:docMk/>
            <pc:sldMk cId="4191196154" sldId="1302"/>
            <ac:picMk id="20" creationId="{4E761B0D-D345-2641-A60C-9C94481C801B}"/>
          </ac:picMkLst>
        </pc:picChg>
        <pc:picChg chg="del">
          <ac:chgData name="Stephen Wood" userId="939c12a8-91f6-4285-a67c-e6ee483c1ca2" providerId="ADAL" clId="{61ED2C9D-F205-D544-AFFD-B39E49C0EBCE}" dt="2019-06-26T18:57:39.271" v="3920" actId="478"/>
          <ac:picMkLst>
            <pc:docMk/>
            <pc:sldMk cId="4191196154" sldId="1302"/>
            <ac:picMk id="21" creationId="{476E36E7-04C9-E64D-8E64-6138439E4054}"/>
          </ac:picMkLst>
        </pc:picChg>
        <pc:picChg chg="del">
          <ac:chgData name="Stephen Wood" userId="939c12a8-91f6-4285-a67c-e6ee483c1ca2" providerId="ADAL" clId="{61ED2C9D-F205-D544-AFFD-B39E49C0EBCE}" dt="2019-06-26T18:57:41.465" v="3921" actId="478"/>
          <ac:picMkLst>
            <pc:docMk/>
            <pc:sldMk cId="4191196154" sldId="1302"/>
            <ac:picMk id="29" creationId="{3652CA42-DA6B-F54B-A350-92DB2AF5B2EF}"/>
          </ac:picMkLst>
        </pc:picChg>
        <pc:cxnChg chg="del mod">
          <ac:chgData name="Stephen Wood" userId="939c12a8-91f6-4285-a67c-e6ee483c1ca2" providerId="ADAL" clId="{61ED2C9D-F205-D544-AFFD-B39E49C0EBCE}" dt="2019-06-26T18:57:53.186" v="3927" actId="478"/>
          <ac:cxnSpMkLst>
            <pc:docMk/>
            <pc:sldMk cId="4191196154" sldId="1302"/>
            <ac:cxnSpMk id="23" creationId="{0983D21E-F465-F94A-BB26-2D320E09FE8F}"/>
          </ac:cxnSpMkLst>
        </pc:cxnChg>
        <pc:cxnChg chg="del">
          <ac:chgData name="Stephen Wood" userId="939c12a8-91f6-4285-a67c-e6ee483c1ca2" providerId="ADAL" clId="{61ED2C9D-F205-D544-AFFD-B39E49C0EBCE}" dt="2019-06-26T18:57:51.315" v="3926" actId="478"/>
          <ac:cxnSpMkLst>
            <pc:docMk/>
            <pc:sldMk cId="4191196154" sldId="1302"/>
            <ac:cxnSpMk id="24" creationId="{34751BF9-3574-4049-8CA2-3FA706DA81BA}"/>
          </ac:cxnSpMkLst>
        </pc:cxnChg>
      </pc:sldChg>
      <pc:sldChg chg="add del">
        <pc:chgData name="Stephen Wood" userId="939c12a8-91f6-4285-a67c-e6ee483c1ca2" providerId="ADAL" clId="{61ED2C9D-F205-D544-AFFD-B39E49C0EBCE}" dt="2019-06-27T01:41:33.337" v="5850" actId="2696"/>
        <pc:sldMkLst>
          <pc:docMk/>
          <pc:sldMk cId="2150150512" sldId="1303"/>
        </pc:sldMkLst>
      </pc:sldChg>
      <pc:sldChg chg="addSp delSp modSp add">
        <pc:chgData name="Stephen Wood" userId="939c12a8-91f6-4285-a67c-e6ee483c1ca2" providerId="ADAL" clId="{61ED2C9D-F205-D544-AFFD-B39E49C0EBCE}" dt="2019-06-26T20:43:12.557" v="5478" actId="14100"/>
        <pc:sldMkLst>
          <pc:docMk/>
          <pc:sldMk cId="379165446" sldId="1304"/>
        </pc:sldMkLst>
        <pc:spChg chg="del">
          <ac:chgData name="Stephen Wood" userId="939c12a8-91f6-4285-a67c-e6ee483c1ca2" providerId="ADAL" clId="{61ED2C9D-F205-D544-AFFD-B39E49C0EBCE}" dt="2019-06-26T20:18:25.116" v="5127"/>
          <ac:spMkLst>
            <pc:docMk/>
            <pc:sldMk cId="379165446" sldId="1304"/>
            <ac:spMk id="2" creationId="{E0AAEA14-E969-4746-ABEE-C81108A85A8E}"/>
          </ac:spMkLst>
        </pc:spChg>
        <pc:spChg chg="del">
          <ac:chgData name="Stephen Wood" userId="939c12a8-91f6-4285-a67c-e6ee483c1ca2" providerId="ADAL" clId="{61ED2C9D-F205-D544-AFFD-B39E49C0EBCE}" dt="2019-06-26T20:19:20.240" v="5159"/>
          <ac:spMkLst>
            <pc:docMk/>
            <pc:sldMk cId="379165446" sldId="1304"/>
            <ac:spMk id="3" creationId="{0C340AA8-0C32-7B4A-B6B1-FB998A52ABD6}"/>
          </ac:spMkLst>
        </pc:spChg>
        <pc:spChg chg="add mod">
          <ac:chgData name="Stephen Wood" userId="939c12a8-91f6-4285-a67c-e6ee483c1ca2" providerId="ADAL" clId="{61ED2C9D-F205-D544-AFFD-B39E49C0EBCE}" dt="2019-06-26T20:35:41.235" v="5294" actId="20577"/>
          <ac:spMkLst>
            <pc:docMk/>
            <pc:sldMk cId="379165446" sldId="1304"/>
            <ac:spMk id="5" creationId="{6CB65033-E078-9B46-A2D1-632993668267}"/>
          </ac:spMkLst>
        </pc:spChg>
        <pc:spChg chg="add del">
          <ac:chgData name="Stephen Wood" userId="939c12a8-91f6-4285-a67c-e6ee483c1ca2" providerId="ADAL" clId="{61ED2C9D-F205-D544-AFFD-B39E49C0EBCE}" dt="2019-06-26T20:19:11.054" v="5158"/>
          <ac:spMkLst>
            <pc:docMk/>
            <pc:sldMk cId="379165446" sldId="1304"/>
            <ac:spMk id="6" creationId="{2E61A764-1C5E-7648-B8AF-9D279ACF8195}"/>
          </ac:spMkLst>
        </pc:spChg>
        <pc:spChg chg="add del">
          <ac:chgData name="Stephen Wood" userId="939c12a8-91f6-4285-a67c-e6ee483c1ca2" providerId="ADAL" clId="{61ED2C9D-F205-D544-AFFD-B39E49C0EBCE}" dt="2019-06-26T20:19:24.862" v="5160" actId="478"/>
          <ac:spMkLst>
            <pc:docMk/>
            <pc:sldMk cId="379165446" sldId="1304"/>
            <ac:spMk id="7" creationId="{FA970DC2-83A2-484C-8353-CCCF6EA4E72B}"/>
          </ac:spMkLst>
        </pc:spChg>
        <pc:spChg chg="add del mod">
          <ac:chgData name="Stephen Wood" userId="939c12a8-91f6-4285-a67c-e6ee483c1ca2" providerId="ADAL" clId="{61ED2C9D-F205-D544-AFFD-B39E49C0EBCE}" dt="2019-06-26T20:19:27.880" v="5161" actId="478"/>
          <ac:spMkLst>
            <pc:docMk/>
            <pc:sldMk cId="379165446" sldId="1304"/>
            <ac:spMk id="9" creationId="{FC9D3CDD-B808-584D-AE85-7EDF2D77C5CD}"/>
          </ac:spMkLst>
        </pc:spChg>
        <pc:spChg chg="add mod">
          <ac:chgData name="Stephen Wood" userId="939c12a8-91f6-4285-a67c-e6ee483c1ca2" providerId="ADAL" clId="{61ED2C9D-F205-D544-AFFD-B39E49C0EBCE}" dt="2019-06-26T20:19:45.232" v="5183" actId="1076"/>
          <ac:spMkLst>
            <pc:docMk/>
            <pc:sldMk cId="379165446" sldId="1304"/>
            <ac:spMk id="10" creationId="{38FAF0C9-04B1-034C-86B7-6B8A6E73004E}"/>
          </ac:spMkLst>
        </pc:spChg>
        <pc:spChg chg="add del">
          <ac:chgData name="Stephen Wood" userId="939c12a8-91f6-4285-a67c-e6ee483c1ca2" providerId="ADAL" clId="{61ED2C9D-F205-D544-AFFD-B39E49C0EBCE}" dt="2019-06-26T20:35:13.430" v="5279"/>
          <ac:spMkLst>
            <pc:docMk/>
            <pc:sldMk cId="379165446" sldId="1304"/>
            <ac:spMk id="11" creationId="{05566B71-D56C-3446-B4BB-224F69AB887B}"/>
          </ac:spMkLst>
        </pc:spChg>
        <pc:spChg chg="add del">
          <ac:chgData name="Stephen Wood" userId="939c12a8-91f6-4285-a67c-e6ee483c1ca2" providerId="ADAL" clId="{61ED2C9D-F205-D544-AFFD-B39E49C0EBCE}" dt="2019-06-26T20:35:13.430" v="5279"/>
          <ac:spMkLst>
            <pc:docMk/>
            <pc:sldMk cId="379165446" sldId="1304"/>
            <ac:spMk id="14" creationId="{473D2698-2997-A041-A3D6-CF3E221F1EB1}"/>
          </ac:spMkLst>
        </pc:spChg>
        <pc:spChg chg="add del">
          <ac:chgData name="Stephen Wood" userId="939c12a8-91f6-4285-a67c-e6ee483c1ca2" providerId="ADAL" clId="{61ED2C9D-F205-D544-AFFD-B39E49C0EBCE}" dt="2019-06-26T20:35:13.430" v="5279"/>
          <ac:spMkLst>
            <pc:docMk/>
            <pc:sldMk cId="379165446" sldId="1304"/>
            <ac:spMk id="17" creationId="{6A9290CC-C917-924D-B214-B4F2C51D2F9E}"/>
          </ac:spMkLst>
        </pc:spChg>
        <pc:spChg chg="add del">
          <ac:chgData name="Stephen Wood" userId="939c12a8-91f6-4285-a67c-e6ee483c1ca2" providerId="ADAL" clId="{61ED2C9D-F205-D544-AFFD-B39E49C0EBCE}" dt="2019-06-26T20:35:13.430" v="5279"/>
          <ac:spMkLst>
            <pc:docMk/>
            <pc:sldMk cId="379165446" sldId="1304"/>
            <ac:spMk id="18" creationId="{3B388287-6B76-0B4E-A0DF-BDAB87247C28}"/>
          </ac:spMkLst>
        </pc:spChg>
        <pc:spChg chg="add del">
          <ac:chgData name="Stephen Wood" userId="939c12a8-91f6-4285-a67c-e6ee483c1ca2" providerId="ADAL" clId="{61ED2C9D-F205-D544-AFFD-B39E49C0EBCE}" dt="2019-06-26T20:35:13.430" v="5279"/>
          <ac:spMkLst>
            <pc:docMk/>
            <pc:sldMk cId="379165446" sldId="1304"/>
            <ac:spMk id="19" creationId="{EB0D705D-9DFD-7B4D-BFCC-C006AF08A2D6}"/>
          </ac:spMkLst>
        </pc:spChg>
        <pc:spChg chg="add del">
          <ac:chgData name="Stephen Wood" userId="939c12a8-91f6-4285-a67c-e6ee483c1ca2" providerId="ADAL" clId="{61ED2C9D-F205-D544-AFFD-B39E49C0EBCE}" dt="2019-06-26T20:35:13.430" v="5279"/>
          <ac:spMkLst>
            <pc:docMk/>
            <pc:sldMk cId="379165446" sldId="1304"/>
            <ac:spMk id="20" creationId="{4220F979-7B44-DE41-9165-C98E83580583}"/>
          </ac:spMkLst>
        </pc:spChg>
        <pc:spChg chg="add del">
          <ac:chgData name="Stephen Wood" userId="939c12a8-91f6-4285-a67c-e6ee483c1ca2" providerId="ADAL" clId="{61ED2C9D-F205-D544-AFFD-B39E49C0EBCE}" dt="2019-06-26T20:35:13.430" v="5279"/>
          <ac:spMkLst>
            <pc:docMk/>
            <pc:sldMk cId="379165446" sldId="1304"/>
            <ac:spMk id="21" creationId="{502ECDCA-9BBA-D941-9C9E-82C7B5A26E28}"/>
          </ac:spMkLst>
        </pc:spChg>
        <pc:spChg chg="add del">
          <ac:chgData name="Stephen Wood" userId="939c12a8-91f6-4285-a67c-e6ee483c1ca2" providerId="ADAL" clId="{61ED2C9D-F205-D544-AFFD-B39E49C0EBCE}" dt="2019-06-26T20:35:13.430" v="5279"/>
          <ac:spMkLst>
            <pc:docMk/>
            <pc:sldMk cId="379165446" sldId="1304"/>
            <ac:spMk id="22" creationId="{5D8888DA-F8F3-564D-A4E5-B7DCD62083BC}"/>
          </ac:spMkLst>
        </pc:spChg>
        <pc:spChg chg="add mod">
          <ac:chgData name="Stephen Wood" userId="939c12a8-91f6-4285-a67c-e6ee483c1ca2" providerId="ADAL" clId="{61ED2C9D-F205-D544-AFFD-B39E49C0EBCE}" dt="2019-06-26T20:37:00.442" v="5300" actId="2085"/>
          <ac:spMkLst>
            <pc:docMk/>
            <pc:sldMk cId="379165446" sldId="1304"/>
            <ac:spMk id="25" creationId="{0921F020-5A0E-FF4E-94DD-1FA8AADA3645}"/>
          </ac:spMkLst>
        </pc:spChg>
        <pc:spChg chg="add mod">
          <ac:chgData name="Stephen Wood" userId="939c12a8-91f6-4285-a67c-e6ee483c1ca2" providerId="ADAL" clId="{61ED2C9D-F205-D544-AFFD-B39E49C0EBCE}" dt="2019-06-26T20:37:50.313" v="5317" actId="1076"/>
          <ac:spMkLst>
            <pc:docMk/>
            <pc:sldMk cId="379165446" sldId="1304"/>
            <ac:spMk id="26" creationId="{CEFB9EFD-C765-CF4B-A539-4E1E0F1457B4}"/>
          </ac:spMkLst>
        </pc:spChg>
        <pc:spChg chg="add mod">
          <ac:chgData name="Stephen Wood" userId="939c12a8-91f6-4285-a67c-e6ee483c1ca2" providerId="ADAL" clId="{61ED2C9D-F205-D544-AFFD-B39E49C0EBCE}" dt="2019-06-26T20:40:20.880" v="5471" actId="58"/>
          <ac:spMkLst>
            <pc:docMk/>
            <pc:sldMk cId="379165446" sldId="1304"/>
            <ac:spMk id="27" creationId="{6FA76885-A9B6-CB4B-90DC-849060BF5350}"/>
          </ac:spMkLst>
        </pc:spChg>
        <pc:spChg chg="add mod">
          <ac:chgData name="Stephen Wood" userId="939c12a8-91f6-4285-a67c-e6ee483c1ca2" providerId="ADAL" clId="{61ED2C9D-F205-D544-AFFD-B39E49C0EBCE}" dt="2019-06-26T20:42:09.144" v="5475" actId="692"/>
          <ac:spMkLst>
            <pc:docMk/>
            <pc:sldMk cId="379165446" sldId="1304"/>
            <ac:spMk id="28" creationId="{B4C2E9A7-55C6-9047-A917-1CEBBC3F8F4D}"/>
          </ac:spMkLst>
        </pc:spChg>
        <pc:spChg chg="add mod">
          <ac:chgData name="Stephen Wood" userId="939c12a8-91f6-4285-a67c-e6ee483c1ca2" providerId="ADAL" clId="{61ED2C9D-F205-D544-AFFD-B39E49C0EBCE}" dt="2019-06-26T20:43:12.557" v="5478" actId="14100"/>
          <ac:spMkLst>
            <pc:docMk/>
            <pc:sldMk cId="379165446" sldId="1304"/>
            <ac:spMk id="29" creationId="{8E887A04-C853-8947-B387-1064D5A2B1D1}"/>
          </ac:spMkLst>
        </pc:spChg>
        <pc:picChg chg="add mod">
          <ac:chgData name="Stephen Wood" userId="939c12a8-91f6-4285-a67c-e6ee483c1ca2" providerId="ADAL" clId="{61ED2C9D-F205-D544-AFFD-B39E49C0EBCE}" dt="2019-06-26T20:36:06.477" v="5297" actId="1076"/>
          <ac:picMkLst>
            <pc:docMk/>
            <pc:sldMk cId="379165446" sldId="1304"/>
            <ac:picMk id="24" creationId="{484C1D9B-F9F8-E849-A6E7-344AC8ABA5EA}"/>
          </ac:picMkLst>
        </pc:picChg>
        <pc:cxnChg chg="add del">
          <ac:chgData name="Stephen Wood" userId="939c12a8-91f6-4285-a67c-e6ee483c1ca2" providerId="ADAL" clId="{61ED2C9D-F205-D544-AFFD-B39E49C0EBCE}" dt="2019-06-26T20:35:13.430" v="5279"/>
          <ac:cxnSpMkLst>
            <pc:docMk/>
            <pc:sldMk cId="379165446" sldId="1304"/>
            <ac:cxnSpMk id="12" creationId="{39B93EEC-4D26-394D-A4F0-AC4A273C39E7}"/>
          </ac:cxnSpMkLst>
        </pc:cxnChg>
        <pc:cxnChg chg="add del">
          <ac:chgData name="Stephen Wood" userId="939c12a8-91f6-4285-a67c-e6ee483c1ca2" providerId="ADAL" clId="{61ED2C9D-F205-D544-AFFD-B39E49C0EBCE}" dt="2019-06-26T20:35:13.430" v="5279"/>
          <ac:cxnSpMkLst>
            <pc:docMk/>
            <pc:sldMk cId="379165446" sldId="1304"/>
            <ac:cxnSpMk id="13" creationId="{7B9DC33C-1536-5843-BAE0-7F5F8316585D}"/>
          </ac:cxnSpMkLst>
        </pc:cxnChg>
        <pc:cxnChg chg="add del">
          <ac:chgData name="Stephen Wood" userId="939c12a8-91f6-4285-a67c-e6ee483c1ca2" providerId="ADAL" clId="{61ED2C9D-F205-D544-AFFD-B39E49C0EBCE}" dt="2019-06-26T20:35:13.430" v="5279"/>
          <ac:cxnSpMkLst>
            <pc:docMk/>
            <pc:sldMk cId="379165446" sldId="1304"/>
            <ac:cxnSpMk id="15" creationId="{7E12AF0B-38B9-8440-BE6E-9F92376E83DB}"/>
          </ac:cxnSpMkLst>
        </pc:cxnChg>
        <pc:cxnChg chg="add del">
          <ac:chgData name="Stephen Wood" userId="939c12a8-91f6-4285-a67c-e6ee483c1ca2" providerId="ADAL" clId="{61ED2C9D-F205-D544-AFFD-B39E49C0EBCE}" dt="2019-06-26T20:35:13.430" v="5279"/>
          <ac:cxnSpMkLst>
            <pc:docMk/>
            <pc:sldMk cId="379165446" sldId="1304"/>
            <ac:cxnSpMk id="16" creationId="{112F36C1-51DD-7E4F-BE76-9E162CBC286F}"/>
          </ac:cxnSpMkLst>
        </pc:cxnChg>
      </pc:sldChg>
      <pc:sldChg chg="delSp modSp add">
        <pc:chgData name="Stephen Wood" userId="939c12a8-91f6-4285-a67c-e6ee483c1ca2" providerId="ADAL" clId="{61ED2C9D-F205-D544-AFFD-B39E49C0EBCE}" dt="2019-06-27T12:55:53.777" v="6182" actId="478"/>
        <pc:sldMkLst>
          <pc:docMk/>
          <pc:sldMk cId="2953283350" sldId="1305"/>
        </pc:sldMkLst>
        <pc:spChg chg="del">
          <ac:chgData name="Stephen Wood" userId="939c12a8-91f6-4285-a67c-e6ee483c1ca2" providerId="ADAL" clId="{61ED2C9D-F205-D544-AFFD-B39E49C0EBCE}" dt="2019-06-27T12:55:53.777" v="6182" actId="478"/>
          <ac:spMkLst>
            <pc:docMk/>
            <pc:sldMk cId="2953283350" sldId="1305"/>
            <ac:spMk id="2" creationId="{76C40928-3950-3C4B-97CF-617CDA192A88}"/>
          </ac:spMkLst>
        </pc:spChg>
        <pc:spChg chg="mod">
          <ac:chgData name="Stephen Wood" userId="939c12a8-91f6-4285-a67c-e6ee483c1ca2" providerId="ADAL" clId="{61ED2C9D-F205-D544-AFFD-B39E49C0EBCE}" dt="2019-06-27T12:55:48.752" v="6181" actId="1076"/>
          <ac:spMkLst>
            <pc:docMk/>
            <pc:sldMk cId="2953283350" sldId="1305"/>
            <ac:spMk id="3" creationId="{3628ED0C-C31B-5642-AC50-FB208D8E2B53}"/>
          </ac:spMkLst>
        </pc:spChg>
      </pc:sldChg>
    </pc:docChg>
  </pc:docChgLst>
  <pc:docChgLst>
    <pc:chgData name="Stephen Wood" userId="939c12a8-91f6-4285-a67c-e6ee483c1ca2" providerId="ADAL" clId="{1C93820C-99EE-BA46-8492-4574C5449ABA}"/>
    <pc:docChg chg="undo custSel addSld delSld modSld modSection">
      <pc:chgData name="Stephen Wood" userId="939c12a8-91f6-4285-a67c-e6ee483c1ca2" providerId="ADAL" clId="{1C93820C-99EE-BA46-8492-4574C5449ABA}" dt="2019-06-12T15:09:53.981" v="1840" actId="1076"/>
      <pc:docMkLst>
        <pc:docMk/>
      </pc:docMkLst>
    </pc:docChg>
  </pc:docChgLst>
  <pc:docChgLst>
    <pc:chgData name="Stephen Wood" userId="939c12a8-91f6-4285-a67c-e6ee483c1ca2" providerId="ADAL" clId="{3F1612D8-77E5-D04F-8A41-B5D25D4C3B11}"/>
    <pc:docChg chg="custSel addSld delSld modSld modSection">
      <pc:chgData name="Stephen Wood" userId="939c12a8-91f6-4285-a67c-e6ee483c1ca2" providerId="ADAL" clId="{3F1612D8-77E5-D04F-8A41-B5D25D4C3B11}" dt="2019-04-23T20:51:29.561" v="2192" actId="1076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4768" y="1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/>
          <a:lstStyle>
            <a:lvl1pPr algn="r">
              <a:defRPr sz="1100"/>
            </a:lvl1pPr>
          </a:lstStyle>
          <a:p>
            <a:fld id="{495A7782-1425-480F-9D92-E435F9269F48}" type="datetimeFigureOut">
              <a:rPr lang="en-US" smtClean="0"/>
              <a:pPr/>
              <a:t>8/2/19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76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4768" y="8758276"/>
            <a:ext cx="3010625" cy="460400"/>
          </a:xfrm>
          <a:prstGeom prst="rect">
            <a:avLst/>
          </a:prstGeom>
        </p:spPr>
        <p:txBody>
          <a:bodyPr vert="horz" lIns="87389" tIns="43695" rIns="87389" bIns="43695" rtlCol="0" anchor="b"/>
          <a:lstStyle>
            <a:lvl1pPr algn="r">
              <a:defRPr sz="1100"/>
            </a:lvl1pPr>
          </a:lstStyle>
          <a:p>
            <a:fld id="{3690E470-E819-4CE7-8CC1-CEE9016A73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795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946900" cy="9220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7389" tIns="43695" rIns="87389" bIns="43695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946900" cy="9220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87389" tIns="43695" rIns="87389" bIns="43695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1508" name="Rectangle 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595313" y="0"/>
            <a:ext cx="4832351" cy="3625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6" name="Rectangle 4"/>
          <p:cNvSpPr>
            <a:spLocks noGrp="1" noChangeArrowheads="1"/>
          </p:cNvSpPr>
          <p:nvPr>
            <p:ph type="body"/>
          </p:nvPr>
        </p:nvSpPr>
        <p:spPr bwMode="auto">
          <a:xfrm>
            <a:off x="694992" y="4379901"/>
            <a:ext cx="5552394" cy="414360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87156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Suggested rework</a:t>
            </a:r>
          </a:p>
          <a:p>
            <a:r>
              <a:rPr lang="en-US" baseline="0" dirty="0"/>
              <a:t>Add bullet on What we are doing</a:t>
            </a:r>
          </a:p>
          <a:p>
            <a:r>
              <a:rPr lang="en-US" baseline="0" dirty="0"/>
              <a:t>Rolf to find another plot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DF9A8-A8E8-41EA-B260-D01AD0AE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839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5DF9A8-A8E8-41EA-B260-D01AD0AE4F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947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prstGeom prst="rect">
            <a:avLst/>
          </a:prstGeom>
        </p:spPr>
      </p:sp>
      <p:sp>
        <p:nvSpPr>
          <p:cNvPr id="58" name="CustomShape 2"/>
          <p:cNvSpPr/>
          <p:nvPr/>
        </p:nvSpPr>
        <p:spPr>
          <a:xfrm>
            <a:off x="777960" y="4776840"/>
            <a:ext cx="6218280" cy="4525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916998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2610"/>
          </a:xfrm>
          <a:prstGeom prst="rect">
            <a:avLst/>
          </a:prstGeom>
        </p:spPr>
        <p:txBody>
          <a:bodyPr/>
          <a:lstStyle/>
          <a:p>
            <a:fld id="{FBBF1341-3AFE-B447-A831-9671D6A7009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00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531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992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0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emf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g"/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4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13.jpg"/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emf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4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4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4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4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4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7.jpg"/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4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4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7.jpg"/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4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8.jpg"/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4.emf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4.emf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4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13.jp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4.emf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4.png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4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4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4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7.jp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4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4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7.jp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4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8.jp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4.emf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13.jp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emf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7.jp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7.jp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8.jpg"/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emf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emf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13.jp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emf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7.jp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7.jp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8.jpg"/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emf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B2214CD6-5366-5148-BB4D-838CABC0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3724" y="6365169"/>
            <a:ext cx="1956298" cy="311322"/>
          </a:xfrm>
          <a:prstGeom prst="rect">
            <a:avLst/>
          </a:prstGeom>
        </p:spPr>
        <p:txBody>
          <a:bodyPr/>
          <a:lstStyle>
            <a:lvl1pPr algn="l">
              <a:defRPr sz="10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DOE Site Visit July 11, 2019</a:t>
            </a: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2010/6/14-17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S N Nakamura @ Tohoku Univ.</a:t>
            </a:r>
          </a:p>
          <a:p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2010/06/14-16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S N Nakamura @ Tohoku Univ.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2010/06/14-16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2010/06/14-16</a:t>
            </a:r>
            <a:endParaRPr lang="ja-JP" altLang="en-US">
              <a:solidFill>
                <a:prstClr val="white">
                  <a:tint val="75000"/>
                </a:prstClr>
              </a:solidFill>
            </a:endParaRPr>
          </a:p>
          <a:p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2010/06/14-16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2010/06/14-16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2010/06/14-16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2010/6/14-17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S N Nakamura @ Tohoku Univ.</a:t>
            </a:r>
          </a:p>
          <a:p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1925" y="76200"/>
            <a:ext cx="1941513" cy="6169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3725" cy="6169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2010/06/14-16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2010/6/14-17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S N Nakamura @ Tohoku Univ.</a:t>
            </a:r>
          </a:p>
          <a:p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2010/6/14-17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S N Nakamura @ Tohoku Univ.</a:t>
            </a:r>
          </a:p>
          <a:p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2010/6/14-17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S N Nakamura @ Tohoku Univ.</a:t>
            </a:r>
          </a:p>
          <a:p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 eaLnBrk="1" fontAlgn="auto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sz="8000" dirty="0">
                <a:solidFill>
                  <a:prstClr val="white"/>
                </a:solidFill>
                <a:effectLst/>
                <a:latin typeface="Rockwell" panose="02060603020205020403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 eaLnBrk="1" fontAlgn="auto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sz="8000" dirty="0">
                <a:solidFill>
                  <a:prstClr val="white"/>
                </a:solidFill>
                <a:effectLst/>
                <a:latin typeface="Rockwell" panose="02060603020205020403"/>
              </a:rPr>
              <a:t>”</a:t>
            </a:r>
          </a:p>
        </p:txBody>
      </p:sp>
    </p:spTree>
    <p:extLst/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2010/6/14-17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S N Nakamura @ Tohoku Univ.</a:t>
            </a:r>
          </a:p>
          <a:p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2010/6/14-17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S N Nakamura @ Tohoku Univ.</a:t>
            </a:r>
          </a:p>
          <a:p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2010/6/14-17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S N Nakamura @ Tohoku Univ.</a:t>
            </a:r>
          </a:p>
          <a:p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2010/6/14-17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S N Nakamura @ Tohoku Univ.</a:t>
            </a:r>
          </a:p>
          <a:p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2010/6/14-17</a:t>
            </a:r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white">
                    <a:tint val="75000"/>
                  </a:prstClr>
                </a:solidFill>
              </a:rPr>
              <a:t>S N Nakamura @ Tohoku Univ.</a:t>
            </a:r>
          </a:p>
          <a:p>
            <a:endParaRPr lang="ja-JP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AEA2-F557-4124-B311-E7B532E7325E}" type="slidenum">
              <a:rPr lang="ja-JP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3"/>
            <a:ext cx="2406093" cy="365125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9" y="1725955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U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 defTabSz="457200">
              <a:defRPr sz="1400" b="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effectLst/>
              </a:defRPr>
            </a:pPr>
            <a:fld id="{86CB4B4D-7CA3-9044-876B-883B54F8677D}" type="slidenum">
              <a:rPr/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>
                  <a:effectLst/>
                </a:defRPr>
              </a:pPr>
              <a:t>‹#›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66C1E3-8DC0-4AF6-B70A-1743EFBBE3C4}"/>
              </a:ext>
            </a:extLst>
          </p:cNvPr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/>
                <a:cs typeface="Arial" panose="020B0604020202020204" pitchFamily="34" charset="0"/>
              </a:rPr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000" kern="0" dirty="0">
              <a:solidFill>
                <a:prstClr val="white"/>
              </a:solidFill>
              <a:latin typeface="Arial" panose="020B060402020202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423024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4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6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9" y="659733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092" indent="0">
              <a:buFontTx/>
              <a:buNone/>
              <a:defRPr sz="3000" cap="none" baseline="0"/>
            </a:lvl2pPr>
            <a:lvl3pPr marL="914186" indent="0">
              <a:buFontTx/>
              <a:buNone/>
              <a:defRPr sz="3000" cap="none" baseline="0"/>
            </a:lvl3pPr>
            <a:lvl4pPr marL="1371279" indent="0">
              <a:buFontTx/>
              <a:buNone/>
              <a:defRPr sz="3000" cap="none" baseline="0"/>
            </a:lvl4pPr>
            <a:lvl5pPr marL="1828373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9" y="5588001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092" indent="0">
              <a:buFontTx/>
              <a:buNone/>
              <a:defRPr sz="1000" baseline="0"/>
            </a:lvl2pPr>
            <a:lvl3pPr marL="914186" indent="0">
              <a:buFontTx/>
              <a:buNone/>
              <a:defRPr sz="1000" baseline="0"/>
            </a:lvl3pPr>
            <a:lvl4pPr marL="1371279" indent="0">
              <a:buFontTx/>
              <a:buNone/>
              <a:defRPr sz="1000" baseline="0"/>
            </a:lvl4pPr>
            <a:lvl5pPr marL="1828373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7E1C93C-5050-FC42-8F10-D22D4F119D13}" type="slidenum">
              <a:rPr lang="en-US" smtClean="0">
                <a:solidFill>
                  <a:srgbClr val="000000"/>
                </a:solidFill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58F48A6-A3E1-4848-9AC3-B43F560BE4FE}" type="slidenum">
              <a:rPr lang="en-US" smtClean="0">
                <a:solidFill>
                  <a:srgbClr val="FFFFFF"/>
                </a:solidFill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4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ctr" defTabSz="914186" eaLnBrk="1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  <a:latin typeface="Arial" panose="020B0604020202020204"/>
              </a:rPr>
              <a:pPr algn="ctr" defTabSz="914186" eaLnBrk="1" fontAlgn="auto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58F48A6-A3E1-4848-9AC3-B43F560BE4FE}" type="slidenum">
              <a:rPr lang="en-US" smtClean="0">
                <a:solidFill>
                  <a:srgbClr val="FFFFFF"/>
                </a:solidFill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2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5F64D377-7A27-451F-9ECC-D350A1298F2B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3951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5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50851"/>
            <a:ext cx="4098242" cy="3861333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Slide </a:t>
            </a:r>
            <a:fld id="{38775EB2-A339-4F86-A837-4FFE1609D36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3"/>
            <a:ext cx="2406093" cy="365125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9" y="1725955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/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4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6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9" y="659733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092" indent="0">
              <a:buFontTx/>
              <a:buNone/>
              <a:defRPr sz="3000" cap="none" baseline="0"/>
            </a:lvl2pPr>
            <a:lvl3pPr marL="914186" indent="0">
              <a:buFontTx/>
              <a:buNone/>
              <a:defRPr sz="3000" cap="none" baseline="0"/>
            </a:lvl3pPr>
            <a:lvl4pPr marL="1371279" indent="0">
              <a:buFontTx/>
              <a:buNone/>
              <a:defRPr sz="3000" cap="none" baseline="0"/>
            </a:lvl4pPr>
            <a:lvl5pPr marL="1828373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9" y="5588001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092" indent="0">
              <a:buFontTx/>
              <a:buNone/>
              <a:defRPr sz="1000" baseline="0"/>
            </a:lvl2pPr>
            <a:lvl3pPr marL="914186" indent="0">
              <a:buFontTx/>
              <a:buNone/>
              <a:defRPr sz="1000" baseline="0"/>
            </a:lvl3pPr>
            <a:lvl4pPr marL="1371279" indent="0">
              <a:buFontTx/>
              <a:buNone/>
              <a:defRPr sz="1000" baseline="0"/>
            </a:lvl4pPr>
            <a:lvl5pPr marL="1828373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7E1C93C-5050-FC42-8F10-D22D4F119D13}" type="slidenum">
              <a:rPr lang="en-US" smtClean="0">
                <a:solidFill>
                  <a:srgbClr val="000000"/>
                </a:solidFill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58F48A6-A3E1-4848-9AC3-B43F560BE4FE}" type="slidenum">
              <a:rPr lang="en-US" smtClean="0">
                <a:solidFill>
                  <a:srgbClr val="FFFFFF"/>
                </a:solidFill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4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ctr" defTabSz="914186" eaLnBrk="1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  <a:latin typeface="Arial" panose="020B0604020202020204"/>
              </a:rPr>
              <a:pPr algn="ctr" defTabSz="914186" eaLnBrk="1" fontAlgn="auto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07F726E1-8BBD-4023-9D7F-D16CB8188B8F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58F48A6-A3E1-4848-9AC3-B43F560BE4FE}" type="slidenum">
              <a:rPr lang="en-US" smtClean="0">
                <a:solidFill>
                  <a:srgbClr val="FFFFFF"/>
                </a:solidFill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2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3951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5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50851"/>
            <a:ext cx="4098242" cy="3861333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Slide </a:t>
            </a:r>
            <a:fld id="{38775EB2-A339-4F86-A837-4FFE1609D36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6373CBCF-1A97-4B73-866D-BD295B761CA0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171" y="273352"/>
            <a:ext cx="8228437" cy="114468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99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457172" y="1604514"/>
            <a:ext cx="8229090" cy="3977158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90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B5C88F30-B60D-4E4A-B485-B50E3161AFDB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6B4C9843-B714-4024-A48E-0AB277962A2C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F0163066-B555-4CC2-BDDF-20F2D4822485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65F12754-B7A8-4316-B4DC-95BD3B812C98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543800" y="6482448"/>
            <a:ext cx="533400" cy="365125"/>
          </a:xfrm>
        </p:spPr>
        <p:txBody>
          <a:bodyPr/>
          <a:lstStyle/>
          <a:p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B1EA588D-9EED-4F10-8222-344B68C53131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5E4E3C47-DB73-488C-8062-DC9137E07EAD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12837703-65FB-4CDD-A333-1C9EA6CF8547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1925" y="609600"/>
            <a:ext cx="1941513" cy="579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3725" cy="57943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H. Fenker</a:t>
            </a:r>
            <a:fld id="{96140923-A009-4446-A6FF-BB6A59E72ADD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DF1-8610-D149-8128-F49FAF84B7D1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D3C-7830-B640-AD3F-05C447C70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6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DF1-8610-D149-8128-F49FAF84B7D1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D3C-7830-B640-AD3F-05C447C70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28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DF1-8610-D149-8128-F49FAF84B7D1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D3C-7830-B640-AD3F-05C447C70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40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DF1-8610-D149-8128-F49FAF84B7D1}" type="datetimeFigureOut">
              <a:rPr lang="en-US" smtClean="0"/>
              <a:t>8/2/19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D3C-7830-B640-AD3F-05C447C70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93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DF1-8610-D149-8128-F49FAF84B7D1}" type="datetimeFigureOut">
              <a:rPr lang="en-US" smtClean="0"/>
              <a:t>8/2/19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D3C-7830-B640-AD3F-05C447C70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44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DF1-8610-D149-8128-F49FAF84B7D1}" type="datetimeFigureOut">
              <a:rPr lang="en-US" smtClean="0"/>
              <a:t>8/2/19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D3C-7830-B640-AD3F-05C447C70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42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DF1-8610-D149-8128-F49FAF84B7D1}" type="datetimeFigureOut">
              <a:rPr lang="en-US" smtClean="0"/>
              <a:t>8/2/19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D3C-7830-B640-AD3F-05C447C70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8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DF1-8610-D149-8128-F49FAF84B7D1}" type="datetimeFigureOut">
              <a:rPr lang="en-US" smtClean="0"/>
              <a:t>8/2/19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D3C-7830-B640-AD3F-05C447C70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23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DF1-8610-D149-8128-F49FAF84B7D1}" type="datetimeFigureOut">
              <a:rPr lang="en-US" smtClean="0"/>
              <a:t>8/2/19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D3C-7830-B640-AD3F-05C447C70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68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DF1-8610-D149-8128-F49FAF84B7D1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D3C-7830-B640-AD3F-05C447C70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071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A0DF1-8610-D149-8128-F49FAF84B7D1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80D3C-7830-B640-AD3F-05C447C70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040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6933761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321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209800" y="6519446"/>
            <a:ext cx="24112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JLab Annual Plan Presentation to SC 7/13/2016</a:t>
            </a:r>
            <a:endParaRPr lang="en-US" sz="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519446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6579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91440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62400" y="65151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200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160762" y="6519446"/>
            <a:ext cx="241123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i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JLab Annual Plan Presentation to SC 7/13/2016 </a:t>
            </a:r>
            <a:endParaRPr lang="en-US" sz="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881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493B8-E6F1-49BF-86F6-96CAC357093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05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06825" cy="5178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066800"/>
            <a:ext cx="3808413" cy="5178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>
                <a:solidFill>
                  <a:srgbClr val="000000"/>
                </a:solidFill>
              </a:rPr>
              <a:pPr/>
              <a:t>Friday, August 2, 2019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Talk Title Here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>
                <a:solidFill>
                  <a:srgbClr val="000000"/>
                </a:solidFill>
              </a:rPr>
              <a:pPr/>
              <a:t>Friday, August 2, 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F435-1651-9542-8A5A-9E568CD2C5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94021-C5D3-5441-8A61-85E98563D9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F435-1651-9542-8A5A-9E568CD2C5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94021-C5D3-5441-8A61-85E98563D9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F435-1651-9542-8A5A-9E568CD2C5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94021-C5D3-5441-8A61-85E98563D9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F435-1651-9542-8A5A-9E568CD2C5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94021-C5D3-5441-8A61-85E98563D9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F435-1651-9542-8A5A-9E568CD2C5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94021-C5D3-5441-8A61-85E98563D9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F435-1651-9542-8A5A-9E568CD2C5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94021-C5D3-5441-8A61-85E98563D9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F435-1651-9542-8A5A-9E568CD2C5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94021-C5D3-5441-8A61-85E98563D9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F435-1651-9542-8A5A-9E568CD2C5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94021-C5D3-5441-8A61-85E98563D9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F435-1651-9542-8A5A-9E568CD2C5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94021-C5D3-5441-8A61-85E98563D9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F435-1651-9542-8A5A-9E568CD2C5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94021-C5D3-5441-8A61-85E98563D9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3F435-1651-9542-8A5A-9E568CD2C5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94021-C5D3-5441-8A61-85E98563D9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3"/>
            <a:ext cx="2406093" cy="365125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9" y="1725955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4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6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9" y="659733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092" indent="0">
              <a:buFontTx/>
              <a:buNone/>
              <a:defRPr sz="3000" cap="none" baseline="0"/>
            </a:lvl2pPr>
            <a:lvl3pPr marL="914186" indent="0">
              <a:buFontTx/>
              <a:buNone/>
              <a:defRPr sz="3000" cap="none" baseline="0"/>
            </a:lvl3pPr>
            <a:lvl4pPr marL="1371279" indent="0">
              <a:buFontTx/>
              <a:buNone/>
              <a:defRPr sz="3000" cap="none" baseline="0"/>
            </a:lvl4pPr>
            <a:lvl5pPr marL="1828373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9" y="5588001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092" indent="0">
              <a:buFontTx/>
              <a:buNone/>
              <a:defRPr sz="1000" baseline="0"/>
            </a:lvl2pPr>
            <a:lvl3pPr marL="914186" indent="0">
              <a:buFontTx/>
              <a:buNone/>
              <a:defRPr sz="1000" baseline="0"/>
            </a:lvl3pPr>
            <a:lvl4pPr marL="1371279" indent="0">
              <a:buFontTx/>
              <a:buNone/>
              <a:defRPr sz="1000" baseline="0"/>
            </a:lvl4pPr>
            <a:lvl5pPr marL="1828373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7E1C93C-5050-FC42-8F10-D22D4F119D13}" type="slidenum">
              <a:rPr lang="en-US" smtClean="0">
                <a:solidFill>
                  <a:srgbClr val="000000"/>
                </a:solidFill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58F48A6-A3E1-4848-9AC3-B43F560BE4FE}" type="slidenum">
              <a:rPr lang="en-US" smtClean="0">
                <a:solidFill>
                  <a:srgbClr val="FFFFFF"/>
                </a:solidFill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4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ctr" defTabSz="914186" eaLnBrk="1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  <a:latin typeface="Arial" panose="020B0604020202020204"/>
              </a:rPr>
              <a:pPr algn="ctr" defTabSz="914186" eaLnBrk="1" fontAlgn="auto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anose="020B060402020202020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58F48A6-A3E1-4848-9AC3-B43F560BE4FE}" type="slidenum">
              <a:rPr lang="en-US" smtClean="0">
                <a:solidFill>
                  <a:srgbClr val="FFFFFF"/>
                </a:solidFill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2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3951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5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50851"/>
            <a:ext cx="4098242" cy="3861333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38775EB2-A339-4F86-A837-4FFE1609D36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all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8" y="1720794"/>
            <a:ext cx="5082577" cy="280120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092" indent="0" algn="ctr">
              <a:buNone/>
              <a:defRPr sz="2000"/>
            </a:lvl2pPr>
            <a:lvl3pPr marL="914186" indent="0" algn="ctr">
              <a:buNone/>
              <a:defRPr sz="1800"/>
            </a:lvl3pPr>
            <a:lvl4pPr marL="1371279" indent="0" algn="ctr">
              <a:buNone/>
              <a:defRPr sz="1600"/>
            </a:lvl4pPr>
            <a:lvl5pPr marL="1828373" indent="0" algn="ctr">
              <a:buNone/>
              <a:defRPr sz="1600"/>
            </a:lvl5pPr>
            <a:lvl6pPr marL="2285466" indent="0" algn="ctr">
              <a:buNone/>
              <a:defRPr sz="1600"/>
            </a:lvl6pPr>
            <a:lvl7pPr marL="2742558" indent="0" algn="ctr">
              <a:buNone/>
              <a:defRPr sz="1600"/>
            </a:lvl7pPr>
            <a:lvl8pPr marL="3199652" indent="0" algn="ctr">
              <a:buNone/>
              <a:defRPr sz="1600"/>
            </a:lvl8pPr>
            <a:lvl9pPr marL="3656744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332386" y="5560503"/>
            <a:ext cx="2406093" cy="365125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608639" y="1725955"/>
            <a:ext cx="3529012" cy="3935413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8" y="5126730"/>
            <a:ext cx="5082577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495" y="2941864"/>
            <a:ext cx="4212336" cy="41666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608638" y="1734524"/>
            <a:ext cx="3535362" cy="3926844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18637" y="5217806"/>
            <a:ext cx="3005538" cy="369887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Name,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8639" y="659733"/>
            <a:ext cx="8537575" cy="46137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/>
            </a:lvl1pPr>
            <a:lvl2pPr marL="457092" indent="0">
              <a:buFontTx/>
              <a:buNone/>
              <a:defRPr sz="3000" cap="none" baseline="0"/>
            </a:lvl2pPr>
            <a:lvl3pPr marL="914186" indent="0">
              <a:buFontTx/>
              <a:buNone/>
              <a:defRPr sz="3000" cap="none" baseline="0"/>
            </a:lvl3pPr>
            <a:lvl4pPr marL="1371279" indent="0">
              <a:buFontTx/>
              <a:buNone/>
              <a:defRPr sz="3000" cap="none" baseline="0"/>
            </a:lvl4pPr>
            <a:lvl5pPr marL="1828373" indent="0">
              <a:buFontTx/>
              <a:buNone/>
              <a:defRPr sz="3000" cap="none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318637" y="1750850"/>
            <a:ext cx="4800600" cy="3363912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AppleSystemUIFont" charset="-120"/>
              <a:buChar char="-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318639" y="5588001"/>
            <a:ext cx="2898775" cy="25762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 baseline="0"/>
            </a:lvl1pPr>
            <a:lvl2pPr marL="457092" indent="0">
              <a:buFontTx/>
              <a:buNone/>
              <a:defRPr sz="1000" baseline="0"/>
            </a:lvl2pPr>
            <a:lvl3pPr marL="914186" indent="0">
              <a:buFontTx/>
              <a:buNone/>
              <a:defRPr sz="1000" baseline="0"/>
            </a:lvl3pPr>
            <a:lvl4pPr marL="1371279" indent="0">
              <a:buFontTx/>
              <a:buNone/>
              <a:defRPr sz="1000" baseline="0"/>
            </a:lvl4pPr>
            <a:lvl5pPr marL="1828373" indent="0">
              <a:buFontTx/>
              <a:buNone/>
              <a:defRPr sz="10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519448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pPr defTabSz="457092"/>
            <a:fld id="{B58F48A6-A3E1-4848-9AC3-B43F560BE4FE}" type="slidenum">
              <a:rPr lang="en-US" smtClean="0">
                <a:solidFill>
                  <a:prstClr val="white"/>
                </a:solidFill>
              </a:rPr>
              <a:pPr defTabSz="457092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7E1C93C-5050-FC42-8F10-D22D4F119D13}" type="slidenum">
              <a:rPr lang="en-US" smtClean="0">
                <a:solidFill>
                  <a:srgbClr val="000000"/>
                </a:solidFill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58F48A6-A3E1-4848-9AC3-B43F560BE4FE}" type="slidenum">
              <a:rPr lang="en-US" smtClean="0">
                <a:solidFill>
                  <a:srgbClr val="FFFFFF"/>
                </a:solidFill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4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8" tIns="45709" rIns="91418" bIns="45709">
            <a:spAutoFit/>
          </a:bodyPr>
          <a:lstStyle/>
          <a:p>
            <a:pPr algn="ctr" defTabSz="914186" eaLnBrk="1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  <a:latin typeface="Arial" panose="020B0604020202020204"/>
              </a:rPr>
              <a:pPr algn="ctr" defTabSz="914186" eaLnBrk="1" fontAlgn="auto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kern="0" dirty="0">
              <a:solidFill>
                <a:srgbClr val="FFFFFF"/>
              </a:solidFill>
              <a:latin typeface="Arial" panose="020B060402020202020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3505200" y="6550364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58F48A6-A3E1-4848-9AC3-B43F560BE4FE}" type="slidenum">
              <a:rPr lang="en-US" smtClean="0">
                <a:solidFill>
                  <a:srgbClr val="FFFFFF"/>
                </a:solidFill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5"/>
            <a:ext cx="2133600" cy="190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16" name="Straight Connector 15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983116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2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6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3439836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5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983116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83118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93951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3966757"/>
            <a:ext cx="4148781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6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6" y="3966757"/>
            <a:ext cx="4148781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41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639" indent="-228546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2733" indent="-228546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6962" indent="-285684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6919" indent="-228546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1" y="6467336"/>
            <a:ext cx="3917888" cy="311322"/>
          </a:xfrm>
        </p:spPr>
        <p:txBody>
          <a:bodyPr lIns="91418" tIns="45709" rIns="91418" bIns="45709"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5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/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8" y="2941864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7" y="6459471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11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5"/>
            <a:ext cx="4630964" cy="3821639"/>
          </a:xfrm>
          <a:blipFill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50851"/>
            <a:ext cx="4098242" cy="3861333"/>
          </a:xfrm>
        </p:spPr>
        <p:txBody>
          <a:bodyPr>
            <a:normAutofit/>
          </a:bodyPr>
          <a:lstStyle>
            <a:lvl1pPr marL="342820" indent="-34282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639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2733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599825" indent="-228546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6919" indent="-228546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38775EB2-A339-4F86-A837-4FFE1609D36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0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DOE Site Visit July 11,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4A2C5A47-C5C2-8342-9299-4F1E64077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0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DOE Site Visit July 11, 2019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29F5570C-C3AA-C84F-87FE-E7FF0A959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0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DOE Site Visit July 11, 2019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6F9DE42B-ECD6-C445-ADC5-69B0F445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0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DOE Site Visit July 11, 2019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F298F63B-3CA7-7248-A3DA-2C61ABAC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0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DOE Site Visit July 11, 2019</a:t>
            </a: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29C37E88-E1B3-4549-BF36-C156817DF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0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DOE Site Visit July 11, 2019</a:t>
            </a: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C6504D7E-3B35-2B43-ADDB-0F9BC16B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0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DOE Site Visit July 11, 2019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05043329-2768-7549-907F-F19992BC0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  <a:prstGeom prst="rect">
            <a:avLst/>
          </a:prstGeom>
        </p:spPr>
        <p:txBody>
          <a:bodyPr/>
          <a:lstStyle>
            <a:lvl1pPr algn="l">
              <a:defRPr sz="10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DOE Site Visit July 11, 2019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18.xml"/><Relationship Id="rId18" Type="http://schemas.openxmlformats.org/officeDocument/2006/relationships/theme" Target="../theme/theme10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34.xml"/><Relationship Id="rId17" Type="http://schemas.openxmlformats.org/officeDocument/2006/relationships/theme" Target="../theme/theme11.xml"/><Relationship Id="rId1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50.xml"/><Relationship Id="rId17" Type="http://schemas.openxmlformats.org/officeDocument/2006/relationships/theme" Target="../theme/theme12.xml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7" Type="http://schemas.openxmlformats.org/officeDocument/2006/relationships/image" Target="../media/image2.jpeg"/><Relationship Id="rId8" Type="http://schemas.openxmlformats.org/officeDocument/2006/relationships/image" Target="../media/image3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7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0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8.xml"/><Relationship Id="rId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67638" cy="757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67638" cy="517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400800" y="6492875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</a:t>
            </a:r>
            <a:fld id="{38775EB2-A339-4F86-A837-4FFE1609D3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5A8094-F160-3F44-9A40-FE1D47706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3" r:id="rId12"/>
  </p:sldLayoutIdLst>
  <p:hf hdr="0" ftr="0" dt="0"/>
  <p:txStyles>
    <p:titleStyle>
      <a:lvl1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2pPr>
      <a:lvl3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3pPr>
      <a:lvl4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4pPr>
      <a:lvl5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5pPr>
      <a:lvl6pPr marL="25146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6pPr>
      <a:lvl7pPr marL="29718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7pPr>
      <a:lvl8pPr marL="34290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8pPr>
      <a:lvl9pPr marL="38862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9pPr>
    </p:titleStyle>
    <p:bodyStyle>
      <a:lvl1pPr marL="342900" indent="-3429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>
                <a:solidFill>
                  <a:prstClr val="white">
                    <a:tint val="75000"/>
                  </a:prstClr>
                </a:solidFill>
                <a:latin typeface="Rockwell" panose="02060603020205020403"/>
              </a:rPr>
              <a:t>2010/6/14-17</a:t>
            </a:r>
            <a:endParaRPr kumimoji="1" lang="ja-JP" altLang="en-US" dirty="0">
              <a:solidFill>
                <a:prstClr val="white">
                  <a:tint val="75000"/>
                </a:prstClr>
              </a:solidFill>
              <a:latin typeface="Rockwell" panose="0206060302020502040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>
                <a:solidFill>
                  <a:prstClr val="white">
                    <a:tint val="75000"/>
                  </a:prstClr>
                </a:solidFill>
                <a:latin typeface="Rockwell" panose="02060603020205020403"/>
              </a:rPr>
              <a:t>S N Nakamura @ Tohoku Univ.</a:t>
            </a: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ja-JP" altLang="en-US" dirty="0">
              <a:solidFill>
                <a:prstClr val="white">
                  <a:tint val="75000"/>
                </a:prstClr>
              </a:solidFill>
              <a:latin typeface="Rockwell" panose="0206060302020502040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842EAEA2-F557-4124-B311-E7B532E7325E}" type="slidenum">
              <a:rPr kumimoji="1" lang="ja-JP" altLang="en-US" smtClean="0">
                <a:solidFill>
                  <a:prstClr val="white">
                    <a:tint val="75000"/>
                  </a:prstClr>
                </a:solidFill>
                <a:latin typeface="Rockwell" panose="02060603020205020403"/>
              </a:rPr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kumimoji="1" lang="ja-JP" altLang="en-US">
              <a:solidFill>
                <a:prstClr val="white">
                  <a:tint val="75000"/>
                </a:prstClr>
              </a:solidFill>
              <a:latin typeface="Rockwell" panose="02060603020205020403"/>
            </a:endParaRPr>
          </a:p>
        </p:txBody>
      </p:sp>
    </p:spTree>
    <p:extLst>
      <p:ext uri="{BB962C8B-B14F-4D97-AF65-F5344CB8AC3E}">
        <p14:creationId xmlns:p14="http://schemas.microsoft.com/office/powerpoint/2010/main" val="1050909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kumimoji="1"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186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64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186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9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7638" cy="1138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42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Arial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86000"/>
              </a:lnSpc>
              <a:spcBef>
                <a:spcPts val="350"/>
              </a:spcBef>
              <a:buFont typeface="Wingdings" charset="2"/>
              <a:buChar char=""/>
              <a:tabLst>
                <a:tab pos="723900" algn="l"/>
                <a:tab pos="1447800" algn="l"/>
              </a:tabLst>
              <a:defRPr sz="1000">
                <a:solidFill>
                  <a:srgbClr val="000000"/>
                </a:solidFill>
                <a:latin typeface="Times New Roman" pitchFamily="16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H. Fenker</a:t>
            </a:r>
            <a:fld id="{67D7640F-C391-4E2B-9A4B-0CC7AF9952BD}" type="slidenum">
              <a:rPr lang="en-GB" sz="1400"/>
              <a:pPr>
                <a:defRPr/>
              </a:pPr>
              <a:t>‹#›</a:t>
            </a:fld>
            <a:endParaRPr lang="en-GB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2pPr>
      <a:lvl3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3pPr>
      <a:lvl4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4pPr>
      <a:lvl5pPr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5pPr>
      <a:lvl6pPr marL="25146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6pPr>
      <a:lvl7pPr marL="29718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7pPr>
      <a:lvl8pPr marL="34290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8pPr>
      <a:lvl9pPr marL="3886200" indent="-228600" algn="ctr" defTabSz="457200" rtl="0" eaLnBrk="0" fontAlgn="base" hangingPunct="0">
        <a:lnSpc>
          <a:spcPct val="10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600" b="1">
          <a:solidFill>
            <a:srgbClr val="000000"/>
          </a:solidFill>
          <a:latin typeface="Arial" charset="0"/>
          <a:ea typeface="msgothic" charset="0"/>
          <a:cs typeface="msgothic" charset="0"/>
        </a:defRPr>
      </a:lvl9pPr>
    </p:titleStyle>
    <p:bodyStyle>
      <a:lvl1pPr marL="342900" indent="-3429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108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A0DF1-8610-D149-8128-F49FAF84B7D1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80D3C-7830-B640-AD3F-05C447C70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8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0786"/>
            <a:ext cx="9144000" cy="4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0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BDC57488-3539-8349-95E7-E0E3D7B2EDB0}" type="datetime2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Friday, August 2, 2019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Talk Title Here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2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1A13F435-1651-9542-8A5A-9E568CD2C530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8/2/19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FEA94021-C5D3-5441-8A61-85E98563D9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4384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186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5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186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19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</p:sldLayoutIdLst>
  <p:hf hdr="0" ftr="0" dt="0"/>
  <p:txStyles>
    <p:titleStyle>
      <a:lvl1pPr algn="l" defTabSz="91418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46" indent="-228546" algn="l" defTabSz="9141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3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33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25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19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1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6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8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92" indent="-228546" algn="l" defTabSz="9141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9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3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6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8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52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4" algn="l" defTabSz="9141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E9FF0178-E144-B249-96A9-8DBA679454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7789" y="6420040"/>
            <a:ext cx="2040142" cy="280305"/>
          </a:xfrm>
          <a:prstGeom prst="rect">
            <a:avLst/>
          </a:prstGeom>
        </p:spPr>
        <p:txBody>
          <a:bodyPr/>
          <a:lstStyle>
            <a:lvl1pPr algn="l">
              <a:defRPr sz="10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DOE Site Visit July 11, 2019</a:t>
            </a:r>
          </a:p>
        </p:txBody>
      </p:sp>
    </p:spTree>
    <p:extLst>
      <p:ext uri="{BB962C8B-B14F-4D97-AF65-F5344CB8AC3E}">
        <p14:creationId xmlns:p14="http://schemas.microsoft.com/office/powerpoint/2010/main" val="56342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20.jpg"/><Relationship Id="rId3" Type="http://schemas.openxmlformats.org/officeDocument/2006/relationships/image" Target="../media/image2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image" Target="../media/image52.jpeg"/><Relationship Id="rId3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5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4" Type="http://schemas.openxmlformats.org/officeDocument/2006/relationships/image" Target="../media/image23.tmp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hyperlink" Target="https://arxiv.org/abs/1902.06358v1" TargetMode="External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png"/><Relationship Id="rId5" Type="http://schemas.openxmlformats.org/officeDocument/2006/relationships/image" Target="../media/image35.jp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jpeg"/><Relationship Id="rId7" Type="http://schemas.openxmlformats.org/officeDocument/2006/relationships/image" Target="../media/image42.tiff"/><Relationship Id="rId8" Type="http://schemas.openxmlformats.org/officeDocument/2006/relationships/image" Target="../media/image43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Questions?"/>
          <p:cNvSpPr txBox="1"/>
          <p:nvPr/>
        </p:nvSpPr>
        <p:spPr>
          <a:xfrm>
            <a:off x="2431836" y="3189036"/>
            <a:ext cx="89679" cy="116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374" rIns="44374">
            <a:spAutoFit/>
          </a:bodyPr>
          <a:lstStyle>
            <a:lvl1pPr defTabSz="457200">
              <a:defRPr sz="7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6989" kern="0" dirty="0">
              <a:solidFill>
                <a:srgbClr val="000000"/>
              </a:solidFill>
            </a:endParaRPr>
          </a:p>
        </p:txBody>
      </p:sp>
      <p:sp>
        <p:nvSpPr>
          <p:cNvPr id="554" name="Title 1"/>
          <p:cNvSpPr txBox="1">
            <a:spLocks noGrp="1"/>
          </p:cNvSpPr>
          <p:nvPr>
            <p:ph type="title"/>
          </p:nvPr>
        </p:nvSpPr>
        <p:spPr>
          <a:xfrm>
            <a:off x="0" y="325471"/>
            <a:ext cx="8616007" cy="90397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sz="2800" dirty="0"/>
              <a:t>Hall A </a:t>
            </a:r>
            <a:r>
              <a:rPr lang="en-US" sz="2800" dirty="0" smtClean="0"/>
              <a:t>Update</a:t>
            </a:r>
            <a:endParaRPr lang="en-US" i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7D07C9-1A85-2541-97F9-302F8CE62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07760"/>
            <a:ext cx="7911874" cy="2530435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-2286000" y="1464237"/>
            <a:ext cx="6702185" cy="1492057"/>
          </a:xfrm>
        </p:spPr>
        <p:txBody>
          <a:bodyPr>
            <a:normAutofit/>
          </a:bodyPr>
          <a:lstStyle/>
          <a:p>
            <a:pPr algn="r"/>
            <a:r>
              <a:rPr lang="en-US" sz="2400" dirty="0" smtClean="0">
                <a:solidFill>
                  <a:srgbClr val="002060"/>
                </a:solidFill>
              </a:rPr>
              <a:t>SBS Collaboration Meeting</a:t>
            </a:r>
            <a:endParaRPr lang="en-US" sz="2400" dirty="0" smtClean="0">
              <a:solidFill>
                <a:srgbClr val="002060"/>
              </a:solidFill>
            </a:endParaRPr>
          </a:p>
          <a:p>
            <a:pPr algn="r"/>
            <a:r>
              <a:rPr lang="en-US" sz="2400" dirty="0" smtClean="0">
                <a:solidFill>
                  <a:srgbClr val="002060"/>
                </a:solidFill>
              </a:rPr>
              <a:t>Jefferson Lab - August </a:t>
            </a:r>
            <a:r>
              <a:rPr lang="en-US" sz="2400" dirty="0" smtClean="0">
                <a:solidFill>
                  <a:srgbClr val="002060"/>
                </a:solidFill>
              </a:rPr>
              <a:t>2019</a:t>
            </a:r>
          </a:p>
          <a:p>
            <a:pPr algn="r"/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38377" y="1698134"/>
            <a:ext cx="2667000" cy="574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000000"/>
                </a:solidFill>
              </a:rPr>
              <a:t>Thia</a:t>
            </a:r>
            <a:r>
              <a:rPr lang="en-US" sz="2800" i="1" dirty="0" smtClean="0">
                <a:solidFill>
                  <a:srgbClr val="000000"/>
                </a:solidFill>
              </a:rPr>
              <a:t> Keppel</a:t>
            </a:r>
            <a:endParaRPr lang="en-US" sz="2800" i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268" y="4465301"/>
            <a:ext cx="3048000" cy="23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000" y="0"/>
            <a:ext cx="9161000" cy="685800"/>
          </a:xfrm>
          <a:ln>
            <a:noFill/>
          </a:ln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000" dirty="0"/>
              <a:t>Major SBS Components at </a:t>
            </a:r>
            <a:r>
              <a:rPr lang="en-US" sz="2000" dirty="0" err="1"/>
              <a:t>JLab</a:t>
            </a:r>
            <a:r>
              <a:rPr lang="en-US" sz="2000" dirty="0"/>
              <a:t>, undergoing final testing, </a:t>
            </a:r>
            <a:r>
              <a:rPr lang="en-US" sz="2000" dirty="0" err="1">
                <a:solidFill>
                  <a:prstClr val="black"/>
                </a:solidFill>
              </a:rPr>
              <a:t>PLANning</a:t>
            </a:r>
            <a:r>
              <a:rPr lang="en-US" sz="2000" dirty="0">
                <a:solidFill>
                  <a:prstClr val="black"/>
                </a:solidFill>
              </a:rPr>
              <a:t> FOR 2020 </a:t>
            </a:r>
            <a:r>
              <a:rPr lang="en-US" sz="2000" dirty="0" err="1">
                <a:solidFill>
                  <a:prstClr val="black"/>
                </a:solidFill>
              </a:rPr>
              <a:t>G</a:t>
            </a:r>
            <a:r>
              <a:rPr lang="en-US" sz="2000" baseline="-25000" dirty="0" err="1">
                <a:solidFill>
                  <a:prstClr val="black"/>
                </a:solidFill>
              </a:rPr>
              <a:t>M</a:t>
            </a:r>
            <a:r>
              <a:rPr lang="en-US" sz="2000" baseline="30000" dirty="0" err="1">
                <a:solidFill>
                  <a:prstClr val="black"/>
                </a:solidFill>
              </a:rPr>
              <a:t>n</a:t>
            </a:r>
            <a:r>
              <a:rPr lang="en-US" sz="2000" dirty="0">
                <a:solidFill>
                  <a:prstClr val="black"/>
                </a:solidFill>
              </a:rPr>
              <a:t> (</a:t>
            </a:r>
            <a:r>
              <a:rPr lang="en-US" sz="2000" dirty="0" smtClean="0">
                <a:solidFill>
                  <a:prstClr val="black"/>
                </a:solidFill>
              </a:rPr>
              <a:t>G</a:t>
            </a:r>
            <a:r>
              <a:rPr lang="en-US" sz="2000" baseline="-25000" dirty="0" smtClean="0">
                <a:solidFill>
                  <a:prstClr val="black"/>
                </a:solidFill>
              </a:rPr>
              <a:t>e</a:t>
            </a:r>
            <a:r>
              <a:rPr lang="en-US" sz="2000" baseline="30000" dirty="0" smtClean="0">
                <a:solidFill>
                  <a:prstClr val="black"/>
                </a:solidFill>
              </a:rPr>
              <a:t>n</a:t>
            </a:r>
            <a:r>
              <a:rPr lang="en-US" sz="2000" dirty="0" smtClean="0">
                <a:solidFill>
                  <a:prstClr val="black"/>
                </a:solidFill>
              </a:rPr>
              <a:t>-RP) </a:t>
            </a:r>
            <a:r>
              <a:rPr lang="en-US" sz="2000" dirty="0">
                <a:solidFill>
                  <a:prstClr val="black"/>
                </a:solidFill>
              </a:rPr>
              <a:t>installation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05200" y="6581925"/>
            <a:ext cx="2133600" cy="190125"/>
          </a:xfrm>
        </p:spPr>
        <p:txBody>
          <a:bodyPr/>
          <a:lstStyle/>
          <a:p>
            <a:pPr defTabSz="457200" eaLnBrk="0" fontAlgn="base" hangingPunct="0">
              <a:lnSpc>
                <a:spcPct val="12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fld id="{AD8C1980-126B-41DA-A596-FD34B95A99F4}" type="slidenum">
              <a:rPr lang="en-US" smtClean="0">
                <a:solidFill>
                  <a:prstClr val="white"/>
                </a:solidFill>
                <a:latin typeface="Minion Pro"/>
                <a:cs typeface=""/>
              </a:rPr>
              <a:pPr defTabSz="457200" eaLnBrk="0" fontAlgn="base" hangingPunct="0">
                <a:lnSpc>
                  <a:spcPct val="12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t>10</a:t>
            </a:fld>
            <a:endParaRPr lang="en-US" dirty="0">
              <a:solidFill>
                <a:prstClr val="white"/>
              </a:solidFill>
              <a:latin typeface="Minion Pro"/>
              <a:cs typeface=""/>
            </a:endParaRP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xmlns="" id="{DFFEE738-82C9-481A-80BE-0AD4B15F9D1A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defPPr>
              <a:defRPr lang="en-US"/>
            </a:defPPr>
            <a:lvl1pPr marL="0" algn="ctr" defTabSz="914186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09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8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79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73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66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58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52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744" algn="l" defTabSz="91418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07E1C93C-5050-FC42-8F10-D22D4F119D13}" type="slidenum">
              <a:rPr lang="en-US" smtClean="0">
                <a:solidFill>
                  <a:srgbClr val="000000"/>
                </a:solidFill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E3258B95-8D1E-48D3-AFA8-0554ACD5B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/>
          <a:stretch/>
        </p:blipFill>
        <p:spPr bwMode="auto">
          <a:xfrm>
            <a:off x="527538" y="774775"/>
            <a:ext cx="4729137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56E0F0A6-392E-451D-B511-6A76F338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86" y="3855287"/>
            <a:ext cx="2926562" cy="233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5501E0E-8B1C-454E-8EA8-8EBD82C5B6B9}"/>
              </a:ext>
            </a:extLst>
          </p:cNvPr>
          <p:cNvSpPr txBox="1"/>
          <p:nvPr/>
        </p:nvSpPr>
        <p:spPr>
          <a:xfrm>
            <a:off x="3292686" y="5647983"/>
            <a:ext cx="286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HCAL: 4 </a:t>
            </a:r>
            <a:r>
              <a:rPr lang="en-US" sz="1200" dirty="0" err="1">
                <a:solidFill>
                  <a:srgbClr val="FFFFFF"/>
                </a:solidFill>
                <a:latin typeface="Arial" panose="020B0604020202020204"/>
              </a:rPr>
              <a:t>superframes</a:t>
            </a: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 which each hold 6x12 modules stacked in groups of two.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xmlns="" id="{AD7CB7B2-3B96-4471-B33A-E2F5927D82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758" y="3360402"/>
            <a:ext cx="2801736" cy="283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DF078AA-5725-421A-A812-AD85C291CC18}"/>
              </a:ext>
            </a:extLst>
          </p:cNvPr>
          <p:cNvSpPr txBox="1"/>
          <p:nvPr/>
        </p:nvSpPr>
        <p:spPr>
          <a:xfrm>
            <a:off x="6381045" y="5890400"/>
            <a:ext cx="2515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GRINCH installed in </a:t>
            </a:r>
            <a:r>
              <a:rPr lang="en-US" sz="1200" dirty="0" err="1">
                <a:solidFill>
                  <a:srgbClr val="FFFFFF"/>
                </a:solidFill>
                <a:latin typeface="Arial" panose="020B0604020202020204"/>
              </a:rPr>
              <a:t>BigBite</a:t>
            </a: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 frame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80054DD-4BB4-41A4-88F0-79C16169C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0" y="3833185"/>
            <a:ext cx="3112286" cy="233421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EB69193-FAC6-485B-8854-E739A6CBC882}"/>
              </a:ext>
            </a:extLst>
          </p:cNvPr>
          <p:cNvGrpSpPr/>
          <p:nvPr/>
        </p:nvGrpSpPr>
        <p:grpSpPr>
          <a:xfrm>
            <a:off x="56506" y="1985701"/>
            <a:ext cx="2712693" cy="1684166"/>
            <a:chOff x="527538" y="4344733"/>
            <a:chExt cx="2712693" cy="16841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2A53FEA-11EA-4E0A-9549-055C8B402E66}"/>
                </a:ext>
              </a:extLst>
            </p:cNvPr>
            <p:cNvSpPr/>
            <p:nvPr/>
          </p:nvSpPr>
          <p:spPr>
            <a:xfrm>
              <a:off x="527538" y="4344733"/>
              <a:ext cx="2712693" cy="1684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86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xmlns="" id="{308E586A-F472-401E-B20A-BD79F0A54E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601"/>
            <a:stretch/>
          </p:blipFill>
          <p:spPr bwMode="auto">
            <a:xfrm>
              <a:off x="527538" y="4344733"/>
              <a:ext cx="2712693" cy="1684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A4B3E68-9C65-494C-A1CE-C56E1A712A17}"/>
              </a:ext>
            </a:extLst>
          </p:cNvPr>
          <p:cNvSpPr txBox="1"/>
          <p:nvPr/>
        </p:nvSpPr>
        <p:spPr>
          <a:xfrm>
            <a:off x="2551786" y="1103239"/>
            <a:ext cx="1943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GEM Front Tracker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F576D82-6896-484D-B778-8185F40E534B}"/>
              </a:ext>
            </a:extLst>
          </p:cNvPr>
          <p:cNvSpPr txBox="1"/>
          <p:nvPr/>
        </p:nvSpPr>
        <p:spPr>
          <a:xfrm>
            <a:off x="402212" y="5645864"/>
            <a:ext cx="283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ECAL: Part of the 100 </a:t>
            </a:r>
            <a:r>
              <a:rPr lang="en-US" sz="1200" dirty="0" err="1">
                <a:solidFill>
                  <a:srgbClr val="FFFFFF"/>
                </a:solidFill>
                <a:latin typeface="Arial" panose="020B0604020202020204"/>
              </a:rPr>
              <a:t>supermodules</a:t>
            </a: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 frames that have been assembled.</a:t>
            </a:r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xmlns="" id="{5A03B90D-1FE8-4982-B329-39352DCB3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12"/>
          <a:stretch/>
        </p:blipFill>
        <p:spPr bwMode="auto">
          <a:xfrm>
            <a:off x="5638800" y="907225"/>
            <a:ext cx="3122812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75821B6-E291-40FF-AC2D-76A04D0AA689}"/>
              </a:ext>
            </a:extLst>
          </p:cNvPr>
          <p:cNvSpPr txBox="1"/>
          <p:nvPr/>
        </p:nvSpPr>
        <p:spPr>
          <a:xfrm>
            <a:off x="5638800" y="2447957"/>
            <a:ext cx="3122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Polarized 3He: setup of filling a target cell with ~11 atmospheres of gas by chilling the cell to a temperature near that of </a:t>
            </a:r>
            <a:r>
              <a:rPr lang="en-US" sz="1200" dirty="0" err="1">
                <a:solidFill>
                  <a:srgbClr val="FFFFFF"/>
                </a:solidFill>
                <a:latin typeface="Arial" panose="020B0604020202020204"/>
              </a:rPr>
              <a:t>LHe</a:t>
            </a: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. The target is inside the closed metal </a:t>
            </a:r>
            <a:r>
              <a:rPr lang="en-US" sz="1200" dirty="0" err="1">
                <a:solidFill>
                  <a:srgbClr val="FFFFFF"/>
                </a:solidFill>
                <a:latin typeface="Arial" panose="020B0604020202020204"/>
              </a:rPr>
              <a:t>dewar</a:t>
            </a:r>
            <a:r>
              <a:rPr lang="en-US" sz="1200" dirty="0">
                <a:solidFill>
                  <a:srgbClr val="FFFFFF"/>
                </a:solidFill>
                <a:latin typeface="Arial" panose="020B0604020202020204"/>
              </a:rPr>
              <a:t> box.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306" y="6288292"/>
            <a:ext cx="9017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i="1" u="sng" dirty="0">
                <a:solidFill>
                  <a:srgbClr val="7030A0"/>
                </a:solidFill>
                <a:latin typeface="Arial" panose="020B0604020202020204"/>
              </a:rPr>
              <a:t>5-12/2020 </a:t>
            </a:r>
            <a:r>
              <a:rPr lang="en-US" i="1" u="sng" dirty="0" err="1">
                <a:solidFill>
                  <a:srgbClr val="7030A0"/>
                </a:solidFill>
                <a:latin typeface="Arial" panose="020B0604020202020204"/>
              </a:rPr>
              <a:t>JLab</a:t>
            </a:r>
            <a:r>
              <a:rPr lang="en-US" i="1" u="sng" dirty="0">
                <a:solidFill>
                  <a:srgbClr val="7030A0"/>
                </a:solidFill>
                <a:latin typeface="Arial" panose="020B0604020202020204"/>
              </a:rPr>
              <a:t> Down for CHL2K cold box – SBS installation opportunity!</a:t>
            </a:r>
          </a:p>
        </p:txBody>
      </p:sp>
    </p:spTree>
    <p:extLst>
      <p:ext uri="{BB962C8B-B14F-4D97-AF65-F5344CB8AC3E}">
        <p14:creationId xmlns:p14="http://schemas.microsoft.com/office/powerpoint/2010/main" val="357531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titled.png">
            <a:extLst>
              <a:ext uri="{FF2B5EF4-FFF2-40B4-BE49-F238E27FC236}">
                <a16:creationId xmlns:a16="http://schemas.microsoft.com/office/drawing/2014/main" xmlns="" id="{C11FB2EA-C5A4-7B4C-A8CE-FEF0E8BC4B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15" y="4151910"/>
            <a:ext cx="3409186" cy="20704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BBE8E70-F11D-E548-93F9-FE373D3E3DB8}"/>
              </a:ext>
            </a:extLst>
          </p:cNvPr>
          <p:cNvSpPr txBox="1"/>
          <p:nvPr/>
        </p:nvSpPr>
        <p:spPr>
          <a:xfrm>
            <a:off x="279401" y="867092"/>
            <a:ext cx="8763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panose="020B0604020202020204"/>
              </a:rPr>
              <a:t>April </a:t>
            </a: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2019 Director’s Review (cost, schedule, technical)</a:t>
            </a: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	- </a:t>
            </a:r>
            <a:r>
              <a:rPr lang="en-US" dirty="0" smtClean="0">
                <a:solidFill>
                  <a:srgbClr val="000000"/>
                </a:solidFill>
                <a:latin typeface="Arial" panose="020B0604020202020204"/>
              </a:rPr>
              <a:t>formed </a:t>
            </a: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project team</a:t>
            </a: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	- technical specifications</a:t>
            </a: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	- ”bottoms up” costing from L2 managers</a:t>
            </a: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	- define and plan for dependencies </a:t>
            </a:r>
            <a:endParaRPr lang="en-US" dirty="0" smtClean="0">
              <a:solidFill>
                <a:srgbClr val="000000"/>
              </a:solidFill>
              <a:latin typeface="Arial" panose="020B0604020202020204"/>
            </a:endParaRP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i="1" dirty="0" smtClean="0">
                <a:solidFill>
                  <a:srgbClr val="002060"/>
                </a:solidFill>
                <a:latin typeface="Arial" panose="020B0604020202020204"/>
              </a:rPr>
              <a:t>Possible project start FY20</a:t>
            </a:r>
            <a:endParaRPr lang="en-US" i="1" dirty="0">
              <a:solidFill>
                <a:srgbClr val="002060"/>
              </a:solidFill>
              <a:latin typeface="Arial" panose="020B0604020202020204"/>
            </a:endParaRP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panose="020B0604020202020204"/>
              </a:rPr>
              <a:t>High power target development</a:t>
            </a: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panose="020B0604020202020204"/>
              </a:rPr>
              <a:t>Physics </a:t>
            </a: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Division magnet group </a:t>
            </a:r>
            <a:r>
              <a:rPr lang="en-US" dirty="0" smtClean="0">
                <a:solidFill>
                  <a:srgbClr val="000000"/>
                </a:solidFill>
                <a:latin typeface="Arial" panose="020B0604020202020204"/>
              </a:rPr>
              <a:t>costing</a:t>
            </a: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, looking at design options</a:t>
            </a: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Developing common Hall A/C platform for polarimetry</a:t>
            </a: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Considering same approach for beam instrumentation</a:t>
            </a: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Parity quality beam development </a:t>
            </a: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  <a:p>
            <a:pPr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Ferrite raster development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D32B7D-8F5E-1349-996F-D6DF2B07D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223"/>
            <a:ext cx="9144000" cy="487490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7030A0"/>
                </a:solidFill>
              </a:rPr>
              <a:t>Jlab</a:t>
            </a:r>
            <a:r>
              <a:rPr lang="en-US" dirty="0"/>
              <a:t> MOLLER Activities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AC0DC9-5F45-0E49-80C5-0ED9ACD3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55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251AA5-4202-7E40-9DDD-1C9E8271C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959"/>
            <a:ext cx="9144000" cy="5332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E97862-4C46-E447-96E2-2FCDA2830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MOLLER High-Level Project Schedule  </a:t>
            </a:r>
            <a:r>
              <a:rPr lang="en-US" dirty="0">
                <a:solidFill>
                  <a:srgbClr val="0070C0"/>
                </a:solidFill>
              </a:rPr>
              <a:t>--DRAFT--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9E3DD39-D082-564D-890B-E70F3BEC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03D96A-C9D8-9B41-B152-B2DD6B6F410F}"/>
              </a:ext>
            </a:extLst>
          </p:cNvPr>
          <p:cNvSpPr txBox="1"/>
          <p:nvPr/>
        </p:nvSpPr>
        <p:spPr>
          <a:xfrm>
            <a:off x="7426411" y="0"/>
            <a:ext cx="130356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b="1" dirty="0">
                <a:solidFill>
                  <a:srgbClr val="0070C0"/>
                </a:solidFill>
                <a:latin typeface="Calibri" panose="020F0502020204030204"/>
              </a:rPr>
              <a:t>Draft a Plan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xmlns="" id="{EE220714-A941-934E-A96E-BF50A254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Director's Review of MOLLER, April 2019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2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D32B7D-8F5E-1349-996F-D6DF2B07D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223"/>
            <a:ext cx="9144000" cy="48749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Jlab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solid activities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AC0DC9-5F45-0E49-80C5-0ED9ACD3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65108" y="923290"/>
            <a:ext cx="585653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186" lvl="2" indent="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Engineering and design</a:t>
            </a:r>
          </a:p>
          <a:p>
            <a:pPr marL="1714179" lvl="3" indent="-34290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</a:pP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Outer steel </a:t>
            </a:r>
            <a:r>
              <a:rPr lang="en-US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arrived </a:t>
            </a: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from Cornell </a:t>
            </a:r>
            <a:r>
              <a:rPr lang="en-US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last week!</a:t>
            </a:r>
            <a:endParaRPr lang="en-US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914186" lvl="2" indent="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Magnet preparations </a:t>
            </a:r>
          </a:p>
          <a:p>
            <a:pPr marL="1657350" lvl="3" indent="-28575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Looking towards static test</a:t>
            </a:r>
          </a:p>
          <a:p>
            <a:pPr marL="1657350" lvl="3" indent="-28575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Instrumentation and controls (reduce highest schedule risk)</a:t>
            </a:r>
          </a:p>
          <a:p>
            <a:pPr marL="914186" lvl="2" indent="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Data acquisition </a:t>
            </a:r>
          </a:p>
          <a:p>
            <a:pPr marL="1657350" lvl="3" indent="-28575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Also high rate GEM test stand (TDIS+, E.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Jastrzembski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914186" lvl="2" indent="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Slow controls </a:t>
            </a:r>
          </a:p>
          <a:p>
            <a:pPr marL="914186" lvl="2" indent="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Software development </a:t>
            </a:r>
          </a:p>
          <a:p>
            <a:pPr marL="914186" lvl="2" indent="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Polarized </a:t>
            </a:r>
            <a:r>
              <a:rPr lang="en-US" sz="2000" baseline="30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He target development</a:t>
            </a:r>
          </a:p>
          <a:p>
            <a:pPr marL="914186" lvl="2" indent="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Polarimetry (also for PREX2/CREX,..)</a:t>
            </a:r>
          </a:p>
          <a:p>
            <a:pPr marL="914186" lvl="2" indent="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Regular parity quality beam meetings</a:t>
            </a:r>
          </a:p>
          <a:p>
            <a:pPr marL="914186" lvl="2" indent="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Magnetic field analysis </a:t>
            </a:r>
          </a:p>
          <a:p>
            <a:pPr marL="914186" lvl="2" indent="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Project planning</a:t>
            </a:r>
          </a:p>
          <a:p>
            <a:pPr marL="1714179" lvl="3" indent="-34290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Cost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updates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for Director’s Review </a:t>
            </a:r>
            <a:r>
              <a:rPr lang="en-US" sz="2000" i="1" dirty="0" smtClean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end of Summer 2019</a:t>
            </a:r>
            <a:endParaRPr lang="en-US" sz="2000" i="1" dirty="0">
              <a:solidFill>
                <a:srgbClr val="7030A0"/>
              </a:solidFill>
              <a:latin typeface="Arial" charset="0"/>
              <a:ea typeface="Arial" charset="0"/>
              <a:cs typeface="Arial" charset="0"/>
            </a:endParaRPr>
          </a:p>
          <a:p>
            <a:pPr marL="1200150" lvl="2" indent="-285750" defTabSz="914186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7CEFAA8-9F9B-EC42-84EC-E52405A9D1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3700777"/>
            <a:ext cx="3988031" cy="266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321E9C5-3769-A44A-8674-5FD9D92AF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27" t="8219" b="12329"/>
          <a:stretch/>
        </p:blipFill>
        <p:spPr>
          <a:xfrm>
            <a:off x="4881434" y="897890"/>
            <a:ext cx="4262566" cy="289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50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111209"/>
            <a:ext cx="2172477" cy="3594391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7914576" y="4495800"/>
            <a:ext cx="1077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2000" b="1" i="1">
                <a:solidFill>
                  <a:srgbClr val="64A4BD">
                    <a:lumMod val="40000"/>
                    <a:lumOff val="6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kumimoji="1" lang="en-US" altLang="ja-JP" sz="2000" b="1" i="1" smtClean="0">
                <a:solidFill>
                  <a:srgbClr val="64A4BD">
                    <a:lumMod val="40000"/>
                    <a:lumOff val="6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eady by 2021</a:t>
            </a:r>
            <a:r>
              <a:rPr kumimoji="1" lang="en-US" altLang="ja-JP" sz="2000" smtClean="0">
                <a:solidFill>
                  <a:srgbClr val="64A4BD">
                    <a:lumMod val="40000"/>
                    <a:lumOff val="6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kumimoji="1" lang="en-US" altLang="ja-JP" sz="2000" dirty="0">
              <a:solidFill>
                <a:srgbClr val="64A4BD">
                  <a:lumMod val="40000"/>
                  <a:lumOff val="60000"/>
                </a:srgb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5994737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20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New PCSM (Pair of Charge Separation Magnets)</a:t>
            </a: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1" lang="en-US" altLang="ja-JP" sz="2000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Ca target holder design/construction </a:t>
            </a:r>
            <a:r>
              <a:rPr kumimoji="1" lang="en-US" altLang="ja-JP" sz="20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started</a:t>
            </a: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ja-JP" altLang="en-US" sz="2000" dirty="0">
              <a:solidFill>
                <a:prstClr val="white"/>
              </a:solidFill>
              <a:latin typeface="Rockwell" panose="02060603020205020403"/>
            </a:endParaRPr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-1143000" y="-152400"/>
            <a:ext cx="7765321" cy="1326321"/>
          </a:xfrm>
        </p:spPr>
        <p:txBody>
          <a:bodyPr/>
          <a:lstStyle/>
          <a:p>
            <a:r>
              <a:rPr kumimoji="1" lang="en-US" altLang="ja-JP" b="0" cap="none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Hypernuclear</a:t>
            </a:r>
            <a:r>
              <a:rPr kumimoji="1" lang="en-US" altLang="ja-JP" b="0" cap="none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Spectroscopy</a:t>
            </a:r>
            <a:endParaRPr kumimoji="1" lang="ja-JP" altLang="en-US" b="0" cap="none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xmlns="" id="{4A17ADCB-4A5A-4AE2-89C2-02B31B154E8F}"/>
              </a:ext>
            </a:extLst>
          </p:cNvPr>
          <p:cNvGrpSpPr/>
          <p:nvPr/>
        </p:nvGrpSpPr>
        <p:grpSpPr>
          <a:xfrm>
            <a:off x="533400" y="912000"/>
            <a:ext cx="4899537" cy="5184000"/>
            <a:chOff x="107504" y="864000"/>
            <a:chExt cx="4899537" cy="5184000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3"/>
            <a:srcRect t="12017" b="-4313"/>
            <a:stretch/>
          </p:blipFill>
          <p:spPr>
            <a:xfrm>
              <a:off x="107504" y="864000"/>
              <a:ext cx="4899537" cy="5184000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xmlns="" id="{B989AB3E-3A0C-4248-8F15-B2B6C294D6D7}"/>
                </a:ext>
              </a:extLst>
            </p:cNvPr>
            <p:cNvSpPr txBox="1"/>
            <p:nvPr/>
          </p:nvSpPr>
          <p:spPr>
            <a:xfrm>
              <a:off x="1187624" y="1340768"/>
              <a:ext cx="1202573" cy="5232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pPr defTabSz="9144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1" lang="en-US" altLang="ja-JP" sz="28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PCSM</a:t>
              </a:r>
              <a:endParaRPr kumimoji="1" lang="ja-JP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71" y="544568"/>
            <a:ext cx="3384376" cy="235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51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solidFill>
                  <a:schemeClr val="tx1"/>
                </a:solidFill>
              </a:rPr>
              <a:t>2019 Hall </a:t>
            </a:r>
            <a:r>
              <a:rPr lang="en-US" sz="3200" b="0" dirty="0">
                <a:solidFill>
                  <a:schemeClr val="tx1"/>
                </a:solidFill>
              </a:rPr>
              <a:t>A P</a:t>
            </a:r>
            <a:r>
              <a:rPr lang="en-US" sz="3200" b="0" dirty="0" smtClean="0">
                <a:solidFill>
                  <a:schemeClr val="tx1"/>
                </a:solidFill>
              </a:rPr>
              <a:t>ublications </a:t>
            </a:r>
            <a:r>
              <a:rPr lang="en-US" sz="3200" b="0" dirty="0">
                <a:solidFill>
                  <a:schemeClr val="tx1"/>
                </a:solidFill>
              </a:rPr>
              <a:t>+ </a:t>
            </a:r>
            <a:r>
              <a:rPr lang="en-US" sz="3200" b="0" dirty="0" smtClean="0">
                <a:solidFill>
                  <a:schemeClr val="tx1"/>
                </a:solidFill>
              </a:rPr>
              <a:t>Students</a:t>
            </a:r>
            <a:endParaRPr lang="en-US" sz="3200" b="0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105400"/>
          </a:xfrm>
        </p:spPr>
        <p:txBody>
          <a:bodyPr/>
          <a:lstStyle/>
          <a:p>
            <a:pPr marL="457200" indent="-457200"/>
            <a:r>
              <a:rPr lang="en-US" sz="1400" dirty="0"/>
              <a:t>First Measurement of the </a:t>
            </a:r>
            <a:r>
              <a:rPr lang="en-US" sz="1400" dirty="0" err="1"/>
              <a:t>Ar</a:t>
            </a:r>
            <a:r>
              <a:rPr lang="en-US" sz="1400" dirty="0"/>
              <a:t>(</a:t>
            </a:r>
            <a:r>
              <a:rPr lang="en-US" sz="1400" dirty="0" err="1"/>
              <a:t>e,e</a:t>
            </a:r>
            <a:r>
              <a:rPr lang="en-US" sz="1400" dirty="0"/>
              <a:t>′)X Cross Section at Jefferson Lab</a:t>
            </a:r>
          </a:p>
          <a:p>
            <a:pPr marL="457200" indent="-457200"/>
            <a:r>
              <a:rPr lang="en-US" sz="1200" dirty="0">
                <a:solidFill>
                  <a:srgbClr val="C00000"/>
                </a:solidFill>
              </a:rPr>
              <a:t>	Phys. Rev. C 99, 054608 (2019)  </a:t>
            </a:r>
            <a:r>
              <a:rPr lang="en-US" sz="1200" dirty="0">
                <a:solidFill>
                  <a:schemeClr val="tx1"/>
                </a:solidFill>
              </a:rPr>
              <a:t>(H. Dai et al.)</a:t>
            </a:r>
          </a:p>
          <a:p>
            <a:pPr marL="457200" indent="-457200"/>
            <a:r>
              <a:rPr lang="en-US" sz="1400" dirty="0"/>
              <a:t>First Measurement of the </a:t>
            </a:r>
            <a:r>
              <a:rPr lang="en-US" sz="1400" dirty="0" err="1"/>
              <a:t>Ti</a:t>
            </a:r>
            <a:r>
              <a:rPr lang="en-US" sz="1400" dirty="0"/>
              <a:t>(</a:t>
            </a:r>
            <a:r>
              <a:rPr lang="en-US" sz="1400" dirty="0" err="1"/>
              <a:t>e,e</a:t>
            </a:r>
            <a:r>
              <a:rPr lang="en-US" sz="1400" dirty="0"/>
              <a:t>′)X Cross Section at Jefferson Lab</a:t>
            </a:r>
          </a:p>
          <a:p>
            <a:pPr marL="457200" indent="-457200"/>
            <a:r>
              <a:rPr lang="en-US" sz="1200" dirty="0">
                <a:solidFill>
                  <a:srgbClr val="C00000"/>
                </a:solidFill>
              </a:rPr>
              <a:t>	Phys. Rev. C 98, 014617 (2018)   </a:t>
            </a:r>
            <a:r>
              <a:rPr lang="en-US" sz="1200" dirty="0">
                <a:solidFill>
                  <a:schemeClr val="tx1"/>
                </a:solidFill>
              </a:rPr>
              <a:t>(H. Dai et al.)</a:t>
            </a:r>
            <a:endParaRPr lang="en-US" sz="1200" dirty="0">
              <a:solidFill>
                <a:srgbClr val="C00000"/>
              </a:solidFill>
            </a:endParaRPr>
          </a:p>
          <a:p>
            <a:pPr marL="457200" indent="-457200"/>
            <a:r>
              <a:rPr lang="en-US" sz="1400" dirty="0"/>
              <a:t>High-resolution </a:t>
            </a:r>
            <a:r>
              <a:rPr lang="en-US" sz="1400" dirty="0" err="1"/>
              <a:t>hypernuclear</a:t>
            </a:r>
            <a:r>
              <a:rPr lang="en-US" sz="1400" dirty="0"/>
              <a:t> spectroscopy at Jefferson Lab, Hall A 		</a:t>
            </a:r>
          </a:p>
          <a:p>
            <a:pPr marL="457200" indent="-457200"/>
            <a:r>
              <a:rPr lang="en-US" sz="1200" dirty="0">
                <a:solidFill>
                  <a:srgbClr val="C00000"/>
                </a:solidFill>
              </a:rPr>
              <a:t>	Phys. Rev. C 99, 054309 (2019) </a:t>
            </a:r>
            <a:r>
              <a:rPr lang="en-US" sz="1200" dirty="0">
                <a:solidFill>
                  <a:schemeClr val="tx1"/>
                </a:solidFill>
              </a:rPr>
              <a:t>(F. Garibaldi et al.)</a:t>
            </a:r>
          </a:p>
          <a:p>
            <a:pPr marL="457200" indent="-457200"/>
            <a:r>
              <a:rPr lang="en-US" sz="1400" dirty="0"/>
              <a:t>Measurement of double-polarization asymmetries in the quasi-elastic </a:t>
            </a:r>
            <a:r>
              <a:rPr lang="en-US" sz="1400" baseline="30000" dirty="0"/>
              <a:t>3</a:t>
            </a:r>
            <a:r>
              <a:rPr lang="en-US" sz="1400" dirty="0"/>
              <a:t>He↑(e↑, </a:t>
            </a:r>
            <a:r>
              <a:rPr lang="en-US" sz="1400" dirty="0" err="1"/>
              <a:t>e′p</a:t>
            </a:r>
            <a:r>
              <a:rPr lang="en-US" sz="1400" dirty="0"/>
              <a:t>) process</a:t>
            </a:r>
          </a:p>
          <a:p>
            <a:pPr marL="457200" indent="-457200"/>
            <a:r>
              <a:rPr lang="en-US" sz="1200" dirty="0">
                <a:solidFill>
                  <a:srgbClr val="C00000"/>
                </a:solidFill>
              </a:rPr>
              <a:t>	Phys. Lett. B 788, 117 (2019) </a:t>
            </a:r>
            <a:r>
              <a:rPr lang="en-US" sz="1200" dirty="0">
                <a:solidFill>
                  <a:schemeClr val="tx1"/>
                </a:solidFill>
              </a:rPr>
              <a:t>(M. </a:t>
            </a:r>
            <a:r>
              <a:rPr lang="en-US" sz="1200" dirty="0" err="1">
                <a:solidFill>
                  <a:schemeClr val="tx1"/>
                </a:solidFill>
              </a:rPr>
              <a:t>Mihovilovič</a:t>
            </a:r>
            <a:r>
              <a:rPr lang="en-US" sz="1200" dirty="0">
                <a:solidFill>
                  <a:schemeClr val="tx1"/>
                </a:solidFill>
              </a:rPr>
              <a:t> et al.)</a:t>
            </a:r>
          </a:p>
          <a:p>
            <a:pPr marL="457200" indent="-457200"/>
            <a:r>
              <a:rPr lang="en-US" sz="1400" dirty="0"/>
              <a:t>Proton charge radius extraction from e scatt. data using </a:t>
            </a:r>
            <a:r>
              <a:rPr lang="en-US" sz="1400" dirty="0" err="1"/>
              <a:t>dispersively</a:t>
            </a:r>
            <a:r>
              <a:rPr lang="en-US" sz="1400" dirty="0"/>
              <a:t> improved chiral effective field theory</a:t>
            </a:r>
            <a:endParaRPr lang="en-US" sz="1400" dirty="0">
              <a:solidFill>
                <a:srgbClr val="C00000"/>
              </a:solidFill>
            </a:endParaRPr>
          </a:p>
          <a:p>
            <a:pPr marL="457200" indent="-457200"/>
            <a:r>
              <a:rPr lang="en-US" sz="1400" dirty="0">
                <a:solidFill>
                  <a:srgbClr val="C00000"/>
                </a:solidFill>
              </a:rPr>
              <a:t>	</a:t>
            </a:r>
            <a:r>
              <a:rPr lang="en-US" sz="1200" dirty="0">
                <a:solidFill>
                  <a:srgbClr val="C00000"/>
                </a:solidFill>
              </a:rPr>
              <a:t>Phys. Rev. C 99, 044303 (2019) </a:t>
            </a:r>
            <a:r>
              <a:rPr lang="en-US" sz="1200" dirty="0"/>
              <a:t>(J.M. </a:t>
            </a:r>
            <a:r>
              <a:rPr lang="en-US" sz="1200" dirty="0" err="1"/>
              <a:t>Alarcón</a:t>
            </a:r>
            <a:r>
              <a:rPr lang="en-US" sz="1200" dirty="0"/>
              <a:t>, D.W. </a:t>
            </a:r>
            <a:r>
              <a:rPr lang="en-US" sz="1200" dirty="0" err="1"/>
              <a:t>Higinbotham</a:t>
            </a:r>
            <a:r>
              <a:rPr lang="en-US" sz="1200" dirty="0"/>
              <a:t>, C. Weiss, Z. Ye.)</a:t>
            </a:r>
            <a:endParaRPr lang="en-US" sz="1400" dirty="0"/>
          </a:p>
          <a:p>
            <a:pPr marL="457200" indent="-457200"/>
            <a:r>
              <a:rPr lang="en-US" sz="1400" dirty="0">
                <a:solidFill>
                  <a:schemeClr val="tx1"/>
                </a:solidFill>
              </a:rPr>
              <a:t>Density Changes in Low Pressure Gas Targets for Electron Scattering Experiments</a:t>
            </a:r>
          </a:p>
          <a:p>
            <a:pPr marL="457200" indent="-4572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200" dirty="0">
                <a:solidFill>
                  <a:srgbClr val="C00000"/>
                </a:solidFill>
              </a:rPr>
              <a:t>Accepted NIM A - 10.1016/j.nima.2019.06.025 </a:t>
            </a:r>
            <a:r>
              <a:rPr lang="en-US" sz="1200" dirty="0">
                <a:solidFill>
                  <a:schemeClr val="tx1"/>
                </a:solidFill>
              </a:rPr>
              <a:t>(S.N. </a:t>
            </a:r>
            <a:r>
              <a:rPr lang="en-US" sz="1200" dirty="0" err="1">
                <a:solidFill>
                  <a:schemeClr val="tx1"/>
                </a:solidFill>
              </a:rPr>
              <a:t>Santiesteban</a:t>
            </a:r>
            <a:r>
              <a:rPr lang="en-US" sz="1200" dirty="0">
                <a:solidFill>
                  <a:schemeClr val="tx1"/>
                </a:solidFill>
              </a:rPr>
              <a:t> et al</a:t>
            </a:r>
            <a:r>
              <a:rPr lang="en-US" sz="1200" dirty="0" smtClean="0">
                <a:solidFill>
                  <a:schemeClr val="tx1"/>
                </a:solidFill>
              </a:rPr>
              <a:t>.)</a:t>
            </a:r>
          </a:p>
          <a:p>
            <a:pPr marL="457200" indent="-457200"/>
            <a:endParaRPr lang="en-US" sz="1200" dirty="0" smtClean="0"/>
          </a:p>
          <a:p>
            <a:pPr marL="457200" indent="-457200"/>
            <a:endParaRPr lang="en-US" sz="1200" dirty="0"/>
          </a:p>
          <a:p>
            <a:pPr marL="457200" indent="-457200"/>
            <a:r>
              <a:rPr lang="en-US" sz="1800" b="1" dirty="0"/>
              <a:t>Graduated Students:  </a:t>
            </a:r>
            <a:r>
              <a:rPr lang="en-US" sz="1600" dirty="0" err="1">
                <a:solidFill>
                  <a:srgbClr val="C00000"/>
                </a:solidFill>
              </a:rPr>
              <a:t>Dien</a:t>
            </a:r>
            <a:r>
              <a:rPr lang="en-US" sz="1600" dirty="0">
                <a:solidFill>
                  <a:srgbClr val="C00000"/>
                </a:solidFill>
              </a:rPr>
              <a:t> Nguyen, Scott </a:t>
            </a:r>
            <a:r>
              <a:rPr lang="en-US" sz="1600" dirty="0" err="1">
                <a:solidFill>
                  <a:srgbClr val="C00000"/>
                </a:solidFill>
              </a:rPr>
              <a:t>Barcus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Thir</a:t>
            </a:r>
            <a:r>
              <a:rPr lang="en-US" sz="1600" dirty="0">
                <a:solidFill>
                  <a:srgbClr val="C00000"/>
                </a:solidFill>
              </a:rPr>
              <a:t> Gautam, </a:t>
            </a:r>
            <a:r>
              <a:rPr lang="en-US" sz="1600" dirty="0" smtClean="0">
                <a:solidFill>
                  <a:srgbClr val="C00000"/>
                </a:solidFill>
              </a:rPr>
              <a:t>William Henry, Caryn </a:t>
            </a:r>
            <a:r>
              <a:rPr lang="en-US" sz="1600" dirty="0" err="1" smtClean="0">
                <a:solidFill>
                  <a:srgbClr val="C00000"/>
                </a:solidFill>
              </a:rPr>
              <a:t>Palatchi</a:t>
            </a:r>
            <a:r>
              <a:rPr lang="en-US" sz="1600" dirty="0" smtClean="0">
                <a:solidFill>
                  <a:srgbClr val="C00000"/>
                </a:solidFill>
              </a:rPr>
              <a:t>, Barak </a:t>
            </a:r>
            <a:r>
              <a:rPr lang="en-US" sz="1600" dirty="0" err="1">
                <a:solidFill>
                  <a:srgbClr val="C00000"/>
                </a:solidFill>
              </a:rPr>
              <a:t>Schmookler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5453783"/>
            <a:ext cx="832081" cy="79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4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362" y="76200"/>
            <a:ext cx="7767638" cy="757238"/>
          </a:xfrm>
        </p:spPr>
        <p:txBody>
          <a:bodyPr/>
          <a:lstStyle/>
          <a:p>
            <a:r>
              <a:rPr lang="en-US" sz="3200" b="0" dirty="0">
                <a:solidFill>
                  <a:schemeClr val="tx1"/>
                </a:solidFill>
              </a:rPr>
              <a:t>Hall A Publication Drafts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839200" cy="4876800"/>
          </a:xfrm>
        </p:spPr>
        <p:txBody>
          <a:bodyPr/>
          <a:lstStyle/>
          <a:p>
            <a:pPr marL="457200" indent="-457200"/>
            <a:r>
              <a:rPr lang="en-US" sz="1400" dirty="0"/>
              <a:t>Measurement of the single-spin asymmetry A</a:t>
            </a:r>
            <a:r>
              <a:rPr lang="en-US" sz="1400" baseline="-25000" dirty="0"/>
              <a:t>y</a:t>
            </a:r>
            <a:r>
              <a:rPr lang="en-US" sz="1400" baseline="30000" dirty="0"/>
              <a:t>0</a:t>
            </a:r>
            <a:r>
              <a:rPr lang="en-US" sz="1400" dirty="0"/>
              <a:t> in quasi-elastic </a:t>
            </a:r>
            <a:r>
              <a:rPr lang="en-US" sz="1400" baseline="30000" dirty="0"/>
              <a:t>3</a:t>
            </a:r>
            <a:r>
              <a:rPr lang="en-US" sz="1400" dirty="0"/>
              <a:t>He↑(</a:t>
            </a:r>
            <a:r>
              <a:rPr lang="en-US" sz="1400" dirty="0" err="1"/>
              <a:t>e,e′n</a:t>
            </a:r>
            <a:r>
              <a:rPr lang="en-US" sz="1400" dirty="0"/>
              <a:t>) scattering at 0.4&lt;Q</a:t>
            </a:r>
            <a:r>
              <a:rPr lang="en-US" sz="1400" baseline="30000" dirty="0"/>
              <a:t>2</a:t>
            </a:r>
            <a:r>
              <a:rPr lang="en-US" sz="1400" dirty="0"/>
              <a:t>&lt;1.0 GeV/c</a:t>
            </a:r>
            <a:r>
              <a:rPr lang="en-US" sz="1400" baseline="30000" dirty="0"/>
              <a:t>2</a:t>
            </a:r>
          </a:p>
          <a:p>
            <a:pPr marL="457200" indent="-457200"/>
            <a:r>
              <a:rPr lang="en-US" sz="1200" dirty="0">
                <a:solidFill>
                  <a:srgbClr val="C00000"/>
                </a:solidFill>
              </a:rPr>
              <a:t>	arXiv:1906.04075 </a:t>
            </a:r>
            <a:r>
              <a:rPr lang="en-US" sz="1200" dirty="0">
                <a:solidFill>
                  <a:schemeClr val="tx1"/>
                </a:solidFill>
              </a:rPr>
              <a:t>(E. Long et al.)</a:t>
            </a:r>
          </a:p>
          <a:p>
            <a:pPr marL="457200" indent="-457200"/>
            <a:r>
              <a:rPr lang="en-US" sz="1400" dirty="0"/>
              <a:t>Probing for high momentum protons in </a:t>
            </a:r>
            <a:r>
              <a:rPr lang="en-US" sz="1400" baseline="30000" dirty="0"/>
              <a:t>4</a:t>
            </a:r>
            <a:r>
              <a:rPr lang="en-US" sz="1400" dirty="0"/>
              <a:t>He via the </a:t>
            </a:r>
            <a:r>
              <a:rPr lang="en-US" sz="1400" baseline="30000" dirty="0"/>
              <a:t>4</a:t>
            </a:r>
            <a:r>
              <a:rPr lang="en-US" sz="1400" dirty="0"/>
              <a:t>He(</a:t>
            </a:r>
            <a:r>
              <a:rPr lang="en-US" sz="1400" dirty="0" err="1"/>
              <a:t>e,e′p</a:t>
            </a:r>
            <a:r>
              <a:rPr lang="en-US" sz="1400" dirty="0"/>
              <a:t>)X reaction</a:t>
            </a:r>
          </a:p>
          <a:p>
            <a:pPr marL="457200" indent="-457200"/>
            <a:r>
              <a:rPr lang="en-US" sz="1200" dirty="0">
                <a:solidFill>
                  <a:srgbClr val="C00000"/>
                </a:solidFill>
              </a:rPr>
              <a:t>	arXiv:1905.00541 </a:t>
            </a:r>
            <a:r>
              <a:rPr lang="en-US" sz="1200" dirty="0">
                <a:solidFill>
                  <a:schemeClr val="tx1"/>
                </a:solidFill>
              </a:rPr>
              <a:t>(S. Iqbal et al.)</a:t>
            </a:r>
          </a:p>
          <a:p>
            <a:pPr marL="457200" indent="-457200"/>
            <a:r>
              <a:rPr lang="en-US" sz="1400" dirty="0"/>
              <a:t>Comparing proton momentum distributions in A=3 nuclei via </a:t>
            </a:r>
            <a:r>
              <a:rPr lang="en-US" sz="1400" baseline="30000" dirty="0"/>
              <a:t>3</a:t>
            </a:r>
            <a:r>
              <a:rPr lang="en-US" sz="1400" dirty="0"/>
              <a:t>He and </a:t>
            </a:r>
            <a:r>
              <a:rPr lang="en-US" sz="1400" baseline="30000" dirty="0"/>
              <a:t>3</a:t>
            </a:r>
            <a:r>
              <a:rPr lang="en-US" sz="1400" dirty="0"/>
              <a:t>H(</a:t>
            </a:r>
            <a:r>
              <a:rPr lang="en-US" sz="1400" dirty="0" err="1"/>
              <a:t>e,e′p</a:t>
            </a:r>
            <a:r>
              <a:rPr lang="en-US" sz="1400" dirty="0"/>
              <a:t>) measurements</a:t>
            </a:r>
          </a:p>
          <a:p>
            <a:pPr marL="457200" indent="-457200"/>
            <a:r>
              <a:rPr lang="en-US" sz="1400" dirty="0"/>
              <a:t>	</a:t>
            </a:r>
            <a:r>
              <a:rPr lang="en-US" sz="1200" dirty="0">
                <a:solidFill>
                  <a:srgbClr val="C00000"/>
                </a:solidFill>
              </a:rPr>
              <a:t>arXiv:1902.06358 </a:t>
            </a:r>
            <a:r>
              <a:rPr lang="en-US" sz="1200" dirty="0">
                <a:solidFill>
                  <a:schemeClr val="tx1"/>
                </a:solidFill>
              </a:rPr>
              <a:t>(R. Cruz-Torres et al.)</a:t>
            </a:r>
          </a:p>
          <a:p>
            <a:pPr marL="457200" indent="-457200"/>
            <a:r>
              <a:rPr lang="en-US" sz="1400" dirty="0"/>
              <a:t>Dispersive Corrections to the Born Approximation in Elastic </a:t>
            </a:r>
            <a:r>
              <a:rPr lang="en-US" sz="1400" dirty="0" err="1"/>
              <a:t>eA</a:t>
            </a:r>
            <a:r>
              <a:rPr lang="en-US" sz="1400" dirty="0"/>
              <a:t> Scattering in the Intermediate Energy Regime</a:t>
            </a:r>
          </a:p>
          <a:p>
            <a:pPr marL="457200" indent="-457200"/>
            <a:r>
              <a:rPr lang="en-US" sz="1200" dirty="0">
                <a:solidFill>
                  <a:srgbClr val="C00000"/>
                </a:solidFill>
              </a:rPr>
              <a:t>	arXiv:1805.12441 </a:t>
            </a:r>
            <a:r>
              <a:rPr lang="en-US" sz="1200" dirty="0">
                <a:solidFill>
                  <a:schemeClr val="tx1"/>
                </a:solidFill>
              </a:rPr>
              <a:t>(P. </a:t>
            </a:r>
            <a:r>
              <a:rPr lang="en-US" sz="1200" dirty="0" err="1">
                <a:solidFill>
                  <a:schemeClr val="tx1"/>
                </a:solidFill>
              </a:rPr>
              <a:t>Guèye</a:t>
            </a:r>
            <a:r>
              <a:rPr lang="en-US" sz="1200" dirty="0">
                <a:solidFill>
                  <a:schemeClr val="tx1"/>
                </a:solidFill>
              </a:rPr>
              <a:t> et al.)</a:t>
            </a:r>
          </a:p>
          <a:p>
            <a:pPr marL="457200" indent="-457200"/>
            <a:r>
              <a:rPr lang="en-US" sz="1400" dirty="0"/>
              <a:t>The Double Spin </a:t>
            </a:r>
            <a:r>
              <a:rPr lang="en-US" sz="1400" dirty="0" err="1"/>
              <a:t>Asym</a:t>
            </a:r>
            <a:r>
              <a:rPr lang="en-US" sz="1400" dirty="0"/>
              <a:t>. of Nitrogen in Elastic and Quasi el. Kin. from a </a:t>
            </a:r>
            <a:r>
              <a:rPr lang="en-US" sz="1400" dirty="0" err="1"/>
              <a:t>Soild</a:t>
            </a:r>
            <a:r>
              <a:rPr lang="en-US" sz="1400" dirty="0"/>
              <a:t> Ammonia Dynamically Pol. target</a:t>
            </a:r>
          </a:p>
          <a:p>
            <a:pPr marL="457200" indent="-457200"/>
            <a:r>
              <a:rPr lang="en-US" sz="1400" dirty="0"/>
              <a:t> 	</a:t>
            </a:r>
            <a:r>
              <a:rPr lang="en-US" sz="1200" dirty="0">
                <a:solidFill>
                  <a:srgbClr val="C00000"/>
                </a:solidFill>
              </a:rPr>
              <a:t>arXiv:1905.12550 </a:t>
            </a:r>
            <a:r>
              <a:rPr lang="en-US" sz="1200" dirty="0"/>
              <a:t>(Moshe Friedman, Jessica Campbell, Adam </a:t>
            </a:r>
            <a:r>
              <a:rPr lang="en-US" sz="1200" dirty="0" err="1"/>
              <a:t>Sarty</a:t>
            </a:r>
            <a:r>
              <a:rPr lang="en-US" sz="1200" dirty="0"/>
              <a:t>, Douglas W. </a:t>
            </a:r>
            <a:r>
              <a:rPr lang="en-US" sz="1200" dirty="0" err="1"/>
              <a:t>Higinbotham</a:t>
            </a:r>
            <a:r>
              <a:rPr lang="en-US" sz="1200" dirty="0"/>
              <a:t>, Guy Ron)</a:t>
            </a:r>
          </a:p>
          <a:p>
            <a:pPr marL="457200" indent="-457200"/>
            <a:endParaRPr lang="en-US" sz="1400" dirty="0"/>
          </a:p>
          <a:p>
            <a:pPr marL="457200" indent="-457200"/>
            <a:endParaRPr lang="en-US" sz="1400" dirty="0"/>
          </a:p>
          <a:p>
            <a:pPr marL="457200" indent="-457200"/>
            <a:endParaRPr lang="en-US" sz="1400" dirty="0"/>
          </a:p>
          <a:p>
            <a:pPr marL="457200" indent="-457200"/>
            <a:r>
              <a:rPr lang="en-US" sz="1400" dirty="0">
                <a:solidFill>
                  <a:schemeClr val="accent2"/>
                </a:solidFill>
              </a:rPr>
              <a:t>	</a:t>
            </a:r>
          </a:p>
          <a:p>
            <a:pPr marL="457200" indent="-457200"/>
            <a:r>
              <a:rPr lang="en-US" sz="1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959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800" y="3886200"/>
            <a:ext cx="1092200" cy="109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996238" cy="757238"/>
          </a:xfrm>
        </p:spPr>
        <p:txBody>
          <a:bodyPr/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SBS </a:t>
            </a:r>
            <a:r>
              <a:rPr lang="en-US" sz="2400" b="0" dirty="0" err="1">
                <a:solidFill>
                  <a:schemeClr val="tx1"/>
                </a:solidFill>
              </a:rPr>
              <a:t>GMn</a:t>
            </a:r>
            <a:r>
              <a:rPr lang="en-US" sz="2400" b="0" dirty="0">
                <a:solidFill>
                  <a:schemeClr val="tx1"/>
                </a:solidFill>
              </a:rPr>
              <a:t>, </a:t>
            </a:r>
            <a:r>
              <a:rPr lang="en-US" sz="2400" b="0" dirty="0" err="1">
                <a:solidFill>
                  <a:schemeClr val="tx1"/>
                </a:solidFill>
              </a:rPr>
              <a:t>GEn</a:t>
            </a:r>
            <a:r>
              <a:rPr lang="en-US" sz="2400" b="0" dirty="0">
                <a:solidFill>
                  <a:schemeClr val="tx1"/>
                </a:solidFill>
              </a:rPr>
              <a:t>-RP</a:t>
            </a:r>
            <a:r>
              <a:rPr lang="en-US" sz="2400" b="0" dirty="0" smtClean="0">
                <a:solidFill>
                  <a:schemeClr val="tx1"/>
                </a:solidFill>
              </a:rPr>
              <a:t> Internal Hall Preparedness Review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686800" cy="5105400"/>
          </a:xfrm>
        </p:spPr>
        <p:txBody>
          <a:bodyPr/>
          <a:lstStyle/>
          <a:p>
            <a:pPr marL="457200" indent="-457200"/>
            <a:endParaRPr lang="en-US" sz="1400" dirty="0"/>
          </a:p>
          <a:p>
            <a:pPr marL="457200" indent="-457200"/>
            <a:r>
              <a:rPr lang="en-US" sz="1400" dirty="0">
                <a:solidFill>
                  <a:schemeClr val="accent2"/>
                </a:solidFill>
              </a:rPr>
              <a:t>	</a:t>
            </a:r>
          </a:p>
          <a:p>
            <a:pPr marL="457200" indent="-457200"/>
            <a:r>
              <a:rPr lang="en-US" sz="1400" dirty="0"/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6406" y="685800"/>
            <a:ext cx="8229600" cy="5588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This will be the second SBS Internal</a:t>
            </a:r>
            <a:r>
              <a:rPr lang="en-US" dirty="0">
                <a:solidFill>
                  <a:schemeClr val="tx1"/>
                </a:solidFill>
              </a:rPr>
              <a:t> Hall </a:t>
            </a:r>
            <a:r>
              <a:rPr lang="en-US" dirty="0" smtClean="0">
                <a:solidFill>
                  <a:schemeClr val="tx1"/>
                </a:solidFill>
              </a:rPr>
              <a:t>preparedness review</a:t>
            </a:r>
            <a:r>
              <a:rPr lang="en-US" dirty="0">
                <a:solidFill>
                  <a:schemeClr val="tx1"/>
                </a:solidFill>
              </a:rPr>
              <a:t> for the </a:t>
            </a:r>
            <a:r>
              <a:rPr lang="en-US" dirty="0" err="1">
                <a:solidFill>
                  <a:schemeClr val="tx1"/>
                </a:solidFill>
              </a:rPr>
              <a:t>GMn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GEn</a:t>
            </a:r>
            <a:r>
              <a:rPr lang="en-US" dirty="0">
                <a:solidFill>
                  <a:schemeClr val="tx1"/>
                </a:solidFill>
              </a:rPr>
              <a:t>-RP </a:t>
            </a:r>
            <a:r>
              <a:rPr lang="en-US" dirty="0" smtClean="0">
                <a:solidFill>
                  <a:schemeClr val="tx1"/>
                </a:solidFill>
              </a:rPr>
              <a:t>experiments (meeting afternoons).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This</a:t>
            </a:r>
            <a:r>
              <a:rPr lang="en-US" dirty="0">
                <a:solidFill>
                  <a:schemeClr val="tx1"/>
                </a:solidFill>
              </a:rPr>
              <a:t> review </a:t>
            </a:r>
            <a:r>
              <a:rPr lang="en-US" dirty="0" smtClean="0">
                <a:solidFill>
                  <a:schemeClr val="tx1"/>
                </a:solidFill>
              </a:rPr>
              <a:t>will </a:t>
            </a:r>
            <a:r>
              <a:rPr lang="en-US" dirty="0">
                <a:solidFill>
                  <a:schemeClr val="tx1"/>
                </a:solidFill>
              </a:rPr>
              <a:t>be as we did before </a:t>
            </a:r>
            <a:r>
              <a:rPr lang="en-US" dirty="0" smtClean="0">
                <a:solidFill>
                  <a:schemeClr val="tx1"/>
                </a:solidFill>
              </a:rPr>
              <a:t>– short, pointed talks </a:t>
            </a:r>
            <a:r>
              <a:rPr lang="en-US" dirty="0">
                <a:solidFill>
                  <a:schemeClr val="tx1"/>
                </a:solidFill>
              </a:rPr>
              <a:t>on each component focusing </a:t>
            </a:r>
            <a:r>
              <a:rPr lang="en-US" dirty="0" smtClean="0">
                <a:solidFill>
                  <a:schemeClr val="tx1"/>
                </a:solidFill>
              </a:rPr>
              <a:t>on: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- current status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- any</a:t>
            </a:r>
            <a:r>
              <a:rPr lang="en-US" dirty="0">
                <a:solidFill>
                  <a:schemeClr val="tx1"/>
                </a:solidFill>
              </a:rPr>
              <a:t> remaining </a:t>
            </a:r>
            <a:r>
              <a:rPr lang="en-US" dirty="0" smtClean="0">
                <a:solidFill>
                  <a:schemeClr val="tx1"/>
                </a:solidFill>
              </a:rPr>
              <a:t>needs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- timeline/tasks </a:t>
            </a: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lang="en-US" dirty="0" smtClean="0">
                <a:solidFill>
                  <a:schemeClr val="tx1"/>
                </a:solidFill>
              </a:rPr>
              <a:t>readiness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- manpower </a:t>
            </a:r>
          </a:p>
          <a:p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- integration considerations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There will be other parts of the collaboration meeting dedicated to reporting on good work done and interesting observations/plans </a:t>
            </a:r>
            <a:r>
              <a:rPr lang="en-US" i="1" dirty="0" smtClean="0">
                <a:solidFill>
                  <a:schemeClr val="tx1"/>
                </a:solidFill>
              </a:rPr>
              <a:t>– not for the review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The Hall review is not </a:t>
            </a:r>
            <a:r>
              <a:rPr lang="en-US" dirty="0">
                <a:solidFill>
                  <a:schemeClr val="tx1"/>
                </a:solidFill>
              </a:rPr>
              <a:t>formal; the only deliverable is a list of notes </a:t>
            </a:r>
            <a:r>
              <a:rPr lang="en-US" dirty="0" smtClean="0">
                <a:solidFill>
                  <a:schemeClr val="tx1"/>
                </a:solidFill>
              </a:rPr>
              <a:t>by/to </a:t>
            </a:r>
            <a:r>
              <a:rPr lang="en-US" dirty="0">
                <a:solidFill>
                  <a:schemeClr val="tx1"/>
                </a:solidFill>
              </a:rPr>
              <a:t>me for anything that </a:t>
            </a:r>
            <a:r>
              <a:rPr lang="en-US" dirty="0" smtClean="0">
                <a:solidFill>
                  <a:schemeClr val="tx1"/>
                </a:solidFill>
              </a:rPr>
              <a:t>requires (unplanned or additional) attention, resources, manpower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Thank you Steve and Howard!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38775EB2-A339-4F86-A837-4FFE1609D36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2578100"/>
            <a:ext cx="4787900" cy="170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000" y="1689100"/>
            <a:ext cx="517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Chalkduster" charset="0"/>
                <a:ea typeface="Chalkduster" charset="0"/>
                <a:cs typeface="Chalkduster" charset="0"/>
              </a:rPr>
              <a:t>Thanks!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01557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198310"/>
            <a:ext cx="8464378" cy="487490"/>
          </a:xfrm>
        </p:spPr>
        <p:txBody>
          <a:bodyPr/>
          <a:lstStyle/>
          <a:p>
            <a:r>
              <a:rPr lang="en-US" dirty="0" smtClean="0"/>
              <a:t>Hall A </a:t>
            </a:r>
            <a:r>
              <a:rPr lang="en-US" dirty="0" smtClean="0"/>
              <a:t>PROGRAM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1C93C-5050-FC42-8F10-D22D4F119D13}" type="slidenum">
              <a:rPr lang="en-US" sz="1050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838200"/>
            <a:ext cx="82296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0000"/>
              </a:lnSpc>
              <a:buClr>
                <a:srgbClr val="00B050"/>
              </a:buClr>
              <a:buFont typeface="Wingdings" charset="2"/>
              <a:buChar char="ü"/>
            </a:pPr>
            <a:r>
              <a:rPr lang="en-US" sz="2000" dirty="0" smtClean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2016-2018 – DVCS, G</a:t>
            </a:r>
            <a:r>
              <a:rPr lang="en-US" sz="2000" baseline="-25000" dirty="0" smtClean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M</a:t>
            </a:r>
            <a:r>
              <a:rPr lang="en-US" sz="2000" baseline="30000" dirty="0" smtClean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P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endParaRPr lang="en-US" sz="2000" dirty="0">
              <a:solidFill>
                <a:srgbClr val="000000"/>
              </a:solidFill>
              <a:latin typeface="Franklin Gothic Medium" pitchFamily="34" charset="0"/>
              <a:ea typeface="msgothic"/>
              <a:cs typeface="msgothic"/>
            </a:endParaRP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n-US" sz="2000" dirty="0" smtClean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Fall </a:t>
            </a:r>
            <a:r>
              <a:rPr lang="en-US" sz="2000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2018 – Tritium Era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endParaRPr lang="en-US" sz="800" dirty="0">
              <a:solidFill>
                <a:srgbClr val="000000"/>
              </a:solidFill>
              <a:latin typeface="Franklin Gothic Medium" pitchFamily="34" charset="0"/>
              <a:ea typeface="msgothic"/>
              <a:cs typeface="msgothic"/>
            </a:endParaRPr>
          </a:p>
          <a:p>
            <a:pPr marL="342900" indent="-342900">
              <a:lnSpc>
                <a:spcPct val="100000"/>
              </a:lnSpc>
              <a:buClr>
                <a:srgbClr val="00B050"/>
              </a:buClr>
              <a:buFont typeface="Wingdings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	</a:t>
            </a:r>
            <a:r>
              <a:rPr lang="en-US" sz="2000" b="1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E12-10-103</a:t>
            </a:r>
            <a:r>
              <a:rPr lang="en-US" sz="2000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 </a:t>
            </a:r>
            <a:r>
              <a:rPr lang="en-US" sz="2000" dirty="0">
                <a:solidFill>
                  <a:srgbClr val="3333CC"/>
                </a:solidFill>
                <a:latin typeface="Franklin Gothic Medium" pitchFamily="34" charset="0"/>
                <a:ea typeface="msgothic"/>
                <a:cs typeface="msgothic"/>
              </a:rPr>
              <a:t>MARATHON</a:t>
            </a:r>
          </a:p>
          <a:p>
            <a:pPr marL="342900" indent="-342900">
              <a:lnSpc>
                <a:spcPct val="100000"/>
              </a:lnSpc>
              <a:buClr>
                <a:srgbClr val="00B050"/>
              </a:buClr>
              <a:buFont typeface="Wingdings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	</a:t>
            </a:r>
            <a:r>
              <a:rPr lang="en-US" sz="2000" b="1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E12-11-112</a:t>
            </a:r>
            <a:r>
              <a:rPr lang="en-US" sz="2000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 </a:t>
            </a:r>
            <a:r>
              <a:rPr lang="en-US" sz="2000" dirty="0">
                <a:solidFill>
                  <a:srgbClr val="3333CC"/>
                </a:solidFill>
                <a:latin typeface="Franklin Gothic Medium" pitchFamily="34" charset="0"/>
                <a:ea typeface="msgothic"/>
                <a:cs typeface="msgothic"/>
              </a:rPr>
              <a:t>Short Range Correlations (high X)</a:t>
            </a:r>
          </a:p>
          <a:p>
            <a:pPr marL="342900" indent="-342900">
              <a:lnSpc>
                <a:spcPct val="100000"/>
              </a:lnSpc>
              <a:buClr>
                <a:srgbClr val="00B050"/>
              </a:buClr>
              <a:buFont typeface="Wingdings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	</a:t>
            </a:r>
            <a:r>
              <a:rPr lang="en-US" sz="2000" b="1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E12-14-011</a:t>
            </a:r>
            <a:r>
              <a:rPr lang="en-US" sz="2000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 </a:t>
            </a:r>
            <a:r>
              <a:rPr lang="en-US" sz="2000" baseline="30000" dirty="0">
                <a:solidFill>
                  <a:srgbClr val="3333CC"/>
                </a:solidFill>
                <a:latin typeface="Franklin Gothic Medium" panose="020B0603020102020204" pitchFamily="34" charset="0"/>
                <a:ea typeface="msgothic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3333CC"/>
                </a:solidFill>
                <a:latin typeface="Franklin Gothic Medium" panose="020B0603020102020204" pitchFamily="34" charset="0"/>
                <a:ea typeface="msgothic"/>
                <a:cs typeface="Calibri" panose="020F0502020204030204" pitchFamily="34" charset="0"/>
              </a:rPr>
              <a:t>H(</a:t>
            </a:r>
            <a:r>
              <a:rPr lang="en-US" sz="2000" dirty="0" err="1">
                <a:solidFill>
                  <a:srgbClr val="3333CC"/>
                </a:solidFill>
                <a:latin typeface="Franklin Gothic Medium" panose="020B0603020102020204" pitchFamily="34" charset="0"/>
                <a:ea typeface="msgothic"/>
                <a:cs typeface="Calibri" panose="020F0502020204030204" pitchFamily="34" charset="0"/>
              </a:rPr>
              <a:t>e,e′p</a:t>
            </a:r>
            <a:r>
              <a:rPr lang="en-US" sz="2000" dirty="0">
                <a:solidFill>
                  <a:srgbClr val="3333CC"/>
                </a:solidFill>
                <a:latin typeface="Franklin Gothic Medium" panose="020B0603020102020204" pitchFamily="34" charset="0"/>
                <a:ea typeface="msgothic"/>
                <a:cs typeface="Calibri" panose="020F0502020204030204" pitchFamily="34" charset="0"/>
              </a:rPr>
              <a:t>)  </a:t>
            </a:r>
            <a:r>
              <a:rPr lang="en-US" sz="2000" baseline="30000" dirty="0">
                <a:solidFill>
                  <a:srgbClr val="3333CC"/>
                </a:solidFill>
                <a:latin typeface="Franklin Gothic Medium" panose="020B0603020102020204" pitchFamily="34" charset="0"/>
                <a:ea typeface="msgothic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3333CC"/>
                </a:solidFill>
                <a:latin typeface="Franklin Gothic Medium" panose="020B0603020102020204" pitchFamily="34" charset="0"/>
                <a:ea typeface="msgothic"/>
                <a:cs typeface="Calibri" panose="020F0502020204030204" pitchFamily="34" charset="0"/>
              </a:rPr>
              <a:t>He(</a:t>
            </a:r>
            <a:r>
              <a:rPr lang="en-US" sz="2000" dirty="0" err="1">
                <a:solidFill>
                  <a:srgbClr val="3333CC"/>
                </a:solidFill>
                <a:latin typeface="Franklin Gothic Medium" panose="020B0603020102020204" pitchFamily="34" charset="0"/>
                <a:ea typeface="msgothic"/>
                <a:cs typeface="Calibri" panose="020F0502020204030204" pitchFamily="34" charset="0"/>
              </a:rPr>
              <a:t>e,e′p</a:t>
            </a:r>
            <a:r>
              <a:rPr lang="en-US" sz="2000" dirty="0">
                <a:solidFill>
                  <a:srgbClr val="3333CC"/>
                </a:solidFill>
                <a:latin typeface="Franklin Gothic Medium" panose="020B0603020102020204" pitchFamily="34" charset="0"/>
                <a:ea typeface="msgothic"/>
                <a:cs typeface="Calibri" panose="020F0502020204030204" pitchFamily="34" charset="0"/>
              </a:rPr>
              <a:t>) – momentum distribution</a:t>
            </a:r>
          </a:p>
          <a:p>
            <a:pPr marL="342900" indent="-342900">
              <a:lnSpc>
                <a:spcPct val="100000"/>
              </a:lnSpc>
              <a:buClr>
                <a:srgbClr val="00B050"/>
              </a:buClr>
              <a:buFont typeface="Wingdings" charset="2"/>
              <a:buChar char="ü"/>
            </a:pPr>
            <a:r>
              <a:rPr lang="en-US" sz="2000" dirty="0">
                <a:solidFill>
                  <a:srgbClr val="3333CC"/>
                </a:solidFill>
                <a:latin typeface="Franklin Gothic Medium" panose="020B0603020102020204" pitchFamily="34" charset="0"/>
                <a:ea typeface="msgothic"/>
                <a:cs typeface="Calibri" panose="020F0502020204030204" pitchFamily="34" charset="0"/>
              </a:rPr>
              <a:t>	</a:t>
            </a:r>
            <a:r>
              <a:rPr lang="en-US" sz="2000" b="1" dirty="0">
                <a:solidFill>
                  <a:srgbClr val="000000"/>
                </a:solidFill>
                <a:latin typeface="Franklin Gothic Medium" panose="020B0603020102020204" pitchFamily="34" charset="0"/>
                <a:ea typeface="msgothic"/>
                <a:cs typeface="Calibri" panose="020F0502020204030204" pitchFamily="34" charset="0"/>
              </a:rPr>
              <a:t>E12-17-003</a:t>
            </a:r>
            <a:r>
              <a:rPr lang="en-US" sz="2000" dirty="0">
                <a:solidFill>
                  <a:srgbClr val="3333CC"/>
                </a:solidFill>
                <a:latin typeface="Franklin Gothic Medium" panose="020B0603020102020204" pitchFamily="34" charset="0"/>
                <a:ea typeface="msgothic"/>
                <a:cs typeface="Calibri" panose="020F0502020204030204" pitchFamily="34" charset="0"/>
              </a:rPr>
              <a:t>  </a:t>
            </a:r>
            <a:r>
              <a:rPr lang="en-US" sz="2000" dirty="0" err="1">
                <a:solidFill>
                  <a:srgbClr val="3333CC"/>
                </a:solidFill>
                <a:latin typeface="Franklin Gothic Medium" panose="020B0603020102020204" pitchFamily="34" charset="0"/>
                <a:ea typeface="msgothic"/>
                <a:cs typeface="Calibri" panose="020F0502020204030204" pitchFamily="34" charset="0"/>
              </a:rPr>
              <a:t>Λnn</a:t>
            </a:r>
            <a:r>
              <a:rPr lang="en-US" sz="2000" dirty="0">
                <a:solidFill>
                  <a:srgbClr val="3333CC"/>
                </a:solidFill>
                <a:latin typeface="Franklin Gothic Medium" panose="020B0603020102020204" pitchFamily="34" charset="0"/>
                <a:ea typeface="msgothic"/>
                <a:cs typeface="Calibri" panose="020F0502020204030204" pitchFamily="34" charset="0"/>
              </a:rPr>
              <a:t> search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n-US" sz="2000" dirty="0">
                <a:solidFill>
                  <a:srgbClr val="3333CC"/>
                </a:solidFill>
                <a:latin typeface="Calibri" panose="020F0502020204030204" pitchFamily="34" charset="0"/>
                <a:ea typeface="msgothic"/>
                <a:cs typeface="Calibri" panose="020F0502020204030204" pitchFamily="34" charset="0"/>
              </a:rPr>
              <a:t>	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n-US" sz="2000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Spring 2019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endParaRPr lang="en-US" sz="800" dirty="0">
              <a:solidFill>
                <a:srgbClr val="3333CC"/>
              </a:solidFill>
              <a:latin typeface="Franklin Gothic Medium" pitchFamily="34" charset="0"/>
              <a:ea typeface="msgothic"/>
              <a:cs typeface="msgothic"/>
            </a:endParaRPr>
          </a:p>
          <a:p>
            <a:pPr marL="342900" indent="-342900">
              <a:lnSpc>
                <a:spcPct val="100000"/>
              </a:lnSpc>
              <a:buClr>
                <a:srgbClr val="00B050"/>
              </a:buClr>
              <a:buFont typeface="Wingdings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	</a:t>
            </a:r>
            <a:r>
              <a:rPr lang="en-US" sz="2000" b="1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E12-10-009 </a:t>
            </a:r>
            <a:r>
              <a:rPr lang="en-US" sz="2000" dirty="0">
                <a:solidFill>
                  <a:srgbClr val="3333CC"/>
                </a:solidFill>
                <a:latin typeface="Franklin Gothic Medium" pitchFamily="34" charset="0"/>
                <a:ea typeface="msgothic"/>
                <a:cs typeface="msgothic"/>
              </a:rPr>
              <a:t>APEX dark matter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endParaRPr lang="en-US" sz="2000" b="1" dirty="0">
              <a:solidFill>
                <a:srgbClr val="000000"/>
              </a:solidFill>
              <a:latin typeface="Franklin Gothic Medium" pitchFamily="34" charset="0"/>
              <a:ea typeface="msgothic"/>
              <a:cs typeface="msgothic"/>
            </a:endParaRP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n-US" sz="2000" dirty="0">
                <a:solidFill>
                  <a:schemeClr val="accent1"/>
                </a:solidFill>
                <a:latin typeface="Franklin Gothic Medium" pitchFamily="34" charset="0"/>
                <a:ea typeface="msgothic"/>
                <a:cs typeface="msgothic"/>
              </a:rPr>
              <a:t>Now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n-US" sz="2000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	</a:t>
            </a:r>
            <a:r>
              <a:rPr lang="en-US" sz="2000" b="1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E12-11-101</a:t>
            </a:r>
            <a:r>
              <a:rPr lang="en-US" sz="2000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 </a:t>
            </a:r>
            <a:r>
              <a:rPr lang="en-US" sz="2000" dirty="0">
                <a:solidFill>
                  <a:srgbClr val="3333CC"/>
                </a:solidFill>
                <a:latin typeface="Franklin Gothic Medium" pitchFamily="34" charset="0"/>
                <a:ea typeface="msgothic"/>
                <a:cs typeface="msgothic"/>
              </a:rPr>
              <a:t>PREX2 neutron skin in </a:t>
            </a:r>
            <a:r>
              <a:rPr lang="en-US" sz="2000" dirty="0" smtClean="0">
                <a:solidFill>
                  <a:srgbClr val="3333CC"/>
                </a:solidFill>
                <a:latin typeface="Franklin Gothic Medium" pitchFamily="34" charset="0"/>
                <a:ea typeface="msgothic"/>
                <a:cs typeface="msgothic"/>
              </a:rPr>
              <a:t>Lead </a:t>
            </a:r>
            <a:endParaRPr lang="en-US" sz="2000" dirty="0">
              <a:solidFill>
                <a:srgbClr val="3333CC"/>
              </a:solidFill>
              <a:latin typeface="Franklin Gothic Medium" pitchFamily="34" charset="0"/>
              <a:ea typeface="msgothic"/>
              <a:cs typeface="msgothic"/>
            </a:endParaRP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n-US" sz="2000" b="1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	</a:t>
            </a:r>
            <a:endParaRPr lang="en-US" sz="1600" dirty="0">
              <a:solidFill>
                <a:srgbClr val="3333CC"/>
              </a:solidFill>
              <a:latin typeface="Franklin Gothic Medium" pitchFamily="34" charset="0"/>
              <a:ea typeface="msgothic"/>
              <a:cs typeface="msgothic"/>
            </a:endParaRP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n-US" sz="2000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Fall 2019</a:t>
            </a:r>
          </a:p>
          <a:p>
            <a:pPr>
              <a:lnSpc>
                <a:spcPct val="100000"/>
              </a:lnSpc>
              <a:buClr>
                <a:srgbClr val="002060"/>
              </a:buClr>
            </a:pPr>
            <a:endParaRPr lang="en-US" sz="800" dirty="0">
              <a:solidFill>
                <a:srgbClr val="000000"/>
              </a:solidFill>
              <a:latin typeface="Franklin Gothic Medium" pitchFamily="34" charset="0"/>
              <a:ea typeface="msgothic"/>
              <a:cs typeface="msgothic"/>
            </a:endParaRP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n-US" sz="2000" dirty="0">
                <a:solidFill>
                  <a:srgbClr val="000000"/>
                </a:solidFill>
                <a:latin typeface="Franklin Gothic Medium" pitchFamily="34" charset="0"/>
                <a:ea typeface="msgothic"/>
                <a:cs typeface="msgothic"/>
              </a:rPr>
              <a:t>	</a:t>
            </a:r>
            <a:r>
              <a:rPr lang="en-US" sz="2000" b="1" dirty="0">
                <a:solidFill>
                  <a:schemeClr val="tx1"/>
                </a:solidFill>
                <a:latin typeface="Franklin Gothic Medium" pitchFamily="34" charset="0"/>
                <a:ea typeface="msgothic"/>
                <a:cs typeface="msgothic"/>
              </a:rPr>
              <a:t>E12-12-004</a:t>
            </a:r>
            <a:r>
              <a:rPr lang="en-US" sz="2000" dirty="0">
                <a:solidFill>
                  <a:schemeClr val="tx1"/>
                </a:solidFill>
                <a:latin typeface="Franklin Gothic Medium" pitchFamily="34" charset="0"/>
                <a:ea typeface="msgothic"/>
                <a:cs typeface="msgothic"/>
              </a:rPr>
              <a:t> CREX neutron radius in Calcium	</a:t>
            </a:r>
            <a:endParaRPr lang="en-US" sz="2000" dirty="0" smtClean="0">
              <a:solidFill>
                <a:schemeClr val="tx1"/>
              </a:solidFill>
              <a:latin typeface="Franklin Gothic Medium" pitchFamily="34" charset="0"/>
              <a:ea typeface="msgothic"/>
              <a:cs typeface="msgothic"/>
            </a:endParaRPr>
          </a:p>
          <a:p>
            <a:pPr>
              <a:lnSpc>
                <a:spcPct val="100000"/>
              </a:lnSpc>
              <a:buClr>
                <a:srgbClr val="002060"/>
              </a:buClr>
            </a:pPr>
            <a:endParaRPr lang="en-US" sz="2000" dirty="0">
              <a:solidFill>
                <a:schemeClr val="tx1"/>
              </a:solidFill>
              <a:latin typeface="Franklin Gothic Medium" pitchFamily="34" charset="0"/>
              <a:ea typeface="msgothic"/>
              <a:cs typeface="msgothic"/>
            </a:endParaRPr>
          </a:p>
          <a:p>
            <a:pPr>
              <a:lnSpc>
                <a:spcPct val="100000"/>
              </a:lnSpc>
              <a:buClr>
                <a:srgbClr val="002060"/>
              </a:buClr>
            </a:pPr>
            <a:r>
              <a:rPr lang="en-US" sz="2000" dirty="0" smtClean="0">
                <a:solidFill>
                  <a:schemeClr val="tx1"/>
                </a:solidFill>
                <a:latin typeface="Franklin Gothic Medium" pitchFamily="34" charset="0"/>
                <a:ea typeface="msgothic"/>
                <a:cs typeface="msgothic"/>
              </a:rPr>
              <a:t>Future – </a:t>
            </a:r>
            <a:r>
              <a:rPr lang="en-US" sz="2000" i="1" u="sng" dirty="0" smtClean="0">
                <a:solidFill>
                  <a:srgbClr val="7030A0"/>
                </a:solidFill>
                <a:latin typeface="Franklin Gothic Medium" pitchFamily="34" charset="0"/>
                <a:ea typeface="msgothic"/>
                <a:cs typeface="msgothic"/>
              </a:rPr>
              <a:t>SBS (2020 installation), </a:t>
            </a:r>
            <a:r>
              <a:rPr lang="en-US" sz="2000" dirty="0" err="1" smtClean="0">
                <a:solidFill>
                  <a:schemeClr val="tx1"/>
                </a:solidFill>
                <a:latin typeface="Franklin Gothic Medium" pitchFamily="34" charset="0"/>
                <a:ea typeface="msgothic"/>
                <a:cs typeface="msgothic"/>
              </a:rPr>
              <a:t>hypernuclear</a:t>
            </a:r>
            <a:r>
              <a:rPr lang="en-US" sz="2000" dirty="0" smtClean="0">
                <a:solidFill>
                  <a:schemeClr val="tx1"/>
                </a:solidFill>
                <a:latin typeface="Franklin Gothic Medium" pitchFamily="34" charset="0"/>
                <a:ea typeface="msgothic"/>
                <a:cs typeface="msgothic"/>
              </a:rPr>
              <a:t>, MOLLER, </a:t>
            </a:r>
            <a:r>
              <a:rPr lang="en-US" sz="2000" dirty="0" err="1" smtClean="0">
                <a:solidFill>
                  <a:schemeClr val="tx1"/>
                </a:solidFill>
                <a:latin typeface="Franklin Gothic Medium" pitchFamily="34" charset="0"/>
                <a:ea typeface="msgothic"/>
                <a:cs typeface="msgothic"/>
              </a:rPr>
              <a:t>SoLID</a:t>
            </a:r>
            <a:endParaRPr lang="en-US" sz="2000" dirty="0">
              <a:solidFill>
                <a:schemeClr val="tx1"/>
              </a:solidFill>
              <a:latin typeface="Franklin Gothic Medium" pitchFamily="34" charset="0"/>
              <a:ea typeface="msgothic"/>
              <a:cs typeface="msgothic"/>
            </a:endParaRPr>
          </a:p>
          <a:p>
            <a:pPr>
              <a:lnSpc>
                <a:spcPct val="100000"/>
              </a:lnSpc>
              <a:buClr>
                <a:srgbClr val="002060"/>
              </a:buClr>
            </a:pPr>
            <a:endParaRPr lang="en-US" sz="2000" dirty="0">
              <a:solidFill>
                <a:srgbClr val="C00000"/>
              </a:solidFill>
              <a:latin typeface="Franklin Gothic Medium" pitchFamily="34" charset="0"/>
              <a:ea typeface="msgothic"/>
              <a:cs typeface="msgothic"/>
            </a:endParaRPr>
          </a:p>
        </p:txBody>
      </p:sp>
    </p:spTree>
    <p:extLst>
      <p:ext uri="{BB962C8B-B14F-4D97-AF65-F5344CB8AC3E}">
        <p14:creationId xmlns:p14="http://schemas.microsoft.com/office/powerpoint/2010/main" val="211646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3" y="3931709"/>
            <a:ext cx="3849730" cy="2392891"/>
          </a:xfrm>
          <a:prstGeom prst="rect">
            <a:avLst/>
          </a:prstGeom>
        </p:spPr>
      </p:pic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E12-06-114 DVCS/Hall A Experiment at 11 GeV</a:t>
            </a:r>
          </a:p>
        </p:txBody>
      </p:sp>
      <p:sp>
        <p:nvSpPr>
          <p:cNvPr id="2051" name="Line 5"/>
          <p:cNvSpPr>
            <a:spLocks noChangeShapeType="1"/>
          </p:cNvSpPr>
          <p:nvPr/>
        </p:nvSpPr>
        <p:spPr bwMode="auto">
          <a:xfrm>
            <a:off x="286072" y="761999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061" name="AutoShape 19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062" name="AutoShape 21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063" name="AutoShape 23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8912" y="876685"/>
            <a:ext cx="3097526" cy="2092881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100 PAC days approved: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- High impact experiment for nucleon 3D imaging program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- High precision scaling tests of the DVCS cross section at fixed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- CEBAF12 allows to explore for the first time the high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x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region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3042047"/>
            <a:ext cx="31165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50% of experiment planned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&amp; completed in 2014-2016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81200" y="4210429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x</a:t>
            </a:r>
            <a:r>
              <a:rPr kumimoji="0" lang="en-US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=0.36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929631" y="4817052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x</a:t>
            </a:r>
            <a:r>
              <a:rPr kumimoji="0" lang="en-US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=0.48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329431" y="5429629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x</a:t>
            </a:r>
            <a:r>
              <a:rPr kumimoji="0" lang="en-US" sz="14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=0.60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68300" y="4282164"/>
            <a:ext cx="780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808A2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Previous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808A2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6 GeV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415685" y="3733160"/>
            <a:ext cx="2622915" cy="307777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Amplitude of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hel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-dep x-sec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285928" y="3733800"/>
            <a:ext cx="4629472" cy="2631490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Analysis status: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Analysis of DVCS cross sections completed for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all 9 kinematic settings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(presented at SPIN 2018)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Publication being drafted, expected to be circulated by the end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July’19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electroproduction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results and publication will follow soon afterwards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04" y="1141658"/>
            <a:ext cx="5486400" cy="25159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743543"/>
            <a:ext cx="6248400" cy="79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Jeopardy proposal to PAC47 to complete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x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=0.50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x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=0.60 settings</a:t>
            </a:r>
          </a:p>
        </p:txBody>
      </p:sp>
    </p:spTree>
    <p:extLst>
      <p:ext uri="{BB962C8B-B14F-4D97-AF65-F5344CB8AC3E}">
        <p14:creationId xmlns:p14="http://schemas.microsoft.com/office/powerpoint/2010/main" val="233712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0" y="1524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E12-06-114 DVCS/Hall A Experiment at 11 GeV</a:t>
            </a:r>
          </a:p>
        </p:txBody>
      </p:sp>
      <p:sp>
        <p:nvSpPr>
          <p:cNvPr id="2061" name="AutoShape 19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062" name="AutoShape 21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2063" name="AutoShape 23" descr="https://mail.google.com/mail/?attid=0.1&amp;disp=emb&amp;view=att&amp;th=1304ad1a3e24c20a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146480"/>
            <a:ext cx="9144000" cy="5330520"/>
            <a:chOff x="14654" y="685800"/>
            <a:chExt cx="9144000" cy="5330520"/>
          </a:xfrm>
        </p:grpSpPr>
        <p:sp>
          <p:nvSpPr>
            <p:cNvPr id="2051" name="Line 5"/>
            <p:cNvSpPr>
              <a:spLocks noChangeShapeType="1"/>
            </p:cNvSpPr>
            <p:nvPr/>
          </p:nvSpPr>
          <p:spPr bwMode="auto">
            <a:xfrm>
              <a:off x="286072" y="761999"/>
              <a:ext cx="85344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endParaRPr>
            </a:p>
          </p:txBody>
        </p:sp>
        <p:pic>
          <p:nvPicPr>
            <p:cNvPr id="2" name="Picture 1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4" y="685800"/>
              <a:ext cx="9144000" cy="533052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66800" y="31242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x</a:t>
              </a:r>
              <a:r>
                <a:rPr kumimoji="0" lang="en-US" sz="18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B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=0.36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191000" y="3127158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x</a:t>
              </a:r>
              <a:r>
                <a:rPr kumimoji="0" lang="en-US" sz="18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B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=0.48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315200" y="31242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x</a:t>
              </a:r>
              <a:r>
                <a:rPr kumimoji="0" lang="en-US" sz="18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B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 pitchFamily="34" charset="0"/>
                </a:rPr>
                <a:t>=0.60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90800" y="74289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Sample of cross-section results: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810000" y="1447318"/>
            <a:ext cx="183178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Helicity-independent cross section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67200" y="3977548"/>
            <a:ext cx="16057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Helicity-dependent cross section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469551" y="2241099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BH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002951" y="2718897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DVCS</a:t>
            </a:r>
            <a:r>
              <a:rPr kumimoji="0" lang="en-US" sz="10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28300" y="3048000"/>
            <a:ext cx="1039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808A2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Twist-2 Interference</a:t>
            </a:r>
            <a:endParaRPr kumimoji="0" lang="en-US" sz="1000" b="1" i="0" u="none" strike="noStrike" kern="1200" cap="none" spc="0" normalizeH="0" baseline="30000" noProof="0" dirty="0">
              <a:ln>
                <a:noFill/>
              </a:ln>
              <a:solidFill>
                <a:srgbClr val="F808A2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341519" y="2398170"/>
            <a:ext cx="7342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itchFamily="34" charset="0"/>
              </a:rPr>
              <a:t>Models</a:t>
            </a:r>
          </a:p>
        </p:txBody>
      </p:sp>
      <p:cxnSp>
        <p:nvCxnSpPr>
          <p:cNvPr id="56" name="Straight Arrow Connector 55"/>
          <p:cNvCxnSpPr/>
          <p:nvPr/>
        </p:nvCxnSpPr>
        <p:spPr bwMode="auto">
          <a:xfrm flipH="1" flipV="1">
            <a:off x="5267392" y="2422094"/>
            <a:ext cx="257108" cy="90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7" name="Straight Arrow Connector 56"/>
          <p:cNvCxnSpPr>
            <a:stCxn id="55" idx="0"/>
          </p:cNvCxnSpPr>
          <p:nvPr/>
        </p:nvCxnSpPr>
        <p:spPr bwMode="auto">
          <a:xfrm flipH="1" flipV="1">
            <a:off x="5526481" y="2123420"/>
            <a:ext cx="182184" cy="2747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8" name="Line 5"/>
          <p:cNvSpPr>
            <a:spLocks noChangeShapeType="1"/>
          </p:cNvSpPr>
          <p:nvPr/>
        </p:nvSpPr>
        <p:spPr bwMode="auto">
          <a:xfrm>
            <a:off x="286072" y="761999"/>
            <a:ext cx="853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7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stomShape 1"/>
          <p:cNvSpPr/>
          <p:nvPr/>
        </p:nvSpPr>
        <p:spPr>
          <a:xfrm>
            <a:off x="457200" y="0"/>
            <a:ext cx="8228110" cy="555790"/>
          </a:xfrm>
          <a:custGeom>
            <a:avLst/>
            <a:gdLst/>
            <a:ahLst/>
            <a:cxnLst/>
            <a:rect l="l" t="t" r="r" b="b"/>
            <a:pathLst>
              <a:path w="25198" h="1702">
                <a:moveTo>
                  <a:pt x="0" y="0"/>
                </a:moveTo>
                <a:lnTo>
                  <a:pt x="25198" y="0"/>
                </a:lnTo>
                <a:lnTo>
                  <a:pt x="25198" y="1702"/>
                </a:lnTo>
                <a:lnTo>
                  <a:pt x="0" y="1702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2903" b="1" spc="-1">
                <a:solidFill>
                  <a:srgbClr val="000000"/>
                </a:solidFill>
                <a:latin typeface="Times New Roman"/>
                <a:ea typeface="DejaVu Sans"/>
              </a:rPr>
              <a:t>12 GeV Era GMp Experiment: E12-07-108 </a:t>
            </a:r>
            <a:endParaRPr lang="en-US" sz="2903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CustomShape 2"/>
          <p:cNvSpPr/>
          <p:nvPr/>
        </p:nvSpPr>
        <p:spPr>
          <a:xfrm>
            <a:off x="533400" y="457200"/>
            <a:ext cx="8127206" cy="545667"/>
          </a:xfrm>
          <a:custGeom>
            <a:avLst/>
            <a:gdLst/>
            <a:ahLst/>
            <a:cxnLst/>
            <a:rect l="l" t="t" r="r" b="b"/>
            <a:pathLst>
              <a:path w="24891" h="1672">
                <a:moveTo>
                  <a:pt x="0" y="0"/>
                </a:moveTo>
                <a:lnTo>
                  <a:pt x="24891" y="0"/>
                </a:lnTo>
                <a:lnTo>
                  <a:pt x="24891" y="1672"/>
                </a:lnTo>
                <a:lnTo>
                  <a:pt x="0" y="1672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algn="ctr">
              <a:lnSpc>
                <a:spcPct val="100000"/>
              </a:lnSpc>
            </a:pPr>
            <a:r>
              <a:rPr lang="en-US" sz="1814" spc="-1" dirty="0">
                <a:solidFill>
                  <a:srgbClr val="000000"/>
                </a:solidFill>
                <a:latin typeface="Times New Roman"/>
                <a:ea typeface="DejaVu Sans"/>
              </a:rPr>
              <a:t>Precision Measurement of the Proton Elastic Cross-Section at High Q</a:t>
            </a:r>
            <a:r>
              <a:rPr lang="en-US" sz="1814" spc="-1" baseline="33000" dirty="0">
                <a:solidFill>
                  <a:srgbClr val="000000"/>
                </a:solidFill>
                <a:latin typeface="Times New Roman"/>
                <a:ea typeface="DejaVu Sans"/>
              </a:rPr>
              <a:t>2</a:t>
            </a:r>
            <a:endParaRPr lang="en-US" sz="1814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CustomShape 3"/>
          <p:cNvSpPr/>
          <p:nvPr/>
        </p:nvSpPr>
        <p:spPr>
          <a:xfrm>
            <a:off x="165888" y="932991"/>
            <a:ext cx="8709120" cy="1223914"/>
          </a:xfrm>
          <a:custGeom>
            <a:avLst/>
            <a:gdLst/>
            <a:ahLst/>
            <a:cxnLst/>
            <a:rect l="l" t="t" r="r" b="b"/>
            <a:pathLst>
              <a:path w="26669" h="3751">
                <a:moveTo>
                  <a:pt x="0" y="0"/>
                </a:moveTo>
                <a:lnTo>
                  <a:pt x="26669" y="0"/>
                </a:lnTo>
                <a:lnTo>
                  <a:pt x="26669" y="3751"/>
                </a:lnTo>
                <a:lnTo>
                  <a:pt x="0" y="3751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638" tIns="40819" rIns="81638" bIns="40819"/>
          <a:lstStyle/>
          <a:p>
            <a:pPr marL="194301" indent="-192995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1723" spc="-1" dirty="0">
                <a:solidFill>
                  <a:srgbClr val="000000"/>
                </a:solidFill>
                <a:latin typeface="Times New Roman"/>
                <a:ea typeface="DejaVu Sans"/>
              </a:rPr>
              <a:t>Precision e-p elastic cross-section necessary for:</a:t>
            </a:r>
            <a:endParaRPr lang="en-US" sz="1723" spc="-1" dirty="0">
              <a:solidFill>
                <a:srgbClr val="000000"/>
              </a:solidFill>
              <a:latin typeface="Arial"/>
            </a:endParaRPr>
          </a:p>
          <a:p>
            <a:pPr marL="390234" lvl="1" indent="-192995">
              <a:lnSpc>
                <a:spcPct val="100000"/>
              </a:lnSpc>
              <a:buSzPct val="45000"/>
              <a:buFont typeface="Wingdings" charset="2"/>
              <a:buChar char=""/>
            </a:pPr>
            <a:r>
              <a:rPr lang="en-US" sz="1451" spc="-1" dirty="0">
                <a:solidFill>
                  <a:srgbClr val="0000FF"/>
                </a:solidFill>
                <a:latin typeface="Times New Roman"/>
                <a:ea typeface="DejaVu Sans"/>
              </a:rPr>
              <a:t>Baseline cross section for many 12 GeV hadronic physics measurements </a:t>
            </a:r>
            <a:endParaRPr lang="en-US" sz="1451" spc="-1" dirty="0">
              <a:solidFill>
                <a:srgbClr val="000000"/>
              </a:solidFill>
              <a:latin typeface="Arial"/>
            </a:endParaRPr>
          </a:p>
          <a:p>
            <a:pPr marL="390234" lvl="1" indent="-192995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1451" b="1" spc="-1" dirty="0">
                <a:solidFill>
                  <a:srgbClr val="0000FF"/>
                </a:solidFill>
                <a:latin typeface="Times New Roman"/>
                <a:ea typeface="DejaVu Sans"/>
              </a:rPr>
              <a:t>Determination of  </a:t>
            </a:r>
            <a:r>
              <a:rPr lang="en-US" sz="1451" b="1" spc="-1" dirty="0" err="1">
                <a:solidFill>
                  <a:srgbClr val="0000FF"/>
                </a:solidFill>
                <a:latin typeface="Times New Roman"/>
                <a:ea typeface="DejaVu Sans"/>
              </a:rPr>
              <a:t>G</a:t>
            </a:r>
            <a:r>
              <a:rPr lang="en-US" sz="1451" b="1" spc="-1" baseline="-33000" dirty="0" err="1">
                <a:solidFill>
                  <a:srgbClr val="0000FF"/>
                </a:solidFill>
                <a:latin typeface="Times New Roman"/>
                <a:ea typeface="DejaVu Sans"/>
              </a:rPr>
              <a:t>E</a:t>
            </a:r>
            <a:r>
              <a:rPr lang="en-US" sz="1451" b="1" spc="-1" baseline="33000" dirty="0" err="1">
                <a:solidFill>
                  <a:srgbClr val="0000FF"/>
                </a:solidFill>
                <a:latin typeface="Times New Roman"/>
                <a:ea typeface="DejaVu Sans"/>
              </a:rPr>
              <a:t>p</a:t>
            </a:r>
            <a:r>
              <a:rPr lang="en-US" sz="1451" b="1" spc="-1" dirty="0">
                <a:solidFill>
                  <a:srgbClr val="0000FF"/>
                </a:solidFill>
                <a:latin typeface="Times New Roman"/>
                <a:ea typeface="DejaVu Sans"/>
              </a:rPr>
              <a:t>, </a:t>
            </a:r>
            <a:r>
              <a:rPr lang="en-US" sz="1451" b="1" spc="-1" dirty="0" err="1">
                <a:solidFill>
                  <a:srgbClr val="0000FF"/>
                </a:solidFill>
                <a:latin typeface="Times New Roman"/>
                <a:ea typeface="DejaVu Sans"/>
              </a:rPr>
              <a:t>G</a:t>
            </a:r>
            <a:r>
              <a:rPr lang="en-US" sz="1451" b="1" spc="-1" baseline="-33000" dirty="0" err="1">
                <a:solidFill>
                  <a:srgbClr val="0000FF"/>
                </a:solidFill>
                <a:latin typeface="Times New Roman"/>
                <a:ea typeface="DejaVu Sans"/>
              </a:rPr>
              <a:t>M</a:t>
            </a:r>
            <a:r>
              <a:rPr lang="en-US" sz="1451" b="1" spc="-1" baseline="33000" dirty="0" err="1">
                <a:solidFill>
                  <a:srgbClr val="0000FF"/>
                </a:solidFill>
                <a:latin typeface="Times New Roman"/>
                <a:ea typeface="DejaVu Sans"/>
              </a:rPr>
              <a:t>p</a:t>
            </a:r>
            <a:r>
              <a:rPr lang="en-US" sz="1451" b="1" spc="-1" dirty="0">
                <a:solidFill>
                  <a:srgbClr val="0000FF"/>
                </a:solidFill>
                <a:latin typeface="Times New Roman"/>
                <a:ea typeface="DejaVu Sans"/>
              </a:rPr>
              <a:t> and </a:t>
            </a:r>
            <a:r>
              <a:rPr lang="en-US" sz="1451" b="1" spc="-1" dirty="0" smtClean="0">
                <a:solidFill>
                  <a:srgbClr val="0000FF"/>
                </a:solidFill>
                <a:latin typeface="Times New Roman"/>
                <a:ea typeface="DejaVu Sans"/>
              </a:rPr>
              <a:t>2-</a:t>
            </a:r>
            <a:r>
              <a:rPr lang="en-US" sz="1451" b="1" spc="-1" dirty="0" smtClean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sz="1451" b="1" spc="-1" dirty="0" smtClean="0">
                <a:solidFill>
                  <a:srgbClr val="0000FF"/>
                </a:solidFill>
                <a:latin typeface="Standard Symbols L"/>
                <a:ea typeface="Standard Symbols L"/>
              </a:rPr>
              <a:t> </a:t>
            </a:r>
            <a:r>
              <a:rPr lang="en-US" sz="1451" b="1" spc="-1" dirty="0" smtClean="0">
                <a:solidFill>
                  <a:srgbClr val="0000FF"/>
                </a:solidFill>
                <a:latin typeface="Times New Roman"/>
                <a:ea typeface="DejaVu Sans"/>
              </a:rPr>
              <a:t>effects </a:t>
            </a:r>
            <a:r>
              <a:rPr lang="en-US" sz="1451" b="1" spc="-1" dirty="0">
                <a:solidFill>
                  <a:srgbClr val="0000FF"/>
                </a:solidFill>
                <a:latin typeface="Times New Roman"/>
                <a:ea typeface="DejaVu Sans"/>
              </a:rPr>
              <a:t>at high Q</a:t>
            </a:r>
            <a:r>
              <a:rPr lang="en-US" sz="1451" b="1" spc="-1" baseline="33000" dirty="0">
                <a:solidFill>
                  <a:srgbClr val="0000FF"/>
                </a:solidFill>
                <a:latin typeface="Times New Roman"/>
                <a:ea typeface="DejaVu Sans"/>
              </a:rPr>
              <a:t>2 </a:t>
            </a:r>
            <a:r>
              <a:rPr lang="en-US" sz="1451" b="1" spc="-1" dirty="0">
                <a:solidFill>
                  <a:srgbClr val="0000FF"/>
                </a:solidFill>
                <a:latin typeface="Times New Roman"/>
                <a:ea typeface="DejaVu Sans"/>
              </a:rPr>
              <a:t>in combination with  polarization measurements</a:t>
            </a:r>
            <a:endParaRPr lang="en-US" sz="1451" b="1" spc="-1" dirty="0">
              <a:solidFill>
                <a:srgbClr val="000000"/>
              </a:solidFill>
              <a:latin typeface="Arial"/>
            </a:endParaRPr>
          </a:p>
          <a:p>
            <a:pPr marL="390234" lvl="1" indent="-192995">
              <a:lnSpc>
                <a:spcPct val="100000"/>
              </a:lnSpc>
              <a:buSzPct val="45000"/>
              <a:buFont typeface="Wingdings" charset="2"/>
              <a:buChar char=""/>
            </a:pPr>
            <a:endParaRPr lang="en-US" sz="1451" spc="-1" dirty="0">
              <a:solidFill>
                <a:srgbClr val="000000"/>
              </a:solidFill>
              <a:latin typeface="Arial"/>
            </a:endParaRPr>
          </a:p>
          <a:p>
            <a:pPr marL="194301" indent="-192995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1723" spc="-1" dirty="0">
                <a:solidFill>
                  <a:srgbClr val="000000"/>
                </a:solidFill>
                <a:latin typeface="Times New Roman"/>
                <a:ea typeface="DejaVu Sans"/>
              </a:rPr>
              <a:t>Systematic uncertainties on Fall 2016 LHRS data  ~1.3% (</a:t>
            </a:r>
            <a:r>
              <a:rPr lang="en-US" sz="1723" spc="-1" dirty="0" err="1">
                <a:solidFill>
                  <a:srgbClr val="000000"/>
                </a:solidFill>
                <a:latin typeface="Times New Roman"/>
                <a:ea typeface="DejaVu Sans"/>
              </a:rPr>
              <a:t>pt-pt</a:t>
            </a:r>
            <a:r>
              <a:rPr lang="en-US" sz="1723" spc="-1" dirty="0">
                <a:solidFill>
                  <a:srgbClr val="000000"/>
                </a:solidFill>
                <a:latin typeface="Times New Roman"/>
                <a:ea typeface="DejaVu Sans"/>
              </a:rPr>
              <a:t>), 1.5% (norm)</a:t>
            </a:r>
            <a:endParaRPr lang="en-US" sz="1723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723" spc="-1" dirty="0">
                <a:solidFill>
                  <a:srgbClr val="000000"/>
                </a:solidFill>
                <a:latin typeface="Times New Roman"/>
                <a:ea typeface="DejaVu Sans"/>
              </a:rPr>
              <a:t>                                                                </a:t>
            </a:r>
            <a:r>
              <a:rPr lang="en-US" sz="1723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 RHRS </a:t>
            </a:r>
            <a:r>
              <a:rPr lang="en-US" sz="1723" spc="-1" dirty="0">
                <a:solidFill>
                  <a:srgbClr val="000000"/>
                </a:solidFill>
                <a:latin typeface="Times New Roman"/>
                <a:ea typeface="DejaVu Sans"/>
              </a:rPr>
              <a:t>(additional 2% from optics)</a:t>
            </a:r>
            <a:endParaRPr lang="en-US" sz="1723" spc="-1" dirty="0">
              <a:solidFill>
                <a:srgbClr val="000000"/>
              </a:solidFill>
              <a:latin typeface="Arial"/>
            </a:endParaRPr>
          </a:p>
          <a:p>
            <a:pPr marL="194301" indent="-192995">
              <a:lnSpc>
                <a:spcPct val="100000"/>
              </a:lnSpc>
              <a:buSzPct val="45000"/>
              <a:buFont typeface="Wingdings" charset="2"/>
              <a:buChar char=""/>
            </a:pPr>
            <a:r>
              <a:rPr lang="en-US" sz="1723" spc="-1" dirty="0">
                <a:solidFill>
                  <a:srgbClr val="000000"/>
                </a:solidFill>
                <a:latin typeface="Times New Roman"/>
                <a:ea typeface="DejaVu Sans"/>
              </a:rPr>
              <a:t>Fall 2016 data finalized.  First paper to collaboration in July </a:t>
            </a:r>
            <a:r>
              <a:rPr lang="en-US" sz="1723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2019 </a:t>
            </a:r>
            <a:r>
              <a:rPr lang="en-US" sz="1723" i="1" u="sng" spc="-1" dirty="0" smtClean="0">
                <a:solidFill>
                  <a:srgbClr val="7030A0"/>
                </a:solidFill>
                <a:latin typeface="Times New Roman"/>
                <a:ea typeface="DejaVu Sans"/>
              </a:rPr>
              <a:t>– running a bit late!</a:t>
            </a:r>
            <a:endParaRPr lang="en-US" sz="1723" i="1" u="sng" spc="-1" dirty="0">
              <a:solidFill>
                <a:srgbClr val="7030A0"/>
              </a:solidFill>
              <a:latin typeface="Arial"/>
            </a:endParaRPr>
          </a:p>
        </p:txBody>
      </p:sp>
      <p:grpSp>
        <p:nvGrpSpPr>
          <p:cNvPr id="50" name="Group 5"/>
          <p:cNvGrpSpPr/>
          <p:nvPr/>
        </p:nvGrpSpPr>
        <p:grpSpPr>
          <a:xfrm>
            <a:off x="4495800" y="2852812"/>
            <a:ext cx="4851797" cy="3216870"/>
            <a:chOff x="160920" y="3655080"/>
            <a:chExt cx="5051160" cy="3294360"/>
          </a:xfrm>
        </p:grpSpPr>
        <p:pic>
          <p:nvPicPr>
            <p:cNvPr id="51" name="Picture 50"/>
            <p:cNvPicPr/>
            <p:nvPr/>
          </p:nvPicPr>
          <p:blipFill>
            <a:blip r:embed="rId3"/>
            <a:stretch/>
          </p:blipFill>
          <p:spPr>
            <a:xfrm>
              <a:off x="160920" y="3655080"/>
              <a:ext cx="5051160" cy="3294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" name="Line 6"/>
            <p:cNvSpPr/>
            <p:nvPr/>
          </p:nvSpPr>
          <p:spPr>
            <a:xfrm>
              <a:off x="1827720" y="3973680"/>
              <a:ext cx="0" cy="2557440"/>
            </a:xfrm>
            <a:prstGeom prst="line">
              <a:avLst/>
            </a:prstGeom>
            <a:ln w="93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" name="Line 7"/>
            <p:cNvSpPr/>
            <p:nvPr/>
          </p:nvSpPr>
          <p:spPr>
            <a:xfrm>
              <a:off x="1828080" y="4043880"/>
              <a:ext cx="201960" cy="0"/>
            </a:xfrm>
            <a:prstGeom prst="line">
              <a:avLst/>
            </a:prstGeom>
            <a:ln w="936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" name="CustomShape 8"/>
            <p:cNvSpPr/>
            <p:nvPr/>
          </p:nvSpPr>
          <p:spPr>
            <a:xfrm>
              <a:off x="2066400" y="3990600"/>
              <a:ext cx="1676520" cy="3772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81638" tIns="50289" rIns="81638" bIns="40819"/>
            <a:lstStyle/>
            <a:p>
              <a:pPr>
                <a:lnSpc>
                  <a:spcPct val="94000"/>
                </a:lnSpc>
              </a:pPr>
              <a:r>
                <a:rPr lang="en-US" sz="998" spc="-1">
                  <a:solidFill>
                    <a:srgbClr val="000000"/>
                  </a:solidFill>
                  <a:latin typeface="Arial"/>
                </a:rPr>
                <a:t>J</a:t>
              </a:r>
              <a:r>
                <a:rPr lang="en-US" sz="907" spc="-1">
                  <a:solidFill>
                    <a:srgbClr val="000000"/>
                  </a:solidFill>
                  <a:latin typeface="Arial"/>
                </a:rPr>
                <a:t>Lab data critical for </a:t>
              </a:r>
            </a:p>
            <a:p>
              <a:pPr>
                <a:lnSpc>
                  <a:spcPct val="94000"/>
                </a:lnSpc>
              </a:pPr>
              <a:r>
                <a:rPr lang="en-US" sz="907" spc="-1">
                  <a:solidFill>
                    <a:srgbClr val="000000"/>
                  </a:solidFill>
                  <a:latin typeface="Arial"/>
                </a:rPr>
                <a:t>Q</a:t>
              </a:r>
              <a:r>
                <a:rPr lang="en-US" sz="907" spc="-1" baseline="33000">
                  <a:solidFill>
                    <a:srgbClr val="000000"/>
                  </a:solidFill>
                  <a:latin typeface="Arial"/>
                </a:rPr>
                <a:t>2</a:t>
              </a:r>
              <a:r>
                <a:rPr lang="en-US" sz="907" spc="-1">
                  <a:solidFill>
                    <a:srgbClr val="000000"/>
                  </a:solidFill>
                  <a:latin typeface="Arial"/>
                </a:rPr>
                <a:t> &gt; 6 GeV</a:t>
              </a:r>
              <a:r>
                <a:rPr lang="en-US" sz="907" spc="-1" baseline="33000">
                  <a:solidFill>
                    <a:srgbClr val="000000"/>
                  </a:solidFill>
                  <a:latin typeface="Arial"/>
                </a:rPr>
                <a:t>2</a:t>
              </a:r>
              <a:endParaRPr lang="en-US" sz="907" spc="-1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55" name="Picture 54"/>
          <p:cNvPicPr/>
          <p:nvPr/>
        </p:nvPicPr>
        <p:blipFill>
          <a:blip r:embed="rId4"/>
          <a:stretch/>
        </p:blipFill>
        <p:spPr>
          <a:xfrm>
            <a:off x="198514" y="2971800"/>
            <a:ext cx="4602086" cy="31009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282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D5E418E-CA91-6644-8253-6372490BA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07" y="4285843"/>
            <a:ext cx="4768733" cy="1423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57591"/>
            <a:ext cx="8464378" cy="487490"/>
          </a:xfrm>
        </p:spPr>
        <p:txBody>
          <a:bodyPr/>
          <a:lstStyle/>
          <a:p>
            <a:r>
              <a:rPr lang="en-US" dirty="0"/>
              <a:t>Hall A Tritium </a:t>
            </a:r>
            <a:r>
              <a:rPr lang="en-US" cap="none" dirty="0"/>
              <a:t>(and Argon) RUNNING COMPLETED </a:t>
            </a:r>
            <a:endParaRPr lang="en-US" dirty="0"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E1C93C-5050-FC42-8F10-D22D4F119D13}" type="slidenum">
              <a:rPr lang="en-US" sz="1050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sz="1050" dirty="0">
              <a:solidFill>
                <a:srgbClr val="000000"/>
              </a:solidFill>
            </a:endParaRPr>
          </a:p>
        </p:txBody>
      </p:sp>
      <p:pic>
        <p:nvPicPr>
          <p:cNvPr id="3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2"/>
          <a:stretch/>
        </p:blipFill>
        <p:spPr>
          <a:xfrm>
            <a:off x="105868" y="905906"/>
            <a:ext cx="2011444" cy="2429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5B8C5500-08FC-9F42-A118-CE23C5D01B03}"/>
              </a:ext>
            </a:extLst>
          </p:cNvPr>
          <p:cNvCxnSpPr>
            <a:cxnSpLocks/>
          </p:cNvCxnSpPr>
          <p:nvPr/>
        </p:nvCxnSpPr>
        <p:spPr>
          <a:xfrm flipV="1">
            <a:off x="5105400" y="2895600"/>
            <a:ext cx="1143000" cy="762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74DA38F-F9B0-1949-B721-D140B1BEF6EB}"/>
              </a:ext>
            </a:extLst>
          </p:cNvPr>
          <p:cNvSpPr txBox="1"/>
          <p:nvPr/>
        </p:nvSpPr>
        <p:spPr>
          <a:xfrm>
            <a:off x="4818319" y="5788340"/>
            <a:ext cx="3849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dirty="0" smtClean="0">
                <a:solidFill>
                  <a:srgbClr val="002060"/>
                </a:solidFill>
                <a:latin typeface="Arial" panose="020B0604020202020204"/>
              </a:rPr>
              <a:t>Phys</a:t>
            </a:r>
            <a:r>
              <a:rPr lang="en-US" sz="1600" dirty="0">
                <a:solidFill>
                  <a:srgbClr val="002060"/>
                </a:solidFill>
                <a:latin typeface="Arial" panose="020B0604020202020204"/>
              </a:rPr>
              <a:t>. Rev. C 98 (2018) no.1, </a:t>
            </a:r>
            <a:r>
              <a:rPr lang="en-US" sz="1600" dirty="0" smtClean="0">
                <a:solidFill>
                  <a:srgbClr val="002060"/>
                </a:solidFill>
                <a:latin typeface="Arial" panose="020B0604020202020204"/>
              </a:rPr>
              <a:t>014617</a:t>
            </a:r>
          </a:p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s-IS" sz="1600" dirty="0">
                <a:solidFill>
                  <a:srgbClr val="002060"/>
                </a:solidFill>
                <a:latin typeface="Arial" panose="020B0604020202020204"/>
              </a:rPr>
              <a:t>Phys.Rev. C99 (2019) no.5, 054608 </a:t>
            </a:r>
            <a:r>
              <a:rPr lang="en-US" sz="1600" dirty="0">
                <a:solidFill>
                  <a:srgbClr val="002060"/>
                </a:solidFill>
                <a:latin typeface="Arial" panose="020B0604020202020204"/>
              </a:rPr>
              <a:t> </a:t>
            </a:r>
            <a:endParaRPr lang="en-US" dirty="0">
              <a:solidFill>
                <a:srgbClr val="002060"/>
              </a:solidFill>
              <a:latin typeface="Arial" panose="020B060402020202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8EA6B9C-E38D-894D-ADD2-BD98989F4AB1}"/>
              </a:ext>
            </a:extLst>
          </p:cNvPr>
          <p:cNvSpPr txBox="1"/>
          <p:nvPr/>
        </p:nvSpPr>
        <p:spPr>
          <a:xfrm>
            <a:off x="146433" y="6205175"/>
            <a:ext cx="4194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Short Range Correlation (</a:t>
            </a:r>
            <a:r>
              <a:rPr lang="en-US" dirty="0" err="1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e.e’p</a:t>
            </a:r>
            <a:r>
              <a:rPr lang="en-US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) p</a:t>
            </a:r>
            <a:r>
              <a:rPr lang="en-US" dirty="0" err="1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ublication</a:t>
            </a:r>
            <a:r>
              <a:rPr lang="en-US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i="1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submitted</a:t>
            </a:r>
            <a:r>
              <a:rPr lang="en-US" dirty="0" smtClean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is-IS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arXiv:1902.06358v1</a:t>
            </a:r>
            <a:r>
              <a:rPr lang="is-IS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 </a:t>
            </a:r>
            <a:endParaRPr lang="en-US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40" y="905906"/>
            <a:ext cx="4365028" cy="32674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3299" y="2135073"/>
            <a:ext cx="2353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srgbClr val="002060"/>
                </a:solidFill>
                <a:latin typeface="Arial" panose="020B0604020202020204"/>
              </a:rPr>
              <a:t>MARATHON preliminary results presented at April 2019 APS in Denver</a:t>
            </a:r>
            <a:endParaRPr lang="en-US" dirty="0">
              <a:solidFill>
                <a:srgbClr val="002060"/>
              </a:solidFill>
              <a:latin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6925" y="868102"/>
            <a:ext cx="2746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i="1" dirty="0" smtClean="0">
                <a:solidFill>
                  <a:srgbClr val="7030A0"/>
                </a:solidFill>
                <a:latin typeface="Arial" panose="020B0604020202020204"/>
              </a:rPr>
              <a:t>First tritium target used for electron scattering in three decades!</a:t>
            </a:r>
            <a:endParaRPr lang="en-US" i="1" dirty="0">
              <a:solidFill>
                <a:srgbClr val="7030A0"/>
              </a:solidFill>
              <a:latin typeface="Arial" panose="020B060402020202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849"/>
            <a:ext cx="4490113" cy="287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8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0" y="0"/>
            <a:ext cx="9143999" cy="615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E12-17-003: Searching for The Possible </a:t>
            </a:r>
            <a:r>
              <a:rPr kumimoji="0" lang="en-US" sz="3000" b="1" i="0" u="none" strike="noStrike" kern="120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Λnn</a:t>
            </a:r>
            <a:r>
              <a:rPr kumimoji="0" lang="en-US" sz="30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 Resonance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734" y="551519"/>
            <a:ext cx="9076266" cy="333897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Λp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Λn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interaction properties are so far treated as the same, based on negligible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CSB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found in NN interactions.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Significant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CSB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in ΛN interactions is confirmed by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isospin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pair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hypernuclei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and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4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origin of such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CSB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is important to understand BB interactions in all flavors within the SU(3) framework.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There are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Λp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scattering data although very limited. However, 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Λn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data do not exist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GSI experiment recently reported possible existence of a (bound)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Λnn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state.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e,e’K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Λnn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reaction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is currently the best method to search and study such a state by measuring its binding energy and natural width. It may provide experimental data 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Λn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interaction for the first time.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 t="12834"/>
          <a:stretch>
            <a:fillRect/>
          </a:stretch>
        </p:blipFill>
        <p:spPr bwMode="auto">
          <a:xfrm>
            <a:off x="0" y="3954398"/>
            <a:ext cx="3810000" cy="209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84667" y="5266730"/>
            <a:ext cx="1735667" cy="79022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5591284"/>
            <a:ext cx="395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27667" y="4998618"/>
            <a:ext cx="606778" cy="239889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1000" y="4250729"/>
            <a:ext cx="857956" cy="759177"/>
          </a:xfrm>
          <a:prstGeom prst="line">
            <a:avLst/>
          </a:prstGeom>
          <a:ln w="3810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734" y="3979795"/>
            <a:ext cx="48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e’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827389" y="5055062"/>
            <a:ext cx="698500" cy="194734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492022" y="4194285"/>
            <a:ext cx="922867" cy="869244"/>
          </a:xfrm>
          <a:prstGeom prst="line">
            <a:avLst/>
          </a:prstGeom>
          <a:ln w="38100" cmpd="sng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24580" y="3878194"/>
            <a:ext cx="541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513" y="6135620"/>
            <a:ext cx="398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E12-17-003</a:t>
            </a:r>
            <a:r>
              <a:rPr kumimoji="0" lang="en-US" sz="1800" b="0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ran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Hall A in Nov.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810001" y="3581400"/>
            <a:ext cx="5333999" cy="297980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Variety of data were taken from H, T, He, multi-C for purposes of calibration and production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Achieved ~80% of approved production time but gained on additionally needed calibration data. It is sufficient for the experiment at the current level.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Online spectra showed good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Λ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production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charset="2"/>
              <a:buChar char="q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Critical analyses undergoing: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Optics optimization for both HRS’s (resolution)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Kin. calibration (precision on absolute MM)</a:t>
            </a:r>
          </a:p>
        </p:txBody>
      </p:sp>
    </p:spTree>
    <p:extLst>
      <p:ext uri="{BB962C8B-B14F-4D97-AF65-F5344CB8AC3E}">
        <p14:creationId xmlns:p14="http://schemas.microsoft.com/office/powerpoint/2010/main" val="1679460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Vardan-2018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1" t="12863" r="4492" b="28511"/>
          <a:stretch/>
        </p:blipFill>
        <p:spPr>
          <a:xfrm>
            <a:off x="136478" y="2902563"/>
            <a:ext cx="4107976" cy="307562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/>
          <a:srcRect t="43815" b="4925"/>
          <a:stretch/>
        </p:blipFill>
        <p:spPr bwMode="auto">
          <a:xfrm>
            <a:off x="-17166" y="700807"/>
            <a:ext cx="8935982" cy="269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Screen Shot 2019-06-10 at 10.00.2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24" y="3501077"/>
            <a:ext cx="4198492" cy="286652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51657" y="133439"/>
            <a:ext cx="8464378" cy="4874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buClrTx/>
              <a:buSzTx/>
              <a:buFontTx/>
              <a:buNone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</a:rPr>
              <a:t>A</a:t>
            </a:r>
            <a:r>
              <a:rPr lang="en-US" sz="2800" smtClean="0">
                <a:solidFill>
                  <a:prstClr val="black"/>
                </a:solidFill>
                <a:latin typeface="Arial" pitchFamily="34" charset="0"/>
              </a:rPr>
              <a:t>’ Experiment (APEX) Heavy 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</a:rPr>
              <a:t>Photon Search</a:t>
            </a:r>
            <a:endParaRPr lang="en-US" sz="28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98035" y="6367604"/>
            <a:ext cx="1843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dirty="0" smtClean="0">
                <a:solidFill>
                  <a:srgbClr val="7030A0"/>
                </a:solidFill>
                <a:latin typeface="Calibri" panose="020F0502020204030204"/>
              </a:rPr>
              <a:t>Resolution 0.9 ns </a:t>
            </a:r>
            <a:endParaRPr lang="en-US" dirty="0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90466" y="6162466"/>
            <a:ext cx="24835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000" b="1" u="sng" dirty="0" smtClean="0">
                <a:solidFill>
                  <a:srgbClr val="7030A0"/>
                </a:solidFill>
                <a:latin typeface="Calibri" panose="020F0502020204030204"/>
              </a:rPr>
              <a:t>Obtained Spring 2019</a:t>
            </a:r>
            <a:endParaRPr lang="en-US" sz="2000" b="1" u="sng" dirty="0">
              <a:solidFill>
                <a:srgbClr val="7030A0"/>
              </a:solidFill>
              <a:latin typeface="Calibri" panose="020F0502020204030204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125338" y="4708479"/>
            <a:ext cx="477671" cy="14539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7"/>
          <a:stretch/>
        </p:blipFill>
        <p:spPr>
          <a:xfrm>
            <a:off x="3603009" y="2099036"/>
            <a:ext cx="883749" cy="619246"/>
          </a:xfrm>
          <a:prstGeom prst="rect">
            <a:avLst/>
          </a:prstGeom>
        </p:spPr>
      </p:pic>
      <p:pic>
        <p:nvPicPr>
          <p:cNvPr id="19" name="Picture 18" descr="IMG_102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88" y="2351867"/>
            <a:ext cx="920710" cy="1149207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842448" y="1421039"/>
            <a:ext cx="504967" cy="381853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1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9DCC64-83FC-471A-AF66-7A1F0C481180}"/>
              </a:ext>
            </a:extLst>
          </p:cNvPr>
          <p:cNvSpPr txBox="1">
            <a:spLocks/>
          </p:cNvSpPr>
          <p:nvPr/>
        </p:nvSpPr>
        <p:spPr>
          <a:xfrm>
            <a:off x="442556" y="188108"/>
            <a:ext cx="8464378" cy="4874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</a:pPr>
            <a:r>
              <a:rPr lang="en-US" b="0" dirty="0">
                <a:solidFill>
                  <a:prstClr val="black"/>
                </a:solidFill>
              </a:rPr>
              <a:t> 2019 Hall A Summer Run: PREX2/CREX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EEAD8592-0D66-4B8C-BAB1-EFEC10A6B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0" y="897151"/>
            <a:ext cx="2722860" cy="152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2B6FC2F6-90C6-4038-A1A9-E5E19DA370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3885" r="1587" b="6755"/>
          <a:stretch/>
        </p:blipFill>
        <p:spPr bwMode="auto">
          <a:xfrm>
            <a:off x="6248400" y="1219200"/>
            <a:ext cx="2833733" cy="108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A98C9820-597D-47DC-BBEF-811AEED5A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/>
          <a:stretch/>
        </p:blipFill>
        <p:spPr bwMode="auto">
          <a:xfrm>
            <a:off x="6927" y="3535762"/>
            <a:ext cx="3286004" cy="282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7F5A8F-4933-47E2-9133-642E03B5A980}"/>
              </a:ext>
            </a:extLst>
          </p:cNvPr>
          <p:cNvSpPr txBox="1"/>
          <p:nvPr/>
        </p:nvSpPr>
        <p:spPr>
          <a:xfrm>
            <a:off x="131176" y="2666956"/>
            <a:ext cx="3101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Measurement of neutron skin at </a:t>
            </a:r>
            <a:r>
              <a:rPr lang="en-US" dirty="0" err="1">
                <a:solidFill>
                  <a:srgbClr val="000000"/>
                </a:solidFill>
                <a:cs typeface="Arial" panose="020B0604020202020204" pitchFamily="34" charset="0"/>
              </a:rPr>
              <a:t>JLab</a:t>
            </a:r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 constrains tidal polarizability of neutron stars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52E3F6B-B1ED-4496-B8F7-C07CBBF81598}"/>
              </a:ext>
            </a:extLst>
          </p:cNvPr>
          <p:cNvSpPr txBox="1"/>
          <p:nvPr/>
        </p:nvSpPr>
        <p:spPr>
          <a:xfrm>
            <a:off x="2982037" y="4299329"/>
            <a:ext cx="9269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400" dirty="0" err="1">
                <a:solidFill>
                  <a:srgbClr val="002060"/>
                </a:solidFill>
              </a:rPr>
              <a:t>Phys</a:t>
            </a:r>
            <a:r>
              <a:rPr lang="pt-BR" sz="1400" dirty="0">
                <a:solidFill>
                  <a:srgbClr val="002060"/>
                </a:solidFill>
              </a:rPr>
              <a:t>. Rev. </a:t>
            </a:r>
            <a:r>
              <a:rPr lang="pt-BR" sz="1400" dirty="0" err="1">
                <a:solidFill>
                  <a:srgbClr val="002060"/>
                </a:solidFill>
              </a:rPr>
              <a:t>Lett</a:t>
            </a:r>
            <a:r>
              <a:rPr lang="pt-BR" sz="1400" dirty="0">
                <a:solidFill>
                  <a:srgbClr val="002060"/>
                </a:solidFill>
              </a:rPr>
              <a:t>. 120, 172702 (2018)</a:t>
            </a:r>
            <a:endParaRPr lang="en-US" sz="1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631935-1056-4903-87D6-6C7A79A9E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037" y="911006"/>
            <a:ext cx="3214688" cy="146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9B20A5-43EA-44E0-AFDC-6B84D99AA0B4}"/>
              </a:ext>
            </a:extLst>
          </p:cNvPr>
          <p:cNvSpPr txBox="1"/>
          <p:nvPr/>
        </p:nvSpPr>
        <p:spPr>
          <a:xfrm>
            <a:off x="3566939" y="2242237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(LIGO)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8A814A-A3A6-4E44-8605-A9621C889128}"/>
              </a:ext>
            </a:extLst>
          </p:cNvPr>
          <p:cNvSpPr txBox="1"/>
          <p:nvPr/>
        </p:nvSpPr>
        <p:spPr>
          <a:xfrm>
            <a:off x="4873470" y="2242237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Arial" panose="020B0604020202020204"/>
              </a:rPr>
              <a:t>JLab</a:t>
            </a: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87" y="2743200"/>
            <a:ext cx="2299225" cy="3065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7210" y="2743200"/>
            <a:ext cx="2304625" cy="30697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57800" y="5867400"/>
            <a:ext cx="4965206" cy="505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Running in Hall 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25871">
            <a:off x="441377" y="61823"/>
            <a:ext cx="563599" cy="56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8005"/>
      </p:ext>
    </p:extLst>
  </p:cSld>
  <p:clrMapOvr>
    <a:masterClrMapping/>
  </p:clrMapOvr>
  <p:transition spd="med"/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gothic"/>
        <a:cs typeface="msgothic"/>
      </a:majorFont>
      <a:minorFont>
        <a:latin typeface="Arial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ppt/theme/theme11.xml><?xml version="1.0" encoding="utf-8"?>
<a:theme xmlns:a="http://schemas.openxmlformats.org/drawingml/2006/main" name="9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12.xml><?xml version="1.0" encoding="utf-8"?>
<a:theme xmlns:a="http://schemas.openxmlformats.org/drawingml/2006/main" name="12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sgothic"/>
        <a:cs typeface="msgothic"/>
      </a:majorFont>
      <a:minorFont>
        <a:latin typeface="Arial"/>
        <a:ea typeface="msgothic"/>
        <a:cs typeface="ms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b="1" dirty="0" smtClean="0">
            <a:solidFill>
              <a:srgbClr val="002060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8.xml><?xml version="1.0" encoding="utf-8"?>
<a:theme xmlns:a="http://schemas.openxmlformats.org/drawingml/2006/main" name="11_JeffersonLabTemplat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9992D1-7024-A740-925F-C69EF509E2FF}" vid="{1BA63485-8226-9948-BD88-7C461ED892FA}"/>
    </a:ext>
  </a:extLst>
</a:theme>
</file>

<file path=ppt/theme/theme9.xml><?xml version="1.0" encoding="utf-8"?>
<a:theme xmlns:a="http://schemas.openxmlformats.org/drawingml/2006/main" name="6_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37011</TotalTime>
  <Words>947</Words>
  <Application>Microsoft Macintosh PowerPoint</Application>
  <PresentationFormat>On-screen Show (4:3)</PresentationFormat>
  <Paragraphs>215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18</vt:i4>
      </vt:variant>
    </vt:vector>
  </HeadingPairs>
  <TitlesOfParts>
    <vt:vector size="51" baseType="lpstr">
      <vt:lpstr>.AppleSystemUIFont</vt:lpstr>
      <vt:lpstr>.PingFangSC-Regular</vt:lpstr>
      <vt:lpstr>Bookman Old Style</vt:lpstr>
      <vt:lpstr>Calibri</vt:lpstr>
      <vt:lpstr>Calibri Light</vt:lpstr>
      <vt:lpstr>Chalkduster</vt:lpstr>
      <vt:lpstr>Comic Sans MS</vt:lpstr>
      <vt:lpstr>DejaVu Sans</vt:lpstr>
      <vt:lpstr>Franklin Gothic Medium</vt:lpstr>
      <vt:lpstr>Georgia</vt:lpstr>
      <vt:lpstr>Minion Pro</vt:lpstr>
      <vt:lpstr>ＭＳ Ｐゴシック</vt:lpstr>
      <vt:lpstr>msgothic</vt:lpstr>
      <vt:lpstr>PingFangSC-Regular</vt:lpstr>
      <vt:lpstr>Rockwell</vt:lpstr>
      <vt:lpstr>Standard Symbols L</vt:lpstr>
      <vt:lpstr>Symbol</vt:lpstr>
      <vt:lpstr>Times</vt:lpstr>
      <vt:lpstr>Times New Roman</vt:lpstr>
      <vt:lpstr>Wingdings</vt:lpstr>
      <vt:lpstr>Arial</vt:lpstr>
      <vt:lpstr>Office Theme</vt:lpstr>
      <vt:lpstr>1_Office Theme</vt:lpstr>
      <vt:lpstr>2_Office Theme</vt:lpstr>
      <vt:lpstr>2_JLab_PowerPoint1</vt:lpstr>
      <vt:lpstr>3_Office Theme</vt:lpstr>
      <vt:lpstr>4_Office Theme</vt:lpstr>
      <vt:lpstr>10_JeffersonLabTemplate</vt:lpstr>
      <vt:lpstr>11_JeffersonLabTemplate</vt:lpstr>
      <vt:lpstr>6_Office Theme</vt:lpstr>
      <vt:lpstr>Damask</vt:lpstr>
      <vt:lpstr>9_JeffersonLabTemplate</vt:lpstr>
      <vt:lpstr>12_JeffersonLabTemplate</vt:lpstr>
      <vt:lpstr>Hall A Update</vt:lpstr>
      <vt:lpstr>Hall A PROGRAM</vt:lpstr>
      <vt:lpstr>PowerPoint Presentation</vt:lpstr>
      <vt:lpstr>PowerPoint Presentation</vt:lpstr>
      <vt:lpstr>PowerPoint Presentation</vt:lpstr>
      <vt:lpstr>Hall A Tritium (and Argon) RUNNING COMPLETED </vt:lpstr>
      <vt:lpstr>PowerPoint Presentation</vt:lpstr>
      <vt:lpstr>PowerPoint Presentation</vt:lpstr>
      <vt:lpstr>PowerPoint Presentation</vt:lpstr>
      <vt:lpstr>Major SBS Components at JLab, undergoing final testing, PLANning FOR 2020 GMn (Gen-RP) installation</vt:lpstr>
      <vt:lpstr>Jlab MOLLER Activities</vt:lpstr>
      <vt:lpstr>MOLLER High-Level Project Schedule  --DRAFT--</vt:lpstr>
      <vt:lpstr> Jlab solid activities</vt:lpstr>
      <vt:lpstr>Hypernuclear Spectroscopy</vt:lpstr>
      <vt:lpstr>2019 Hall A Publications + Students</vt:lpstr>
      <vt:lpstr>Hall A Publication Drafts</vt:lpstr>
      <vt:lpstr>SBS GMn, GEn-RP Internal Hall Preparedness Review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 C Status</dc:title>
  <dc:creator>Stephen Wood</dc:creator>
  <cp:lastModifiedBy>Microsoft Office User</cp:lastModifiedBy>
  <cp:revision>952</cp:revision>
  <cp:lastPrinted>2019-06-27T13:14:41Z</cp:lastPrinted>
  <dcterms:created xsi:type="dcterms:W3CDTF">1601-01-01T00:00:00Z</dcterms:created>
  <dcterms:modified xsi:type="dcterms:W3CDTF">2019-08-03T03:36:30Z</dcterms:modified>
</cp:coreProperties>
</file>