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6" r:id="rId3"/>
    <p:sldId id="268" r:id="rId4"/>
    <p:sldId id="269" r:id="rId5"/>
    <p:sldId id="267" r:id="rId6"/>
    <p:sldId id="270" r:id="rId7"/>
    <p:sldId id="271" r:id="rId8"/>
    <p:sldId id="272" r:id="rId9"/>
    <p:sldId id="278" r:id="rId10"/>
    <p:sldId id="273" r:id="rId11"/>
    <p:sldId id="274" r:id="rId12"/>
    <p:sldId id="275" r:id="rId13"/>
    <p:sldId id="276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5" autoAdjust="0"/>
    <p:restoredTop sz="96408" autoAdjust="0"/>
  </p:normalViewPr>
  <p:slideViewPr>
    <p:cSldViewPr snapToGrid="0" snapToObjects="1">
      <p:cViewPr varScale="1">
        <p:scale>
          <a:sx n="102" d="100"/>
          <a:sy n="102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ESR2 Warm Piping Layout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Topics </a:t>
            </a:r>
            <a:r>
              <a:rPr lang="en-US" dirty="0" smtClean="0"/>
              <a:t>to be Covered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Existing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Cold Box Piping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Outdoor Piping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Oil Removal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Gas Management Skid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Compressor Room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Chris Perry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683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Management Skid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9" y="966788"/>
            <a:ext cx="71437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39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Management Skid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1" y="966788"/>
            <a:ext cx="789094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90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Management Skid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0" y="966788"/>
            <a:ext cx="8129228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07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Compressor Room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84" y="966788"/>
            <a:ext cx="726592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65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Topics Covered:</a:t>
            </a:r>
          </a:p>
          <a:p>
            <a:r>
              <a:rPr lang="en-US" dirty="0" smtClean="0"/>
              <a:t>Existing Layout</a:t>
            </a:r>
          </a:p>
          <a:p>
            <a:r>
              <a:rPr lang="en-US" dirty="0" smtClean="0"/>
              <a:t>Design Considerations</a:t>
            </a:r>
          </a:p>
          <a:p>
            <a:r>
              <a:rPr lang="en-US" dirty="0" smtClean="0"/>
              <a:t>Cold Box Piping</a:t>
            </a:r>
          </a:p>
          <a:p>
            <a:r>
              <a:rPr lang="en-US" dirty="0" smtClean="0"/>
              <a:t>Outdoor Piping</a:t>
            </a:r>
          </a:p>
          <a:p>
            <a:r>
              <a:rPr lang="en-US" dirty="0" smtClean="0"/>
              <a:t>Oil Removal System</a:t>
            </a:r>
          </a:p>
          <a:p>
            <a:r>
              <a:rPr lang="en-US" dirty="0" smtClean="0"/>
              <a:t>Gas Management Skid</a:t>
            </a:r>
          </a:p>
          <a:p>
            <a:r>
              <a:rPr lang="en-US" dirty="0" smtClean="0"/>
              <a:t>Compressor Room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Layout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ESR2 Building built </a:t>
            </a:r>
            <a:r>
              <a:rPr lang="en-US" dirty="0" smtClean="0"/>
              <a:t>~ </a:t>
            </a:r>
            <a:r>
              <a:rPr lang="en-US" dirty="0" smtClean="0"/>
              <a:t>2008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Position and orientation of cold box is fixed</a:t>
            </a:r>
          </a:p>
          <a:p>
            <a:endParaRPr lang="en-US" dirty="0" smtClean="0"/>
          </a:p>
          <a:p>
            <a:r>
              <a:rPr lang="en-US" dirty="0" smtClean="0"/>
              <a:t>Position and orientation of the 4 compressor skids </a:t>
            </a:r>
            <a:r>
              <a:rPr lang="en-US" dirty="0" smtClean="0"/>
              <a:t>are </a:t>
            </a:r>
            <a:r>
              <a:rPr lang="en-US" dirty="0" smtClean="0"/>
              <a:t>fixed</a:t>
            </a:r>
          </a:p>
          <a:p>
            <a:endParaRPr lang="en-US" dirty="0" smtClean="0"/>
          </a:p>
          <a:p>
            <a:r>
              <a:rPr lang="en-US" dirty="0" smtClean="0"/>
              <a:t>Outside and inside stairs and grating are in place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Warm Piping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-303" r="16441" b="440"/>
          <a:stretch/>
        </p:blipFill>
        <p:spPr>
          <a:xfrm rot="16200000">
            <a:off x="5316627" y="854245"/>
            <a:ext cx="3164066" cy="3060438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79" y="3966499"/>
            <a:ext cx="3175000" cy="2381250"/>
          </a:xfrm>
        </p:spPr>
      </p:pic>
    </p:spTree>
    <p:extLst>
      <p:ext uri="{BB962C8B-B14F-4D97-AF65-F5344CB8AC3E}">
        <p14:creationId xmlns:p14="http://schemas.microsoft.com/office/powerpoint/2010/main" val="210636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Oil migration</a:t>
            </a:r>
          </a:p>
          <a:p>
            <a:pPr lvl="1"/>
            <a:r>
              <a:rPr lang="en-US" dirty="0" smtClean="0"/>
              <a:t>HP, MP and LP headers in the compressor room will be assumed to have oil accumulating in the bottoms of the piping at all times</a:t>
            </a:r>
          </a:p>
          <a:p>
            <a:pPr lvl="1"/>
            <a:r>
              <a:rPr lang="en-US" dirty="0" smtClean="0"/>
              <a:t>Design piping so that pooling oil will flow downward toward compressors and away from the cold box at all times</a:t>
            </a:r>
          </a:p>
          <a:p>
            <a:pPr lvl="2"/>
            <a:r>
              <a:rPr lang="en-US" dirty="0" smtClean="0"/>
              <a:t>No ‘U bends’ in piping (provide drains if a U bend is necessary)</a:t>
            </a:r>
          </a:p>
          <a:p>
            <a:pPr lvl="2"/>
            <a:r>
              <a:rPr lang="en-US" dirty="0" smtClean="0"/>
              <a:t>Set compressor room reliefs lower than cold box reliefs</a:t>
            </a:r>
          </a:p>
          <a:p>
            <a:pPr lvl="2"/>
            <a:r>
              <a:rPr lang="en-US" dirty="0" smtClean="0"/>
              <a:t>Cold box reliefs set on vertical piping draining toward compressors</a:t>
            </a:r>
          </a:p>
          <a:p>
            <a:r>
              <a:rPr lang="en-US" dirty="0" smtClean="0"/>
              <a:t>Provide cross connect to existing ESR1 compressors </a:t>
            </a:r>
          </a:p>
          <a:p>
            <a:r>
              <a:rPr lang="en-US" dirty="0" smtClean="0"/>
              <a:t>Test data indicate the temperature of the MP and LP headers from the cold box will produce significant condensation of water during normal operation</a:t>
            </a:r>
          </a:p>
          <a:p>
            <a:r>
              <a:rPr lang="en-US" dirty="0" smtClean="0"/>
              <a:t>Outside stairs present a significant obstacle to piping runs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3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Considerations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Maintainability</a:t>
            </a:r>
          </a:p>
          <a:p>
            <a:pPr lvl="1"/>
            <a:r>
              <a:rPr lang="en-US" dirty="0" smtClean="0"/>
              <a:t>Compressor room piping to allow overhead crane access to equipment (compressor motors, housings, etc.) and allow unimpeded access to loading area in front of roll up door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Locate as many valves and piping joints as feasible in accessible locations (</a:t>
            </a:r>
            <a:r>
              <a:rPr lang="en-US" dirty="0"/>
              <a:t>preferably indoors)</a:t>
            </a:r>
            <a:r>
              <a:rPr lang="en-US" dirty="0" smtClean="0"/>
              <a:t> for  manual actuation, leak checking, and maintenance work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Main process relief valves should be located indoors to maintain integrity and reliability of the valve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Main process relief valves should be located to promote ease of serviceability.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24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0" y="966788"/>
            <a:ext cx="7790148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62965" y="2967135"/>
            <a:ext cx="723435" cy="1418253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62965" y="3321698"/>
            <a:ext cx="723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Control Room and storage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2537927" y="5374433"/>
            <a:ext cx="643812" cy="61582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7927" y="5491619"/>
            <a:ext cx="64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Loading Area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5673012" y="5169159"/>
            <a:ext cx="821094" cy="821094"/>
          </a:xfrm>
          <a:prstGeom prst="rect">
            <a:avLst/>
          </a:pr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84980" y="5491619"/>
            <a:ext cx="625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Loading Area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6449" y="3489649"/>
            <a:ext cx="998375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Cooling water and gas tank connections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8671" y="1324947"/>
            <a:ext cx="123163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Cryo</a:t>
            </a:r>
            <a:r>
              <a:rPr lang="en-US" sz="1000" dirty="0" smtClean="0"/>
              <a:t> and warm gas connections to ESR1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287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Box Piping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61" y="966788"/>
            <a:ext cx="7233366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6277" y="2584579"/>
            <a:ext cx="1380931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HP, MP, LP header cold box reliefs and isolation valves</a:t>
            </a:r>
            <a:endParaRPr lang="en-US" sz="1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738326" y="2425958"/>
            <a:ext cx="186612" cy="18661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5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Wall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0" y="966788"/>
            <a:ext cx="7162767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292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Wall (Cont.)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2" y="966788"/>
            <a:ext cx="7559423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98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Removal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4" y="966788"/>
            <a:ext cx="7894099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5048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7030A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10551</TotalTime>
  <Words>414</Words>
  <Application>Microsoft Office PowerPoint</Application>
  <PresentationFormat>On-screen Show (4:3)</PresentationFormat>
  <Paragraphs>87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JLabPowerPointMain</vt:lpstr>
      <vt:lpstr>ESR2 Warm Piping Layout</vt:lpstr>
      <vt:lpstr>Existing Layout</vt:lpstr>
      <vt:lpstr>Design Considerations</vt:lpstr>
      <vt:lpstr>Design Considerations (Cont.)</vt:lpstr>
      <vt:lpstr>Overall Layout</vt:lpstr>
      <vt:lpstr>Cold Box Piping</vt:lpstr>
      <vt:lpstr>Back Wall </vt:lpstr>
      <vt:lpstr>Back Wall (Cont.)</vt:lpstr>
      <vt:lpstr>Oil Removal System</vt:lpstr>
      <vt:lpstr>Gas Management Skid</vt:lpstr>
      <vt:lpstr>Gas Management Skid</vt:lpstr>
      <vt:lpstr>Gas Management Skid</vt:lpstr>
      <vt:lpstr>Compressor Room</vt:lpstr>
      <vt:lpstr>Questions?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ESR2 4.5KW Cold Box Modifications</dc:title>
  <dc:creator>Christopher Perry</dc:creator>
  <cp:lastModifiedBy>Christopher Perry</cp:lastModifiedBy>
  <cp:revision>50</cp:revision>
  <dcterms:created xsi:type="dcterms:W3CDTF">2019-06-05T14:32:08Z</dcterms:created>
  <dcterms:modified xsi:type="dcterms:W3CDTF">2019-06-14T19:40:31Z</dcterms:modified>
</cp:coreProperties>
</file>