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67" r:id="rId5"/>
    <p:sldId id="266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5" autoAdjust="0"/>
    <p:restoredTop sz="96408" autoAdjust="0"/>
  </p:normalViewPr>
  <p:slideViewPr>
    <p:cSldViewPr snapToGrid="0" snapToObjects="1">
      <p:cViewPr varScale="1">
        <p:scale>
          <a:sx n="73" d="100"/>
          <a:sy n="73" d="100"/>
        </p:scale>
        <p:origin x="12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June 17,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86" y="2549238"/>
            <a:ext cx="4472878" cy="1656890"/>
          </a:xfrm>
        </p:spPr>
        <p:txBody>
          <a:bodyPr/>
          <a:lstStyle/>
          <a:p>
            <a:r>
              <a:rPr lang="en-US" dirty="0" smtClean="0"/>
              <a:t>ESR2 Preliminary Design Review</a:t>
            </a:r>
          </a:p>
          <a:p>
            <a:pPr algn="ctr"/>
            <a:r>
              <a:rPr lang="en-US" dirty="0" smtClean="0"/>
              <a:t>June 19, 2019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4" b="19044"/>
          <a:stretch>
            <a:fillRect/>
          </a:stretch>
        </p:blipFill>
        <p:spPr>
          <a:xfrm>
            <a:off x="4963886" y="1530220"/>
            <a:ext cx="4173765" cy="479593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2386" y="4206128"/>
            <a:ext cx="4051834" cy="4208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Dana </a:t>
            </a:r>
            <a:r>
              <a:rPr lang="en-US" dirty="0" err="1" smtClean="0">
                <a:solidFill>
                  <a:schemeClr val="tx1"/>
                </a:solidFill>
              </a:rPr>
              <a:t>Arenius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27" y="870662"/>
            <a:ext cx="4928409" cy="54420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80727" y="174562"/>
            <a:ext cx="396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https://www.jlab.org/indico/event/331/</a:t>
            </a:r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Engineering Design Review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ESR2 Preliminary Design Review, June 19,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943" y="1008379"/>
            <a:ext cx="8464379" cy="321405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Function of the review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Sets the “direction” of  the detailed engineering which is to follow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Provides baseline design for engineers to follow to meet the function of the design, end user requirements, and cryogenic/laboratory operations/maintenance needs</a:t>
            </a:r>
          </a:p>
          <a:p>
            <a:pPr lvl="1"/>
            <a:r>
              <a:rPr lang="en-US" dirty="0" smtClean="0"/>
              <a:t>Includes integrated process, electrical, mechanical, controls, operations, maintenance, project management</a:t>
            </a:r>
          </a:p>
          <a:p>
            <a:pPr lvl="1"/>
            <a:r>
              <a:rPr lang="en-US" dirty="0" smtClean="0"/>
              <a:t>Includes national and laboratory engineering standards of engineering inclusive of ASME, NEC, etc.</a:t>
            </a:r>
          </a:p>
          <a:p>
            <a:pPr lvl="1"/>
            <a:r>
              <a:rPr lang="en-US" dirty="0" smtClean="0"/>
              <a:t>Answers the question of 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Are we on the right track?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Have we missed something or need to look at something different?</a:t>
            </a:r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8920" y="2636235"/>
            <a:ext cx="8464378" cy="2066394"/>
          </a:xfrm>
        </p:spPr>
        <p:txBody>
          <a:bodyPr/>
          <a:lstStyle/>
          <a:p>
            <a:pPr algn="ctr"/>
            <a:r>
              <a:rPr lang="en-US" dirty="0" smtClean="0"/>
              <a:t>Committee Charge Backup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ESR2 Preliminary Design Review, June 19,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402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Charge (2)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5" y="941637"/>
            <a:ext cx="4775621" cy="52794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ESR2 Preliminary Design Review, June 19,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56" y="1064369"/>
            <a:ext cx="41624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37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a short preliminary summary of findings, comments, and/or recommendations at close out.</a:t>
            </a:r>
          </a:p>
          <a:p>
            <a:r>
              <a:rPr lang="en-US" dirty="0" smtClean="0"/>
              <a:t>Final report submittal in two weeks after PDR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ESR2 Preliminary Design Review, June 19,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85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192</Words>
  <Application>Microsoft Office PowerPoint</Application>
  <PresentationFormat>On-screen Show (4:3)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.PingFangSC-Regular</vt:lpstr>
      <vt:lpstr>Arial</vt:lpstr>
      <vt:lpstr>Calibri</vt:lpstr>
      <vt:lpstr>PingFangSC-Regular</vt:lpstr>
      <vt:lpstr>Office Theme</vt:lpstr>
      <vt:lpstr>Welcome</vt:lpstr>
      <vt:lpstr>Agenda  </vt:lpstr>
      <vt:lpstr>Preliminary Engineering Design Review</vt:lpstr>
      <vt:lpstr>PowerPoint Presentation</vt:lpstr>
      <vt:lpstr>Committee Charge (2)</vt:lpstr>
      <vt:lpstr>Committee Report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Crystal Brinkman</cp:lastModifiedBy>
  <cp:revision>13</cp:revision>
  <dcterms:created xsi:type="dcterms:W3CDTF">2017-10-25T13:41:42Z</dcterms:created>
  <dcterms:modified xsi:type="dcterms:W3CDTF">2019-06-17T15:15:55Z</dcterms:modified>
</cp:coreProperties>
</file>