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68" r:id="rId5"/>
    <p:sldId id="267" r:id="rId6"/>
    <p:sldId id="270" r:id="rId7"/>
    <p:sldId id="269" r:id="rId8"/>
    <p:sldId id="265" r:id="rId9"/>
    <p:sldId id="271" r:id="rId10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83" d="100"/>
          <a:sy n="83" d="100"/>
        </p:scale>
        <p:origin x="1195" y="8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Wednesday, February 27,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Wednesday, February 27,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jlab.org/indico/event/31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eakfasttobe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F</a:t>
            </a:r>
            <a:r>
              <a:rPr lang="en-US" sz="4000" dirty="0" smtClean="0"/>
              <a:t>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891" y="1296677"/>
            <a:ext cx="4472351" cy="25210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4719782"/>
            <a:ext cx="4051834" cy="827810"/>
          </a:xfrm>
        </p:spPr>
        <p:txBody>
          <a:bodyPr>
            <a:normAutofit/>
          </a:bodyPr>
          <a:lstStyle/>
          <a:p>
            <a:r>
              <a:rPr lang="en-US" dirty="0" smtClean="0"/>
              <a:t>Ed Daly</a:t>
            </a:r>
          </a:p>
          <a:p>
            <a:r>
              <a:rPr lang="en-US" dirty="0" smtClean="0"/>
              <a:t>SNS PPU STL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r>
              <a:rPr lang="en-US" sz="1600" b="1" dirty="0" smtClean="0"/>
              <a:t>Monday, June 10, 2019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106" y="3786910"/>
            <a:ext cx="3275828" cy="2456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891" y="4590310"/>
            <a:ext cx="2998771" cy="10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/>
              <a:t>Reviewers &amp; </a:t>
            </a:r>
            <a:r>
              <a:rPr lang="en-US" dirty="0" smtClean="0"/>
              <a:t>Guests</a:t>
            </a:r>
          </a:p>
          <a:p>
            <a:r>
              <a:rPr lang="en-US" dirty="0" smtClean="0"/>
              <a:t>Connectivity</a:t>
            </a:r>
          </a:p>
          <a:p>
            <a:r>
              <a:rPr lang="en-US" dirty="0"/>
              <a:t>Charge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58" y="3911593"/>
            <a:ext cx="7834039" cy="2304488"/>
          </a:xfrm>
          <a:prstGeom prst="rect">
            <a:avLst/>
          </a:prstGeom>
        </p:spPr>
      </p:pic>
      <p:pic>
        <p:nvPicPr>
          <p:cNvPr id="6" name="Picture 4" descr="M:\srfdpt\Henry-2010\SNS PPU\images 31jan19\heves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3487" y="1326183"/>
            <a:ext cx="4668828" cy="22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Safety Orientation (D. </a:t>
            </a:r>
            <a:r>
              <a:rPr lang="en-US" sz="3600" dirty="0" err="1" smtClean="0"/>
              <a:t>Arenius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8108950" cy="47244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Tornado: </a:t>
            </a:r>
            <a:r>
              <a:rPr lang="en-US" dirty="0" smtClean="0">
                <a:solidFill>
                  <a:srgbClr val="FF0000"/>
                </a:solidFill>
              </a:rPr>
              <a:t>“Toto, I don’t think we are in Kansas anymore” does not apply here</a:t>
            </a:r>
            <a:r>
              <a:rPr lang="en-US" dirty="0" smtClean="0"/>
              <a:t>… </a:t>
            </a:r>
            <a:r>
              <a:rPr lang="en-US" u="sng" dirty="0" smtClean="0"/>
              <a:t>we do get them</a:t>
            </a:r>
          </a:p>
          <a:p>
            <a:pPr marL="800100" lvl="1" indent="-342900"/>
            <a:r>
              <a:rPr lang="en-US" dirty="0" smtClean="0"/>
              <a:t>Loud siren, many pagers go off at the same time</a:t>
            </a:r>
          </a:p>
          <a:p>
            <a:pPr marL="800100" lvl="1" indent="-342900"/>
            <a:r>
              <a:rPr lang="en-US" dirty="0" smtClean="0"/>
              <a:t>Walk, Take stairway next to elevator, muster in hallways in front of 1</a:t>
            </a:r>
            <a:r>
              <a:rPr lang="en-US" baseline="30000" dirty="0" smtClean="0"/>
              <a:t>st</a:t>
            </a:r>
            <a:r>
              <a:rPr lang="en-US" dirty="0" smtClean="0"/>
              <a:t> floor elevator running north and east OR in 1</a:t>
            </a:r>
            <a:r>
              <a:rPr lang="en-US" baseline="30000" dirty="0" smtClean="0"/>
              <a:t>st</a:t>
            </a:r>
            <a:r>
              <a:rPr lang="en-US" dirty="0" smtClean="0"/>
              <a:t> floor auditorium next to elevator room F113, wait for the “all clear” message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Fire: Fire Alarm Bell/Horn, pull station in hallway</a:t>
            </a:r>
          </a:p>
          <a:p>
            <a:pPr marL="800100" lvl="1" indent="-342900"/>
            <a:r>
              <a:rPr lang="en-US" dirty="0" smtClean="0"/>
              <a:t>Walk, Take stairs, (</a:t>
            </a:r>
            <a:r>
              <a:rPr lang="en-US" u="sng" dirty="0" smtClean="0"/>
              <a:t>not elevator</a:t>
            </a:r>
            <a:r>
              <a:rPr lang="en-US" dirty="0" smtClean="0"/>
              <a:t>) to first floor, three stair locations at end of main hallways, </a:t>
            </a:r>
            <a:r>
              <a:rPr lang="en-US" dirty="0" smtClean="0">
                <a:solidFill>
                  <a:srgbClr val="FF0000"/>
                </a:solidFill>
              </a:rPr>
              <a:t>easiest is stairway door to the right of the elevator.  When entering the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floor, go through glass doors on left and then immediately right through building exit doors. </a:t>
            </a:r>
            <a:r>
              <a:rPr lang="en-US" dirty="0" smtClean="0"/>
              <a:t> Muster in north parking lot until all clear is given.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Defibrillator:  First floor, near elevator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Hurricane:  </a:t>
            </a:r>
            <a:r>
              <a:rPr lang="en-US" dirty="0" smtClean="0"/>
              <a:t>Season started on 1-June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Restrooms:  Across the hall from meeting room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98" y="4662201"/>
            <a:ext cx="1371600" cy="17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Review Committee Members &amp; Participants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 Committee</a:t>
            </a:r>
          </a:p>
          <a:p>
            <a:r>
              <a:rPr lang="en-US" dirty="0" smtClean="0"/>
              <a:t>Tom Nicol (Chair) - FNAL</a:t>
            </a:r>
          </a:p>
          <a:p>
            <a:r>
              <a:rPr lang="en-US" dirty="0" smtClean="0"/>
              <a:t>John Hogan – </a:t>
            </a:r>
            <a:r>
              <a:rPr lang="en-US" dirty="0" err="1" smtClean="0"/>
              <a:t>JLab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ORNL / SNS PPU Participants</a:t>
            </a:r>
          </a:p>
          <a:p>
            <a:r>
              <a:rPr lang="en-US" dirty="0" smtClean="0"/>
              <a:t>Mark Champion – SNS PPU Project Manager</a:t>
            </a:r>
          </a:p>
          <a:p>
            <a:r>
              <a:rPr lang="en-US" dirty="0" smtClean="0"/>
              <a:t>Sang-Ho Kim – SNS PPU Technical Director </a:t>
            </a:r>
            <a:endParaRPr lang="en-US" dirty="0"/>
          </a:p>
          <a:p>
            <a:r>
              <a:rPr lang="en-US" dirty="0" smtClean="0"/>
              <a:t>Matt Howell - L2 Manager, SCL Systems</a:t>
            </a:r>
          </a:p>
          <a:p>
            <a:r>
              <a:rPr lang="en-US" dirty="0" smtClean="0"/>
              <a:t>Stephen Stewart – Mechanical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Connectivity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Wireless</a:t>
            </a:r>
          </a:p>
          <a:p>
            <a:r>
              <a:rPr lang="en-US" b="1" dirty="0" smtClean="0"/>
              <a:t>SDefpma8a22ty</a:t>
            </a:r>
          </a:p>
          <a:p>
            <a:r>
              <a:rPr lang="en-US" dirty="0" smtClean="0"/>
              <a:t>SSID:  </a:t>
            </a:r>
            <a:r>
              <a:rPr lang="en-US" dirty="0" err="1" smtClean="0"/>
              <a:t>jlab_guest</a:t>
            </a:r>
            <a:endParaRPr lang="en-US" dirty="0" smtClean="0"/>
          </a:p>
          <a:p>
            <a:r>
              <a:rPr lang="en-US" dirty="0" smtClean="0"/>
              <a:t>Uses WPA2-PDK security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BlueJeans</a:t>
            </a:r>
            <a:r>
              <a:rPr lang="en-US" b="1" dirty="0"/>
              <a:t> Conference Call Information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Phone Dial-in</a:t>
            </a:r>
          </a:p>
          <a:p>
            <a:r>
              <a:rPr lang="en-US" dirty="0"/>
              <a:t>+1.888.240.2560 (US Toll Free)</a:t>
            </a:r>
          </a:p>
          <a:p>
            <a:r>
              <a:rPr lang="en-US" dirty="0"/>
              <a:t>(Global Numbers)</a:t>
            </a:r>
          </a:p>
          <a:p>
            <a:endParaRPr lang="en-US" dirty="0"/>
          </a:p>
          <a:p>
            <a:r>
              <a:rPr lang="en-US" dirty="0"/>
              <a:t>Meeting ID: 406 978 482</a:t>
            </a:r>
          </a:p>
          <a:p>
            <a:endParaRPr lang="en-US" dirty="0"/>
          </a:p>
          <a:p>
            <a:r>
              <a:rPr lang="en-US" dirty="0" smtClean="0"/>
              <a:t>Room </a:t>
            </a:r>
            <a:r>
              <a:rPr lang="en-US" dirty="0"/>
              <a:t>System</a:t>
            </a:r>
          </a:p>
          <a:p>
            <a:r>
              <a:rPr lang="en-US" dirty="0"/>
              <a:t>199.48.152.152 or </a:t>
            </a:r>
            <a:r>
              <a:rPr lang="en-US" dirty="0" smtClean="0"/>
              <a:t>bjn.vc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Review Charge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1" y="1158441"/>
            <a:ext cx="8411855" cy="46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46" y="842446"/>
            <a:ext cx="4262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www.jlab.org/indico/event/326/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19754" y="2895857"/>
            <a:ext cx="37980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Lab Tour (Proposed) -</a:t>
            </a:r>
          </a:p>
          <a:p>
            <a:r>
              <a:rPr lang="en-US" dirty="0" smtClean="0"/>
              <a:t>Tuesday Morning, 8.30 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53" y="3671729"/>
            <a:ext cx="3798033" cy="2507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650" y="209194"/>
            <a:ext cx="4537265" cy="6019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53" y="1221538"/>
            <a:ext cx="3595543" cy="16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75950" y="2847628"/>
            <a:ext cx="4051834" cy="324667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Wednesday, February 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No-Host 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373263" cy="416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No-host </a:t>
            </a:r>
            <a:r>
              <a:rPr lang="en-US" dirty="0"/>
              <a:t>dinner on </a:t>
            </a:r>
            <a:r>
              <a:rPr lang="en-US" dirty="0" smtClean="0"/>
              <a:t>Monday </a:t>
            </a:r>
            <a:r>
              <a:rPr lang="en-US" dirty="0"/>
              <a:t>evening at </a:t>
            </a:r>
            <a:r>
              <a:rPr lang="en-US" dirty="0" smtClean="0"/>
              <a:t>the Nest </a:t>
            </a:r>
            <a:r>
              <a:rPr lang="en-US" dirty="0" smtClean="0"/>
              <a:t>in </a:t>
            </a:r>
            <a:r>
              <a:rPr lang="en-US" dirty="0" smtClean="0"/>
              <a:t>Kiln Creek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https://www.breakfasttobeer.com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We'll </a:t>
            </a:r>
            <a:r>
              <a:rPr lang="en-US" dirty="0"/>
              <a:t>plan for dinner at 6.30 </a:t>
            </a:r>
            <a:r>
              <a:rPr lang="en-US" dirty="0" smtClean="0"/>
              <a:t>pm.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RSVP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Christine </a:t>
            </a:r>
            <a:r>
              <a:rPr lang="en-US" dirty="0" smtClean="0"/>
              <a:t>today.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86" y="1699482"/>
            <a:ext cx="4376597" cy="42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130</TotalTime>
  <Words>358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.PingFangSC-Regular</vt:lpstr>
      <vt:lpstr>Arial</vt:lpstr>
      <vt:lpstr>Calibri</vt:lpstr>
      <vt:lpstr>PingFangSC-Regular</vt:lpstr>
      <vt:lpstr>Wingdings</vt:lpstr>
      <vt:lpstr>Office Theme</vt:lpstr>
      <vt:lpstr>SNS PPU CRYOMODULE FDR</vt:lpstr>
      <vt:lpstr>Outline</vt:lpstr>
      <vt:lpstr>Safety Orientation (D. Arenius)</vt:lpstr>
      <vt:lpstr>Review Committee Members &amp; Participants</vt:lpstr>
      <vt:lpstr>Connectivity</vt:lpstr>
      <vt:lpstr>Review Charge</vt:lpstr>
      <vt:lpstr>Agenda</vt:lpstr>
      <vt:lpstr>PowerPoint Presentation</vt:lpstr>
      <vt:lpstr>No-Host Dinner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Ed Daly</cp:lastModifiedBy>
  <cp:revision>23</cp:revision>
  <cp:lastPrinted>2019-02-01T19:06:16Z</cp:lastPrinted>
  <dcterms:created xsi:type="dcterms:W3CDTF">2018-02-23T14:29:02Z</dcterms:created>
  <dcterms:modified xsi:type="dcterms:W3CDTF">2019-06-07T13:29:23Z</dcterms:modified>
</cp:coreProperties>
</file>