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0" r:id="rId4"/>
    <p:sldId id="261" r:id="rId5"/>
    <p:sldId id="257" r:id="rId6"/>
    <p:sldId id="265" r:id="rId7"/>
    <p:sldId id="266" r:id="rId8"/>
    <p:sldId id="258" r:id="rId9"/>
    <p:sldId id="271" r:id="rId10"/>
    <p:sldId id="267" r:id="rId11"/>
    <p:sldId id="268" r:id="rId12"/>
    <p:sldId id="287" r:id="rId13"/>
    <p:sldId id="264" r:id="rId14"/>
    <p:sldId id="269" r:id="rId15"/>
    <p:sldId id="270" r:id="rId16"/>
    <p:sldId id="290" r:id="rId17"/>
    <p:sldId id="291" r:id="rId18"/>
    <p:sldId id="273" r:id="rId19"/>
    <p:sldId id="259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5" r:id="rId29"/>
    <p:sldId id="286" r:id="rId30"/>
    <p:sldId id="282" r:id="rId31"/>
    <p:sldId id="288" r:id="rId32"/>
    <p:sldId id="283" r:id="rId33"/>
    <p:sldId id="284" r:id="rId34"/>
    <p:sldId id="272" r:id="rId35"/>
    <p:sldId id="289" r:id="rId36"/>
    <p:sldId id="26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57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0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0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5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0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67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3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0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27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9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61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26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774F6-750C-4C53-A0F7-54B6343DF6B3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A74A3-02A4-4ECC-ACE9-E55349921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44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2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71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7" y="0"/>
            <a:ext cx="8793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5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2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72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9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4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7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04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82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50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8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91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59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43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9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48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18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73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43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08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7" y="0"/>
            <a:ext cx="8860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49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28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04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39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31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62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643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81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2" y="0"/>
            <a:ext cx="8847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92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5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87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0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30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02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On-screen Show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Sivers</dc:creator>
  <cp:lastModifiedBy>Dennis Sivers</cp:lastModifiedBy>
  <cp:revision>14</cp:revision>
  <dcterms:created xsi:type="dcterms:W3CDTF">2019-05-03T13:32:49Z</dcterms:created>
  <dcterms:modified xsi:type="dcterms:W3CDTF">2019-05-07T17:30:11Z</dcterms:modified>
</cp:coreProperties>
</file>