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8" r:id="rId4"/>
    <p:sldId id="259" r:id="rId5"/>
    <p:sldId id="257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/>
    <p:restoredTop sz="94667"/>
  </p:normalViewPr>
  <p:slideViewPr>
    <p:cSldViewPr snapToGrid="0" snapToObjects="1">
      <p:cViewPr varScale="1">
        <p:scale>
          <a:sx n="75" d="100"/>
          <a:sy n="75" d="100"/>
        </p:scale>
        <p:origin x="17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B526D-803C-4E48-A8C1-82870B1E3A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950F8E-6A8E-704A-9FBC-C175A82836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5536A-E256-9B48-B621-381A79526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7920-D6FA-A546-8639-B68172980056}" type="datetimeFigureOut">
              <a:rPr lang="en-US" smtClean="0"/>
              <a:t>6/28/19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8702A8-2135-3345-8F72-D9E039A2D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A5878-46FD-A04F-838B-9E8EA1A09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A762-C3BF-384A-A3CC-19BEC4CE7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28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66A03-6338-B147-B35F-08267B8C2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37E091-A566-B647-ADC2-D802E4355F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91B2E-7A78-0943-B1D7-D9E807B18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7920-D6FA-A546-8639-B68172980056}" type="datetimeFigureOut">
              <a:rPr lang="en-US" smtClean="0"/>
              <a:t>6/28/19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DB84C-99DD-0D4E-B350-C22F7A466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38412A-362F-BB49-9579-1725576F0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A762-C3BF-384A-A3CC-19BEC4CE7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065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B9A4AA-F2BB-E84F-A3DA-DA9B4D132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7BB614-2BEA-CC4F-88F7-CE2CEC0E82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6D7F3-6CAD-1445-A2B7-8297EBED0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7920-D6FA-A546-8639-B68172980056}" type="datetimeFigureOut">
              <a:rPr lang="en-US" smtClean="0"/>
              <a:t>6/28/19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19567-9C14-964A-A828-5E44D10B4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D39639-FB5C-A145-971B-B39362888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A762-C3BF-384A-A3CC-19BEC4CE7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191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72376-5A17-5D43-8E05-5DBBD685E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AD584-17AE-2D43-B643-26F6B21C0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3B5152-2DBE-F74A-B541-BC4BAB860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7920-D6FA-A546-8639-B68172980056}" type="datetimeFigureOut">
              <a:rPr lang="en-US" smtClean="0"/>
              <a:t>6/28/19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449EC4-AE07-1348-9D6B-6E645A34C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3E14A1-9ADE-064C-8743-7BFF07659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A762-C3BF-384A-A3CC-19BEC4CE7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791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795A4-37BA-7848-BFC3-73E6289CE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E72A21-F371-C743-80B2-1AA0F5244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B55FEF-8904-B54F-B710-CB129E5F4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7920-D6FA-A546-8639-B68172980056}" type="datetimeFigureOut">
              <a:rPr lang="en-US" smtClean="0"/>
              <a:t>6/28/19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1A767D-09BD-8E46-9556-96EFC1ABA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1194C-0B58-2D42-B8D0-6C4020A14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A762-C3BF-384A-A3CC-19BEC4CE7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64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C2506-E03D-8345-9023-ABE6C2A52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E4618-DBB5-7B43-9B2F-3ACF02D1BA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812FCF-C90F-3248-ADCE-238305CC1A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1213B3-2896-D743-A4BF-5ABB93223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7920-D6FA-A546-8639-B68172980056}" type="datetimeFigureOut">
              <a:rPr lang="en-US" smtClean="0"/>
              <a:t>6/28/19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D5DE63-7072-B843-8CA1-69D0F3DD4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E98D17-888A-F847-9176-0761465D2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A762-C3BF-384A-A3CC-19BEC4CE7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2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537D9-A4A0-804F-84E5-0E252DA2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32EC55-3736-324C-AAD5-E4E18EF0D5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5FDADE-F8CD-E949-8F0D-7082F19905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201DCD-DD44-714C-97E2-78539A093A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A6816C-B27F-384F-8683-B8338CF3F1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D7882A-7D10-BC40-A81F-33EC83920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7920-D6FA-A546-8639-B68172980056}" type="datetimeFigureOut">
              <a:rPr lang="en-US" smtClean="0"/>
              <a:t>6/28/19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F43C99-1B74-0B41-9344-AFE640749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ACD5DA-09F1-FA4B-8188-D6739058B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A762-C3BF-384A-A3CC-19BEC4CE7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48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746B2-DD50-5C49-86FA-5AE53501D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61D58D-5247-6143-8445-21CC88918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7920-D6FA-A546-8639-B68172980056}" type="datetimeFigureOut">
              <a:rPr lang="en-US" smtClean="0"/>
              <a:t>6/28/19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41806C-4674-634A-BC0C-2BE8B94ED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98E740-EC16-A141-BD4B-1D8B7DD67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A762-C3BF-384A-A3CC-19BEC4CE7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647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ABE25E-03B1-6048-85EB-A6798EB00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7920-D6FA-A546-8639-B68172980056}" type="datetimeFigureOut">
              <a:rPr lang="en-US" smtClean="0"/>
              <a:t>6/28/19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404C41-CA79-B649-BD6D-08F06D4E5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24067A-C72F-104C-ACA9-4D4C5D0E4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A762-C3BF-384A-A3CC-19BEC4CE7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761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FB75A-2AB0-B342-B90E-B4DB9EB89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01558-947D-AD49-98FD-481DEE7CD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C361F6-C971-6448-B576-CC4CFBEE69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B10B87-6C70-F848-93FD-1A2BB72D1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7920-D6FA-A546-8639-B68172980056}" type="datetimeFigureOut">
              <a:rPr lang="en-US" smtClean="0"/>
              <a:t>6/28/19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A52A02-9983-C249-A615-DCCDBAA96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F80754-C58A-BD4B-BAF9-20C873C7D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A762-C3BF-384A-A3CC-19BEC4CE7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040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45ED5-4E61-E049-AF1A-39B271A68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0474CE-E269-EB40-A401-5DE244B27D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18AB24-B0B9-E648-891B-9CB31BF3AF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62D3CC-BA05-F842-BE77-461F873C3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7920-D6FA-A546-8639-B68172980056}" type="datetimeFigureOut">
              <a:rPr lang="en-US" smtClean="0"/>
              <a:t>6/28/19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D83136-BB77-844C-A744-C7AFBA8A1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6F064B-BF86-CB42-985D-DD09EE8C0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A762-C3BF-384A-A3CC-19BEC4CE7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579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8486C6-D0B5-B841-9099-BEED2C559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B82F14-C304-8046-BA7A-6E4061BFF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8DE35-ED64-9C44-B09F-C67C98629D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D7920-D6FA-A546-8639-B68172980056}" type="datetimeFigureOut">
              <a:rPr lang="en-US" smtClean="0"/>
              <a:t>6/28/19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76202C-8674-B342-B97E-9DC669D836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32407E-76A3-A242-80E6-4110CCEF64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0A762-C3BF-384A-A3CC-19BEC4CE7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23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72557-8714-3C4A-A19C-64F9A0D357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97509"/>
            <a:ext cx="9144000" cy="3786521"/>
          </a:xfrm>
        </p:spPr>
        <p:txBody>
          <a:bodyPr>
            <a:normAutofit fontScale="90000"/>
          </a:bodyPr>
          <a:lstStyle/>
          <a:p>
            <a:r>
              <a:rPr lang="en-US" dirty="0"/>
              <a:t>Measurement of </a:t>
            </a:r>
            <a:r>
              <a:rPr lang="en-US" baseline="30000" dirty="0"/>
              <a:t>3</a:t>
            </a:r>
            <a:r>
              <a:rPr lang="en-US" dirty="0"/>
              <a:t>He Elastic Electromagnetic Form Factor</a:t>
            </a:r>
            <a:br>
              <a:rPr lang="en-US" dirty="0"/>
            </a:br>
            <a:r>
              <a:rPr lang="en-US" dirty="0"/>
              <a:t>Diffractive Minima Using Polarization Observables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C8CD3D-02AA-E245-8B84-27FDC63E4C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62885"/>
            <a:ext cx="9144000" cy="1655762"/>
          </a:xfrm>
        </p:spPr>
        <p:txBody>
          <a:bodyPr/>
          <a:lstStyle/>
          <a:p>
            <a:r>
              <a:rPr lang="en-US" dirty="0"/>
              <a:t>Scott </a:t>
            </a:r>
            <a:r>
              <a:rPr lang="en-US" dirty="0" err="1"/>
              <a:t>Barcus</a:t>
            </a:r>
            <a:r>
              <a:rPr lang="en-US" dirty="0"/>
              <a:t>,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Douglas Higinbotham</a:t>
            </a:r>
            <a:r>
              <a:rPr lang="en-US" dirty="0"/>
              <a:t>, and </a:t>
            </a:r>
            <a:r>
              <a:rPr lang="en-US" dirty="0" err="1"/>
              <a:t>Shujie</a:t>
            </a:r>
            <a:r>
              <a:rPr lang="en-US" dirty="0"/>
              <a:t> Li</a:t>
            </a:r>
          </a:p>
          <a:p>
            <a:r>
              <a:rPr lang="en-US" dirty="0"/>
              <a:t>with help and support with Brad </a:t>
            </a:r>
            <a:r>
              <a:rPr lang="en-US" dirty="0" err="1"/>
              <a:t>Sawatzky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410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A6CC6A8-EB1A-0140-B701-2DB5BFEEE2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283" y="1077783"/>
            <a:ext cx="5967663" cy="331104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E68FC4D-B544-6C4E-BFF6-600623CED6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9879" y="1136620"/>
            <a:ext cx="5861618" cy="325220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A7E87C8-7BE1-DF4B-A52B-432AE13DE2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9076" y="4689964"/>
            <a:ext cx="9603205" cy="167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75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911B7A7-610B-C644-B1E8-B5C7A01A65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784" y="541866"/>
            <a:ext cx="10861249" cy="602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303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B3669EA-0022-0C43-9BBA-586EF028BF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1900" y="730250"/>
            <a:ext cx="9728200" cy="539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470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9D48FAF-4866-434C-A5B2-78FFECE9ED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1900" y="730250"/>
            <a:ext cx="9728200" cy="539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012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7C01B-3AFF-C141-A8B3-8C5B19D25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8075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92A7558-FD2A-4B4F-8173-CE2D72E15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During the low energy running of the d2n we were already planning to use elastic scattering to determine the product of beam target polarization.</a:t>
            </a:r>
          </a:p>
          <a:p>
            <a:r>
              <a:rPr lang="en-US" dirty="0"/>
              <a:t>Changing angles (i.e. larger Q</a:t>
            </a:r>
            <a:r>
              <a:rPr lang="en-US" baseline="30000" dirty="0"/>
              <a:t>2</a:t>
            </a:r>
            <a:r>
              <a:rPr lang="en-US" dirty="0"/>
              <a:t>) will allow us to constrain the first minimum of the charge and magnetic form factors.</a:t>
            </a:r>
          </a:p>
          <a:p>
            <a:r>
              <a:rPr lang="en-US" dirty="0"/>
              <a:t>We will be working with the collaboration to maximize the physics that we can get done while also getting the needed calibrations done.</a:t>
            </a:r>
          </a:p>
        </p:txBody>
      </p:sp>
    </p:spTree>
    <p:extLst>
      <p:ext uri="{BB962C8B-B14F-4D97-AF65-F5344CB8AC3E}">
        <p14:creationId xmlns:p14="http://schemas.microsoft.com/office/powerpoint/2010/main" val="678433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99</Words>
  <Application>Microsoft Macintosh PowerPoint</Application>
  <PresentationFormat>Widescreen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Measurement of 3He Elastic Electromagnetic Form Factor Diffractive Minima Using Polarization Observables </vt:lpstr>
      <vt:lpstr>PowerPoint Presentation</vt:lpstr>
      <vt:lpstr>PowerPoint Presentation</vt:lpstr>
      <vt:lpstr>PowerPoint Presentation</vt:lpstr>
      <vt:lpstr>PowerPoint Presentation</vt:lpstr>
      <vt:lpstr>Summary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Douglas Higinbotham</dc:creator>
  <cp:lastModifiedBy>Douglas Higinbotham</cp:lastModifiedBy>
  <cp:revision>3</cp:revision>
  <dcterms:created xsi:type="dcterms:W3CDTF">2019-06-28T19:09:11Z</dcterms:created>
  <dcterms:modified xsi:type="dcterms:W3CDTF">2019-06-28T19:55:25Z</dcterms:modified>
</cp:coreProperties>
</file>