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1"/>
  </p:notesMasterIdLst>
  <p:handoutMasterIdLst>
    <p:handoutMasterId r:id="rId92"/>
  </p:handoutMasterIdLst>
  <p:sldIdLst>
    <p:sldId id="256" r:id="rId2"/>
    <p:sldId id="257" r:id="rId3"/>
    <p:sldId id="280" r:id="rId4"/>
    <p:sldId id="650" r:id="rId5"/>
    <p:sldId id="641" r:id="rId6"/>
    <p:sldId id="643" r:id="rId7"/>
    <p:sldId id="282" r:id="rId8"/>
    <p:sldId id="651" r:id="rId9"/>
    <p:sldId id="340" r:id="rId10"/>
    <p:sldId id="258" r:id="rId11"/>
    <p:sldId id="260" r:id="rId12"/>
    <p:sldId id="263" r:id="rId13"/>
    <p:sldId id="396" r:id="rId14"/>
    <p:sldId id="397" r:id="rId15"/>
    <p:sldId id="259" r:id="rId16"/>
    <p:sldId id="406" r:id="rId17"/>
    <p:sldId id="405" r:id="rId18"/>
    <p:sldId id="401" r:id="rId19"/>
    <p:sldId id="399" r:id="rId20"/>
    <p:sldId id="652" r:id="rId21"/>
    <p:sldId id="398" r:id="rId22"/>
    <p:sldId id="648" r:id="rId23"/>
    <p:sldId id="645" r:id="rId24"/>
    <p:sldId id="275" r:id="rId25"/>
    <p:sldId id="276" r:id="rId26"/>
    <p:sldId id="646" r:id="rId27"/>
    <p:sldId id="281" r:id="rId28"/>
    <p:sldId id="29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6" r:id="rId38"/>
    <p:sldId id="298" r:id="rId39"/>
    <p:sldId id="297" r:id="rId40"/>
    <p:sldId id="647" r:id="rId41"/>
    <p:sldId id="616" r:id="rId42"/>
    <p:sldId id="333" r:id="rId43"/>
    <p:sldId id="347" r:id="rId44"/>
    <p:sldId id="346" r:id="rId45"/>
    <p:sldId id="350" r:id="rId46"/>
    <p:sldId id="335" r:id="rId47"/>
    <p:sldId id="336" r:id="rId48"/>
    <p:sldId id="339" r:id="rId49"/>
    <p:sldId id="649" r:id="rId50"/>
    <p:sldId id="341" r:id="rId51"/>
    <p:sldId id="343" r:id="rId52"/>
    <p:sldId id="344" r:id="rId53"/>
    <p:sldId id="351" r:id="rId54"/>
    <p:sldId id="318" r:id="rId55"/>
    <p:sldId id="357" r:id="rId56"/>
    <p:sldId id="272" r:id="rId57"/>
    <p:sldId id="273" r:id="rId58"/>
    <p:sldId id="274" r:id="rId59"/>
    <p:sldId id="409" r:id="rId60"/>
    <p:sldId id="593" r:id="rId61"/>
    <p:sldId id="604" r:id="rId62"/>
    <p:sldId id="605" r:id="rId63"/>
    <p:sldId id="606" r:id="rId64"/>
    <p:sldId id="607" r:id="rId65"/>
    <p:sldId id="608" r:id="rId66"/>
    <p:sldId id="609" r:id="rId67"/>
    <p:sldId id="610" r:id="rId68"/>
    <p:sldId id="611" r:id="rId69"/>
    <p:sldId id="612" r:id="rId70"/>
    <p:sldId id="613" r:id="rId71"/>
    <p:sldId id="303" r:id="rId72"/>
    <p:sldId id="304" r:id="rId73"/>
    <p:sldId id="305" r:id="rId74"/>
    <p:sldId id="306" r:id="rId75"/>
    <p:sldId id="653" r:id="rId76"/>
    <p:sldId id="389" r:id="rId77"/>
    <p:sldId id="387" r:id="rId78"/>
    <p:sldId id="390" r:id="rId79"/>
    <p:sldId id="394" r:id="rId80"/>
    <p:sldId id="329" r:id="rId81"/>
    <p:sldId id="375" r:id="rId82"/>
    <p:sldId id="654" r:id="rId83"/>
    <p:sldId id="373" r:id="rId84"/>
    <p:sldId id="323" r:id="rId85"/>
    <p:sldId id="392" r:id="rId86"/>
    <p:sldId id="388" r:id="rId87"/>
    <p:sldId id="372" r:id="rId88"/>
    <p:sldId id="395" r:id="rId89"/>
    <p:sldId id="655" r:id="rId9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pos="2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>
      <p:cViewPr varScale="1">
        <p:scale>
          <a:sx n="111" d="100"/>
          <a:sy n="111" d="100"/>
        </p:scale>
        <p:origin x="360" y="200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rbeitsmappe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ockmanns:Documents:Documents:Vortra&#776;ge:2015-12_MQTBAna:TimeSer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obias\Verwaltung\Berichte\MVD_TDR\Kommentare\TimeDistribu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Blatt1!$A$800:$A$1200</c:f>
              <c:numCache>
                <c:formatCode>General</c:formatCode>
                <c:ptCount val="401"/>
                <c:pt idx="0">
                  <c:v>799</c:v>
                </c:pt>
                <c:pt idx="1">
                  <c:v>800</c:v>
                </c:pt>
                <c:pt idx="2">
                  <c:v>801</c:v>
                </c:pt>
                <c:pt idx="3">
                  <c:v>802</c:v>
                </c:pt>
                <c:pt idx="4">
                  <c:v>803</c:v>
                </c:pt>
                <c:pt idx="5">
                  <c:v>804</c:v>
                </c:pt>
                <c:pt idx="6">
                  <c:v>805</c:v>
                </c:pt>
                <c:pt idx="7">
                  <c:v>806</c:v>
                </c:pt>
                <c:pt idx="8">
                  <c:v>807</c:v>
                </c:pt>
                <c:pt idx="9">
                  <c:v>808</c:v>
                </c:pt>
                <c:pt idx="10">
                  <c:v>809</c:v>
                </c:pt>
                <c:pt idx="11">
                  <c:v>810</c:v>
                </c:pt>
                <c:pt idx="12">
                  <c:v>811</c:v>
                </c:pt>
                <c:pt idx="13">
                  <c:v>812</c:v>
                </c:pt>
                <c:pt idx="14">
                  <c:v>813</c:v>
                </c:pt>
                <c:pt idx="15">
                  <c:v>814</c:v>
                </c:pt>
                <c:pt idx="16">
                  <c:v>815</c:v>
                </c:pt>
                <c:pt idx="17">
                  <c:v>816</c:v>
                </c:pt>
                <c:pt idx="18">
                  <c:v>817</c:v>
                </c:pt>
                <c:pt idx="19">
                  <c:v>818</c:v>
                </c:pt>
                <c:pt idx="20">
                  <c:v>819</c:v>
                </c:pt>
                <c:pt idx="21">
                  <c:v>820</c:v>
                </c:pt>
                <c:pt idx="22">
                  <c:v>821</c:v>
                </c:pt>
                <c:pt idx="23">
                  <c:v>822</c:v>
                </c:pt>
                <c:pt idx="24">
                  <c:v>823</c:v>
                </c:pt>
                <c:pt idx="25">
                  <c:v>824</c:v>
                </c:pt>
                <c:pt idx="26">
                  <c:v>825</c:v>
                </c:pt>
                <c:pt idx="27">
                  <c:v>826</c:v>
                </c:pt>
                <c:pt idx="28">
                  <c:v>827</c:v>
                </c:pt>
                <c:pt idx="29">
                  <c:v>828</c:v>
                </c:pt>
                <c:pt idx="30">
                  <c:v>829</c:v>
                </c:pt>
                <c:pt idx="31">
                  <c:v>830</c:v>
                </c:pt>
                <c:pt idx="32">
                  <c:v>831</c:v>
                </c:pt>
                <c:pt idx="33">
                  <c:v>832</c:v>
                </c:pt>
                <c:pt idx="34">
                  <c:v>833</c:v>
                </c:pt>
                <c:pt idx="35">
                  <c:v>834</c:v>
                </c:pt>
                <c:pt idx="36">
                  <c:v>835</c:v>
                </c:pt>
                <c:pt idx="37">
                  <c:v>836</c:v>
                </c:pt>
                <c:pt idx="38">
                  <c:v>837</c:v>
                </c:pt>
                <c:pt idx="39">
                  <c:v>838</c:v>
                </c:pt>
                <c:pt idx="40">
                  <c:v>839</c:v>
                </c:pt>
                <c:pt idx="41">
                  <c:v>840</c:v>
                </c:pt>
                <c:pt idx="42">
                  <c:v>841</c:v>
                </c:pt>
                <c:pt idx="43">
                  <c:v>842</c:v>
                </c:pt>
                <c:pt idx="44">
                  <c:v>843</c:v>
                </c:pt>
                <c:pt idx="45">
                  <c:v>844</c:v>
                </c:pt>
                <c:pt idx="46">
                  <c:v>845</c:v>
                </c:pt>
                <c:pt idx="47">
                  <c:v>846</c:v>
                </c:pt>
                <c:pt idx="48">
                  <c:v>847</c:v>
                </c:pt>
                <c:pt idx="49">
                  <c:v>848</c:v>
                </c:pt>
                <c:pt idx="50">
                  <c:v>849</c:v>
                </c:pt>
                <c:pt idx="51">
                  <c:v>850</c:v>
                </c:pt>
                <c:pt idx="52">
                  <c:v>851</c:v>
                </c:pt>
                <c:pt idx="53">
                  <c:v>852</c:v>
                </c:pt>
                <c:pt idx="54">
                  <c:v>853</c:v>
                </c:pt>
                <c:pt idx="55">
                  <c:v>854</c:v>
                </c:pt>
                <c:pt idx="56">
                  <c:v>855</c:v>
                </c:pt>
                <c:pt idx="57">
                  <c:v>856</c:v>
                </c:pt>
                <c:pt idx="58">
                  <c:v>857</c:v>
                </c:pt>
                <c:pt idx="59">
                  <c:v>858</c:v>
                </c:pt>
                <c:pt idx="60">
                  <c:v>859</c:v>
                </c:pt>
                <c:pt idx="61">
                  <c:v>860</c:v>
                </c:pt>
                <c:pt idx="62">
                  <c:v>861</c:v>
                </c:pt>
                <c:pt idx="63">
                  <c:v>862</c:v>
                </c:pt>
                <c:pt idx="64">
                  <c:v>863</c:v>
                </c:pt>
                <c:pt idx="65">
                  <c:v>864</c:v>
                </c:pt>
                <c:pt idx="66">
                  <c:v>865</c:v>
                </c:pt>
                <c:pt idx="67">
                  <c:v>866</c:v>
                </c:pt>
                <c:pt idx="68">
                  <c:v>867</c:v>
                </c:pt>
                <c:pt idx="69">
                  <c:v>868</c:v>
                </c:pt>
                <c:pt idx="70">
                  <c:v>869</c:v>
                </c:pt>
                <c:pt idx="71">
                  <c:v>870</c:v>
                </c:pt>
                <c:pt idx="72">
                  <c:v>871</c:v>
                </c:pt>
                <c:pt idx="73">
                  <c:v>872</c:v>
                </c:pt>
                <c:pt idx="74">
                  <c:v>873</c:v>
                </c:pt>
                <c:pt idx="75">
                  <c:v>874</c:v>
                </c:pt>
                <c:pt idx="76">
                  <c:v>875</c:v>
                </c:pt>
                <c:pt idx="77">
                  <c:v>876</c:v>
                </c:pt>
                <c:pt idx="78">
                  <c:v>877</c:v>
                </c:pt>
                <c:pt idx="79">
                  <c:v>878</c:v>
                </c:pt>
                <c:pt idx="80">
                  <c:v>879</c:v>
                </c:pt>
                <c:pt idx="81">
                  <c:v>880</c:v>
                </c:pt>
                <c:pt idx="82">
                  <c:v>881</c:v>
                </c:pt>
                <c:pt idx="83">
                  <c:v>882</c:v>
                </c:pt>
                <c:pt idx="84">
                  <c:v>883</c:v>
                </c:pt>
                <c:pt idx="85">
                  <c:v>884</c:v>
                </c:pt>
                <c:pt idx="86">
                  <c:v>885</c:v>
                </c:pt>
                <c:pt idx="87">
                  <c:v>886</c:v>
                </c:pt>
                <c:pt idx="88">
                  <c:v>887</c:v>
                </c:pt>
                <c:pt idx="89">
                  <c:v>888</c:v>
                </c:pt>
                <c:pt idx="90">
                  <c:v>889</c:v>
                </c:pt>
                <c:pt idx="91">
                  <c:v>890</c:v>
                </c:pt>
                <c:pt idx="92">
                  <c:v>891</c:v>
                </c:pt>
                <c:pt idx="93">
                  <c:v>892</c:v>
                </c:pt>
                <c:pt idx="94">
                  <c:v>893</c:v>
                </c:pt>
                <c:pt idx="95">
                  <c:v>894</c:v>
                </c:pt>
                <c:pt idx="96">
                  <c:v>895</c:v>
                </c:pt>
                <c:pt idx="97">
                  <c:v>896</c:v>
                </c:pt>
                <c:pt idx="98">
                  <c:v>897</c:v>
                </c:pt>
                <c:pt idx="99">
                  <c:v>898</c:v>
                </c:pt>
                <c:pt idx="100">
                  <c:v>899</c:v>
                </c:pt>
                <c:pt idx="101">
                  <c:v>900</c:v>
                </c:pt>
                <c:pt idx="102">
                  <c:v>901</c:v>
                </c:pt>
                <c:pt idx="103">
                  <c:v>902</c:v>
                </c:pt>
                <c:pt idx="104">
                  <c:v>903</c:v>
                </c:pt>
                <c:pt idx="105">
                  <c:v>904</c:v>
                </c:pt>
                <c:pt idx="106">
                  <c:v>905</c:v>
                </c:pt>
                <c:pt idx="107">
                  <c:v>906</c:v>
                </c:pt>
                <c:pt idx="108">
                  <c:v>907</c:v>
                </c:pt>
                <c:pt idx="109">
                  <c:v>908</c:v>
                </c:pt>
                <c:pt idx="110">
                  <c:v>909</c:v>
                </c:pt>
                <c:pt idx="111">
                  <c:v>910</c:v>
                </c:pt>
                <c:pt idx="112">
                  <c:v>911</c:v>
                </c:pt>
                <c:pt idx="113">
                  <c:v>912</c:v>
                </c:pt>
                <c:pt idx="114">
                  <c:v>913</c:v>
                </c:pt>
                <c:pt idx="115">
                  <c:v>914</c:v>
                </c:pt>
                <c:pt idx="116">
                  <c:v>915</c:v>
                </c:pt>
                <c:pt idx="117">
                  <c:v>916</c:v>
                </c:pt>
                <c:pt idx="118">
                  <c:v>917</c:v>
                </c:pt>
                <c:pt idx="119">
                  <c:v>918</c:v>
                </c:pt>
                <c:pt idx="120">
                  <c:v>919</c:v>
                </c:pt>
                <c:pt idx="121">
                  <c:v>920</c:v>
                </c:pt>
                <c:pt idx="122">
                  <c:v>921</c:v>
                </c:pt>
                <c:pt idx="123">
                  <c:v>922</c:v>
                </c:pt>
                <c:pt idx="124">
                  <c:v>923</c:v>
                </c:pt>
                <c:pt idx="125">
                  <c:v>924</c:v>
                </c:pt>
                <c:pt idx="126">
                  <c:v>925</c:v>
                </c:pt>
                <c:pt idx="127">
                  <c:v>926</c:v>
                </c:pt>
                <c:pt idx="128">
                  <c:v>927</c:v>
                </c:pt>
                <c:pt idx="129">
                  <c:v>928</c:v>
                </c:pt>
                <c:pt idx="130">
                  <c:v>929</c:v>
                </c:pt>
                <c:pt idx="131">
                  <c:v>930</c:v>
                </c:pt>
                <c:pt idx="132">
                  <c:v>931</c:v>
                </c:pt>
                <c:pt idx="133">
                  <c:v>932</c:v>
                </c:pt>
                <c:pt idx="134">
                  <c:v>933</c:v>
                </c:pt>
                <c:pt idx="135">
                  <c:v>934</c:v>
                </c:pt>
                <c:pt idx="136">
                  <c:v>935</c:v>
                </c:pt>
                <c:pt idx="137">
                  <c:v>936</c:v>
                </c:pt>
                <c:pt idx="138">
                  <c:v>937</c:v>
                </c:pt>
                <c:pt idx="139">
                  <c:v>938</c:v>
                </c:pt>
                <c:pt idx="140">
                  <c:v>939</c:v>
                </c:pt>
                <c:pt idx="141">
                  <c:v>940</c:v>
                </c:pt>
                <c:pt idx="142">
                  <c:v>941</c:v>
                </c:pt>
                <c:pt idx="143">
                  <c:v>942</c:v>
                </c:pt>
                <c:pt idx="144">
                  <c:v>943</c:v>
                </c:pt>
                <c:pt idx="145">
                  <c:v>944</c:v>
                </c:pt>
                <c:pt idx="146">
                  <c:v>945</c:v>
                </c:pt>
                <c:pt idx="147">
                  <c:v>946</c:v>
                </c:pt>
                <c:pt idx="148">
                  <c:v>947</c:v>
                </c:pt>
                <c:pt idx="149">
                  <c:v>948</c:v>
                </c:pt>
                <c:pt idx="150">
                  <c:v>949</c:v>
                </c:pt>
                <c:pt idx="151">
                  <c:v>950</c:v>
                </c:pt>
                <c:pt idx="152">
                  <c:v>951</c:v>
                </c:pt>
                <c:pt idx="153">
                  <c:v>952</c:v>
                </c:pt>
                <c:pt idx="154">
                  <c:v>953</c:v>
                </c:pt>
                <c:pt idx="155">
                  <c:v>954</c:v>
                </c:pt>
                <c:pt idx="156">
                  <c:v>955</c:v>
                </c:pt>
                <c:pt idx="157">
                  <c:v>956</c:v>
                </c:pt>
                <c:pt idx="158">
                  <c:v>957</c:v>
                </c:pt>
                <c:pt idx="159">
                  <c:v>958</c:v>
                </c:pt>
                <c:pt idx="160">
                  <c:v>959</c:v>
                </c:pt>
                <c:pt idx="161">
                  <c:v>960</c:v>
                </c:pt>
                <c:pt idx="162">
                  <c:v>961</c:v>
                </c:pt>
                <c:pt idx="163">
                  <c:v>962</c:v>
                </c:pt>
                <c:pt idx="164">
                  <c:v>963</c:v>
                </c:pt>
                <c:pt idx="165">
                  <c:v>964</c:v>
                </c:pt>
                <c:pt idx="166">
                  <c:v>965</c:v>
                </c:pt>
                <c:pt idx="167">
                  <c:v>966</c:v>
                </c:pt>
                <c:pt idx="168">
                  <c:v>967</c:v>
                </c:pt>
                <c:pt idx="169">
                  <c:v>968</c:v>
                </c:pt>
                <c:pt idx="170">
                  <c:v>969</c:v>
                </c:pt>
                <c:pt idx="171">
                  <c:v>970</c:v>
                </c:pt>
                <c:pt idx="172">
                  <c:v>971</c:v>
                </c:pt>
                <c:pt idx="173">
                  <c:v>972</c:v>
                </c:pt>
                <c:pt idx="174">
                  <c:v>973</c:v>
                </c:pt>
                <c:pt idx="175">
                  <c:v>974</c:v>
                </c:pt>
                <c:pt idx="176">
                  <c:v>975</c:v>
                </c:pt>
                <c:pt idx="177">
                  <c:v>976</c:v>
                </c:pt>
                <c:pt idx="178">
                  <c:v>977</c:v>
                </c:pt>
                <c:pt idx="179">
                  <c:v>978</c:v>
                </c:pt>
                <c:pt idx="180">
                  <c:v>979</c:v>
                </c:pt>
                <c:pt idx="181">
                  <c:v>980</c:v>
                </c:pt>
                <c:pt idx="182">
                  <c:v>981</c:v>
                </c:pt>
                <c:pt idx="183">
                  <c:v>982</c:v>
                </c:pt>
                <c:pt idx="184">
                  <c:v>983</c:v>
                </c:pt>
                <c:pt idx="185">
                  <c:v>984</c:v>
                </c:pt>
                <c:pt idx="186">
                  <c:v>985</c:v>
                </c:pt>
                <c:pt idx="187">
                  <c:v>986</c:v>
                </c:pt>
                <c:pt idx="188">
                  <c:v>987</c:v>
                </c:pt>
                <c:pt idx="189">
                  <c:v>988</c:v>
                </c:pt>
                <c:pt idx="190">
                  <c:v>989</c:v>
                </c:pt>
                <c:pt idx="191">
                  <c:v>990</c:v>
                </c:pt>
                <c:pt idx="192">
                  <c:v>991</c:v>
                </c:pt>
                <c:pt idx="193">
                  <c:v>992</c:v>
                </c:pt>
                <c:pt idx="194">
                  <c:v>993</c:v>
                </c:pt>
                <c:pt idx="195">
                  <c:v>994</c:v>
                </c:pt>
                <c:pt idx="196">
                  <c:v>995</c:v>
                </c:pt>
                <c:pt idx="197">
                  <c:v>996</c:v>
                </c:pt>
                <c:pt idx="198">
                  <c:v>997</c:v>
                </c:pt>
                <c:pt idx="199">
                  <c:v>998</c:v>
                </c:pt>
                <c:pt idx="200">
                  <c:v>999</c:v>
                </c:pt>
                <c:pt idx="201">
                  <c:v>1000</c:v>
                </c:pt>
                <c:pt idx="202">
                  <c:v>1001</c:v>
                </c:pt>
                <c:pt idx="203">
                  <c:v>1002</c:v>
                </c:pt>
                <c:pt idx="204">
                  <c:v>1003</c:v>
                </c:pt>
                <c:pt idx="205">
                  <c:v>1004</c:v>
                </c:pt>
                <c:pt idx="206">
                  <c:v>1005</c:v>
                </c:pt>
                <c:pt idx="207">
                  <c:v>1006</c:v>
                </c:pt>
                <c:pt idx="208">
                  <c:v>1007</c:v>
                </c:pt>
                <c:pt idx="209">
                  <c:v>1008</c:v>
                </c:pt>
                <c:pt idx="210">
                  <c:v>1009</c:v>
                </c:pt>
                <c:pt idx="211">
                  <c:v>1010</c:v>
                </c:pt>
                <c:pt idx="212">
                  <c:v>1011</c:v>
                </c:pt>
                <c:pt idx="213">
                  <c:v>1012</c:v>
                </c:pt>
                <c:pt idx="214">
                  <c:v>1013</c:v>
                </c:pt>
                <c:pt idx="215">
                  <c:v>1014</c:v>
                </c:pt>
                <c:pt idx="216">
                  <c:v>1015</c:v>
                </c:pt>
                <c:pt idx="217">
                  <c:v>1016</c:v>
                </c:pt>
                <c:pt idx="218">
                  <c:v>1017</c:v>
                </c:pt>
                <c:pt idx="219">
                  <c:v>1018</c:v>
                </c:pt>
                <c:pt idx="220">
                  <c:v>1019</c:v>
                </c:pt>
                <c:pt idx="221">
                  <c:v>1020</c:v>
                </c:pt>
                <c:pt idx="222">
                  <c:v>1021</c:v>
                </c:pt>
                <c:pt idx="223">
                  <c:v>1022</c:v>
                </c:pt>
                <c:pt idx="224">
                  <c:v>1023</c:v>
                </c:pt>
                <c:pt idx="225">
                  <c:v>1024</c:v>
                </c:pt>
                <c:pt idx="226">
                  <c:v>1025</c:v>
                </c:pt>
                <c:pt idx="227">
                  <c:v>1026</c:v>
                </c:pt>
                <c:pt idx="228">
                  <c:v>1027</c:v>
                </c:pt>
                <c:pt idx="229">
                  <c:v>1028</c:v>
                </c:pt>
                <c:pt idx="230">
                  <c:v>1029</c:v>
                </c:pt>
                <c:pt idx="231">
                  <c:v>1030</c:v>
                </c:pt>
                <c:pt idx="232">
                  <c:v>1031</c:v>
                </c:pt>
                <c:pt idx="233">
                  <c:v>1032</c:v>
                </c:pt>
                <c:pt idx="234">
                  <c:v>1033</c:v>
                </c:pt>
                <c:pt idx="235">
                  <c:v>1034</c:v>
                </c:pt>
                <c:pt idx="236">
                  <c:v>1035</c:v>
                </c:pt>
                <c:pt idx="237">
                  <c:v>1036</c:v>
                </c:pt>
                <c:pt idx="238">
                  <c:v>1037</c:v>
                </c:pt>
                <c:pt idx="239">
                  <c:v>1038</c:v>
                </c:pt>
                <c:pt idx="240">
                  <c:v>1039</c:v>
                </c:pt>
                <c:pt idx="241">
                  <c:v>1040</c:v>
                </c:pt>
                <c:pt idx="242">
                  <c:v>1041</c:v>
                </c:pt>
                <c:pt idx="243">
                  <c:v>1042</c:v>
                </c:pt>
                <c:pt idx="244">
                  <c:v>1043</c:v>
                </c:pt>
                <c:pt idx="245">
                  <c:v>1044</c:v>
                </c:pt>
                <c:pt idx="246">
                  <c:v>1045</c:v>
                </c:pt>
                <c:pt idx="247">
                  <c:v>1046</c:v>
                </c:pt>
                <c:pt idx="248">
                  <c:v>1047</c:v>
                </c:pt>
                <c:pt idx="249">
                  <c:v>1048</c:v>
                </c:pt>
                <c:pt idx="250">
                  <c:v>1049</c:v>
                </c:pt>
                <c:pt idx="251">
                  <c:v>1050</c:v>
                </c:pt>
                <c:pt idx="252">
                  <c:v>1051</c:v>
                </c:pt>
                <c:pt idx="253">
                  <c:v>1052</c:v>
                </c:pt>
                <c:pt idx="254">
                  <c:v>1053</c:v>
                </c:pt>
                <c:pt idx="255">
                  <c:v>1054</c:v>
                </c:pt>
                <c:pt idx="256">
                  <c:v>1055</c:v>
                </c:pt>
                <c:pt idx="257">
                  <c:v>1056</c:v>
                </c:pt>
                <c:pt idx="258">
                  <c:v>1057</c:v>
                </c:pt>
                <c:pt idx="259">
                  <c:v>1058</c:v>
                </c:pt>
                <c:pt idx="260">
                  <c:v>1059</c:v>
                </c:pt>
                <c:pt idx="261">
                  <c:v>1060</c:v>
                </c:pt>
                <c:pt idx="262">
                  <c:v>1061</c:v>
                </c:pt>
                <c:pt idx="263">
                  <c:v>1062</c:v>
                </c:pt>
                <c:pt idx="264">
                  <c:v>1063</c:v>
                </c:pt>
                <c:pt idx="265">
                  <c:v>1064</c:v>
                </c:pt>
                <c:pt idx="266">
                  <c:v>1065</c:v>
                </c:pt>
                <c:pt idx="267">
                  <c:v>1066</c:v>
                </c:pt>
                <c:pt idx="268">
                  <c:v>1067</c:v>
                </c:pt>
                <c:pt idx="269">
                  <c:v>1068</c:v>
                </c:pt>
                <c:pt idx="270">
                  <c:v>1069</c:v>
                </c:pt>
                <c:pt idx="271">
                  <c:v>1070</c:v>
                </c:pt>
                <c:pt idx="272">
                  <c:v>1071</c:v>
                </c:pt>
                <c:pt idx="273">
                  <c:v>1072</c:v>
                </c:pt>
                <c:pt idx="274">
                  <c:v>1073</c:v>
                </c:pt>
                <c:pt idx="275">
                  <c:v>1074</c:v>
                </c:pt>
                <c:pt idx="276">
                  <c:v>1075</c:v>
                </c:pt>
                <c:pt idx="277">
                  <c:v>1076</c:v>
                </c:pt>
                <c:pt idx="278">
                  <c:v>1077</c:v>
                </c:pt>
                <c:pt idx="279">
                  <c:v>1078</c:v>
                </c:pt>
                <c:pt idx="280">
                  <c:v>1079</c:v>
                </c:pt>
                <c:pt idx="281">
                  <c:v>1080</c:v>
                </c:pt>
                <c:pt idx="282">
                  <c:v>1081</c:v>
                </c:pt>
                <c:pt idx="283">
                  <c:v>1082</c:v>
                </c:pt>
                <c:pt idx="284">
                  <c:v>1083</c:v>
                </c:pt>
                <c:pt idx="285">
                  <c:v>1084</c:v>
                </c:pt>
                <c:pt idx="286">
                  <c:v>1085</c:v>
                </c:pt>
                <c:pt idx="287">
                  <c:v>1086</c:v>
                </c:pt>
                <c:pt idx="288">
                  <c:v>1087</c:v>
                </c:pt>
                <c:pt idx="289">
                  <c:v>1088</c:v>
                </c:pt>
                <c:pt idx="290">
                  <c:v>1089</c:v>
                </c:pt>
                <c:pt idx="291">
                  <c:v>1090</c:v>
                </c:pt>
                <c:pt idx="292">
                  <c:v>1091</c:v>
                </c:pt>
                <c:pt idx="293">
                  <c:v>1092</c:v>
                </c:pt>
                <c:pt idx="294">
                  <c:v>1093</c:v>
                </c:pt>
                <c:pt idx="295">
                  <c:v>1094</c:v>
                </c:pt>
                <c:pt idx="296">
                  <c:v>1095</c:v>
                </c:pt>
                <c:pt idx="297">
                  <c:v>1096</c:v>
                </c:pt>
                <c:pt idx="298">
                  <c:v>1097</c:v>
                </c:pt>
                <c:pt idx="299">
                  <c:v>1098</c:v>
                </c:pt>
                <c:pt idx="300">
                  <c:v>1099</c:v>
                </c:pt>
                <c:pt idx="301">
                  <c:v>1100</c:v>
                </c:pt>
                <c:pt idx="302">
                  <c:v>1101</c:v>
                </c:pt>
                <c:pt idx="303">
                  <c:v>1102</c:v>
                </c:pt>
                <c:pt idx="304">
                  <c:v>1103</c:v>
                </c:pt>
                <c:pt idx="305">
                  <c:v>1104</c:v>
                </c:pt>
                <c:pt idx="306">
                  <c:v>1105</c:v>
                </c:pt>
                <c:pt idx="307">
                  <c:v>1106</c:v>
                </c:pt>
                <c:pt idx="308">
                  <c:v>1107</c:v>
                </c:pt>
                <c:pt idx="309">
                  <c:v>1108</c:v>
                </c:pt>
                <c:pt idx="310">
                  <c:v>1109</c:v>
                </c:pt>
                <c:pt idx="311">
                  <c:v>1110</c:v>
                </c:pt>
                <c:pt idx="312">
                  <c:v>1111</c:v>
                </c:pt>
                <c:pt idx="313">
                  <c:v>1112</c:v>
                </c:pt>
                <c:pt idx="314">
                  <c:v>1113</c:v>
                </c:pt>
                <c:pt idx="315">
                  <c:v>1114</c:v>
                </c:pt>
                <c:pt idx="316">
                  <c:v>1115</c:v>
                </c:pt>
                <c:pt idx="317">
                  <c:v>1116</c:v>
                </c:pt>
                <c:pt idx="318">
                  <c:v>1117</c:v>
                </c:pt>
                <c:pt idx="319">
                  <c:v>1118</c:v>
                </c:pt>
                <c:pt idx="320">
                  <c:v>1119</c:v>
                </c:pt>
                <c:pt idx="321">
                  <c:v>1120</c:v>
                </c:pt>
                <c:pt idx="322">
                  <c:v>1121</c:v>
                </c:pt>
                <c:pt idx="323">
                  <c:v>1122</c:v>
                </c:pt>
                <c:pt idx="324">
                  <c:v>1123</c:v>
                </c:pt>
                <c:pt idx="325">
                  <c:v>1124</c:v>
                </c:pt>
                <c:pt idx="326">
                  <c:v>1125</c:v>
                </c:pt>
                <c:pt idx="327">
                  <c:v>1126</c:v>
                </c:pt>
                <c:pt idx="328">
                  <c:v>1127</c:v>
                </c:pt>
                <c:pt idx="329">
                  <c:v>1128</c:v>
                </c:pt>
                <c:pt idx="330">
                  <c:v>1129</c:v>
                </c:pt>
                <c:pt idx="331">
                  <c:v>1130</c:v>
                </c:pt>
                <c:pt idx="332">
                  <c:v>1131</c:v>
                </c:pt>
                <c:pt idx="333">
                  <c:v>1132</c:v>
                </c:pt>
                <c:pt idx="334">
                  <c:v>1133</c:v>
                </c:pt>
                <c:pt idx="335">
                  <c:v>1134</c:v>
                </c:pt>
                <c:pt idx="336">
                  <c:v>1135</c:v>
                </c:pt>
                <c:pt idx="337">
                  <c:v>1136</c:v>
                </c:pt>
                <c:pt idx="338">
                  <c:v>1137</c:v>
                </c:pt>
                <c:pt idx="339">
                  <c:v>1138</c:v>
                </c:pt>
                <c:pt idx="340">
                  <c:v>1139</c:v>
                </c:pt>
                <c:pt idx="341">
                  <c:v>1140</c:v>
                </c:pt>
                <c:pt idx="342">
                  <c:v>1141</c:v>
                </c:pt>
                <c:pt idx="343">
                  <c:v>1142</c:v>
                </c:pt>
                <c:pt idx="344">
                  <c:v>1143</c:v>
                </c:pt>
                <c:pt idx="345">
                  <c:v>1144</c:v>
                </c:pt>
                <c:pt idx="346">
                  <c:v>1145</c:v>
                </c:pt>
                <c:pt idx="347">
                  <c:v>1146</c:v>
                </c:pt>
                <c:pt idx="348">
                  <c:v>1147</c:v>
                </c:pt>
                <c:pt idx="349">
                  <c:v>1148</c:v>
                </c:pt>
                <c:pt idx="350">
                  <c:v>1149</c:v>
                </c:pt>
                <c:pt idx="351">
                  <c:v>1150</c:v>
                </c:pt>
                <c:pt idx="352">
                  <c:v>1151</c:v>
                </c:pt>
                <c:pt idx="353">
                  <c:v>1152</c:v>
                </c:pt>
                <c:pt idx="354">
                  <c:v>1153</c:v>
                </c:pt>
                <c:pt idx="355">
                  <c:v>1154</c:v>
                </c:pt>
                <c:pt idx="356">
                  <c:v>1155</c:v>
                </c:pt>
                <c:pt idx="357">
                  <c:v>1156</c:v>
                </c:pt>
                <c:pt idx="358">
                  <c:v>1157</c:v>
                </c:pt>
                <c:pt idx="359">
                  <c:v>1158</c:v>
                </c:pt>
                <c:pt idx="360">
                  <c:v>1159</c:v>
                </c:pt>
                <c:pt idx="361">
                  <c:v>1160</c:v>
                </c:pt>
                <c:pt idx="362">
                  <c:v>1161</c:v>
                </c:pt>
                <c:pt idx="363">
                  <c:v>1162</c:v>
                </c:pt>
                <c:pt idx="364">
                  <c:v>1163</c:v>
                </c:pt>
                <c:pt idx="365">
                  <c:v>1164</c:v>
                </c:pt>
                <c:pt idx="366">
                  <c:v>1165</c:v>
                </c:pt>
                <c:pt idx="367">
                  <c:v>1166</c:v>
                </c:pt>
                <c:pt idx="368">
                  <c:v>1167</c:v>
                </c:pt>
                <c:pt idx="369">
                  <c:v>1168</c:v>
                </c:pt>
                <c:pt idx="370">
                  <c:v>1169</c:v>
                </c:pt>
                <c:pt idx="371">
                  <c:v>1170</c:v>
                </c:pt>
                <c:pt idx="372">
                  <c:v>1171</c:v>
                </c:pt>
                <c:pt idx="373">
                  <c:v>1172</c:v>
                </c:pt>
                <c:pt idx="374">
                  <c:v>1173</c:v>
                </c:pt>
                <c:pt idx="375">
                  <c:v>1174</c:v>
                </c:pt>
                <c:pt idx="376">
                  <c:v>1175</c:v>
                </c:pt>
                <c:pt idx="377">
                  <c:v>1176</c:v>
                </c:pt>
                <c:pt idx="378">
                  <c:v>1177</c:v>
                </c:pt>
                <c:pt idx="379">
                  <c:v>1178</c:v>
                </c:pt>
                <c:pt idx="380">
                  <c:v>1179</c:v>
                </c:pt>
                <c:pt idx="381">
                  <c:v>1180</c:v>
                </c:pt>
                <c:pt idx="382">
                  <c:v>1181</c:v>
                </c:pt>
                <c:pt idx="383">
                  <c:v>1182</c:v>
                </c:pt>
                <c:pt idx="384">
                  <c:v>1183</c:v>
                </c:pt>
                <c:pt idx="385">
                  <c:v>1184</c:v>
                </c:pt>
                <c:pt idx="386">
                  <c:v>1185</c:v>
                </c:pt>
                <c:pt idx="387">
                  <c:v>1186</c:v>
                </c:pt>
                <c:pt idx="388">
                  <c:v>1187</c:v>
                </c:pt>
                <c:pt idx="389">
                  <c:v>1188</c:v>
                </c:pt>
                <c:pt idx="390">
                  <c:v>1189</c:v>
                </c:pt>
                <c:pt idx="391">
                  <c:v>1190</c:v>
                </c:pt>
                <c:pt idx="392">
                  <c:v>1191</c:v>
                </c:pt>
                <c:pt idx="393">
                  <c:v>1192</c:v>
                </c:pt>
                <c:pt idx="394">
                  <c:v>1193</c:v>
                </c:pt>
                <c:pt idx="395">
                  <c:v>1194</c:v>
                </c:pt>
                <c:pt idx="396">
                  <c:v>1195</c:v>
                </c:pt>
                <c:pt idx="397">
                  <c:v>1196</c:v>
                </c:pt>
                <c:pt idx="398">
                  <c:v>1197</c:v>
                </c:pt>
                <c:pt idx="399">
                  <c:v>1198</c:v>
                </c:pt>
                <c:pt idx="400">
                  <c:v>1199</c:v>
                </c:pt>
              </c:numCache>
            </c:numRef>
          </c:xVal>
          <c:yVal>
            <c:numRef>
              <c:f>Blatt1!$C$800:$C$1200</c:f>
              <c:numCache>
                <c:formatCode>General</c:formatCode>
                <c:ptCount val="401"/>
                <c:pt idx="0">
                  <c:v>30018698080</c:v>
                </c:pt>
                <c:pt idx="1">
                  <c:v>30018713220</c:v>
                </c:pt>
                <c:pt idx="2">
                  <c:v>30018708880</c:v>
                </c:pt>
                <c:pt idx="3">
                  <c:v>30018690820</c:v>
                </c:pt>
                <c:pt idx="4">
                  <c:v>30018723040</c:v>
                </c:pt>
                <c:pt idx="5">
                  <c:v>30018707040</c:v>
                </c:pt>
                <c:pt idx="6">
                  <c:v>30018703740</c:v>
                </c:pt>
                <c:pt idx="7">
                  <c:v>30018705520</c:v>
                </c:pt>
                <c:pt idx="8">
                  <c:v>30018704960</c:v>
                </c:pt>
                <c:pt idx="9">
                  <c:v>30018693360</c:v>
                </c:pt>
                <c:pt idx="10">
                  <c:v>30018709500</c:v>
                </c:pt>
                <c:pt idx="11">
                  <c:v>30018701760</c:v>
                </c:pt>
                <c:pt idx="12">
                  <c:v>30018687720</c:v>
                </c:pt>
                <c:pt idx="13">
                  <c:v>30018702520</c:v>
                </c:pt>
                <c:pt idx="14">
                  <c:v>30018699200</c:v>
                </c:pt>
                <c:pt idx="15">
                  <c:v>30018697840</c:v>
                </c:pt>
                <c:pt idx="16">
                  <c:v>30018703080</c:v>
                </c:pt>
                <c:pt idx="17">
                  <c:v>30018725520</c:v>
                </c:pt>
                <c:pt idx="18">
                  <c:v>30018719120</c:v>
                </c:pt>
                <c:pt idx="19">
                  <c:v>30018703680</c:v>
                </c:pt>
                <c:pt idx="20">
                  <c:v>30018728760</c:v>
                </c:pt>
                <c:pt idx="21">
                  <c:v>30018710860</c:v>
                </c:pt>
                <c:pt idx="22">
                  <c:v>30018705040</c:v>
                </c:pt>
                <c:pt idx="23">
                  <c:v>30018739080</c:v>
                </c:pt>
                <c:pt idx="24">
                  <c:v>30018709560</c:v>
                </c:pt>
                <c:pt idx="25">
                  <c:v>30018722320</c:v>
                </c:pt>
                <c:pt idx="26">
                  <c:v>30018740860</c:v>
                </c:pt>
                <c:pt idx="27">
                  <c:v>30018712580</c:v>
                </c:pt>
                <c:pt idx="28">
                  <c:v>30018688940</c:v>
                </c:pt>
                <c:pt idx="29">
                  <c:v>30018751340</c:v>
                </c:pt>
                <c:pt idx="30">
                  <c:v>30018693360</c:v>
                </c:pt>
                <c:pt idx="31">
                  <c:v>30018697180</c:v>
                </c:pt>
                <c:pt idx="32">
                  <c:v>30018751300</c:v>
                </c:pt>
                <c:pt idx="33">
                  <c:v>30018712160</c:v>
                </c:pt>
                <c:pt idx="34">
                  <c:v>30018701080</c:v>
                </c:pt>
                <c:pt idx="35">
                  <c:v>30018751280</c:v>
                </c:pt>
                <c:pt idx="36">
                  <c:v>30018711420</c:v>
                </c:pt>
                <c:pt idx="37">
                  <c:v>30018717860</c:v>
                </c:pt>
                <c:pt idx="38">
                  <c:v>30018755120</c:v>
                </c:pt>
                <c:pt idx="39">
                  <c:v>30018710080</c:v>
                </c:pt>
                <c:pt idx="40">
                  <c:v>30018706900</c:v>
                </c:pt>
                <c:pt idx="41">
                  <c:v>30018751280</c:v>
                </c:pt>
                <c:pt idx="42">
                  <c:v>30018692180</c:v>
                </c:pt>
                <c:pt idx="43">
                  <c:v>30018709580</c:v>
                </c:pt>
                <c:pt idx="44">
                  <c:v>30018757820</c:v>
                </c:pt>
                <c:pt idx="45">
                  <c:v>30018705700</c:v>
                </c:pt>
                <c:pt idx="46">
                  <c:v>30018714000</c:v>
                </c:pt>
                <c:pt idx="47">
                  <c:v>30018758400</c:v>
                </c:pt>
                <c:pt idx="48">
                  <c:v>30018694700</c:v>
                </c:pt>
                <c:pt idx="49">
                  <c:v>30018692040</c:v>
                </c:pt>
                <c:pt idx="50">
                  <c:v>30018751280</c:v>
                </c:pt>
                <c:pt idx="51">
                  <c:v>30018697340</c:v>
                </c:pt>
                <c:pt idx="52">
                  <c:v>30018685860</c:v>
                </c:pt>
                <c:pt idx="53">
                  <c:v>30018730840</c:v>
                </c:pt>
                <c:pt idx="54">
                  <c:v>30018708140</c:v>
                </c:pt>
                <c:pt idx="55">
                  <c:v>30018729320</c:v>
                </c:pt>
                <c:pt idx="56">
                  <c:v>30018707600</c:v>
                </c:pt>
                <c:pt idx="57">
                  <c:v>30018735820</c:v>
                </c:pt>
                <c:pt idx="58">
                  <c:v>30018698540</c:v>
                </c:pt>
                <c:pt idx="59">
                  <c:v>30018740280</c:v>
                </c:pt>
                <c:pt idx="60">
                  <c:v>30018726840</c:v>
                </c:pt>
                <c:pt idx="61">
                  <c:v>30018743500</c:v>
                </c:pt>
                <c:pt idx="62">
                  <c:v>30018701740</c:v>
                </c:pt>
                <c:pt idx="63">
                  <c:v>30018748760</c:v>
                </c:pt>
                <c:pt idx="64">
                  <c:v>30018684440</c:v>
                </c:pt>
                <c:pt idx="65">
                  <c:v>30018748800</c:v>
                </c:pt>
                <c:pt idx="66">
                  <c:v>30018720440</c:v>
                </c:pt>
                <c:pt idx="67">
                  <c:v>30018749920</c:v>
                </c:pt>
                <c:pt idx="68">
                  <c:v>30018716600</c:v>
                </c:pt>
                <c:pt idx="69">
                  <c:v>30018749920</c:v>
                </c:pt>
                <c:pt idx="70">
                  <c:v>30018688300</c:v>
                </c:pt>
                <c:pt idx="71">
                  <c:v>30018749980</c:v>
                </c:pt>
                <c:pt idx="72">
                  <c:v>30018710800</c:v>
                </c:pt>
                <c:pt idx="73">
                  <c:v>30018737480</c:v>
                </c:pt>
                <c:pt idx="74">
                  <c:v>30018711340</c:v>
                </c:pt>
                <c:pt idx="75">
                  <c:v>30018752480</c:v>
                </c:pt>
                <c:pt idx="76">
                  <c:v>30018685080</c:v>
                </c:pt>
                <c:pt idx="77">
                  <c:v>30018752500</c:v>
                </c:pt>
                <c:pt idx="78">
                  <c:v>30018730720</c:v>
                </c:pt>
                <c:pt idx="79">
                  <c:v>30018753820</c:v>
                </c:pt>
                <c:pt idx="80">
                  <c:v>30018728160</c:v>
                </c:pt>
                <c:pt idx="81">
                  <c:v>30018758320</c:v>
                </c:pt>
                <c:pt idx="82">
                  <c:v>30018731400</c:v>
                </c:pt>
                <c:pt idx="83">
                  <c:v>30018737480</c:v>
                </c:pt>
                <c:pt idx="84">
                  <c:v>30018744920</c:v>
                </c:pt>
                <c:pt idx="85">
                  <c:v>30018746200</c:v>
                </c:pt>
                <c:pt idx="86">
                  <c:v>30018746840</c:v>
                </c:pt>
                <c:pt idx="87">
                  <c:v>30018748720</c:v>
                </c:pt>
                <c:pt idx="88">
                  <c:v>30018749940</c:v>
                </c:pt>
                <c:pt idx="89">
                  <c:v>30018751300</c:v>
                </c:pt>
                <c:pt idx="90">
                  <c:v>30018757760</c:v>
                </c:pt>
                <c:pt idx="91">
                  <c:v>30018759640</c:v>
                </c:pt>
                <c:pt idx="92">
                  <c:v>30018762780</c:v>
                </c:pt>
                <c:pt idx="93">
                  <c:v>30018764100</c:v>
                </c:pt>
                <c:pt idx="94">
                  <c:v>30018764720</c:v>
                </c:pt>
                <c:pt idx="95">
                  <c:v>30018767860</c:v>
                </c:pt>
                <c:pt idx="96">
                  <c:v>30018765340</c:v>
                </c:pt>
                <c:pt idx="97">
                  <c:v>30018796180</c:v>
                </c:pt>
                <c:pt idx="98">
                  <c:v>30018783420</c:v>
                </c:pt>
                <c:pt idx="99">
                  <c:v>30018806540</c:v>
                </c:pt>
                <c:pt idx="100">
                  <c:v>30018776980</c:v>
                </c:pt>
                <c:pt idx="101">
                  <c:v>30018796160</c:v>
                </c:pt>
                <c:pt idx="102">
                  <c:v>30018802660</c:v>
                </c:pt>
                <c:pt idx="103">
                  <c:v>30018808500</c:v>
                </c:pt>
                <c:pt idx="104">
                  <c:v>30018766640</c:v>
                </c:pt>
                <c:pt idx="105">
                  <c:v>30018766020</c:v>
                </c:pt>
                <c:pt idx="106">
                  <c:v>30018793660</c:v>
                </c:pt>
                <c:pt idx="107">
                  <c:v>30018826440</c:v>
                </c:pt>
                <c:pt idx="108">
                  <c:v>30018795540</c:v>
                </c:pt>
                <c:pt idx="109">
                  <c:v>30018802580</c:v>
                </c:pt>
                <c:pt idx="110">
                  <c:v>30018796820</c:v>
                </c:pt>
                <c:pt idx="111">
                  <c:v>30018791080</c:v>
                </c:pt>
                <c:pt idx="112">
                  <c:v>30018775000</c:v>
                </c:pt>
                <c:pt idx="113">
                  <c:v>30018766060</c:v>
                </c:pt>
                <c:pt idx="114">
                  <c:v>30018782060</c:v>
                </c:pt>
                <c:pt idx="115">
                  <c:v>30018771120</c:v>
                </c:pt>
                <c:pt idx="116">
                  <c:v>30018812220</c:v>
                </c:pt>
                <c:pt idx="117">
                  <c:v>30018775040</c:v>
                </c:pt>
                <c:pt idx="118">
                  <c:v>30018780780</c:v>
                </c:pt>
                <c:pt idx="119">
                  <c:v>30018813080</c:v>
                </c:pt>
                <c:pt idx="120">
                  <c:v>30018846360</c:v>
                </c:pt>
                <c:pt idx="121">
                  <c:v>30018798780</c:v>
                </c:pt>
                <c:pt idx="122">
                  <c:v>30018765460</c:v>
                </c:pt>
                <c:pt idx="123">
                  <c:v>30018814200</c:v>
                </c:pt>
                <c:pt idx="124">
                  <c:v>30018804700</c:v>
                </c:pt>
                <c:pt idx="125">
                  <c:v>30018779560</c:v>
                </c:pt>
                <c:pt idx="126">
                  <c:v>30018820760</c:v>
                </c:pt>
                <c:pt idx="127">
                  <c:v>30018790360</c:v>
                </c:pt>
                <c:pt idx="128">
                  <c:v>30018777560</c:v>
                </c:pt>
                <c:pt idx="129">
                  <c:v>30018825800</c:v>
                </c:pt>
                <c:pt idx="130">
                  <c:v>30018776980</c:v>
                </c:pt>
                <c:pt idx="131">
                  <c:v>30018796120</c:v>
                </c:pt>
                <c:pt idx="132">
                  <c:v>30018828320</c:v>
                </c:pt>
                <c:pt idx="133">
                  <c:v>30018773860</c:v>
                </c:pt>
                <c:pt idx="134">
                  <c:v>30018798860</c:v>
                </c:pt>
                <c:pt idx="135">
                  <c:v>30018828420</c:v>
                </c:pt>
                <c:pt idx="136">
                  <c:v>30018780160</c:v>
                </c:pt>
                <c:pt idx="137">
                  <c:v>30018776420</c:v>
                </c:pt>
                <c:pt idx="138">
                  <c:v>30018835540</c:v>
                </c:pt>
                <c:pt idx="139">
                  <c:v>30018785340</c:v>
                </c:pt>
                <c:pt idx="140">
                  <c:v>30018771840</c:v>
                </c:pt>
                <c:pt idx="141">
                  <c:v>30018844960</c:v>
                </c:pt>
                <c:pt idx="142">
                  <c:v>30018784080</c:v>
                </c:pt>
                <c:pt idx="143">
                  <c:v>30018793740</c:v>
                </c:pt>
                <c:pt idx="144">
                  <c:v>30018766060</c:v>
                </c:pt>
                <c:pt idx="145">
                  <c:v>30018789120</c:v>
                </c:pt>
                <c:pt idx="146">
                  <c:v>30018782220</c:v>
                </c:pt>
                <c:pt idx="147">
                  <c:v>30018772400</c:v>
                </c:pt>
                <c:pt idx="148">
                  <c:v>30018806420</c:v>
                </c:pt>
                <c:pt idx="149">
                  <c:v>30018785260</c:v>
                </c:pt>
                <c:pt idx="150">
                  <c:v>30018809220</c:v>
                </c:pt>
                <c:pt idx="151">
                  <c:v>30018778240</c:v>
                </c:pt>
                <c:pt idx="152">
                  <c:v>30018805940</c:v>
                </c:pt>
                <c:pt idx="153">
                  <c:v>30018846620</c:v>
                </c:pt>
                <c:pt idx="154">
                  <c:v>30018815380</c:v>
                </c:pt>
                <c:pt idx="155">
                  <c:v>30018794420</c:v>
                </c:pt>
                <c:pt idx="156">
                  <c:v>30018815520</c:v>
                </c:pt>
                <c:pt idx="157">
                  <c:v>30018773140</c:v>
                </c:pt>
                <c:pt idx="158">
                  <c:v>30018817400</c:v>
                </c:pt>
                <c:pt idx="159">
                  <c:v>30018787860</c:v>
                </c:pt>
                <c:pt idx="160">
                  <c:v>30018817480</c:v>
                </c:pt>
                <c:pt idx="161">
                  <c:v>30018793020</c:v>
                </c:pt>
                <c:pt idx="162">
                  <c:v>30018819400</c:v>
                </c:pt>
                <c:pt idx="163">
                  <c:v>30018773160</c:v>
                </c:pt>
                <c:pt idx="164">
                  <c:v>30018820700</c:v>
                </c:pt>
                <c:pt idx="165">
                  <c:v>30018769840</c:v>
                </c:pt>
                <c:pt idx="166">
                  <c:v>30018820760</c:v>
                </c:pt>
                <c:pt idx="167">
                  <c:v>30018777020</c:v>
                </c:pt>
                <c:pt idx="168">
                  <c:v>30018821120</c:v>
                </c:pt>
                <c:pt idx="169">
                  <c:v>30018798180</c:v>
                </c:pt>
                <c:pt idx="170">
                  <c:v>30018825120</c:v>
                </c:pt>
                <c:pt idx="171">
                  <c:v>30018807180</c:v>
                </c:pt>
                <c:pt idx="172">
                  <c:v>30018827000</c:v>
                </c:pt>
                <c:pt idx="173">
                  <c:v>30018816800</c:v>
                </c:pt>
                <c:pt idx="174">
                  <c:v>30018828980</c:v>
                </c:pt>
                <c:pt idx="175">
                  <c:v>30018806520</c:v>
                </c:pt>
                <c:pt idx="176">
                  <c:v>30018829700</c:v>
                </c:pt>
                <c:pt idx="177">
                  <c:v>30018819980</c:v>
                </c:pt>
                <c:pt idx="178">
                  <c:v>30018830300</c:v>
                </c:pt>
                <c:pt idx="179">
                  <c:v>30018818740</c:v>
                </c:pt>
                <c:pt idx="180">
                  <c:v>30018832860</c:v>
                </c:pt>
                <c:pt idx="181">
                  <c:v>30018824600</c:v>
                </c:pt>
                <c:pt idx="182">
                  <c:v>30018833460</c:v>
                </c:pt>
                <c:pt idx="183">
                  <c:v>30018832860</c:v>
                </c:pt>
                <c:pt idx="184">
                  <c:v>30018834860</c:v>
                </c:pt>
                <c:pt idx="185">
                  <c:v>30018837920</c:v>
                </c:pt>
                <c:pt idx="186">
                  <c:v>30018838640</c:v>
                </c:pt>
                <c:pt idx="187">
                  <c:v>30018834860</c:v>
                </c:pt>
                <c:pt idx="188">
                  <c:v>30018843860</c:v>
                </c:pt>
                <c:pt idx="189">
                  <c:v>30018843200</c:v>
                </c:pt>
                <c:pt idx="190">
                  <c:v>30018845160</c:v>
                </c:pt>
                <c:pt idx="191">
                  <c:v>30018846360</c:v>
                </c:pt>
                <c:pt idx="192">
                  <c:v>30018868220</c:v>
                </c:pt>
                <c:pt idx="193">
                  <c:v>30018887440</c:v>
                </c:pt>
                <c:pt idx="194">
                  <c:v>30018879060</c:v>
                </c:pt>
                <c:pt idx="195">
                  <c:v>30018865640</c:v>
                </c:pt>
                <c:pt idx="196">
                  <c:v>30018866780</c:v>
                </c:pt>
                <c:pt idx="197">
                  <c:v>30018863720</c:v>
                </c:pt>
                <c:pt idx="198">
                  <c:v>30018866800</c:v>
                </c:pt>
                <c:pt idx="199">
                  <c:v>30018865560</c:v>
                </c:pt>
                <c:pt idx="200">
                  <c:v>30018866780</c:v>
                </c:pt>
                <c:pt idx="201">
                  <c:v>30018859200</c:v>
                </c:pt>
                <c:pt idx="202">
                  <c:v>30018854740</c:v>
                </c:pt>
                <c:pt idx="203">
                  <c:v>30018871360</c:v>
                </c:pt>
                <c:pt idx="204">
                  <c:v>30018872160</c:v>
                </c:pt>
                <c:pt idx="205">
                  <c:v>30018860500</c:v>
                </c:pt>
                <c:pt idx="206">
                  <c:v>30018859120</c:v>
                </c:pt>
                <c:pt idx="207">
                  <c:v>30018861720</c:v>
                </c:pt>
                <c:pt idx="208">
                  <c:v>30018866800</c:v>
                </c:pt>
                <c:pt idx="209">
                  <c:v>30018884860</c:v>
                </c:pt>
                <c:pt idx="210">
                  <c:v>30018881020</c:v>
                </c:pt>
                <c:pt idx="211">
                  <c:v>30018852720</c:v>
                </c:pt>
                <c:pt idx="212">
                  <c:v>30018869560</c:v>
                </c:pt>
                <c:pt idx="213">
                  <c:v>30018868800</c:v>
                </c:pt>
                <c:pt idx="214">
                  <c:v>30018847020</c:v>
                </c:pt>
                <c:pt idx="215">
                  <c:v>30018868280</c:v>
                </c:pt>
                <c:pt idx="216">
                  <c:v>30018906120</c:v>
                </c:pt>
                <c:pt idx="217">
                  <c:v>30018872000</c:v>
                </c:pt>
                <c:pt idx="218">
                  <c:v>30018850880</c:v>
                </c:pt>
                <c:pt idx="219">
                  <c:v>30018868180</c:v>
                </c:pt>
                <c:pt idx="220">
                  <c:v>30018915160</c:v>
                </c:pt>
                <c:pt idx="221">
                  <c:v>30018866960</c:v>
                </c:pt>
                <c:pt idx="222">
                  <c:v>30018854080</c:v>
                </c:pt>
                <c:pt idx="223">
                  <c:v>30018885520</c:v>
                </c:pt>
                <c:pt idx="224">
                  <c:v>30018922240</c:v>
                </c:pt>
                <c:pt idx="225">
                  <c:v>30018871940</c:v>
                </c:pt>
                <c:pt idx="226">
                  <c:v>30018866800</c:v>
                </c:pt>
                <c:pt idx="227">
                  <c:v>30018880960</c:v>
                </c:pt>
                <c:pt idx="228">
                  <c:v>30018925380</c:v>
                </c:pt>
                <c:pt idx="229">
                  <c:v>30018880380</c:v>
                </c:pt>
                <c:pt idx="230">
                  <c:v>30018866780</c:v>
                </c:pt>
                <c:pt idx="231">
                  <c:v>30018865640</c:v>
                </c:pt>
                <c:pt idx="232">
                  <c:v>30018926160</c:v>
                </c:pt>
                <c:pt idx="233">
                  <c:v>30018881760</c:v>
                </c:pt>
                <c:pt idx="234">
                  <c:v>30018852040</c:v>
                </c:pt>
                <c:pt idx="235">
                  <c:v>30018881080</c:v>
                </c:pt>
                <c:pt idx="236">
                  <c:v>30018856000</c:v>
                </c:pt>
                <c:pt idx="237">
                  <c:v>30018859740</c:v>
                </c:pt>
                <c:pt idx="238">
                  <c:v>30018869440</c:v>
                </c:pt>
                <c:pt idx="239">
                  <c:v>30018870240</c:v>
                </c:pt>
                <c:pt idx="240">
                  <c:v>30018850780</c:v>
                </c:pt>
                <c:pt idx="241">
                  <c:v>30018892020</c:v>
                </c:pt>
                <c:pt idx="242">
                  <c:v>30018878460</c:v>
                </c:pt>
                <c:pt idx="243">
                  <c:v>30018866780</c:v>
                </c:pt>
                <c:pt idx="244">
                  <c:v>30018897760</c:v>
                </c:pt>
                <c:pt idx="245">
                  <c:v>30018863740</c:v>
                </c:pt>
                <c:pt idx="246">
                  <c:v>30018866780</c:v>
                </c:pt>
                <c:pt idx="247">
                  <c:v>30018899800</c:v>
                </c:pt>
                <c:pt idx="248">
                  <c:v>30018866780</c:v>
                </c:pt>
                <c:pt idx="249">
                  <c:v>30018860420</c:v>
                </c:pt>
                <c:pt idx="250">
                  <c:v>30018909280</c:v>
                </c:pt>
                <c:pt idx="251">
                  <c:v>30018870160</c:v>
                </c:pt>
                <c:pt idx="252">
                  <c:v>30018849520</c:v>
                </c:pt>
                <c:pt idx="253">
                  <c:v>30018925340</c:v>
                </c:pt>
                <c:pt idx="254">
                  <c:v>30018852820</c:v>
                </c:pt>
                <c:pt idx="255">
                  <c:v>30018872020</c:v>
                </c:pt>
                <c:pt idx="256">
                  <c:v>30018877160</c:v>
                </c:pt>
                <c:pt idx="257">
                  <c:v>30018866780</c:v>
                </c:pt>
                <c:pt idx="258">
                  <c:v>30018891420</c:v>
                </c:pt>
                <c:pt idx="259">
                  <c:v>30018859760</c:v>
                </c:pt>
                <c:pt idx="260">
                  <c:v>30018859120</c:v>
                </c:pt>
                <c:pt idx="261">
                  <c:v>30018872800</c:v>
                </c:pt>
                <c:pt idx="262">
                  <c:v>30018888720</c:v>
                </c:pt>
                <c:pt idx="263">
                  <c:v>30018892640</c:v>
                </c:pt>
                <c:pt idx="264">
                  <c:v>30018848920</c:v>
                </c:pt>
                <c:pt idx="265">
                  <c:v>30018873840</c:v>
                </c:pt>
                <c:pt idx="266">
                  <c:v>30018854780</c:v>
                </c:pt>
                <c:pt idx="267">
                  <c:v>30018865100</c:v>
                </c:pt>
                <c:pt idx="268">
                  <c:v>30018892020</c:v>
                </c:pt>
                <c:pt idx="269">
                  <c:v>30018893800</c:v>
                </c:pt>
                <c:pt idx="270">
                  <c:v>30018896460</c:v>
                </c:pt>
                <c:pt idx="271">
                  <c:v>30018892580</c:v>
                </c:pt>
                <c:pt idx="272">
                  <c:v>30018902960</c:v>
                </c:pt>
                <c:pt idx="273">
                  <c:v>30018895240</c:v>
                </c:pt>
                <c:pt idx="274">
                  <c:v>30018903580</c:v>
                </c:pt>
                <c:pt idx="275">
                  <c:v>30018899100</c:v>
                </c:pt>
                <c:pt idx="276">
                  <c:v>30018911320</c:v>
                </c:pt>
                <c:pt idx="277">
                  <c:v>30018910600</c:v>
                </c:pt>
                <c:pt idx="278">
                  <c:v>30018911840</c:v>
                </c:pt>
                <c:pt idx="279">
                  <c:v>30018908660</c:v>
                </c:pt>
                <c:pt idx="280">
                  <c:v>30018915680</c:v>
                </c:pt>
                <c:pt idx="281">
                  <c:v>30018910540</c:v>
                </c:pt>
                <c:pt idx="282">
                  <c:v>30018901300</c:v>
                </c:pt>
                <c:pt idx="283">
                  <c:v>30018913780</c:v>
                </c:pt>
                <c:pt idx="284">
                  <c:v>30018917040</c:v>
                </c:pt>
                <c:pt idx="285">
                  <c:v>30018915200</c:v>
                </c:pt>
                <c:pt idx="286">
                  <c:v>30018918200</c:v>
                </c:pt>
                <c:pt idx="287">
                  <c:v>30018920160</c:v>
                </c:pt>
                <c:pt idx="288">
                  <c:v>30018922940</c:v>
                </c:pt>
                <c:pt idx="289">
                  <c:v>30018923580</c:v>
                </c:pt>
                <c:pt idx="290">
                  <c:v>30018924640</c:v>
                </c:pt>
                <c:pt idx="291">
                  <c:v>30018846720</c:v>
                </c:pt>
                <c:pt idx="292">
                  <c:v>30018927980</c:v>
                </c:pt>
                <c:pt idx="293">
                  <c:v>30018945340</c:v>
                </c:pt>
                <c:pt idx="294">
                  <c:v>30018937620</c:v>
                </c:pt>
                <c:pt idx="295">
                  <c:v>30018960040</c:v>
                </c:pt>
                <c:pt idx="296">
                  <c:v>30018954980</c:v>
                </c:pt>
                <c:pt idx="297">
                  <c:v>30018978060</c:v>
                </c:pt>
                <c:pt idx="298">
                  <c:v>30018946040</c:v>
                </c:pt>
                <c:pt idx="299">
                  <c:v>30018944580</c:v>
                </c:pt>
                <c:pt idx="300">
                  <c:v>30018936300</c:v>
                </c:pt>
                <c:pt idx="301">
                  <c:v>30018977420</c:v>
                </c:pt>
                <c:pt idx="302">
                  <c:v>30018934320</c:v>
                </c:pt>
                <c:pt idx="303">
                  <c:v>30018959440</c:v>
                </c:pt>
                <c:pt idx="304">
                  <c:v>30018960700</c:v>
                </c:pt>
                <c:pt idx="305">
                  <c:v>30018995520</c:v>
                </c:pt>
                <c:pt idx="306">
                  <c:v>30018932380</c:v>
                </c:pt>
                <c:pt idx="307">
                  <c:v>30018931180</c:v>
                </c:pt>
                <c:pt idx="308">
                  <c:v>30018966480</c:v>
                </c:pt>
                <c:pt idx="309">
                  <c:v>30018937700</c:v>
                </c:pt>
                <c:pt idx="310">
                  <c:v>30018932400</c:v>
                </c:pt>
                <c:pt idx="311">
                  <c:v>30018950440</c:v>
                </c:pt>
                <c:pt idx="312">
                  <c:v>30018937620</c:v>
                </c:pt>
                <c:pt idx="313">
                  <c:v>30018945920</c:v>
                </c:pt>
                <c:pt idx="314">
                  <c:v>30018960160</c:v>
                </c:pt>
                <c:pt idx="315">
                  <c:v>30018946660</c:v>
                </c:pt>
                <c:pt idx="316">
                  <c:v>30018933740</c:v>
                </c:pt>
                <c:pt idx="317">
                  <c:v>30018959420</c:v>
                </c:pt>
                <c:pt idx="318">
                  <c:v>30018938180</c:v>
                </c:pt>
                <c:pt idx="319">
                  <c:v>30018936380</c:v>
                </c:pt>
                <c:pt idx="320">
                  <c:v>30018932320</c:v>
                </c:pt>
                <c:pt idx="321">
                  <c:v>30018934340</c:v>
                </c:pt>
                <c:pt idx="322">
                  <c:v>30018954980</c:v>
                </c:pt>
                <c:pt idx="323">
                  <c:v>30018972800</c:v>
                </c:pt>
                <c:pt idx="324">
                  <c:v>30018955440</c:v>
                </c:pt>
                <c:pt idx="325">
                  <c:v>30018963200</c:v>
                </c:pt>
                <c:pt idx="326">
                  <c:v>30018975380</c:v>
                </c:pt>
                <c:pt idx="327">
                  <c:v>30018933820</c:v>
                </c:pt>
                <c:pt idx="328">
                  <c:v>30018951740</c:v>
                </c:pt>
                <c:pt idx="329">
                  <c:v>30018978680</c:v>
                </c:pt>
                <c:pt idx="330">
                  <c:v>30018960720</c:v>
                </c:pt>
                <c:pt idx="331">
                  <c:v>30018955020</c:v>
                </c:pt>
                <c:pt idx="332">
                  <c:v>30018979960</c:v>
                </c:pt>
                <c:pt idx="333">
                  <c:v>30018964620</c:v>
                </c:pt>
                <c:pt idx="334">
                  <c:v>30018943980</c:v>
                </c:pt>
                <c:pt idx="335">
                  <c:v>30018996180</c:v>
                </c:pt>
                <c:pt idx="336">
                  <c:v>30018973600</c:v>
                </c:pt>
                <c:pt idx="337">
                  <c:v>30018932340</c:v>
                </c:pt>
                <c:pt idx="338">
                  <c:v>30018998000</c:v>
                </c:pt>
                <c:pt idx="339">
                  <c:v>30018972840</c:v>
                </c:pt>
                <c:pt idx="340">
                  <c:v>30018936960</c:v>
                </c:pt>
                <c:pt idx="341">
                  <c:v>30019005100</c:v>
                </c:pt>
                <c:pt idx="342">
                  <c:v>30018977480</c:v>
                </c:pt>
                <c:pt idx="343">
                  <c:v>30018942100</c:v>
                </c:pt>
                <c:pt idx="344">
                  <c:v>30019007660</c:v>
                </c:pt>
                <c:pt idx="345">
                  <c:v>30018981900</c:v>
                </c:pt>
                <c:pt idx="346">
                  <c:v>30018974140</c:v>
                </c:pt>
                <c:pt idx="347">
                  <c:v>30019008940</c:v>
                </c:pt>
                <c:pt idx="348">
                  <c:v>30018984560</c:v>
                </c:pt>
                <c:pt idx="349">
                  <c:v>30018974860</c:v>
                </c:pt>
                <c:pt idx="350">
                  <c:v>30019007640</c:v>
                </c:pt>
                <c:pt idx="351">
                  <c:v>30018989020</c:v>
                </c:pt>
                <c:pt idx="352">
                  <c:v>30018982640</c:v>
                </c:pt>
                <c:pt idx="353">
                  <c:v>30018995480</c:v>
                </c:pt>
                <c:pt idx="354">
                  <c:v>30018983180</c:v>
                </c:pt>
                <c:pt idx="355">
                  <c:v>30018995540</c:v>
                </c:pt>
                <c:pt idx="356">
                  <c:v>30018987060</c:v>
                </c:pt>
                <c:pt idx="357">
                  <c:v>30019007680</c:v>
                </c:pt>
                <c:pt idx="358">
                  <c:v>30018990740</c:v>
                </c:pt>
                <c:pt idx="359">
                  <c:v>30019008160</c:v>
                </c:pt>
                <c:pt idx="360">
                  <c:v>30018994100</c:v>
                </c:pt>
                <c:pt idx="361">
                  <c:v>30019008920</c:v>
                </c:pt>
                <c:pt idx="362">
                  <c:v>30018994800</c:v>
                </c:pt>
                <c:pt idx="363">
                  <c:v>30019009000</c:v>
                </c:pt>
                <c:pt idx="364">
                  <c:v>30018995260</c:v>
                </c:pt>
                <c:pt idx="365">
                  <c:v>30018998600</c:v>
                </c:pt>
                <c:pt idx="366">
                  <c:v>30018999320</c:v>
                </c:pt>
                <c:pt idx="367">
                  <c:v>30019000580</c:v>
                </c:pt>
                <c:pt idx="368">
                  <c:v>30019001180</c:v>
                </c:pt>
                <c:pt idx="369">
                  <c:v>30019005620</c:v>
                </c:pt>
                <c:pt idx="370">
                  <c:v>30019007660</c:v>
                </c:pt>
                <c:pt idx="371">
                  <c:v>30019008220</c:v>
                </c:pt>
                <c:pt idx="372">
                  <c:v>30019044200</c:v>
                </c:pt>
                <c:pt idx="373">
                  <c:v>30019017260</c:v>
                </c:pt>
                <c:pt idx="374">
                  <c:v>30019035840</c:v>
                </c:pt>
                <c:pt idx="375">
                  <c:v>30019019760</c:v>
                </c:pt>
                <c:pt idx="376">
                  <c:v>30019031380</c:v>
                </c:pt>
                <c:pt idx="377">
                  <c:v>30019031460</c:v>
                </c:pt>
                <c:pt idx="378">
                  <c:v>30019044860</c:v>
                </c:pt>
                <c:pt idx="379">
                  <c:v>30019021100</c:v>
                </c:pt>
                <c:pt idx="380">
                  <c:v>30019045580</c:v>
                </c:pt>
                <c:pt idx="381">
                  <c:v>30019049380</c:v>
                </c:pt>
                <c:pt idx="382">
                  <c:v>30019015360</c:v>
                </c:pt>
                <c:pt idx="383">
                  <c:v>30019032140</c:v>
                </c:pt>
                <c:pt idx="384">
                  <c:v>30019014700</c:v>
                </c:pt>
                <c:pt idx="385">
                  <c:v>30019037100</c:v>
                </c:pt>
                <c:pt idx="386">
                  <c:v>30019021820</c:v>
                </c:pt>
                <c:pt idx="387">
                  <c:v>30019064760</c:v>
                </c:pt>
                <c:pt idx="388">
                  <c:v>30019067380</c:v>
                </c:pt>
                <c:pt idx="389">
                  <c:v>30019049380</c:v>
                </c:pt>
                <c:pt idx="390">
                  <c:v>30019014120</c:v>
                </c:pt>
                <c:pt idx="391">
                  <c:v>30019066780</c:v>
                </c:pt>
                <c:pt idx="392">
                  <c:v>30019072660</c:v>
                </c:pt>
                <c:pt idx="393">
                  <c:v>30019032060</c:v>
                </c:pt>
                <c:pt idx="394">
                  <c:v>30019028180</c:v>
                </c:pt>
                <c:pt idx="395">
                  <c:v>30019069360</c:v>
                </c:pt>
                <c:pt idx="396">
                  <c:v>30019041760</c:v>
                </c:pt>
                <c:pt idx="397">
                  <c:v>30019024320</c:v>
                </c:pt>
                <c:pt idx="398">
                  <c:v>30019080360</c:v>
                </c:pt>
                <c:pt idx="399">
                  <c:v>30019040320</c:v>
                </c:pt>
                <c:pt idx="400">
                  <c:v>30019039740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FB-4B49-A62E-10D094E3E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848664"/>
        <c:axId val="-2146700040"/>
      </c:scatterChart>
      <c:valAx>
        <c:axId val="-2146848664"/>
        <c:scaling>
          <c:orientation val="minMax"/>
          <c:max val="1200"/>
          <c:min val="8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/>
                  <a:t>Position in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data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stream</a:t>
                </a:r>
                <a:endParaRPr lang="de-DE" baseline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46700040"/>
        <c:crosses val="autoZero"/>
        <c:crossBetween val="midCat"/>
      </c:valAx>
      <c:valAx>
        <c:axId val="-2146700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Time Stamp / 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468486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Blatt1!$A$800:$A$1200</c:f>
              <c:numCache>
                <c:formatCode>General</c:formatCode>
                <c:ptCount val="401"/>
                <c:pt idx="0">
                  <c:v>799</c:v>
                </c:pt>
                <c:pt idx="1">
                  <c:v>800</c:v>
                </c:pt>
                <c:pt idx="2">
                  <c:v>801</c:v>
                </c:pt>
                <c:pt idx="3">
                  <c:v>802</c:v>
                </c:pt>
                <c:pt idx="4">
                  <c:v>803</c:v>
                </c:pt>
                <c:pt idx="5">
                  <c:v>804</c:v>
                </c:pt>
                <c:pt idx="6">
                  <c:v>805</c:v>
                </c:pt>
                <c:pt idx="7">
                  <c:v>806</c:v>
                </c:pt>
                <c:pt idx="8">
                  <c:v>807</c:v>
                </c:pt>
                <c:pt idx="9">
                  <c:v>808</c:v>
                </c:pt>
                <c:pt idx="10">
                  <c:v>809</c:v>
                </c:pt>
                <c:pt idx="11">
                  <c:v>810</c:v>
                </c:pt>
                <c:pt idx="12">
                  <c:v>811</c:v>
                </c:pt>
                <c:pt idx="13">
                  <c:v>812</c:v>
                </c:pt>
                <c:pt idx="14">
                  <c:v>813</c:v>
                </c:pt>
                <c:pt idx="15">
                  <c:v>814</c:v>
                </c:pt>
                <c:pt idx="16">
                  <c:v>815</c:v>
                </c:pt>
                <c:pt idx="17">
                  <c:v>816</c:v>
                </c:pt>
                <c:pt idx="18">
                  <c:v>817</c:v>
                </c:pt>
                <c:pt idx="19">
                  <c:v>818</c:v>
                </c:pt>
                <c:pt idx="20">
                  <c:v>819</c:v>
                </c:pt>
                <c:pt idx="21">
                  <c:v>820</c:v>
                </c:pt>
                <c:pt idx="22">
                  <c:v>821</c:v>
                </c:pt>
                <c:pt idx="23">
                  <c:v>822</c:v>
                </c:pt>
                <c:pt idx="24">
                  <c:v>823</c:v>
                </c:pt>
                <c:pt idx="25">
                  <c:v>824</c:v>
                </c:pt>
                <c:pt idx="26">
                  <c:v>825</c:v>
                </c:pt>
                <c:pt idx="27">
                  <c:v>826</c:v>
                </c:pt>
                <c:pt idx="28">
                  <c:v>827</c:v>
                </c:pt>
                <c:pt idx="29">
                  <c:v>828</c:v>
                </c:pt>
                <c:pt idx="30">
                  <c:v>829</c:v>
                </c:pt>
                <c:pt idx="31">
                  <c:v>830</c:v>
                </c:pt>
                <c:pt idx="32">
                  <c:v>831</c:v>
                </c:pt>
                <c:pt idx="33">
                  <c:v>832</c:v>
                </c:pt>
                <c:pt idx="34">
                  <c:v>833</c:v>
                </c:pt>
                <c:pt idx="35">
                  <c:v>834</c:v>
                </c:pt>
                <c:pt idx="36">
                  <c:v>835</c:v>
                </c:pt>
                <c:pt idx="37">
                  <c:v>836</c:v>
                </c:pt>
                <c:pt idx="38">
                  <c:v>837</c:v>
                </c:pt>
                <c:pt idx="39">
                  <c:v>838</c:v>
                </c:pt>
                <c:pt idx="40">
                  <c:v>839</c:v>
                </c:pt>
                <c:pt idx="41">
                  <c:v>840</c:v>
                </c:pt>
                <c:pt idx="42">
                  <c:v>841</c:v>
                </c:pt>
                <c:pt idx="43">
                  <c:v>842</c:v>
                </c:pt>
                <c:pt idx="44">
                  <c:v>843</c:v>
                </c:pt>
                <c:pt idx="45">
                  <c:v>844</c:v>
                </c:pt>
                <c:pt idx="46">
                  <c:v>845</c:v>
                </c:pt>
                <c:pt idx="47">
                  <c:v>846</c:v>
                </c:pt>
                <c:pt idx="48">
                  <c:v>847</c:v>
                </c:pt>
                <c:pt idx="49">
                  <c:v>848</c:v>
                </c:pt>
                <c:pt idx="50">
                  <c:v>849</c:v>
                </c:pt>
                <c:pt idx="51">
                  <c:v>850</c:v>
                </c:pt>
                <c:pt idx="52">
                  <c:v>851</c:v>
                </c:pt>
                <c:pt idx="53">
                  <c:v>852</c:v>
                </c:pt>
                <c:pt idx="54">
                  <c:v>853</c:v>
                </c:pt>
                <c:pt idx="55">
                  <c:v>854</c:v>
                </c:pt>
                <c:pt idx="56">
                  <c:v>855</c:v>
                </c:pt>
                <c:pt idx="57">
                  <c:v>856</c:v>
                </c:pt>
                <c:pt idx="58">
                  <c:v>857</c:v>
                </c:pt>
                <c:pt idx="59">
                  <c:v>858</c:v>
                </c:pt>
                <c:pt idx="60">
                  <c:v>859</c:v>
                </c:pt>
                <c:pt idx="61">
                  <c:v>860</c:v>
                </c:pt>
                <c:pt idx="62">
                  <c:v>861</c:v>
                </c:pt>
                <c:pt idx="63">
                  <c:v>862</c:v>
                </c:pt>
                <c:pt idx="64">
                  <c:v>863</c:v>
                </c:pt>
                <c:pt idx="65">
                  <c:v>864</c:v>
                </c:pt>
                <c:pt idx="66">
                  <c:v>865</c:v>
                </c:pt>
                <c:pt idx="67">
                  <c:v>866</c:v>
                </c:pt>
                <c:pt idx="68">
                  <c:v>867</c:v>
                </c:pt>
                <c:pt idx="69">
                  <c:v>868</c:v>
                </c:pt>
                <c:pt idx="70">
                  <c:v>869</c:v>
                </c:pt>
                <c:pt idx="71">
                  <c:v>870</c:v>
                </c:pt>
                <c:pt idx="72">
                  <c:v>871</c:v>
                </c:pt>
                <c:pt idx="73">
                  <c:v>872</c:v>
                </c:pt>
                <c:pt idx="74">
                  <c:v>873</c:v>
                </c:pt>
                <c:pt idx="75">
                  <c:v>874</c:v>
                </c:pt>
                <c:pt idx="76">
                  <c:v>875</c:v>
                </c:pt>
                <c:pt idx="77">
                  <c:v>876</c:v>
                </c:pt>
                <c:pt idx="78">
                  <c:v>877</c:v>
                </c:pt>
                <c:pt idx="79">
                  <c:v>878</c:v>
                </c:pt>
                <c:pt idx="80">
                  <c:v>879</c:v>
                </c:pt>
                <c:pt idx="81">
                  <c:v>880</c:v>
                </c:pt>
                <c:pt idx="82">
                  <c:v>881</c:v>
                </c:pt>
                <c:pt idx="83">
                  <c:v>882</c:v>
                </c:pt>
                <c:pt idx="84">
                  <c:v>883</c:v>
                </c:pt>
                <c:pt idx="85">
                  <c:v>884</c:v>
                </c:pt>
                <c:pt idx="86">
                  <c:v>885</c:v>
                </c:pt>
                <c:pt idx="87">
                  <c:v>886</c:v>
                </c:pt>
                <c:pt idx="88">
                  <c:v>887</c:v>
                </c:pt>
                <c:pt idx="89">
                  <c:v>888</c:v>
                </c:pt>
                <c:pt idx="90">
                  <c:v>889</c:v>
                </c:pt>
                <c:pt idx="91">
                  <c:v>890</c:v>
                </c:pt>
                <c:pt idx="92">
                  <c:v>891</c:v>
                </c:pt>
                <c:pt idx="93">
                  <c:v>892</c:v>
                </c:pt>
                <c:pt idx="94">
                  <c:v>893</c:v>
                </c:pt>
                <c:pt idx="95">
                  <c:v>894</c:v>
                </c:pt>
                <c:pt idx="96">
                  <c:v>895</c:v>
                </c:pt>
                <c:pt idx="97">
                  <c:v>896</c:v>
                </c:pt>
                <c:pt idx="98">
                  <c:v>897</c:v>
                </c:pt>
                <c:pt idx="99">
                  <c:v>898</c:v>
                </c:pt>
                <c:pt idx="100">
                  <c:v>899</c:v>
                </c:pt>
                <c:pt idx="101">
                  <c:v>900</c:v>
                </c:pt>
                <c:pt idx="102">
                  <c:v>901</c:v>
                </c:pt>
                <c:pt idx="103">
                  <c:v>902</c:v>
                </c:pt>
                <c:pt idx="104">
                  <c:v>903</c:v>
                </c:pt>
                <c:pt idx="105">
                  <c:v>904</c:v>
                </c:pt>
                <c:pt idx="106">
                  <c:v>905</c:v>
                </c:pt>
                <c:pt idx="107">
                  <c:v>906</c:v>
                </c:pt>
                <c:pt idx="108">
                  <c:v>907</c:v>
                </c:pt>
                <c:pt idx="109">
                  <c:v>908</c:v>
                </c:pt>
                <c:pt idx="110">
                  <c:v>909</c:v>
                </c:pt>
                <c:pt idx="111">
                  <c:v>910</c:v>
                </c:pt>
                <c:pt idx="112">
                  <c:v>911</c:v>
                </c:pt>
                <c:pt idx="113">
                  <c:v>912</c:v>
                </c:pt>
                <c:pt idx="114">
                  <c:v>913</c:v>
                </c:pt>
                <c:pt idx="115">
                  <c:v>914</c:v>
                </c:pt>
                <c:pt idx="116">
                  <c:v>915</c:v>
                </c:pt>
                <c:pt idx="117">
                  <c:v>916</c:v>
                </c:pt>
                <c:pt idx="118">
                  <c:v>917</c:v>
                </c:pt>
                <c:pt idx="119">
                  <c:v>918</c:v>
                </c:pt>
                <c:pt idx="120">
                  <c:v>919</c:v>
                </c:pt>
                <c:pt idx="121">
                  <c:v>920</c:v>
                </c:pt>
                <c:pt idx="122">
                  <c:v>921</c:v>
                </c:pt>
                <c:pt idx="123">
                  <c:v>922</c:v>
                </c:pt>
                <c:pt idx="124">
                  <c:v>923</c:v>
                </c:pt>
                <c:pt idx="125">
                  <c:v>924</c:v>
                </c:pt>
                <c:pt idx="126">
                  <c:v>925</c:v>
                </c:pt>
                <c:pt idx="127">
                  <c:v>926</c:v>
                </c:pt>
                <c:pt idx="128">
                  <c:v>927</c:v>
                </c:pt>
                <c:pt idx="129">
                  <c:v>928</c:v>
                </c:pt>
                <c:pt idx="130">
                  <c:v>929</c:v>
                </c:pt>
                <c:pt idx="131">
                  <c:v>930</c:v>
                </c:pt>
                <c:pt idx="132">
                  <c:v>931</c:v>
                </c:pt>
                <c:pt idx="133">
                  <c:v>932</c:v>
                </c:pt>
                <c:pt idx="134">
                  <c:v>933</c:v>
                </c:pt>
                <c:pt idx="135">
                  <c:v>934</c:v>
                </c:pt>
                <c:pt idx="136">
                  <c:v>935</c:v>
                </c:pt>
                <c:pt idx="137">
                  <c:v>936</c:v>
                </c:pt>
                <c:pt idx="138">
                  <c:v>937</c:v>
                </c:pt>
                <c:pt idx="139">
                  <c:v>938</c:v>
                </c:pt>
                <c:pt idx="140">
                  <c:v>939</c:v>
                </c:pt>
                <c:pt idx="141">
                  <c:v>940</c:v>
                </c:pt>
                <c:pt idx="142">
                  <c:v>941</c:v>
                </c:pt>
                <c:pt idx="143">
                  <c:v>942</c:v>
                </c:pt>
                <c:pt idx="144">
                  <c:v>943</c:v>
                </c:pt>
                <c:pt idx="145">
                  <c:v>944</c:v>
                </c:pt>
                <c:pt idx="146">
                  <c:v>945</c:v>
                </c:pt>
                <c:pt idx="147">
                  <c:v>946</c:v>
                </c:pt>
                <c:pt idx="148">
                  <c:v>947</c:v>
                </c:pt>
                <c:pt idx="149">
                  <c:v>948</c:v>
                </c:pt>
                <c:pt idx="150">
                  <c:v>949</c:v>
                </c:pt>
                <c:pt idx="151">
                  <c:v>950</c:v>
                </c:pt>
                <c:pt idx="152">
                  <c:v>951</c:v>
                </c:pt>
                <c:pt idx="153">
                  <c:v>952</c:v>
                </c:pt>
                <c:pt idx="154">
                  <c:v>953</c:v>
                </c:pt>
                <c:pt idx="155">
                  <c:v>954</c:v>
                </c:pt>
                <c:pt idx="156">
                  <c:v>955</c:v>
                </c:pt>
                <c:pt idx="157">
                  <c:v>956</c:v>
                </c:pt>
                <c:pt idx="158">
                  <c:v>957</c:v>
                </c:pt>
                <c:pt idx="159">
                  <c:v>958</c:v>
                </c:pt>
                <c:pt idx="160">
                  <c:v>959</c:v>
                </c:pt>
                <c:pt idx="161">
                  <c:v>960</c:v>
                </c:pt>
                <c:pt idx="162">
                  <c:v>961</c:v>
                </c:pt>
                <c:pt idx="163">
                  <c:v>962</c:v>
                </c:pt>
                <c:pt idx="164">
                  <c:v>963</c:v>
                </c:pt>
                <c:pt idx="165">
                  <c:v>964</c:v>
                </c:pt>
                <c:pt idx="166">
                  <c:v>965</c:v>
                </c:pt>
                <c:pt idx="167">
                  <c:v>966</c:v>
                </c:pt>
                <c:pt idx="168">
                  <c:v>967</c:v>
                </c:pt>
                <c:pt idx="169">
                  <c:v>968</c:v>
                </c:pt>
                <c:pt idx="170">
                  <c:v>969</c:v>
                </c:pt>
                <c:pt idx="171">
                  <c:v>970</c:v>
                </c:pt>
                <c:pt idx="172">
                  <c:v>971</c:v>
                </c:pt>
                <c:pt idx="173">
                  <c:v>972</c:v>
                </c:pt>
                <c:pt idx="174">
                  <c:v>973</c:v>
                </c:pt>
                <c:pt idx="175">
                  <c:v>974</c:v>
                </c:pt>
                <c:pt idx="176">
                  <c:v>975</c:v>
                </c:pt>
                <c:pt idx="177">
                  <c:v>976</c:v>
                </c:pt>
                <c:pt idx="178">
                  <c:v>977</c:v>
                </c:pt>
                <c:pt idx="179">
                  <c:v>978</c:v>
                </c:pt>
                <c:pt idx="180">
                  <c:v>979</c:v>
                </c:pt>
                <c:pt idx="181">
                  <c:v>980</c:v>
                </c:pt>
                <c:pt idx="182">
                  <c:v>981</c:v>
                </c:pt>
                <c:pt idx="183">
                  <c:v>982</c:v>
                </c:pt>
                <c:pt idx="184">
                  <c:v>983</c:v>
                </c:pt>
                <c:pt idx="185">
                  <c:v>984</c:v>
                </c:pt>
                <c:pt idx="186">
                  <c:v>985</c:v>
                </c:pt>
                <c:pt idx="187">
                  <c:v>986</c:v>
                </c:pt>
                <c:pt idx="188">
                  <c:v>987</c:v>
                </c:pt>
                <c:pt idx="189">
                  <c:v>988</c:v>
                </c:pt>
                <c:pt idx="190">
                  <c:v>989</c:v>
                </c:pt>
                <c:pt idx="191">
                  <c:v>990</c:v>
                </c:pt>
                <c:pt idx="192">
                  <c:v>991</c:v>
                </c:pt>
                <c:pt idx="193">
                  <c:v>992</c:v>
                </c:pt>
                <c:pt idx="194">
                  <c:v>993</c:v>
                </c:pt>
                <c:pt idx="195">
                  <c:v>994</c:v>
                </c:pt>
                <c:pt idx="196">
                  <c:v>995</c:v>
                </c:pt>
                <c:pt idx="197">
                  <c:v>996</c:v>
                </c:pt>
                <c:pt idx="198">
                  <c:v>997</c:v>
                </c:pt>
                <c:pt idx="199">
                  <c:v>998</c:v>
                </c:pt>
                <c:pt idx="200">
                  <c:v>999</c:v>
                </c:pt>
                <c:pt idx="201">
                  <c:v>1000</c:v>
                </c:pt>
                <c:pt idx="202">
                  <c:v>1001</c:v>
                </c:pt>
                <c:pt idx="203">
                  <c:v>1002</c:v>
                </c:pt>
                <c:pt idx="204">
                  <c:v>1003</c:v>
                </c:pt>
                <c:pt idx="205">
                  <c:v>1004</c:v>
                </c:pt>
                <c:pt idx="206">
                  <c:v>1005</c:v>
                </c:pt>
                <c:pt idx="207">
                  <c:v>1006</c:v>
                </c:pt>
                <c:pt idx="208">
                  <c:v>1007</c:v>
                </c:pt>
                <c:pt idx="209">
                  <c:v>1008</c:v>
                </c:pt>
                <c:pt idx="210">
                  <c:v>1009</c:v>
                </c:pt>
                <c:pt idx="211">
                  <c:v>1010</c:v>
                </c:pt>
                <c:pt idx="212">
                  <c:v>1011</c:v>
                </c:pt>
                <c:pt idx="213">
                  <c:v>1012</c:v>
                </c:pt>
                <c:pt idx="214">
                  <c:v>1013</c:v>
                </c:pt>
                <c:pt idx="215">
                  <c:v>1014</c:v>
                </c:pt>
                <c:pt idx="216">
                  <c:v>1015</c:v>
                </c:pt>
                <c:pt idx="217">
                  <c:v>1016</c:v>
                </c:pt>
                <c:pt idx="218">
                  <c:v>1017</c:v>
                </c:pt>
                <c:pt idx="219">
                  <c:v>1018</c:v>
                </c:pt>
                <c:pt idx="220">
                  <c:v>1019</c:v>
                </c:pt>
                <c:pt idx="221">
                  <c:v>1020</c:v>
                </c:pt>
                <c:pt idx="222">
                  <c:v>1021</c:v>
                </c:pt>
                <c:pt idx="223">
                  <c:v>1022</c:v>
                </c:pt>
                <c:pt idx="224">
                  <c:v>1023</c:v>
                </c:pt>
                <c:pt idx="225">
                  <c:v>1024</c:v>
                </c:pt>
                <c:pt idx="226">
                  <c:v>1025</c:v>
                </c:pt>
                <c:pt idx="227">
                  <c:v>1026</c:v>
                </c:pt>
                <c:pt idx="228">
                  <c:v>1027</c:v>
                </c:pt>
                <c:pt idx="229">
                  <c:v>1028</c:v>
                </c:pt>
                <c:pt idx="230">
                  <c:v>1029</c:v>
                </c:pt>
                <c:pt idx="231">
                  <c:v>1030</c:v>
                </c:pt>
                <c:pt idx="232">
                  <c:v>1031</c:v>
                </c:pt>
                <c:pt idx="233">
                  <c:v>1032</c:v>
                </c:pt>
                <c:pt idx="234">
                  <c:v>1033</c:v>
                </c:pt>
                <c:pt idx="235">
                  <c:v>1034</c:v>
                </c:pt>
                <c:pt idx="236">
                  <c:v>1035</c:v>
                </c:pt>
                <c:pt idx="237">
                  <c:v>1036</c:v>
                </c:pt>
                <c:pt idx="238">
                  <c:v>1037</c:v>
                </c:pt>
                <c:pt idx="239">
                  <c:v>1038</c:v>
                </c:pt>
                <c:pt idx="240">
                  <c:v>1039</c:v>
                </c:pt>
                <c:pt idx="241">
                  <c:v>1040</c:v>
                </c:pt>
                <c:pt idx="242">
                  <c:v>1041</c:v>
                </c:pt>
                <c:pt idx="243">
                  <c:v>1042</c:v>
                </c:pt>
                <c:pt idx="244">
                  <c:v>1043</c:v>
                </c:pt>
                <c:pt idx="245">
                  <c:v>1044</c:v>
                </c:pt>
                <c:pt idx="246">
                  <c:v>1045</c:v>
                </c:pt>
                <c:pt idx="247">
                  <c:v>1046</c:v>
                </c:pt>
                <c:pt idx="248">
                  <c:v>1047</c:v>
                </c:pt>
                <c:pt idx="249">
                  <c:v>1048</c:v>
                </c:pt>
                <c:pt idx="250">
                  <c:v>1049</c:v>
                </c:pt>
                <c:pt idx="251">
                  <c:v>1050</c:v>
                </c:pt>
                <c:pt idx="252">
                  <c:v>1051</c:v>
                </c:pt>
                <c:pt idx="253">
                  <c:v>1052</c:v>
                </c:pt>
                <c:pt idx="254">
                  <c:v>1053</c:v>
                </c:pt>
                <c:pt idx="255">
                  <c:v>1054</c:v>
                </c:pt>
                <c:pt idx="256">
                  <c:v>1055</c:v>
                </c:pt>
                <c:pt idx="257">
                  <c:v>1056</c:v>
                </c:pt>
                <c:pt idx="258">
                  <c:v>1057</c:v>
                </c:pt>
                <c:pt idx="259">
                  <c:v>1058</c:v>
                </c:pt>
                <c:pt idx="260">
                  <c:v>1059</c:v>
                </c:pt>
                <c:pt idx="261">
                  <c:v>1060</c:v>
                </c:pt>
                <c:pt idx="262">
                  <c:v>1061</c:v>
                </c:pt>
                <c:pt idx="263">
                  <c:v>1062</c:v>
                </c:pt>
                <c:pt idx="264">
                  <c:v>1063</c:v>
                </c:pt>
                <c:pt idx="265">
                  <c:v>1064</c:v>
                </c:pt>
                <c:pt idx="266">
                  <c:v>1065</c:v>
                </c:pt>
                <c:pt idx="267">
                  <c:v>1066</c:v>
                </c:pt>
                <c:pt idx="268">
                  <c:v>1067</c:v>
                </c:pt>
                <c:pt idx="269">
                  <c:v>1068</c:v>
                </c:pt>
                <c:pt idx="270">
                  <c:v>1069</c:v>
                </c:pt>
                <c:pt idx="271">
                  <c:v>1070</c:v>
                </c:pt>
                <c:pt idx="272">
                  <c:v>1071</c:v>
                </c:pt>
                <c:pt idx="273">
                  <c:v>1072</c:v>
                </c:pt>
                <c:pt idx="274">
                  <c:v>1073</c:v>
                </c:pt>
                <c:pt idx="275">
                  <c:v>1074</c:v>
                </c:pt>
                <c:pt idx="276">
                  <c:v>1075</c:v>
                </c:pt>
                <c:pt idx="277">
                  <c:v>1076</c:v>
                </c:pt>
                <c:pt idx="278">
                  <c:v>1077</c:v>
                </c:pt>
                <c:pt idx="279">
                  <c:v>1078</c:v>
                </c:pt>
                <c:pt idx="280">
                  <c:v>1079</c:v>
                </c:pt>
                <c:pt idx="281">
                  <c:v>1080</c:v>
                </c:pt>
                <c:pt idx="282">
                  <c:v>1081</c:v>
                </c:pt>
                <c:pt idx="283">
                  <c:v>1082</c:v>
                </c:pt>
                <c:pt idx="284">
                  <c:v>1083</c:v>
                </c:pt>
                <c:pt idx="285">
                  <c:v>1084</c:v>
                </c:pt>
                <c:pt idx="286">
                  <c:v>1085</c:v>
                </c:pt>
                <c:pt idx="287">
                  <c:v>1086</c:v>
                </c:pt>
                <c:pt idx="288">
                  <c:v>1087</c:v>
                </c:pt>
                <c:pt idx="289">
                  <c:v>1088</c:v>
                </c:pt>
                <c:pt idx="290">
                  <c:v>1089</c:v>
                </c:pt>
                <c:pt idx="291">
                  <c:v>1090</c:v>
                </c:pt>
                <c:pt idx="292">
                  <c:v>1091</c:v>
                </c:pt>
                <c:pt idx="293">
                  <c:v>1092</c:v>
                </c:pt>
                <c:pt idx="294">
                  <c:v>1093</c:v>
                </c:pt>
                <c:pt idx="295">
                  <c:v>1094</c:v>
                </c:pt>
                <c:pt idx="296">
                  <c:v>1095</c:v>
                </c:pt>
                <c:pt idx="297">
                  <c:v>1096</c:v>
                </c:pt>
                <c:pt idx="298">
                  <c:v>1097</c:v>
                </c:pt>
                <c:pt idx="299">
                  <c:v>1098</c:v>
                </c:pt>
                <c:pt idx="300">
                  <c:v>1099</c:v>
                </c:pt>
                <c:pt idx="301">
                  <c:v>1100</c:v>
                </c:pt>
                <c:pt idx="302">
                  <c:v>1101</c:v>
                </c:pt>
                <c:pt idx="303">
                  <c:v>1102</c:v>
                </c:pt>
                <c:pt idx="304">
                  <c:v>1103</c:v>
                </c:pt>
                <c:pt idx="305">
                  <c:v>1104</c:v>
                </c:pt>
                <c:pt idx="306">
                  <c:v>1105</c:v>
                </c:pt>
                <c:pt idx="307">
                  <c:v>1106</c:v>
                </c:pt>
                <c:pt idx="308">
                  <c:v>1107</c:v>
                </c:pt>
                <c:pt idx="309">
                  <c:v>1108</c:v>
                </c:pt>
                <c:pt idx="310">
                  <c:v>1109</c:v>
                </c:pt>
                <c:pt idx="311">
                  <c:v>1110</c:v>
                </c:pt>
                <c:pt idx="312">
                  <c:v>1111</c:v>
                </c:pt>
                <c:pt idx="313">
                  <c:v>1112</c:v>
                </c:pt>
                <c:pt idx="314">
                  <c:v>1113</c:v>
                </c:pt>
                <c:pt idx="315">
                  <c:v>1114</c:v>
                </c:pt>
                <c:pt idx="316">
                  <c:v>1115</c:v>
                </c:pt>
                <c:pt idx="317">
                  <c:v>1116</c:v>
                </c:pt>
                <c:pt idx="318">
                  <c:v>1117</c:v>
                </c:pt>
                <c:pt idx="319">
                  <c:v>1118</c:v>
                </c:pt>
                <c:pt idx="320">
                  <c:v>1119</c:v>
                </c:pt>
                <c:pt idx="321">
                  <c:v>1120</c:v>
                </c:pt>
                <c:pt idx="322">
                  <c:v>1121</c:v>
                </c:pt>
                <c:pt idx="323">
                  <c:v>1122</c:v>
                </c:pt>
                <c:pt idx="324">
                  <c:v>1123</c:v>
                </c:pt>
                <c:pt idx="325">
                  <c:v>1124</c:v>
                </c:pt>
                <c:pt idx="326">
                  <c:v>1125</c:v>
                </c:pt>
                <c:pt idx="327">
                  <c:v>1126</c:v>
                </c:pt>
                <c:pt idx="328">
                  <c:v>1127</c:v>
                </c:pt>
                <c:pt idx="329">
                  <c:v>1128</c:v>
                </c:pt>
                <c:pt idx="330">
                  <c:v>1129</c:v>
                </c:pt>
                <c:pt idx="331">
                  <c:v>1130</c:v>
                </c:pt>
                <c:pt idx="332">
                  <c:v>1131</c:v>
                </c:pt>
                <c:pt idx="333">
                  <c:v>1132</c:v>
                </c:pt>
                <c:pt idx="334">
                  <c:v>1133</c:v>
                </c:pt>
                <c:pt idx="335">
                  <c:v>1134</c:v>
                </c:pt>
                <c:pt idx="336">
                  <c:v>1135</c:v>
                </c:pt>
                <c:pt idx="337">
                  <c:v>1136</c:v>
                </c:pt>
                <c:pt idx="338">
                  <c:v>1137</c:v>
                </c:pt>
                <c:pt idx="339">
                  <c:v>1138</c:v>
                </c:pt>
                <c:pt idx="340">
                  <c:v>1139</c:v>
                </c:pt>
                <c:pt idx="341">
                  <c:v>1140</c:v>
                </c:pt>
                <c:pt idx="342">
                  <c:v>1141</c:v>
                </c:pt>
                <c:pt idx="343">
                  <c:v>1142</c:v>
                </c:pt>
                <c:pt idx="344">
                  <c:v>1143</c:v>
                </c:pt>
                <c:pt idx="345">
                  <c:v>1144</c:v>
                </c:pt>
                <c:pt idx="346">
                  <c:v>1145</c:v>
                </c:pt>
                <c:pt idx="347">
                  <c:v>1146</c:v>
                </c:pt>
                <c:pt idx="348">
                  <c:v>1147</c:v>
                </c:pt>
                <c:pt idx="349">
                  <c:v>1148</c:v>
                </c:pt>
                <c:pt idx="350">
                  <c:v>1149</c:v>
                </c:pt>
                <c:pt idx="351">
                  <c:v>1150</c:v>
                </c:pt>
                <c:pt idx="352">
                  <c:v>1151</c:v>
                </c:pt>
                <c:pt idx="353">
                  <c:v>1152</c:v>
                </c:pt>
                <c:pt idx="354">
                  <c:v>1153</c:v>
                </c:pt>
                <c:pt idx="355">
                  <c:v>1154</c:v>
                </c:pt>
                <c:pt idx="356">
                  <c:v>1155</c:v>
                </c:pt>
                <c:pt idx="357">
                  <c:v>1156</c:v>
                </c:pt>
                <c:pt idx="358">
                  <c:v>1157</c:v>
                </c:pt>
                <c:pt idx="359">
                  <c:v>1158</c:v>
                </c:pt>
                <c:pt idx="360">
                  <c:v>1159</c:v>
                </c:pt>
                <c:pt idx="361">
                  <c:v>1160</c:v>
                </c:pt>
                <c:pt idx="362">
                  <c:v>1161</c:v>
                </c:pt>
                <c:pt idx="363">
                  <c:v>1162</c:v>
                </c:pt>
                <c:pt idx="364">
                  <c:v>1163</c:v>
                </c:pt>
                <c:pt idx="365">
                  <c:v>1164</c:v>
                </c:pt>
                <c:pt idx="366">
                  <c:v>1165</c:v>
                </c:pt>
                <c:pt idx="367">
                  <c:v>1166</c:v>
                </c:pt>
                <c:pt idx="368">
                  <c:v>1167</c:v>
                </c:pt>
                <c:pt idx="369">
                  <c:v>1168</c:v>
                </c:pt>
                <c:pt idx="370">
                  <c:v>1169</c:v>
                </c:pt>
                <c:pt idx="371">
                  <c:v>1170</c:v>
                </c:pt>
                <c:pt idx="372">
                  <c:v>1171</c:v>
                </c:pt>
                <c:pt idx="373">
                  <c:v>1172</c:v>
                </c:pt>
                <c:pt idx="374">
                  <c:v>1173</c:v>
                </c:pt>
                <c:pt idx="375">
                  <c:v>1174</c:v>
                </c:pt>
                <c:pt idx="376">
                  <c:v>1175</c:v>
                </c:pt>
                <c:pt idx="377">
                  <c:v>1176</c:v>
                </c:pt>
                <c:pt idx="378">
                  <c:v>1177</c:v>
                </c:pt>
                <c:pt idx="379">
                  <c:v>1178</c:v>
                </c:pt>
                <c:pt idx="380">
                  <c:v>1179</c:v>
                </c:pt>
                <c:pt idx="381">
                  <c:v>1180</c:v>
                </c:pt>
                <c:pt idx="382">
                  <c:v>1181</c:v>
                </c:pt>
                <c:pt idx="383">
                  <c:v>1182</c:v>
                </c:pt>
                <c:pt idx="384">
                  <c:v>1183</c:v>
                </c:pt>
                <c:pt idx="385">
                  <c:v>1184</c:v>
                </c:pt>
                <c:pt idx="386">
                  <c:v>1185</c:v>
                </c:pt>
                <c:pt idx="387">
                  <c:v>1186</c:v>
                </c:pt>
                <c:pt idx="388">
                  <c:v>1187</c:v>
                </c:pt>
                <c:pt idx="389">
                  <c:v>1188</c:v>
                </c:pt>
                <c:pt idx="390">
                  <c:v>1189</c:v>
                </c:pt>
                <c:pt idx="391">
                  <c:v>1190</c:v>
                </c:pt>
                <c:pt idx="392">
                  <c:v>1191</c:v>
                </c:pt>
                <c:pt idx="393">
                  <c:v>1192</c:v>
                </c:pt>
                <c:pt idx="394">
                  <c:v>1193</c:v>
                </c:pt>
                <c:pt idx="395">
                  <c:v>1194</c:v>
                </c:pt>
                <c:pt idx="396">
                  <c:v>1195</c:v>
                </c:pt>
                <c:pt idx="397">
                  <c:v>1196</c:v>
                </c:pt>
                <c:pt idx="398">
                  <c:v>1197</c:v>
                </c:pt>
                <c:pt idx="399">
                  <c:v>1198</c:v>
                </c:pt>
                <c:pt idx="400">
                  <c:v>1199</c:v>
                </c:pt>
              </c:numCache>
            </c:numRef>
          </c:xVal>
          <c:yVal>
            <c:numRef>
              <c:f>Blatt1!$C$800:$C$1200</c:f>
              <c:numCache>
                <c:formatCode>General</c:formatCode>
                <c:ptCount val="401"/>
                <c:pt idx="0">
                  <c:v>30018698080</c:v>
                </c:pt>
                <c:pt idx="1">
                  <c:v>30018713220</c:v>
                </c:pt>
                <c:pt idx="2">
                  <c:v>30018708880</c:v>
                </c:pt>
                <c:pt idx="3">
                  <c:v>30018690820</c:v>
                </c:pt>
                <c:pt idx="4">
                  <c:v>30018723040</c:v>
                </c:pt>
                <c:pt idx="5">
                  <c:v>30018707040</c:v>
                </c:pt>
                <c:pt idx="6">
                  <c:v>30018703740</c:v>
                </c:pt>
                <c:pt idx="7">
                  <c:v>30018705520</c:v>
                </c:pt>
                <c:pt idx="8">
                  <c:v>30018704960</c:v>
                </c:pt>
                <c:pt idx="9">
                  <c:v>30018693360</c:v>
                </c:pt>
                <c:pt idx="10">
                  <c:v>30018709500</c:v>
                </c:pt>
                <c:pt idx="11">
                  <c:v>30018701760</c:v>
                </c:pt>
                <c:pt idx="12">
                  <c:v>30018687720</c:v>
                </c:pt>
                <c:pt idx="13">
                  <c:v>30018702520</c:v>
                </c:pt>
                <c:pt idx="14">
                  <c:v>30018699200</c:v>
                </c:pt>
                <c:pt idx="15">
                  <c:v>30018697840</c:v>
                </c:pt>
                <c:pt idx="16">
                  <c:v>30018703080</c:v>
                </c:pt>
                <c:pt idx="17">
                  <c:v>30018725520</c:v>
                </c:pt>
                <c:pt idx="18">
                  <c:v>30018719120</c:v>
                </c:pt>
                <c:pt idx="19">
                  <c:v>30018703680</c:v>
                </c:pt>
                <c:pt idx="20">
                  <c:v>30018728760</c:v>
                </c:pt>
                <c:pt idx="21">
                  <c:v>30018710860</c:v>
                </c:pt>
                <c:pt idx="22">
                  <c:v>30018705040</c:v>
                </c:pt>
                <c:pt idx="23">
                  <c:v>30018739080</c:v>
                </c:pt>
                <c:pt idx="24">
                  <c:v>30018709560</c:v>
                </c:pt>
                <c:pt idx="25">
                  <c:v>30018722320</c:v>
                </c:pt>
                <c:pt idx="26">
                  <c:v>30018740860</c:v>
                </c:pt>
                <c:pt idx="27">
                  <c:v>30018712580</c:v>
                </c:pt>
                <c:pt idx="28">
                  <c:v>30018688940</c:v>
                </c:pt>
                <c:pt idx="29">
                  <c:v>30018751340</c:v>
                </c:pt>
                <c:pt idx="30">
                  <c:v>30018693360</c:v>
                </c:pt>
                <c:pt idx="31">
                  <c:v>30018697180</c:v>
                </c:pt>
                <c:pt idx="32">
                  <c:v>30018751300</c:v>
                </c:pt>
                <c:pt idx="33">
                  <c:v>30018712160</c:v>
                </c:pt>
                <c:pt idx="34">
                  <c:v>30018701080</c:v>
                </c:pt>
                <c:pt idx="35">
                  <c:v>30018751280</c:v>
                </c:pt>
                <c:pt idx="36">
                  <c:v>30018711420</c:v>
                </c:pt>
                <c:pt idx="37">
                  <c:v>30018717860</c:v>
                </c:pt>
                <c:pt idx="38">
                  <c:v>30018755120</c:v>
                </c:pt>
                <c:pt idx="39">
                  <c:v>30018710080</c:v>
                </c:pt>
                <c:pt idx="40">
                  <c:v>30018706900</c:v>
                </c:pt>
                <c:pt idx="41">
                  <c:v>30018751280</c:v>
                </c:pt>
                <c:pt idx="42">
                  <c:v>30018692180</c:v>
                </c:pt>
                <c:pt idx="43">
                  <c:v>30018709580</c:v>
                </c:pt>
                <c:pt idx="44">
                  <c:v>30018757820</c:v>
                </c:pt>
                <c:pt idx="45">
                  <c:v>30018705700</c:v>
                </c:pt>
                <c:pt idx="46">
                  <c:v>30018714000</c:v>
                </c:pt>
                <c:pt idx="47">
                  <c:v>30018758400</c:v>
                </c:pt>
                <c:pt idx="48">
                  <c:v>30018694700</c:v>
                </c:pt>
                <c:pt idx="49">
                  <c:v>30018692040</c:v>
                </c:pt>
                <c:pt idx="50">
                  <c:v>30018751280</c:v>
                </c:pt>
                <c:pt idx="51">
                  <c:v>30018697340</c:v>
                </c:pt>
                <c:pt idx="52">
                  <c:v>30018685860</c:v>
                </c:pt>
                <c:pt idx="53">
                  <c:v>30018730840</c:v>
                </c:pt>
                <c:pt idx="54">
                  <c:v>30018708140</c:v>
                </c:pt>
                <c:pt idx="55">
                  <c:v>30018729320</c:v>
                </c:pt>
                <c:pt idx="56">
                  <c:v>30018707600</c:v>
                </c:pt>
                <c:pt idx="57">
                  <c:v>30018735820</c:v>
                </c:pt>
                <c:pt idx="58">
                  <c:v>30018698540</c:v>
                </c:pt>
                <c:pt idx="59">
                  <c:v>30018740280</c:v>
                </c:pt>
                <c:pt idx="60">
                  <c:v>30018726840</c:v>
                </c:pt>
                <c:pt idx="61">
                  <c:v>30018743500</c:v>
                </c:pt>
                <c:pt idx="62">
                  <c:v>30018701740</c:v>
                </c:pt>
                <c:pt idx="63">
                  <c:v>30018748760</c:v>
                </c:pt>
                <c:pt idx="64">
                  <c:v>30018684440</c:v>
                </c:pt>
                <c:pt idx="65">
                  <c:v>30018748800</c:v>
                </c:pt>
                <c:pt idx="66">
                  <c:v>30018720440</c:v>
                </c:pt>
                <c:pt idx="67">
                  <c:v>30018749920</c:v>
                </c:pt>
                <c:pt idx="68">
                  <c:v>30018716600</c:v>
                </c:pt>
                <c:pt idx="69">
                  <c:v>30018749920</c:v>
                </c:pt>
                <c:pt idx="70">
                  <c:v>30018688300</c:v>
                </c:pt>
                <c:pt idx="71">
                  <c:v>30018749980</c:v>
                </c:pt>
                <c:pt idx="72">
                  <c:v>30018710800</c:v>
                </c:pt>
                <c:pt idx="73">
                  <c:v>30018737480</c:v>
                </c:pt>
                <c:pt idx="74">
                  <c:v>30018711340</c:v>
                </c:pt>
                <c:pt idx="75">
                  <c:v>30018752480</c:v>
                </c:pt>
                <c:pt idx="76">
                  <c:v>30018685080</c:v>
                </c:pt>
                <c:pt idx="77">
                  <c:v>30018752500</c:v>
                </c:pt>
                <c:pt idx="78">
                  <c:v>30018730720</c:v>
                </c:pt>
                <c:pt idx="79">
                  <c:v>30018753820</c:v>
                </c:pt>
                <c:pt idx="80">
                  <c:v>30018728160</c:v>
                </c:pt>
                <c:pt idx="81">
                  <c:v>30018758320</c:v>
                </c:pt>
                <c:pt idx="82">
                  <c:v>30018731400</c:v>
                </c:pt>
                <c:pt idx="83">
                  <c:v>30018737480</c:v>
                </c:pt>
                <c:pt idx="84">
                  <c:v>30018744920</c:v>
                </c:pt>
                <c:pt idx="85">
                  <c:v>30018746200</c:v>
                </c:pt>
                <c:pt idx="86">
                  <c:v>30018746840</c:v>
                </c:pt>
                <c:pt idx="87">
                  <c:v>30018748720</c:v>
                </c:pt>
                <c:pt idx="88">
                  <c:v>30018749940</c:v>
                </c:pt>
                <c:pt idx="89">
                  <c:v>30018751300</c:v>
                </c:pt>
                <c:pt idx="90">
                  <c:v>30018757760</c:v>
                </c:pt>
                <c:pt idx="91">
                  <c:v>30018759640</c:v>
                </c:pt>
                <c:pt idx="92">
                  <c:v>30018762780</c:v>
                </c:pt>
                <c:pt idx="93">
                  <c:v>30018764100</c:v>
                </c:pt>
                <c:pt idx="94">
                  <c:v>30018764720</c:v>
                </c:pt>
                <c:pt idx="95">
                  <c:v>30018767860</c:v>
                </c:pt>
                <c:pt idx="96">
                  <c:v>30018765340</c:v>
                </c:pt>
                <c:pt idx="97">
                  <c:v>30018796180</c:v>
                </c:pt>
                <c:pt idx="98">
                  <c:v>30018783420</c:v>
                </c:pt>
                <c:pt idx="99">
                  <c:v>30018806540</c:v>
                </c:pt>
                <c:pt idx="100">
                  <c:v>30018776980</c:v>
                </c:pt>
                <c:pt idx="101">
                  <c:v>30018796160</c:v>
                </c:pt>
                <c:pt idx="102">
                  <c:v>30018802660</c:v>
                </c:pt>
                <c:pt idx="103">
                  <c:v>30018808500</c:v>
                </c:pt>
                <c:pt idx="104">
                  <c:v>30018766640</c:v>
                </c:pt>
                <c:pt idx="105">
                  <c:v>30018766020</c:v>
                </c:pt>
                <c:pt idx="106">
                  <c:v>30018793660</c:v>
                </c:pt>
                <c:pt idx="107">
                  <c:v>30018826440</c:v>
                </c:pt>
                <c:pt idx="108">
                  <c:v>30018795540</c:v>
                </c:pt>
                <c:pt idx="109">
                  <c:v>30018802580</c:v>
                </c:pt>
                <c:pt idx="110">
                  <c:v>30018796820</c:v>
                </c:pt>
                <c:pt idx="111">
                  <c:v>30018791080</c:v>
                </c:pt>
                <c:pt idx="112">
                  <c:v>30018775000</c:v>
                </c:pt>
                <c:pt idx="113">
                  <c:v>30018766060</c:v>
                </c:pt>
                <c:pt idx="114">
                  <c:v>30018782060</c:v>
                </c:pt>
                <c:pt idx="115">
                  <c:v>30018771120</c:v>
                </c:pt>
                <c:pt idx="116">
                  <c:v>30018812220</c:v>
                </c:pt>
                <c:pt idx="117">
                  <c:v>30018775040</c:v>
                </c:pt>
                <c:pt idx="118">
                  <c:v>30018780780</c:v>
                </c:pt>
                <c:pt idx="119">
                  <c:v>30018813080</c:v>
                </c:pt>
                <c:pt idx="120">
                  <c:v>30018846360</c:v>
                </c:pt>
                <c:pt idx="121">
                  <c:v>30018798780</c:v>
                </c:pt>
                <c:pt idx="122">
                  <c:v>30018765460</c:v>
                </c:pt>
                <c:pt idx="123">
                  <c:v>30018814200</c:v>
                </c:pt>
                <c:pt idx="124">
                  <c:v>30018804700</c:v>
                </c:pt>
                <c:pt idx="125">
                  <c:v>30018779560</c:v>
                </c:pt>
                <c:pt idx="126">
                  <c:v>30018820760</c:v>
                </c:pt>
                <c:pt idx="127">
                  <c:v>30018790360</c:v>
                </c:pt>
                <c:pt idx="128">
                  <c:v>30018777560</c:v>
                </c:pt>
                <c:pt idx="129">
                  <c:v>30018825800</c:v>
                </c:pt>
                <c:pt idx="130">
                  <c:v>30018776980</c:v>
                </c:pt>
                <c:pt idx="131">
                  <c:v>30018796120</c:v>
                </c:pt>
                <c:pt idx="132">
                  <c:v>30018828320</c:v>
                </c:pt>
                <c:pt idx="133">
                  <c:v>30018773860</c:v>
                </c:pt>
                <c:pt idx="134">
                  <c:v>30018798860</c:v>
                </c:pt>
                <c:pt idx="135">
                  <c:v>30018828420</c:v>
                </c:pt>
                <c:pt idx="136">
                  <c:v>30018780160</c:v>
                </c:pt>
                <c:pt idx="137">
                  <c:v>30018776420</c:v>
                </c:pt>
                <c:pt idx="138">
                  <c:v>30018835540</c:v>
                </c:pt>
                <c:pt idx="139">
                  <c:v>30018785340</c:v>
                </c:pt>
                <c:pt idx="140">
                  <c:v>30018771840</c:v>
                </c:pt>
                <c:pt idx="141">
                  <c:v>30018844960</c:v>
                </c:pt>
                <c:pt idx="142">
                  <c:v>30018784080</c:v>
                </c:pt>
                <c:pt idx="143">
                  <c:v>30018793740</c:v>
                </c:pt>
                <c:pt idx="144">
                  <c:v>30018766060</c:v>
                </c:pt>
                <c:pt idx="145">
                  <c:v>30018789120</c:v>
                </c:pt>
                <c:pt idx="146">
                  <c:v>30018782220</c:v>
                </c:pt>
                <c:pt idx="147">
                  <c:v>30018772400</c:v>
                </c:pt>
                <c:pt idx="148">
                  <c:v>30018806420</c:v>
                </c:pt>
                <c:pt idx="149">
                  <c:v>30018785260</c:v>
                </c:pt>
                <c:pt idx="150">
                  <c:v>30018809220</c:v>
                </c:pt>
                <c:pt idx="151">
                  <c:v>30018778240</c:v>
                </c:pt>
                <c:pt idx="152">
                  <c:v>30018805940</c:v>
                </c:pt>
                <c:pt idx="153">
                  <c:v>30018846620</c:v>
                </c:pt>
                <c:pt idx="154">
                  <c:v>30018815380</c:v>
                </c:pt>
                <c:pt idx="155">
                  <c:v>30018794420</c:v>
                </c:pt>
                <c:pt idx="156">
                  <c:v>30018815520</c:v>
                </c:pt>
                <c:pt idx="157">
                  <c:v>30018773140</c:v>
                </c:pt>
                <c:pt idx="158">
                  <c:v>30018817400</c:v>
                </c:pt>
                <c:pt idx="159">
                  <c:v>30018787860</c:v>
                </c:pt>
                <c:pt idx="160">
                  <c:v>30018817480</c:v>
                </c:pt>
                <c:pt idx="161">
                  <c:v>30018793020</c:v>
                </c:pt>
                <c:pt idx="162">
                  <c:v>30018819400</c:v>
                </c:pt>
                <c:pt idx="163">
                  <c:v>30018773160</c:v>
                </c:pt>
                <c:pt idx="164">
                  <c:v>30018820700</c:v>
                </c:pt>
                <c:pt idx="165">
                  <c:v>30018769840</c:v>
                </c:pt>
                <c:pt idx="166">
                  <c:v>30018820760</c:v>
                </c:pt>
                <c:pt idx="167">
                  <c:v>30018777020</c:v>
                </c:pt>
                <c:pt idx="168">
                  <c:v>30018821120</c:v>
                </c:pt>
                <c:pt idx="169">
                  <c:v>30018798180</c:v>
                </c:pt>
                <c:pt idx="170">
                  <c:v>30018825120</c:v>
                </c:pt>
                <c:pt idx="171">
                  <c:v>30018807180</c:v>
                </c:pt>
                <c:pt idx="172">
                  <c:v>30018827000</c:v>
                </c:pt>
                <c:pt idx="173">
                  <c:v>30018816800</c:v>
                </c:pt>
                <c:pt idx="174">
                  <c:v>30018828980</c:v>
                </c:pt>
                <c:pt idx="175">
                  <c:v>30018806520</c:v>
                </c:pt>
                <c:pt idx="176">
                  <c:v>30018829700</c:v>
                </c:pt>
                <c:pt idx="177">
                  <c:v>30018819980</c:v>
                </c:pt>
                <c:pt idx="178">
                  <c:v>30018830300</c:v>
                </c:pt>
                <c:pt idx="179">
                  <c:v>30018818740</c:v>
                </c:pt>
                <c:pt idx="180">
                  <c:v>30018832860</c:v>
                </c:pt>
                <c:pt idx="181">
                  <c:v>30018824600</c:v>
                </c:pt>
                <c:pt idx="182">
                  <c:v>30018833460</c:v>
                </c:pt>
                <c:pt idx="183">
                  <c:v>30018832860</c:v>
                </c:pt>
                <c:pt idx="184">
                  <c:v>30018834860</c:v>
                </c:pt>
                <c:pt idx="185">
                  <c:v>30018837920</c:v>
                </c:pt>
                <c:pt idx="186">
                  <c:v>30018838640</c:v>
                </c:pt>
                <c:pt idx="187">
                  <c:v>30018834860</c:v>
                </c:pt>
                <c:pt idx="188">
                  <c:v>30018843860</c:v>
                </c:pt>
                <c:pt idx="189">
                  <c:v>30018843200</c:v>
                </c:pt>
                <c:pt idx="190">
                  <c:v>30018845160</c:v>
                </c:pt>
                <c:pt idx="191">
                  <c:v>30018846360</c:v>
                </c:pt>
                <c:pt idx="192">
                  <c:v>30018868220</c:v>
                </c:pt>
                <c:pt idx="193">
                  <c:v>30018887440</c:v>
                </c:pt>
                <c:pt idx="194">
                  <c:v>30018879060</c:v>
                </c:pt>
                <c:pt idx="195">
                  <c:v>30018865640</c:v>
                </c:pt>
                <c:pt idx="196">
                  <c:v>30018866780</c:v>
                </c:pt>
                <c:pt idx="197">
                  <c:v>30018863720</c:v>
                </c:pt>
                <c:pt idx="198">
                  <c:v>30018866800</c:v>
                </c:pt>
                <c:pt idx="199">
                  <c:v>30018865560</c:v>
                </c:pt>
                <c:pt idx="200">
                  <c:v>30018866780</c:v>
                </c:pt>
                <c:pt idx="201">
                  <c:v>30018859200</c:v>
                </c:pt>
                <c:pt idx="202">
                  <c:v>30018854740</c:v>
                </c:pt>
                <c:pt idx="203">
                  <c:v>30018871360</c:v>
                </c:pt>
                <c:pt idx="204">
                  <c:v>30018872160</c:v>
                </c:pt>
                <c:pt idx="205">
                  <c:v>30018860500</c:v>
                </c:pt>
                <c:pt idx="206">
                  <c:v>30018859120</c:v>
                </c:pt>
                <c:pt idx="207">
                  <c:v>30018861720</c:v>
                </c:pt>
                <c:pt idx="208">
                  <c:v>30018866800</c:v>
                </c:pt>
                <c:pt idx="209">
                  <c:v>30018884860</c:v>
                </c:pt>
                <c:pt idx="210">
                  <c:v>30018881020</c:v>
                </c:pt>
                <c:pt idx="211">
                  <c:v>30018852720</c:v>
                </c:pt>
                <c:pt idx="212">
                  <c:v>30018869560</c:v>
                </c:pt>
                <c:pt idx="213">
                  <c:v>30018868800</c:v>
                </c:pt>
                <c:pt idx="214">
                  <c:v>30018847020</c:v>
                </c:pt>
                <c:pt idx="215">
                  <c:v>30018868280</c:v>
                </c:pt>
                <c:pt idx="216">
                  <c:v>30018906120</c:v>
                </c:pt>
                <c:pt idx="217">
                  <c:v>30018872000</c:v>
                </c:pt>
                <c:pt idx="218">
                  <c:v>30018850880</c:v>
                </c:pt>
                <c:pt idx="219">
                  <c:v>30018868180</c:v>
                </c:pt>
                <c:pt idx="220">
                  <c:v>30018915160</c:v>
                </c:pt>
                <c:pt idx="221">
                  <c:v>30018866960</c:v>
                </c:pt>
                <c:pt idx="222">
                  <c:v>30018854080</c:v>
                </c:pt>
                <c:pt idx="223">
                  <c:v>30018885520</c:v>
                </c:pt>
                <c:pt idx="224">
                  <c:v>30018922240</c:v>
                </c:pt>
                <c:pt idx="225">
                  <c:v>30018871940</c:v>
                </c:pt>
                <c:pt idx="226">
                  <c:v>30018866800</c:v>
                </c:pt>
                <c:pt idx="227">
                  <c:v>30018880960</c:v>
                </c:pt>
                <c:pt idx="228">
                  <c:v>30018925380</c:v>
                </c:pt>
                <c:pt idx="229">
                  <c:v>30018880380</c:v>
                </c:pt>
                <c:pt idx="230">
                  <c:v>30018866780</c:v>
                </c:pt>
                <c:pt idx="231">
                  <c:v>30018865640</c:v>
                </c:pt>
                <c:pt idx="232">
                  <c:v>30018926160</c:v>
                </c:pt>
                <c:pt idx="233">
                  <c:v>30018881760</c:v>
                </c:pt>
                <c:pt idx="234">
                  <c:v>30018852040</c:v>
                </c:pt>
                <c:pt idx="235">
                  <c:v>30018881080</c:v>
                </c:pt>
                <c:pt idx="236">
                  <c:v>30018856000</c:v>
                </c:pt>
                <c:pt idx="237">
                  <c:v>30018859740</c:v>
                </c:pt>
                <c:pt idx="238">
                  <c:v>30018869440</c:v>
                </c:pt>
                <c:pt idx="239">
                  <c:v>30018870240</c:v>
                </c:pt>
                <c:pt idx="240">
                  <c:v>30018850780</c:v>
                </c:pt>
                <c:pt idx="241">
                  <c:v>30018892020</c:v>
                </c:pt>
                <c:pt idx="242">
                  <c:v>30018878460</c:v>
                </c:pt>
                <c:pt idx="243">
                  <c:v>30018866780</c:v>
                </c:pt>
                <c:pt idx="244">
                  <c:v>30018897760</c:v>
                </c:pt>
                <c:pt idx="245">
                  <c:v>30018863740</c:v>
                </c:pt>
                <c:pt idx="246">
                  <c:v>30018866780</c:v>
                </c:pt>
                <c:pt idx="247">
                  <c:v>30018899800</c:v>
                </c:pt>
                <c:pt idx="248">
                  <c:v>30018866780</c:v>
                </c:pt>
                <c:pt idx="249">
                  <c:v>30018860420</c:v>
                </c:pt>
                <c:pt idx="250">
                  <c:v>30018909280</c:v>
                </c:pt>
                <c:pt idx="251">
                  <c:v>30018870160</c:v>
                </c:pt>
                <c:pt idx="252">
                  <c:v>30018849520</c:v>
                </c:pt>
                <c:pt idx="253">
                  <c:v>30018925340</c:v>
                </c:pt>
                <c:pt idx="254">
                  <c:v>30018852820</c:v>
                </c:pt>
                <c:pt idx="255">
                  <c:v>30018872020</c:v>
                </c:pt>
                <c:pt idx="256">
                  <c:v>30018877160</c:v>
                </c:pt>
                <c:pt idx="257">
                  <c:v>30018866780</c:v>
                </c:pt>
                <c:pt idx="258">
                  <c:v>30018891420</c:v>
                </c:pt>
                <c:pt idx="259">
                  <c:v>30018859760</c:v>
                </c:pt>
                <c:pt idx="260">
                  <c:v>30018859120</c:v>
                </c:pt>
                <c:pt idx="261">
                  <c:v>30018872800</c:v>
                </c:pt>
                <c:pt idx="262">
                  <c:v>30018888720</c:v>
                </c:pt>
                <c:pt idx="263">
                  <c:v>30018892640</c:v>
                </c:pt>
                <c:pt idx="264">
                  <c:v>30018848920</c:v>
                </c:pt>
                <c:pt idx="265">
                  <c:v>30018873840</c:v>
                </c:pt>
                <c:pt idx="266">
                  <c:v>30018854780</c:v>
                </c:pt>
                <c:pt idx="267">
                  <c:v>30018865100</c:v>
                </c:pt>
                <c:pt idx="268">
                  <c:v>30018892020</c:v>
                </c:pt>
                <c:pt idx="269">
                  <c:v>30018893800</c:v>
                </c:pt>
                <c:pt idx="270">
                  <c:v>30018896460</c:v>
                </c:pt>
                <c:pt idx="271">
                  <c:v>30018892580</c:v>
                </c:pt>
                <c:pt idx="272">
                  <c:v>30018902960</c:v>
                </c:pt>
                <c:pt idx="273">
                  <c:v>30018895240</c:v>
                </c:pt>
                <c:pt idx="274">
                  <c:v>30018903580</c:v>
                </c:pt>
                <c:pt idx="275">
                  <c:v>30018899100</c:v>
                </c:pt>
                <c:pt idx="276">
                  <c:v>30018911320</c:v>
                </c:pt>
                <c:pt idx="277">
                  <c:v>30018910600</c:v>
                </c:pt>
                <c:pt idx="278">
                  <c:v>30018911840</c:v>
                </c:pt>
                <c:pt idx="279">
                  <c:v>30018908660</c:v>
                </c:pt>
                <c:pt idx="280">
                  <c:v>30018915680</c:v>
                </c:pt>
                <c:pt idx="281">
                  <c:v>30018910540</c:v>
                </c:pt>
                <c:pt idx="282">
                  <c:v>30018901300</c:v>
                </c:pt>
                <c:pt idx="283">
                  <c:v>30018913780</c:v>
                </c:pt>
                <c:pt idx="284">
                  <c:v>30018917040</c:v>
                </c:pt>
                <c:pt idx="285">
                  <c:v>30018915200</c:v>
                </c:pt>
                <c:pt idx="286">
                  <c:v>30018918200</c:v>
                </c:pt>
                <c:pt idx="287">
                  <c:v>30018920160</c:v>
                </c:pt>
                <c:pt idx="288">
                  <c:v>30018922940</c:v>
                </c:pt>
                <c:pt idx="289">
                  <c:v>30018923580</c:v>
                </c:pt>
                <c:pt idx="290">
                  <c:v>30018924640</c:v>
                </c:pt>
                <c:pt idx="291">
                  <c:v>30018846720</c:v>
                </c:pt>
                <c:pt idx="292">
                  <c:v>30018927980</c:v>
                </c:pt>
                <c:pt idx="293">
                  <c:v>30018945340</c:v>
                </c:pt>
                <c:pt idx="294">
                  <c:v>30018937620</c:v>
                </c:pt>
                <c:pt idx="295">
                  <c:v>30018960040</c:v>
                </c:pt>
                <c:pt idx="296">
                  <c:v>30018954980</c:v>
                </c:pt>
                <c:pt idx="297">
                  <c:v>30018978060</c:v>
                </c:pt>
                <c:pt idx="298">
                  <c:v>30018946040</c:v>
                </c:pt>
                <c:pt idx="299">
                  <c:v>30018944580</c:v>
                </c:pt>
                <c:pt idx="300">
                  <c:v>30018936300</c:v>
                </c:pt>
                <c:pt idx="301">
                  <c:v>30018977420</c:v>
                </c:pt>
                <c:pt idx="302">
                  <c:v>30018934320</c:v>
                </c:pt>
                <c:pt idx="303">
                  <c:v>30018959440</c:v>
                </c:pt>
                <c:pt idx="304">
                  <c:v>30018960700</c:v>
                </c:pt>
                <c:pt idx="305">
                  <c:v>30018995520</c:v>
                </c:pt>
                <c:pt idx="306">
                  <c:v>30018932380</c:v>
                </c:pt>
                <c:pt idx="307">
                  <c:v>30018931180</c:v>
                </c:pt>
                <c:pt idx="308">
                  <c:v>30018966480</c:v>
                </c:pt>
                <c:pt idx="309">
                  <c:v>30018937700</c:v>
                </c:pt>
                <c:pt idx="310">
                  <c:v>30018932400</c:v>
                </c:pt>
                <c:pt idx="311">
                  <c:v>30018950440</c:v>
                </c:pt>
                <c:pt idx="312">
                  <c:v>30018937620</c:v>
                </c:pt>
                <c:pt idx="313">
                  <c:v>30018945920</c:v>
                </c:pt>
                <c:pt idx="314">
                  <c:v>30018960160</c:v>
                </c:pt>
                <c:pt idx="315">
                  <c:v>30018946660</c:v>
                </c:pt>
                <c:pt idx="316">
                  <c:v>30018933740</c:v>
                </c:pt>
                <c:pt idx="317">
                  <c:v>30018959420</c:v>
                </c:pt>
                <c:pt idx="318">
                  <c:v>30018938180</c:v>
                </c:pt>
                <c:pt idx="319">
                  <c:v>30018936380</c:v>
                </c:pt>
                <c:pt idx="320">
                  <c:v>30018932320</c:v>
                </c:pt>
                <c:pt idx="321">
                  <c:v>30018934340</c:v>
                </c:pt>
                <c:pt idx="322">
                  <c:v>30018954980</c:v>
                </c:pt>
                <c:pt idx="323">
                  <c:v>30018972800</c:v>
                </c:pt>
                <c:pt idx="324">
                  <c:v>30018955440</c:v>
                </c:pt>
                <c:pt idx="325">
                  <c:v>30018963200</c:v>
                </c:pt>
                <c:pt idx="326">
                  <c:v>30018975380</c:v>
                </c:pt>
                <c:pt idx="327">
                  <c:v>30018933820</c:v>
                </c:pt>
                <c:pt idx="328">
                  <c:v>30018951740</c:v>
                </c:pt>
                <c:pt idx="329">
                  <c:v>30018978680</c:v>
                </c:pt>
                <c:pt idx="330">
                  <c:v>30018960720</c:v>
                </c:pt>
                <c:pt idx="331">
                  <c:v>30018955020</c:v>
                </c:pt>
                <c:pt idx="332">
                  <c:v>30018979960</c:v>
                </c:pt>
                <c:pt idx="333">
                  <c:v>30018964620</c:v>
                </c:pt>
                <c:pt idx="334">
                  <c:v>30018943980</c:v>
                </c:pt>
                <c:pt idx="335">
                  <c:v>30018996180</c:v>
                </c:pt>
                <c:pt idx="336">
                  <c:v>30018973600</c:v>
                </c:pt>
                <c:pt idx="337">
                  <c:v>30018932340</c:v>
                </c:pt>
                <c:pt idx="338">
                  <c:v>30018998000</c:v>
                </c:pt>
                <c:pt idx="339">
                  <c:v>30018972840</c:v>
                </c:pt>
                <c:pt idx="340">
                  <c:v>30018936960</c:v>
                </c:pt>
                <c:pt idx="341">
                  <c:v>30019005100</c:v>
                </c:pt>
                <c:pt idx="342">
                  <c:v>30018977480</c:v>
                </c:pt>
                <c:pt idx="343">
                  <c:v>30018942100</c:v>
                </c:pt>
                <c:pt idx="344">
                  <c:v>30019007660</c:v>
                </c:pt>
                <c:pt idx="345">
                  <c:v>30018981900</c:v>
                </c:pt>
                <c:pt idx="346">
                  <c:v>30018974140</c:v>
                </c:pt>
                <c:pt idx="347">
                  <c:v>30019008940</c:v>
                </c:pt>
                <c:pt idx="348">
                  <c:v>30018984560</c:v>
                </c:pt>
                <c:pt idx="349">
                  <c:v>30018974860</c:v>
                </c:pt>
                <c:pt idx="350">
                  <c:v>30019007640</c:v>
                </c:pt>
                <c:pt idx="351">
                  <c:v>30018989020</c:v>
                </c:pt>
                <c:pt idx="352">
                  <c:v>30018982640</c:v>
                </c:pt>
                <c:pt idx="353">
                  <c:v>30018995480</c:v>
                </c:pt>
                <c:pt idx="354">
                  <c:v>30018983180</c:v>
                </c:pt>
                <c:pt idx="355">
                  <c:v>30018995540</c:v>
                </c:pt>
                <c:pt idx="356">
                  <c:v>30018987060</c:v>
                </c:pt>
                <c:pt idx="357">
                  <c:v>30019007680</c:v>
                </c:pt>
                <c:pt idx="358">
                  <c:v>30018990740</c:v>
                </c:pt>
                <c:pt idx="359">
                  <c:v>30019008160</c:v>
                </c:pt>
                <c:pt idx="360">
                  <c:v>30018994100</c:v>
                </c:pt>
                <c:pt idx="361">
                  <c:v>30019008920</c:v>
                </c:pt>
                <c:pt idx="362">
                  <c:v>30018994800</c:v>
                </c:pt>
                <c:pt idx="363">
                  <c:v>30019009000</c:v>
                </c:pt>
                <c:pt idx="364">
                  <c:v>30018995260</c:v>
                </c:pt>
                <c:pt idx="365">
                  <c:v>30018998600</c:v>
                </c:pt>
                <c:pt idx="366">
                  <c:v>30018999320</c:v>
                </c:pt>
                <c:pt idx="367">
                  <c:v>30019000580</c:v>
                </c:pt>
                <c:pt idx="368">
                  <c:v>30019001180</c:v>
                </c:pt>
                <c:pt idx="369">
                  <c:v>30019005620</c:v>
                </c:pt>
                <c:pt idx="370">
                  <c:v>30019007660</c:v>
                </c:pt>
                <c:pt idx="371">
                  <c:v>30019008220</c:v>
                </c:pt>
                <c:pt idx="372">
                  <c:v>30019044200</c:v>
                </c:pt>
                <c:pt idx="373">
                  <c:v>30019017260</c:v>
                </c:pt>
                <c:pt idx="374">
                  <c:v>30019035840</c:v>
                </c:pt>
                <c:pt idx="375">
                  <c:v>30019019760</c:v>
                </c:pt>
                <c:pt idx="376">
                  <c:v>30019031380</c:v>
                </c:pt>
                <c:pt idx="377">
                  <c:v>30019031460</c:v>
                </c:pt>
                <c:pt idx="378">
                  <c:v>30019044860</c:v>
                </c:pt>
                <c:pt idx="379">
                  <c:v>30019021100</c:v>
                </c:pt>
                <c:pt idx="380">
                  <c:v>30019045580</c:v>
                </c:pt>
                <c:pt idx="381">
                  <c:v>30019049380</c:v>
                </c:pt>
                <c:pt idx="382">
                  <c:v>30019015360</c:v>
                </c:pt>
                <c:pt idx="383">
                  <c:v>30019032140</c:v>
                </c:pt>
                <c:pt idx="384">
                  <c:v>30019014700</c:v>
                </c:pt>
                <c:pt idx="385">
                  <c:v>30019037100</c:v>
                </c:pt>
                <c:pt idx="386">
                  <c:v>30019021820</c:v>
                </c:pt>
                <c:pt idx="387">
                  <c:v>30019064760</c:v>
                </c:pt>
                <c:pt idx="388">
                  <c:v>30019067380</c:v>
                </c:pt>
                <c:pt idx="389">
                  <c:v>30019049380</c:v>
                </c:pt>
                <c:pt idx="390">
                  <c:v>30019014120</c:v>
                </c:pt>
                <c:pt idx="391">
                  <c:v>30019066780</c:v>
                </c:pt>
                <c:pt idx="392">
                  <c:v>30019072660</c:v>
                </c:pt>
                <c:pt idx="393">
                  <c:v>30019032060</c:v>
                </c:pt>
                <c:pt idx="394">
                  <c:v>30019028180</c:v>
                </c:pt>
                <c:pt idx="395">
                  <c:v>30019069360</c:v>
                </c:pt>
                <c:pt idx="396">
                  <c:v>30019041760</c:v>
                </c:pt>
                <c:pt idx="397">
                  <c:v>30019024320</c:v>
                </c:pt>
                <c:pt idx="398">
                  <c:v>30019080360</c:v>
                </c:pt>
                <c:pt idx="399">
                  <c:v>30019040320</c:v>
                </c:pt>
                <c:pt idx="400">
                  <c:v>30019039740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88-2543-B6E7-03060CEA976B}"/>
            </c:ext>
          </c:extLst>
        </c:ser>
        <c:ser>
          <c:idx val="1"/>
          <c:order val="1"/>
          <c:spPr>
            <a:ln w="47625">
              <a:noFill/>
            </a:ln>
          </c:spPr>
          <c:marker>
            <c:symbol val="square"/>
            <c:size val="3"/>
          </c:marker>
          <c:xVal>
            <c:numRef>
              <c:f>Blatt3!$A$800:$A$1200</c:f>
              <c:numCache>
                <c:formatCode>General</c:formatCode>
                <c:ptCount val="401"/>
                <c:pt idx="0">
                  <c:v>799</c:v>
                </c:pt>
                <c:pt idx="1">
                  <c:v>800</c:v>
                </c:pt>
                <c:pt idx="2">
                  <c:v>801</c:v>
                </c:pt>
                <c:pt idx="3">
                  <c:v>802</c:v>
                </c:pt>
                <c:pt idx="4">
                  <c:v>803</c:v>
                </c:pt>
                <c:pt idx="5">
                  <c:v>804</c:v>
                </c:pt>
                <c:pt idx="6">
                  <c:v>805</c:v>
                </c:pt>
                <c:pt idx="7">
                  <c:v>806</c:v>
                </c:pt>
                <c:pt idx="8">
                  <c:v>807</c:v>
                </c:pt>
                <c:pt idx="9">
                  <c:v>808</c:v>
                </c:pt>
                <c:pt idx="10">
                  <c:v>809</c:v>
                </c:pt>
                <c:pt idx="11">
                  <c:v>810</c:v>
                </c:pt>
                <c:pt idx="12">
                  <c:v>811</c:v>
                </c:pt>
                <c:pt idx="13">
                  <c:v>812</c:v>
                </c:pt>
                <c:pt idx="14">
                  <c:v>813</c:v>
                </c:pt>
                <c:pt idx="15">
                  <c:v>814</c:v>
                </c:pt>
                <c:pt idx="16">
                  <c:v>815</c:v>
                </c:pt>
                <c:pt idx="17">
                  <c:v>816</c:v>
                </c:pt>
                <c:pt idx="18">
                  <c:v>817</c:v>
                </c:pt>
                <c:pt idx="19">
                  <c:v>818</c:v>
                </c:pt>
                <c:pt idx="20">
                  <c:v>819</c:v>
                </c:pt>
                <c:pt idx="21">
                  <c:v>820</c:v>
                </c:pt>
                <c:pt idx="22">
                  <c:v>821</c:v>
                </c:pt>
                <c:pt idx="23">
                  <c:v>822</c:v>
                </c:pt>
                <c:pt idx="24">
                  <c:v>823</c:v>
                </c:pt>
                <c:pt idx="25">
                  <c:v>824</c:v>
                </c:pt>
                <c:pt idx="26">
                  <c:v>825</c:v>
                </c:pt>
                <c:pt idx="27">
                  <c:v>826</c:v>
                </c:pt>
                <c:pt idx="28">
                  <c:v>827</c:v>
                </c:pt>
                <c:pt idx="29">
                  <c:v>828</c:v>
                </c:pt>
                <c:pt idx="30">
                  <c:v>829</c:v>
                </c:pt>
                <c:pt idx="31">
                  <c:v>830</c:v>
                </c:pt>
                <c:pt idx="32">
                  <c:v>831</c:v>
                </c:pt>
                <c:pt idx="33">
                  <c:v>832</c:v>
                </c:pt>
                <c:pt idx="34">
                  <c:v>833</c:v>
                </c:pt>
                <c:pt idx="35">
                  <c:v>834</c:v>
                </c:pt>
                <c:pt idx="36">
                  <c:v>835</c:v>
                </c:pt>
                <c:pt idx="37">
                  <c:v>836</c:v>
                </c:pt>
                <c:pt idx="38">
                  <c:v>837</c:v>
                </c:pt>
                <c:pt idx="39">
                  <c:v>838</c:v>
                </c:pt>
                <c:pt idx="40">
                  <c:v>839</c:v>
                </c:pt>
                <c:pt idx="41">
                  <c:v>840</c:v>
                </c:pt>
                <c:pt idx="42">
                  <c:v>841</c:v>
                </c:pt>
                <c:pt idx="43">
                  <c:v>842</c:v>
                </c:pt>
                <c:pt idx="44">
                  <c:v>843</c:v>
                </c:pt>
                <c:pt idx="45">
                  <c:v>844</c:v>
                </c:pt>
                <c:pt idx="46">
                  <c:v>845</c:v>
                </c:pt>
                <c:pt idx="47">
                  <c:v>846</c:v>
                </c:pt>
                <c:pt idx="48">
                  <c:v>847</c:v>
                </c:pt>
                <c:pt idx="49">
                  <c:v>848</c:v>
                </c:pt>
                <c:pt idx="50">
                  <c:v>849</c:v>
                </c:pt>
                <c:pt idx="51">
                  <c:v>850</c:v>
                </c:pt>
                <c:pt idx="52">
                  <c:v>851</c:v>
                </c:pt>
                <c:pt idx="53">
                  <c:v>852</c:v>
                </c:pt>
                <c:pt idx="54">
                  <c:v>853</c:v>
                </c:pt>
                <c:pt idx="55">
                  <c:v>854</c:v>
                </c:pt>
                <c:pt idx="56">
                  <c:v>855</c:v>
                </c:pt>
                <c:pt idx="57">
                  <c:v>856</c:v>
                </c:pt>
                <c:pt idx="58">
                  <c:v>857</c:v>
                </c:pt>
                <c:pt idx="59">
                  <c:v>858</c:v>
                </c:pt>
                <c:pt idx="60">
                  <c:v>859</c:v>
                </c:pt>
                <c:pt idx="61">
                  <c:v>860</c:v>
                </c:pt>
                <c:pt idx="62">
                  <c:v>861</c:v>
                </c:pt>
                <c:pt idx="63">
                  <c:v>862</c:v>
                </c:pt>
                <c:pt idx="64">
                  <c:v>863</c:v>
                </c:pt>
                <c:pt idx="65">
                  <c:v>864</c:v>
                </c:pt>
                <c:pt idx="66">
                  <c:v>865</c:v>
                </c:pt>
                <c:pt idx="67">
                  <c:v>866</c:v>
                </c:pt>
                <c:pt idx="68">
                  <c:v>867</c:v>
                </c:pt>
                <c:pt idx="69">
                  <c:v>868</c:v>
                </c:pt>
                <c:pt idx="70">
                  <c:v>869</c:v>
                </c:pt>
                <c:pt idx="71">
                  <c:v>870</c:v>
                </c:pt>
                <c:pt idx="72">
                  <c:v>871</c:v>
                </c:pt>
                <c:pt idx="73">
                  <c:v>872</c:v>
                </c:pt>
                <c:pt idx="74">
                  <c:v>873</c:v>
                </c:pt>
                <c:pt idx="75">
                  <c:v>874</c:v>
                </c:pt>
                <c:pt idx="76">
                  <c:v>875</c:v>
                </c:pt>
                <c:pt idx="77">
                  <c:v>876</c:v>
                </c:pt>
                <c:pt idx="78">
                  <c:v>877</c:v>
                </c:pt>
                <c:pt idx="79">
                  <c:v>878</c:v>
                </c:pt>
                <c:pt idx="80">
                  <c:v>879</c:v>
                </c:pt>
                <c:pt idx="81">
                  <c:v>880</c:v>
                </c:pt>
                <c:pt idx="82">
                  <c:v>881</c:v>
                </c:pt>
                <c:pt idx="83">
                  <c:v>882</c:v>
                </c:pt>
                <c:pt idx="84">
                  <c:v>883</c:v>
                </c:pt>
                <c:pt idx="85">
                  <c:v>884</c:v>
                </c:pt>
                <c:pt idx="86">
                  <c:v>885</c:v>
                </c:pt>
                <c:pt idx="87">
                  <c:v>886</c:v>
                </c:pt>
                <c:pt idx="88">
                  <c:v>887</c:v>
                </c:pt>
                <c:pt idx="89">
                  <c:v>888</c:v>
                </c:pt>
                <c:pt idx="90">
                  <c:v>889</c:v>
                </c:pt>
                <c:pt idx="91">
                  <c:v>890</c:v>
                </c:pt>
                <c:pt idx="92">
                  <c:v>891</c:v>
                </c:pt>
                <c:pt idx="93">
                  <c:v>892</c:v>
                </c:pt>
                <c:pt idx="94">
                  <c:v>893</c:v>
                </c:pt>
                <c:pt idx="95">
                  <c:v>894</c:v>
                </c:pt>
                <c:pt idx="96">
                  <c:v>895</c:v>
                </c:pt>
                <c:pt idx="97">
                  <c:v>896</c:v>
                </c:pt>
                <c:pt idx="98">
                  <c:v>897</c:v>
                </c:pt>
                <c:pt idx="99">
                  <c:v>898</c:v>
                </c:pt>
                <c:pt idx="100">
                  <c:v>899</c:v>
                </c:pt>
                <c:pt idx="101">
                  <c:v>900</c:v>
                </c:pt>
                <c:pt idx="102">
                  <c:v>901</c:v>
                </c:pt>
                <c:pt idx="103">
                  <c:v>902</c:v>
                </c:pt>
                <c:pt idx="104">
                  <c:v>903</c:v>
                </c:pt>
                <c:pt idx="105">
                  <c:v>904</c:v>
                </c:pt>
                <c:pt idx="106">
                  <c:v>905</c:v>
                </c:pt>
                <c:pt idx="107">
                  <c:v>906</c:v>
                </c:pt>
                <c:pt idx="108">
                  <c:v>907</c:v>
                </c:pt>
                <c:pt idx="109">
                  <c:v>908</c:v>
                </c:pt>
                <c:pt idx="110">
                  <c:v>909</c:v>
                </c:pt>
                <c:pt idx="111">
                  <c:v>910</c:v>
                </c:pt>
                <c:pt idx="112">
                  <c:v>911</c:v>
                </c:pt>
                <c:pt idx="113">
                  <c:v>912</c:v>
                </c:pt>
                <c:pt idx="114">
                  <c:v>913</c:v>
                </c:pt>
                <c:pt idx="115">
                  <c:v>914</c:v>
                </c:pt>
                <c:pt idx="116">
                  <c:v>915</c:v>
                </c:pt>
                <c:pt idx="117">
                  <c:v>916</c:v>
                </c:pt>
                <c:pt idx="118">
                  <c:v>917</c:v>
                </c:pt>
                <c:pt idx="119">
                  <c:v>918</c:v>
                </c:pt>
                <c:pt idx="120">
                  <c:v>919</c:v>
                </c:pt>
                <c:pt idx="121">
                  <c:v>920</c:v>
                </c:pt>
                <c:pt idx="122">
                  <c:v>921</c:v>
                </c:pt>
                <c:pt idx="123">
                  <c:v>922</c:v>
                </c:pt>
                <c:pt idx="124">
                  <c:v>923</c:v>
                </c:pt>
                <c:pt idx="125">
                  <c:v>924</c:v>
                </c:pt>
                <c:pt idx="126">
                  <c:v>925</c:v>
                </c:pt>
                <c:pt idx="127">
                  <c:v>926</c:v>
                </c:pt>
                <c:pt idx="128">
                  <c:v>927</c:v>
                </c:pt>
                <c:pt idx="129">
                  <c:v>928</c:v>
                </c:pt>
                <c:pt idx="130">
                  <c:v>929</c:v>
                </c:pt>
                <c:pt idx="131">
                  <c:v>930</c:v>
                </c:pt>
                <c:pt idx="132">
                  <c:v>931</c:v>
                </c:pt>
                <c:pt idx="133">
                  <c:v>932</c:v>
                </c:pt>
                <c:pt idx="134">
                  <c:v>933</c:v>
                </c:pt>
                <c:pt idx="135">
                  <c:v>934</c:v>
                </c:pt>
                <c:pt idx="136">
                  <c:v>935</c:v>
                </c:pt>
                <c:pt idx="137">
                  <c:v>936</c:v>
                </c:pt>
                <c:pt idx="138">
                  <c:v>937</c:v>
                </c:pt>
                <c:pt idx="139">
                  <c:v>938</c:v>
                </c:pt>
                <c:pt idx="140">
                  <c:v>939</c:v>
                </c:pt>
                <c:pt idx="141">
                  <c:v>940</c:v>
                </c:pt>
                <c:pt idx="142">
                  <c:v>941</c:v>
                </c:pt>
                <c:pt idx="143">
                  <c:v>942</c:v>
                </c:pt>
                <c:pt idx="144">
                  <c:v>943</c:v>
                </c:pt>
                <c:pt idx="145">
                  <c:v>944</c:v>
                </c:pt>
                <c:pt idx="146">
                  <c:v>945</c:v>
                </c:pt>
                <c:pt idx="147">
                  <c:v>946</c:v>
                </c:pt>
                <c:pt idx="148">
                  <c:v>947</c:v>
                </c:pt>
                <c:pt idx="149">
                  <c:v>948</c:v>
                </c:pt>
                <c:pt idx="150">
                  <c:v>949</c:v>
                </c:pt>
                <c:pt idx="151">
                  <c:v>950</c:v>
                </c:pt>
                <c:pt idx="152">
                  <c:v>951</c:v>
                </c:pt>
                <c:pt idx="153">
                  <c:v>952</c:v>
                </c:pt>
                <c:pt idx="154">
                  <c:v>953</c:v>
                </c:pt>
                <c:pt idx="155">
                  <c:v>954</c:v>
                </c:pt>
                <c:pt idx="156">
                  <c:v>955</c:v>
                </c:pt>
                <c:pt idx="157">
                  <c:v>956</c:v>
                </c:pt>
                <c:pt idx="158">
                  <c:v>957</c:v>
                </c:pt>
                <c:pt idx="159">
                  <c:v>958</c:v>
                </c:pt>
                <c:pt idx="160">
                  <c:v>959</c:v>
                </c:pt>
                <c:pt idx="161">
                  <c:v>960</c:v>
                </c:pt>
                <c:pt idx="162">
                  <c:v>961</c:v>
                </c:pt>
                <c:pt idx="163">
                  <c:v>962</c:v>
                </c:pt>
                <c:pt idx="164">
                  <c:v>963</c:v>
                </c:pt>
                <c:pt idx="165">
                  <c:v>964</c:v>
                </c:pt>
                <c:pt idx="166">
                  <c:v>965</c:v>
                </c:pt>
                <c:pt idx="167">
                  <c:v>966</c:v>
                </c:pt>
                <c:pt idx="168">
                  <c:v>967</c:v>
                </c:pt>
                <c:pt idx="169">
                  <c:v>968</c:v>
                </c:pt>
                <c:pt idx="170">
                  <c:v>969</c:v>
                </c:pt>
                <c:pt idx="171">
                  <c:v>970</c:v>
                </c:pt>
                <c:pt idx="172">
                  <c:v>971</c:v>
                </c:pt>
                <c:pt idx="173">
                  <c:v>972</c:v>
                </c:pt>
                <c:pt idx="174">
                  <c:v>973</c:v>
                </c:pt>
                <c:pt idx="175">
                  <c:v>974</c:v>
                </c:pt>
                <c:pt idx="176">
                  <c:v>975</c:v>
                </c:pt>
                <c:pt idx="177">
                  <c:v>976</c:v>
                </c:pt>
                <c:pt idx="178">
                  <c:v>977</c:v>
                </c:pt>
                <c:pt idx="179">
                  <c:v>978</c:v>
                </c:pt>
                <c:pt idx="180">
                  <c:v>979</c:v>
                </c:pt>
                <c:pt idx="181">
                  <c:v>980</c:v>
                </c:pt>
                <c:pt idx="182">
                  <c:v>981</c:v>
                </c:pt>
                <c:pt idx="183">
                  <c:v>982</c:v>
                </c:pt>
                <c:pt idx="184">
                  <c:v>983</c:v>
                </c:pt>
                <c:pt idx="185">
                  <c:v>984</c:v>
                </c:pt>
                <c:pt idx="186">
                  <c:v>985</c:v>
                </c:pt>
                <c:pt idx="187">
                  <c:v>986</c:v>
                </c:pt>
                <c:pt idx="188">
                  <c:v>987</c:v>
                </c:pt>
                <c:pt idx="189">
                  <c:v>988</c:v>
                </c:pt>
                <c:pt idx="190">
                  <c:v>989</c:v>
                </c:pt>
                <c:pt idx="191">
                  <c:v>990</c:v>
                </c:pt>
                <c:pt idx="192">
                  <c:v>991</c:v>
                </c:pt>
                <c:pt idx="193">
                  <c:v>992</c:v>
                </c:pt>
                <c:pt idx="194">
                  <c:v>993</c:v>
                </c:pt>
                <c:pt idx="195">
                  <c:v>994</c:v>
                </c:pt>
                <c:pt idx="196">
                  <c:v>995</c:v>
                </c:pt>
                <c:pt idx="197">
                  <c:v>996</c:v>
                </c:pt>
                <c:pt idx="198">
                  <c:v>997</c:v>
                </c:pt>
                <c:pt idx="199">
                  <c:v>998</c:v>
                </c:pt>
                <c:pt idx="200">
                  <c:v>999</c:v>
                </c:pt>
                <c:pt idx="201">
                  <c:v>1000</c:v>
                </c:pt>
                <c:pt idx="202">
                  <c:v>1001</c:v>
                </c:pt>
                <c:pt idx="203">
                  <c:v>1002</c:v>
                </c:pt>
                <c:pt idx="204">
                  <c:v>1003</c:v>
                </c:pt>
                <c:pt idx="205">
                  <c:v>1004</c:v>
                </c:pt>
                <c:pt idx="206">
                  <c:v>1005</c:v>
                </c:pt>
                <c:pt idx="207">
                  <c:v>1006</c:v>
                </c:pt>
                <c:pt idx="208">
                  <c:v>1007</c:v>
                </c:pt>
                <c:pt idx="209">
                  <c:v>1008</c:v>
                </c:pt>
                <c:pt idx="210">
                  <c:v>1009</c:v>
                </c:pt>
                <c:pt idx="211">
                  <c:v>1010</c:v>
                </c:pt>
                <c:pt idx="212">
                  <c:v>1011</c:v>
                </c:pt>
                <c:pt idx="213">
                  <c:v>1012</c:v>
                </c:pt>
                <c:pt idx="214">
                  <c:v>1013</c:v>
                </c:pt>
                <c:pt idx="215">
                  <c:v>1014</c:v>
                </c:pt>
                <c:pt idx="216">
                  <c:v>1015</c:v>
                </c:pt>
                <c:pt idx="217">
                  <c:v>1016</c:v>
                </c:pt>
                <c:pt idx="218">
                  <c:v>1017</c:v>
                </c:pt>
                <c:pt idx="219">
                  <c:v>1018</c:v>
                </c:pt>
                <c:pt idx="220">
                  <c:v>1019</c:v>
                </c:pt>
                <c:pt idx="221">
                  <c:v>1020</c:v>
                </c:pt>
                <c:pt idx="222">
                  <c:v>1021</c:v>
                </c:pt>
                <c:pt idx="223">
                  <c:v>1022</c:v>
                </c:pt>
                <c:pt idx="224">
                  <c:v>1023</c:v>
                </c:pt>
                <c:pt idx="225">
                  <c:v>1024</c:v>
                </c:pt>
                <c:pt idx="226">
                  <c:v>1025</c:v>
                </c:pt>
                <c:pt idx="227">
                  <c:v>1026</c:v>
                </c:pt>
                <c:pt idx="228">
                  <c:v>1027</c:v>
                </c:pt>
                <c:pt idx="229">
                  <c:v>1028</c:v>
                </c:pt>
                <c:pt idx="230">
                  <c:v>1029</c:v>
                </c:pt>
                <c:pt idx="231">
                  <c:v>1030</c:v>
                </c:pt>
                <c:pt idx="232">
                  <c:v>1031</c:v>
                </c:pt>
                <c:pt idx="233">
                  <c:v>1032</c:v>
                </c:pt>
                <c:pt idx="234">
                  <c:v>1033</c:v>
                </c:pt>
                <c:pt idx="235">
                  <c:v>1034</c:v>
                </c:pt>
                <c:pt idx="236">
                  <c:v>1035</c:v>
                </c:pt>
                <c:pt idx="237">
                  <c:v>1036</c:v>
                </c:pt>
                <c:pt idx="238">
                  <c:v>1037</c:v>
                </c:pt>
                <c:pt idx="239">
                  <c:v>1038</c:v>
                </c:pt>
                <c:pt idx="240">
                  <c:v>1039</c:v>
                </c:pt>
                <c:pt idx="241">
                  <c:v>1040</c:v>
                </c:pt>
                <c:pt idx="242">
                  <c:v>1041</c:v>
                </c:pt>
                <c:pt idx="243">
                  <c:v>1042</c:v>
                </c:pt>
                <c:pt idx="244">
                  <c:v>1043</c:v>
                </c:pt>
                <c:pt idx="245">
                  <c:v>1044</c:v>
                </c:pt>
                <c:pt idx="246">
                  <c:v>1045</c:v>
                </c:pt>
                <c:pt idx="247">
                  <c:v>1046</c:v>
                </c:pt>
                <c:pt idx="248">
                  <c:v>1047</c:v>
                </c:pt>
                <c:pt idx="249">
                  <c:v>1048</c:v>
                </c:pt>
                <c:pt idx="250">
                  <c:v>1049</c:v>
                </c:pt>
                <c:pt idx="251">
                  <c:v>1050</c:v>
                </c:pt>
                <c:pt idx="252">
                  <c:v>1051</c:v>
                </c:pt>
                <c:pt idx="253">
                  <c:v>1052</c:v>
                </c:pt>
                <c:pt idx="254">
                  <c:v>1053</c:v>
                </c:pt>
                <c:pt idx="255">
                  <c:v>1054</c:v>
                </c:pt>
                <c:pt idx="256">
                  <c:v>1055</c:v>
                </c:pt>
                <c:pt idx="257">
                  <c:v>1056</c:v>
                </c:pt>
                <c:pt idx="258">
                  <c:v>1057</c:v>
                </c:pt>
                <c:pt idx="259">
                  <c:v>1058</c:v>
                </c:pt>
                <c:pt idx="260">
                  <c:v>1059</c:v>
                </c:pt>
                <c:pt idx="261">
                  <c:v>1060</c:v>
                </c:pt>
                <c:pt idx="262">
                  <c:v>1061</c:v>
                </c:pt>
                <c:pt idx="263">
                  <c:v>1062</c:v>
                </c:pt>
                <c:pt idx="264">
                  <c:v>1063</c:v>
                </c:pt>
                <c:pt idx="265">
                  <c:v>1064</c:v>
                </c:pt>
                <c:pt idx="266">
                  <c:v>1065</c:v>
                </c:pt>
                <c:pt idx="267">
                  <c:v>1066</c:v>
                </c:pt>
                <c:pt idx="268">
                  <c:v>1067</c:v>
                </c:pt>
                <c:pt idx="269">
                  <c:v>1068</c:v>
                </c:pt>
                <c:pt idx="270">
                  <c:v>1069</c:v>
                </c:pt>
                <c:pt idx="271">
                  <c:v>1070</c:v>
                </c:pt>
                <c:pt idx="272">
                  <c:v>1071</c:v>
                </c:pt>
                <c:pt idx="273">
                  <c:v>1072</c:v>
                </c:pt>
                <c:pt idx="274">
                  <c:v>1073</c:v>
                </c:pt>
                <c:pt idx="275">
                  <c:v>1074</c:v>
                </c:pt>
                <c:pt idx="276">
                  <c:v>1075</c:v>
                </c:pt>
                <c:pt idx="277">
                  <c:v>1076</c:v>
                </c:pt>
                <c:pt idx="278">
                  <c:v>1077</c:v>
                </c:pt>
                <c:pt idx="279">
                  <c:v>1078</c:v>
                </c:pt>
                <c:pt idx="280">
                  <c:v>1079</c:v>
                </c:pt>
                <c:pt idx="281">
                  <c:v>1080</c:v>
                </c:pt>
                <c:pt idx="282">
                  <c:v>1081</c:v>
                </c:pt>
                <c:pt idx="283">
                  <c:v>1082</c:v>
                </c:pt>
                <c:pt idx="284">
                  <c:v>1083</c:v>
                </c:pt>
                <c:pt idx="285">
                  <c:v>1084</c:v>
                </c:pt>
                <c:pt idx="286">
                  <c:v>1085</c:v>
                </c:pt>
                <c:pt idx="287">
                  <c:v>1086</c:v>
                </c:pt>
                <c:pt idx="288">
                  <c:v>1087</c:v>
                </c:pt>
                <c:pt idx="289">
                  <c:v>1088</c:v>
                </c:pt>
                <c:pt idx="290">
                  <c:v>1089</c:v>
                </c:pt>
                <c:pt idx="291">
                  <c:v>1090</c:v>
                </c:pt>
                <c:pt idx="292">
                  <c:v>1091</c:v>
                </c:pt>
                <c:pt idx="293">
                  <c:v>1092</c:v>
                </c:pt>
                <c:pt idx="294">
                  <c:v>1093</c:v>
                </c:pt>
                <c:pt idx="295">
                  <c:v>1094</c:v>
                </c:pt>
                <c:pt idx="296">
                  <c:v>1095</c:v>
                </c:pt>
                <c:pt idx="297">
                  <c:v>1096</c:v>
                </c:pt>
                <c:pt idx="298">
                  <c:v>1097</c:v>
                </c:pt>
                <c:pt idx="299">
                  <c:v>1098</c:v>
                </c:pt>
                <c:pt idx="300">
                  <c:v>1099</c:v>
                </c:pt>
                <c:pt idx="301">
                  <c:v>1100</c:v>
                </c:pt>
                <c:pt idx="302">
                  <c:v>1101</c:v>
                </c:pt>
                <c:pt idx="303">
                  <c:v>1102</c:v>
                </c:pt>
                <c:pt idx="304">
                  <c:v>1103</c:v>
                </c:pt>
                <c:pt idx="305">
                  <c:v>1104</c:v>
                </c:pt>
                <c:pt idx="306">
                  <c:v>1105</c:v>
                </c:pt>
                <c:pt idx="307">
                  <c:v>1106</c:v>
                </c:pt>
                <c:pt idx="308">
                  <c:v>1107</c:v>
                </c:pt>
                <c:pt idx="309">
                  <c:v>1108</c:v>
                </c:pt>
                <c:pt idx="310">
                  <c:v>1109</c:v>
                </c:pt>
                <c:pt idx="311">
                  <c:v>1110</c:v>
                </c:pt>
                <c:pt idx="312">
                  <c:v>1111</c:v>
                </c:pt>
                <c:pt idx="313">
                  <c:v>1112</c:v>
                </c:pt>
                <c:pt idx="314">
                  <c:v>1113</c:v>
                </c:pt>
                <c:pt idx="315">
                  <c:v>1114</c:v>
                </c:pt>
                <c:pt idx="316">
                  <c:v>1115</c:v>
                </c:pt>
                <c:pt idx="317">
                  <c:v>1116</c:v>
                </c:pt>
                <c:pt idx="318">
                  <c:v>1117</c:v>
                </c:pt>
                <c:pt idx="319">
                  <c:v>1118</c:v>
                </c:pt>
                <c:pt idx="320">
                  <c:v>1119</c:v>
                </c:pt>
                <c:pt idx="321">
                  <c:v>1120</c:v>
                </c:pt>
                <c:pt idx="322">
                  <c:v>1121</c:v>
                </c:pt>
                <c:pt idx="323">
                  <c:v>1122</c:v>
                </c:pt>
                <c:pt idx="324">
                  <c:v>1123</c:v>
                </c:pt>
                <c:pt idx="325">
                  <c:v>1124</c:v>
                </c:pt>
                <c:pt idx="326">
                  <c:v>1125</c:v>
                </c:pt>
                <c:pt idx="327">
                  <c:v>1126</c:v>
                </c:pt>
                <c:pt idx="328">
                  <c:v>1127</c:v>
                </c:pt>
                <c:pt idx="329">
                  <c:v>1128</c:v>
                </c:pt>
                <c:pt idx="330">
                  <c:v>1129</c:v>
                </c:pt>
                <c:pt idx="331">
                  <c:v>1130</c:v>
                </c:pt>
                <c:pt idx="332">
                  <c:v>1131</c:v>
                </c:pt>
                <c:pt idx="333">
                  <c:v>1132</c:v>
                </c:pt>
                <c:pt idx="334">
                  <c:v>1133</c:v>
                </c:pt>
                <c:pt idx="335">
                  <c:v>1134</c:v>
                </c:pt>
                <c:pt idx="336">
                  <c:v>1135</c:v>
                </c:pt>
                <c:pt idx="337">
                  <c:v>1136</c:v>
                </c:pt>
                <c:pt idx="338">
                  <c:v>1137</c:v>
                </c:pt>
                <c:pt idx="339">
                  <c:v>1138</c:v>
                </c:pt>
                <c:pt idx="340">
                  <c:v>1139</c:v>
                </c:pt>
                <c:pt idx="341">
                  <c:v>1140</c:v>
                </c:pt>
                <c:pt idx="342">
                  <c:v>1141</c:v>
                </c:pt>
                <c:pt idx="343">
                  <c:v>1142</c:v>
                </c:pt>
                <c:pt idx="344">
                  <c:v>1143</c:v>
                </c:pt>
                <c:pt idx="345">
                  <c:v>1144</c:v>
                </c:pt>
                <c:pt idx="346">
                  <c:v>1145</c:v>
                </c:pt>
                <c:pt idx="347">
                  <c:v>1146</c:v>
                </c:pt>
                <c:pt idx="348">
                  <c:v>1147</c:v>
                </c:pt>
                <c:pt idx="349">
                  <c:v>1148</c:v>
                </c:pt>
                <c:pt idx="350">
                  <c:v>1149</c:v>
                </c:pt>
                <c:pt idx="351">
                  <c:v>1150</c:v>
                </c:pt>
                <c:pt idx="352">
                  <c:v>1151</c:v>
                </c:pt>
                <c:pt idx="353">
                  <c:v>1152</c:v>
                </c:pt>
                <c:pt idx="354">
                  <c:v>1153</c:v>
                </c:pt>
                <c:pt idx="355">
                  <c:v>1154</c:v>
                </c:pt>
                <c:pt idx="356">
                  <c:v>1155</c:v>
                </c:pt>
                <c:pt idx="357">
                  <c:v>1156</c:v>
                </c:pt>
                <c:pt idx="358">
                  <c:v>1157</c:v>
                </c:pt>
                <c:pt idx="359">
                  <c:v>1158</c:v>
                </c:pt>
                <c:pt idx="360">
                  <c:v>1159</c:v>
                </c:pt>
                <c:pt idx="361">
                  <c:v>1160</c:v>
                </c:pt>
                <c:pt idx="362">
                  <c:v>1161</c:v>
                </c:pt>
                <c:pt idx="363">
                  <c:v>1162</c:v>
                </c:pt>
                <c:pt idx="364">
                  <c:v>1163</c:v>
                </c:pt>
                <c:pt idx="365">
                  <c:v>1164</c:v>
                </c:pt>
                <c:pt idx="366">
                  <c:v>1165</c:v>
                </c:pt>
                <c:pt idx="367">
                  <c:v>1166</c:v>
                </c:pt>
                <c:pt idx="368">
                  <c:v>1167</c:v>
                </c:pt>
                <c:pt idx="369">
                  <c:v>1168</c:v>
                </c:pt>
                <c:pt idx="370">
                  <c:v>1169</c:v>
                </c:pt>
                <c:pt idx="371">
                  <c:v>1170</c:v>
                </c:pt>
                <c:pt idx="372">
                  <c:v>1171</c:v>
                </c:pt>
                <c:pt idx="373">
                  <c:v>1172</c:v>
                </c:pt>
                <c:pt idx="374">
                  <c:v>1173</c:v>
                </c:pt>
                <c:pt idx="375">
                  <c:v>1174</c:v>
                </c:pt>
                <c:pt idx="376">
                  <c:v>1175</c:v>
                </c:pt>
                <c:pt idx="377">
                  <c:v>1176</c:v>
                </c:pt>
                <c:pt idx="378">
                  <c:v>1177</c:v>
                </c:pt>
                <c:pt idx="379">
                  <c:v>1178</c:v>
                </c:pt>
                <c:pt idx="380">
                  <c:v>1179</c:v>
                </c:pt>
                <c:pt idx="381">
                  <c:v>1180</c:v>
                </c:pt>
                <c:pt idx="382">
                  <c:v>1181</c:v>
                </c:pt>
                <c:pt idx="383">
                  <c:v>1182</c:v>
                </c:pt>
                <c:pt idx="384">
                  <c:v>1183</c:v>
                </c:pt>
                <c:pt idx="385">
                  <c:v>1184</c:v>
                </c:pt>
                <c:pt idx="386">
                  <c:v>1185</c:v>
                </c:pt>
                <c:pt idx="387">
                  <c:v>1186</c:v>
                </c:pt>
                <c:pt idx="388">
                  <c:v>1187</c:v>
                </c:pt>
                <c:pt idx="389">
                  <c:v>1188</c:v>
                </c:pt>
                <c:pt idx="390">
                  <c:v>1189</c:v>
                </c:pt>
                <c:pt idx="391">
                  <c:v>1190</c:v>
                </c:pt>
                <c:pt idx="392">
                  <c:v>1191</c:v>
                </c:pt>
                <c:pt idx="393">
                  <c:v>1192</c:v>
                </c:pt>
                <c:pt idx="394">
                  <c:v>1193</c:v>
                </c:pt>
                <c:pt idx="395">
                  <c:v>1194</c:v>
                </c:pt>
                <c:pt idx="396">
                  <c:v>1195</c:v>
                </c:pt>
                <c:pt idx="397">
                  <c:v>1196</c:v>
                </c:pt>
                <c:pt idx="398">
                  <c:v>1197</c:v>
                </c:pt>
                <c:pt idx="399">
                  <c:v>1198</c:v>
                </c:pt>
                <c:pt idx="400">
                  <c:v>1199</c:v>
                </c:pt>
              </c:numCache>
            </c:numRef>
          </c:xVal>
          <c:yVal>
            <c:numRef>
              <c:f>Blatt3!$B$800:$B$1200</c:f>
              <c:numCache>
                <c:formatCode>General</c:formatCode>
                <c:ptCount val="401"/>
                <c:pt idx="0">
                  <c:v>30018690900</c:v>
                </c:pt>
                <c:pt idx="1">
                  <c:v>30018692040</c:v>
                </c:pt>
                <c:pt idx="2">
                  <c:v>30018692180</c:v>
                </c:pt>
                <c:pt idx="3">
                  <c:v>30018693360</c:v>
                </c:pt>
                <c:pt idx="4">
                  <c:v>30018693360</c:v>
                </c:pt>
                <c:pt idx="5">
                  <c:v>30018694700</c:v>
                </c:pt>
                <c:pt idx="6">
                  <c:v>30018695420</c:v>
                </c:pt>
                <c:pt idx="7">
                  <c:v>30018696640</c:v>
                </c:pt>
                <c:pt idx="8">
                  <c:v>30018697180</c:v>
                </c:pt>
                <c:pt idx="9">
                  <c:v>30018697340</c:v>
                </c:pt>
                <c:pt idx="10">
                  <c:v>30018697840</c:v>
                </c:pt>
                <c:pt idx="11">
                  <c:v>30018698080</c:v>
                </c:pt>
                <c:pt idx="12">
                  <c:v>30018698540</c:v>
                </c:pt>
                <c:pt idx="13">
                  <c:v>30018699200</c:v>
                </c:pt>
                <c:pt idx="14">
                  <c:v>30018701080</c:v>
                </c:pt>
                <c:pt idx="15">
                  <c:v>30018701740</c:v>
                </c:pt>
                <c:pt idx="16">
                  <c:v>30018701760</c:v>
                </c:pt>
                <c:pt idx="17">
                  <c:v>30018702520</c:v>
                </c:pt>
                <c:pt idx="18">
                  <c:v>30018703080</c:v>
                </c:pt>
                <c:pt idx="19">
                  <c:v>30018703680</c:v>
                </c:pt>
                <c:pt idx="20">
                  <c:v>30018703740</c:v>
                </c:pt>
                <c:pt idx="21">
                  <c:v>30018704960</c:v>
                </c:pt>
                <c:pt idx="22">
                  <c:v>30018704980</c:v>
                </c:pt>
                <c:pt idx="23">
                  <c:v>30018705040</c:v>
                </c:pt>
                <c:pt idx="24">
                  <c:v>30018705520</c:v>
                </c:pt>
                <c:pt idx="25">
                  <c:v>30018705700</c:v>
                </c:pt>
                <c:pt idx="26">
                  <c:v>30018706900</c:v>
                </c:pt>
                <c:pt idx="27">
                  <c:v>30018707040</c:v>
                </c:pt>
                <c:pt idx="28">
                  <c:v>30018707600</c:v>
                </c:pt>
                <c:pt idx="29">
                  <c:v>30018708140</c:v>
                </c:pt>
                <c:pt idx="30">
                  <c:v>30018708240</c:v>
                </c:pt>
                <c:pt idx="31">
                  <c:v>30018708880</c:v>
                </c:pt>
                <c:pt idx="32">
                  <c:v>30018709500</c:v>
                </c:pt>
                <c:pt idx="33">
                  <c:v>30018709560</c:v>
                </c:pt>
                <c:pt idx="34">
                  <c:v>30018709580</c:v>
                </c:pt>
                <c:pt idx="35">
                  <c:v>30018710080</c:v>
                </c:pt>
                <c:pt idx="36">
                  <c:v>30018710800</c:v>
                </c:pt>
                <c:pt idx="37">
                  <c:v>30018710860</c:v>
                </c:pt>
                <c:pt idx="38">
                  <c:v>30018711340</c:v>
                </c:pt>
                <c:pt idx="39">
                  <c:v>30018711420</c:v>
                </c:pt>
                <c:pt idx="40">
                  <c:v>30018712160</c:v>
                </c:pt>
                <c:pt idx="41">
                  <c:v>30018712580</c:v>
                </c:pt>
                <c:pt idx="42">
                  <c:v>30018713220</c:v>
                </c:pt>
                <c:pt idx="43">
                  <c:v>30018713320</c:v>
                </c:pt>
                <c:pt idx="44">
                  <c:v>30018714000</c:v>
                </c:pt>
                <c:pt idx="45">
                  <c:v>30018714660</c:v>
                </c:pt>
                <c:pt idx="46">
                  <c:v>30018716600</c:v>
                </c:pt>
                <c:pt idx="47">
                  <c:v>30018717860</c:v>
                </c:pt>
                <c:pt idx="48">
                  <c:v>30018719120</c:v>
                </c:pt>
                <c:pt idx="49">
                  <c:v>30018720440</c:v>
                </c:pt>
                <c:pt idx="50">
                  <c:v>30018721700</c:v>
                </c:pt>
                <c:pt idx="51">
                  <c:v>30018722260</c:v>
                </c:pt>
                <c:pt idx="52">
                  <c:v>30018722320</c:v>
                </c:pt>
                <c:pt idx="53">
                  <c:v>30018723040</c:v>
                </c:pt>
                <c:pt idx="54">
                  <c:v>30018725520</c:v>
                </c:pt>
                <c:pt idx="55">
                  <c:v>30018726840</c:v>
                </c:pt>
                <c:pt idx="56">
                  <c:v>30018728160</c:v>
                </c:pt>
                <c:pt idx="57">
                  <c:v>30018728760</c:v>
                </c:pt>
                <c:pt idx="58">
                  <c:v>30018729320</c:v>
                </c:pt>
                <c:pt idx="59">
                  <c:v>30018730080</c:v>
                </c:pt>
                <c:pt idx="60">
                  <c:v>30018730720</c:v>
                </c:pt>
                <c:pt idx="61">
                  <c:v>30018730840</c:v>
                </c:pt>
                <c:pt idx="62">
                  <c:v>30018731400</c:v>
                </c:pt>
                <c:pt idx="63">
                  <c:v>30018735820</c:v>
                </c:pt>
                <c:pt idx="64">
                  <c:v>30018737480</c:v>
                </c:pt>
                <c:pt idx="65">
                  <c:v>30018737480</c:v>
                </c:pt>
                <c:pt idx="66">
                  <c:v>30018739080</c:v>
                </c:pt>
                <c:pt idx="67">
                  <c:v>30018740280</c:v>
                </c:pt>
                <c:pt idx="68">
                  <c:v>30018740860</c:v>
                </c:pt>
                <c:pt idx="69">
                  <c:v>30018743500</c:v>
                </c:pt>
                <c:pt idx="70">
                  <c:v>30018744920</c:v>
                </c:pt>
                <c:pt idx="71">
                  <c:v>30018746200</c:v>
                </c:pt>
                <c:pt idx="72">
                  <c:v>30018746840</c:v>
                </c:pt>
                <c:pt idx="73">
                  <c:v>30018748720</c:v>
                </c:pt>
                <c:pt idx="74">
                  <c:v>30018748760</c:v>
                </c:pt>
                <c:pt idx="75">
                  <c:v>30018748800</c:v>
                </c:pt>
                <c:pt idx="76">
                  <c:v>30018749920</c:v>
                </c:pt>
                <c:pt idx="77">
                  <c:v>30018749920</c:v>
                </c:pt>
                <c:pt idx="78">
                  <c:v>30018749940</c:v>
                </c:pt>
                <c:pt idx="79">
                  <c:v>30018749980</c:v>
                </c:pt>
                <c:pt idx="80">
                  <c:v>30018751280</c:v>
                </c:pt>
                <c:pt idx="81">
                  <c:v>30018751280</c:v>
                </c:pt>
                <c:pt idx="82">
                  <c:v>30018751280</c:v>
                </c:pt>
                <c:pt idx="83">
                  <c:v>30018751300</c:v>
                </c:pt>
                <c:pt idx="84">
                  <c:v>30018751300</c:v>
                </c:pt>
                <c:pt idx="85">
                  <c:v>30018751340</c:v>
                </c:pt>
                <c:pt idx="86">
                  <c:v>30018752480</c:v>
                </c:pt>
                <c:pt idx="87">
                  <c:v>30018752500</c:v>
                </c:pt>
                <c:pt idx="88">
                  <c:v>30018753820</c:v>
                </c:pt>
                <c:pt idx="89">
                  <c:v>30018755120</c:v>
                </c:pt>
                <c:pt idx="90">
                  <c:v>30018757760</c:v>
                </c:pt>
                <c:pt idx="91">
                  <c:v>30018757820</c:v>
                </c:pt>
                <c:pt idx="92">
                  <c:v>30018758320</c:v>
                </c:pt>
                <c:pt idx="93">
                  <c:v>30018758400</c:v>
                </c:pt>
                <c:pt idx="94">
                  <c:v>30018759640</c:v>
                </c:pt>
                <c:pt idx="95">
                  <c:v>30018762780</c:v>
                </c:pt>
                <c:pt idx="96">
                  <c:v>30018764100</c:v>
                </c:pt>
                <c:pt idx="97">
                  <c:v>30018764720</c:v>
                </c:pt>
                <c:pt idx="98">
                  <c:v>30018765340</c:v>
                </c:pt>
                <c:pt idx="99">
                  <c:v>30018765460</c:v>
                </c:pt>
                <c:pt idx="100">
                  <c:v>30018766020</c:v>
                </c:pt>
                <c:pt idx="101">
                  <c:v>30018766060</c:v>
                </c:pt>
                <c:pt idx="102">
                  <c:v>30018766060</c:v>
                </c:pt>
                <c:pt idx="103">
                  <c:v>30018766640</c:v>
                </c:pt>
                <c:pt idx="104">
                  <c:v>30018767860</c:v>
                </c:pt>
                <c:pt idx="105">
                  <c:v>30018769840</c:v>
                </c:pt>
                <c:pt idx="106">
                  <c:v>30018771120</c:v>
                </c:pt>
                <c:pt idx="107">
                  <c:v>30018771840</c:v>
                </c:pt>
                <c:pt idx="108">
                  <c:v>30018772400</c:v>
                </c:pt>
                <c:pt idx="109">
                  <c:v>30018773140</c:v>
                </c:pt>
                <c:pt idx="110">
                  <c:v>30018773160</c:v>
                </c:pt>
                <c:pt idx="111">
                  <c:v>30018773860</c:v>
                </c:pt>
                <c:pt idx="112">
                  <c:v>30018775000</c:v>
                </c:pt>
                <c:pt idx="113">
                  <c:v>30018775040</c:v>
                </c:pt>
                <c:pt idx="114">
                  <c:v>30018776420</c:v>
                </c:pt>
                <c:pt idx="115">
                  <c:v>30018776980</c:v>
                </c:pt>
                <c:pt idx="116">
                  <c:v>30018776980</c:v>
                </c:pt>
                <c:pt idx="117">
                  <c:v>30018777020</c:v>
                </c:pt>
                <c:pt idx="118">
                  <c:v>30018777560</c:v>
                </c:pt>
                <c:pt idx="119">
                  <c:v>30018778240</c:v>
                </c:pt>
                <c:pt idx="120">
                  <c:v>30018779560</c:v>
                </c:pt>
                <c:pt idx="121">
                  <c:v>30018780160</c:v>
                </c:pt>
                <c:pt idx="122">
                  <c:v>30018780780</c:v>
                </c:pt>
                <c:pt idx="123">
                  <c:v>30018782060</c:v>
                </c:pt>
                <c:pt idx="124">
                  <c:v>30018782220</c:v>
                </c:pt>
                <c:pt idx="125">
                  <c:v>30018783420</c:v>
                </c:pt>
                <c:pt idx="126">
                  <c:v>30018784080</c:v>
                </c:pt>
                <c:pt idx="127">
                  <c:v>30018785260</c:v>
                </c:pt>
                <c:pt idx="128">
                  <c:v>30018785340</c:v>
                </c:pt>
                <c:pt idx="129">
                  <c:v>30018787860</c:v>
                </c:pt>
                <c:pt idx="130">
                  <c:v>30018789120</c:v>
                </c:pt>
                <c:pt idx="131">
                  <c:v>30018790360</c:v>
                </c:pt>
                <c:pt idx="132">
                  <c:v>30018791080</c:v>
                </c:pt>
                <c:pt idx="133">
                  <c:v>30018793020</c:v>
                </c:pt>
                <c:pt idx="134">
                  <c:v>30018793660</c:v>
                </c:pt>
                <c:pt idx="135">
                  <c:v>30018793740</c:v>
                </c:pt>
                <c:pt idx="136">
                  <c:v>30018794420</c:v>
                </c:pt>
                <c:pt idx="137">
                  <c:v>30018795540</c:v>
                </c:pt>
                <c:pt idx="138">
                  <c:v>30018796120</c:v>
                </c:pt>
                <c:pt idx="139">
                  <c:v>30018796160</c:v>
                </c:pt>
                <c:pt idx="140">
                  <c:v>30018796180</c:v>
                </c:pt>
                <c:pt idx="141">
                  <c:v>30018796820</c:v>
                </c:pt>
                <c:pt idx="142">
                  <c:v>30018798180</c:v>
                </c:pt>
                <c:pt idx="143">
                  <c:v>30018798780</c:v>
                </c:pt>
                <c:pt idx="144">
                  <c:v>30018798860</c:v>
                </c:pt>
                <c:pt idx="145">
                  <c:v>30018802580</c:v>
                </c:pt>
                <c:pt idx="146">
                  <c:v>30018802660</c:v>
                </c:pt>
                <c:pt idx="147">
                  <c:v>30018804700</c:v>
                </c:pt>
                <c:pt idx="148">
                  <c:v>30018805940</c:v>
                </c:pt>
                <c:pt idx="149">
                  <c:v>30018806420</c:v>
                </c:pt>
                <c:pt idx="150">
                  <c:v>30018806520</c:v>
                </c:pt>
                <c:pt idx="151">
                  <c:v>30018806540</c:v>
                </c:pt>
                <c:pt idx="152">
                  <c:v>30018807180</c:v>
                </c:pt>
                <c:pt idx="153">
                  <c:v>30018808500</c:v>
                </c:pt>
                <c:pt idx="154">
                  <c:v>30018809220</c:v>
                </c:pt>
                <c:pt idx="155">
                  <c:v>30018812220</c:v>
                </c:pt>
                <c:pt idx="156">
                  <c:v>30018813080</c:v>
                </c:pt>
                <c:pt idx="157">
                  <c:v>30018814200</c:v>
                </c:pt>
                <c:pt idx="158">
                  <c:v>30018815380</c:v>
                </c:pt>
                <c:pt idx="159">
                  <c:v>30018815520</c:v>
                </c:pt>
                <c:pt idx="160">
                  <c:v>30018816800</c:v>
                </c:pt>
                <c:pt idx="161">
                  <c:v>30018817400</c:v>
                </c:pt>
                <c:pt idx="162">
                  <c:v>30018817480</c:v>
                </c:pt>
                <c:pt idx="163">
                  <c:v>30018818740</c:v>
                </c:pt>
                <c:pt idx="164">
                  <c:v>30018819400</c:v>
                </c:pt>
                <c:pt idx="165">
                  <c:v>30018819980</c:v>
                </c:pt>
                <c:pt idx="166">
                  <c:v>30018820700</c:v>
                </c:pt>
                <c:pt idx="167">
                  <c:v>30018820760</c:v>
                </c:pt>
                <c:pt idx="168">
                  <c:v>30018820760</c:v>
                </c:pt>
                <c:pt idx="169">
                  <c:v>30018821120</c:v>
                </c:pt>
                <c:pt idx="170">
                  <c:v>30018824600</c:v>
                </c:pt>
                <c:pt idx="171">
                  <c:v>30018825120</c:v>
                </c:pt>
                <c:pt idx="172">
                  <c:v>30018825800</c:v>
                </c:pt>
                <c:pt idx="173">
                  <c:v>30018826440</c:v>
                </c:pt>
                <c:pt idx="174">
                  <c:v>30018827000</c:v>
                </c:pt>
                <c:pt idx="175">
                  <c:v>30018828320</c:v>
                </c:pt>
                <c:pt idx="176">
                  <c:v>30018828420</c:v>
                </c:pt>
                <c:pt idx="177">
                  <c:v>30018828980</c:v>
                </c:pt>
                <c:pt idx="178">
                  <c:v>30018829700</c:v>
                </c:pt>
                <c:pt idx="179">
                  <c:v>30018830300</c:v>
                </c:pt>
                <c:pt idx="180">
                  <c:v>30018832860</c:v>
                </c:pt>
                <c:pt idx="181">
                  <c:v>30018832860</c:v>
                </c:pt>
                <c:pt idx="182">
                  <c:v>30018833460</c:v>
                </c:pt>
                <c:pt idx="183">
                  <c:v>30018834860</c:v>
                </c:pt>
                <c:pt idx="184">
                  <c:v>30018834860</c:v>
                </c:pt>
                <c:pt idx="185">
                  <c:v>30018835540</c:v>
                </c:pt>
                <c:pt idx="186">
                  <c:v>30018837920</c:v>
                </c:pt>
                <c:pt idx="187">
                  <c:v>30018838640</c:v>
                </c:pt>
                <c:pt idx="188">
                  <c:v>30018843200</c:v>
                </c:pt>
                <c:pt idx="189">
                  <c:v>30018843860</c:v>
                </c:pt>
                <c:pt idx="190">
                  <c:v>30018844960</c:v>
                </c:pt>
                <c:pt idx="191">
                  <c:v>30018845160</c:v>
                </c:pt>
                <c:pt idx="192">
                  <c:v>30018846360</c:v>
                </c:pt>
                <c:pt idx="193">
                  <c:v>30018846360</c:v>
                </c:pt>
                <c:pt idx="194">
                  <c:v>30018846620</c:v>
                </c:pt>
                <c:pt idx="195">
                  <c:v>30018846720</c:v>
                </c:pt>
                <c:pt idx="196">
                  <c:v>30018847020</c:v>
                </c:pt>
                <c:pt idx="197">
                  <c:v>30018848920</c:v>
                </c:pt>
                <c:pt idx="198">
                  <c:v>30018849520</c:v>
                </c:pt>
                <c:pt idx="199">
                  <c:v>30018850780</c:v>
                </c:pt>
                <c:pt idx="200">
                  <c:v>30018850880</c:v>
                </c:pt>
                <c:pt idx="201">
                  <c:v>30018852040</c:v>
                </c:pt>
                <c:pt idx="202">
                  <c:v>30018852720</c:v>
                </c:pt>
                <c:pt idx="203">
                  <c:v>30018852820</c:v>
                </c:pt>
                <c:pt idx="204">
                  <c:v>30018854080</c:v>
                </c:pt>
                <c:pt idx="205">
                  <c:v>30018854740</c:v>
                </c:pt>
                <c:pt idx="206">
                  <c:v>30018854780</c:v>
                </c:pt>
                <c:pt idx="207">
                  <c:v>30018856000</c:v>
                </c:pt>
                <c:pt idx="208">
                  <c:v>30018859120</c:v>
                </c:pt>
                <c:pt idx="209">
                  <c:v>30018859120</c:v>
                </c:pt>
                <c:pt idx="210">
                  <c:v>30018859200</c:v>
                </c:pt>
                <c:pt idx="211">
                  <c:v>30018859740</c:v>
                </c:pt>
                <c:pt idx="212">
                  <c:v>30018859760</c:v>
                </c:pt>
                <c:pt idx="213">
                  <c:v>30018860420</c:v>
                </c:pt>
                <c:pt idx="214">
                  <c:v>30018860500</c:v>
                </c:pt>
                <c:pt idx="215">
                  <c:v>30018861720</c:v>
                </c:pt>
                <c:pt idx="216">
                  <c:v>30018863720</c:v>
                </c:pt>
                <c:pt idx="217">
                  <c:v>30018863740</c:v>
                </c:pt>
                <c:pt idx="218">
                  <c:v>30018865100</c:v>
                </c:pt>
                <c:pt idx="219">
                  <c:v>30018865560</c:v>
                </c:pt>
                <c:pt idx="220">
                  <c:v>30018865640</c:v>
                </c:pt>
                <c:pt idx="221">
                  <c:v>30018865640</c:v>
                </c:pt>
                <c:pt idx="222">
                  <c:v>30018866780</c:v>
                </c:pt>
                <c:pt idx="223">
                  <c:v>30018866780</c:v>
                </c:pt>
                <c:pt idx="224">
                  <c:v>30018866780</c:v>
                </c:pt>
                <c:pt idx="225">
                  <c:v>30018866780</c:v>
                </c:pt>
                <c:pt idx="226">
                  <c:v>30018866780</c:v>
                </c:pt>
                <c:pt idx="227">
                  <c:v>30018866780</c:v>
                </c:pt>
                <c:pt idx="228">
                  <c:v>30018866780</c:v>
                </c:pt>
                <c:pt idx="229">
                  <c:v>30018866800</c:v>
                </c:pt>
                <c:pt idx="230">
                  <c:v>30018866800</c:v>
                </c:pt>
                <c:pt idx="231">
                  <c:v>30018866800</c:v>
                </c:pt>
                <c:pt idx="232">
                  <c:v>30018866960</c:v>
                </c:pt>
                <c:pt idx="233">
                  <c:v>30018868180</c:v>
                </c:pt>
                <c:pt idx="234">
                  <c:v>30018868220</c:v>
                </c:pt>
                <c:pt idx="235">
                  <c:v>30018868280</c:v>
                </c:pt>
                <c:pt idx="236">
                  <c:v>30018868800</c:v>
                </c:pt>
                <c:pt idx="237">
                  <c:v>30018869440</c:v>
                </c:pt>
                <c:pt idx="238">
                  <c:v>30018869560</c:v>
                </c:pt>
                <c:pt idx="239">
                  <c:v>30018870160</c:v>
                </c:pt>
                <c:pt idx="240">
                  <c:v>30018870240</c:v>
                </c:pt>
                <c:pt idx="241">
                  <c:v>30018871360</c:v>
                </c:pt>
                <c:pt idx="242">
                  <c:v>30018871940</c:v>
                </c:pt>
                <c:pt idx="243">
                  <c:v>30018872000</c:v>
                </c:pt>
                <c:pt idx="244">
                  <c:v>30018872020</c:v>
                </c:pt>
                <c:pt idx="245">
                  <c:v>30018872160</c:v>
                </c:pt>
                <c:pt idx="246">
                  <c:v>30018872800</c:v>
                </c:pt>
                <c:pt idx="247">
                  <c:v>30018873840</c:v>
                </c:pt>
                <c:pt idx="248">
                  <c:v>30018877160</c:v>
                </c:pt>
                <c:pt idx="249">
                  <c:v>30018878460</c:v>
                </c:pt>
                <c:pt idx="250">
                  <c:v>30018879060</c:v>
                </c:pt>
                <c:pt idx="251">
                  <c:v>30018880380</c:v>
                </c:pt>
                <c:pt idx="252">
                  <c:v>30018880960</c:v>
                </c:pt>
                <c:pt idx="253">
                  <c:v>30018881020</c:v>
                </c:pt>
                <c:pt idx="254">
                  <c:v>30018881080</c:v>
                </c:pt>
                <c:pt idx="255">
                  <c:v>30018881760</c:v>
                </c:pt>
                <c:pt idx="256">
                  <c:v>30018884860</c:v>
                </c:pt>
                <c:pt idx="257">
                  <c:v>30018885520</c:v>
                </c:pt>
                <c:pt idx="258">
                  <c:v>30018887440</c:v>
                </c:pt>
                <c:pt idx="259">
                  <c:v>30018888720</c:v>
                </c:pt>
                <c:pt idx="260">
                  <c:v>30018891420</c:v>
                </c:pt>
                <c:pt idx="261">
                  <c:v>30018892020</c:v>
                </c:pt>
                <c:pt idx="262">
                  <c:v>30018892020</c:v>
                </c:pt>
                <c:pt idx="263">
                  <c:v>30018892580</c:v>
                </c:pt>
                <c:pt idx="264">
                  <c:v>30018892640</c:v>
                </c:pt>
                <c:pt idx="265">
                  <c:v>30018893800</c:v>
                </c:pt>
                <c:pt idx="266">
                  <c:v>30018895240</c:v>
                </c:pt>
                <c:pt idx="267">
                  <c:v>30018896460</c:v>
                </c:pt>
                <c:pt idx="268">
                  <c:v>30018897760</c:v>
                </c:pt>
                <c:pt idx="269">
                  <c:v>30018899100</c:v>
                </c:pt>
                <c:pt idx="270">
                  <c:v>30018899800</c:v>
                </c:pt>
                <c:pt idx="271">
                  <c:v>30018901300</c:v>
                </c:pt>
                <c:pt idx="272">
                  <c:v>30018902960</c:v>
                </c:pt>
                <c:pt idx="273">
                  <c:v>30018903580</c:v>
                </c:pt>
                <c:pt idx="274">
                  <c:v>30018906120</c:v>
                </c:pt>
                <c:pt idx="275">
                  <c:v>30018908660</c:v>
                </c:pt>
                <c:pt idx="276">
                  <c:v>30018909280</c:v>
                </c:pt>
                <c:pt idx="277">
                  <c:v>30018910540</c:v>
                </c:pt>
                <c:pt idx="278">
                  <c:v>30018910600</c:v>
                </c:pt>
                <c:pt idx="279">
                  <c:v>30018911320</c:v>
                </c:pt>
                <c:pt idx="280">
                  <c:v>30018911840</c:v>
                </c:pt>
                <c:pt idx="281">
                  <c:v>30018913780</c:v>
                </c:pt>
                <c:pt idx="282">
                  <c:v>30018915160</c:v>
                </c:pt>
                <c:pt idx="283">
                  <c:v>30018915200</c:v>
                </c:pt>
                <c:pt idx="284">
                  <c:v>30018915680</c:v>
                </c:pt>
                <c:pt idx="285">
                  <c:v>30018917040</c:v>
                </c:pt>
                <c:pt idx="286">
                  <c:v>30018918200</c:v>
                </c:pt>
                <c:pt idx="287">
                  <c:v>30018920160</c:v>
                </c:pt>
                <c:pt idx="288">
                  <c:v>30018922240</c:v>
                </c:pt>
                <c:pt idx="289">
                  <c:v>30018922940</c:v>
                </c:pt>
                <c:pt idx="290">
                  <c:v>30018923580</c:v>
                </c:pt>
                <c:pt idx="291">
                  <c:v>30018924640</c:v>
                </c:pt>
                <c:pt idx="292">
                  <c:v>30018925340</c:v>
                </c:pt>
                <c:pt idx="293">
                  <c:v>30018925380</c:v>
                </c:pt>
                <c:pt idx="294">
                  <c:v>30018926160</c:v>
                </c:pt>
                <c:pt idx="295">
                  <c:v>30018927980</c:v>
                </c:pt>
                <c:pt idx="296">
                  <c:v>30018931180</c:v>
                </c:pt>
                <c:pt idx="297">
                  <c:v>30018932320</c:v>
                </c:pt>
                <c:pt idx="298">
                  <c:v>30018932340</c:v>
                </c:pt>
                <c:pt idx="299">
                  <c:v>30018932380</c:v>
                </c:pt>
                <c:pt idx="300">
                  <c:v>30018932400</c:v>
                </c:pt>
                <c:pt idx="301">
                  <c:v>30018933740</c:v>
                </c:pt>
                <c:pt idx="302">
                  <c:v>30018933820</c:v>
                </c:pt>
                <c:pt idx="303">
                  <c:v>30018934320</c:v>
                </c:pt>
                <c:pt idx="304">
                  <c:v>30018934340</c:v>
                </c:pt>
                <c:pt idx="305">
                  <c:v>30018936300</c:v>
                </c:pt>
                <c:pt idx="306">
                  <c:v>30018936380</c:v>
                </c:pt>
                <c:pt idx="307">
                  <c:v>30018936960</c:v>
                </c:pt>
                <c:pt idx="308">
                  <c:v>30018937620</c:v>
                </c:pt>
                <c:pt idx="309">
                  <c:v>30018937620</c:v>
                </c:pt>
                <c:pt idx="310">
                  <c:v>30018937700</c:v>
                </c:pt>
                <c:pt idx="311">
                  <c:v>30018938180</c:v>
                </c:pt>
                <c:pt idx="312">
                  <c:v>30018942100</c:v>
                </c:pt>
                <c:pt idx="313">
                  <c:v>30018943980</c:v>
                </c:pt>
                <c:pt idx="314">
                  <c:v>30018944580</c:v>
                </c:pt>
                <c:pt idx="315">
                  <c:v>30018945340</c:v>
                </c:pt>
                <c:pt idx="316">
                  <c:v>30018945920</c:v>
                </c:pt>
                <c:pt idx="317">
                  <c:v>30018946040</c:v>
                </c:pt>
                <c:pt idx="318">
                  <c:v>30018946660</c:v>
                </c:pt>
                <c:pt idx="319">
                  <c:v>30018950440</c:v>
                </c:pt>
                <c:pt idx="320">
                  <c:v>30018951740</c:v>
                </c:pt>
                <c:pt idx="321">
                  <c:v>30018954980</c:v>
                </c:pt>
                <c:pt idx="322">
                  <c:v>30018954980</c:v>
                </c:pt>
                <c:pt idx="323">
                  <c:v>30018955020</c:v>
                </c:pt>
                <c:pt idx="324">
                  <c:v>30018955440</c:v>
                </c:pt>
                <c:pt idx="325">
                  <c:v>30018959420</c:v>
                </c:pt>
                <c:pt idx="326">
                  <c:v>30018959440</c:v>
                </c:pt>
                <c:pt idx="327">
                  <c:v>30018960040</c:v>
                </c:pt>
                <c:pt idx="328">
                  <c:v>30018960160</c:v>
                </c:pt>
                <c:pt idx="329">
                  <c:v>30018960700</c:v>
                </c:pt>
                <c:pt idx="330">
                  <c:v>30018960720</c:v>
                </c:pt>
                <c:pt idx="331">
                  <c:v>30018963200</c:v>
                </c:pt>
                <c:pt idx="332">
                  <c:v>30018964620</c:v>
                </c:pt>
                <c:pt idx="333">
                  <c:v>30018966480</c:v>
                </c:pt>
                <c:pt idx="334">
                  <c:v>30018972800</c:v>
                </c:pt>
                <c:pt idx="335">
                  <c:v>30018972840</c:v>
                </c:pt>
                <c:pt idx="336">
                  <c:v>30018973600</c:v>
                </c:pt>
                <c:pt idx="337">
                  <c:v>30018974140</c:v>
                </c:pt>
                <c:pt idx="338">
                  <c:v>30018974860</c:v>
                </c:pt>
                <c:pt idx="339">
                  <c:v>30018975380</c:v>
                </c:pt>
                <c:pt idx="340">
                  <c:v>30018977420</c:v>
                </c:pt>
                <c:pt idx="341">
                  <c:v>30018977480</c:v>
                </c:pt>
                <c:pt idx="342">
                  <c:v>30018978060</c:v>
                </c:pt>
                <c:pt idx="343">
                  <c:v>30018978680</c:v>
                </c:pt>
                <c:pt idx="344">
                  <c:v>30018979960</c:v>
                </c:pt>
                <c:pt idx="345">
                  <c:v>30018981900</c:v>
                </c:pt>
                <c:pt idx="346">
                  <c:v>30018982640</c:v>
                </c:pt>
                <c:pt idx="347">
                  <c:v>30018983180</c:v>
                </c:pt>
                <c:pt idx="348">
                  <c:v>30018984560</c:v>
                </c:pt>
                <c:pt idx="349">
                  <c:v>30018987060</c:v>
                </c:pt>
                <c:pt idx="350">
                  <c:v>30018989020</c:v>
                </c:pt>
                <c:pt idx="351">
                  <c:v>30018990740</c:v>
                </c:pt>
                <c:pt idx="352">
                  <c:v>30018994100</c:v>
                </c:pt>
                <c:pt idx="353">
                  <c:v>30018994800</c:v>
                </c:pt>
                <c:pt idx="354">
                  <c:v>30018995260</c:v>
                </c:pt>
                <c:pt idx="355">
                  <c:v>30018995480</c:v>
                </c:pt>
                <c:pt idx="356">
                  <c:v>30018995520</c:v>
                </c:pt>
                <c:pt idx="357">
                  <c:v>30018995540</c:v>
                </c:pt>
                <c:pt idx="358">
                  <c:v>30018996180</c:v>
                </c:pt>
                <c:pt idx="359">
                  <c:v>30018998000</c:v>
                </c:pt>
                <c:pt idx="360">
                  <c:v>30018998600</c:v>
                </c:pt>
                <c:pt idx="361">
                  <c:v>30018999320</c:v>
                </c:pt>
                <c:pt idx="362">
                  <c:v>30019000580</c:v>
                </c:pt>
                <c:pt idx="363">
                  <c:v>30019001180</c:v>
                </c:pt>
                <c:pt idx="364">
                  <c:v>30019005100</c:v>
                </c:pt>
                <c:pt idx="365">
                  <c:v>30019005620</c:v>
                </c:pt>
                <c:pt idx="366">
                  <c:v>30019007640</c:v>
                </c:pt>
                <c:pt idx="367">
                  <c:v>30019007660</c:v>
                </c:pt>
                <c:pt idx="368">
                  <c:v>30019007660</c:v>
                </c:pt>
                <c:pt idx="369">
                  <c:v>30019007680</c:v>
                </c:pt>
                <c:pt idx="370">
                  <c:v>30019008160</c:v>
                </c:pt>
                <c:pt idx="371">
                  <c:v>30019008220</c:v>
                </c:pt>
                <c:pt idx="372">
                  <c:v>30019008920</c:v>
                </c:pt>
                <c:pt idx="373">
                  <c:v>30019008940</c:v>
                </c:pt>
                <c:pt idx="374">
                  <c:v>30019009000</c:v>
                </c:pt>
                <c:pt idx="375">
                  <c:v>30019010740</c:v>
                </c:pt>
                <c:pt idx="376">
                  <c:v>30019012640</c:v>
                </c:pt>
                <c:pt idx="377">
                  <c:v>30019012700</c:v>
                </c:pt>
                <c:pt idx="378">
                  <c:v>30019014120</c:v>
                </c:pt>
                <c:pt idx="379">
                  <c:v>30019014700</c:v>
                </c:pt>
                <c:pt idx="380">
                  <c:v>30019015360</c:v>
                </c:pt>
                <c:pt idx="381">
                  <c:v>30019015960</c:v>
                </c:pt>
                <c:pt idx="382">
                  <c:v>30019017260</c:v>
                </c:pt>
                <c:pt idx="383">
                  <c:v>30019019760</c:v>
                </c:pt>
                <c:pt idx="384">
                  <c:v>30019021100</c:v>
                </c:pt>
                <c:pt idx="385">
                  <c:v>30019021820</c:v>
                </c:pt>
                <c:pt idx="386">
                  <c:v>30019024320</c:v>
                </c:pt>
                <c:pt idx="387">
                  <c:v>30019026880</c:v>
                </c:pt>
                <c:pt idx="388">
                  <c:v>30019028180</c:v>
                </c:pt>
                <c:pt idx="389">
                  <c:v>30019028180</c:v>
                </c:pt>
                <c:pt idx="390">
                  <c:v>30019028200</c:v>
                </c:pt>
                <c:pt idx="391">
                  <c:v>30019031380</c:v>
                </c:pt>
                <c:pt idx="392">
                  <c:v>30019031460</c:v>
                </c:pt>
                <c:pt idx="393">
                  <c:v>30019032060</c:v>
                </c:pt>
                <c:pt idx="394">
                  <c:v>30019032140</c:v>
                </c:pt>
                <c:pt idx="395">
                  <c:v>30019035300</c:v>
                </c:pt>
                <c:pt idx="396">
                  <c:v>30019035840</c:v>
                </c:pt>
                <c:pt idx="397">
                  <c:v>30019037100</c:v>
                </c:pt>
                <c:pt idx="398">
                  <c:v>30019039740</c:v>
                </c:pt>
                <c:pt idx="399">
                  <c:v>30019040320</c:v>
                </c:pt>
                <c:pt idx="400">
                  <c:v>30019041760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88-2543-B6E7-03060CEA9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196728"/>
        <c:axId val="2145514136"/>
      </c:scatterChart>
      <c:valAx>
        <c:axId val="-2146196728"/>
        <c:scaling>
          <c:orientation val="minMax"/>
          <c:max val="1200"/>
          <c:min val="8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Position iin</a:t>
                </a:r>
                <a:r>
                  <a:rPr lang="de-DE" baseline="0"/>
                  <a:t> data stream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45514136"/>
        <c:crosses val="autoZero"/>
        <c:crossBetween val="midCat"/>
      </c:valAx>
      <c:valAx>
        <c:axId val="21455141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Time Stamp / 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461967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de-DE" sz="1400" b="0"/>
              <a:t>Merged events for different clock frequencies of MVD </a:t>
            </a:r>
          </a:p>
        </c:rich>
      </c:tx>
      <c:layout>
        <c:manualLayout>
          <c:xMode val="edge"/>
          <c:yMode val="edge"/>
          <c:x val="7.5290245528274596E-2"/>
          <c:y val="4.73185906173027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Tabelle2!$B$1</c:f>
              <c:strCache>
                <c:ptCount val="1"/>
                <c:pt idx="0">
                  <c:v>40 MHz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val>
            <c:numRef>
              <c:f>Tabelle2!$B$3:$B$17</c:f>
              <c:numCache>
                <c:formatCode>General</c:formatCode>
                <c:ptCount val="15"/>
                <c:pt idx="0">
                  <c:v>129</c:v>
                </c:pt>
                <c:pt idx="1">
                  <c:v>104</c:v>
                </c:pt>
                <c:pt idx="2">
                  <c:v>59</c:v>
                </c:pt>
                <c:pt idx="3">
                  <c:v>32</c:v>
                </c:pt>
                <c:pt idx="4">
                  <c:v>19</c:v>
                </c:pt>
                <c:pt idx="5">
                  <c:v>6</c:v>
                </c:pt>
                <c:pt idx="6">
                  <c:v>9</c:v>
                </c:pt>
                <c:pt idx="7">
                  <c:v>8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3-A44B-87B4-0FD4EEDCD8E2}"/>
            </c:ext>
          </c:extLst>
        </c:ser>
        <c:ser>
          <c:idx val="1"/>
          <c:order val="1"/>
          <c:tx>
            <c:strRef>
              <c:f>Tabelle2!$C$1</c:f>
              <c:strCache>
                <c:ptCount val="1"/>
                <c:pt idx="0">
                  <c:v>50 MHz</c:v>
                </c:pt>
              </c:strCache>
            </c:strRef>
          </c:tx>
          <c:invertIfNegative val="0"/>
          <c:val>
            <c:numRef>
              <c:f>Tabelle2!$C$3:$C$17</c:f>
              <c:numCache>
                <c:formatCode>General</c:formatCode>
                <c:ptCount val="15"/>
                <c:pt idx="0">
                  <c:v>193</c:v>
                </c:pt>
                <c:pt idx="1">
                  <c:v>127</c:v>
                </c:pt>
                <c:pt idx="2">
                  <c:v>66</c:v>
                </c:pt>
                <c:pt idx="3">
                  <c:v>30</c:v>
                </c:pt>
                <c:pt idx="4">
                  <c:v>13</c:v>
                </c:pt>
                <c:pt idx="5">
                  <c:v>9</c:v>
                </c:pt>
                <c:pt idx="6">
                  <c:v>8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D3-A44B-87B4-0FD4EEDCD8E2}"/>
            </c:ext>
          </c:extLst>
        </c:ser>
        <c:ser>
          <c:idx val="2"/>
          <c:order val="2"/>
          <c:tx>
            <c:strRef>
              <c:f>Tabelle2!$D$1</c:f>
              <c:strCache>
                <c:ptCount val="1"/>
                <c:pt idx="0">
                  <c:v>80 MHz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val>
            <c:numRef>
              <c:f>Tabelle2!$D$3:$D$17</c:f>
              <c:numCache>
                <c:formatCode>General</c:formatCode>
                <c:ptCount val="15"/>
                <c:pt idx="0">
                  <c:v>352</c:v>
                </c:pt>
                <c:pt idx="1">
                  <c:v>158</c:v>
                </c:pt>
                <c:pt idx="2">
                  <c:v>57</c:v>
                </c:pt>
                <c:pt idx="3">
                  <c:v>19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D3-A44B-87B4-0FD4EEDCD8E2}"/>
            </c:ext>
          </c:extLst>
        </c:ser>
        <c:ser>
          <c:idx val="3"/>
          <c:order val="3"/>
          <c:tx>
            <c:strRef>
              <c:f>Tabelle2!$E$1</c:f>
              <c:strCache>
                <c:ptCount val="1"/>
                <c:pt idx="0">
                  <c:v>155 MHz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val>
            <c:numRef>
              <c:f>Tabelle2!$E$3:$E$17</c:f>
              <c:numCache>
                <c:formatCode>General</c:formatCode>
                <c:ptCount val="15"/>
                <c:pt idx="0">
                  <c:v>608</c:v>
                </c:pt>
                <c:pt idx="1">
                  <c:v>132</c:v>
                </c:pt>
                <c:pt idx="2">
                  <c:v>25</c:v>
                </c:pt>
                <c:pt idx="3">
                  <c:v>10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D3-A44B-87B4-0FD4EEDCD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611432"/>
        <c:axId val="2129404568"/>
      </c:barChart>
      <c:catAx>
        <c:axId val="2115611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merged events</a:t>
                </a:r>
              </a:p>
            </c:rich>
          </c:tx>
          <c:overlay val="0"/>
        </c:title>
        <c:majorTickMark val="none"/>
        <c:minorTickMark val="none"/>
        <c:tickLblPos val="nextTo"/>
        <c:crossAx val="2129404568"/>
        <c:crosses val="autoZero"/>
        <c:auto val="1"/>
        <c:lblAlgn val="ctr"/>
        <c:lblOffset val="100"/>
        <c:noMultiLvlLbl val="0"/>
      </c:catAx>
      <c:valAx>
        <c:axId val="21294045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611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1964647960926102"/>
          <c:y val="0.34520656241447401"/>
          <c:w val="0.206001287922741"/>
          <c:h val="0.3469248674266540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1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B13FCC-FCFE-0E48-A578-E9A2051BC8C9}" type="datetimeFigureOut">
              <a:rPr lang="de-DE"/>
              <a:pPr>
                <a:defRPr/>
              </a:pPr>
              <a:t>03.05.19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D456E1-0378-EB46-9142-381B1B66C5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8786FC-8966-8A4E-A2E7-C75973182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70DDAA-987D-AE47-A7BA-FCA41C2FE0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37EFDDE-36E7-A745-8D43-44BC8836685C}" type="datetimeFigureOut">
              <a:rPr lang="de-DE"/>
              <a:pPr>
                <a:defRPr/>
              </a:pPr>
              <a:t>03.05.19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5B28347A-F59E-CE40-AB0D-8332D0A92D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6572CB27-B354-6D43-A0FC-74643055A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A15B24-0886-F94A-A550-1AA2A2F0E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DD9B51-5F9F-2A46-BF6D-9FB463E39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0D95C5-4EF4-804D-8B14-51A9CEB8AE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D95C5-4EF4-804D-8B14-51A9CEB8AE7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3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838" y="742950"/>
            <a:ext cx="6602412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8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/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947862B-2907-45C4-9F12-278183870E28}" type="slidenum">
              <a:rPr lang="de-DE" altLang="zh-CN"/>
              <a:pPr>
                <a:defRPr/>
              </a:pPr>
              <a:t>80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2710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41F563-E07D-4C04-8337-412B81C1F4FD}" type="slidenum">
              <a:rPr lang="de-DE" altLang="zh-CN" smtClean="0"/>
              <a:pPr/>
              <a:t>81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5290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41F563-E07D-4C04-8337-412B81C1F4FD}" type="slidenum">
              <a:rPr lang="de-DE" altLang="zh-CN" smtClean="0"/>
              <a:pPr/>
              <a:t>82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1291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D3E9F8-BD11-8845-B4D7-D7F80FA41EF1}"/>
              </a:ext>
            </a:extLst>
          </p:cNvPr>
          <p:cNvSpPr/>
          <p:nvPr userDrawn="1"/>
        </p:nvSpPr>
        <p:spPr>
          <a:xfrm>
            <a:off x="0" y="341313"/>
            <a:ext cx="12192000" cy="506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F9ED2150-8420-4745-858A-1DA5FAA308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B6EB1DBE-CDDD-D348-98E6-428E768797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236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8071F17-AFDE-F142-B25B-23565CFFB60F}"/>
              </a:ext>
            </a:extLst>
          </p:cNvPr>
          <p:cNvSpPr/>
          <p:nvPr userDrawn="1"/>
        </p:nvSpPr>
        <p:spPr>
          <a:xfrm>
            <a:off x="0" y="3429000"/>
            <a:ext cx="12192000" cy="197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4BC8A598-1166-4E45-8818-9A7A69DDD0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37A54A1D-4DFA-2D42-9D27-12FF49B8A4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3633688"/>
            <a:ext cx="10728324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9783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16">
            <a:extLst>
              <a:ext uri="{FF2B5EF4-FFF2-40B4-BE49-F238E27FC236}">
                <a16:creationId xmlns:a16="http://schemas.microsoft.com/office/drawing/2014/main" id="{3F5DFB57-BB34-F945-A7BF-9B4BAC5BE05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0274-7ECB-9140-B9FD-B7EDC2058745}" type="datetime3">
              <a:rPr lang="de-DE" smtClean="0"/>
              <a:t>03/05/2019</a:t>
            </a:fld>
            <a:endParaRPr lang="de-DE" dirty="0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A96E6F35-4E1A-8746-B663-183A7F8A4E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1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311E4CB2-776D-3D45-880E-9B53085DDB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20B4-B572-4547-BB17-9BE7A6B833C6}" type="datetime3">
              <a:rPr lang="de-DE" smtClean="0"/>
              <a:t>03/05/2019</a:t>
            </a:fld>
            <a:endParaRPr lang="de-DE" dirty="0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D36120B1-7544-2C47-B1B5-E51AB047DB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68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5213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052737"/>
            <a:ext cx="11449050" cy="4724662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0"/>
              </a:spcAft>
              <a:defRPr sz="2000"/>
            </a:lvl2pPr>
            <a:lvl3pPr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spcBef>
                <a:spcPts val="600"/>
              </a:spcBef>
              <a:spcAft>
                <a:spcPts val="0"/>
              </a:spcAft>
              <a:defRPr sz="1600"/>
            </a:lvl4pPr>
            <a:lvl5pPr>
              <a:spcBef>
                <a:spcPts val="6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umsplatzhalter 16">
            <a:extLst>
              <a:ext uri="{FF2B5EF4-FFF2-40B4-BE49-F238E27FC236}">
                <a16:creationId xmlns:a16="http://schemas.microsoft.com/office/drawing/2014/main" id="{53863266-7CFC-FB4F-98BA-C2D205EE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FD4E-0EFC-024C-8A25-5ABA99F95EEC}" type="datetime3">
              <a:rPr lang="de-DE" smtClean="0"/>
              <a:t>03/05/2019</a:t>
            </a:fld>
            <a:endParaRPr lang="de-DE" dirty="0"/>
          </a:p>
        </p:txBody>
      </p:sp>
      <p:sp>
        <p:nvSpPr>
          <p:cNvPr id="5" name="Foliennummernplatzhalter 17">
            <a:extLst>
              <a:ext uri="{FF2B5EF4-FFF2-40B4-BE49-F238E27FC236}">
                <a16:creationId xmlns:a16="http://schemas.microsoft.com/office/drawing/2014/main" id="{48504529-4B18-7646-8356-8B7D60A66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3DC2F9B-1FE2-D54F-A007-4559C60D88D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078DAB-4CE3-9C40-93BA-5F34DCF6B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3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962974-2065-6F49-B379-C437059C2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6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3036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>
            <a:extLst>
              <a:ext uri="{FF2B5EF4-FFF2-40B4-BE49-F238E27FC236}">
                <a16:creationId xmlns:a16="http://schemas.microsoft.com/office/drawing/2014/main" id="{308C6E15-27FC-234E-AD43-D2E312BBF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563688"/>
            <a:ext cx="114490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2F698-79F0-1346-B9A7-C48C3A35E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381750"/>
            <a:ext cx="1600200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5BB5BF0-6207-EC4A-BD99-C3A34975388F}" type="datetime3">
              <a:rPr lang="de-DE" smtClean="0"/>
              <a:t>03/05/2019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87FF43-440C-9D43-AAFF-3278C52E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3850"/>
            <a:ext cx="11449050" cy="1125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0246" name="Grafik 12">
            <a:extLst>
              <a:ext uri="{FF2B5EF4-FFF2-40B4-BE49-F238E27FC236}">
                <a16:creationId xmlns:a16="http://schemas.microsoft.com/office/drawing/2014/main" id="{065AE1A4-FC18-7745-997B-2CBDFAC2BA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Grafik 13">
            <a:extLst>
              <a:ext uri="{FF2B5EF4-FFF2-40B4-BE49-F238E27FC236}">
                <a16:creationId xmlns:a16="http://schemas.microsoft.com/office/drawing/2014/main" id="{26D07E64-2BA2-7743-B5F7-83E2EC33E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6424613"/>
            <a:ext cx="23050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F18DAE5C-1D2B-BD45-BE39-9012920E83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1650" y="323850"/>
            <a:ext cx="2413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2F407C-F6D5-AA41-8190-9FF39ECFE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8AD92F-A3D1-3D46-A709-2D136D100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 ftr="0" dt="0"/>
  <p:txStyles>
    <p:titleStyle>
      <a:lvl1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 kern="1200" spc="1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200"/>
        </a:spcBef>
        <a:spcAft>
          <a:spcPct val="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6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png"/><Relationship Id="rId5" Type="http://schemas.openxmlformats.org/officeDocument/2006/relationships/image" Target="../media/image70.emf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4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022CB175-15E3-EA4B-AC2C-28A40A6522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31838" y="536575"/>
            <a:ext cx="10728325" cy="6238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de-DE" dirty="0"/>
              <a:t>Online Computing at PANDA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606B86-09EB-D142-BC61-9C837F947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44750"/>
            <a:ext cx="10728325" cy="5159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15.2.2018	Tobias </a:t>
            </a:r>
            <a:r>
              <a:rPr lang="en-US" dirty="0" err="1"/>
              <a:t>Stockmanns</a:t>
            </a:r>
            <a:endParaRPr lang="en-US" dirty="0"/>
          </a:p>
        </p:txBody>
      </p:sp>
      <p:sp>
        <p:nvSpPr>
          <p:cNvPr id="18435" name="Textplatzhalter 3">
            <a:extLst>
              <a:ext uri="{FF2B5EF4-FFF2-40B4-BE49-F238E27FC236}">
                <a16:creationId xmlns:a16="http://schemas.microsoft.com/office/drawing/2014/main" id="{2007F67A-DA4D-F642-859B-7945A7C44B13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731838" y="1089025"/>
            <a:ext cx="10728325" cy="7270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de-DE" dirty="0"/>
          </a:p>
        </p:txBody>
      </p:sp>
      <p:sp>
        <p:nvSpPr>
          <p:cNvPr id="18436" name="Textplatzhalter 4">
            <a:extLst>
              <a:ext uri="{FF2B5EF4-FFF2-40B4-BE49-F238E27FC236}">
                <a16:creationId xmlns:a16="http://schemas.microsoft.com/office/drawing/2014/main" id="{7927003D-AE75-B845-80B9-8CD11DF3700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358775" y="6423025"/>
            <a:ext cx="2305050" cy="119063"/>
          </a:xfrm>
          <a:blipFill dpi="0" rotWithShape="1">
            <a:srcRect/>
          </a:blipFill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95D3CFE-FAFB-F64F-97E9-0F0AA608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441" y="4340906"/>
            <a:ext cx="2197100" cy="15748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69E0347-55C1-4543-A5C0-CA04EDA794D3}"/>
              </a:ext>
            </a:extLst>
          </p:cNvPr>
          <p:cNvSpPr txBox="1"/>
          <p:nvPr/>
        </p:nvSpPr>
        <p:spPr>
          <a:xfrm>
            <a:off x="9451575" y="1150756"/>
            <a:ext cx="2222083" cy="2859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400"/>
              <a:t>STT</a:t>
            </a:r>
            <a:endParaRPr lang="en-US" sz="1600"/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~ 4000 straws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Dense packaging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&lt; 150 µm resolution</a:t>
            </a:r>
          </a:p>
          <a:p>
            <a:pPr marL="222250" indent="-2222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Isochrones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250 ns drift time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2D space point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No start time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FE7ADC-8A29-2F4F-A6F9-82EAFCE8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Simulated Events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E045F9-240D-1048-9DF9-1429697BF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27D016CA-964D-8E47-8A79-2A55F73A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667" y="1049066"/>
            <a:ext cx="6311042" cy="4691762"/>
          </a:xfrm>
          <a:prstGeom prst="rect">
            <a:avLst/>
          </a:prstGeom>
        </p:spPr>
      </p:pic>
      <p:sp>
        <p:nvSpPr>
          <p:cNvPr id="7" name="Inhaltsplatzhalter 11">
            <a:extLst>
              <a:ext uri="{FF2B5EF4-FFF2-40B4-BE49-F238E27FC236}">
                <a16:creationId xmlns:a16="http://schemas.microsoft.com/office/drawing/2014/main" id="{F7017E21-B38F-464B-A989-ABA4A429F0CC}"/>
              </a:ext>
            </a:extLst>
          </p:cNvPr>
          <p:cNvSpPr txBox="1">
            <a:spLocks/>
          </p:cNvSpPr>
          <p:nvPr/>
        </p:nvSpPr>
        <p:spPr>
          <a:xfrm>
            <a:off x="3164418" y="5867252"/>
            <a:ext cx="5163830" cy="3976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of MVD and STT detector signals in PANDA (view along beam axis)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16EF0C-37B0-3F48-9505-EA142597D362}"/>
              </a:ext>
            </a:extLst>
          </p:cNvPr>
          <p:cNvSpPr txBox="1"/>
          <p:nvPr/>
        </p:nvSpPr>
        <p:spPr>
          <a:xfrm>
            <a:off x="0" y="1525554"/>
            <a:ext cx="2568332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400"/>
              <a:t>MVD</a:t>
            </a:r>
            <a:endParaRPr lang="en-US" sz="1600"/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4 barrel layers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6 disks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Mixed pixels / strips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3D space points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&lt; 30 µm point resolution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/>
              <a:t>&lt; 10 ns time resolution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4E8097F-787B-1B48-8AE5-A36A6D191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81" y="3848701"/>
            <a:ext cx="2054519" cy="1748402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3E42CF78-289C-1445-AA94-76E2DDF6B56B}"/>
              </a:ext>
            </a:extLst>
          </p:cNvPr>
          <p:cNvGrpSpPr/>
          <p:nvPr/>
        </p:nvGrpSpPr>
        <p:grpSpPr>
          <a:xfrm>
            <a:off x="9338076" y="3147933"/>
            <a:ext cx="2269570" cy="2174042"/>
            <a:chOff x="10308717" y="4455919"/>
            <a:chExt cx="2269570" cy="2174042"/>
          </a:xfrm>
        </p:grpSpPr>
        <p:sp>
          <p:nvSpPr>
            <p:cNvPr id="18" name="Bogen 17">
              <a:extLst>
                <a:ext uri="{FF2B5EF4-FFF2-40B4-BE49-F238E27FC236}">
                  <a16:creationId xmlns:a16="http://schemas.microsoft.com/office/drawing/2014/main" id="{B5002DD0-B867-2E4D-9F83-DFC57EA45A6E}"/>
                </a:ext>
              </a:extLst>
            </p:cNvPr>
            <p:cNvSpPr/>
            <p:nvPr/>
          </p:nvSpPr>
          <p:spPr>
            <a:xfrm rot="13591492">
              <a:off x="10404245" y="4455919"/>
              <a:ext cx="2174042" cy="2174042"/>
            </a:xfrm>
            <a:prstGeom prst="arc">
              <a:avLst>
                <a:gd name="adj1" fmla="val 17050810"/>
                <a:gd name="adj2" fmla="val 778163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B61CDA6F-B242-C940-A70D-6F5FB4612FF2}"/>
                </a:ext>
              </a:extLst>
            </p:cNvPr>
            <p:cNvGrpSpPr/>
            <p:nvPr/>
          </p:nvGrpSpPr>
          <p:grpSpPr>
            <a:xfrm>
              <a:off x="10308717" y="4777284"/>
              <a:ext cx="1115875" cy="1115875"/>
              <a:chOff x="10308717" y="4777284"/>
              <a:chExt cx="1115875" cy="111587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795A0B8-8F3B-B543-AD2B-99885FD662CE}"/>
                  </a:ext>
                </a:extLst>
              </p:cNvPr>
              <p:cNvSpPr/>
              <p:nvPr/>
            </p:nvSpPr>
            <p:spPr>
              <a:xfrm>
                <a:off x="10308717" y="4777284"/>
                <a:ext cx="1115875" cy="11158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1687D68-E539-6142-8F7A-370F44CC3417}"/>
                  </a:ext>
                </a:extLst>
              </p:cNvPr>
              <p:cNvSpPr/>
              <p:nvPr/>
            </p:nvSpPr>
            <p:spPr>
              <a:xfrm>
                <a:off x="10452731" y="4921300"/>
                <a:ext cx="827846" cy="82784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AACEC82-9B7E-864B-B2CC-17D1BF231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43793" y="5312360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9826B50-1FC8-FC4F-B74B-C466AA9C6B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72266" y="4836393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1AA7E0E-63F8-1C45-844C-DE7843B717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01826" y="4960812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A1504AF-E448-7B40-B5C3-8611C72D6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88169" y="5165342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6F492D5-147D-2347-B973-094334F3A2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17899" y="5445224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3A7DBAF-80F9-3944-836A-07279A724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81991" y="4854393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D7875D7-640B-0647-A9E5-4431B42EFF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60496" y="4978812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78AB74-1595-DA40-9621-CF444B204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5899" y="5114008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769F61-BD23-314D-AF2E-415E5F5920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62724" y="5401186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40C6127-5A0B-994B-A2F9-E7EBB9DDC695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>
                <a:off x="10690266" y="4836393"/>
                <a:ext cx="111519" cy="346949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4A6CE8E8-8BD5-E144-9F97-01FAD0540B5C}"/>
                  </a:ext>
                </a:extLst>
              </p:cNvPr>
              <p:cNvCxnSpPr>
                <a:cxnSpLocks/>
                <a:stCxn id="20" idx="5"/>
              </p:cNvCxnSpPr>
              <p:nvPr/>
            </p:nvCxnSpPr>
            <p:spPr>
              <a:xfrm>
                <a:off x="10532554" y="4991540"/>
                <a:ext cx="258969" cy="25946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A0802F5A-D6CC-C74F-8480-D30CED9DB3B9}"/>
                  </a:ext>
                </a:extLst>
              </p:cNvPr>
              <p:cNvCxnSpPr>
                <a:cxnSpLocks/>
                <a:stCxn id="21" idx="6"/>
                <a:endCxn id="16" idx="2"/>
              </p:cNvCxnSpPr>
              <p:nvPr/>
            </p:nvCxnSpPr>
            <p:spPr>
              <a:xfrm>
                <a:off x="10524169" y="5183342"/>
                <a:ext cx="319624" cy="13801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C446B812-55B1-9C4E-AD6A-2791A30E49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7427" y="5349589"/>
                <a:ext cx="322359" cy="10942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96B09B3B-B676-6148-AEE3-28585DFB0CE5}"/>
                  </a:ext>
                </a:extLst>
              </p:cNvPr>
              <p:cNvCxnSpPr>
                <a:stCxn id="16" idx="2"/>
                <a:endCxn id="15" idx="6"/>
              </p:cNvCxnSpPr>
              <p:nvPr/>
            </p:nvCxnSpPr>
            <p:spPr>
              <a:xfrm>
                <a:off x="10843793" y="5321360"/>
                <a:ext cx="436784" cy="13861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8061F21F-DF0D-B84B-8A5D-7082F04F505A}"/>
                  </a:ext>
                </a:extLst>
              </p:cNvPr>
              <p:cNvSpPr txBox="1"/>
              <p:nvPr/>
            </p:nvSpPr>
            <p:spPr>
              <a:xfrm>
                <a:off x="10875804" y="5272183"/>
                <a:ext cx="458780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000"/>
                  <a:t>r</a:t>
                </a:r>
                <a:r>
                  <a:rPr lang="en-US" sz="1000" baseline="-25000"/>
                  <a:t>isochr</a:t>
                </a:r>
              </a:p>
            </p:txBody>
          </p:sp>
        </p:grpSp>
      </p:grpSp>
      <p:sp>
        <p:nvSpPr>
          <p:cNvPr id="32" name="Inhaltsplatzhalter 11">
            <a:extLst>
              <a:ext uri="{FF2B5EF4-FFF2-40B4-BE49-F238E27FC236}">
                <a16:creationId xmlns:a16="http://schemas.microsoft.com/office/drawing/2014/main" id="{30A16353-BE4E-2D45-B1DF-E1BAE15BA627}"/>
              </a:ext>
            </a:extLst>
          </p:cNvPr>
          <p:cNvSpPr txBox="1">
            <a:spLocks/>
          </p:cNvSpPr>
          <p:nvPr/>
        </p:nvSpPr>
        <p:spPr>
          <a:xfrm>
            <a:off x="9521728" y="4642685"/>
            <a:ext cx="913177" cy="2452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 Tube</a:t>
            </a:r>
          </a:p>
        </p:txBody>
      </p:sp>
      <p:sp>
        <p:nvSpPr>
          <p:cNvPr id="33" name="Inhaltsplatzhalter 11">
            <a:extLst>
              <a:ext uri="{FF2B5EF4-FFF2-40B4-BE49-F238E27FC236}">
                <a16:creationId xmlns:a16="http://schemas.microsoft.com/office/drawing/2014/main" id="{A3B47822-8825-D543-94A1-DE356E435B5A}"/>
              </a:ext>
            </a:extLst>
          </p:cNvPr>
          <p:cNvSpPr txBox="1">
            <a:spLocks/>
          </p:cNvSpPr>
          <p:nvPr/>
        </p:nvSpPr>
        <p:spPr>
          <a:xfrm>
            <a:off x="11266908" y="5704337"/>
            <a:ext cx="553617" cy="3092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</a:t>
            </a:r>
          </a:p>
        </p:txBody>
      </p:sp>
      <p:sp>
        <p:nvSpPr>
          <p:cNvPr id="36" name="Inhaltsplatzhalter 11">
            <a:extLst>
              <a:ext uri="{FF2B5EF4-FFF2-40B4-BE49-F238E27FC236}">
                <a16:creationId xmlns:a16="http://schemas.microsoft.com/office/drawing/2014/main" id="{18EDEA59-4B16-BB4A-8D89-AC49CEAB57E3}"/>
              </a:ext>
            </a:extLst>
          </p:cNvPr>
          <p:cNvSpPr txBox="1">
            <a:spLocks/>
          </p:cNvSpPr>
          <p:nvPr/>
        </p:nvSpPr>
        <p:spPr>
          <a:xfrm>
            <a:off x="1433816" y="5645263"/>
            <a:ext cx="553617" cy="1911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MVD</a:t>
            </a:r>
          </a:p>
        </p:txBody>
      </p:sp>
    </p:spTree>
    <p:extLst>
      <p:ext uri="{BB962C8B-B14F-4D97-AF65-F5344CB8AC3E}">
        <p14:creationId xmlns:p14="http://schemas.microsoft.com/office/powerpoint/2010/main" val="146473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545D0-6F46-9549-898D-A112F5B3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Finder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05E1EA-D888-814A-BA73-C9DBF63D6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3A0D90D-0F6A-0946-8A9F-A916D6D58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40767"/>
            <a:ext cx="3132237" cy="4436631"/>
          </a:xfrm>
        </p:spPr>
        <p:txBody>
          <a:bodyPr/>
          <a:lstStyle/>
          <a:p>
            <a:r>
              <a:rPr lang="en-US" sz="1800" dirty="0"/>
              <a:t>Find 2 out of 3 combinations of hits in pivot layers and primary vertex</a:t>
            </a:r>
          </a:p>
          <a:p>
            <a:r>
              <a:rPr lang="en-US" sz="1800" dirty="0"/>
              <a:t>Calculate circle</a:t>
            </a:r>
          </a:p>
          <a:p>
            <a:r>
              <a:rPr lang="en-US" sz="1800" dirty="0"/>
              <a:t>Add hits in other layers by distance to circle</a:t>
            </a:r>
          </a:p>
          <a:p>
            <a:r>
              <a:rPr lang="en-US" sz="1800" dirty="0"/>
              <a:t>Straight line fit for</a:t>
            </a:r>
            <a:br>
              <a:rPr lang="en-US" sz="1800" dirty="0"/>
            </a:br>
            <a:r>
              <a:rPr lang="en-US" sz="1800" dirty="0"/>
              <a:t>z-component</a:t>
            </a:r>
          </a:p>
          <a:p>
            <a:r>
              <a:rPr lang="en-US" sz="1800" dirty="0"/>
              <a:t>Select track candidates by number of hits</a:t>
            </a:r>
          </a:p>
          <a:p>
            <a:endParaRPr lang="en-US" sz="1800" dirty="0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96957B2F-D26F-754C-B28D-BC03C2349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35760" y="1340768"/>
            <a:ext cx="4059491" cy="410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ogen 12">
            <a:extLst>
              <a:ext uri="{FF2B5EF4-FFF2-40B4-BE49-F238E27FC236}">
                <a16:creationId xmlns:a16="http://schemas.microsoft.com/office/drawing/2014/main" id="{93BAB1EF-0CAC-5243-B95F-DDBBCEA49362}"/>
              </a:ext>
            </a:extLst>
          </p:cNvPr>
          <p:cNvSpPr/>
          <p:nvPr/>
        </p:nvSpPr>
        <p:spPr>
          <a:xfrm rot="3591141">
            <a:off x="3892848" y="730697"/>
            <a:ext cx="2852998" cy="2875379"/>
          </a:xfrm>
          <a:prstGeom prst="arc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A9AF538-8975-2349-A91E-7ED61BD060D3}"/>
              </a:ext>
            </a:extLst>
          </p:cNvPr>
          <p:cNvSpPr txBox="1"/>
          <p:nvPr/>
        </p:nvSpPr>
        <p:spPr>
          <a:xfrm>
            <a:off x="5904116" y="3245985"/>
            <a:ext cx="27443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/>
              <a:t>x</a:t>
            </a:r>
          </a:p>
        </p:txBody>
      </p:sp>
      <p:sp>
        <p:nvSpPr>
          <p:cNvPr id="16" name="Inhaltsplatzhalter 9">
            <a:extLst>
              <a:ext uri="{FF2B5EF4-FFF2-40B4-BE49-F238E27FC236}">
                <a16:creationId xmlns:a16="http://schemas.microsoft.com/office/drawing/2014/main" id="{6DEB3988-8302-5947-BDAA-C6DFAEB9C9B0}"/>
              </a:ext>
            </a:extLst>
          </p:cNvPr>
          <p:cNvSpPr txBox="1">
            <a:spLocks/>
          </p:cNvSpPr>
          <p:nvPr/>
        </p:nvSpPr>
        <p:spPr bwMode="auto">
          <a:xfrm>
            <a:off x="8832304" y="1412776"/>
            <a:ext cx="3132237" cy="44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b="1" dirty="0">
                <a:solidFill>
                  <a:srgbClr val="00B050"/>
                </a:solidFill>
              </a:rPr>
              <a:t>+</a:t>
            </a:r>
            <a:r>
              <a:rPr lang="en-US" sz="1800" dirty="0"/>
              <a:t> Simple algorithm</a:t>
            </a:r>
          </a:p>
          <a:p>
            <a:pPr marL="0" indent="0" defTabSz="914400">
              <a:buNone/>
            </a:pPr>
            <a:r>
              <a:rPr lang="en-US" sz="1800" b="1" dirty="0">
                <a:solidFill>
                  <a:srgbClr val="00B050"/>
                </a:solidFill>
              </a:rPr>
              <a:t>+</a:t>
            </a:r>
            <a:r>
              <a:rPr lang="en-US" sz="1800" dirty="0"/>
              <a:t> No fitting needed</a:t>
            </a:r>
          </a:p>
          <a:p>
            <a:pPr marL="0" indent="0" defTabSz="914400">
              <a:buNone/>
            </a:pPr>
            <a:r>
              <a:rPr lang="en-US" sz="1800" b="1" dirty="0">
                <a:solidFill>
                  <a:srgbClr val="FF0000"/>
                </a:solidFill>
              </a:rPr>
              <a:t>-</a:t>
            </a:r>
            <a:r>
              <a:rPr lang="en-US" sz="1800" dirty="0"/>
              <a:t> No isochrone information</a:t>
            </a:r>
          </a:p>
          <a:p>
            <a:pPr marL="0" indent="0" defTabSz="914400">
              <a:buNone/>
            </a:pPr>
            <a:r>
              <a:rPr lang="en-US" sz="1800" b="1" dirty="0">
                <a:solidFill>
                  <a:srgbClr val="FF0000"/>
                </a:solidFill>
              </a:rPr>
              <a:t>-</a:t>
            </a:r>
            <a:r>
              <a:rPr lang="en-US" sz="1800" dirty="0"/>
              <a:t> Limited on primary tracks</a:t>
            </a:r>
          </a:p>
          <a:p>
            <a:pPr defTabSz="914400"/>
            <a:endParaRPr lang="en-US" sz="1800" dirty="0"/>
          </a:p>
          <a:p>
            <a:pPr defTabSz="914400"/>
            <a:r>
              <a:rPr lang="en-US" sz="1800" dirty="0"/>
              <a:t>Optimized for GPUs together with Nvidia Application Lab</a:t>
            </a:r>
          </a:p>
          <a:p>
            <a:pPr defTabSz="914400"/>
            <a:endParaRPr lang="en-US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1DA1BC-0BFF-BC44-B21E-D617897D42DE}"/>
              </a:ext>
            </a:extLst>
          </p:cNvPr>
          <p:cNvSpPr txBox="1"/>
          <p:nvPr/>
        </p:nvSpPr>
        <p:spPr>
          <a:xfrm>
            <a:off x="6446105" y="5491958"/>
            <a:ext cx="3654655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Marius Mertens(FZJ), Andrew Adinetz(FZJ),</a:t>
            </a:r>
            <a:br>
              <a:rPr lang="en-US" sz="140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Andreas Herten(FZJ)</a:t>
            </a:r>
          </a:p>
        </p:txBody>
      </p:sp>
    </p:spTree>
    <p:extLst>
      <p:ext uri="{BB962C8B-B14F-4D97-AF65-F5344CB8AC3E}">
        <p14:creationId xmlns:p14="http://schemas.microsoft.com/office/powerpoint/2010/main" val="361646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A70D8-8891-2C48-BBB0-42AE7C62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Triplet Finder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B4D51-197C-BB41-81CE-90417502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122669-9EA6-AD49-A9D4-E9D8D81B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2A4F41-B1C8-FF40-A5C1-D673AFE36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363" y="1073773"/>
            <a:ext cx="6256637" cy="37239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BD0519E-BD34-9245-93FC-22519EC9E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268760"/>
            <a:ext cx="5663150" cy="35248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B5B65F6-71FE-A442-B2F9-54BAEAFDE23F}"/>
              </a:ext>
            </a:extLst>
          </p:cNvPr>
          <p:cNvSpPr txBox="1"/>
          <p:nvPr/>
        </p:nvSpPr>
        <p:spPr>
          <a:xfrm>
            <a:off x="2257604" y="5217366"/>
            <a:ext cx="684995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Non-</a:t>
            </a:r>
            <a:r>
              <a:rPr lang="de-DE" sz="2400" dirty="0" err="1"/>
              <a:t>bunched</a:t>
            </a:r>
            <a:r>
              <a:rPr lang="de-DE" sz="2400" dirty="0"/>
              <a:t>: </a:t>
            </a:r>
            <a:r>
              <a:rPr lang="de-DE" sz="2400" dirty="0" err="1"/>
              <a:t>packages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single</a:t>
            </a:r>
            <a:r>
              <a:rPr lang="de-DE" sz="2400" dirty="0"/>
              <a:t> </a:t>
            </a:r>
            <a:r>
              <a:rPr lang="de-DE" sz="2400" dirty="0" err="1"/>
              <a:t>events</a:t>
            </a:r>
            <a:r>
              <a:rPr lang="de-DE" sz="2400" dirty="0"/>
              <a:t> send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Bunched</a:t>
            </a:r>
            <a:r>
              <a:rPr lang="de-DE" sz="2400" dirty="0"/>
              <a:t>: Fixed time </a:t>
            </a:r>
            <a:r>
              <a:rPr lang="de-DE" sz="2400" dirty="0" err="1"/>
              <a:t>bunch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events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4212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545D0-6F46-9549-898D-A112F5B3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 Track Finder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05E1EA-D888-814A-BA73-C9DBF63D6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3A0D90D-0F6A-0946-8A9F-A916D6D58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40767"/>
            <a:ext cx="3132237" cy="4436631"/>
          </a:xfrm>
        </p:spPr>
        <p:txBody>
          <a:bodyPr/>
          <a:lstStyle/>
          <a:p>
            <a:r>
              <a:rPr lang="en-US" sz="1800" dirty="0"/>
              <a:t>Find (unambiguous) </a:t>
            </a:r>
            <a:r>
              <a:rPr lang="en-US" sz="1800" dirty="0" err="1"/>
              <a:t>neighbours</a:t>
            </a:r>
            <a:r>
              <a:rPr lang="en-US" sz="1800" dirty="0"/>
              <a:t> with hits </a:t>
            </a:r>
            <a:r>
              <a:rPr lang="en-US" sz="1800" dirty="0">
                <a:sym typeface="Wingdings" pitchFamily="2" charset="2"/>
              </a:rPr>
              <a:t> generates </a:t>
            </a:r>
            <a:r>
              <a:rPr lang="en-US" sz="1800" dirty="0" err="1">
                <a:sym typeface="Wingdings" pitchFamily="2" charset="2"/>
              </a:rPr>
              <a:t>tracklets</a:t>
            </a:r>
            <a:endParaRPr lang="en-US" sz="1800" dirty="0"/>
          </a:p>
          <a:p>
            <a:r>
              <a:rPr lang="en-US" sz="1800" dirty="0"/>
              <a:t>Find connections between </a:t>
            </a:r>
            <a:r>
              <a:rPr lang="en-US" sz="1800" dirty="0" err="1"/>
              <a:t>tracklets</a:t>
            </a:r>
            <a:endParaRPr lang="en-US" sz="1800" dirty="0"/>
          </a:p>
          <a:p>
            <a:r>
              <a:rPr lang="en-US" sz="1800" dirty="0"/>
              <a:t>Fit connected </a:t>
            </a:r>
            <a:r>
              <a:rPr lang="en-US" sz="1800" dirty="0" err="1"/>
              <a:t>tracklets</a:t>
            </a:r>
            <a:r>
              <a:rPr lang="en-US" sz="1800" dirty="0"/>
              <a:t> and take best matching one (Circle fit via Riemann Surface)</a:t>
            </a:r>
          </a:p>
          <a:p>
            <a:r>
              <a:rPr lang="en-US" sz="1800" dirty="0"/>
              <a:t>Add the ambiguous hits</a:t>
            </a:r>
          </a:p>
          <a:p>
            <a:r>
              <a:rPr lang="en-US" sz="1800" dirty="0"/>
              <a:t>Correct for isochrones</a:t>
            </a:r>
          </a:p>
          <a:p>
            <a:r>
              <a:rPr lang="en-US" sz="1800" dirty="0"/>
              <a:t>Straight line fit for</a:t>
            </a:r>
            <a:br>
              <a:rPr lang="en-US" sz="1800" dirty="0"/>
            </a:br>
            <a:r>
              <a:rPr lang="en-US" sz="1800" dirty="0"/>
              <a:t>z-component</a:t>
            </a:r>
          </a:p>
          <a:p>
            <a:endParaRPr lang="en-US" sz="1800" dirty="0"/>
          </a:p>
        </p:txBody>
      </p:sp>
      <p:sp>
        <p:nvSpPr>
          <p:cNvPr id="16" name="Inhaltsplatzhalter 9">
            <a:extLst>
              <a:ext uri="{FF2B5EF4-FFF2-40B4-BE49-F238E27FC236}">
                <a16:creationId xmlns:a16="http://schemas.microsoft.com/office/drawing/2014/main" id="{6DEB3988-8302-5947-BDAA-C6DFAEB9C9B0}"/>
              </a:ext>
            </a:extLst>
          </p:cNvPr>
          <p:cNvSpPr txBox="1">
            <a:spLocks/>
          </p:cNvSpPr>
          <p:nvPr/>
        </p:nvSpPr>
        <p:spPr bwMode="auto">
          <a:xfrm>
            <a:off x="8832304" y="1412776"/>
            <a:ext cx="3132237" cy="44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</a:t>
            </a:r>
            <a:r>
              <a:rPr lang="en-US" sz="1800"/>
              <a:t> All hits processed at once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</a:t>
            </a:r>
            <a:r>
              <a:rPr lang="en-US" sz="1800"/>
              <a:t> Primary and secondary tracks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 </a:t>
            </a:r>
            <a:r>
              <a:rPr lang="en-US" sz="1800"/>
              <a:t>Generall clustering algorithm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00B0F0"/>
                </a:solidFill>
              </a:rPr>
              <a:t>o</a:t>
            </a:r>
            <a:r>
              <a:rPr lang="en-US" sz="1800"/>
              <a:t> Isochrone information in an additional stage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FF0000"/>
                </a:solidFill>
              </a:rPr>
              <a:t>-</a:t>
            </a:r>
            <a:r>
              <a:rPr lang="en-US" sz="1800"/>
              <a:t> Only suitable for STT</a:t>
            </a:r>
          </a:p>
          <a:p>
            <a:pPr defTabSz="914400"/>
            <a:endParaRPr lang="en-US" sz="1800"/>
          </a:p>
          <a:p>
            <a:pPr defTabSz="914400"/>
            <a:r>
              <a:rPr lang="en-US" sz="1800"/>
              <a:t>Optimized for GPU</a:t>
            </a:r>
          </a:p>
        </p:txBody>
      </p:sp>
      <p:pic>
        <p:nvPicPr>
          <p:cNvPr id="18" name="Grafik 17" descr="CA7.png">
            <a:extLst>
              <a:ext uri="{FF2B5EF4-FFF2-40B4-BE49-F238E27FC236}">
                <a16:creationId xmlns:a16="http://schemas.microsoft.com/office/drawing/2014/main" id="{B4FB57B9-F736-644F-A36A-D1E8535658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720" y="1196752"/>
            <a:ext cx="4622455" cy="4796614"/>
          </a:xfrm>
          <a:prstGeom prst="rect">
            <a:avLst/>
          </a:prstGeom>
        </p:spPr>
      </p:pic>
      <p:sp>
        <p:nvSpPr>
          <p:cNvPr id="19" name="Ellipse 35">
            <a:extLst>
              <a:ext uri="{FF2B5EF4-FFF2-40B4-BE49-F238E27FC236}">
                <a16:creationId xmlns:a16="http://schemas.microsoft.com/office/drawing/2014/main" id="{8877DD79-9F10-6E45-95F8-396757AD9A9E}"/>
              </a:ext>
            </a:extLst>
          </p:cNvPr>
          <p:cNvSpPr/>
          <p:nvPr/>
        </p:nvSpPr>
        <p:spPr>
          <a:xfrm>
            <a:off x="5893465" y="2405599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36">
            <a:extLst>
              <a:ext uri="{FF2B5EF4-FFF2-40B4-BE49-F238E27FC236}">
                <a16:creationId xmlns:a16="http://schemas.microsoft.com/office/drawing/2014/main" id="{574D4096-17C9-424E-9019-35F3A4691775}"/>
              </a:ext>
            </a:extLst>
          </p:cNvPr>
          <p:cNvSpPr/>
          <p:nvPr/>
        </p:nvSpPr>
        <p:spPr>
          <a:xfrm>
            <a:off x="5231904" y="2405599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37">
            <a:extLst>
              <a:ext uri="{FF2B5EF4-FFF2-40B4-BE49-F238E27FC236}">
                <a16:creationId xmlns:a16="http://schemas.microsoft.com/office/drawing/2014/main" id="{9F0BCA46-C2E2-364E-A432-A6A1C2E34368}"/>
              </a:ext>
            </a:extLst>
          </p:cNvPr>
          <p:cNvSpPr/>
          <p:nvPr/>
        </p:nvSpPr>
        <p:spPr>
          <a:xfrm>
            <a:off x="5552000" y="2966523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38">
            <a:extLst>
              <a:ext uri="{FF2B5EF4-FFF2-40B4-BE49-F238E27FC236}">
                <a16:creationId xmlns:a16="http://schemas.microsoft.com/office/drawing/2014/main" id="{15965E0A-FF1D-2B4C-B788-041B6309FB87}"/>
              </a:ext>
            </a:extLst>
          </p:cNvPr>
          <p:cNvSpPr/>
          <p:nvPr/>
        </p:nvSpPr>
        <p:spPr>
          <a:xfrm>
            <a:off x="5226832" y="3542522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39">
            <a:extLst>
              <a:ext uri="{FF2B5EF4-FFF2-40B4-BE49-F238E27FC236}">
                <a16:creationId xmlns:a16="http://schemas.microsoft.com/office/drawing/2014/main" id="{C34ABEB4-0ACE-494F-A7DC-AD559E7D962A}"/>
              </a:ext>
            </a:extLst>
          </p:cNvPr>
          <p:cNvSpPr/>
          <p:nvPr/>
        </p:nvSpPr>
        <p:spPr>
          <a:xfrm>
            <a:off x="5893465" y="3542959"/>
            <a:ext cx="640193" cy="64019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80C9F35-2FDC-3D4C-BE50-73119D78DBD4}"/>
              </a:ext>
            </a:extLst>
          </p:cNvPr>
          <p:cNvSpPr txBox="1"/>
          <p:nvPr/>
        </p:nvSpPr>
        <p:spPr>
          <a:xfrm>
            <a:off x="5591943" y="2996953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1/10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E409A1-4242-F746-AB67-871D230417F2}"/>
              </a:ext>
            </a:extLst>
          </p:cNvPr>
          <p:cNvSpPr txBox="1"/>
          <p:nvPr/>
        </p:nvSpPr>
        <p:spPr>
          <a:xfrm>
            <a:off x="5951983" y="357611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1/10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5410437-50FF-A242-BD56-072908B50F71}"/>
              </a:ext>
            </a:extLst>
          </p:cNvPr>
          <p:cNvSpPr txBox="1"/>
          <p:nvPr/>
        </p:nvSpPr>
        <p:spPr>
          <a:xfrm>
            <a:off x="5231903" y="356430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1/10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8ED8502-4D59-9C42-A00B-22BA4868321C}"/>
              </a:ext>
            </a:extLst>
          </p:cNvPr>
          <p:cNvSpPr txBox="1"/>
          <p:nvPr/>
        </p:nvSpPr>
        <p:spPr>
          <a:xfrm>
            <a:off x="5231903" y="242088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1/10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2BDAD3E-9C5A-EB47-9C5A-B4F56A1015C8}"/>
              </a:ext>
            </a:extLst>
          </p:cNvPr>
          <p:cNvSpPr txBox="1"/>
          <p:nvPr/>
        </p:nvSpPr>
        <p:spPr>
          <a:xfrm>
            <a:off x="5951983" y="243330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1/10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30ECE1CB-C9D9-2244-93B2-E3DA06148566}"/>
              </a:ext>
            </a:extLst>
          </p:cNvPr>
          <p:cNvSpPr/>
          <p:nvPr/>
        </p:nvSpPr>
        <p:spPr>
          <a:xfrm flipH="1">
            <a:off x="4448199" y="933178"/>
            <a:ext cx="3952057" cy="5060189"/>
          </a:xfrm>
          <a:custGeom>
            <a:avLst/>
            <a:gdLst>
              <a:gd name="connsiteX0" fmla="*/ 0 w 4940135"/>
              <a:gd name="connsiteY0" fmla="*/ 0 h 3610099"/>
              <a:gd name="connsiteX1" fmla="*/ 154379 w 4940135"/>
              <a:gd name="connsiteY1" fmla="*/ 35626 h 3610099"/>
              <a:gd name="connsiteX2" fmla="*/ 213756 w 4940135"/>
              <a:gd name="connsiteY2" fmla="*/ 59377 h 3610099"/>
              <a:gd name="connsiteX3" fmla="*/ 320634 w 4940135"/>
              <a:gd name="connsiteY3" fmla="*/ 83127 h 3610099"/>
              <a:gd name="connsiteX4" fmla="*/ 522514 w 4940135"/>
              <a:gd name="connsiteY4" fmla="*/ 142504 h 3610099"/>
              <a:gd name="connsiteX5" fmla="*/ 629392 w 4940135"/>
              <a:gd name="connsiteY5" fmla="*/ 190005 h 3610099"/>
              <a:gd name="connsiteX6" fmla="*/ 961901 w 4940135"/>
              <a:gd name="connsiteY6" fmla="*/ 285008 h 3610099"/>
              <a:gd name="connsiteX7" fmla="*/ 1080654 w 4940135"/>
              <a:gd name="connsiteY7" fmla="*/ 344384 h 3610099"/>
              <a:gd name="connsiteX8" fmla="*/ 1294410 w 4940135"/>
              <a:gd name="connsiteY8" fmla="*/ 415636 h 3610099"/>
              <a:gd name="connsiteX9" fmla="*/ 1389413 w 4940135"/>
              <a:gd name="connsiteY9" fmla="*/ 451262 h 3610099"/>
              <a:gd name="connsiteX10" fmla="*/ 1484415 w 4940135"/>
              <a:gd name="connsiteY10" fmla="*/ 510639 h 3610099"/>
              <a:gd name="connsiteX11" fmla="*/ 1603169 w 4940135"/>
              <a:gd name="connsiteY11" fmla="*/ 558140 h 3610099"/>
              <a:gd name="connsiteX12" fmla="*/ 1721922 w 4940135"/>
              <a:gd name="connsiteY12" fmla="*/ 617517 h 3610099"/>
              <a:gd name="connsiteX13" fmla="*/ 1840675 w 4940135"/>
              <a:gd name="connsiteY13" fmla="*/ 665018 h 3610099"/>
              <a:gd name="connsiteX14" fmla="*/ 1911927 w 4940135"/>
              <a:gd name="connsiteY14" fmla="*/ 700644 h 3610099"/>
              <a:gd name="connsiteX15" fmla="*/ 2042556 w 4940135"/>
              <a:gd name="connsiteY15" fmla="*/ 760021 h 3610099"/>
              <a:gd name="connsiteX16" fmla="*/ 2149434 w 4940135"/>
              <a:gd name="connsiteY16" fmla="*/ 843148 h 3610099"/>
              <a:gd name="connsiteX17" fmla="*/ 2208810 w 4940135"/>
              <a:gd name="connsiteY17" fmla="*/ 890649 h 3610099"/>
              <a:gd name="connsiteX18" fmla="*/ 2256312 w 4940135"/>
              <a:gd name="connsiteY18" fmla="*/ 902525 h 3610099"/>
              <a:gd name="connsiteX19" fmla="*/ 2339439 w 4940135"/>
              <a:gd name="connsiteY19" fmla="*/ 973777 h 3610099"/>
              <a:gd name="connsiteX20" fmla="*/ 2398815 w 4940135"/>
              <a:gd name="connsiteY20" fmla="*/ 997527 h 3610099"/>
              <a:gd name="connsiteX21" fmla="*/ 2505693 w 4940135"/>
              <a:gd name="connsiteY21" fmla="*/ 1080655 h 3610099"/>
              <a:gd name="connsiteX22" fmla="*/ 2683823 w 4940135"/>
              <a:gd name="connsiteY22" fmla="*/ 1199408 h 3610099"/>
              <a:gd name="connsiteX23" fmla="*/ 2719449 w 4940135"/>
              <a:gd name="connsiteY23" fmla="*/ 1223158 h 3610099"/>
              <a:gd name="connsiteX24" fmla="*/ 2778826 w 4940135"/>
              <a:gd name="connsiteY24" fmla="*/ 1258784 h 3610099"/>
              <a:gd name="connsiteX25" fmla="*/ 2850078 w 4940135"/>
              <a:gd name="connsiteY25" fmla="*/ 1318161 h 3610099"/>
              <a:gd name="connsiteX26" fmla="*/ 2921330 w 4940135"/>
              <a:gd name="connsiteY26" fmla="*/ 1365662 h 3610099"/>
              <a:gd name="connsiteX27" fmla="*/ 3004457 w 4940135"/>
              <a:gd name="connsiteY27" fmla="*/ 1436914 h 3610099"/>
              <a:gd name="connsiteX28" fmla="*/ 3075709 w 4940135"/>
              <a:gd name="connsiteY28" fmla="*/ 1484416 h 3610099"/>
              <a:gd name="connsiteX29" fmla="*/ 3111335 w 4940135"/>
              <a:gd name="connsiteY29" fmla="*/ 1531917 h 3610099"/>
              <a:gd name="connsiteX30" fmla="*/ 3206338 w 4940135"/>
              <a:gd name="connsiteY30" fmla="*/ 1603169 h 3610099"/>
              <a:gd name="connsiteX31" fmla="*/ 3253839 w 4940135"/>
              <a:gd name="connsiteY31" fmla="*/ 1650670 h 3610099"/>
              <a:gd name="connsiteX32" fmla="*/ 3360717 w 4940135"/>
              <a:gd name="connsiteY32" fmla="*/ 1733797 h 3610099"/>
              <a:gd name="connsiteX33" fmla="*/ 3431969 w 4940135"/>
              <a:gd name="connsiteY33" fmla="*/ 1805049 h 3610099"/>
              <a:gd name="connsiteX34" fmla="*/ 3479470 w 4940135"/>
              <a:gd name="connsiteY34" fmla="*/ 1840675 h 3610099"/>
              <a:gd name="connsiteX35" fmla="*/ 3503221 w 4940135"/>
              <a:gd name="connsiteY35" fmla="*/ 1876301 h 3610099"/>
              <a:gd name="connsiteX36" fmla="*/ 3621974 w 4940135"/>
              <a:gd name="connsiteY36" fmla="*/ 1983179 h 3610099"/>
              <a:gd name="connsiteX37" fmla="*/ 3657600 w 4940135"/>
              <a:gd name="connsiteY37" fmla="*/ 2030680 h 3610099"/>
              <a:gd name="connsiteX38" fmla="*/ 3800104 w 4940135"/>
              <a:gd name="connsiteY38" fmla="*/ 2161309 h 3610099"/>
              <a:gd name="connsiteX39" fmla="*/ 3859480 w 4940135"/>
              <a:gd name="connsiteY39" fmla="*/ 2244436 h 3610099"/>
              <a:gd name="connsiteX40" fmla="*/ 3895106 w 4940135"/>
              <a:gd name="connsiteY40" fmla="*/ 2291938 h 3610099"/>
              <a:gd name="connsiteX41" fmla="*/ 3954483 w 4940135"/>
              <a:gd name="connsiteY41" fmla="*/ 2351314 h 3610099"/>
              <a:gd name="connsiteX42" fmla="*/ 3990109 w 4940135"/>
              <a:gd name="connsiteY42" fmla="*/ 2398816 h 3610099"/>
              <a:gd name="connsiteX43" fmla="*/ 4049486 w 4940135"/>
              <a:gd name="connsiteY43" fmla="*/ 2470067 h 3610099"/>
              <a:gd name="connsiteX44" fmla="*/ 4085112 w 4940135"/>
              <a:gd name="connsiteY44" fmla="*/ 2517569 h 3610099"/>
              <a:gd name="connsiteX45" fmla="*/ 4132613 w 4940135"/>
              <a:gd name="connsiteY45" fmla="*/ 2565070 h 3610099"/>
              <a:gd name="connsiteX46" fmla="*/ 4227615 w 4940135"/>
              <a:gd name="connsiteY46" fmla="*/ 2683823 h 3610099"/>
              <a:gd name="connsiteX47" fmla="*/ 4275117 w 4940135"/>
              <a:gd name="connsiteY47" fmla="*/ 2743200 h 3610099"/>
              <a:gd name="connsiteX48" fmla="*/ 4310743 w 4940135"/>
              <a:gd name="connsiteY48" fmla="*/ 2790701 h 3610099"/>
              <a:gd name="connsiteX49" fmla="*/ 4358244 w 4940135"/>
              <a:gd name="connsiteY49" fmla="*/ 2850078 h 3610099"/>
              <a:gd name="connsiteX50" fmla="*/ 4393870 w 4940135"/>
              <a:gd name="connsiteY50" fmla="*/ 2909455 h 3610099"/>
              <a:gd name="connsiteX51" fmla="*/ 4441371 w 4940135"/>
              <a:gd name="connsiteY51" fmla="*/ 2945080 h 3610099"/>
              <a:gd name="connsiteX52" fmla="*/ 4536374 w 4940135"/>
              <a:gd name="connsiteY52" fmla="*/ 3063834 h 3610099"/>
              <a:gd name="connsiteX53" fmla="*/ 4583875 w 4940135"/>
              <a:gd name="connsiteY53" fmla="*/ 3123210 h 3610099"/>
              <a:gd name="connsiteX54" fmla="*/ 4619501 w 4940135"/>
              <a:gd name="connsiteY54" fmla="*/ 3182587 h 3610099"/>
              <a:gd name="connsiteX55" fmla="*/ 4667002 w 4940135"/>
              <a:gd name="connsiteY55" fmla="*/ 3230088 h 3610099"/>
              <a:gd name="connsiteX56" fmla="*/ 4690753 w 4940135"/>
              <a:gd name="connsiteY56" fmla="*/ 3277590 h 3610099"/>
              <a:gd name="connsiteX57" fmla="*/ 4773880 w 4940135"/>
              <a:gd name="connsiteY57" fmla="*/ 3372592 h 3610099"/>
              <a:gd name="connsiteX58" fmla="*/ 4809506 w 4940135"/>
              <a:gd name="connsiteY58" fmla="*/ 3420093 h 3610099"/>
              <a:gd name="connsiteX59" fmla="*/ 4821382 w 4940135"/>
              <a:gd name="connsiteY59" fmla="*/ 3455719 h 3610099"/>
              <a:gd name="connsiteX60" fmla="*/ 4857008 w 4940135"/>
              <a:gd name="connsiteY60" fmla="*/ 3491345 h 3610099"/>
              <a:gd name="connsiteX61" fmla="*/ 4892634 w 4940135"/>
              <a:gd name="connsiteY61" fmla="*/ 3538847 h 3610099"/>
              <a:gd name="connsiteX62" fmla="*/ 4940135 w 4940135"/>
              <a:gd name="connsiteY62" fmla="*/ 3610099 h 36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940135" h="3610099">
                <a:moveTo>
                  <a:pt x="0" y="0"/>
                </a:moveTo>
                <a:cubicBezTo>
                  <a:pt x="74308" y="12384"/>
                  <a:pt x="78464" y="10321"/>
                  <a:pt x="154379" y="35626"/>
                </a:cubicBezTo>
                <a:cubicBezTo>
                  <a:pt x="174602" y="42367"/>
                  <a:pt x="193259" y="53521"/>
                  <a:pt x="213756" y="59377"/>
                </a:cubicBezTo>
                <a:cubicBezTo>
                  <a:pt x="248847" y="69403"/>
                  <a:pt x="285109" y="74768"/>
                  <a:pt x="320634" y="83127"/>
                </a:cubicBezTo>
                <a:cubicBezTo>
                  <a:pt x="396141" y="100893"/>
                  <a:pt x="449010" y="113919"/>
                  <a:pt x="522514" y="142504"/>
                </a:cubicBezTo>
                <a:cubicBezTo>
                  <a:pt x="558849" y="156634"/>
                  <a:pt x="592407" y="177677"/>
                  <a:pt x="629392" y="190005"/>
                </a:cubicBezTo>
                <a:cubicBezTo>
                  <a:pt x="802652" y="247758"/>
                  <a:pt x="724400" y="166259"/>
                  <a:pt x="961901" y="285008"/>
                </a:cubicBezTo>
                <a:cubicBezTo>
                  <a:pt x="1001485" y="304800"/>
                  <a:pt x="1039462" y="328202"/>
                  <a:pt x="1080654" y="344384"/>
                </a:cubicBezTo>
                <a:cubicBezTo>
                  <a:pt x="1150559" y="371847"/>
                  <a:pt x="1224086" y="389265"/>
                  <a:pt x="1294410" y="415636"/>
                </a:cubicBezTo>
                <a:cubicBezTo>
                  <a:pt x="1326078" y="427511"/>
                  <a:pt x="1359163" y="436137"/>
                  <a:pt x="1389413" y="451262"/>
                </a:cubicBezTo>
                <a:cubicBezTo>
                  <a:pt x="1422814" y="467963"/>
                  <a:pt x="1451014" y="493938"/>
                  <a:pt x="1484415" y="510639"/>
                </a:cubicBezTo>
                <a:cubicBezTo>
                  <a:pt x="1522548" y="529705"/>
                  <a:pt x="1564290" y="540645"/>
                  <a:pt x="1603169" y="558140"/>
                </a:cubicBezTo>
                <a:cubicBezTo>
                  <a:pt x="1643528" y="576301"/>
                  <a:pt x="1681563" y="599356"/>
                  <a:pt x="1721922" y="617517"/>
                </a:cubicBezTo>
                <a:cubicBezTo>
                  <a:pt x="1760800" y="635012"/>
                  <a:pt x="1801616" y="647930"/>
                  <a:pt x="1840675" y="665018"/>
                </a:cubicBezTo>
                <a:cubicBezTo>
                  <a:pt x="1865003" y="675661"/>
                  <a:pt x="1887817" y="689516"/>
                  <a:pt x="1911927" y="700644"/>
                </a:cubicBezTo>
                <a:cubicBezTo>
                  <a:pt x="1919851" y="704301"/>
                  <a:pt x="2021807" y="745656"/>
                  <a:pt x="2042556" y="760021"/>
                </a:cubicBezTo>
                <a:cubicBezTo>
                  <a:pt x="2079664" y="785711"/>
                  <a:pt x="2113945" y="815264"/>
                  <a:pt x="2149434" y="843148"/>
                </a:cubicBezTo>
                <a:cubicBezTo>
                  <a:pt x="2169364" y="858807"/>
                  <a:pt x="2184221" y="884501"/>
                  <a:pt x="2208810" y="890649"/>
                </a:cubicBezTo>
                <a:lnTo>
                  <a:pt x="2256312" y="902525"/>
                </a:lnTo>
                <a:cubicBezTo>
                  <a:pt x="2283311" y="929524"/>
                  <a:pt x="2305163" y="954735"/>
                  <a:pt x="2339439" y="973777"/>
                </a:cubicBezTo>
                <a:cubicBezTo>
                  <a:pt x="2358073" y="984129"/>
                  <a:pt x="2380884" y="986000"/>
                  <a:pt x="2398815" y="997527"/>
                </a:cubicBezTo>
                <a:cubicBezTo>
                  <a:pt x="2436780" y="1021933"/>
                  <a:pt x="2466991" y="1057435"/>
                  <a:pt x="2505693" y="1080655"/>
                </a:cubicBezTo>
                <a:cubicBezTo>
                  <a:pt x="2611987" y="1144429"/>
                  <a:pt x="2534683" y="1096157"/>
                  <a:pt x="2683823" y="1199408"/>
                </a:cubicBezTo>
                <a:cubicBezTo>
                  <a:pt x="2695558" y="1207532"/>
                  <a:pt x="2707346" y="1215594"/>
                  <a:pt x="2719449" y="1223158"/>
                </a:cubicBezTo>
                <a:cubicBezTo>
                  <a:pt x="2739022" y="1235391"/>
                  <a:pt x="2761094" y="1244007"/>
                  <a:pt x="2778826" y="1258784"/>
                </a:cubicBezTo>
                <a:cubicBezTo>
                  <a:pt x="2802577" y="1278576"/>
                  <a:pt x="2825345" y="1299611"/>
                  <a:pt x="2850078" y="1318161"/>
                </a:cubicBezTo>
                <a:cubicBezTo>
                  <a:pt x="2872914" y="1335288"/>
                  <a:pt x="2901146" y="1345478"/>
                  <a:pt x="2921330" y="1365662"/>
                </a:cubicBezTo>
                <a:cubicBezTo>
                  <a:pt x="3009731" y="1454063"/>
                  <a:pt x="2897818" y="1345509"/>
                  <a:pt x="3004457" y="1436914"/>
                </a:cubicBezTo>
                <a:cubicBezTo>
                  <a:pt x="3061065" y="1485435"/>
                  <a:pt x="3015109" y="1464215"/>
                  <a:pt x="3075709" y="1484416"/>
                </a:cubicBezTo>
                <a:cubicBezTo>
                  <a:pt x="3087584" y="1500250"/>
                  <a:pt x="3097340" y="1517922"/>
                  <a:pt x="3111335" y="1531917"/>
                </a:cubicBezTo>
                <a:cubicBezTo>
                  <a:pt x="3217420" y="1638001"/>
                  <a:pt x="3129597" y="1537391"/>
                  <a:pt x="3206338" y="1603169"/>
                </a:cubicBezTo>
                <a:cubicBezTo>
                  <a:pt x="3223339" y="1617742"/>
                  <a:pt x="3236745" y="1636206"/>
                  <a:pt x="3253839" y="1650670"/>
                </a:cubicBezTo>
                <a:cubicBezTo>
                  <a:pt x="3288293" y="1679823"/>
                  <a:pt x="3328803" y="1701883"/>
                  <a:pt x="3360717" y="1733797"/>
                </a:cubicBezTo>
                <a:cubicBezTo>
                  <a:pt x="3384468" y="1757548"/>
                  <a:pt x="3407003" y="1782579"/>
                  <a:pt x="3431969" y="1805049"/>
                </a:cubicBezTo>
                <a:cubicBezTo>
                  <a:pt x="3446680" y="1818289"/>
                  <a:pt x="3465475" y="1826680"/>
                  <a:pt x="3479470" y="1840675"/>
                </a:cubicBezTo>
                <a:cubicBezTo>
                  <a:pt x="3489562" y="1850767"/>
                  <a:pt x="3493673" y="1865692"/>
                  <a:pt x="3503221" y="1876301"/>
                </a:cubicBezTo>
                <a:cubicBezTo>
                  <a:pt x="3573138" y="1953987"/>
                  <a:pt x="3562229" y="1943350"/>
                  <a:pt x="3621974" y="1983179"/>
                </a:cubicBezTo>
                <a:cubicBezTo>
                  <a:pt x="3633849" y="1999013"/>
                  <a:pt x="3644226" y="2016090"/>
                  <a:pt x="3657600" y="2030680"/>
                </a:cubicBezTo>
                <a:cubicBezTo>
                  <a:pt x="3737534" y="2117881"/>
                  <a:pt x="3729618" y="2108446"/>
                  <a:pt x="3800104" y="2161309"/>
                </a:cubicBezTo>
                <a:cubicBezTo>
                  <a:pt x="3821483" y="2225448"/>
                  <a:pt x="3798793" y="2175079"/>
                  <a:pt x="3859480" y="2244436"/>
                </a:cubicBezTo>
                <a:cubicBezTo>
                  <a:pt x="3872513" y="2259331"/>
                  <a:pt x="3881957" y="2277145"/>
                  <a:pt x="3895106" y="2291938"/>
                </a:cubicBezTo>
                <a:cubicBezTo>
                  <a:pt x="3913702" y="2312858"/>
                  <a:pt x="3935887" y="2330394"/>
                  <a:pt x="3954483" y="2351314"/>
                </a:cubicBezTo>
                <a:cubicBezTo>
                  <a:pt x="3967632" y="2366107"/>
                  <a:pt x="3977745" y="2383361"/>
                  <a:pt x="3990109" y="2398816"/>
                </a:cubicBezTo>
                <a:cubicBezTo>
                  <a:pt x="4009422" y="2422957"/>
                  <a:pt x="4030173" y="2445926"/>
                  <a:pt x="4049486" y="2470067"/>
                </a:cubicBezTo>
                <a:cubicBezTo>
                  <a:pt x="4061850" y="2485522"/>
                  <a:pt x="4072079" y="2502674"/>
                  <a:pt x="4085112" y="2517569"/>
                </a:cubicBezTo>
                <a:cubicBezTo>
                  <a:pt x="4099857" y="2534421"/>
                  <a:pt x="4118040" y="2548069"/>
                  <a:pt x="4132613" y="2565070"/>
                </a:cubicBezTo>
                <a:cubicBezTo>
                  <a:pt x="4165603" y="2603559"/>
                  <a:pt x="4195948" y="2644239"/>
                  <a:pt x="4227615" y="2683823"/>
                </a:cubicBezTo>
                <a:cubicBezTo>
                  <a:pt x="4243449" y="2703615"/>
                  <a:pt x="4259556" y="2723193"/>
                  <a:pt x="4275117" y="2743200"/>
                </a:cubicBezTo>
                <a:cubicBezTo>
                  <a:pt x="4287268" y="2758823"/>
                  <a:pt x="4298592" y="2775078"/>
                  <a:pt x="4310743" y="2790701"/>
                </a:cubicBezTo>
                <a:cubicBezTo>
                  <a:pt x="4326304" y="2810708"/>
                  <a:pt x="4345203" y="2828344"/>
                  <a:pt x="4358244" y="2850078"/>
                </a:cubicBezTo>
                <a:cubicBezTo>
                  <a:pt x="4370119" y="2869870"/>
                  <a:pt x="4378671" y="2892084"/>
                  <a:pt x="4393870" y="2909455"/>
                </a:cubicBezTo>
                <a:cubicBezTo>
                  <a:pt x="4406903" y="2924350"/>
                  <a:pt x="4427947" y="2930537"/>
                  <a:pt x="4441371" y="2945080"/>
                </a:cubicBezTo>
                <a:cubicBezTo>
                  <a:pt x="4475755" y="2982329"/>
                  <a:pt x="4504706" y="3024249"/>
                  <a:pt x="4536374" y="3063834"/>
                </a:cubicBezTo>
                <a:cubicBezTo>
                  <a:pt x="4552208" y="3083626"/>
                  <a:pt x="4570835" y="3101476"/>
                  <a:pt x="4583875" y="3123210"/>
                </a:cubicBezTo>
                <a:cubicBezTo>
                  <a:pt x="4595750" y="3143002"/>
                  <a:pt x="4605330" y="3164367"/>
                  <a:pt x="4619501" y="3182587"/>
                </a:cubicBezTo>
                <a:cubicBezTo>
                  <a:pt x="4633248" y="3200262"/>
                  <a:pt x="4653567" y="3212174"/>
                  <a:pt x="4667002" y="3230088"/>
                </a:cubicBezTo>
                <a:cubicBezTo>
                  <a:pt x="4677624" y="3244250"/>
                  <a:pt x="4680933" y="3262860"/>
                  <a:pt x="4690753" y="3277590"/>
                </a:cubicBezTo>
                <a:cubicBezTo>
                  <a:pt x="4745657" y="3359946"/>
                  <a:pt x="4722378" y="3312506"/>
                  <a:pt x="4773880" y="3372592"/>
                </a:cubicBezTo>
                <a:cubicBezTo>
                  <a:pt x="4786761" y="3387619"/>
                  <a:pt x="4797631" y="3404259"/>
                  <a:pt x="4809506" y="3420093"/>
                </a:cubicBezTo>
                <a:cubicBezTo>
                  <a:pt x="4813465" y="3431968"/>
                  <a:pt x="4814438" y="3445304"/>
                  <a:pt x="4821382" y="3455719"/>
                </a:cubicBezTo>
                <a:cubicBezTo>
                  <a:pt x="4830698" y="3469693"/>
                  <a:pt x="4846078" y="3478594"/>
                  <a:pt x="4857008" y="3491345"/>
                </a:cubicBezTo>
                <a:cubicBezTo>
                  <a:pt x="4869889" y="3506373"/>
                  <a:pt x="4882144" y="3522063"/>
                  <a:pt x="4892634" y="3538847"/>
                </a:cubicBezTo>
                <a:cubicBezTo>
                  <a:pt x="4940563" y="3615534"/>
                  <a:pt x="4891741" y="3561705"/>
                  <a:pt x="4940135" y="36100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ihandform 29">
            <a:extLst>
              <a:ext uri="{FF2B5EF4-FFF2-40B4-BE49-F238E27FC236}">
                <a16:creationId xmlns:a16="http://schemas.microsoft.com/office/drawing/2014/main" id="{22985414-300E-FD40-88CD-B02B180B6F6A}"/>
              </a:ext>
            </a:extLst>
          </p:cNvPr>
          <p:cNvSpPr/>
          <p:nvPr/>
        </p:nvSpPr>
        <p:spPr>
          <a:xfrm>
            <a:off x="3575720" y="1819750"/>
            <a:ext cx="3816423" cy="3985515"/>
          </a:xfrm>
          <a:custGeom>
            <a:avLst/>
            <a:gdLst>
              <a:gd name="connsiteX0" fmla="*/ 0 w 4940135"/>
              <a:gd name="connsiteY0" fmla="*/ 0 h 3610099"/>
              <a:gd name="connsiteX1" fmla="*/ 154379 w 4940135"/>
              <a:gd name="connsiteY1" fmla="*/ 35626 h 3610099"/>
              <a:gd name="connsiteX2" fmla="*/ 213756 w 4940135"/>
              <a:gd name="connsiteY2" fmla="*/ 59377 h 3610099"/>
              <a:gd name="connsiteX3" fmla="*/ 320634 w 4940135"/>
              <a:gd name="connsiteY3" fmla="*/ 83127 h 3610099"/>
              <a:gd name="connsiteX4" fmla="*/ 522514 w 4940135"/>
              <a:gd name="connsiteY4" fmla="*/ 142504 h 3610099"/>
              <a:gd name="connsiteX5" fmla="*/ 629392 w 4940135"/>
              <a:gd name="connsiteY5" fmla="*/ 190005 h 3610099"/>
              <a:gd name="connsiteX6" fmla="*/ 961901 w 4940135"/>
              <a:gd name="connsiteY6" fmla="*/ 285008 h 3610099"/>
              <a:gd name="connsiteX7" fmla="*/ 1080654 w 4940135"/>
              <a:gd name="connsiteY7" fmla="*/ 344384 h 3610099"/>
              <a:gd name="connsiteX8" fmla="*/ 1294410 w 4940135"/>
              <a:gd name="connsiteY8" fmla="*/ 415636 h 3610099"/>
              <a:gd name="connsiteX9" fmla="*/ 1389413 w 4940135"/>
              <a:gd name="connsiteY9" fmla="*/ 451262 h 3610099"/>
              <a:gd name="connsiteX10" fmla="*/ 1484415 w 4940135"/>
              <a:gd name="connsiteY10" fmla="*/ 510639 h 3610099"/>
              <a:gd name="connsiteX11" fmla="*/ 1603169 w 4940135"/>
              <a:gd name="connsiteY11" fmla="*/ 558140 h 3610099"/>
              <a:gd name="connsiteX12" fmla="*/ 1721922 w 4940135"/>
              <a:gd name="connsiteY12" fmla="*/ 617517 h 3610099"/>
              <a:gd name="connsiteX13" fmla="*/ 1840675 w 4940135"/>
              <a:gd name="connsiteY13" fmla="*/ 665018 h 3610099"/>
              <a:gd name="connsiteX14" fmla="*/ 1911927 w 4940135"/>
              <a:gd name="connsiteY14" fmla="*/ 700644 h 3610099"/>
              <a:gd name="connsiteX15" fmla="*/ 2042556 w 4940135"/>
              <a:gd name="connsiteY15" fmla="*/ 760021 h 3610099"/>
              <a:gd name="connsiteX16" fmla="*/ 2149434 w 4940135"/>
              <a:gd name="connsiteY16" fmla="*/ 843148 h 3610099"/>
              <a:gd name="connsiteX17" fmla="*/ 2208810 w 4940135"/>
              <a:gd name="connsiteY17" fmla="*/ 890649 h 3610099"/>
              <a:gd name="connsiteX18" fmla="*/ 2256312 w 4940135"/>
              <a:gd name="connsiteY18" fmla="*/ 902525 h 3610099"/>
              <a:gd name="connsiteX19" fmla="*/ 2339439 w 4940135"/>
              <a:gd name="connsiteY19" fmla="*/ 973777 h 3610099"/>
              <a:gd name="connsiteX20" fmla="*/ 2398815 w 4940135"/>
              <a:gd name="connsiteY20" fmla="*/ 997527 h 3610099"/>
              <a:gd name="connsiteX21" fmla="*/ 2505693 w 4940135"/>
              <a:gd name="connsiteY21" fmla="*/ 1080655 h 3610099"/>
              <a:gd name="connsiteX22" fmla="*/ 2683823 w 4940135"/>
              <a:gd name="connsiteY22" fmla="*/ 1199408 h 3610099"/>
              <a:gd name="connsiteX23" fmla="*/ 2719449 w 4940135"/>
              <a:gd name="connsiteY23" fmla="*/ 1223158 h 3610099"/>
              <a:gd name="connsiteX24" fmla="*/ 2778826 w 4940135"/>
              <a:gd name="connsiteY24" fmla="*/ 1258784 h 3610099"/>
              <a:gd name="connsiteX25" fmla="*/ 2850078 w 4940135"/>
              <a:gd name="connsiteY25" fmla="*/ 1318161 h 3610099"/>
              <a:gd name="connsiteX26" fmla="*/ 2921330 w 4940135"/>
              <a:gd name="connsiteY26" fmla="*/ 1365662 h 3610099"/>
              <a:gd name="connsiteX27" fmla="*/ 3004457 w 4940135"/>
              <a:gd name="connsiteY27" fmla="*/ 1436914 h 3610099"/>
              <a:gd name="connsiteX28" fmla="*/ 3075709 w 4940135"/>
              <a:gd name="connsiteY28" fmla="*/ 1484416 h 3610099"/>
              <a:gd name="connsiteX29" fmla="*/ 3111335 w 4940135"/>
              <a:gd name="connsiteY29" fmla="*/ 1531917 h 3610099"/>
              <a:gd name="connsiteX30" fmla="*/ 3206338 w 4940135"/>
              <a:gd name="connsiteY30" fmla="*/ 1603169 h 3610099"/>
              <a:gd name="connsiteX31" fmla="*/ 3253839 w 4940135"/>
              <a:gd name="connsiteY31" fmla="*/ 1650670 h 3610099"/>
              <a:gd name="connsiteX32" fmla="*/ 3360717 w 4940135"/>
              <a:gd name="connsiteY32" fmla="*/ 1733797 h 3610099"/>
              <a:gd name="connsiteX33" fmla="*/ 3431969 w 4940135"/>
              <a:gd name="connsiteY33" fmla="*/ 1805049 h 3610099"/>
              <a:gd name="connsiteX34" fmla="*/ 3479470 w 4940135"/>
              <a:gd name="connsiteY34" fmla="*/ 1840675 h 3610099"/>
              <a:gd name="connsiteX35" fmla="*/ 3503221 w 4940135"/>
              <a:gd name="connsiteY35" fmla="*/ 1876301 h 3610099"/>
              <a:gd name="connsiteX36" fmla="*/ 3621974 w 4940135"/>
              <a:gd name="connsiteY36" fmla="*/ 1983179 h 3610099"/>
              <a:gd name="connsiteX37" fmla="*/ 3657600 w 4940135"/>
              <a:gd name="connsiteY37" fmla="*/ 2030680 h 3610099"/>
              <a:gd name="connsiteX38" fmla="*/ 3800104 w 4940135"/>
              <a:gd name="connsiteY38" fmla="*/ 2161309 h 3610099"/>
              <a:gd name="connsiteX39" fmla="*/ 3859480 w 4940135"/>
              <a:gd name="connsiteY39" fmla="*/ 2244436 h 3610099"/>
              <a:gd name="connsiteX40" fmla="*/ 3895106 w 4940135"/>
              <a:gd name="connsiteY40" fmla="*/ 2291938 h 3610099"/>
              <a:gd name="connsiteX41" fmla="*/ 3954483 w 4940135"/>
              <a:gd name="connsiteY41" fmla="*/ 2351314 h 3610099"/>
              <a:gd name="connsiteX42" fmla="*/ 3990109 w 4940135"/>
              <a:gd name="connsiteY42" fmla="*/ 2398816 h 3610099"/>
              <a:gd name="connsiteX43" fmla="*/ 4049486 w 4940135"/>
              <a:gd name="connsiteY43" fmla="*/ 2470067 h 3610099"/>
              <a:gd name="connsiteX44" fmla="*/ 4085112 w 4940135"/>
              <a:gd name="connsiteY44" fmla="*/ 2517569 h 3610099"/>
              <a:gd name="connsiteX45" fmla="*/ 4132613 w 4940135"/>
              <a:gd name="connsiteY45" fmla="*/ 2565070 h 3610099"/>
              <a:gd name="connsiteX46" fmla="*/ 4227615 w 4940135"/>
              <a:gd name="connsiteY46" fmla="*/ 2683823 h 3610099"/>
              <a:gd name="connsiteX47" fmla="*/ 4275117 w 4940135"/>
              <a:gd name="connsiteY47" fmla="*/ 2743200 h 3610099"/>
              <a:gd name="connsiteX48" fmla="*/ 4310743 w 4940135"/>
              <a:gd name="connsiteY48" fmla="*/ 2790701 h 3610099"/>
              <a:gd name="connsiteX49" fmla="*/ 4358244 w 4940135"/>
              <a:gd name="connsiteY49" fmla="*/ 2850078 h 3610099"/>
              <a:gd name="connsiteX50" fmla="*/ 4393870 w 4940135"/>
              <a:gd name="connsiteY50" fmla="*/ 2909455 h 3610099"/>
              <a:gd name="connsiteX51" fmla="*/ 4441371 w 4940135"/>
              <a:gd name="connsiteY51" fmla="*/ 2945080 h 3610099"/>
              <a:gd name="connsiteX52" fmla="*/ 4536374 w 4940135"/>
              <a:gd name="connsiteY52" fmla="*/ 3063834 h 3610099"/>
              <a:gd name="connsiteX53" fmla="*/ 4583875 w 4940135"/>
              <a:gd name="connsiteY53" fmla="*/ 3123210 h 3610099"/>
              <a:gd name="connsiteX54" fmla="*/ 4619501 w 4940135"/>
              <a:gd name="connsiteY54" fmla="*/ 3182587 h 3610099"/>
              <a:gd name="connsiteX55" fmla="*/ 4667002 w 4940135"/>
              <a:gd name="connsiteY55" fmla="*/ 3230088 h 3610099"/>
              <a:gd name="connsiteX56" fmla="*/ 4690753 w 4940135"/>
              <a:gd name="connsiteY56" fmla="*/ 3277590 h 3610099"/>
              <a:gd name="connsiteX57" fmla="*/ 4773880 w 4940135"/>
              <a:gd name="connsiteY57" fmla="*/ 3372592 h 3610099"/>
              <a:gd name="connsiteX58" fmla="*/ 4809506 w 4940135"/>
              <a:gd name="connsiteY58" fmla="*/ 3420093 h 3610099"/>
              <a:gd name="connsiteX59" fmla="*/ 4821382 w 4940135"/>
              <a:gd name="connsiteY59" fmla="*/ 3455719 h 3610099"/>
              <a:gd name="connsiteX60" fmla="*/ 4857008 w 4940135"/>
              <a:gd name="connsiteY60" fmla="*/ 3491345 h 3610099"/>
              <a:gd name="connsiteX61" fmla="*/ 4892634 w 4940135"/>
              <a:gd name="connsiteY61" fmla="*/ 3538847 h 3610099"/>
              <a:gd name="connsiteX62" fmla="*/ 4940135 w 4940135"/>
              <a:gd name="connsiteY62" fmla="*/ 3610099 h 36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940135" h="3610099">
                <a:moveTo>
                  <a:pt x="0" y="0"/>
                </a:moveTo>
                <a:cubicBezTo>
                  <a:pt x="74308" y="12384"/>
                  <a:pt x="78464" y="10321"/>
                  <a:pt x="154379" y="35626"/>
                </a:cubicBezTo>
                <a:cubicBezTo>
                  <a:pt x="174602" y="42367"/>
                  <a:pt x="193259" y="53521"/>
                  <a:pt x="213756" y="59377"/>
                </a:cubicBezTo>
                <a:cubicBezTo>
                  <a:pt x="248847" y="69403"/>
                  <a:pt x="285109" y="74768"/>
                  <a:pt x="320634" y="83127"/>
                </a:cubicBezTo>
                <a:cubicBezTo>
                  <a:pt x="396141" y="100893"/>
                  <a:pt x="449010" y="113919"/>
                  <a:pt x="522514" y="142504"/>
                </a:cubicBezTo>
                <a:cubicBezTo>
                  <a:pt x="558849" y="156634"/>
                  <a:pt x="592407" y="177677"/>
                  <a:pt x="629392" y="190005"/>
                </a:cubicBezTo>
                <a:cubicBezTo>
                  <a:pt x="802652" y="247758"/>
                  <a:pt x="724400" y="166259"/>
                  <a:pt x="961901" y="285008"/>
                </a:cubicBezTo>
                <a:cubicBezTo>
                  <a:pt x="1001485" y="304800"/>
                  <a:pt x="1039462" y="328202"/>
                  <a:pt x="1080654" y="344384"/>
                </a:cubicBezTo>
                <a:cubicBezTo>
                  <a:pt x="1150559" y="371847"/>
                  <a:pt x="1224086" y="389265"/>
                  <a:pt x="1294410" y="415636"/>
                </a:cubicBezTo>
                <a:cubicBezTo>
                  <a:pt x="1326078" y="427511"/>
                  <a:pt x="1359163" y="436137"/>
                  <a:pt x="1389413" y="451262"/>
                </a:cubicBezTo>
                <a:cubicBezTo>
                  <a:pt x="1422814" y="467963"/>
                  <a:pt x="1451014" y="493938"/>
                  <a:pt x="1484415" y="510639"/>
                </a:cubicBezTo>
                <a:cubicBezTo>
                  <a:pt x="1522548" y="529705"/>
                  <a:pt x="1564290" y="540645"/>
                  <a:pt x="1603169" y="558140"/>
                </a:cubicBezTo>
                <a:cubicBezTo>
                  <a:pt x="1643528" y="576301"/>
                  <a:pt x="1681563" y="599356"/>
                  <a:pt x="1721922" y="617517"/>
                </a:cubicBezTo>
                <a:cubicBezTo>
                  <a:pt x="1760800" y="635012"/>
                  <a:pt x="1801616" y="647930"/>
                  <a:pt x="1840675" y="665018"/>
                </a:cubicBezTo>
                <a:cubicBezTo>
                  <a:pt x="1865003" y="675661"/>
                  <a:pt x="1887817" y="689516"/>
                  <a:pt x="1911927" y="700644"/>
                </a:cubicBezTo>
                <a:cubicBezTo>
                  <a:pt x="1919851" y="704301"/>
                  <a:pt x="2021807" y="745656"/>
                  <a:pt x="2042556" y="760021"/>
                </a:cubicBezTo>
                <a:cubicBezTo>
                  <a:pt x="2079664" y="785711"/>
                  <a:pt x="2113945" y="815264"/>
                  <a:pt x="2149434" y="843148"/>
                </a:cubicBezTo>
                <a:cubicBezTo>
                  <a:pt x="2169364" y="858807"/>
                  <a:pt x="2184221" y="884501"/>
                  <a:pt x="2208810" y="890649"/>
                </a:cubicBezTo>
                <a:lnTo>
                  <a:pt x="2256312" y="902525"/>
                </a:lnTo>
                <a:cubicBezTo>
                  <a:pt x="2283311" y="929524"/>
                  <a:pt x="2305163" y="954735"/>
                  <a:pt x="2339439" y="973777"/>
                </a:cubicBezTo>
                <a:cubicBezTo>
                  <a:pt x="2358073" y="984129"/>
                  <a:pt x="2380884" y="986000"/>
                  <a:pt x="2398815" y="997527"/>
                </a:cubicBezTo>
                <a:cubicBezTo>
                  <a:pt x="2436780" y="1021933"/>
                  <a:pt x="2466991" y="1057435"/>
                  <a:pt x="2505693" y="1080655"/>
                </a:cubicBezTo>
                <a:cubicBezTo>
                  <a:pt x="2611987" y="1144429"/>
                  <a:pt x="2534683" y="1096157"/>
                  <a:pt x="2683823" y="1199408"/>
                </a:cubicBezTo>
                <a:cubicBezTo>
                  <a:pt x="2695558" y="1207532"/>
                  <a:pt x="2707346" y="1215594"/>
                  <a:pt x="2719449" y="1223158"/>
                </a:cubicBezTo>
                <a:cubicBezTo>
                  <a:pt x="2739022" y="1235391"/>
                  <a:pt x="2761094" y="1244007"/>
                  <a:pt x="2778826" y="1258784"/>
                </a:cubicBezTo>
                <a:cubicBezTo>
                  <a:pt x="2802577" y="1278576"/>
                  <a:pt x="2825345" y="1299611"/>
                  <a:pt x="2850078" y="1318161"/>
                </a:cubicBezTo>
                <a:cubicBezTo>
                  <a:pt x="2872914" y="1335288"/>
                  <a:pt x="2901146" y="1345478"/>
                  <a:pt x="2921330" y="1365662"/>
                </a:cubicBezTo>
                <a:cubicBezTo>
                  <a:pt x="3009731" y="1454063"/>
                  <a:pt x="2897818" y="1345509"/>
                  <a:pt x="3004457" y="1436914"/>
                </a:cubicBezTo>
                <a:cubicBezTo>
                  <a:pt x="3061065" y="1485435"/>
                  <a:pt x="3015109" y="1464215"/>
                  <a:pt x="3075709" y="1484416"/>
                </a:cubicBezTo>
                <a:cubicBezTo>
                  <a:pt x="3087584" y="1500250"/>
                  <a:pt x="3097340" y="1517922"/>
                  <a:pt x="3111335" y="1531917"/>
                </a:cubicBezTo>
                <a:cubicBezTo>
                  <a:pt x="3217420" y="1638001"/>
                  <a:pt x="3129597" y="1537391"/>
                  <a:pt x="3206338" y="1603169"/>
                </a:cubicBezTo>
                <a:cubicBezTo>
                  <a:pt x="3223339" y="1617742"/>
                  <a:pt x="3236745" y="1636206"/>
                  <a:pt x="3253839" y="1650670"/>
                </a:cubicBezTo>
                <a:cubicBezTo>
                  <a:pt x="3288293" y="1679823"/>
                  <a:pt x="3328803" y="1701883"/>
                  <a:pt x="3360717" y="1733797"/>
                </a:cubicBezTo>
                <a:cubicBezTo>
                  <a:pt x="3384468" y="1757548"/>
                  <a:pt x="3407003" y="1782579"/>
                  <a:pt x="3431969" y="1805049"/>
                </a:cubicBezTo>
                <a:cubicBezTo>
                  <a:pt x="3446680" y="1818289"/>
                  <a:pt x="3465475" y="1826680"/>
                  <a:pt x="3479470" y="1840675"/>
                </a:cubicBezTo>
                <a:cubicBezTo>
                  <a:pt x="3489562" y="1850767"/>
                  <a:pt x="3493673" y="1865692"/>
                  <a:pt x="3503221" y="1876301"/>
                </a:cubicBezTo>
                <a:cubicBezTo>
                  <a:pt x="3573138" y="1953987"/>
                  <a:pt x="3562229" y="1943350"/>
                  <a:pt x="3621974" y="1983179"/>
                </a:cubicBezTo>
                <a:cubicBezTo>
                  <a:pt x="3633849" y="1999013"/>
                  <a:pt x="3644226" y="2016090"/>
                  <a:pt x="3657600" y="2030680"/>
                </a:cubicBezTo>
                <a:cubicBezTo>
                  <a:pt x="3737534" y="2117881"/>
                  <a:pt x="3729618" y="2108446"/>
                  <a:pt x="3800104" y="2161309"/>
                </a:cubicBezTo>
                <a:cubicBezTo>
                  <a:pt x="3821483" y="2225448"/>
                  <a:pt x="3798793" y="2175079"/>
                  <a:pt x="3859480" y="2244436"/>
                </a:cubicBezTo>
                <a:cubicBezTo>
                  <a:pt x="3872513" y="2259331"/>
                  <a:pt x="3881957" y="2277145"/>
                  <a:pt x="3895106" y="2291938"/>
                </a:cubicBezTo>
                <a:cubicBezTo>
                  <a:pt x="3913702" y="2312858"/>
                  <a:pt x="3935887" y="2330394"/>
                  <a:pt x="3954483" y="2351314"/>
                </a:cubicBezTo>
                <a:cubicBezTo>
                  <a:pt x="3967632" y="2366107"/>
                  <a:pt x="3977745" y="2383361"/>
                  <a:pt x="3990109" y="2398816"/>
                </a:cubicBezTo>
                <a:cubicBezTo>
                  <a:pt x="4009422" y="2422957"/>
                  <a:pt x="4030173" y="2445926"/>
                  <a:pt x="4049486" y="2470067"/>
                </a:cubicBezTo>
                <a:cubicBezTo>
                  <a:pt x="4061850" y="2485522"/>
                  <a:pt x="4072079" y="2502674"/>
                  <a:pt x="4085112" y="2517569"/>
                </a:cubicBezTo>
                <a:cubicBezTo>
                  <a:pt x="4099857" y="2534421"/>
                  <a:pt x="4118040" y="2548069"/>
                  <a:pt x="4132613" y="2565070"/>
                </a:cubicBezTo>
                <a:cubicBezTo>
                  <a:pt x="4165603" y="2603559"/>
                  <a:pt x="4195948" y="2644239"/>
                  <a:pt x="4227615" y="2683823"/>
                </a:cubicBezTo>
                <a:cubicBezTo>
                  <a:pt x="4243449" y="2703615"/>
                  <a:pt x="4259556" y="2723193"/>
                  <a:pt x="4275117" y="2743200"/>
                </a:cubicBezTo>
                <a:cubicBezTo>
                  <a:pt x="4287268" y="2758823"/>
                  <a:pt x="4298592" y="2775078"/>
                  <a:pt x="4310743" y="2790701"/>
                </a:cubicBezTo>
                <a:cubicBezTo>
                  <a:pt x="4326304" y="2810708"/>
                  <a:pt x="4345203" y="2828344"/>
                  <a:pt x="4358244" y="2850078"/>
                </a:cubicBezTo>
                <a:cubicBezTo>
                  <a:pt x="4370119" y="2869870"/>
                  <a:pt x="4378671" y="2892084"/>
                  <a:pt x="4393870" y="2909455"/>
                </a:cubicBezTo>
                <a:cubicBezTo>
                  <a:pt x="4406903" y="2924350"/>
                  <a:pt x="4427947" y="2930537"/>
                  <a:pt x="4441371" y="2945080"/>
                </a:cubicBezTo>
                <a:cubicBezTo>
                  <a:pt x="4475755" y="2982329"/>
                  <a:pt x="4504706" y="3024249"/>
                  <a:pt x="4536374" y="3063834"/>
                </a:cubicBezTo>
                <a:cubicBezTo>
                  <a:pt x="4552208" y="3083626"/>
                  <a:pt x="4570835" y="3101476"/>
                  <a:pt x="4583875" y="3123210"/>
                </a:cubicBezTo>
                <a:cubicBezTo>
                  <a:pt x="4595750" y="3143002"/>
                  <a:pt x="4605330" y="3164367"/>
                  <a:pt x="4619501" y="3182587"/>
                </a:cubicBezTo>
                <a:cubicBezTo>
                  <a:pt x="4633248" y="3200262"/>
                  <a:pt x="4653567" y="3212174"/>
                  <a:pt x="4667002" y="3230088"/>
                </a:cubicBezTo>
                <a:cubicBezTo>
                  <a:pt x="4677624" y="3244250"/>
                  <a:pt x="4680933" y="3262860"/>
                  <a:pt x="4690753" y="3277590"/>
                </a:cubicBezTo>
                <a:cubicBezTo>
                  <a:pt x="4745657" y="3359946"/>
                  <a:pt x="4722378" y="3312506"/>
                  <a:pt x="4773880" y="3372592"/>
                </a:cubicBezTo>
                <a:cubicBezTo>
                  <a:pt x="4786761" y="3387619"/>
                  <a:pt x="4797631" y="3404259"/>
                  <a:pt x="4809506" y="3420093"/>
                </a:cubicBezTo>
                <a:cubicBezTo>
                  <a:pt x="4813465" y="3431968"/>
                  <a:pt x="4814438" y="3445304"/>
                  <a:pt x="4821382" y="3455719"/>
                </a:cubicBezTo>
                <a:cubicBezTo>
                  <a:pt x="4830698" y="3469693"/>
                  <a:pt x="4846078" y="3478594"/>
                  <a:pt x="4857008" y="3491345"/>
                </a:cubicBezTo>
                <a:cubicBezTo>
                  <a:pt x="4869889" y="3506373"/>
                  <a:pt x="4882144" y="3522063"/>
                  <a:pt x="4892634" y="3538847"/>
                </a:cubicBezTo>
                <a:cubicBezTo>
                  <a:pt x="4940563" y="3615534"/>
                  <a:pt x="4891741" y="3561705"/>
                  <a:pt x="4940135" y="36100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11">
            <a:extLst>
              <a:ext uri="{FF2B5EF4-FFF2-40B4-BE49-F238E27FC236}">
                <a16:creationId xmlns:a16="http://schemas.microsoft.com/office/drawing/2014/main" id="{E9E8D513-6A25-5649-8125-CAA26A49C656}"/>
              </a:ext>
            </a:extLst>
          </p:cNvPr>
          <p:cNvSpPr/>
          <p:nvPr/>
        </p:nvSpPr>
        <p:spPr>
          <a:xfrm>
            <a:off x="4909291" y="4113667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13">
            <a:extLst>
              <a:ext uri="{FF2B5EF4-FFF2-40B4-BE49-F238E27FC236}">
                <a16:creationId xmlns:a16="http://schemas.microsoft.com/office/drawing/2014/main" id="{1468CD89-0086-634B-BCA9-59210E9A9723}"/>
              </a:ext>
            </a:extLst>
          </p:cNvPr>
          <p:cNvSpPr/>
          <p:nvPr/>
        </p:nvSpPr>
        <p:spPr>
          <a:xfrm>
            <a:off x="4586636" y="4688675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17">
            <a:extLst>
              <a:ext uri="{FF2B5EF4-FFF2-40B4-BE49-F238E27FC236}">
                <a16:creationId xmlns:a16="http://schemas.microsoft.com/office/drawing/2014/main" id="{724C0558-92DA-374F-AFCA-B5C5D5E77DED}"/>
              </a:ext>
            </a:extLst>
          </p:cNvPr>
          <p:cNvSpPr/>
          <p:nvPr/>
        </p:nvSpPr>
        <p:spPr>
          <a:xfrm>
            <a:off x="6213598" y="4111688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18">
            <a:extLst>
              <a:ext uri="{FF2B5EF4-FFF2-40B4-BE49-F238E27FC236}">
                <a16:creationId xmlns:a16="http://schemas.microsoft.com/office/drawing/2014/main" id="{E1617AD2-4950-304B-B8AF-3B8F9C225047}"/>
              </a:ext>
            </a:extLst>
          </p:cNvPr>
          <p:cNvSpPr/>
          <p:nvPr/>
        </p:nvSpPr>
        <p:spPr>
          <a:xfrm>
            <a:off x="6569857" y="4669828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19">
            <a:extLst>
              <a:ext uri="{FF2B5EF4-FFF2-40B4-BE49-F238E27FC236}">
                <a16:creationId xmlns:a16="http://schemas.microsoft.com/office/drawing/2014/main" id="{DB58A3F7-EB4C-9E45-8004-055E3FEA9D37}"/>
              </a:ext>
            </a:extLst>
          </p:cNvPr>
          <p:cNvSpPr/>
          <p:nvPr/>
        </p:nvSpPr>
        <p:spPr>
          <a:xfrm>
            <a:off x="6225473" y="1819750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20">
            <a:extLst>
              <a:ext uri="{FF2B5EF4-FFF2-40B4-BE49-F238E27FC236}">
                <a16:creationId xmlns:a16="http://schemas.microsoft.com/office/drawing/2014/main" id="{26314386-8406-7747-8B30-4940F39CE233}"/>
              </a:ext>
            </a:extLst>
          </p:cNvPr>
          <p:cNvSpPr/>
          <p:nvPr/>
        </p:nvSpPr>
        <p:spPr>
          <a:xfrm>
            <a:off x="6557982" y="1261610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22">
            <a:extLst>
              <a:ext uri="{FF2B5EF4-FFF2-40B4-BE49-F238E27FC236}">
                <a16:creationId xmlns:a16="http://schemas.microsoft.com/office/drawing/2014/main" id="{47D5BD92-299F-ED43-9AC4-C422847A4921}"/>
              </a:ext>
            </a:extLst>
          </p:cNvPr>
          <p:cNvSpPr/>
          <p:nvPr/>
        </p:nvSpPr>
        <p:spPr>
          <a:xfrm>
            <a:off x="4586678" y="2389766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23">
            <a:extLst>
              <a:ext uri="{FF2B5EF4-FFF2-40B4-BE49-F238E27FC236}">
                <a16:creationId xmlns:a16="http://schemas.microsoft.com/office/drawing/2014/main" id="{442AED8D-5B98-394E-967E-585FBA287C47}"/>
              </a:ext>
            </a:extLst>
          </p:cNvPr>
          <p:cNvSpPr/>
          <p:nvPr/>
        </p:nvSpPr>
        <p:spPr>
          <a:xfrm>
            <a:off x="4254169" y="1831626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24">
            <a:extLst>
              <a:ext uri="{FF2B5EF4-FFF2-40B4-BE49-F238E27FC236}">
                <a16:creationId xmlns:a16="http://schemas.microsoft.com/office/drawing/2014/main" id="{36E51A66-1FF5-C74A-B4E2-E3317D544C49}"/>
              </a:ext>
            </a:extLst>
          </p:cNvPr>
          <p:cNvSpPr/>
          <p:nvPr/>
        </p:nvSpPr>
        <p:spPr>
          <a:xfrm>
            <a:off x="4252148" y="5256711"/>
            <a:ext cx="640193" cy="640193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25">
            <a:extLst>
              <a:ext uri="{FF2B5EF4-FFF2-40B4-BE49-F238E27FC236}">
                <a16:creationId xmlns:a16="http://schemas.microsoft.com/office/drawing/2014/main" id="{A0A7E61D-E0CB-E54D-A16B-683735F26DBD}"/>
              </a:ext>
            </a:extLst>
          </p:cNvPr>
          <p:cNvSpPr/>
          <p:nvPr/>
        </p:nvSpPr>
        <p:spPr>
          <a:xfrm>
            <a:off x="6889953" y="5256710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26">
            <a:extLst>
              <a:ext uri="{FF2B5EF4-FFF2-40B4-BE49-F238E27FC236}">
                <a16:creationId xmlns:a16="http://schemas.microsoft.com/office/drawing/2014/main" id="{13A3A820-0685-3247-B9DB-EE448916929B}"/>
              </a:ext>
            </a:extLst>
          </p:cNvPr>
          <p:cNvSpPr/>
          <p:nvPr/>
        </p:nvSpPr>
        <p:spPr>
          <a:xfrm>
            <a:off x="7210050" y="1261609"/>
            <a:ext cx="640193" cy="640193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27">
            <a:extLst>
              <a:ext uri="{FF2B5EF4-FFF2-40B4-BE49-F238E27FC236}">
                <a16:creationId xmlns:a16="http://schemas.microsoft.com/office/drawing/2014/main" id="{77BCD557-C2D9-3948-AF4C-6F9A628DCF46}"/>
              </a:ext>
            </a:extLst>
          </p:cNvPr>
          <p:cNvSpPr/>
          <p:nvPr/>
        </p:nvSpPr>
        <p:spPr>
          <a:xfrm>
            <a:off x="3575720" y="1819750"/>
            <a:ext cx="640193" cy="64019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5679F05-C0A0-2345-B061-FA4BA55FD332}"/>
              </a:ext>
            </a:extLst>
          </p:cNvPr>
          <p:cNvSpPr txBox="1"/>
          <p:nvPr/>
        </p:nvSpPr>
        <p:spPr>
          <a:xfrm>
            <a:off x="3551199" y="6047134"/>
            <a:ext cx="615694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Jette Schumann (FZJ), Walter Anderson (Uppsala), Jenny Regina (Uppsala)</a:t>
            </a:r>
          </a:p>
        </p:txBody>
      </p:sp>
    </p:spTree>
    <p:extLst>
      <p:ext uri="{BB962C8B-B14F-4D97-AF65-F5344CB8AC3E}">
        <p14:creationId xmlns:p14="http://schemas.microsoft.com/office/powerpoint/2010/main" val="289102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14F39-A84E-8841-87EE-AEEF4912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Cell</a:t>
            </a:r>
            <a:r>
              <a:rPr lang="de-DE" dirty="0"/>
              <a:t> Track Finder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FE1EEFF-85D3-5144-9C11-661EA021825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88350" y="2529190"/>
          <a:ext cx="4632175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025">
                  <a:extLst>
                    <a:ext uri="{9D8B030D-6E8A-4147-A177-3AD203B41FA5}">
                      <a16:colId xmlns:a16="http://schemas.microsoft.com/office/drawing/2014/main" val="10408363"/>
                    </a:ext>
                  </a:extLst>
                </a:gridCol>
                <a:gridCol w="1305007">
                  <a:extLst>
                    <a:ext uri="{9D8B030D-6E8A-4147-A177-3AD203B41FA5}">
                      <a16:colId xmlns:a16="http://schemas.microsoft.com/office/drawing/2014/main" val="4187507075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1556641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Runtime</a:t>
                      </a:r>
                      <a:r>
                        <a:rPr lang="de-DE" sz="1600" dirty="0"/>
                        <a:t> per </a:t>
                      </a:r>
                      <a:r>
                        <a:rPr lang="de-DE" sz="1600" dirty="0" err="1"/>
                        <a:t>event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Ratio </a:t>
                      </a:r>
                      <a:r>
                        <a:rPr lang="de-DE" sz="1600" dirty="0" err="1"/>
                        <a:t>of</a:t>
                      </a:r>
                      <a:r>
                        <a:rPr lang="de-DE" sz="1600" dirty="0"/>
                        <a:t> CPU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4.56 </a:t>
                      </a:r>
                      <a:r>
                        <a:rPr lang="de-DE" sz="1600" dirty="0" err="1"/>
                        <a:t>ms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GPU (</a:t>
                      </a:r>
                      <a:r>
                        <a:rPr lang="de-DE" sz="1600" dirty="0" err="1"/>
                        <a:t>algorithm</a:t>
                      </a:r>
                      <a:r>
                        <a:rPr lang="de-D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0.575 </a:t>
                      </a:r>
                      <a:r>
                        <a:rPr lang="de-DE" sz="1600" dirty="0" err="1"/>
                        <a:t>ms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12.08 %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GPU (+ </a:t>
                      </a:r>
                      <a:r>
                        <a:rPr lang="de-DE" sz="1600" dirty="0" err="1"/>
                        <a:t>event</a:t>
                      </a:r>
                      <a:r>
                        <a:rPr lang="de-D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0.045 </a:t>
                      </a:r>
                      <a:r>
                        <a:rPr lang="de-DE" sz="1600" dirty="0" err="1"/>
                        <a:t>ms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0.94 %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626911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A55F5C-EBB0-7841-8742-7C1BB18F26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3A54FA-077D-B64D-B86B-65FA0EA2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" y="1844824"/>
            <a:ext cx="6548934" cy="308236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BA74AF2-EB38-E142-98A9-4D0CCAFE9260}"/>
              </a:ext>
            </a:extLst>
          </p:cNvPr>
          <p:cNvSpPr txBox="1"/>
          <p:nvPr/>
        </p:nvSpPr>
        <p:spPr>
          <a:xfrm>
            <a:off x="7725745" y="1844824"/>
            <a:ext cx="3557384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Process </a:t>
            </a:r>
            <a:r>
              <a:rPr lang="en-US" dirty="0" err="1"/>
              <a:t>neighbourhood</a:t>
            </a:r>
            <a:r>
              <a:rPr lang="en-US" dirty="0"/>
              <a:t> relations</a:t>
            </a:r>
            <a:br>
              <a:rPr lang="en-US" dirty="0"/>
            </a:br>
            <a:r>
              <a:rPr lang="en-US" sz="1400" dirty="0"/>
              <a:t>(</a:t>
            </a:r>
            <a:r>
              <a:rPr lang="en-US" sz="1400" dirty="0" err="1"/>
              <a:t>EvaluateState</a:t>
            </a:r>
            <a:r>
              <a:rPr lang="en-US" sz="1400" dirty="0"/>
              <a:t> &amp; </a:t>
            </a:r>
            <a:r>
              <a:rPr lang="en-US" sz="1400" dirty="0" err="1"/>
              <a:t>EvaluateMultiStates</a:t>
            </a:r>
            <a:r>
              <a:rPr lang="en-US" sz="1400" dirty="0"/>
              <a:t>)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093256-228B-7E49-9126-1F6CC555F9BA}"/>
              </a:ext>
            </a:extLst>
          </p:cNvPr>
          <p:cNvSpPr txBox="1"/>
          <p:nvPr/>
        </p:nvSpPr>
        <p:spPr>
          <a:xfrm>
            <a:off x="2351064" y="1050760"/>
            <a:ext cx="374493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Processing time per </a:t>
            </a:r>
            <a:r>
              <a:rPr lang="de-DE" sz="2400" dirty="0" err="1"/>
              <a:t>event</a:t>
            </a:r>
            <a:br>
              <a:rPr lang="de-DE" sz="2400" dirty="0"/>
            </a:br>
            <a:r>
              <a:rPr lang="de-DE" dirty="0"/>
              <a:t>incl.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transfer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C1D111-076E-0343-9BE3-7F743822A732}"/>
              </a:ext>
            </a:extLst>
          </p:cNvPr>
          <p:cNvSpPr txBox="1"/>
          <p:nvPr/>
        </p:nvSpPr>
        <p:spPr>
          <a:xfrm>
            <a:off x="5838436" y="4941168"/>
            <a:ext cx="68961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t [</a:t>
            </a:r>
            <a:r>
              <a:rPr lang="de-DE" sz="1600" dirty="0" err="1"/>
              <a:t>ms</a:t>
            </a:r>
            <a:r>
              <a:rPr lang="de-DE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4733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1CD61-CF10-5644-9ADF-1A54F2D8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Circle Hough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13E03E-4105-3545-917B-C7BEF65A8B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E4C1E1-F19F-0C4B-9E9F-731C81B57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413" y="966436"/>
            <a:ext cx="2466091" cy="1858634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8AB464F-8564-4B4D-B079-87AA83BB5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40767"/>
            <a:ext cx="3132237" cy="4436631"/>
          </a:xfrm>
        </p:spPr>
        <p:txBody>
          <a:bodyPr/>
          <a:lstStyle/>
          <a:p>
            <a:r>
              <a:rPr lang="en-US" sz="1800" dirty="0"/>
              <a:t>Calculate for all hits all circles through origin which are tangent to isochrone</a:t>
            </a:r>
          </a:p>
          <a:p>
            <a:r>
              <a:rPr lang="en-US" sz="1800" dirty="0"/>
              <a:t>Fill x, y coordinate of circle center into histogram</a:t>
            </a:r>
          </a:p>
          <a:p>
            <a:r>
              <a:rPr lang="en-US" sz="1800" dirty="0"/>
              <a:t>Find peaks</a:t>
            </a:r>
          </a:p>
          <a:p>
            <a:r>
              <a:rPr lang="en-US" sz="1800" dirty="0"/>
              <a:t>Straight line fit for</a:t>
            </a:r>
            <a:br>
              <a:rPr lang="en-US" sz="1800" dirty="0"/>
            </a:br>
            <a:r>
              <a:rPr lang="en-US" sz="1800" dirty="0"/>
              <a:t>z-component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25313273-F8AB-BA45-9D5B-6E19334A876B}"/>
              </a:ext>
            </a:extLst>
          </p:cNvPr>
          <p:cNvSpPr txBox="1">
            <a:spLocks/>
          </p:cNvSpPr>
          <p:nvPr/>
        </p:nvSpPr>
        <p:spPr bwMode="auto">
          <a:xfrm>
            <a:off x="8832304" y="1412776"/>
            <a:ext cx="3132237" cy="44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</a:t>
            </a:r>
            <a:r>
              <a:rPr lang="en-US" sz="1800"/>
              <a:t> All hits in parallel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</a:t>
            </a:r>
            <a:r>
              <a:rPr lang="en-US" sz="1800"/>
              <a:t> Isochrone information naturally in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00B050"/>
                </a:solidFill>
              </a:rPr>
              <a:t>+ </a:t>
            </a:r>
            <a:r>
              <a:rPr lang="en-US" sz="1800"/>
              <a:t>Works for STT and MVD</a:t>
            </a:r>
          </a:p>
          <a:p>
            <a:pPr marL="0" indent="0" defTabSz="914400">
              <a:buNone/>
            </a:pPr>
            <a:r>
              <a:rPr lang="en-US" sz="1800"/>
              <a:t> </a:t>
            </a:r>
          </a:p>
          <a:p>
            <a:pPr marL="0" indent="0" defTabSz="914400">
              <a:buNone/>
            </a:pPr>
            <a:r>
              <a:rPr lang="en-US" sz="1800" b="1">
                <a:solidFill>
                  <a:srgbClr val="FF0000"/>
                </a:solidFill>
              </a:rPr>
              <a:t>-</a:t>
            </a:r>
            <a:r>
              <a:rPr lang="en-US" sz="1800"/>
              <a:t> Limited on primary tracks</a:t>
            </a:r>
          </a:p>
          <a:p>
            <a:pPr marL="0" indent="0" defTabSz="914400">
              <a:buNone/>
            </a:pPr>
            <a:endParaRPr lang="en-US" sz="18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150A81-D7BE-0A43-9A61-E134F2270AD7}"/>
              </a:ext>
            </a:extLst>
          </p:cNvPr>
          <p:cNvSpPr txBox="1"/>
          <p:nvPr/>
        </p:nvSpPr>
        <p:spPr>
          <a:xfrm>
            <a:off x="8337117" y="5373216"/>
            <a:ext cx="2064989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Andreas Herten (FZJ),</a:t>
            </a:r>
          </a:p>
          <a:p>
            <a:pPr algn="l">
              <a:lnSpc>
                <a:spcPct val="95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Ludovico Bianchi (FZJ)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8D181A-527C-E343-9CA5-35B9B8995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066" y="966435"/>
            <a:ext cx="2461780" cy="1857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012B364-202B-8F4E-9234-0EDAE814E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723" y="2970018"/>
            <a:ext cx="2461781" cy="1857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FE44C0A-F2CB-034E-8457-20DAAAFC4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70018"/>
            <a:ext cx="2461781" cy="18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807B8-45B5-2D42-B434-BB7C7C53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Pair Circle Hough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07E549-18DC-A748-85C9-005EC3D0E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DA569A-95B2-9744-AB26-ADB251A12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0B5BCD-B72C-D64D-B1DD-5031E583F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200" y="957600"/>
            <a:ext cx="7060922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80EAA-D655-CB40-9F74-7DE540F9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63A450-F0F5-5847-83D3-68E4A385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759FE1-C3E7-424A-A2A6-2B991FCC9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CE0DD7-6DB2-FC43-BCDD-47CEC7647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000" y="957600"/>
            <a:ext cx="978706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B0739-8FDA-B347-8419-F59909A4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Pair Circle Hough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39DB03-49D8-D941-8A62-867EDB224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99F936-672B-CE4C-9273-6312AF43E4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FEA20A-2BAC-2C49-BF54-0803D5C24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46" y="959212"/>
            <a:ext cx="978706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77700-D8E1-8146-9CF8-0D3E6F17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 </a:t>
            </a:r>
            <a:r>
              <a:rPr lang="de-DE" dirty="0" err="1"/>
              <a:t>Finding</a:t>
            </a:r>
            <a:r>
              <a:rPr lang="de-DE" dirty="0"/>
              <a:t> on FPGA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0BE478-9200-DE4E-A916-F6F9D799B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Road </a:t>
            </a:r>
            <a:r>
              <a:rPr lang="de-DE" dirty="0" err="1"/>
              <a:t>Finding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Circle Fitting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Straight Line Fitting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E7D480-EB0B-B241-9CEB-DD3E11F43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grpSp>
        <p:nvGrpSpPr>
          <p:cNvPr id="6" name="组合 107">
            <a:extLst>
              <a:ext uri="{FF2B5EF4-FFF2-40B4-BE49-F238E27FC236}">
                <a16:creationId xmlns:a16="http://schemas.microsoft.com/office/drawing/2014/main" id="{C3C037C5-961D-4749-8AD9-CB58F9AA662D}"/>
              </a:ext>
            </a:extLst>
          </p:cNvPr>
          <p:cNvGrpSpPr>
            <a:grpSpLocks/>
          </p:cNvGrpSpPr>
          <p:nvPr/>
        </p:nvGrpSpPr>
        <p:grpSpPr bwMode="auto">
          <a:xfrm>
            <a:off x="5480977" y="1328474"/>
            <a:ext cx="1120731" cy="1003128"/>
            <a:chOff x="5072063" y="1714500"/>
            <a:chExt cx="2786065" cy="2652713"/>
          </a:xfrm>
        </p:grpSpPr>
        <p:sp>
          <p:nvSpPr>
            <p:cNvPr id="7" name="矩形 122">
              <a:extLst>
                <a:ext uri="{FF2B5EF4-FFF2-40B4-BE49-F238E27FC236}">
                  <a16:creationId xmlns:a16="http://schemas.microsoft.com/office/drawing/2014/main" id="{340C8262-C9E5-874C-B2E3-CB15E75D9A9D}"/>
                </a:ext>
              </a:extLst>
            </p:cNvPr>
            <p:cNvSpPr/>
            <p:nvPr/>
          </p:nvSpPr>
          <p:spPr>
            <a:xfrm>
              <a:off x="5072063" y="1724025"/>
              <a:ext cx="2786065" cy="26431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直接连接符 123">
              <a:extLst>
                <a:ext uri="{FF2B5EF4-FFF2-40B4-BE49-F238E27FC236}">
                  <a16:creationId xmlns:a16="http://schemas.microsoft.com/office/drawing/2014/main" id="{BE209316-DB1C-BF40-A6AD-2C82F85B918D}"/>
                </a:ext>
              </a:extLst>
            </p:cNvPr>
            <p:cNvCxnSpPr/>
            <p:nvPr/>
          </p:nvCxnSpPr>
          <p:spPr>
            <a:xfrm>
              <a:off x="5072063" y="4052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24">
              <a:extLst>
                <a:ext uri="{FF2B5EF4-FFF2-40B4-BE49-F238E27FC236}">
                  <a16:creationId xmlns:a16="http://schemas.microsoft.com/office/drawing/2014/main" id="{6C5F9762-3EAB-AA4E-8B02-3DCA8D38D888}"/>
                </a:ext>
              </a:extLst>
            </p:cNvPr>
            <p:cNvCxnSpPr/>
            <p:nvPr/>
          </p:nvCxnSpPr>
          <p:spPr>
            <a:xfrm>
              <a:off x="5072063" y="3767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25">
              <a:extLst>
                <a:ext uri="{FF2B5EF4-FFF2-40B4-BE49-F238E27FC236}">
                  <a16:creationId xmlns:a16="http://schemas.microsoft.com/office/drawing/2014/main" id="{86BFA28B-7DE9-8644-A5BE-307A7FFA29AE}"/>
                </a:ext>
              </a:extLst>
            </p:cNvPr>
            <p:cNvCxnSpPr/>
            <p:nvPr/>
          </p:nvCxnSpPr>
          <p:spPr>
            <a:xfrm>
              <a:off x="5072063" y="3479800"/>
              <a:ext cx="278606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26">
              <a:extLst>
                <a:ext uri="{FF2B5EF4-FFF2-40B4-BE49-F238E27FC236}">
                  <a16:creationId xmlns:a16="http://schemas.microsoft.com/office/drawing/2014/main" id="{4BF991F4-DB48-4943-A484-3A6D8987A38C}"/>
                </a:ext>
              </a:extLst>
            </p:cNvPr>
            <p:cNvCxnSpPr/>
            <p:nvPr/>
          </p:nvCxnSpPr>
          <p:spPr>
            <a:xfrm>
              <a:off x="5072063" y="3195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27">
              <a:extLst>
                <a:ext uri="{FF2B5EF4-FFF2-40B4-BE49-F238E27FC236}">
                  <a16:creationId xmlns:a16="http://schemas.microsoft.com/office/drawing/2014/main" id="{601BA9AC-3765-F241-AC32-C81A2038B1B4}"/>
                </a:ext>
              </a:extLst>
            </p:cNvPr>
            <p:cNvCxnSpPr/>
            <p:nvPr/>
          </p:nvCxnSpPr>
          <p:spPr>
            <a:xfrm>
              <a:off x="5072063" y="2909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8">
              <a:extLst>
                <a:ext uri="{FF2B5EF4-FFF2-40B4-BE49-F238E27FC236}">
                  <a16:creationId xmlns:a16="http://schemas.microsoft.com/office/drawing/2014/main" id="{ACCFDEE1-A9B4-2B49-BCF2-6FFE96230B8E}"/>
                </a:ext>
              </a:extLst>
            </p:cNvPr>
            <p:cNvCxnSpPr/>
            <p:nvPr/>
          </p:nvCxnSpPr>
          <p:spPr>
            <a:xfrm>
              <a:off x="5072063" y="2624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29">
              <a:extLst>
                <a:ext uri="{FF2B5EF4-FFF2-40B4-BE49-F238E27FC236}">
                  <a16:creationId xmlns:a16="http://schemas.microsoft.com/office/drawing/2014/main" id="{79B6BA78-4F51-0B4C-8D39-F561135DEC9E}"/>
                </a:ext>
              </a:extLst>
            </p:cNvPr>
            <p:cNvCxnSpPr/>
            <p:nvPr/>
          </p:nvCxnSpPr>
          <p:spPr>
            <a:xfrm>
              <a:off x="5072063" y="23383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30">
              <a:extLst>
                <a:ext uri="{FF2B5EF4-FFF2-40B4-BE49-F238E27FC236}">
                  <a16:creationId xmlns:a16="http://schemas.microsoft.com/office/drawing/2014/main" id="{B34F6902-3BBE-0449-B50F-A03D238D6146}"/>
                </a:ext>
              </a:extLst>
            </p:cNvPr>
            <p:cNvCxnSpPr/>
            <p:nvPr/>
          </p:nvCxnSpPr>
          <p:spPr>
            <a:xfrm>
              <a:off x="5072063" y="2052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31">
              <a:extLst>
                <a:ext uri="{FF2B5EF4-FFF2-40B4-BE49-F238E27FC236}">
                  <a16:creationId xmlns:a16="http://schemas.microsoft.com/office/drawing/2014/main" id="{50F440F0-CFB0-C84C-8229-735EAF35F5B7}"/>
                </a:ext>
              </a:extLst>
            </p:cNvPr>
            <p:cNvCxnSpPr/>
            <p:nvPr/>
          </p:nvCxnSpPr>
          <p:spPr>
            <a:xfrm rot="5400000">
              <a:off x="4037013" y="3035300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32">
              <a:extLst>
                <a:ext uri="{FF2B5EF4-FFF2-40B4-BE49-F238E27FC236}">
                  <a16:creationId xmlns:a16="http://schemas.microsoft.com/office/drawing/2014/main" id="{142A6DEE-3A6E-CB47-91C7-71D5CC8345E5}"/>
                </a:ext>
              </a:extLst>
            </p:cNvPr>
            <p:cNvCxnSpPr/>
            <p:nvPr/>
          </p:nvCxnSpPr>
          <p:spPr>
            <a:xfrm rot="5400000">
              <a:off x="4310063" y="3044825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33">
              <a:extLst>
                <a:ext uri="{FF2B5EF4-FFF2-40B4-BE49-F238E27FC236}">
                  <a16:creationId xmlns:a16="http://schemas.microsoft.com/office/drawing/2014/main" id="{049E65E6-C64F-0D41-B60A-919784674236}"/>
                </a:ext>
              </a:extLst>
            </p:cNvPr>
            <p:cNvCxnSpPr/>
            <p:nvPr/>
          </p:nvCxnSpPr>
          <p:spPr>
            <a:xfrm rot="5400000">
              <a:off x="4575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34">
              <a:extLst>
                <a:ext uri="{FF2B5EF4-FFF2-40B4-BE49-F238E27FC236}">
                  <a16:creationId xmlns:a16="http://schemas.microsoft.com/office/drawing/2014/main" id="{425E03D6-47FE-394D-A30B-55B324C3D1A3}"/>
                </a:ext>
              </a:extLst>
            </p:cNvPr>
            <p:cNvCxnSpPr/>
            <p:nvPr/>
          </p:nvCxnSpPr>
          <p:spPr>
            <a:xfrm rot="5400000">
              <a:off x="48609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35">
              <a:extLst>
                <a:ext uri="{FF2B5EF4-FFF2-40B4-BE49-F238E27FC236}">
                  <a16:creationId xmlns:a16="http://schemas.microsoft.com/office/drawing/2014/main" id="{152415DB-DB2F-134B-9D91-59C20A68F620}"/>
                </a:ext>
              </a:extLst>
            </p:cNvPr>
            <p:cNvCxnSpPr/>
            <p:nvPr/>
          </p:nvCxnSpPr>
          <p:spPr>
            <a:xfrm rot="5400000">
              <a:off x="51466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36">
              <a:extLst>
                <a:ext uri="{FF2B5EF4-FFF2-40B4-BE49-F238E27FC236}">
                  <a16:creationId xmlns:a16="http://schemas.microsoft.com/office/drawing/2014/main" id="{4E44D508-7691-C348-9FC1-351DDF4A1883}"/>
                </a:ext>
              </a:extLst>
            </p:cNvPr>
            <p:cNvCxnSpPr/>
            <p:nvPr/>
          </p:nvCxnSpPr>
          <p:spPr>
            <a:xfrm rot="5400000">
              <a:off x="54324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37">
              <a:extLst>
                <a:ext uri="{FF2B5EF4-FFF2-40B4-BE49-F238E27FC236}">
                  <a16:creationId xmlns:a16="http://schemas.microsoft.com/office/drawing/2014/main" id="{5FEFAF5E-7045-3341-9196-CF960E458B7F}"/>
                </a:ext>
              </a:extLst>
            </p:cNvPr>
            <p:cNvCxnSpPr/>
            <p:nvPr/>
          </p:nvCxnSpPr>
          <p:spPr>
            <a:xfrm rot="5400000">
              <a:off x="5718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38">
              <a:extLst>
                <a:ext uri="{FF2B5EF4-FFF2-40B4-BE49-F238E27FC236}">
                  <a16:creationId xmlns:a16="http://schemas.microsoft.com/office/drawing/2014/main" id="{9ED2B125-3DC2-B447-ACAC-2C251CC61BE3}"/>
                </a:ext>
              </a:extLst>
            </p:cNvPr>
            <p:cNvCxnSpPr/>
            <p:nvPr/>
          </p:nvCxnSpPr>
          <p:spPr>
            <a:xfrm rot="5400000">
              <a:off x="600392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39">
              <a:extLst>
                <a:ext uri="{FF2B5EF4-FFF2-40B4-BE49-F238E27FC236}">
                  <a16:creationId xmlns:a16="http://schemas.microsoft.com/office/drawing/2014/main" id="{B2F815E6-15C3-1E4D-845D-882A26584794}"/>
                </a:ext>
              </a:extLst>
            </p:cNvPr>
            <p:cNvCxnSpPr/>
            <p:nvPr/>
          </p:nvCxnSpPr>
          <p:spPr>
            <a:xfrm rot="5400000">
              <a:off x="628967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140">
              <a:extLst>
                <a:ext uri="{FF2B5EF4-FFF2-40B4-BE49-F238E27FC236}">
                  <a16:creationId xmlns:a16="http://schemas.microsoft.com/office/drawing/2014/main" id="{311CCBE5-2B8D-9F4A-BEA0-C0F2F8E279CE}"/>
                </a:ext>
              </a:extLst>
            </p:cNvPr>
            <p:cNvSpPr/>
            <p:nvPr/>
          </p:nvSpPr>
          <p:spPr>
            <a:xfrm>
              <a:off x="5908677" y="29098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矩形 141">
              <a:extLst>
                <a:ext uri="{FF2B5EF4-FFF2-40B4-BE49-F238E27FC236}">
                  <a16:creationId xmlns:a16="http://schemas.microsoft.com/office/drawing/2014/main" id="{1C432562-1101-6942-9CB7-3946AFCA1827}"/>
                </a:ext>
              </a:extLst>
            </p:cNvPr>
            <p:cNvSpPr/>
            <p:nvPr/>
          </p:nvSpPr>
          <p:spPr>
            <a:xfrm>
              <a:off x="6194427" y="2641600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7" name="矩形 142">
              <a:extLst>
                <a:ext uri="{FF2B5EF4-FFF2-40B4-BE49-F238E27FC236}">
                  <a16:creationId xmlns:a16="http://schemas.microsoft.com/office/drawing/2014/main" id="{DA32FE34-AF74-084F-B227-C7FA31944C39}"/>
                </a:ext>
              </a:extLst>
            </p:cNvPr>
            <p:cNvSpPr/>
            <p:nvPr/>
          </p:nvSpPr>
          <p:spPr>
            <a:xfrm>
              <a:off x="6469064" y="40608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143">
              <a:extLst>
                <a:ext uri="{FF2B5EF4-FFF2-40B4-BE49-F238E27FC236}">
                  <a16:creationId xmlns:a16="http://schemas.microsoft.com/office/drawing/2014/main" id="{159A0B43-5BCE-1F4A-81AA-A6B12CF6E130}"/>
                </a:ext>
              </a:extLst>
            </p:cNvPr>
            <p:cNvSpPr/>
            <p:nvPr/>
          </p:nvSpPr>
          <p:spPr>
            <a:xfrm>
              <a:off x="7040564" y="2632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矩形 144">
              <a:extLst>
                <a:ext uri="{FF2B5EF4-FFF2-40B4-BE49-F238E27FC236}">
                  <a16:creationId xmlns:a16="http://schemas.microsoft.com/office/drawing/2014/main" id="{AAD35256-117B-CD40-AD3B-B2D2D63028F6}"/>
                </a:ext>
              </a:extLst>
            </p:cNvPr>
            <p:cNvSpPr/>
            <p:nvPr/>
          </p:nvSpPr>
          <p:spPr>
            <a:xfrm>
              <a:off x="5357813" y="35004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矩形 145">
              <a:extLst>
                <a:ext uri="{FF2B5EF4-FFF2-40B4-BE49-F238E27FC236}">
                  <a16:creationId xmlns:a16="http://schemas.microsoft.com/office/drawing/2014/main" id="{F55555B0-74AC-414D-9F56-771D0B7D52D9}"/>
                </a:ext>
              </a:extLst>
            </p:cNvPr>
            <p:cNvSpPr/>
            <p:nvPr/>
          </p:nvSpPr>
          <p:spPr>
            <a:xfrm>
              <a:off x="5357813" y="37861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矩形 146">
              <a:extLst>
                <a:ext uri="{FF2B5EF4-FFF2-40B4-BE49-F238E27FC236}">
                  <a16:creationId xmlns:a16="http://schemas.microsoft.com/office/drawing/2014/main" id="{C6951A5D-4D5F-B143-8607-FD6F57A202A4}"/>
                </a:ext>
              </a:extLst>
            </p:cNvPr>
            <p:cNvSpPr/>
            <p:nvPr/>
          </p:nvSpPr>
          <p:spPr>
            <a:xfrm>
              <a:off x="5072063" y="40719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矩形 147">
              <a:extLst>
                <a:ext uri="{FF2B5EF4-FFF2-40B4-BE49-F238E27FC236}">
                  <a16:creationId xmlns:a16="http://schemas.microsoft.com/office/drawing/2014/main" id="{6BA36012-357A-3542-A3D1-79D1C5285294}"/>
                </a:ext>
              </a:extLst>
            </p:cNvPr>
            <p:cNvSpPr/>
            <p:nvPr/>
          </p:nvSpPr>
          <p:spPr>
            <a:xfrm>
              <a:off x="5632451" y="32146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矩形 148">
              <a:extLst>
                <a:ext uri="{FF2B5EF4-FFF2-40B4-BE49-F238E27FC236}">
                  <a16:creationId xmlns:a16="http://schemas.microsoft.com/office/drawing/2014/main" id="{3807D833-F878-CC4B-B5AA-E6CE1ACBAAA0}"/>
                </a:ext>
              </a:extLst>
            </p:cNvPr>
            <p:cNvSpPr/>
            <p:nvPr/>
          </p:nvSpPr>
          <p:spPr>
            <a:xfrm>
              <a:off x="6469064" y="3775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矩形 149">
              <a:extLst>
                <a:ext uri="{FF2B5EF4-FFF2-40B4-BE49-F238E27FC236}">
                  <a16:creationId xmlns:a16="http://schemas.microsoft.com/office/drawing/2014/main" id="{A2B8A59E-D6B5-EE44-A173-CB4542039C3E}"/>
                </a:ext>
              </a:extLst>
            </p:cNvPr>
            <p:cNvSpPr/>
            <p:nvPr/>
          </p:nvSpPr>
          <p:spPr>
            <a:xfrm>
              <a:off x="6461127" y="34893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矩形 150">
              <a:extLst>
                <a:ext uri="{FF2B5EF4-FFF2-40B4-BE49-F238E27FC236}">
                  <a16:creationId xmlns:a16="http://schemas.microsoft.com/office/drawing/2014/main" id="{A9712A0E-1F37-A64B-BC12-48FFCC717EC3}"/>
                </a:ext>
              </a:extLst>
            </p:cNvPr>
            <p:cNvSpPr/>
            <p:nvPr/>
          </p:nvSpPr>
          <p:spPr>
            <a:xfrm>
              <a:off x="6754814" y="321468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" name="矩形 151">
              <a:extLst>
                <a:ext uri="{FF2B5EF4-FFF2-40B4-BE49-F238E27FC236}">
                  <a16:creationId xmlns:a16="http://schemas.microsoft.com/office/drawing/2014/main" id="{6F9D4D36-2735-4949-86B6-9321D5189A81}"/>
                </a:ext>
              </a:extLst>
            </p:cNvPr>
            <p:cNvSpPr/>
            <p:nvPr/>
          </p:nvSpPr>
          <p:spPr>
            <a:xfrm>
              <a:off x="6751639" y="292893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cxnSp>
        <p:nvCxnSpPr>
          <p:cNvPr id="37" name="直接箭头连接符 167">
            <a:extLst>
              <a:ext uri="{FF2B5EF4-FFF2-40B4-BE49-F238E27FC236}">
                <a16:creationId xmlns:a16="http://schemas.microsoft.com/office/drawing/2014/main" id="{62AB466D-4358-E54E-BA30-5CEE0E6250F3}"/>
              </a:ext>
            </a:extLst>
          </p:cNvPr>
          <p:cNvCxnSpPr>
            <a:cxnSpLocks/>
          </p:cNvCxnSpPr>
          <p:nvPr/>
        </p:nvCxnSpPr>
        <p:spPr>
          <a:xfrm>
            <a:off x="5480977" y="2463071"/>
            <a:ext cx="11207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90">
            <a:extLst>
              <a:ext uri="{FF2B5EF4-FFF2-40B4-BE49-F238E27FC236}">
                <a16:creationId xmlns:a16="http://schemas.microsoft.com/office/drawing/2014/main" id="{16504ABB-0EBD-7145-A94A-4AC60A3B8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846" y="2472717"/>
            <a:ext cx="735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 err="1">
                <a:latin typeface="Times New Roman" pitchFamily="18" charset="0"/>
                <a:cs typeface="Times New Roman" pitchFamily="18" charset="0"/>
              </a:rPr>
              <a:t>Tube_ID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直接箭头连接符 169">
            <a:extLst>
              <a:ext uri="{FF2B5EF4-FFF2-40B4-BE49-F238E27FC236}">
                <a16:creationId xmlns:a16="http://schemas.microsoft.com/office/drawing/2014/main" id="{359801F4-F7BE-5449-9A59-5DE6C4860AD8}"/>
              </a:ext>
            </a:extLst>
          </p:cNvPr>
          <p:cNvCxnSpPr>
            <a:cxnSpLocks/>
          </p:cNvCxnSpPr>
          <p:nvPr/>
        </p:nvCxnSpPr>
        <p:spPr>
          <a:xfrm flipV="1">
            <a:off x="6695580" y="1358645"/>
            <a:ext cx="1" cy="103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93">
            <a:extLst>
              <a:ext uri="{FF2B5EF4-FFF2-40B4-BE49-F238E27FC236}">
                <a16:creationId xmlns:a16="http://schemas.microsoft.com/office/drawing/2014/main" id="{36A6BF4B-104E-C741-8B4B-C4E6771637E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470831" y="1738612"/>
            <a:ext cx="7841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 err="1">
                <a:latin typeface="Times New Roman" pitchFamily="18" charset="0"/>
                <a:cs typeface="Times New Roman" pitchFamily="18" charset="0"/>
              </a:rPr>
              <a:t>Layer_ID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组合 29">
            <a:extLst>
              <a:ext uri="{FF2B5EF4-FFF2-40B4-BE49-F238E27FC236}">
                <a16:creationId xmlns:a16="http://schemas.microsoft.com/office/drawing/2014/main" id="{F3130D23-3EAE-D948-B998-89ADF998FCF2}"/>
              </a:ext>
            </a:extLst>
          </p:cNvPr>
          <p:cNvGrpSpPr/>
          <p:nvPr/>
        </p:nvGrpSpPr>
        <p:grpSpPr>
          <a:xfrm>
            <a:off x="5131779" y="3069916"/>
            <a:ext cx="2687588" cy="1997163"/>
            <a:chOff x="411844" y="1428761"/>
            <a:chExt cx="4902817" cy="3643313"/>
          </a:xfrm>
        </p:grpSpPr>
        <p:grpSp>
          <p:nvGrpSpPr>
            <p:cNvPr id="43" name="组合 34">
              <a:extLst>
                <a:ext uri="{FF2B5EF4-FFF2-40B4-BE49-F238E27FC236}">
                  <a16:creationId xmlns:a16="http://schemas.microsoft.com/office/drawing/2014/main" id="{CECFD883-CEEA-8743-AE98-7146DEB5FF6D}"/>
                </a:ext>
              </a:extLst>
            </p:cNvPr>
            <p:cNvGrpSpPr/>
            <p:nvPr/>
          </p:nvGrpSpPr>
          <p:grpSpPr>
            <a:xfrm>
              <a:off x="411844" y="1428761"/>
              <a:ext cx="4846054" cy="3643313"/>
              <a:chOff x="411844" y="1285875"/>
              <a:chExt cx="4846054" cy="3643313"/>
            </a:xfrm>
          </p:grpSpPr>
          <p:grpSp>
            <p:nvGrpSpPr>
              <p:cNvPr id="45" name="组合 19">
                <a:extLst>
                  <a:ext uri="{FF2B5EF4-FFF2-40B4-BE49-F238E27FC236}">
                    <a16:creationId xmlns:a16="http://schemas.microsoft.com/office/drawing/2014/main" id="{13A299F8-10E5-5E41-ABEA-C3A0D7A048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844" y="1285875"/>
                <a:ext cx="4846054" cy="3643313"/>
                <a:chOff x="-531" y="1857364"/>
                <a:chExt cx="6003339" cy="4536976"/>
              </a:xfrm>
            </p:grpSpPr>
            <p:cxnSp>
              <p:nvCxnSpPr>
                <p:cNvPr id="53" name="直接箭头连接符 40">
                  <a:extLst>
                    <a:ext uri="{FF2B5EF4-FFF2-40B4-BE49-F238E27FC236}">
                      <a16:creationId xmlns:a16="http://schemas.microsoft.com/office/drawing/2014/main" id="{26C0F317-D9BF-3142-BAFE-AE2587B8F029}"/>
                    </a:ext>
                  </a:extLst>
                </p:cNvPr>
                <p:cNvCxnSpPr/>
                <p:nvPr/>
              </p:nvCxnSpPr>
              <p:spPr bwMode="auto">
                <a:xfrm>
                  <a:off x="570908" y="4769332"/>
                  <a:ext cx="3185909" cy="197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箭头连接符 41">
                  <a:extLst>
                    <a:ext uri="{FF2B5EF4-FFF2-40B4-BE49-F238E27FC236}">
                      <a16:creationId xmlns:a16="http://schemas.microsoft.com/office/drawing/2014/main" id="{CAAFC7B4-7150-1543-86D8-340D9F22B0BD}"/>
                    </a:ext>
                  </a:extLst>
                </p:cNvPr>
                <p:cNvCxnSpPr/>
                <p:nvPr/>
              </p:nvCxnSpPr>
              <p:spPr bwMode="auto">
                <a:xfrm rot="5400000" flipH="1" flipV="1">
                  <a:off x="-803096" y="3383538"/>
                  <a:ext cx="2771608" cy="39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椭圆 42">
                  <a:extLst>
                    <a:ext uri="{FF2B5EF4-FFF2-40B4-BE49-F238E27FC236}">
                      <a16:creationId xmlns:a16="http://schemas.microsoft.com/office/drawing/2014/main" id="{9197AAAC-A4E9-F149-8C74-47D3250EBC48}"/>
                    </a:ext>
                  </a:extLst>
                </p:cNvPr>
                <p:cNvSpPr/>
                <p:nvPr/>
              </p:nvSpPr>
              <p:spPr bwMode="auto">
                <a:xfrm>
                  <a:off x="2053732" y="2357519"/>
                  <a:ext cx="353990" cy="34398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6" name="椭圆 43">
                  <a:extLst>
                    <a:ext uri="{FF2B5EF4-FFF2-40B4-BE49-F238E27FC236}">
                      <a16:creationId xmlns:a16="http://schemas.microsoft.com/office/drawing/2014/main" id="{056371B3-1EEF-C541-8CF7-87FFC92A4101}"/>
                    </a:ext>
                  </a:extLst>
                </p:cNvPr>
                <p:cNvSpPr/>
                <p:nvPr/>
              </p:nvSpPr>
              <p:spPr bwMode="auto">
                <a:xfrm>
                  <a:off x="1286754" y="2644168"/>
                  <a:ext cx="353990" cy="34595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7" name="椭圆 44">
                  <a:extLst>
                    <a:ext uri="{FF2B5EF4-FFF2-40B4-BE49-F238E27FC236}">
                      <a16:creationId xmlns:a16="http://schemas.microsoft.com/office/drawing/2014/main" id="{99318F27-B5DA-1141-AB2A-DC24B6BADB3A}"/>
                    </a:ext>
                  </a:extLst>
                </p:cNvPr>
                <p:cNvSpPr/>
                <p:nvPr/>
              </p:nvSpPr>
              <p:spPr bwMode="auto">
                <a:xfrm>
                  <a:off x="661372" y="2962449"/>
                  <a:ext cx="707980" cy="69389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8" name="椭圆 45">
                  <a:extLst>
                    <a:ext uri="{FF2B5EF4-FFF2-40B4-BE49-F238E27FC236}">
                      <a16:creationId xmlns:a16="http://schemas.microsoft.com/office/drawing/2014/main" id="{739B8F07-9C4F-1247-90AC-0D056ECD710B}"/>
                    </a:ext>
                  </a:extLst>
                </p:cNvPr>
                <p:cNvSpPr/>
                <p:nvPr/>
              </p:nvSpPr>
              <p:spPr bwMode="auto">
                <a:xfrm>
                  <a:off x="2643715" y="1900856"/>
                  <a:ext cx="141596" cy="13838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59" name="椭圆 46">
                  <a:extLst>
                    <a:ext uri="{FF2B5EF4-FFF2-40B4-BE49-F238E27FC236}">
                      <a16:creationId xmlns:a16="http://schemas.microsoft.com/office/drawing/2014/main" id="{6AE981EE-24A6-6C42-9A30-3C2E3AA3A44C}"/>
                    </a:ext>
                  </a:extLst>
                </p:cNvPr>
                <p:cNvSpPr/>
                <p:nvPr/>
              </p:nvSpPr>
              <p:spPr bwMode="auto">
                <a:xfrm>
                  <a:off x="3221899" y="1857364"/>
                  <a:ext cx="707980" cy="69389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60" name="TextBox 64">
                  <a:extLst>
                    <a:ext uri="{FF2B5EF4-FFF2-40B4-BE49-F238E27FC236}">
                      <a16:creationId xmlns:a16="http://schemas.microsoft.com/office/drawing/2014/main" id="{323FDD42-084E-1D45-AF3D-94395D7DB4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0335" y="4620829"/>
                  <a:ext cx="351885" cy="459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latin typeface="Calibri" pitchFamily="34" charset="0"/>
                    </a:rPr>
                    <a:t>x</a:t>
                  </a:r>
                  <a:endParaRPr lang="zh-CN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1" name="TextBox 65">
                  <a:extLst>
                    <a:ext uri="{FF2B5EF4-FFF2-40B4-BE49-F238E27FC236}">
                      <a16:creationId xmlns:a16="http://schemas.microsoft.com/office/drawing/2014/main" id="{4064335A-61EB-D04A-94EC-89DC24173A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1" y="1970048"/>
                  <a:ext cx="357845" cy="459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latin typeface="Calibri" pitchFamily="34" charset="0"/>
                    </a:rPr>
                    <a:t>y</a:t>
                  </a:r>
                  <a:endParaRPr lang="zh-CN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2" name="弧形 49">
                  <a:extLst>
                    <a:ext uri="{FF2B5EF4-FFF2-40B4-BE49-F238E27FC236}">
                      <a16:creationId xmlns:a16="http://schemas.microsoft.com/office/drawing/2014/main" id="{71A47AFE-9922-CA4C-AEFF-109AFDF9FFED}"/>
                    </a:ext>
                  </a:extLst>
                </p:cNvPr>
                <p:cNvSpPr/>
                <p:nvPr/>
              </p:nvSpPr>
              <p:spPr>
                <a:xfrm>
                  <a:off x="1178713" y="1857364"/>
                  <a:ext cx="4824095" cy="4536976"/>
                </a:xfrm>
                <a:prstGeom prst="arc">
                  <a:avLst>
                    <a:gd name="adj1" fmla="val 11061594"/>
                    <a:gd name="adj2" fmla="val 16211636"/>
                  </a:avLst>
                </a:pr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cxnSp>
            <p:nvCxnSpPr>
              <p:cNvPr id="46" name="直接连接符 33">
                <a:extLst>
                  <a:ext uri="{FF2B5EF4-FFF2-40B4-BE49-F238E27FC236}">
                    <a16:creationId xmlns:a16="http://schemas.microsoft.com/office/drawing/2014/main" id="{F1400166-81FE-C149-A33B-E2F538FF7722}"/>
                  </a:ext>
                </a:extLst>
              </p:cNvPr>
              <p:cNvCxnSpPr/>
              <p:nvPr/>
            </p:nvCxnSpPr>
            <p:spPr>
              <a:xfrm rot="10800000">
                <a:off x="1238250" y="2462213"/>
                <a:ext cx="1833563" cy="6096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31">
                <a:extLst>
                  <a:ext uri="{FF2B5EF4-FFF2-40B4-BE49-F238E27FC236}">
                    <a16:creationId xmlns:a16="http://schemas.microsoft.com/office/drawing/2014/main" id="{69F84D31-50AB-6442-B547-8E83F35EEE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938" y="2571750"/>
                <a:ext cx="88423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latin typeface="Calibri" pitchFamily="34" charset="0"/>
                  </a:rPr>
                  <a:t>x</a:t>
                </a:r>
                <a:r>
                  <a:rPr lang="en-US" altLang="zh-CN" baseline="-25000">
                    <a:latin typeface="Calibri" pitchFamily="34" charset="0"/>
                  </a:rPr>
                  <a:t>c</a:t>
                </a:r>
                <a:r>
                  <a:rPr lang="en-US" altLang="zh-CN">
                    <a:latin typeface="Calibri" pitchFamily="34" charset="0"/>
                  </a:rPr>
                  <a:t>, y</a:t>
                </a:r>
                <a:r>
                  <a:rPr lang="en-US" altLang="zh-CN" baseline="-25000">
                    <a:latin typeface="Calibri" pitchFamily="34" charset="0"/>
                  </a:rPr>
                  <a:t>c</a:t>
                </a:r>
                <a:r>
                  <a:rPr lang="en-US" altLang="zh-CN">
                    <a:latin typeface="Calibri" pitchFamily="34" charset="0"/>
                  </a:rPr>
                  <a:t>, R</a:t>
                </a:r>
                <a:endParaRPr lang="zh-CN" altLang="en-US">
                  <a:latin typeface="Calibri" pitchFamily="34" charset="0"/>
                </a:endParaRPr>
              </a:p>
            </p:txBody>
          </p:sp>
          <p:cxnSp>
            <p:nvCxnSpPr>
              <p:cNvPr id="48" name="直接连接符 35">
                <a:extLst>
                  <a:ext uri="{FF2B5EF4-FFF2-40B4-BE49-F238E27FC236}">
                    <a16:creationId xmlns:a16="http://schemas.microsoft.com/office/drawing/2014/main" id="{BD776D4A-6053-764D-AC32-E9D007AA29F8}"/>
                  </a:ext>
                </a:extLst>
              </p:cNvPr>
              <p:cNvCxnSpPr/>
              <p:nvPr/>
            </p:nvCxnSpPr>
            <p:spPr>
              <a:xfrm>
                <a:off x="3283093" y="1574482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36">
                <a:extLst>
                  <a:ext uri="{FF2B5EF4-FFF2-40B4-BE49-F238E27FC236}">
                    <a16:creationId xmlns:a16="http://schemas.microsoft.com/office/drawing/2014/main" id="{929F61BE-AB65-D84A-8D4B-E4E0BA610879}"/>
                  </a:ext>
                </a:extLst>
              </p:cNvPr>
              <p:cNvCxnSpPr/>
              <p:nvPr/>
            </p:nvCxnSpPr>
            <p:spPr>
              <a:xfrm>
                <a:off x="2582935" y="1376980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37">
                <a:extLst>
                  <a:ext uri="{FF2B5EF4-FFF2-40B4-BE49-F238E27FC236}">
                    <a16:creationId xmlns:a16="http://schemas.microsoft.com/office/drawing/2014/main" id="{94CDE808-94F5-3C40-B5E0-5091D45A1956}"/>
                  </a:ext>
                </a:extLst>
              </p:cNvPr>
              <p:cNvCxnSpPr/>
              <p:nvPr/>
            </p:nvCxnSpPr>
            <p:spPr>
              <a:xfrm>
                <a:off x="2193920" y="1838124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8">
                <a:extLst>
                  <a:ext uri="{FF2B5EF4-FFF2-40B4-BE49-F238E27FC236}">
                    <a16:creationId xmlns:a16="http://schemas.microsoft.com/office/drawing/2014/main" id="{A900C4A3-AA5D-EA48-A459-804E0697D7C7}"/>
                  </a:ext>
                </a:extLst>
              </p:cNvPr>
              <p:cNvCxnSpPr/>
              <p:nvPr/>
            </p:nvCxnSpPr>
            <p:spPr>
              <a:xfrm>
                <a:off x="1582060" y="2060848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39">
                <a:extLst>
                  <a:ext uri="{FF2B5EF4-FFF2-40B4-BE49-F238E27FC236}">
                    <a16:creationId xmlns:a16="http://schemas.microsoft.com/office/drawing/2014/main" id="{725FE1C0-637A-DD41-9235-BD1EA67F4CE6}"/>
                  </a:ext>
                </a:extLst>
              </p:cNvPr>
              <p:cNvCxnSpPr/>
              <p:nvPr/>
            </p:nvCxnSpPr>
            <p:spPr>
              <a:xfrm>
                <a:off x="1222020" y="2459004"/>
                <a:ext cx="37612" cy="67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弧形 31">
              <a:extLst>
                <a:ext uri="{FF2B5EF4-FFF2-40B4-BE49-F238E27FC236}">
                  <a16:creationId xmlns:a16="http://schemas.microsoft.com/office/drawing/2014/main" id="{A24EFA6A-B4B7-6C43-8B95-E3C02C6D1CD5}"/>
                </a:ext>
              </a:extLst>
            </p:cNvPr>
            <p:cNvSpPr/>
            <p:nvPr/>
          </p:nvSpPr>
          <p:spPr bwMode="auto">
            <a:xfrm>
              <a:off x="1420524" y="1428761"/>
              <a:ext cx="3894137" cy="3643313"/>
            </a:xfrm>
            <a:prstGeom prst="arc">
              <a:avLst>
                <a:gd name="adj1" fmla="val 11061594"/>
                <a:gd name="adj2" fmla="val 16211636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63" name="Picture 3">
            <a:extLst>
              <a:ext uri="{FF2B5EF4-FFF2-40B4-BE49-F238E27FC236}">
                <a16:creationId xmlns:a16="http://schemas.microsoft.com/office/drawing/2014/main" id="{C87D58C4-1DA6-9849-8E68-44608472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863" y="4701054"/>
            <a:ext cx="1366430" cy="15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hteck 65">
            <a:extLst>
              <a:ext uri="{FF2B5EF4-FFF2-40B4-BE49-F238E27FC236}">
                <a16:creationId xmlns:a16="http://schemas.microsoft.com/office/drawing/2014/main" id="{1449D84B-594A-BB45-B18A-4D7C41C05664}"/>
              </a:ext>
            </a:extLst>
          </p:cNvPr>
          <p:cNvSpPr/>
          <p:nvPr/>
        </p:nvSpPr>
        <p:spPr>
          <a:xfrm>
            <a:off x="410593" y="3524429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= ∑(x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y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a x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+ b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(1/d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de-DE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3E53D59C-1F47-9B4D-8A95-9986C4D70A6D}"/>
              </a:ext>
            </a:extLst>
          </p:cNvPr>
          <p:cNvSpPr/>
          <p:nvPr/>
        </p:nvSpPr>
        <p:spPr>
          <a:xfrm>
            <a:off x="454178" y="5438809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= ∑(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kz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(1/d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de-DE" dirty="0"/>
          </a:p>
        </p:txBody>
      </p:sp>
      <p:sp>
        <p:nvSpPr>
          <p:cNvPr id="68" name="Inhaltsplatzhalter 9">
            <a:extLst>
              <a:ext uri="{FF2B5EF4-FFF2-40B4-BE49-F238E27FC236}">
                <a16:creationId xmlns:a16="http://schemas.microsoft.com/office/drawing/2014/main" id="{53328F28-33BA-E24A-A48C-B554C0BF8715}"/>
              </a:ext>
            </a:extLst>
          </p:cNvPr>
          <p:cNvSpPr txBox="1">
            <a:spLocks/>
          </p:cNvSpPr>
          <p:nvPr/>
        </p:nvSpPr>
        <p:spPr bwMode="auto">
          <a:xfrm>
            <a:off x="8832304" y="1412776"/>
            <a:ext cx="3132237" cy="443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de-DE" sz="1800" b="1" dirty="0">
                <a:solidFill>
                  <a:srgbClr val="00B050"/>
                </a:solidFill>
              </a:rPr>
              <a:t>+</a:t>
            </a:r>
            <a:r>
              <a:rPr lang="de-DE" sz="1800" dirty="0"/>
              <a:t> Hits </a:t>
            </a:r>
            <a:r>
              <a:rPr lang="de-DE" sz="1800" dirty="0" err="1"/>
              <a:t>processed</a:t>
            </a:r>
            <a:r>
              <a:rPr lang="de-DE" sz="1800" dirty="0"/>
              <a:t> </a:t>
            </a:r>
            <a:r>
              <a:rPr lang="de-DE" sz="1800" dirty="0" err="1"/>
              <a:t>sequentially</a:t>
            </a:r>
            <a:endParaRPr lang="de-DE" sz="1800" dirty="0"/>
          </a:p>
          <a:p>
            <a:pPr marL="0" indent="0" defTabSz="914400">
              <a:buNone/>
            </a:pPr>
            <a:r>
              <a:rPr lang="de-DE" sz="1800" b="1" dirty="0">
                <a:solidFill>
                  <a:srgbClr val="00B050"/>
                </a:solidFill>
              </a:rPr>
              <a:t>+</a:t>
            </a:r>
            <a:r>
              <a:rPr lang="de-DE" sz="1800" dirty="0"/>
              <a:t> Isochrone </a:t>
            </a:r>
            <a:r>
              <a:rPr lang="de-DE" sz="1800" dirty="0" err="1"/>
              <a:t>information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endParaRPr lang="de-DE" sz="1800" dirty="0"/>
          </a:p>
          <a:p>
            <a:pPr marL="0" indent="0" defTabSz="914400">
              <a:buNone/>
            </a:pPr>
            <a:r>
              <a:rPr lang="de-DE" sz="1800" b="1" dirty="0">
                <a:solidFill>
                  <a:srgbClr val="00B050"/>
                </a:solidFill>
              </a:rPr>
              <a:t>+ </a:t>
            </a:r>
            <a:r>
              <a:rPr lang="de-DE" sz="1800" dirty="0"/>
              <a:t>T0 </a:t>
            </a:r>
            <a:r>
              <a:rPr lang="de-DE" sz="1800" dirty="0" err="1"/>
              <a:t>extraction</a:t>
            </a:r>
            <a:r>
              <a:rPr lang="de-DE" sz="1800" dirty="0"/>
              <a:t> </a:t>
            </a:r>
            <a:r>
              <a:rPr lang="de-DE" sz="1800" dirty="0" err="1"/>
              <a:t>possible</a:t>
            </a:r>
            <a:endParaRPr lang="de-DE" sz="1800" dirty="0"/>
          </a:p>
          <a:p>
            <a:pPr marL="0" indent="0" defTabSz="914400">
              <a:buNone/>
            </a:pPr>
            <a:endParaRPr lang="de-DE" sz="1800" dirty="0"/>
          </a:p>
          <a:p>
            <a:pPr marL="0" indent="0" defTabSz="914400">
              <a:buNone/>
            </a:pPr>
            <a:r>
              <a:rPr lang="de-DE" sz="1800" b="1" dirty="0">
                <a:solidFill>
                  <a:srgbClr val="FF0000"/>
                </a:solidFill>
              </a:rPr>
              <a:t>-</a:t>
            </a:r>
            <a:r>
              <a:rPr lang="de-DE" sz="1800" dirty="0"/>
              <a:t> </a:t>
            </a:r>
            <a:r>
              <a:rPr lang="de-DE" sz="1800" dirty="0" err="1"/>
              <a:t>Only</a:t>
            </a:r>
            <a:r>
              <a:rPr lang="de-DE" sz="1800" dirty="0"/>
              <a:t> </a:t>
            </a:r>
            <a:r>
              <a:rPr lang="de-DE" sz="1800" dirty="0" err="1"/>
              <a:t>suitable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STT</a:t>
            </a:r>
          </a:p>
          <a:p>
            <a:pPr defTabSz="914400"/>
            <a:endParaRPr lang="de-DE" sz="1800" dirty="0"/>
          </a:p>
          <a:p>
            <a:pPr defTabSz="914400"/>
            <a:r>
              <a:rPr lang="de-DE" sz="1800" dirty="0" err="1"/>
              <a:t>Optimized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FPGA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E48BFAC2-7BED-2B40-A1E1-9249848CE3AE}"/>
              </a:ext>
            </a:extLst>
          </p:cNvPr>
          <p:cNvSpPr txBox="1"/>
          <p:nvPr/>
        </p:nvSpPr>
        <p:spPr>
          <a:xfrm>
            <a:off x="7392144" y="5998920"/>
            <a:ext cx="226510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Yutie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Liang (JLU Giessen)</a:t>
            </a:r>
          </a:p>
        </p:txBody>
      </p:sp>
    </p:spTree>
    <p:extLst>
      <p:ext uri="{BB962C8B-B14F-4D97-AF65-F5344CB8AC3E}">
        <p14:creationId xmlns:p14="http://schemas.microsoft.com/office/powerpoint/2010/main" val="19406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EF43A34-1E71-D34C-89D8-371F0FB4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218838-0B2F-1D49-8BF3-01DD14FB6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69" y="868351"/>
            <a:ext cx="8453687" cy="466630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F79796A-9263-2A44-AE21-CDED2CE1E44A}"/>
              </a:ext>
            </a:extLst>
          </p:cNvPr>
          <p:cNvSpPr txBox="1"/>
          <p:nvPr/>
        </p:nvSpPr>
        <p:spPr>
          <a:xfrm>
            <a:off x="9378831" y="1362148"/>
            <a:ext cx="2441694" cy="1144929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Two magnets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4 tracking systems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7 PID detectors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4 calorimeters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1033289-E281-CD43-B645-4575F4F04CF1}"/>
              </a:ext>
            </a:extLst>
          </p:cNvPr>
          <p:cNvGrpSpPr/>
          <p:nvPr/>
        </p:nvGrpSpPr>
        <p:grpSpPr>
          <a:xfrm>
            <a:off x="335685" y="1844824"/>
            <a:ext cx="2088232" cy="1702030"/>
            <a:chOff x="155340" y="3100351"/>
            <a:chExt cx="2088232" cy="1702030"/>
          </a:xfrm>
        </p:grpSpPr>
        <p:pic>
          <p:nvPicPr>
            <p:cNvPr id="14" name="Bild 6">
              <a:extLst>
                <a:ext uri="{FF2B5EF4-FFF2-40B4-BE49-F238E27FC236}">
                  <a16:creationId xmlns:a16="http://schemas.microsoft.com/office/drawing/2014/main" id="{3F68AB66-233B-C643-A57C-0B7B7175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340" y="3241873"/>
              <a:ext cx="2088232" cy="1560508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A1B3DCB-13AA-934B-B4AB-BB6C15E24D20}"/>
                </a:ext>
              </a:extLst>
            </p:cNvPr>
            <p:cNvSpPr txBox="1"/>
            <p:nvPr/>
          </p:nvSpPr>
          <p:spPr>
            <a:xfrm>
              <a:off x="443697" y="3100351"/>
              <a:ext cx="1766830" cy="501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dirty="0"/>
                <a:t>Time </a:t>
              </a:r>
              <a:r>
                <a:rPr lang="de-DE" sz="1400" dirty="0" err="1"/>
                <a:t>difference</a:t>
              </a:r>
              <a:br>
                <a:rPr lang="de-DE" sz="1400" dirty="0"/>
              </a:br>
              <a:r>
                <a:rPr lang="de-DE" sz="1400" dirty="0" err="1"/>
                <a:t>between</a:t>
              </a:r>
              <a:r>
                <a:rPr lang="de-DE" sz="1400" dirty="0"/>
                <a:t> </a:t>
              </a:r>
              <a:r>
                <a:rPr lang="de-DE" sz="1400" dirty="0" err="1"/>
                <a:t>two</a:t>
              </a:r>
              <a:r>
                <a:rPr lang="de-DE" sz="1400" dirty="0"/>
                <a:t> </a:t>
              </a:r>
              <a:r>
                <a:rPr lang="de-DE" sz="1400" dirty="0" err="1"/>
                <a:t>events</a:t>
              </a:r>
              <a:endParaRPr lang="de-DE" sz="1400" dirty="0"/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F80A532E-F87D-C849-8F28-AC9C7984D423}"/>
              </a:ext>
            </a:extLst>
          </p:cNvPr>
          <p:cNvSpPr/>
          <p:nvPr/>
        </p:nvSpPr>
        <p:spPr>
          <a:xfrm>
            <a:off x="191344" y="4144632"/>
            <a:ext cx="2735979" cy="219752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No time structure in beam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20 MHz interaction rate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200 </a:t>
            </a:r>
            <a:r>
              <a:rPr lang="en-US" dirty="0" err="1"/>
              <a:t>GByte</a:t>
            </a:r>
            <a:r>
              <a:rPr lang="en-US" dirty="0"/>
              <a:t>/s raw data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Online tracking and event selection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2DBA31B-0021-DE4D-964D-5E4E7985E2E7}"/>
              </a:ext>
            </a:extLst>
          </p:cNvPr>
          <p:cNvSpPr txBox="1"/>
          <p:nvPr/>
        </p:nvSpPr>
        <p:spPr>
          <a:xfrm>
            <a:off x="5375920" y="5769693"/>
            <a:ext cx="2476960" cy="88178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&lt; 10 tracks / event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dirty="0"/>
              <a:t>Mainly p, π, K, e, µ</a:t>
            </a:r>
            <a:br>
              <a:rPr lang="en-US" dirty="0"/>
            </a:br>
            <a:r>
              <a:rPr lang="en-US" dirty="0"/>
              <a:t>		  𝛾, N</a:t>
            </a:r>
          </a:p>
        </p:txBody>
      </p:sp>
    </p:spTree>
    <p:extLst>
      <p:ext uri="{BB962C8B-B14F-4D97-AF65-F5344CB8AC3E}">
        <p14:creationId xmlns:p14="http://schemas.microsoft.com/office/powerpoint/2010/main" val="152342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77B6DA-8D28-9C4F-B92D-E6BD9D38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 </a:t>
            </a:r>
            <a:r>
              <a:rPr lang="de-DE" dirty="0" err="1"/>
              <a:t>Finding</a:t>
            </a:r>
            <a:r>
              <a:rPr lang="de-DE" dirty="0"/>
              <a:t> on FPGA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BA4C469-9F66-5742-946C-039D60EFD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T0 </a:t>
            </a:r>
            <a:r>
              <a:rPr lang="de-DE" dirty="0" err="1"/>
              <a:t>determination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6A8DEE-08B4-F945-872E-D3C06A1031E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F3DC2F9B-1FE2-D54F-A007-4559C60D88D3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EDB2C8C8-B916-D742-A618-4F723C8F3E33}"/>
              </a:ext>
            </a:extLst>
          </p:cNvPr>
          <p:cNvSpPr/>
          <p:nvPr/>
        </p:nvSpPr>
        <p:spPr>
          <a:xfrm>
            <a:off x="2123590" y="1547460"/>
            <a:ext cx="3960440" cy="4320480"/>
          </a:xfrm>
          <a:custGeom>
            <a:avLst/>
            <a:gdLst>
              <a:gd name="connsiteX0" fmla="*/ 0 w 2621902"/>
              <a:gd name="connsiteY0" fmla="*/ 2099388 h 2099388"/>
              <a:gd name="connsiteX1" fmla="*/ 139959 w 2621902"/>
              <a:gd name="connsiteY1" fmla="*/ 1763485 h 2099388"/>
              <a:gd name="connsiteX2" fmla="*/ 373224 w 2621902"/>
              <a:gd name="connsiteY2" fmla="*/ 1380930 h 2099388"/>
              <a:gd name="connsiteX3" fmla="*/ 821094 w 2621902"/>
              <a:gd name="connsiteY3" fmla="*/ 858416 h 2099388"/>
              <a:gd name="connsiteX4" fmla="*/ 1390261 w 2621902"/>
              <a:gd name="connsiteY4" fmla="*/ 429208 h 2099388"/>
              <a:gd name="connsiteX5" fmla="*/ 1968759 w 2621902"/>
              <a:gd name="connsiteY5" fmla="*/ 130628 h 2099388"/>
              <a:gd name="connsiteX6" fmla="*/ 2621902 w 2621902"/>
              <a:gd name="connsiteY6" fmla="*/ 0 h 209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1902" h="2099388">
                <a:moveTo>
                  <a:pt x="0" y="2099388"/>
                </a:moveTo>
                <a:cubicBezTo>
                  <a:pt x="38877" y="1991308"/>
                  <a:pt x="77755" y="1883228"/>
                  <a:pt x="139959" y="1763485"/>
                </a:cubicBezTo>
                <a:cubicBezTo>
                  <a:pt x="202163" y="1643742"/>
                  <a:pt x="259702" y="1531775"/>
                  <a:pt x="373224" y="1380930"/>
                </a:cubicBezTo>
                <a:cubicBezTo>
                  <a:pt x="486746" y="1230085"/>
                  <a:pt x="651588" y="1017036"/>
                  <a:pt x="821094" y="858416"/>
                </a:cubicBezTo>
                <a:cubicBezTo>
                  <a:pt x="990600" y="699796"/>
                  <a:pt x="1198984" y="550506"/>
                  <a:pt x="1390261" y="429208"/>
                </a:cubicBezTo>
                <a:cubicBezTo>
                  <a:pt x="1581538" y="307910"/>
                  <a:pt x="1763486" y="202163"/>
                  <a:pt x="1968759" y="130628"/>
                </a:cubicBezTo>
                <a:cubicBezTo>
                  <a:pt x="2174032" y="59093"/>
                  <a:pt x="2397967" y="29546"/>
                  <a:pt x="2621902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28">
            <a:extLst>
              <a:ext uri="{FF2B5EF4-FFF2-40B4-BE49-F238E27FC236}">
                <a16:creationId xmlns:a16="http://schemas.microsoft.com/office/drawing/2014/main" id="{776BFE6F-E28B-0D48-AEDF-30A18A43C5AD}"/>
              </a:ext>
            </a:extLst>
          </p:cNvPr>
          <p:cNvSpPr/>
          <p:nvPr/>
        </p:nvSpPr>
        <p:spPr>
          <a:xfrm>
            <a:off x="2862332" y="3779708"/>
            <a:ext cx="792088" cy="7920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29">
            <a:extLst>
              <a:ext uri="{FF2B5EF4-FFF2-40B4-BE49-F238E27FC236}">
                <a16:creationId xmlns:a16="http://schemas.microsoft.com/office/drawing/2014/main" id="{FDCBB72B-FD59-4E40-90CC-8A774922564A}"/>
              </a:ext>
            </a:extLst>
          </p:cNvPr>
          <p:cNvSpPr/>
          <p:nvPr/>
        </p:nvSpPr>
        <p:spPr>
          <a:xfrm>
            <a:off x="1763550" y="4779436"/>
            <a:ext cx="576064" cy="58444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30">
            <a:extLst>
              <a:ext uri="{FF2B5EF4-FFF2-40B4-BE49-F238E27FC236}">
                <a16:creationId xmlns:a16="http://schemas.microsoft.com/office/drawing/2014/main" id="{A7B677C0-6E52-EE47-9F3C-A1DA088A3A3B}"/>
              </a:ext>
            </a:extLst>
          </p:cNvPr>
          <p:cNvSpPr/>
          <p:nvPr/>
        </p:nvSpPr>
        <p:spPr>
          <a:xfrm>
            <a:off x="2797015" y="2195532"/>
            <a:ext cx="936104" cy="93610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F8C9AA1A-7C4E-A240-90DA-57A4C1D9A0E3}"/>
              </a:ext>
            </a:extLst>
          </p:cNvPr>
          <p:cNvSpPr/>
          <p:nvPr/>
        </p:nvSpPr>
        <p:spPr>
          <a:xfrm>
            <a:off x="4402493" y="2123524"/>
            <a:ext cx="648072" cy="64807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32">
            <a:extLst>
              <a:ext uri="{FF2B5EF4-FFF2-40B4-BE49-F238E27FC236}">
                <a16:creationId xmlns:a16="http://schemas.microsoft.com/office/drawing/2014/main" id="{A24CAB2C-49AB-FA45-8F5E-5C9BE11BACB4}"/>
              </a:ext>
            </a:extLst>
          </p:cNvPr>
          <p:cNvSpPr/>
          <p:nvPr/>
        </p:nvSpPr>
        <p:spPr>
          <a:xfrm>
            <a:off x="4927851" y="980727"/>
            <a:ext cx="720080" cy="72008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74">
            <a:extLst>
              <a:ext uri="{FF2B5EF4-FFF2-40B4-BE49-F238E27FC236}">
                <a16:creationId xmlns:a16="http://schemas.microsoft.com/office/drawing/2014/main" id="{23DD9760-41F8-8E41-9E82-0CD64E139A17}"/>
              </a:ext>
            </a:extLst>
          </p:cNvPr>
          <p:cNvGrpSpPr/>
          <p:nvPr/>
        </p:nvGrpSpPr>
        <p:grpSpPr>
          <a:xfrm>
            <a:off x="2207568" y="1556792"/>
            <a:ext cx="3247052" cy="3653747"/>
            <a:chOff x="1055578" y="1926163"/>
            <a:chExt cx="3247052" cy="3653747"/>
          </a:xfrm>
        </p:grpSpPr>
        <p:cxnSp>
          <p:nvCxnSpPr>
            <p:cNvPr id="17" name="直接箭头连接符 50">
              <a:extLst>
                <a:ext uri="{FF2B5EF4-FFF2-40B4-BE49-F238E27FC236}">
                  <a16:creationId xmlns:a16="http://schemas.microsoft.com/office/drawing/2014/main" id="{C6F46A35-72F2-5E4A-B5F8-404F596405BE}"/>
                </a:ext>
              </a:extLst>
            </p:cNvPr>
            <p:cNvCxnSpPr/>
            <p:nvPr/>
          </p:nvCxnSpPr>
          <p:spPr>
            <a:xfrm>
              <a:off x="1763688" y="4365104"/>
              <a:ext cx="72008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41">
              <a:extLst>
                <a:ext uri="{FF2B5EF4-FFF2-40B4-BE49-F238E27FC236}">
                  <a16:creationId xmlns:a16="http://schemas.microsoft.com/office/drawing/2014/main" id="{8E87CF72-490B-DD4E-A7CC-42B6414D591F}"/>
                </a:ext>
              </a:extLst>
            </p:cNvPr>
            <p:cNvCxnSpPr>
              <a:cxnSpLocks/>
            </p:cNvCxnSpPr>
            <p:nvPr/>
          </p:nvCxnSpPr>
          <p:spPr>
            <a:xfrm>
              <a:off x="3336172" y="2574090"/>
              <a:ext cx="74461" cy="1211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46">
              <a:extLst>
                <a:ext uri="{FF2B5EF4-FFF2-40B4-BE49-F238E27FC236}">
                  <a16:creationId xmlns:a16="http://schemas.microsoft.com/office/drawing/2014/main" id="{5F08FB1E-4CB6-7342-82B3-16379BFA7C34}"/>
                </a:ext>
              </a:extLst>
            </p:cNvPr>
            <p:cNvCxnSpPr/>
            <p:nvPr/>
          </p:nvCxnSpPr>
          <p:spPr>
            <a:xfrm flipH="1" flipV="1">
              <a:off x="4230622" y="1926163"/>
              <a:ext cx="72008" cy="1559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51">
              <a:extLst>
                <a:ext uri="{FF2B5EF4-FFF2-40B4-BE49-F238E27FC236}">
                  <a16:creationId xmlns:a16="http://schemas.microsoft.com/office/drawing/2014/main" id="{9AAD602C-98C4-4646-B377-2E6765539D19}"/>
                </a:ext>
              </a:extLst>
            </p:cNvPr>
            <p:cNvCxnSpPr/>
            <p:nvPr/>
          </p:nvCxnSpPr>
          <p:spPr>
            <a:xfrm flipH="1" flipV="1">
              <a:off x="2379480" y="3212977"/>
              <a:ext cx="104288" cy="1509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54">
              <a:extLst>
                <a:ext uri="{FF2B5EF4-FFF2-40B4-BE49-F238E27FC236}">
                  <a16:creationId xmlns:a16="http://schemas.microsoft.com/office/drawing/2014/main" id="{34820520-D12E-7C48-81B8-4A4A371A2644}"/>
                </a:ext>
              </a:extLst>
            </p:cNvPr>
            <p:cNvCxnSpPr/>
            <p:nvPr/>
          </p:nvCxnSpPr>
          <p:spPr>
            <a:xfrm flipH="1" flipV="1">
              <a:off x="1055578" y="5517232"/>
              <a:ext cx="116024" cy="626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58">
            <a:extLst>
              <a:ext uri="{FF2B5EF4-FFF2-40B4-BE49-F238E27FC236}">
                <a16:creationId xmlns:a16="http://schemas.microsoft.com/office/drawing/2014/main" id="{C45B171B-2F06-5347-8F35-098A0B6DA8F9}"/>
              </a:ext>
            </a:extLst>
          </p:cNvPr>
          <p:cNvGrpSpPr/>
          <p:nvPr/>
        </p:nvGrpSpPr>
        <p:grpSpPr>
          <a:xfrm>
            <a:off x="2311622" y="1712778"/>
            <a:ext cx="3196345" cy="3579098"/>
            <a:chOff x="1159631" y="2072819"/>
            <a:chExt cx="3196345" cy="3579098"/>
          </a:xfrm>
        </p:grpSpPr>
        <p:cxnSp>
          <p:nvCxnSpPr>
            <p:cNvPr id="23" name="直接箭头连接符 59">
              <a:extLst>
                <a:ext uri="{FF2B5EF4-FFF2-40B4-BE49-F238E27FC236}">
                  <a16:creationId xmlns:a16="http://schemas.microsoft.com/office/drawing/2014/main" id="{AE54674F-82BB-1D48-9A2F-2680120A2A9F}"/>
                </a:ext>
              </a:extLst>
            </p:cNvPr>
            <p:cNvCxnSpPr/>
            <p:nvPr/>
          </p:nvCxnSpPr>
          <p:spPr>
            <a:xfrm flipH="1" flipV="1">
              <a:off x="3222511" y="2476875"/>
              <a:ext cx="122900" cy="110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60">
              <a:extLst>
                <a:ext uri="{FF2B5EF4-FFF2-40B4-BE49-F238E27FC236}">
                  <a16:creationId xmlns:a16="http://schemas.microsoft.com/office/drawing/2014/main" id="{D177335F-0A52-E347-860C-D27E1C7624D1}"/>
                </a:ext>
              </a:extLst>
            </p:cNvPr>
            <p:cNvCxnSpPr/>
            <p:nvPr/>
          </p:nvCxnSpPr>
          <p:spPr>
            <a:xfrm>
              <a:off x="4283968" y="2072819"/>
              <a:ext cx="72008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61">
              <a:extLst>
                <a:ext uri="{FF2B5EF4-FFF2-40B4-BE49-F238E27FC236}">
                  <a16:creationId xmlns:a16="http://schemas.microsoft.com/office/drawing/2014/main" id="{E838F6E7-88EF-AC45-9815-8C77E161FCAE}"/>
                </a:ext>
              </a:extLst>
            </p:cNvPr>
            <p:cNvCxnSpPr/>
            <p:nvPr/>
          </p:nvCxnSpPr>
          <p:spPr>
            <a:xfrm flipH="1" flipV="1">
              <a:off x="1619672" y="4254175"/>
              <a:ext cx="122900" cy="110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62">
              <a:extLst>
                <a:ext uri="{FF2B5EF4-FFF2-40B4-BE49-F238E27FC236}">
                  <a16:creationId xmlns:a16="http://schemas.microsoft.com/office/drawing/2014/main" id="{29698D5C-0DC0-9D4C-8B21-5CF249E1E3A5}"/>
                </a:ext>
              </a:extLst>
            </p:cNvPr>
            <p:cNvCxnSpPr/>
            <p:nvPr/>
          </p:nvCxnSpPr>
          <p:spPr>
            <a:xfrm>
              <a:off x="2483768" y="3356992"/>
              <a:ext cx="144016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63">
              <a:extLst>
                <a:ext uri="{FF2B5EF4-FFF2-40B4-BE49-F238E27FC236}">
                  <a16:creationId xmlns:a16="http://schemas.microsoft.com/office/drawing/2014/main" id="{D1C91C2A-BF7A-BE4F-B102-F6D102C0C27A}"/>
                </a:ext>
              </a:extLst>
            </p:cNvPr>
            <p:cNvCxnSpPr/>
            <p:nvPr/>
          </p:nvCxnSpPr>
          <p:spPr>
            <a:xfrm>
              <a:off x="1159631" y="5579909"/>
              <a:ext cx="14401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6FBC37D1-A151-DA49-9B9B-9C68CE72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054" y="827381"/>
            <a:ext cx="3600400" cy="25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86">
            <a:extLst>
              <a:ext uri="{FF2B5EF4-FFF2-40B4-BE49-F238E27FC236}">
                <a16:creationId xmlns:a16="http://schemas.microsoft.com/office/drawing/2014/main" id="{A6E27183-6FF9-8242-A15A-8E0911C83711}"/>
              </a:ext>
            </a:extLst>
          </p:cNvPr>
          <p:cNvSpPr txBox="1"/>
          <p:nvPr/>
        </p:nvSpPr>
        <p:spPr>
          <a:xfrm>
            <a:off x="5075919" y="4571796"/>
            <a:ext cx="16209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T0 shifted by: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-50 ns: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-20 ns: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10 ns: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20 ns: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87">
            <a:extLst>
              <a:ext uri="{FF2B5EF4-FFF2-40B4-BE49-F238E27FC236}">
                <a16:creationId xmlns:a16="http://schemas.microsoft.com/office/drawing/2014/main" id="{7C5EC0B6-F5AD-2B4F-9EBA-0C9224004CF7}"/>
              </a:ext>
            </a:extLst>
          </p:cNvPr>
          <p:cNvSpPr txBox="1"/>
          <p:nvPr/>
        </p:nvSpPr>
        <p:spPr>
          <a:xfrm>
            <a:off x="7394691" y="4571796"/>
            <a:ext cx="16305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Extracted T0: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-47.0±4.0 ns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-19.8±2.1 ns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9.4±2.5 ns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19.0±2.3 ns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88">
            <a:extLst>
              <a:ext uri="{FF2B5EF4-FFF2-40B4-BE49-F238E27FC236}">
                <a16:creationId xmlns:a16="http://schemas.microsoft.com/office/drawing/2014/main" id="{B5DE288D-C304-5741-8C10-C58031EF7D26}"/>
              </a:ext>
            </a:extLst>
          </p:cNvPr>
          <p:cNvSpPr txBox="1"/>
          <p:nvPr/>
        </p:nvSpPr>
        <p:spPr>
          <a:xfrm>
            <a:off x="4571862" y="3491676"/>
            <a:ext cx="5078634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T0 shift =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Ʃdi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/N  /  const      (N: number of hits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: signed distance of circle to track)	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5F3C3-7355-6F47-A625-A7569DA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E30B21-C4C4-DA40-8F1D-DEB57939E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CEC5DF48-73E1-E546-906C-04F082963EFC}"/>
              </a:ext>
            </a:extLst>
          </p:cNvPr>
          <p:cNvSpPr/>
          <p:nvPr/>
        </p:nvSpPr>
        <p:spPr>
          <a:xfrm>
            <a:off x="2080900" y="4158129"/>
            <a:ext cx="6215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zh-CN" sz="2400" dirty="0">
                <a:latin typeface="+mn-lt"/>
                <a:cs typeface="Times New Roman" pitchFamily="18" charset="0"/>
              </a:rPr>
              <a:t>Efficiency &gt; 90 %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zh-CN" sz="2400" dirty="0">
                <a:latin typeface="+mn-lt"/>
                <a:cs typeface="Times New Roman" pitchFamily="18" charset="0"/>
              </a:rPr>
              <a:t>σ</a:t>
            </a:r>
            <a:r>
              <a:rPr lang="en-US" altLang="zh-CN" sz="2400" baseline="-25000" dirty="0" err="1">
                <a:latin typeface="+mn-lt"/>
                <a:cs typeface="Times New Roman" pitchFamily="18" charset="0"/>
              </a:rPr>
              <a:t>pt</a:t>
            </a:r>
            <a:r>
              <a:rPr lang="en-US" altLang="zh-CN" sz="2400" dirty="0">
                <a:latin typeface="+mn-lt"/>
                <a:cs typeface="Times New Roman" pitchFamily="18" charset="0"/>
              </a:rPr>
              <a:t> :  ~ 3.2%     </a:t>
            </a:r>
            <a:r>
              <a:rPr lang="el-GR" altLang="zh-CN" sz="2400" dirty="0">
                <a:latin typeface="+mn-lt"/>
                <a:cs typeface="Times New Roman" pitchFamily="18" charset="0"/>
              </a:rPr>
              <a:t>σ</a:t>
            </a:r>
            <a:r>
              <a:rPr lang="en-US" altLang="zh-CN" sz="2400" baseline="-25000" dirty="0" err="1">
                <a:latin typeface="+mn-lt"/>
                <a:cs typeface="Times New Roman" pitchFamily="18" charset="0"/>
              </a:rPr>
              <a:t>pz</a:t>
            </a:r>
            <a:r>
              <a:rPr lang="en-US" altLang="zh-CN" sz="2400" dirty="0">
                <a:latin typeface="+mn-lt"/>
                <a:cs typeface="Times New Roman" pitchFamily="18" charset="0"/>
              </a:rPr>
              <a:t> : ~ 4.2%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lt"/>
                <a:cs typeface="Times New Roman" pitchFamily="18" charset="0"/>
              </a:rPr>
              <a:t>7 </a:t>
            </a:r>
            <a:r>
              <a:rPr lang="el-GR" altLang="zh-CN" sz="2400" dirty="0">
                <a:latin typeface="+mn-lt"/>
                <a:cs typeface="Times New Roman"/>
              </a:rPr>
              <a:t>μ</a:t>
            </a:r>
            <a:r>
              <a:rPr lang="en-US" altLang="zh-CN" sz="2400" dirty="0">
                <a:latin typeface="+mn-lt"/>
                <a:cs typeface="Times New Roman" pitchFamily="18" charset="0"/>
              </a:rPr>
              <a:t>s/event (6 tracks)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lt"/>
                <a:cs typeface="Times New Roman" pitchFamily="18" charset="0"/>
              </a:rPr>
              <a:t>Tracking strategy in case of missing t</a:t>
            </a:r>
            <a:r>
              <a:rPr lang="en-US" altLang="zh-CN" sz="2400" baseline="-25000" dirty="0">
                <a:latin typeface="+mn-lt"/>
                <a:cs typeface="Times New Roman" pitchFamily="18" charset="0"/>
              </a:rPr>
              <a:t>0</a:t>
            </a:r>
            <a:endParaRPr lang="en-US" altLang="zh-CN" baseline="-25000" dirty="0">
              <a:latin typeface="+mn-lt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1600" dirty="0">
              <a:latin typeface="+mn-lt"/>
              <a:cs typeface="Times New Roman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8A38CB0-D0D5-624B-815E-0FF1E884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0" y="1353102"/>
            <a:ext cx="3556091" cy="244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35714EC-3134-1C45-A3E7-7B9A0341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935" y="1587804"/>
            <a:ext cx="3434315" cy="258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右箭头 8">
            <a:extLst>
              <a:ext uri="{FF2B5EF4-FFF2-40B4-BE49-F238E27FC236}">
                <a16:creationId xmlns:a16="http://schemas.microsoft.com/office/drawing/2014/main" id="{B20901D6-925D-9448-9EDC-77688DB4922C}"/>
              </a:ext>
            </a:extLst>
          </p:cNvPr>
          <p:cNvSpPr/>
          <p:nvPr/>
        </p:nvSpPr>
        <p:spPr>
          <a:xfrm>
            <a:off x="5458148" y="2446395"/>
            <a:ext cx="720080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517C9C-BF9A-F043-8E75-AA221150D6A8}"/>
              </a:ext>
            </a:extLst>
          </p:cNvPr>
          <p:cNvSpPr txBox="1"/>
          <p:nvPr/>
        </p:nvSpPr>
        <p:spPr>
          <a:xfrm rot="20808622">
            <a:off x="7067600" y="1481205"/>
            <a:ext cx="750526" cy="4431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new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3381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CBDC095-1E6A-7B44-B78E-13D58C8D81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707BA55-2894-3F47-B9FC-80CD6769F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FairMQ</a:t>
            </a:r>
            <a:endParaRPr lang="de-DE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CACEF7A9-AD19-0448-83CB-E76936340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7F625D1-35B4-0343-8262-053F2830E6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Multi </a:t>
            </a:r>
            <a:r>
              <a:rPr lang="de-DE" dirty="0" err="1"/>
              <a:t>processing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5334A1-E4CB-F643-82D2-5B89EB1BB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DC5BA0-63F6-044F-96E5-65AF1E827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</p:spPr>
        <p:txBody>
          <a:bodyPr/>
          <a:lstStyle/>
          <a:p>
            <a:pPr>
              <a:defRPr/>
            </a:pPr>
            <a:r>
              <a:rPr lang="de-DE"/>
              <a:t>Seite </a:t>
            </a:r>
            <a:fld id="{F3DC2F9B-1FE2-D54F-A007-4559C60D88D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176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</a:t>
            </a:r>
            <a:r>
              <a:rPr lang="en-US" dirty="0" err="1"/>
              <a:t>FairMQ</a:t>
            </a:r>
            <a:r>
              <a:rPr lang="en-US" dirty="0"/>
              <a:t> with Real Data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3084171" y="4995864"/>
            <a:ext cx="2383601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67" dirty="0">
                <a:solidFill>
                  <a:srgbClr val="F4F4F4"/>
                </a:solidFill>
              </a:rPr>
              <a:t>| Tobias Stockmanns</a:t>
            </a:r>
            <a:endParaRPr lang="de-DE" sz="1867" dirty="0"/>
          </a:p>
        </p:txBody>
      </p:sp>
      <p:sp>
        <p:nvSpPr>
          <p:cNvPr id="2" name="Textfeld 1"/>
          <p:cNvSpPr txBox="1"/>
          <p:nvPr/>
        </p:nvSpPr>
        <p:spPr>
          <a:xfrm>
            <a:off x="2543605" y="314096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u="sng" dirty="0">
                <a:solidFill>
                  <a:schemeClr val="bg1"/>
                </a:solidFill>
              </a:rPr>
              <a:t>   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8" name="Picture 1" descr="IMG_1816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671" y="980729"/>
            <a:ext cx="5376596" cy="38160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71531" y="4869160"/>
            <a:ext cx="9121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Parallel readout of 4 pixel detectors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Readout done by 4 FPGA boards sending their data to two PCs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On the PC </a:t>
            </a:r>
            <a:r>
              <a:rPr lang="en-US" dirty="0" err="1"/>
              <a:t>bitstream</a:t>
            </a:r>
            <a:r>
              <a:rPr lang="en-US" dirty="0"/>
              <a:t> converted into raw data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Raw data send via </a:t>
            </a:r>
            <a:r>
              <a:rPr lang="en-US" dirty="0" err="1"/>
              <a:t>FairMQ</a:t>
            </a:r>
            <a:r>
              <a:rPr lang="en-US" dirty="0"/>
              <a:t> to a </a:t>
            </a:r>
            <a:r>
              <a:rPr lang="en-US" dirty="0" err="1"/>
              <a:t>FileSink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7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Use MQ to completely process TB data online</a:t>
            </a:r>
          </a:p>
          <a:p>
            <a:pPr>
              <a:buFont typeface="Arial"/>
              <a:buChar char="•"/>
            </a:pPr>
            <a:r>
              <a:rPr lang="en-US" sz="2000" dirty="0"/>
              <a:t>Processing steps: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Convert raw data into </a:t>
            </a:r>
            <a:r>
              <a:rPr lang="en-US" dirty="0" err="1">
                <a:solidFill>
                  <a:srgbClr val="000090"/>
                </a:solidFill>
              </a:rPr>
              <a:t>Digis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Sort by time stamp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Build “event”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Find cluster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Convert </a:t>
            </a:r>
            <a:r>
              <a:rPr lang="en-US" dirty="0" err="1">
                <a:solidFill>
                  <a:srgbClr val="000090"/>
                </a:solidFill>
              </a:rPr>
              <a:t>Digis</a:t>
            </a:r>
            <a:r>
              <a:rPr lang="en-US" dirty="0">
                <a:solidFill>
                  <a:srgbClr val="000090"/>
                </a:solidFill>
              </a:rPr>
              <a:t> into Hits</a:t>
            </a:r>
          </a:p>
          <a:p>
            <a:pPr lvl="1">
              <a:buFont typeface="Arial"/>
              <a:buChar char="•"/>
            </a:pPr>
            <a:r>
              <a:rPr lang="en-US" dirty="0"/>
              <a:t>Combine data stream of all four ASICs</a:t>
            </a:r>
          </a:p>
          <a:p>
            <a:pPr lvl="1">
              <a:buFont typeface="Arial"/>
              <a:buChar char="•"/>
            </a:pPr>
            <a:r>
              <a:rPr lang="en-US" dirty="0"/>
              <a:t>Build global event</a:t>
            </a:r>
          </a:p>
          <a:p>
            <a:pPr lvl="1">
              <a:buFont typeface="Arial"/>
              <a:buChar char="•"/>
            </a:pPr>
            <a:r>
              <a:rPr lang="en-US" dirty="0"/>
              <a:t>Find Tracks</a:t>
            </a:r>
          </a:p>
          <a:p>
            <a:pPr lvl="1">
              <a:buFont typeface="Arial"/>
              <a:buChar char="•"/>
            </a:pPr>
            <a:r>
              <a:rPr lang="en-US" dirty="0"/>
              <a:t>Fit Tracks</a:t>
            </a:r>
          </a:p>
        </p:txBody>
      </p:sp>
      <p:sp>
        <p:nvSpPr>
          <p:cNvPr id="2" name="Geschweifte Klammer rechts 1"/>
          <p:cNvSpPr/>
          <p:nvPr/>
        </p:nvSpPr>
        <p:spPr>
          <a:xfrm>
            <a:off x="8016213" y="1844824"/>
            <a:ext cx="672075" cy="254428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9264352" y="256490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Single FE</a:t>
            </a:r>
          </a:p>
        </p:txBody>
      </p:sp>
    </p:spTree>
    <p:extLst>
      <p:ext uri="{BB962C8B-B14F-4D97-AF65-F5344CB8AC3E}">
        <p14:creationId xmlns:p14="http://schemas.microsoft.com/office/powerpoint/2010/main" val="451309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Front-End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007435" y="2420888"/>
            <a:ext cx="1152128" cy="8423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Raw Data Sampler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43605" y="2946648"/>
            <a:ext cx="1152128" cy="8423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Raw to </a:t>
            </a:r>
            <a:r>
              <a:rPr lang="en-US" sz="1867" dirty="0" err="1"/>
              <a:t>Digi</a:t>
            </a:r>
            <a:endParaRPr lang="en-US" sz="1867" dirty="0"/>
          </a:p>
        </p:txBody>
      </p:sp>
      <p:sp>
        <p:nvSpPr>
          <p:cNvPr id="13" name="Rechteck 12"/>
          <p:cNvSpPr/>
          <p:nvPr/>
        </p:nvSpPr>
        <p:spPr>
          <a:xfrm>
            <a:off x="3983765" y="2946648"/>
            <a:ext cx="1152128" cy="84239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/>
              <a:t>Dupli-cator</a:t>
            </a:r>
            <a:endParaRPr lang="en-US" sz="1867" dirty="0"/>
          </a:p>
        </p:txBody>
      </p:sp>
      <p:sp>
        <p:nvSpPr>
          <p:cNvPr id="14" name="Rechteck 13"/>
          <p:cNvSpPr/>
          <p:nvPr/>
        </p:nvSpPr>
        <p:spPr>
          <a:xfrm>
            <a:off x="5519936" y="2946648"/>
            <a:ext cx="1152128" cy="84239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/>
              <a:t>Distri-butor</a:t>
            </a:r>
            <a:endParaRPr lang="en-US" sz="1867" dirty="0"/>
          </a:p>
        </p:txBody>
      </p:sp>
      <p:sp>
        <p:nvSpPr>
          <p:cNvPr id="15" name="Rechteck 14"/>
          <p:cNvSpPr/>
          <p:nvPr/>
        </p:nvSpPr>
        <p:spPr>
          <a:xfrm>
            <a:off x="7248128" y="1938536"/>
            <a:ext cx="1152128" cy="8423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Sorter</a:t>
            </a:r>
          </a:p>
        </p:txBody>
      </p:sp>
      <p:sp>
        <p:nvSpPr>
          <p:cNvPr id="16" name="Rechteck 15"/>
          <p:cNvSpPr/>
          <p:nvPr/>
        </p:nvSpPr>
        <p:spPr>
          <a:xfrm>
            <a:off x="7248128" y="2946648"/>
            <a:ext cx="1152128" cy="8423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Sorter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7248128" y="3954760"/>
            <a:ext cx="1152128" cy="8423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Sorter</a:t>
            </a:r>
          </a:p>
        </p:txBody>
      </p:sp>
      <p:sp>
        <p:nvSpPr>
          <p:cNvPr id="18" name="Rechteck 17"/>
          <p:cNvSpPr/>
          <p:nvPr/>
        </p:nvSpPr>
        <p:spPr>
          <a:xfrm>
            <a:off x="9072331" y="2946648"/>
            <a:ext cx="1152128" cy="84239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Merger</a:t>
            </a:r>
          </a:p>
        </p:txBody>
      </p:sp>
      <p:sp>
        <p:nvSpPr>
          <p:cNvPr id="19" name="Rechteck 18"/>
          <p:cNvSpPr/>
          <p:nvPr/>
        </p:nvSpPr>
        <p:spPr>
          <a:xfrm>
            <a:off x="3983765" y="4026768"/>
            <a:ext cx="1152128" cy="8423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File Sink</a:t>
            </a:r>
          </a:p>
        </p:txBody>
      </p:sp>
      <p:sp>
        <p:nvSpPr>
          <p:cNvPr id="20" name="Rechteck 19"/>
          <p:cNvSpPr/>
          <p:nvPr/>
        </p:nvSpPr>
        <p:spPr>
          <a:xfrm>
            <a:off x="3983765" y="1866528"/>
            <a:ext cx="1152128" cy="842392"/>
          </a:xfrm>
          <a:prstGeom prst="rect">
            <a:avLst/>
          </a:prstGeom>
          <a:solidFill>
            <a:srgbClr val="F0B47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Online</a:t>
            </a:r>
          </a:p>
        </p:txBody>
      </p:sp>
      <p:cxnSp>
        <p:nvCxnSpPr>
          <p:cNvPr id="35" name="Gerade Verbindung mit Pfeil 34"/>
          <p:cNvCxnSpPr>
            <a:stCxn id="4" idx="3"/>
            <a:endCxn id="12" idx="1"/>
          </p:cNvCxnSpPr>
          <p:nvPr/>
        </p:nvCxnSpPr>
        <p:spPr>
          <a:xfrm>
            <a:off x="2159563" y="2842084"/>
            <a:ext cx="384043" cy="5257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3695733" y="3378696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5135893" y="3378696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endCxn id="16" idx="1"/>
          </p:cNvCxnSpPr>
          <p:nvPr/>
        </p:nvCxnSpPr>
        <p:spPr>
          <a:xfrm flipV="1">
            <a:off x="6672064" y="3367845"/>
            <a:ext cx="576064" cy="108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endCxn id="18" idx="1"/>
          </p:cNvCxnSpPr>
          <p:nvPr/>
        </p:nvCxnSpPr>
        <p:spPr>
          <a:xfrm flipV="1">
            <a:off x="8400256" y="3367845"/>
            <a:ext cx="672075" cy="108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4559829" y="2730624"/>
            <a:ext cx="0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>
            <a:stCxn id="13" idx="2"/>
            <a:endCxn id="19" idx="0"/>
          </p:cNvCxnSpPr>
          <p:nvPr/>
        </p:nvCxnSpPr>
        <p:spPr>
          <a:xfrm>
            <a:off x="4559829" y="3789040"/>
            <a:ext cx="0" cy="2377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winkelte Verbindung 49"/>
          <p:cNvCxnSpPr>
            <a:stCxn id="14" idx="3"/>
            <a:endCxn id="17" idx="1"/>
          </p:cNvCxnSpPr>
          <p:nvPr/>
        </p:nvCxnSpPr>
        <p:spPr>
          <a:xfrm>
            <a:off x="6672064" y="3367844"/>
            <a:ext cx="576064" cy="1008112"/>
          </a:xfrm>
          <a:prstGeom prst="bent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 Verbindung 51"/>
          <p:cNvCxnSpPr>
            <a:stCxn id="14" idx="3"/>
            <a:endCxn id="15" idx="1"/>
          </p:cNvCxnSpPr>
          <p:nvPr/>
        </p:nvCxnSpPr>
        <p:spPr>
          <a:xfrm flipV="1">
            <a:off x="6672064" y="2359732"/>
            <a:ext cx="576064" cy="100811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/>
          <p:cNvCxnSpPr>
            <a:stCxn id="15" idx="3"/>
            <a:endCxn id="18" idx="1"/>
          </p:cNvCxnSpPr>
          <p:nvPr/>
        </p:nvCxnSpPr>
        <p:spPr>
          <a:xfrm>
            <a:off x="8400256" y="2359732"/>
            <a:ext cx="672075" cy="100811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 Verbindung 58"/>
          <p:cNvCxnSpPr>
            <a:stCxn id="17" idx="3"/>
            <a:endCxn id="18" idx="1"/>
          </p:cNvCxnSpPr>
          <p:nvPr/>
        </p:nvCxnSpPr>
        <p:spPr>
          <a:xfrm flipV="1">
            <a:off x="8400256" y="3367844"/>
            <a:ext cx="672075" cy="100811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10608501" y="2946648"/>
            <a:ext cx="1152128" cy="842392"/>
          </a:xfrm>
          <a:prstGeom prst="rect">
            <a:avLst/>
          </a:prstGeom>
          <a:solidFill>
            <a:srgbClr val="0000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/>
              <a:t>Digi</a:t>
            </a:r>
            <a:r>
              <a:rPr lang="en-US" sz="1867" dirty="0"/>
              <a:t> to Hit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10224459" y="3367844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11807957" y="3356992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1007435" y="3501008"/>
            <a:ext cx="1152128" cy="842392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TB Data</a:t>
            </a:r>
          </a:p>
        </p:txBody>
      </p:sp>
      <p:cxnSp>
        <p:nvCxnSpPr>
          <p:cNvPr id="32" name="Gerade Verbindung mit Pfeil 31"/>
          <p:cNvCxnSpPr>
            <a:stCxn id="31" idx="3"/>
            <a:endCxn id="12" idx="1"/>
          </p:cNvCxnSpPr>
          <p:nvPr/>
        </p:nvCxnSpPr>
        <p:spPr>
          <a:xfrm flipV="1">
            <a:off x="2159563" y="3367844"/>
            <a:ext cx="384043" cy="5543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10608501" y="1844824"/>
            <a:ext cx="1152128" cy="842392"/>
          </a:xfrm>
          <a:prstGeom prst="rect">
            <a:avLst/>
          </a:prstGeom>
          <a:solidFill>
            <a:srgbClr val="F0B47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1"/>
                </a:solidFill>
              </a:rPr>
              <a:t>Online</a:t>
            </a:r>
          </a:p>
        </p:txBody>
      </p:sp>
      <p:cxnSp>
        <p:nvCxnSpPr>
          <p:cNvPr id="33" name="Gerade Verbindung mit Pfeil 32"/>
          <p:cNvCxnSpPr/>
          <p:nvPr/>
        </p:nvCxnSpPr>
        <p:spPr>
          <a:xfrm flipV="1">
            <a:off x="11184565" y="2708920"/>
            <a:ext cx="0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911424" y="5507940"/>
            <a:ext cx="480053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39" name="Rechteck 38"/>
          <p:cNvSpPr/>
          <p:nvPr/>
        </p:nvSpPr>
        <p:spPr>
          <a:xfrm>
            <a:off x="911424" y="5939988"/>
            <a:ext cx="480053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41" name="Rechteck 40"/>
          <p:cNvSpPr/>
          <p:nvPr/>
        </p:nvSpPr>
        <p:spPr>
          <a:xfrm>
            <a:off x="4013675" y="5517232"/>
            <a:ext cx="480053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" name="Textfeld 4"/>
          <p:cNvSpPr txBox="1"/>
          <p:nvPr/>
        </p:nvSpPr>
        <p:spPr>
          <a:xfrm>
            <a:off x="1487488" y="543593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487488" y="586798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handling</a:t>
            </a:r>
          </a:p>
        </p:txBody>
      </p:sp>
      <p:sp>
        <p:nvSpPr>
          <p:cNvPr id="43" name="Rechteck 42"/>
          <p:cNvSpPr/>
          <p:nvPr/>
        </p:nvSpPr>
        <p:spPr>
          <a:xfrm>
            <a:off x="4013675" y="5949280"/>
            <a:ext cx="480053" cy="288032"/>
          </a:xfrm>
          <a:prstGeom prst="rect">
            <a:avLst/>
          </a:prstGeom>
          <a:solidFill>
            <a:srgbClr val="F0B47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45" name="Textfeld 44"/>
          <p:cNvSpPr txBox="1"/>
          <p:nvPr/>
        </p:nvSpPr>
        <p:spPr>
          <a:xfrm>
            <a:off x="4589739" y="587727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4589739" y="544522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3319501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Distributor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/>
          </p:nvPr>
        </p:nvGraphicFramePr>
        <p:xfrm>
          <a:off x="1007435" y="1124744"/>
          <a:ext cx="10369152" cy="46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88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after sorting</a:t>
            </a: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/>
          </p:nvPr>
        </p:nvGraphicFramePr>
        <p:xfrm>
          <a:off x="1008000" y="1123200"/>
          <a:ext cx="10272576" cy="4754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021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Front-Ends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28800" y="1196753"/>
            <a:ext cx="10363200" cy="5019692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007435" y="1268760"/>
            <a:ext cx="5568619" cy="986408"/>
            <a:chOff x="755576" y="1866528"/>
            <a:chExt cx="8388424" cy="3002632"/>
          </a:xfrm>
        </p:grpSpPr>
        <p:sp>
          <p:nvSpPr>
            <p:cNvPr id="4" name="Rechteck 3"/>
            <p:cNvSpPr/>
            <p:nvPr/>
          </p:nvSpPr>
          <p:spPr>
            <a:xfrm>
              <a:off x="755576" y="242088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Data Sampler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907704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to </a:t>
              </a:r>
              <a:r>
                <a:rPr lang="en-US" sz="667" dirty="0" err="1"/>
                <a:t>Digi</a:t>
              </a:r>
              <a:endParaRPr lang="en-US" sz="667" dirty="0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2987824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Dupli-cator</a:t>
              </a:r>
              <a:endParaRPr lang="en-US" sz="667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4139952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Distri-butor</a:t>
              </a:r>
              <a:endParaRPr lang="en-US" sz="667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436096" y="1938536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5436096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5436096" y="3954760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6804248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Merger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2987824" y="402676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File Sink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2987824" y="1866528"/>
              <a:ext cx="864096" cy="842392"/>
            </a:xfrm>
            <a:prstGeom prst="rect">
              <a:avLst/>
            </a:prstGeom>
            <a:solidFill>
              <a:srgbClr val="8000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Online</a:t>
              </a:r>
            </a:p>
          </p:txBody>
        </p:sp>
        <p:cxnSp>
          <p:nvCxnSpPr>
            <p:cNvPr id="35" name="Gerade Verbindung mit Pfeil 34"/>
            <p:cNvCxnSpPr>
              <a:stCxn id="4" idx="3"/>
              <a:endCxn id="12" idx="1"/>
            </p:cNvCxnSpPr>
            <p:nvPr/>
          </p:nvCxnSpPr>
          <p:spPr>
            <a:xfrm>
              <a:off x="1619672" y="2842084"/>
              <a:ext cx="288032" cy="5257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>
              <a:off x="277180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>
              <a:off x="385192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>
              <a:endCxn id="16" idx="1"/>
            </p:cNvCxnSpPr>
            <p:nvPr/>
          </p:nvCxnSpPr>
          <p:spPr>
            <a:xfrm flipV="1">
              <a:off x="5004048" y="3367844"/>
              <a:ext cx="432048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>
              <a:endCxn id="18" idx="1"/>
            </p:cNvCxnSpPr>
            <p:nvPr/>
          </p:nvCxnSpPr>
          <p:spPr>
            <a:xfrm flipV="1">
              <a:off x="6300192" y="3367844"/>
              <a:ext cx="504056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V="1">
              <a:off x="3419872" y="2730624"/>
              <a:ext cx="0" cy="21602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>
              <a:stCxn id="13" idx="2"/>
              <a:endCxn id="19" idx="0"/>
            </p:cNvCxnSpPr>
            <p:nvPr/>
          </p:nvCxnSpPr>
          <p:spPr>
            <a:xfrm>
              <a:off x="3419872" y="3789040"/>
              <a:ext cx="0" cy="237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14" idx="3"/>
              <a:endCxn id="17" idx="1"/>
            </p:cNvCxnSpPr>
            <p:nvPr/>
          </p:nvCxnSpPr>
          <p:spPr>
            <a:xfrm>
              <a:off x="5004048" y="3367844"/>
              <a:ext cx="432048" cy="1008112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winkelte Verbindung 51"/>
            <p:cNvCxnSpPr>
              <a:stCxn id="14" idx="3"/>
              <a:endCxn id="15" idx="1"/>
            </p:cNvCxnSpPr>
            <p:nvPr/>
          </p:nvCxnSpPr>
          <p:spPr>
            <a:xfrm flipV="1">
              <a:off x="5004048" y="2359732"/>
              <a:ext cx="432048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winkelte Verbindung 54"/>
            <p:cNvCxnSpPr>
              <a:stCxn id="15" idx="3"/>
              <a:endCxn id="18" idx="1"/>
            </p:cNvCxnSpPr>
            <p:nvPr/>
          </p:nvCxnSpPr>
          <p:spPr>
            <a:xfrm>
              <a:off x="6300192" y="2359732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winkelte Verbindung 58"/>
            <p:cNvCxnSpPr>
              <a:stCxn id="17" idx="3"/>
              <a:endCxn id="18" idx="1"/>
            </p:cNvCxnSpPr>
            <p:nvPr/>
          </p:nvCxnSpPr>
          <p:spPr>
            <a:xfrm flipV="1">
              <a:off x="6300192" y="3367844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7956376" y="2946648"/>
              <a:ext cx="864096" cy="842392"/>
            </a:xfrm>
            <a:prstGeom prst="rect">
              <a:avLst/>
            </a:prstGeom>
            <a:solidFill>
              <a:srgbClr val="00009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Digi</a:t>
              </a:r>
              <a:r>
                <a:rPr lang="en-US" sz="667" dirty="0"/>
                <a:t> to Hit</a:t>
              </a: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>
              <a:off x="7668344" y="3367844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>
              <a:off x="8855968" y="3356992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hteck 30"/>
            <p:cNvSpPr/>
            <p:nvPr/>
          </p:nvSpPr>
          <p:spPr>
            <a:xfrm>
              <a:off x="755576" y="3501008"/>
              <a:ext cx="864096" cy="842392"/>
            </a:xfrm>
            <a:prstGeom prst="rect">
              <a:avLst/>
            </a:prstGeom>
            <a:solidFill>
              <a:srgbClr val="99CC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TB Data</a:t>
              </a:r>
            </a:p>
          </p:txBody>
        </p:sp>
        <p:cxnSp>
          <p:nvCxnSpPr>
            <p:cNvPr id="32" name="Gerade Verbindung mit Pfeil 31"/>
            <p:cNvCxnSpPr>
              <a:stCxn id="31" idx="3"/>
              <a:endCxn id="12" idx="1"/>
            </p:cNvCxnSpPr>
            <p:nvPr/>
          </p:nvCxnSpPr>
          <p:spPr>
            <a:xfrm flipV="1">
              <a:off x="1619672" y="3367844"/>
              <a:ext cx="288032" cy="554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32"/>
          <p:cNvGrpSpPr/>
          <p:nvPr/>
        </p:nvGrpSpPr>
        <p:grpSpPr>
          <a:xfrm>
            <a:off x="1007435" y="2514600"/>
            <a:ext cx="5568619" cy="986408"/>
            <a:chOff x="755576" y="1866528"/>
            <a:chExt cx="8388424" cy="3002632"/>
          </a:xfrm>
        </p:grpSpPr>
        <p:sp>
          <p:nvSpPr>
            <p:cNvPr id="34" name="Rechteck 33"/>
            <p:cNvSpPr/>
            <p:nvPr/>
          </p:nvSpPr>
          <p:spPr>
            <a:xfrm>
              <a:off x="755576" y="242088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Data Sampler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1907704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to </a:t>
              </a:r>
              <a:r>
                <a:rPr lang="en-US" sz="667" dirty="0" err="1"/>
                <a:t>Digi</a:t>
              </a:r>
              <a:endParaRPr lang="en-US" sz="667" dirty="0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2987824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Dupli-cator</a:t>
              </a:r>
              <a:endParaRPr lang="en-US" sz="667" dirty="0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4139952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Distri-butor</a:t>
              </a:r>
              <a:endParaRPr lang="en-US" sz="667" dirty="0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5436096" y="1938536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5436096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47" name="Rechteck 46"/>
            <p:cNvSpPr/>
            <p:nvPr/>
          </p:nvSpPr>
          <p:spPr>
            <a:xfrm>
              <a:off x="5436096" y="3954760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48" name="Rechteck 47"/>
            <p:cNvSpPr/>
            <p:nvPr/>
          </p:nvSpPr>
          <p:spPr>
            <a:xfrm>
              <a:off x="6804248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Merger</a:t>
              </a:r>
            </a:p>
          </p:txBody>
        </p:sp>
        <p:sp>
          <p:nvSpPr>
            <p:cNvPr id="49" name="Rechteck 48"/>
            <p:cNvSpPr/>
            <p:nvPr/>
          </p:nvSpPr>
          <p:spPr>
            <a:xfrm>
              <a:off x="2987824" y="402676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File Sink</a:t>
              </a:r>
            </a:p>
          </p:txBody>
        </p:sp>
        <p:sp>
          <p:nvSpPr>
            <p:cNvPr id="51" name="Rechteck 50"/>
            <p:cNvSpPr/>
            <p:nvPr/>
          </p:nvSpPr>
          <p:spPr>
            <a:xfrm>
              <a:off x="2987824" y="1866528"/>
              <a:ext cx="864096" cy="842392"/>
            </a:xfrm>
            <a:prstGeom prst="rect">
              <a:avLst/>
            </a:prstGeom>
            <a:solidFill>
              <a:srgbClr val="8000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Online</a:t>
              </a:r>
            </a:p>
          </p:txBody>
        </p:sp>
        <p:cxnSp>
          <p:nvCxnSpPr>
            <p:cNvPr id="53" name="Gerade Verbindung mit Pfeil 52"/>
            <p:cNvCxnSpPr>
              <a:stCxn id="34" idx="3"/>
              <a:endCxn id="39" idx="1"/>
            </p:cNvCxnSpPr>
            <p:nvPr/>
          </p:nvCxnSpPr>
          <p:spPr>
            <a:xfrm>
              <a:off x="1619672" y="2842084"/>
              <a:ext cx="288032" cy="5257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277180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>
              <a:off x="385192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>
              <a:endCxn id="45" idx="1"/>
            </p:cNvCxnSpPr>
            <p:nvPr/>
          </p:nvCxnSpPr>
          <p:spPr>
            <a:xfrm flipV="1">
              <a:off x="5004048" y="3367844"/>
              <a:ext cx="432048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>
              <a:endCxn id="48" idx="1"/>
            </p:cNvCxnSpPr>
            <p:nvPr/>
          </p:nvCxnSpPr>
          <p:spPr>
            <a:xfrm flipV="1">
              <a:off x="6300192" y="3367844"/>
              <a:ext cx="504056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V="1">
              <a:off x="3419872" y="2730624"/>
              <a:ext cx="0" cy="21602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>
              <a:stCxn id="41" idx="2"/>
              <a:endCxn id="49" idx="0"/>
            </p:cNvCxnSpPr>
            <p:nvPr/>
          </p:nvCxnSpPr>
          <p:spPr>
            <a:xfrm>
              <a:off x="3419872" y="3789040"/>
              <a:ext cx="0" cy="237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winkelte Verbindung 61"/>
            <p:cNvCxnSpPr>
              <a:stCxn id="42" idx="3"/>
              <a:endCxn id="47" idx="1"/>
            </p:cNvCxnSpPr>
            <p:nvPr/>
          </p:nvCxnSpPr>
          <p:spPr>
            <a:xfrm>
              <a:off x="5004048" y="3367844"/>
              <a:ext cx="432048" cy="1008112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winkelte Verbindung 62"/>
            <p:cNvCxnSpPr>
              <a:stCxn id="42" idx="3"/>
              <a:endCxn id="43" idx="1"/>
            </p:cNvCxnSpPr>
            <p:nvPr/>
          </p:nvCxnSpPr>
          <p:spPr>
            <a:xfrm flipV="1">
              <a:off x="5004048" y="2359732"/>
              <a:ext cx="432048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winkelte Verbindung 63"/>
            <p:cNvCxnSpPr>
              <a:stCxn id="43" idx="3"/>
              <a:endCxn id="48" idx="1"/>
            </p:cNvCxnSpPr>
            <p:nvPr/>
          </p:nvCxnSpPr>
          <p:spPr>
            <a:xfrm>
              <a:off x="6300192" y="2359732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winkelte Verbindung 64"/>
            <p:cNvCxnSpPr>
              <a:stCxn id="47" idx="3"/>
              <a:endCxn id="48" idx="1"/>
            </p:cNvCxnSpPr>
            <p:nvPr/>
          </p:nvCxnSpPr>
          <p:spPr>
            <a:xfrm flipV="1">
              <a:off x="6300192" y="3367844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hteck 65"/>
            <p:cNvSpPr/>
            <p:nvPr/>
          </p:nvSpPr>
          <p:spPr>
            <a:xfrm>
              <a:off x="7956376" y="2946648"/>
              <a:ext cx="864096" cy="842392"/>
            </a:xfrm>
            <a:prstGeom prst="rect">
              <a:avLst/>
            </a:prstGeom>
            <a:solidFill>
              <a:srgbClr val="00009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Digi</a:t>
              </a:r>
              <a:r>
                <a:rPr lang="en-US" sz="667" dirty="0"/>
                <a:t> to Hit</a:t>
              </a:r>
            </a:p>
          </p:txBody>
        </p:sp>
        <p:cxnSp>
          <p:nvCxnSpPr>
            <p:cNvPr id="67" name="Gerade Verbindung mit Pfeil 66"/>
            <p:cNvCxnSpPr/>
            <p:nvPr/>
          </p:nvCxnSpPr>
          <p:spPr>
            <a:xfrm>
              <a:off x="7668344" y="3367844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/>
          </p:nvCxnSpPr>
          <p:spPr>
            <a:xfrm>
              <a:off x="8855968" y="3356992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hteck 68"/>
            <p:cNvSpPr/>
            <p:nvPr/>
          </p:nvSpPr>
          <p:spPr>
            <a:xfrm>
              <a:off x="755576" y="3501008"/>
              <a:ext cx="864096" cy="842392"/>
            </a:xfrm>
            <a:prstGeom prst="rect">
              <a:avLst/>
            </a:prstGeom>
            <a:solidFill>
              <a:srgbClr val="99CC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TB Data</a:t>
              </a:r>
            </a:p>
          </p:txBody>
        </p:sp>
        <p:cxnSp>
          <p:nvCxnSpPr>
            <p:cNvPr id="70" name="Gerade Verbindung mit Pfeil 69"/>
            <p:cNvCxnSpPr>
              <a:stCxn id="69" idx="3"/>
              <a:endCxn id="39" idx="1"/>
            </p:cNvCxnSpPr>
            <p:nvPr/>
          </p:nvCxnSpPr>
          <p:spPr>
            <a:xfrm flipV="1">
              <a:off x="1619672" y="3367844"/>
              <a:ext cx="288032" cy="554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ung 70"/>
          <p:cNvGrpSpPr/>
          <p:nvPr/>
        </p:nvGrpSpPr>
        <p:grpSpPr>
          <a:xfrm>
            <a:off x="1007435" y="3789040"/>
            <a:ext cx="5568619" cy="986408"/>
            <a:chOff x="755576" y="1866528"/>
            <a:chExt cx="8388424" cy="3002632"/>
          </a:xfrm>
        </p:grpSpPr>
        <p:sp>
          <p:nvSpPr>
            <p:cNvPr id="72" name="Rechteck 71"/>
            <p:cNvSpPr/>
            <p:nvPr/>
          </p:nvSpPr>
          <p:spPr>
            <a:xfrm>
              <a:off x="755576" y="242088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Data Sampler</a:t>
              </a:r>
            </a:p>
          </p:txBody>
        </p:sp>
        <p:sp>
          <p:nvSpPr>
            <p:cNvPr id="73" name="Rechteck 72"/>
            <p:cNvSpPr/>
            <p:nvPr/>
          </p:nvSpPr>
          <p:spPr>
            <a:xfrm>
              <a:off x="1907704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to </a:t>
              </a:r>
              <a:r>
                <a:rPr lang="en-US" sz="667" dirty="0" err="1"/>
                <a:t>Digi</a:t>
              </a:r>
              <a:endParaRPr lang="en-US" sz="667" dirty="0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2987824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Dupli-cator</a:t>
              </a:r>
              <a:endParaRPr lang="en-US" sz="667" dirty="0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4139952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Distri-butor</a:t>
              </a:r>
              <a:endParaRPr lang="en-US" sz="667" dirty="0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5436096" y="1938536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77" name="Rechteck 76"/>
            <p:cNvSpPr/>
            <p:nvPr/>
          </p:nvSpPr>
          <p:spPr>
            <a:xfrm>
              <a:off x="5436096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78" name="Rechteck 77"/>
            <p:cNvSpPr/>
            <p:nvPr/>
          </p:nvSpPr>
          <p:spPr>
            <a:xfrm>
              <a:off x="5436096" y="3954760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79" name="Rechteck 78"/>
            <p:cNvSpPr/>
            <p:nvPr/>
          </p:nvSpPr>
          <p:spPr>
            <a:xfrm>
              <a:off x="6804248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Merger</a:t>
              </a:r>
            </a:p>
          </p:txBody>
        </p:sp>
        <p:sp>
          <p:nvSpPr>
            <p:cNvPr id="80" name="Rechteck 79"/>
            <p:cNvSpPr/>
            <p:nvPr/>
          </p:nvSpPr>
          <p:spPr>
            <a:xfrm>
              <a:off x="2987824" y="402676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File Sink</a:t>
              </a:r>
            </a:p>
          </p:txBody>
        </p:sp>
        <p:sp>
          <p:nvSpPr>
            <p:cNvPr id="81" name="Rechteck 80"/>
            <p:cNvSpPr/>
            <p:nvPr/>
          </p:nvSpPr>
          <p:spPr>
            <a:xfrm>
              <a:off x="2987824" y="1866528"/>
              <a:ext cx="864096" cy="842392"/>
            </a:xfrm>
            <a:prstGeom prst="rect">
              <a:avLst/>
            </a:prstGeom>
            <a:solidFill>
              <a:srgbClr val="8000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Online</a:t>
              </a:r>
            </a:p>
          </p:txBody>
        </p:sp>
        <p:cxnSp>
          <p:nvCxnSpPr>
            <p:cNvPr id="82" name="Gerade Verbindung mit Pfeil 81"/>
            <p:cNvCxnSpPr>
              <a:stCxn id="72" idx="3"/>
              <a:endCxn id="73" idx="1"/>
            </p:cNvCxnSpPr>
            <p:nvPr/>
          </p:nvCxnSpPr>
          <p:spPr>
            <a:xfrm>
              <a:off x="1619672" y="2842084"/>
              <a:ext cx="288032" cy="5257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mit Pfeil 82"/>
            <p:cNvCxnSpPr/>
            <p:nvPr/>
          </p:nvCxnSpPr>
          <p:spPr>
            <a:xfrm>
              <a:off x="277180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mit Pfeil 83"/>
            <p:cNvCxnSpPr/>
            <p:nvPr/>
          </p:nvCxnSpPr>
          <p:spPr>
            <a:xfrm>
              <a:off x="385192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>
              <a:endCxn id="77" idx="1"/>
            </p:cNvCxnSpPr>
            <p:nvPr/>
          </p:nvCxnSpPr>
          <p:spPr>
            <a:xfrm flipV="1">
              <a:off x="5004048" y="3367844"/>
              <a:ext cx="432048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85"/>
            <p:cNvCxnSpPr>
              <a:endCxn id="79" idx="1"/>
            </p:cNvCxnSpPr>
            <p:nvPr/>
          </p:nvCxnSpPr>
          <p:spPr>
            <a:xfrm flipV="1">
              <a:off x="6300192" y="3367844"/>
              <a:ext cx="504056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mit Pfeil 86"/>
            <p:cNvCxnSpPr/>
            <p:nvPr/>
          </p:nvCxnSpPr>
          <p:spPr>
            <a:xfrm flipV="1">
              <a:off x="3419872" y="2730624"/>
              <a:ext cx="0" cy="21602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mit Pfeil 87"/>
            <p:cNvCxnSpPr>
              <a:stCxn id="74" idx="2"/>
              <a:endCxn id="80" idx="0"/>
            </p:cNvCxnSpPr>
            <p:nvPr/>
          </p:nvCxnSpPr>
          <p:spPr>
            <a:xfrm>
              <a:off x="3419872" y="3789040"/>
              <a:ext cx="0" cy="237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winkelte Verbindung 88"/>
            <p:cNvCxnSpPr>
              <a:stCxn id="75" idx="3"/>
              <a:endCxn id="78" idx="1"/>
            </p:cNvCxnSpPr>
            <p:nvPr/>
          </p:nvCxnSpPr>
          <p:spPr>
            <a:xfrm>
              <a:off x="5004048" y="3367844"/>
              <a:ext cx="432048" cy="1008112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winkelte Verbindung 89"/>
            <p:cNvCxnSpPr>
              <a:stCxn id="75" idx="3"/>
              <a:endCxn id="76" idx="1"/>
            </p:cNvCxnSpPr>
            <p:nvPr/>
          </p:nvCxnSpPr>
          <p:spPr>
            <a:xfrm flipV="1">
              <a:off x="5004048" y="2359732"/>
              <a:ext cx="432048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winkelte Verbindung 90"/>
            <p:cNvCxnSpPr>
              <a:stCxn id="76" idx="3"/>
              <a:endCxn id="79" idx="1"/>
            </p:cNvCxnSpPr>
            <p:nvPr/>
          </p:nvCxnSpPr>
          <p:spPr>
            <a:xfrm>
              <a:off x="6300192" y="2359732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winkelte Verbindung 91"/>
            <p:cNvCxnSpPr>
              <a:stCxn id="78" idx="3"/>
              <a:endCxn id="79" idx="1"/>
            </p:cNvCxnSpPr>
            <p:nvPr/>
          </p:nvCxnSpPr>
          <p:spPr>
            <a:xfrm flipV="1">
              <a:off x="6300192" y="3367844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hteck 92"/>
            <p:cNvSpPr/>
            <p:nvPr/>
          </p:nvSpPr>
          <p:spPr>
            <a:xfrm>
              <a:off x="7956376" y="2946648"/>
              <a:ext cx="864096" cy="842392"/>
            </a:xfrm>
            <a:prstGeom prst="rect">
              <a:avLst/>
            </a:prstGeom>
            <a:solidFill>
              <a:srgbClr val="00009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Digi</a:t>
              </a:r>
              <a:r>
                <a:rPr lang="en-US" sz="667" dirty="0"/>
                <a:t> to Hit</a:t>
              </a:r>
            </a:p>
          </p:txBody>
        </p:sp>
        <p:cxnSp>
          <p:nvCxnSpPr>
            <p:cNvPr id="94" name="Gerade Verbindung mit Pfeil 93"/>
            <p:cNvCxnSpPr/>
            <p:nvPr/>
          </p:nvCxnSpPr>
          <p:spPr>
            <a:xfrm>
              <a:off x="7668344" y="3367844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/>
          </p:nvCxnSpPr>
          <p:spPr>
            <a:xfrm>
              <a:off x="8855968" y="3356992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hteck 95"/>
            <p:cNvSpPr/>
            <p:nvPr/>
          </p:nvSpPr>
          <p:spPr>
            <a:xfrm>
              <a:off x="755576" y="3501008"/>
              <a:ext cx="864096" cy="842392"/>
            </a:xfrm>
            <a:prstGeom prst="rect">
              <a:avLst/>
            </a:prstGeom>
            <a:solidFill>
              <a:srgbClr val="99CC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TB Data</a:t>
              </a:r>
            </a:p>
          </p:txBody>
        </p:sp>
        <p:cxnSp>
          <p:nvCxnSpPr>
            <p:cNvPr id="97" name="Gerade Verbindung mit Pfeil 96"/>
            <p:cNvCxnSpPr>
              <a:stCxn id="96" idx="3"/>
              <a:endCxn id="73" idx="1"/>
            </p:cNvCxnSpPr>
            <p:nvPr/>
          </p:nvCxnSpPr>
          <p:spPr>
            <a:xfrm flipV="1">
              <a:off x="1619672" y="3367844"/>
              <a:ext cx="288032" cy="554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ung 97"/>
          <p:cNvGrpSpPr/>
          <p:nvPr/>
        </p:nvGrpSpPr>
        <p:grpSpPr>
          <a:xfrm>
            <a:off x="1007435" y="5013176"/>
            <a:ext cx="5568619" cy="986408"/>
            <a:chOff x="755576" y="1866528"/>
            <a:chExt cx="8388424" cy="3002632"/>
          </a:xfrm>
        </p:grpSpPr>
        <p:sp>
          <p:nvSpPr>
            <p:cNvPr id="99" name="Rechteck 98"/>
            <p:cNvSpPr/>
            <p:nvPr/>
          </p:nvSpPr>
          <p:spPr>
            <a:xfrm>
              <a:off x="755576" y="242088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Data Sampler</a:t>
              </a: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1907704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Raw to </a:t>
              </a:r>
              <a:r>
                <a:rPr lang="en-US" sz="667" dirty="0" err="1"/>
                <a:t>Digi</a:t>
              </a:r>
              <a:endParaRPr lang="en-US" sz="667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2987824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Dupli-cator</a:t>
              </a:r>
              <a:endParaRPr lang="en-US" sz="667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4139952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Distri-butor</a:t>
              </a:r>
              <a:endParaRPr lang="en-US" sz="667" dirty="0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5436096" y="1938536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5436096" y="2946648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5436096" y="3954760"/>
              <a:ext cx="864096" cy="842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Sorter</a:t>
              </a:r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6804248" y="2946648"/>
              <a:ext cx="864096" cy="842392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Merger</a:t>
              </a:r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2987824" y="4026768"/>
              <a:ext cx="864096" cy="84239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File Sink</a:t>
              </a:r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2987824" y="1866528"/>
              <a:ext cx="864096" cy="842392"/>
            </a:xfrm>
            <a:prstGeom prst="rect">
              <a:avLst/>
            </a:prstGeom>
            <a:solidFill>
              <a:srgbClr val="8000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Online</a:t>
              </a:r>
            </a:p>
          </p:txBody>
        </p:sp>
        <p:cxnSp>
          <p:nvCxnSpPr>
            <p:cNvPr id="109" name="Gerade Verbindung mit Pfeil 108"/>
            <p:cNvCxnSpPr>
              <a:stCxn id="99" idx="3"/>
              <a:endCxn id="100" idx="1"/>
            </p:cNvCxnSpPr>
            <p:nvPr/>
          </p:nvCxnSpPr>
          <p:spPr>
            <a:xfrm>
              <a:off x="1619672" y="2842084"/>
              <a:ext cx="288032" cy="5257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mit Pfeil 109"/>
            <p:cNvCxnSpPr/>
            <p:nvPr/>
          </p:nvCxnSpPr>
          <p:spPr>
            <a:xfrm>
              <a:off x="277180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mit Pfeil 110"/>
            <p:cNvCxnSpPr/>
            <p:nvPr/>
          </p:nvCxnSpPr>
          <p:spPr>
            <a:xfrm>
              <a:off x="3851920" y="3378696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mit Pfeil 111"/>
            <p:cNvCxnSpPr>
              <a:endCxn id="104" idx="1"/>
            </p:cNvCxnSpPr>
            <p:nvPr/>
          </p:nvCxnSpPr>
          <p:spPr>
            <a:xfrm flipV="1">
              <a:off x="5004048" y="3367844"/>
              <a:ext cx="432048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mit Pfeil 112"/>
            <p:cNvCxnSpPr>
              <a:endCxn id="106" idx="1"/>
            </p:cNvCxnSpPr>
            <p:nvPr/>
          </p:nvCxnSpPr>
          <p:spPr>
            <a:xfrm flipV="1">
              <a:off x="6300192" y="3367844"/>
              <a:ext cx="504056" cy="108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mit Pfeil 113"/>
            <p:cNvCxnSpPr/>
            <p:nvPr/>
          </p:nvCxnSpPr>
          <p:spPr>
            <a:xfrm flipV="1">
              <a:off x="3419872" y="2730624"/>
              <a:ext cx="0" cy="21602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mit Pfeil 114"/>
            <p:cNvCxnSpPr>
              <a:stCxn id="101" idx="2"/>
              <a:endCxn id="107" idx="0"/>
            </p:cNvCxnSpPr>
            <p:nvPr/>
          </p:nvCxnSpPr>
          <p:spPr>
            <a:xfrm>
              <a:off x="3419872" y="3789040"/>
              <a:ext cx="0" cy="237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winkelte Verbindung 115"/>
            <p:cNvCxnSpPr>
              <a:stCxn id="102" idx="3"/>
              <a:endCxn id="105" idx="1"/>
            </p:cNvCxnSpPr>
            <p:nvPr/>
          </p:nvCxnSpPr>
          <p:spPr>
            <a:xfrm>
              <a:off x="5004048" y="3367844"/>
              <a:ext cx="432048" cy="1008112"/>
            </a:xfrm>
            <a:prstGeom prst="bentConnector3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winkelte Verbindung 116"/>
            <p:cNvCxnSpPr>
              <a:stCxn id="102" idx="3"/>
              <a:endCxn id="103" idx="1"/>
            </p:cNvCxnSpPr>
            <p:nvPr/>
          </p:nvCxnSpPr>
          <p:spPr>
            <a:xfrm flipV="1">
              <a:off x="5004048" y="2359732"/>
              <a:ext cx="432048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winkelte Verbindung 117"/>
            <p:cNvCxnSpPr>
              <a:stCxn id="103" idx="3"/>
              <a:endCxn id="106" idx="1"/>
            </p:cNvCxnSpPr>
            <p:nvPr/>
          </p:nvCxnSpPr>
          <p:spPr>
            <a:xfrm>
              <a:off x="6300192" y="2359732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winkelte Verbindung 118"/>
            <p:cNvCxnSpPr>
              <a:stCxn id="105" idx="3"/>
              <a:endCxn id="106" idx="1"/>
            </p:cNvCxnSpPr>
            <p:nvPr/>
          </p:nvCxnSpPr>
          <p:spPr>
            <a:xfrm flipV="1">
              <a:off x="6300192" y="3367844"/>
              <a:ext cx="504056" cy="100811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7956376" y="2946648"/>
              <a:ext cx="864096" cy="842392"/>
            </a:xfrm>
            <a:prstGeom prst="rect">
              <a:avLst/>
            </a:prstGeom>
            <a:solidFill>
              <a:srgbClr val="00009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 err="1"/>
                <a:t>Digi</a:t>
              </a:r>
              <a:r>
                <a:rPr lang="en-US" sz="667" dirty="0"/>
                <a:t> to Hit</a:t>
              </a:r>
            </a:p>
          </p:txBody>
        </p:sp>
        <p:cxnSp>
          <p:nvCxnSpPr>
            <p:cNvPr id="121" name="Gerade Verbindung mit Pfeil 120"/>
            <p:cNvCxnSpPr/>
            <p:nvPr/>
          </p:nvCxnSpPr>
          <p:spPr>
            <a:xfrm>
              <a:off x="7668344" y="3367844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mit Pfeil 121"/>
            <p:cNvCxnSpPr/>
            <p:nvPr/>
          </p:nvCxnSpPr>
          <p:spPr>
            <a:xfrm>
              <a:off x="8855968" y="3356992"/>
              <a:ext cx="2880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hteck 122"/>
            <p:cNvSpPr/>
            <p:nvPr/>
          </p:nvSpPr>
          <p:spPr>
            <a:xfrm>
              <a:off x="755576" y="3501008"/>
              <a:ext cx="864096" cy="842392"/>
            </a:xfrm>
            <a:prstGeom prst="rect">
              <a:avLst/>
            </a:prstGeom>
            <a:solidFill>
              <a:srgbClr val="99CC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dirty="0"/>
                <a:t>TB Data</a:t>
              </a:r>
            </a:p>
          </p:txBody>
        </p:sp>
        <p:cxnSp>
          <p:nvCxnSpPr>
            <p:cNvPr id="124" name="Gerade Verbindung mit Pfeil 123"/>
            <p:cNvCxnSpPr>
              <a:stCxn id="123" idx="3"/>
              <a:endCxn id="100" idx="1"/>
            </p:cNvCxnSpPr>
            <p:nvPr/>
          </p:nvCxnSpPr>
          <p:spPr>
            <a:xfrm flipV="1">
              <a:off x="1619672" y="3367844"/>
              <a:ext cx="288032" cy="5543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hteck 124"/>
          <p:cNvSpPr/>
          <p:nvPr/>
        </p:nvSpPr>
        <p:spPr>
          <a:xfrm>
            <a:off x="7344139" y="3223828"/>
            <a:ext cx="1152128" cy="842392"/>
          </a:xfrm>
          <a:prstGeom prst="rect">
            <a:avLst/>
          </a:prstGeom>
          <a:solidFill>
            <a:srgbClr val="0000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Event Builder</a:t>
            </a:r>
          </a:p>
        </p:txBody>
      </p:sp>
      <p:sp>
        <p:nvSpPr>
          <p:cNvPr id="126" name="Rechteck 125"/>
          <p:cNvSpPr/>
          <p:nvPr/>
        </p:nvSpPr>
        <p:spPr>
          <a:xfrm>
            <a:off x="8880309" y="3223828"/>
            <a:ext cx="1152128" cy="842392"/>
          </a:xfrm>
          <a:prstGeom prst="rect">
            <a:avLst/>
          </a:prstGeom>
          <a:solidFill>
            <a:srgbClr val="00009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Track Finder/Fitter</a:t>
            </a:r>
          </a:p>
        </p:txBody>
      </p:sp>
      <p:cxnSp>
        <p:nvCxnSpPr>
          <p:cNvPr id="127" name="Gerade Verbindung mit Pfeil 126"/>
          <p:cNvCxnSpPr>
            <a:stCxn id="125" idx="3"/>
            <a:endCxn id="126" idx="1"/>
          </p:cNvCxnSpPr>
          <p:nvPr/>
        </p:nvCxnSpPr>
        <p:spPr>
          <a:xfrm>
            <a:off x="8496267" y="3645024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winkelte Verbindung 127"/>
          <p:cNvCxnSpPr>
            <a:stCxn id="27" idx="3"/>
            <a:endCxn id="125" idx="1"/>
          </p:cNvCxnSpPr>
          <p:nvPr/>
        </p:nvCxnSpPr>
        <p:spPr>
          <a:xfrm>
            <a:off x="6361284" y="1761965"/>
            <a:ext cx="982857" cy="188306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Gewinkelte Verbindung 128"/>
          <p:cNvCxnSpPr>
            <a:endCxn id="125" idx="1"/>
          </p:cNvCxnSpPr>
          <p:nvPr/>
        </p:nvCxnSpPr>
        <p:spPr>
          <a:xfrm flipV="1">
            <a:off x="6384032" y="3645024"/>
            <a:ext cx="960107" cy="64807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winkelte Verbindung 129"/>
          <p:cNvCxnSpPr>
            <a:stCxn id="120" idx="3"/>
            <a:endCxn id="125" idx="1"/>
          </p:cNvCxnSpPr>
          <p:nvPr/>
        </p:nvCxnSpPr>
        <p:spPr>
          <a:xfrm flipV="1">
            <a:off x="6361284" y="3645025"/>
            <a:ext cx="982857" cy="1861356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winkelte Verbindung 130"/>
          <p:cNvCxnSpPr>
            <a:stCxn id="66" idx="3"/>
            <a:endCxn id="125" idx="1"/>
          </p:cNvCxnSpPr>
          <p:nvPr/>
        </p:nvCxnSpPr>
        <p:spPr>
          <a:xfrm>
            <a:off x="6361284" y="3007805"/>
            <a:ext cx="982857" cy="63722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hteck 133"/>
          <p:cNvSpPr/>
          <p:nvPr/>
        </p:nvSpPr>
        <p:spPr>
          <a:xfrm>
            <a:off x="10416480" y="3223828"/>
            <a:ext cx="1152128" cy="8423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File</a:t>
            </a:r>
          </a:p>
          <a:p>
            <a:pPr algn="ctr"/>
            <a:r>
              <a:rPr lang="en-US" sz="1867" dirty="0"/>
              <a:t>Sink</a:t>
            </a:r>
          </a:p>
        </p:txBody>
      </p:sp>
      <p:cxnSp>
        <p:nvCxnSpPr>
          <p:cNvPr id="135" name="Gerade Verbindung mit Pfeil 134"/>
          <p:cNvCxnSpPr>
            <a:endCxn id="134" idx="1"/>
          </p:cNvCxnSpPr>
          <p:nvPr/>
        </p:nvCxnSpPr>
        <p:spPr>
          <a:xfrm>
            <a:off x="10032437" y="3645024"/>
            <a:ext cx="38404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Rechteck 139"/>
          <p:cNvSpPr/>
          <p:nvPr/>
        </p:nvSpPr>
        <p:spPr>
          <a:xfrm>
            <a:off x="7344139" y="2084851"/>
            <a:ext cx="1152128" cy="842392"/>
          </a:xfrm>
          <a:prstGeom prst="rect">
            <a:avLst/>
          </a:prstGeom>
          <a:solidFill>
            <a:srgbClr val="F0B47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00000"/>
                </a:solidFill>
              </a:rPr>
              <a:t>Online</a:t>
            </a:r>
          </a:p>
        </p:txBody>
      </p:sp>
      <p:cxnSp>
        <p:nvCxnSpPr>
          <p:cNvPr id="141" name="Gerade Verbindung mit Pfeil 140"/>
          <p:cNvCxnSpPr/>
          <p:nvPr/>
        </p:nvCxnSpPr>
        <p:spPr>
          <a:xfrm flipV="1">
            <a:off x="7920203" y="2948947"/>
            <a:ext cx="0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hteck 141"/>
          <p:cNvSpPr/>
          <p:nvPr/>
        </p:nvSpPr>
        <p:spPr>
          <a:xfrm>
            <a:off x="8880309" y="2084851"/>
            <a:ext cx="1152128" cy="842392"/>
          </a:xfrm>
          <a:prstGeom prst="rect">
            <a:avLst/>
          </a:prstGeom>
          <a:solidFill>
            <a:srgbClr val="F0B47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00000"/>
                </a:solidFill>
              </a:rPr>
              <a:t>Online</a:t>
            </a:r>
          </a:p>
        </p:txBody>
      </p:sp>
      <p:cxnSp>
        <p:nvCxnSpPr>
          <p:cNvPr id="143" name="Gerade Verbindung mit Pfeil 142"/>
          <p:cNvCxnSpPr/>
          <p:nvPr/>
        </p:nvCxnSpPr>
        <p:spPr>
          <a:xfrm flipV="1">
            <a:off x="9456373" y="2948947"/>
            <a:ext cx="0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71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4" name="Rechteck 3"/>
          <p:cNvSpPr/>
          <p:nvPr/>
        </p:nvSpPr>
        <p:spPr>
          <a:xfrm>
            <a:off x="6096000" y="1772816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75520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096000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6096000" y="3356992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255573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096000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3" y="4965171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Data of each FE sorted in time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831638" y="1268760"/>
            <a:ext cx="15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Stamps</a:t>
            </a:r>
          </a:p>
        </p:txBody>
      </p:sp>
    </p:spTree>
    <p:extLst>
      <p:ext uri="{BB962C8B-B14F-4D97-AF65-F5344CB8AC3E}">
        <p14:creationId xmlns:p14="http://schemas.microsoft.com/office/powerpoint/2010/main" val="173038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847528" y="5949280"/>
            <a:ext cx="882047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50776"/>
            <a:ext cx="71643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3143251" y="788813"/>
            <a:ext cx="2392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DETECTORS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2782889" y="6291088"/>
            <a:ext cx="308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MASS STORAGE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8405814" y="1898476"/>
            <a:ext cx="2262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80GB/s ‐ 200GB/s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8832851" y="3906663"/>
            <a:ext cx="1439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1/1000 reduction factor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472489" y="2906539"/>
            <a:ext cx="287337" cy="28797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8428039" y="5786263"/>
            <a:ext cx="2291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80MB/s ‐ 200MB/s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4187032" y="3734420"/>
            <a:ext cx="288925" cy="48244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Straight Arrow Connector 10"/>
          <p:cNvCxnSpPr>
            <a:endCxn id="46087" idx="0"/>
          </p:cNvCxnSpPr>
          <p:nvPr/>
        </p:nvCxnSpPr>
        <p:spPr>
          <a:xfrm>
            <a:off x="9534526" y="1692102"/>
            <a:ext cx="2367" cy="2063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6087" idx="2"/>
            <a:endCxn id="46088" idx="0"/>
          </p:cNvCxnSpPr>
          <p:nvPr/>
        </p:nvCxnSpPr>
        <p:spPr>
          <a:xfrm>
            <a:off x="9536893" y="2298586"/>
            <a:ext cx="15890" cy="16080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6088" idx="2"/>
            <a:endCxn id="46090" idx="0"/>
          </p:cNvCxnSpPr>
          <p:nvPr/>
        </p:nvCxnSpPr>
        <p:spPr>
          <a:xfrm>
            <a:off x="9552783" y="4922663"/>
            <a:ext cx="20762" cy="86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7680325" y="830089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Max Interaction rate</a:t>
            </a:r>
          </a:p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20MHz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Data Taking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6435C4-2BBB-2D4B-8385-0C1D274EC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67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4" name="Rechteck 3"/>
          <p:cNvSpPr/>
          <p:nvPr/>
        </p:nvSpPr>
        <p:spPr>
          <a:xfrm>
            <a:off x="6480043" y="1772816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75520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255573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4" y="5061181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Take first in stack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41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4" name="Rechteck 3"/>
          <p:cNvSpPr/>
          <p:nvPr/>
        </p:nvSpPr>
        <p:spPr>
          <a:xfrm>
            <a:off x="6480043" y="1772816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hteck 4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75520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255573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4" y="4965171"/>
            <a:ext cx="233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Take first in stack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Take earliest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60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4" name="Rechteck 3"/>
          <p:cNvSpPr/>
          <p:nvPr/>
        </p:nvSpPr>
        <p:spPr>
          <a:xfrm>
            <a:off x="6480043" y="1772816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hteck 4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75520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3" name="Rechteck 42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255573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5" y="4965171"/>
            <a:ext cx="3057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Take first in stack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Take earliest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Search for matching hits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4" name="Rechteck 3"/>
          <p:cNvSpPr/>
          <p:nvPr/>
        </p:nvSpPr>
        <p:spPr>
          <a:xfrm>
            <a:off x="8208235" y="1772816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hteck 4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75520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8208235" y="3356992"/>
            <a:ext cx="384043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3" name="Rechteck 42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255573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3" y="4869161"/>
            <a:ext cx="3437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Take first in stack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Take earliest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Search for matching hits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Write out those in one event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7248128" y="1916832"/>
            <a:ext cx="6720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7248128" y="3501008"/>
            <a:ext cx="6720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869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5" name="Rechteck 4"/>
          <p:cNvSpPr/>
          <p:nvPr/>
        </p:nvSpPr>
        <p:spPr>
          <a:xfrm>
            <a:off x="6480043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5" y="530120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Fill empty positions with next hits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79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5" name="Rechteck 4"/>
          <p:cNvSpPr/>
          <p:nvPr/>
        </p:nvSpPr>
        <p:spPr>
          <a:xfrm>
            <a:off x="8112224" y="1772816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2255573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8112224" y="2564904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75520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8112224" y="4149080"/>
            <a:ext cx="384043" cy="288032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775520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5" y="5301210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Fill empty positions with next hits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Repeat selection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7248128" y="1916832"/>
            <a:ext cx="6720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7248128" y="2708920"/>
            <a:ext cx="6720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7248128" y="4293096"/>
            <a:ext cx="6720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78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Builder</a:t>
            </a:r>
          </a:p>
        </p:txBody>
      </p:sp>
      <p:sp>
        <p:nvSpPr>
          <p:cNvPr id="6" name="Rechteck 5"/>
          <p:cNvSpPr/>
          <p:nvPr/>
        </p:nvSpPr>
        <p:spPr>
          <a:xfrm>
            <a:off x="6480043" y="1772816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615947" y="1772816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5135893" y="1772816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4655840" y="1772816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4175787" y="1772816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695733" y="1772816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215680" y="1772816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2735627" y="1772816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6480043" y="2564904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5615947" y="2564904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5135893" y="2564904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4655840" y="2564904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4175787" y="2564904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3695733" y="2564904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3215680" y="2564904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735627" y="2564904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2255573" y="2564904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6480043" y="3356992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5615947" y="3356992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5135893" y="3356992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4655840" y="3356992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4175787" y="3356992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695733" y="3356992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3215680" y="3356992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735627" y="3356992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6480043" y="4149080"/>
            <a:ext cx="384043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5615947" y="4149080"/>
            <a:ext cx="384043" cy="288032"/>
          </a:xfrm>
          <a:prstGeom prst="rect">
            <a:avLst/>
          </a:prstGeom>
          <a:solidFill>
            <a:srgbClr val="8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5135893" y="4149080"/>
            <a:ext cx="384043" cy="288032"/>
          </a:xfrm>
          <a:prstGeom prst="rect">
            <a:avLst/>
          </a:prstGeom>
          <a:solidFill>
            <a:srgbClr val="00FF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4655840" y="4149080"/>
            <a:ext cx="384043" cy="288032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4175787" y="4149080"/>
            <a:ext cx="384043" cy="28803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695733" y="4149080"/>
            <a:ext cx="384043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3215680" y="4149080"/>
            <a:ext cx="384043" cy="288032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2735627" y="4149080"/>
            <a:ext cx="384043" cy="288032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2255573" y="4149080"/>
            <a:ext cx="384043" cy="288032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feld 62"/>
          <p:cNvSpPr txBox="1"/>
          <p:nvPr/>
        </p:nvSpPr>
        <p:spPr>
          <a:xfrm>
            <a:off x="719403" y="1772816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1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19403" y="2564904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2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19403" y="3356992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3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719403" y="4149080"/>
            <a:ext cx="7617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FE 4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19405" y="5301210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dirty="0"/>
              <a:t>Fill empty positions with next hits</a:t>
            </a:r>
          </a:p>
          <a:p>
            <a:pPr marL="380990" indent="-380990">
              <a:buFont typeface="Arial"/>
              <a:buChar char="•"/>
            </a:pPr>
            <a:r>
              <a:rPr lang="en-US" dirty="0"/>
              <a:t>Repeat selection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6384032" y="1700808"/>
            <a:ext cx="576064" cy="280831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Monitoring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06" y="740701"/>
            <a:ext cx="6816757" cy="55394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456374" y="3501007"/>
            <a:ext cx="2619628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1867" dirty="0"/>
              <a:t>running on 6 PC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4 for each FE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1 for tracking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1 for control</a:t>
            </a:r>
          </a:p>
        </p:txBody>
      </p:sp>
    </p:spTree>
    <p:extLst>
      <p:ext uri="{BB962C8B-B14F-4D97-AF65-F5344CB8AC3E}">
        <p14:creationId xmlns:p14="http://schemas.microsoft.com/office/powerpoint/2010/main" val="2871941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Monitoring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06" y="740701"/>
            <a:ext cx="6816757" cy="55394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456374" y="3501007"/>
            <a:ext cx="2619628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1867" dirty="0"/>
              <a:t>Running on 6 PC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4 for each FE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1 for tracking</a:t>
            </a:r>
          </a:p>
          <a:p>
            <a:pPr marL="990575" lvl="1" indent="-380990">
              <a:buFont typeface="Arial"/>
              <a:buChar char="•"/>
            </a:pPr>
            <a:r>
              <a:rPr lang="en-US" sz="1867" dirty="0"/>
              <a:t>1 for control</a:t>
            </a:r>
          </a:p>
        </p:txBody>
      </p:sp>
      <p:sp>
        <p:nvSpPr>
          <p:cNvPr id="2" name="Rechteck 1"/>
          <p:cNvSpPr/>
          <p:nvPr/>
        </p:nvSpPr>
        <p:spPr>
          <a:xfrm>
            <a:off x="2639616" y="1124744"/>
            <a:ext cx="3072341" cy="182420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11425" y="150878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Hitmap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2" idx="1"/>
            <a:endCxn id="3" idx="3"/>
          </p:cNvCxnSpPr>
          <p:nvPr/>
        </p:nvCxnSpPr>
        <p:spPr>
          <a:xfrm flipH="1" flipV="1">
            <a:off x="1827060" y="1693453"/>
            <a:ext cx="812556" cy="3433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639616" y="5061181"/>
            <a:ext cx="1440160" cy="96010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>
            <a:stCxn id="9" idx="1"/>
            <a:endCxn id="15" idx="3"/>
          </p:cNvCxnSpPr>
          <p:nvPr/>
        </p:nvCxnSpPr>
        <p:spPr>
          <a:xfrm flipH="1" flipV="1">
            <a:off x="1443017" y="5192327"/>
            <a:ext cx="1196599" cy="348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27382" y="486916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</a:t>
            </a:r>
            <a:br>
              <a:rPr lang="en-US" dirty="0"/>
            </a:br>
            <a:r>
              <a:rPr lang="en-US" dirty="0"/>
              <a:t>finder</a:t>
            </a:r>
          </a:p>
        </p:txBody>
      </p:sp>
    </p:spTree>
    <p:extLst>
      <p:ext uri="{BB962C8B-B14F-4D97-AF65-F5344CB8AC3E}">
        <p14:creationId xmlns:p14="http://schemas.microsoft.com/office/powerpoint/2010/main" val="105532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644691"/>
            <a:ext cx="8040516" cy="54267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Monitoring</a:t>
            </a:r>
          </a:p>
        </p:txBody>
      </p:sp>
      <p:sp>
        <p:nvSpPr>
          <p:cNvPr id="6" name="Rechteck 5"/>
          <p:cNvSpPr/>
          <p:nvPr/>
        </p:nvSpPr>
        <p:spPr>
          <a:xfrm>
            <a:off x="2159563" y="3621021"/>
            <a:ext cx="3552395" cy="23042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mit Pfeil 6"/>
          <p:cNvCxnSpPr>
            <a:stCxn id="6" idx="1"/>
            <a:endCxn id="8" idx="3"/>
          </p:cNvCxnSpPr>
          <p:nvPr/>
        </p:nvCxnSpPr>
        <p:spPr>
          <a:xfrm flipH="1" flipV="1">
            <a:off x="1679509" y="4040199"/>
            <a:ext cx="480054" cy="732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527381" y="3717033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</a:t>
            </a:r>
            <a:br>
              <a:rPr lang="en-US" dirty="0"/>
            </a:br>
            <a:r>
              <a:rPr lang="en-US" dirty="0"/>
              <a:t>builder</a:t>
            </a:r>
          </a:p>
        </p:txBody>
      </p:sp>
      <p:sp>
        <p:nvSpPr>
          <p:cNvPr id="11" name="Rechteck 10"/>
          <p:cNvSpPr/>
          <p:nvPr/>
        </p:nvSpPr>
        <p:spPr>
          <a:xfrm>
            <a:off x="2159563" y="1316766"/>
            <a:ext cx="7200800" cy="220824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>
            <a:stCxn id="11" idx="1"/>
            <a:endCxn id="13" idx="3"/>
          </p:cNvCxnSpPr>
          <p:nvPr/>
        </p:nvCxnSpPr>
        <p:spPr>
          <a:xfrm flipH="1" flipV="1">
            <a:off x="1280537" y="1447911"/>
            <a:ext cx="879026" cy="9729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27382" y="1124745"/>
            <a:ext cx="75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</a:t>
            </a:r>
            <a:br>
              <a:rPr lang="en-US" dirty="0"/>
            </a:br>
            <a:r>
              <a:rPr lang="en-US" dirty="0"/>
              <a:t>fitter</a:t>
            </a:r>
          </a:p>
        </p:txBody>
      </p:sp>
      <p:sp>
        <p:nvSpPr>
          <p:cNvPr id="23" name="Rechteck 22"/>
          <p:cNvSpPr/>
          <p:nvPr/>
        </p:nvSpPr>
        <p:spPr>
          <a:xfrm flipH="1">
            <a:off x="5807968" y="3621021"/>
            <a:ext cx="3552395" cy="23042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Gerade Verbindung mit Pfeil 23"/>
          <p:cNvCxnSpPr>
            <a:stCxn id="23" idx="1"/>
          </p:cNvCxnSpPr>
          <p:nvPr/>
        </p:nvCxnSpPr>
        <p:spPr>
          <a:xfrm flipV="1">
            <a:off x="9360363" y="4581128"/>
            <a:ext cx="960107" cy="192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10416480" y="410107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</a:t>
            </a:r>
          </a:p>
          <a:p>
            <a:r>
              <a:rPr lang="en-US" dirty="0"/>
              <a:t>finder</a:t>
            </a:r>
          </a:p>
        </p:txBody>
      </p:sp>
    </p:spTree>
    <p:extLst>
      <p:ext uri="{BB962C8B-B14F-4D97-AF65-F5344CB8AC3E}">
        <p14:creationId xmlns:p14="http://schemas.microsoft.com/office/powerpoint/2010/main" val="291647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847528" y="5949280"/>
            <a:ext cx="882047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50776"/>
            <a:ext cx="71643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3143251" y="788813"/>
            <a:ext cx="2392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DETECTORS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2782889" y="6291088"/>
            <a:ext cx="308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MASS STORAGE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4187032" y="3734420"/>
            <a:ext cx="288925" cy="48244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Data Taking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6435C4-2BBB-2D4B-8385-0C1D274EC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36B4FC-3025-654F-9EF3-DD25EE49851A}"/>
              </a:ext>
            </a:extLst>
          </p:cNvPr>
          <p:cNvSpPr txBox="1"/>
          <p:nvPr/>
        </p:nvSpPr>
        <p:spPr>
          <a:xfrm>
            <a:off x="8820217" y="1361457"/>
            <a:ext cx="286847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/>
              <a:t>Fully</a:t>
            </a:r>
            <a:r>
              <a:rPr lang="de-DE" sz="1600" dirty="0"/>
              <a:t> </a:t>
            </a:r>
            <a:r>
              <a:rPr lang="de-DE" sz="1600" dirty="0" err="1"/>
              <a:t>digitized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br>
              <a:rPr lang="de-DE" sz="1600" dirty="0"/>
            </a:br>
            <a:r>
              <a:rPr lang="de-DE" sz="1600" dirty="0"/>
              <a:t>Time-</a:t>
            </a:r>
            <a:r>
              <a:rPr lang="de-DE" sz="1600" dirty="0" err="1"/>
              <a:t>stamp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event</a:t>
            </a:r>
            <a:r>
              <a:rPr lang="de-DE" sz="1600" dirty="0"/>
              <a:t> </a:t>
            </a:r>
            <a:r>
              <a:rPr lang="de-DE" sz="1600" dirty="0" err="1"/>
              <a:t>building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278A6D-6951-4242-B865-1290E2C8B614}"/>
              </a:ext>
            </a:extLst>
          </p:cNvPr>
          <p:cNvSpPr txBox="1"/>
          <p:nvPr/>
        </p:nvSpPr>
        <p:spPr>
          <a:xfrm>
            <a:off x="8820217" y="2049266"/>
            <a:ext cx="2100255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Sub-</a:t>
            </a:r>
            <a:r>
              <a:rPr lang="de-DE" sz="1600" dirty="0" err="1"/>
              <a:t>detector</a:t>
            </a:r>
            <a:r>
              <a:rPr lang="de-DE" sz="1600" dirty="0"/>
              <a:t> </a:t>
            </a:r>
            <a:r>
              <a:rPr lang="de-DE" sz="1600" dirty="0" err="1"/>
              <a:t>specific</a:t>
            </a:r>
            <a:br>
              <a:rPr lang="de-DE" sz="1600" dirty="0"/>
            </a:br>
            <a:r>
              <a:rPr lang="de-DE" sz="1600" dirty="0" err="1"/>
              <a:t>Local</a:t>
            </a:r>
            <a:r>
              <a:rPr lang="de-DE" sz="1600" dirty="0"/>
              <a:t> </a:t>
            </a:r>
            <a:r>
              <a:rPr lang="de-DE" sz="1600" dirty="0" err="1"/>
              <a:t>processing</a:t>
            </a:r>
            <a:endParaRPr lang="de-DE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E89BC70-516C-3247-941C-5ACDA2C2CA75}"/>
              </a:ext>
            </a:extLst>
          </p:cNvPr>
          <p:cNvSpPr txBox="1"/>
          <p:nvPr/>
        </p:nvSpPr>
        <p:spPr>
          <a:xfrm>
            <a:off x="8822588" y="3584401"/>
            <a:ext cx="2997937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Burst </a:t>
            </a:r>
            <a:r>
              <a:rPr lang="de-DE" sz="1600" dirty="0" err="1"/>
              <a:t>of</a:t>
            </a:r>
            <a:r>
              <a:rPr lang="de-DE" sz="1600" dirty="0"/>
              <a:t> 1.6 µs </a:t>
            </a:r>
            <a:r>
              <a:rPr lang="de-DE" sz="1600" dirty="0" err="1"/>
              <a:t>with</a:t>
            </a:r>
            <a:r>
              <a:rPr lang="de-DE" sz="1600" dirty="0"/>
              <a:t> all </a:t>
            </a:r>
            <a:r>
              <a:rPr lang="de-DE" sz="1600" dirty="0" err="1"/>
              <a:t>detector</a:t>
            </a:r>
            <a:br>
              <a:rPr lang="de-DE" sz="1600" dirty="0"/>
            </a:br>
            <a:r>
              <a:rPr lang="de-DE" sz="1600" dirty="0"/>
              <a:t>Data </a:t>
            </a:r>
            <a:r>
              <a:rPr lang="de-DE" sz="1600" dirty="0" err="1"/>
              <a:t>sorted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time-</a:t>
            </a:r>
            <a:r>
              <a:rPr lang="de-DE" sz="1600" dirty="0" err="1"/>
              <a:t>stamp</a:t>
            </a:r>
            <a:endParaRPr lang="de-DE" sz="16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F3C8F49-9552-794A-8FD9-772030768FD3}"/>
              </a:ext>
            </a:extLst>
          </p:cNvPr>
          <p:cNvSpPr txBox="1"/>
          <p:nvPr/>
        </p:nvSpPr>
        <p:spPr>
          <a:xfrm>
            <a:off x="8820217" y="5079864"/>
            <a:ext cx="153958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Event </a:t>
            </a:r>
            <a:r>
              <a:rPr lang="de-DE" sz="1600" dirty="0" err="1"/>
              <a:t>building</a:t>
            </a:r>
            <a:endParaRPr lang="de-DE" sz="1600" dirty="0"/>
          </a:p>
          <a:p>
            <a:pPr algn="l">
              <a:lnSpc>
                <a:spcPct val="95000"/>
              </a:lnSpc>
            </a:pPr>
            <a:r>
              <a:rPr lang="de-DE" sz="1600" dirty="0"/>
              <a:t>Tracking + PID</a:t>
            </a:r>
          </a:p>
          <a:p>
            <a:pPr algn="l">
              <a:lnSpc>
                <a:spcPct val="95000"/>
              </a:lnSpc>
            </a:pPr>
            <a:r>
              <a:rPr lang="de-DE" sz="1600" dirty="0" err="1"/>
              <a:t>Selection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4AD6FC-673E-0D42-9186-9FFEF5BD5DC2}"/>
              </a:ext>
            </a:extLst>
          </p:cNvPr>
          <p:cNvSpPr txBox="1"/>
          <p:nvPr/>
        </p:nvSpPr>
        <p:spPr>
          <a:xfrm>
            <a:off x="111886" y="1374110"/>
            <a:ext cx="1277914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ASIC/FPGA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C2717DB-BECE-174E-BC57-7033EBC53637}"/>
              </a:ext>
            </a:extLst>
          </p:cNvPr>
          <p:cNvSpPr txBox="1"/>
          <p:nvPr/>
        </p:nvSpPr>
        <p:spPr>
          <a:xfrm>
            <a:off x="343134" y="2049266"/>
            <a:ext cx="74251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FPGA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9B19921-5046-0641-955B-C6F5BF057C0C}"/>
              </a:ext>
            </a:extLst>
          </p:cNvPr>
          <p:cNvSpPr txBox="1"/>
          <p:nvPr/>
        </p:nvSpPr>
        <p:spPr>
          <a:xfrm>
            <a:off x="45710" y="2999168"/>
            <a:ext cx="147829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FPGA</a:t>
            </a:r>
            <a:br>
              <a:rPr lang="de-DE" sz="1600" dirty="0"/>
            </a:br>
            <a:r>
              <a:rPr lang="de-DE" sz="1400" dirty="0" err="1"/>
              <a:t>Compute</a:t>
            </a:r>
            <a:r>
              <a:rPr lang="de-DE" sz="1400" dirty="0"/>
              <a:t> Nodes</a:t>
            </a:r>
            <a:endParaRPr lang="de-DE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B4A3B59-01A7-4C40-88E8-0B8026F24A75}"/>
              </a:ext>
            </a:extLst>
          </p:cNvPr>
          <p:cNvSpPr txBox="1"/>
          <p:nvPr/>
        </p:nvSpPr>
        <p:spPr>
          <a:xfrm>
            <a:off x="379587" y="4941168"/>
            <a:ext cx="742511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FPGA</a:t>
            </a:r>
            <a:br>
              <a:rPr lang="de-DE" sz="1600" dirty="0"/>
            </a:br>
            <a:r>
              <a:rPr lang="de-DE" sz="1600" dirty="0"/>
              <a:t>CPU</a:t>
            </a:r>
          </a:p>
          <a:p>
            <a:pPr algn="l">
              <a:lnSpc>
                <a:spcPct val="95000"/>
              </a:lnSpc>
            </a:pPr>
            <a:r>
              <a:rPr lang="de-DE" sz="1600" dirty="0"/>
              <a:t>GPU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65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Parallelization of Event Builder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1" y="1166114"/>
            <a:ext cx="6536119" cy="45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82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99A6B6D-A360-A240-86D1-2C52E689C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FC40DC-7409-9846-8298-2081FB56A7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AEB4D83-191B-6849-B545-917C1E1D6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45C2D4-24E8-DF41-B73F-EF8FF0BB4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Time-</a:t>
            </a:r>
            <a:r>
              <a:rPr lang="de-DE" dirty="0" err="1"/>
              <a:t>Based</a:t>
            </a:r>
            <a:r>
              <a:rPr lang="de-DE" dirty="0"/>
              <a:t> Simulation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FF1B788-17D7-6F41-BBD2-963D1E9416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229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Response</a:t>
            </a:r>
          </a:p>
        </p:txBody>
      </p:sp>
      <p:sp>
        <p:nvSpPr>
          <p:cNvPr id="9" name="Rechteck 8"/>
          <p:cNvSpPr/>
          <p:nvPr/>
        </p:nvSpPr>
        <p:spPr>
          <a:xfrm>
            <a:off x="1919536" y="2276872"/>
            <a:ext cx="1296144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Slow </a:t>
            </a:r>
            <a:r>
              <a:rPr lang="de-DE" dirty="0" err="1"/>
              <a:t>detector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462838" y="5221650"/>
            <a:ext cx="255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/>
              <a:t>.</a:t>
            </a:r>
          </a:p>
          <a:p>
            <a:r>
              <a:rPr lang="de-DE" sz="2000"/>
              <a:t>.</a:t>
            </a:r>
          </a:p>
          <a:p>
            <a:r>
              <a:rPr lang="de-DE" sz="2000"/>
              <a:t>.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1919536" y="1844824"/>
            <a:ext cx="79928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9264353" y="11543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time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359696" y="11543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ev 1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4154806" y="11543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333FF"/>
                </a:solidFill>
              </a:rPr>
              <a:t>ev 2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6675086" y="11543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ev 3</a:t>
            </a:r>
          </a:p>
        </p:txBody>
      </p:sp>
      <p:cxnSp>
        <p:nvCxnSpPr>
          <p:cNvPr id="89" name="Gerade Verbindung 88"/>
          <p:cNvCxnSpPr/>
          <p:nvPr/>
        </p:nvCxnSpPr>
        <p:spPr>
          <a:xfrm rot="5400000">
            <a:off x="3431704" y="1700808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rot="5400000">
            <a:off x="4223792" y="1700808"/>
            <a:ext cx="288032" cy="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 rot="5400000">
            <a:off x="6312024" y="1700808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/>
          <p:cNvGrpSpPr/>
          <p:nvPr/>
        </p:nvGrpSpPr>
        <p:grpSpPr>
          <a:xfrm>
            <a:off x="3575720" y="2420888"/>
            <a:ext cx="6408712" cy="288032"/>
            <a:chOff x="2051720" y="5157192"/>
            <a:chExt cx="6408712" cy="288032"/>
          </a:xfrm>
        </p:grpSpPr>
        <p:cxnSp>
          <p:nvCxnSpPr>
            <p:cNvPr id="26" name="Gerade Verbindung 25"/>
            <p:cNvCxnSpPr/>
            <p:nvPr/>
          </p:nvCxnSpPr>
          <p:spPr>
            <a:xfrm rot="5400000">
              <a:off x="1907704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>
              <a:off x="2771800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rot="5400000">
              <a:off x="2195736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2699791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3563887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rot="5400000">
              <a:off x="2987823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 rot="5400000">
              <a:off x="4139952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rot="5400000">
              <a:off x="5004048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rot="5400000">
              <a:off x="4427984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rot="5400000">
              <a:off x="4572000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rot="5400000">
              <a:off x="5436096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rot="5400000">
              <a:off x="4860032" y="5301208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/>
            <p:cNvCxnSpPr/>
            <p:nvPr/>
          </p:nvCxnSpPr>
          <p:spPr>
            <a:xfrm rot="5400000">
              <a:off x="2699792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>
            <a:xfrm rot="5400000">
              <a:off x="3563888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 rot="5400000">
              <a:off x="2987824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rot="5400000">
              <a:off x="3491879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 rot="5400000">
              <a:off x="4355975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 rot="5400000">
              <a:off x="3779911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 rot="5400000">
              <a:off x="4932040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 rot="5400000">
              <a:off x="5796136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/>
          </p:nvCxnSpPr>
          <p:spPr>
            <a:xfrm rot="5400000">
              <a:off x="5220072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/>
          </p:nvCxnSpPr>
          <p:spPr>
            <a:xfrm rot="5400000">
              <a:off x="5364088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/>
            <p:nvPr/>
          </p:nvCxnSpPr>
          <p:spPr>
            <a:xfrm rot="5400000">
              <a:off x="6228184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/>
            <p:cNvCxnSpPr/>
            <p:nvPr/>
          </p:nvCxnSpPr>
          <p:spPr>
            <a:xfrm rot="5400000">
              <a:off x="5652120" y="5301208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/>
            <p:cNvCxnSpPr/>
            <p:nvPr/>
          </p:nvCxnSpPr>
          <p:spPr>
            <a:xfrm rot="5400000">
              <a:off x="4788024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27"/>
            <p:cNvCxnSpPr/>
            <p:nvPr/>
          </p:nvCxnSpPr>
          <p:spPr>
            <a:xfrm rot="5400000">
              <a:off x="5652120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28"/>
            <p:cNvCxnSpPr/>
            <p:nvPr/>
          </p:nvCxnSpPr>
          <p:spPr>
            <a:xfrm rot="5400000">
              <a:off x="5076056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29"/>
            <p:cNvCxnSpPr/>
            <p:nvPr/>
          </p:nvCxnSpPr>
          <p:spPr>
            <a:xfrm rot="5400000">
              <a:off x="5580111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0"/>
            <p:cNvCxnSpPr/>
            <p:nvPr/>
          </p:nvCxnSpPr>
          <p:spPr>
            <a:xfrm rot="5400000">
              <a:off x="6444207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1"/>
            <p:cNvCxnSpPr/>
            <p:nvPr/>
          </p:nvCxnSpPr>
          <p:spPr>
            <a:xfrm rot="5400000">
              <a:off x="5868143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2"/>
            <p:cNvCxnSpPr/>
            <p:nvPr/>
          </p:nvCxnSpPr>
          <p:spPr>
            <a:xfrm rot="5400000">
              <a:off x="7020272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3"/>
            <p:cNvCxnSpPr/>
            <p:nvPr/>
          </p:nvCxnSpPr>
          <p:spPr>
            <a:xfrm rot="5400000">
              <a:off x="7884368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34"/>
            <p:cNvCxnSpPr/>
            <p:nvPr/>
          </p:nvCxnSpPr>
          <p:spPr>
            <a:xfrm rot="5400000">
              <a:off x="7308304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35"/>
            <p:cNvCxnSpPr/>
            <p:nvPr/>
          </p:nvCxnSpPr>
          <p:spPr>
            <a:xfrm rot="5400000">
              <a:off x="7452320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36"/>
            <p:cNvCxnSpPr/>
            <p:nvPr/>
          </p:nvCxnSpPr>
          <p:spPr>
            <a:xfrm rot="5400000">
              <a:off x="8316416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37"/>
            <p:cNvCxnSpPr/>
            <p:nvPr/>
          </p:nvCxnSpPr>
          <p:spPr>
            <a:xfrm rot="5400000">
              <a:off x="7740352" y="5301208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ieren 145"/>
          <p:cNvGrpSpPr/>
          <p:nvPr/>
        </p:nvGrpSpPr>
        <p:grpSpPr>
          <a:xfrm>
            <a:off x="3791744" y="5733256"/>
            <a:ext cx="4608512" cy="576064"/>
            <a:chOff x="2123728" y="5877272"/>
            <a:chExt cx="4608512" cy="576064"/>
          </a:xfrm>
        </p:grpSpPr>
        <p:sp>
          <p:nvSpPr>
            <p:cNvPr id="144" name="Abgerundetes Rechteck 143"/>
            <p:cNvSpPr/>
            <p:nvPr/>
          </p:nvSpPr>
          <p:spPr>
            <a:xfrm>
              <a:off x="2123728" y="5877272"/>
              <a:ext cx="4608512" cy="57606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0" name="Gerade Verbindung 139"/>
            <p:cNvCxnSpPr/>
            <p:nvPr/>
          </p:nvCxnSpPr>
          <p:spPr>
            <a:xfrm rot="5400000">
              <a:off x="2267744" y="6180490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0"/>
            <p:cNvCxnSpPr/>
            <p:nvPr/>
          </p:nvCxnSpPr>
          <p:spPr>
            <a:xfrm rot="5400000">
              <a:off x="2420144" y="6180490"/>
              <a:ext cx="288032" cy="0"/>
            </a:xfrm>
            <a:prstGeom prst="line">
              <a:avLst/>
            </a:prstGeom>
            <a:ln w="28575">
              <a:solidFill>
                <a:srgbClr val="66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1"/>
            <p:cNvCxnSpPr/>
            <p:nvPr/>
          </p:nvCxnSpPr>
          <p:spPr>
            <a:xfrm rot="5400000">
              <a:off x="2572544" y="618049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feld 142"/>
            <p:cNvSpPr txBox="1"/>
            <p:nvPr/>
          </p:nvSpPr>
          <p:spPr>
            <a:xfrm>
              <a:off x="2890058" y="5990224"/>
              <a:ext cx="3803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= detector hits from different events</a:t>
              </a:r>
            </a:p>
          </p:txBody>
        </p:sp>
      </p:grpSp>
      <p:cxnSp>
        <p:nvCxnSpPr>
          <p:cNvPr id="145" name="Gerade Verbindung 144"/>
          <p:cNvCxnSpPr/>
          <p:nvPr/>
        </p:nvCxnSpPr>
        <p:spPr>
          <a:xfrm rot="5400000">
            <a:off x="3431704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Gerade Verbindung 146"/>
          <p:cNvCxnSpPr/>
          <p:nvPr/>
        </p:nvCxnSpPr>
        <p:spPr>
          <a:xfrm rot="5400000">
            <a:off x="4295800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147"/>
          <p:cNvCxnSpPr/>
          <p:nvPr/>
        </p:nvCxnSpPr>
        <p:spPr>
          <a:xfrm rot="5400000">
            <a:off x="3719736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148"/>
          <p:cNvCxnSpPr/>
          <p:nvPr/>
        </p:nvCxnSpPr>
        <p:spPr>
          <a:xfrm rot="5400000">
            <a:off x="4223791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149"/>
          <p:cNvCxnSpPr/>
          <p:nvPr/>
        </p:nvCxnSpPr>
        <p:spPr>
          <a:xfrm rot="5400000">
            <a:off x="5087887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150"/>
          <p:cNvCxnSpPr/>
          <p:nvPr/>
        </p:nvCxnSpPr>
        <p:spPr>
          <a:xfrm rot="5400000">
            <a:off x="4511823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151"/>
          <p:cNvCxnSpPr/>
          <p:nvPr/>
        </p:nvCxnSpPr>
        <p:spPr>
          <a:xfrm rot="5400000">
            <a:off x="5663952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 Verbindung 152"/>
          <p:cNvCxnSpPr/>
          <p:nvPr/>
        </p:nvCxnSpPr>
        <p:spPr>
          <a:xfrm rot="5400000">
            <a:off x="6528048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Gerade Verbindung 153"/>
          <p:cNvCxnSpPr/>
          <p:nvPr/>
        </p:nvCxnSpPr>
        <p:spPr>
          <a:xfrm rot="5400000">
            <a:off x="5951984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154"/>
          <p:cNvCxnSpPr/>
          <p:nvPr/>
        </p:nvCxnSpPr>
        <p:spPr>
          <a:xfrm rot="5400000">
            <a:off x="6096000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155"/>
          <p:cNvCxnSpPr/>
          <p:nvPr/>
        </p:nvCxnSpPr>
        <p:spPr>
          <a:xfrm rot="5400000">
            <a:off x="6960096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 Verbindung 156"/>
          <p:cNvCxnSpPr/>
          <p:nvPr/>
        </p:nvCxnSpPr>
        <p:spPr>
          <a:xfrm rot="5400000">
            <a:off x="6384032" y="3573016"/>
            <a:ext cx="288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uppieren 157"/>
          <p:cNvGrpSpPr/>
          <p:nvPr/>
        </p:nvGrpSpPr>
        <p:grpSpPr>
          <a:xfrm>
            <a:off x="4367808" y="4149080"/>
            <a:ext cx="3528392" cy="288032"/>
            <a:chOff x="2843808" y="4725144"/>
            <a:chExt cx="3528392" cy="288032"/>
          </a:xfrm>
        </p:grpSpPr>
        <p:cxnSp>
          <p:nvCxnSpPr>
            <p:cNvPr id="159" name="Gerade Verbindung 158"/>
            <p:cNvCxnSpPr/>
            <p:nvPr/>
          </p:nvCxnSpPr>
          <p:spPr>
            <a:xfrm rot="5400000">
              <a:off x="2699792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59"/>
            <p:cNvCxnSpPr/>
            <p:nvPr/>
          </p:nvCxnSpPr>
          <p:spPr>
            <a:xfrm rot="5400000">
              <a:off x="3563888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0"/>
            <p:cNvCxnSpPr/>
            <p:nvPr/>
          </p:nvCxnSpPr>
          <p:spPr>
            <a:xfrm rot="5400000">
              <a:off x="2987824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1"/>
            <p:cNvCxnSpPr/>
            <p:nvPr/>
          </p:nvCxnSpPr>
          <p:spPr>
            <a:xfrm rot="5400000">
              <a:off x="3491879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2"/>
            <p:cNvCxnSpPr/>
            <p:nvPr/>
          </p:nvCxnSpPr>
          <p:spPr>
            <a:xfrm rot="5400000">
              <a:off x="4355975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3"/>
            <p:cNvCxnSpPr/>
            <p:nvPr/>
          </p:nvCxnSpPr>
          <p:spPr>
            <a:xfrm rot="5400000">
              <a:off x="3779911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64"/>
            <p:cNvCxnSpPr/>
            <p:nvPr/>
          </p:nvCxnSpPr>
          <p:spPr>
            <a:xfrm rot="5400000">
              <a:off x="4932040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65"/>
            <p:cNvCxnSpPr/>
            <p:nvPr/>
          </p:nvCxnSpPr>
          <p:spPr>
            <a:xfrm rot="5400000">
              <a:off x="5796136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66"/>
            <p:cNvCxnSpPr/>
            <p:nvPr/>
          </p:nvCxnSpPr>
          <p:spPr>
            <a:xfrm rot="5400000">
              <a:off x="5220072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67"/>
            <p:cNvCxnSpPr/>
            <p:nvPr/>
          </p:nvCxnSpPr>
          <p:spPr>
            <a:xfrm rot="5400000">
              <a:off x="5364088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8"/>
            <p:cNvCxnSpPr/>
            <p:nvPr/>
          </p:nvCxnSpPr>
          <p:spPr>
            <a:xfrm rot="5400000">
              <a:off x="6228184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69"/>
            <p:cNvCxnSpPr/>
            <p:nvPr/>
          </p:nvCxnSpPr>
          <p:spPr>
            <a:xfrm rot="5400000">
              <a:off x="5652120" y="4869160"/>
              <a:ext cx="28803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uppieren 170"/>
          <p:cNvGrpSpPr/>
          <p:nvPr/>
        </p:nvGrpSpPr>
        <p:grpSpPr>
          <a:xfrm>
            <a:off x="6456040" y="4797152"/>
            <a:ext cx="3528392" cy="288032"/>
            <a:chOff x="4932040" y="4814014"/>
            <a:chExt cx="3528392" cy="288032"/>
          </a:xfrm>
        </p:grpSpPr>
        <p:cxnSp>
          <p:nvCxnSpPr>
            <p:cNvPr id="172" name="Gerade Verbindung 171"/>
            <p:cNvCxnSpPr/>
            <p:nvPr/>
          </p:nvCxnSpPr>
          <p:spPr>
            <a:xfrm rot="5400000">
              <a:off x="4788024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2"/>
            <p:cNvCxnSpPr/>
            <p:nvPr/>
          </p:nvCxnSpPr>
          <p:spPr>
            <a:xfrm rot="5400000">
              <a:off x="5652120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3"/>
            <p:cNvCxnSpPr/>
            <p:nvPr/>
          </p:nvCxnSpPr>
          <p:spPr>
            <a:xfrm rot="5400000">
              <a:off x="5076056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74"/>
            <p:cNvCxnSpPr/>
            <p:nvPr/>
          </p:nvCxnSpPr>
          <p:spPr>
            <a:xfrm rot="5400000">
              <a:off x="5580111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75"/>
            <p:cNvCxnSpPr/>
            <p:nvPr/>
          </p:nvCxnSpPr>
          <p:spPr>
            <a:xfrm rot="5400000">
              <a:off x="6444207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76"/>
            <p:cNvCxnSpPr/>
            <p:nvPr/>
          </p:nvCxnSpPr>
          <p:spPr>
            <a:xfrm rot="5400000">
              <a:off x="5868143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77"/>
            <p:cNvCxnSpPr/>
            <p:nvPr/>
          </p:nvCxnSpPr>
          <p:spPr>
            <a:xfrm rot="5400000">
              <a:off x="7020272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78"/>
            <p:cNvCxnSpPr/>
            <p:nvPr/>
          </p:nvCxnSpPr>
          <p:spPr>
            <a:xfrm rot="5400000">
              <a:off x="7884368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79"/>
            <p:cNvCxnSpPr/>
            <p:nvPr/>
          </p:nvCxnSpPr>
          <p:spPr>
            <a:xfrm rot="5400000">
              <a:off x="7308304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0"/>
            <p:cNvCxnSpPr/>
            <p:nvPr/>
          </p:nvCxnSpPr>
          <p:spPr>
            <a:xfrm rot="5400000">
              <a:off x="7452320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/>
            <p:cNvCxnSpPr/>
            <p:nvPr/>
          </p:nvCxnSpPr>
          <p:spPr>
            <a:xfrm rot="5400000">
              <a:off x="8316416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2"/>
            <p:cNvCxnSpPr/>
            <p:nvPr/>
          </p:nvCxnSpPr>
          <p:spPr>
            <a:xfrm rot="5400000">
              <a:off x="7740352" y="4958030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hteck 183"/>
          <p:cNvSpPr/>
          <p:nvPr/>
        </p:nvSpPr>
        <p:spPr>
          <a:xfrm>
            <a:off x="1919536" y="3284984"/>
            <a:ext cx="1296144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Event 1</a:t>
            </a:r>
          </a:p>
        </p:txBody>
      </p:sp>
      <p:sp>
        <p:nvSpPr>
          <p:cNvPr id="185" name="Rechteck 184"/>
          <p:cNvSpPr/>
          <p:nvPr/>
        </p:nvSpPr>
        <p:spPr>
          <a:xfrm>
            <a:off x="1919536" y="4005064"/>
            <a:ext cx="1296144" cy="5040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Event 2</a:t>
            </a:r>
          </a:p>
        </p:txBody>
      </p:sp>
      <p:sp>
        <p:nvSpPr>
          <p:cNvPr id="186" name="Rechteck 185"/>
          <p:cNvSpPr/>
          <p:nvPr/>
        </p:nvSpPr>
        <p:spPr>
          <a:xfrm>
            <a:off x="1919536" y="4725144"/>
            <a:ext cx="1296144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Event 3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55840" y="1907540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Wanted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en-US" dirty="0"/>
          </a:p>
        </p:txBody>
      </p:sp>
      <p:sp>
        <p:nvSpPr>
          <p:cNvPr id="187" name="Textfeld 186"/>
          <p:cNvSpPr txBox="1"/>
          <p:nvPr/>
        </p:nvSpPr>
        <p:spPr>
          <a:xfrm>
            <a:off x="4727848" y="2927851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Data </a:t>
            </a:r>
            <a:r>
              <a:rPr lang="de-DE" dirty="0" err="1"/>
              <a:t>structure</a:t>
            </a:r>
            <a:r>
              <a:rPr lang="de-DE" dirty="0"/>
              <a:t> in Root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67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dirty="0"/>
              <a:t>3 Stage approach:</a:t>
            </a:r>
          </a:p>
          <a:p>
            <a:pPr lvl="1">
              <a:spcAft>
                <a:spcPts val="2400"/>
              </a:spcAft>
              <a:buFont typeface="Arial"/>
              <a:buChar char="•"/>
            </a:pPr>
            <a:r>
              <a:rPr lang="en-US" dirty="0"/>
              <a:t>Each event gets an event time generated after the simulation stage</a:t>
            </a:r>
          </a:p>
          <a:p>
            <a:pPr lvl="1">
              <a:spcAft>
                <a:spcPts val="2400"/>
              </a:spcAft>
              <a:buFont typeface="Arial"/>
              <a:buChar char="•"/>
            </a:pPr>
            <a:r>
              <a:rPr lang="en-US" dirty="0"/>
              <a:t>In the digitization stage a buffer is introduced which keeps the data beyond an event boundary</a:t>
            </a:r>
          </a:p>
          <a:p>
            <a:pPr lvl="1">
              <a:spcAft>
                <a:spcPts val="2400"/>
              </a:spcAft>
              <a:buFont typeface="Arial"/>
              <a:buChar char="•"/>
            </a:pPr>
            <a:r>
              <a:rPr lang="en-US" dirty="0"/>
              <a:t>In the reconstruction stage data is not retrieved event-by-event but based on time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9632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Mixing and Time Association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2495600" y="1268758"/>
            <a:ext cx="1008112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Back-ground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2495181" y="2852936"/>
            <a:ext cx="1008112" cy="13681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Signal 1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2495600" y="4941168"/>
            <a:ext cx="1008112" cy="1368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Signal 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23592" y="82742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 Files: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015880" y="2395636"/>
            <a:ext cx="1008112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zation</a:t>
            </a:r>
            <a:endParaRPr lang="en-US" dirty="0"/>
          </a:p>
        </p:txBody>
      </p:sp>
      <p:cxnSp>
        <p:nvCxnSpPr>
          <p:cNvPr id="10" name="Gerade Verbindung mit Pfeil 9"/>
          <p:cNvCxnSpPr>
            <a:stCxn id="4" idx="3"/>
            <a:endCxn id="8" idx="1"/>
          </p:cNvCxnSpPr>
          <p:nvPr/>
        </p:nvCxnSpPr>
        <p:spPr>
          <a:xfrm>
            <a:off x="3503712" y="1952834"/>
            <a:ext cx="1512168" cy="11268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5" idx="3"/>
            <a:endCxn id="8" idx="1"/>
          </p:cNvCxnSpPr>
          <p:nvPr/>
        </p:nvCxnSpPr>
        <p:spPr>
          <a:xfrm flipV="1">
            <a:off x="3503294" y="3079713"/>
            <a:ext cx="1512587" cy="4573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6" idx="3"/>
            <a:endCxn id="8" idx="1"/>
          </p:cNvCxnSpPr>
          <p:nvPr/>
        </p:nvCxnSpPr>
        <p:spPr>
          <a:xfrm flipV="1">
            <a:off x="3503712" y="3079713"/>
            <a:ext cx="1512168" cy="2545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176120" y="1700809"/>
            <a:ext cx="3024336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/>
              <a:t>MC file does not know anything about time structure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/>
              <a:t>Time structure is calculated at the beginning of digitization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dirty="0"/>
              <a:t>Many different signal files can be added to one background file</a:t>
            </a:r>
          </a:p>
        </p:txBody>
      </p:sp>
      <p:sp>
        <p:nvSpPr>
          <p:cNvPr id="16" name="Textfeld 15"/>
          <p:cNvSpPr txBox="1"/>
          <p:nvPr/>
        </p:nvSpPr>
        <p:spPr>
          <a:xfrm rot="20509862">
            <a:off x="3541834" y="3341199"/>
            <a:ext cx="135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863"/>
            <a:r>
              <a:rPr lang="en-US" sz="1200" dirty="0"/>
              <a:t>Event 102: </a:t>
            </a:r>
            <a:br>
              <a:rPr lang="en-US" sz="1200" dirty="0"/>
            </a:br>
            <a:r>
              <a:rPr lang="en-US" sz="1200" dirty="0"/>
              <a:t>time 10230.1 ns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783633" y="4437113"/>
            <a:ext cx="461665" cy="32316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feld 17"/>
          <p:cNvSpPr txBox="1"/>
          <p:nvPr/>
        </p:nvSpPr>
        <p:spPr>
          <a:xfrm rot="2291069">
            <a:off x="3543967" y="1775063"/>
            <a:ext cx="163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863"/>
            <a:r>
              <a:rPr lang="en-US" sz="1200" dirty="0"/>
              <a:t>Event 0: time 50.3 ns</a:t>
            </a:r>
          </a:p>
          <a:p>
            <a:pPr defTabSz="804863"/>
            <a:r>
              <a:rPr lang="en-US" sz="1200" dirty="0"/>
              <a:t>Event 1: time 72.4 ns</a:t>
            </a:r>
          </a:p>
          <a:p>
            <a:pPr algn="ctr" defTabSz="804863"/>
            <a:r>
              <a:rPr lang="en-US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1926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6816080" y="1844824"/>
            <a:ext cx="3744416" cy="23762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FairWriteoutBuffer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9778" y="1279194"/>
            <a:ext cx="4212902" cy="5019692"/>
          </a:xfrm>
        </p:spPr>
        <p:txBody>
          <a:bodyPr/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Special buffer to store detector </a:t>
            </a:r>
            <a:r>
              <a:rPr lang="en-US" sz="1800" dirty="0" err="1"/>
              <a:t>digis</a:t>
            </a:r>
            <a:r>
              <a:rPr lang="en-US" sz="1800" dirty="0"/>
              <a:t> between events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Stores data as long as it can influence later events (</a:t>
            </a:r>
            <a:r>
              <a:rPr lang="en-US" sz="1800" i="1" dirty="0"/>
              <a:t>Active Time</a:t>
            </a:r>
            <a:r>
              <a:rPr lang="en-US" sz="1800" dirty="0"/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Modifies the data if a detector element is hit a second time (</a:t>
            </a:r>
            <a:r>
              <a:rPr lang="en-US" sz="1800" i="1" dirty="0"/>
              <a:t>pile-up</a:t>
            </a:r>
            <a:r>
              <a:rPr lang="en-US" sz="1800" dirty="0"/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If time of new event is after </a:t>
            </a:r>
            <a:r>
              <a:rPr lang="en-US" sz="1800" i="1" dirty="0"/>
              <a:t>Active Time</a:t>
            </a:r>
            <a:r>
              <a:rPr lang="en-US" sz="1800" dirty="0"/>
              <a:t> the data is written to file</a:t>
            </a:r>
            <a:endParaRPr lang="en-US" sz="1800" i="1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Result is a randomized data stream for further processing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Mimics realistic detector response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1800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sz="1800" dirty="0"/>
          </a:p>
        </p:txBody>
      </p:sp>
      <p:grpSp>
        <p:nvGrpSpPr>
          <p:cNvPr id="18" name="Gruppierung 17"/>
          <p:cNvGrpSpPr/>
          <p:nvPr/>
        </p:nvGrpSpPr>
        <p:grpSpPr>
          <a:xfrm>
            <a:off x="6888088" y="1844824"/>
            <a:ext cx="3641464" cy="2377788"/>
            <a:chOff x="5151598" y="1052736"/>
            <a:chExt cx="3932409" cy="2377788"/>
          </a:xfrm>
        </p:grpSpPr>
        <p:cxnSp>
          <p:nvCxnSpPr>
            <p:cNvPr id="4" name="Gerade Verbindung mit Pfeil 3"/>
            <p:cNvCxnSpPr/>
            <p:nvPr/>
          </p:nvCxnSpPr>
          <p:spPr>
            <a:xfrm>
              <a:off x="5652120" y="2996952"/>
              <a:ext cx="3096344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mit Pfeil 4"/>
            <p:cNvCxnSpPr/>
            <p:nvPr/>
          </p:nvCxnSpPr>
          <p:spPr>
            <a:xfrm flipV="1">
              <a:off x="5652120" y="1484784"/>
              <a:ext cx="0" cy="151216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5"/>
            <p:cNvCxnSpPr/>
            <p:nvPr/>
          </p:nvCxnSpPr>
          <p:spPr>
            <a:xfrm flipV="1">
              <a:off x="6012160" y="1916832"/>
              <a:ext cx="432048" cy="10801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6444208" y="1916832"/>
              <a:ext cx="2077119" cy="10801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>
              <a:off x="5652120" y="2636912"/>
              <a:ext cx="3096344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5174887" y="1345720"/>
              <a:ext cx="379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U</a:t>
              </a:r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151598" y="2483604"/>
              <a:ext cx="573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U</a:t>
              </a:r>
              <a:r>
                <a:rPr lang="de-DE" baseline="-25000" dirty="0" err="1"/>
                <a:t>thr</a:t>
              </a:r>
              <a:endParaRPr lang="en-US" baseline="-250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396934" y="3061192"/>
              <a:ext cx="268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</a:t>
              </a:r>
              <a:endParaRPr lang="en-US" dirty="0"/>
            </a:p>
          </p:txBody>
        </p:sp>
        <p:cxnSp>
          <p:nvCxnSpPr>
            <p:cNvPr id="12" name="Gerade Verbindung 11"/>
            <p:cNvCxnSpPr/>
            <p:nvPr/>
          </p:nvCxnSpPr>
          <p:spPr>
            <a:xfrm flipV="1">
              <a:off x="7078361" y="1715052"/>
              <a:ext cx="216024" cy="561820"/>
            </a:xfrm>
            <a:prstGeom prst="line">
              <a:avLst/>
            </a:prstGeom>
            <a:ln w="28575">
              <a:solidFill>
                <a:srgbClr val="8D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7294385" y="1715052"/>
              <a:ext cx="1670103" cy="921860"/>
            </a:xfrm>
            <a:prstGeom prst="line">
              <a:avLst/>
            </a:prstGeom>
            <a:ln w="28575">
              <a:solidFill>
                <a:srgbClr val="8D8F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8521327" y="1995962"/>
              <a:ext cx="0" cy="10009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7884368" y="1628800"/>
              <a:ext cx="1199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Active</a:t>
              </a:r>
              <a:r>
                <a:rPr lang="de-DE" sz="1400" dirty="0"/>
                <a:t> Time</a:t>
              </a:r>
              <a:endParaRPr lang="en-US" sz="1400" dirty="0"/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6156176" y="1844824"/>
              <a:ext cx="0" cy="11450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5724129" y="1537047"/>
              <a:ext cx="1234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Time </a:t>
              </a:r>
              <a:r>
                <a:rPr lang="de-DE" sz="1400" dirty="0" err="1"/>
                <a:t>Stamp</a:t>
              </a:r>
              <a:endParaRPr lang="en-US" sz="14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940152" y="1052736"/>
              <a:ext cx="2477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Preamplifier with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296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</a:t>
            </a:r>
            <a:r>
              <a:rPr lang="de-DE" dirty="0"/>
              <a:t> Data </a:t>
            </a:r>
            <a:r>
              <a:rPr lang="de-DE" dirty="0" err="1"/>
              <a:t>Randomized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6" name="Picture 2" descr="C:\Users\Tobias Stockmanns\Documents\Vorträge\PANDA-Meeting\2011-11_TimeOrderedSim\DigiPixelMix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265010"/>
            <a:ext cx="8486924" cy="4756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295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Digi</a:t>
            </a:r>
            <a:r>
              <a:rPr lang="de-DE" dirty="0"/>
              <a:t> Data Stream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680176" y="58301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Digi</a:t>
            </a:r>
            <a:r>
              <a:rPr lang="de-DE" dirty="0"/>
              <a:t> Index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8472264" y="1508268"/>
            <a:ext cx="1800200" cy="912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Same </a:t>
            </a:r>
            <a:r>
              <a:rPr lang="de-DE" dirty="0" err="1"/>
              <a:t>color</a:t>
            </a:r>
            <a:r>
              <a:rPr lang="de-DE" dirty="0"/>
              <a:t> = same </a:t>
            </a:r>
            <a:r>
              <a:rPr lang="de-DE" dirty="0" err="1"/>
              <a:t>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41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</a:t>
            </a:r>
            <a:r>
              <a:rPr lang="de-DE" dirty="0"/>
              <a:t> Data </a:t>
            </a:r>
            <a:r>
              <a:rPr lang="de-DE" dirty="0" err="1"/>
              <a:t>Randomized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7" name="Picture 3" descr="C:\Users\Tobias Stockmanns\Documents\Vorträge\PANDA-Meeting\2011-11_TimeOrderedSim\VerlaufUnSo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686" y="1134468"/>
            <a:ext cx="7147723" cy="4847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295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TimeStamp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Digi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Index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968208" y="56673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Digi</a:t>
            </a:r>
            <a:r>
              <a:rPr lang="de-DE" dirty="0"/>
              <a:t> Index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1877342" y="2415218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Time </a:t>
            </a:r>
            <a:r>
              <a:rPr lang="de-DE" dirty="0" err="1"/>
              <a:t>Stamp</a:t>
            </a:r>
            <a:r>
              <a:rPr lang="de-DE" dirty="0"/>
              <a:t> [</a:t>
            </a:r>
            <a:r>
              <a:rPr lang="de-DE" dirty="0" err="1"/>
              <a:t>ns</a:t>
            </a:r>
            <a:r>
              <a:rPr lang="de-DE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57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Data - </a:t>
            </a:r>
            <a:r>
              <a:rPr lang="en-US" dirty="0" err="1"/>
              <a:t>FairRingSorter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249560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285564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321568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357572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393576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29580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465584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501588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537592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573596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609600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645604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681608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717612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753616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789620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mit Pfeil 26"/>
          <p:cNvCxnSpPr/>
          <p:nvPr/>
        </p:nvCxnSpPr>
        <p:spPr>
          <a:xfrm rot="5400000" flipH="1" flipV="1">
            <a:off x="2208362" y="3573016"/>
            <a:ext cx="57606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eschweifte Klammer links 27"/>
          <p:cNvSpPr/>
          <p:nvPr/>
        </p:nvSpPr>
        <p:spPr>
          <a:xfrm rot="16200000">
            <a:off x="3287688" y="2996952"/>
            <a:ext cx="216024" cy="3600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2063553" y="407707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0-Element Pointer</a:t>
            </a:r>
          </a:p>
        </p:txBody>
      </p:sp>
      <p:sp>
        <p:nvSpPr>
          <p:cNvPr id="30" name="Geschweifte Klammer links 29"/>
          <p:cNvSpPr/>
          <p:nvPr/>
        </p:nvSpPr>
        <p:spPr>
          <a:xfrm rot="5400000">
            <a:off x="5915980" y="-1071500"/>
            <a:ext cx="360040" cy="7200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4367808" y="1401115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storage cells given by the spread of the time stamps within the data stream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071665" y="3356993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Width of one storage cell given by time resolution of detector</a:t>
            </a:r>
          </a:p>
        </p:txBody>
      </p:sp>
      <p:sp>
        <p:nvSpPr>
          <p:cNvPr id="33" name="Rechteck 32"/>
          <p:cNvSpPr/>
          <p:nvPr/>
        </p:nvSpPr>
        <p:spPr>
          <a:xfrm>
            <a:off x="825624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861628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897632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9336360" y="2852936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Gerade Verbindung mit Pfeil 39"/>
          <p:cNvCxnSpPr/>
          <p:nvPr/>
        </p:nvCxnSpPr>
        <p:spPr>
          <a:xfrm rot="5400000" flipH="1" flipV="1">
            <a:off x="7103318" y="3428206"/>
            <a:ext cx="57606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6888089" y="3861048"/>
            <a:ext cx="309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Pointer</a:t>
            </a:r>
          </a:p>
          <a:p>
            <a:r>
              <a:rPr lang="en-US" dirty="0"/>
              <a:t>position calculated numerically from time stamp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2855640" y="537321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a storage position is calculated which would override old data, the old data is saved to disk and the storage cell is freed</a:t>
            </a:r>
          </a:p>
        </p:txBody>
      </p:sp>
      <p:sp>
        <p:nvSpPr>
          <p:cNvPr id="48" name="Freihandform 47"/>
          <p:cNvSpPr/>
          <p:nvPr/>
        </p:nvSpPr>
        <p:spPr>
          <a:xfrm>
            <a:off x="1097871" y="2760955"/>
            <a:ext cx="8911702" cy="213064"/>
          </a:xfrm>
          <a:custGeom>
            <a:avLst/>
            <a:gdLst>
              <a:gd name="connsiteX0" fmla="*/ 8700117 w 8911702"/>
              <a:gd name="connsiteY0" fmla="*/ 204187 h 213064"/>
              <a:gd name="connsiteX1" fmla="*/ 8904304 w 8911702"/>
              <a:gd name="connsiteY1" fmla="*/ 44389 h 213064"/>
              <a:gd name="connsiteX2" fmla="*/ 8655729 w 8911702"/>
              <a:gd name="connsiteY2" fmla="*/ 8878 h 213064"/>
              <a:gd name="connsiteX3" fmla="*/ 1225119 w 8911702"/>
              <a:gd name="connsiteY3" fmla="*/ 0 h 213064"/>
              <a:gd name="connsiteX4" fmla="*/ 1305018 w 8911702"/>
              <a:gd name="connsiteY4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702" h="213064">
                <a:moveTo>
                  <a:pt x="8700117" y="204187"/>
                </a:moveTo>
                <a:cubicBezTo>
                  <a:pt x="8805909" y="140563"/>
                  <a:pt x="8911702" y="76940"/>
                  <a:pt x="8904304" y="44389"/>
                </a:cubicBezTo>
                <a:cubicBezTo>
                  <a:pt x="8896906" y="11838"/>
                  <a:pt x="8655729" y="8878"/>
                  <a:pt x="8655729" y="8878"/>
                </a:cubicBezTo>
                <a:lnTo>
                  <a:pt x="1225119" y="0"/>
                </a:lnTo>
                <a:cubicBezTo>
                  <a:pt x="0" y="34031"/>
                  <a:pt x="1250272" y="150920"/>
                  <a:pt x="1305018" y="213064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09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</a:t>
            </a:r>
            <a:r>
              <a:rPr lang="de-DE" dirty="0"/>
              <a:t> Data </a:t>
            </a:r>
            <a:r>
              <a:rPr lang="de-DE" dirty="0" err="1"/>
              <a:t>Sorted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6" name="Picture 2" descr="C:\Users\Tobias Stockmanns\Documents\Vorträge\PANDA-Meeting\2011-11_TimeOrderedSim\DigiPixelMix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265010"/>
            <a:ext cx="8486924" cy="4756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4" name="Picture 2" descr="C:\Users\Tobias Stockmanns\Documents\Vorträge\PANDA-Meeting\2011-11_TimeOrderedSim\DigiPixelSor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268760"/>
            <a:ext cx="8342908" cy="475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295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Digi</a:t>
            </a:r>
            <a:r>
              <a:rPr lang="de-DE" dirty="0"/>
              <a:t> Data Stream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680176" y="58301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Digi</a:t>
            </a:r>
            <a:r>
              <a:rPr lang="de-DE" dirty="0"/>
              <a:t> Index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8472264" y="1508268"/>
            <a:ext cx="1800200" cy="912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Same </a:t>
            </a:r>
            <a:r>
              <a:rPr lang="de-DE" dirty="0" err="1"/>
              <a:t>color</a:t>
            </a:r>
            <a:r>
              <a:rPr lang="de-DE" dirty="0"/>
              <a:t> = same </a:t>
            </a:r>
            <a:r>
              <a:rPr lang="de-DE" dirty="0" err="1"/>
              <a:t>event</a:t>
            </a:r>
            <a:endParaRPr lang="en-US" dirty="0"/>
          </a:p>
        </p:txBody>
      </p:sp>
      <p:pic>
        <p:nvPicPr>
          <p:cNvPr id="207875" name="Picture 3" descr="C:\Users\Tobias Stockmanns\Documents\Vorträge\PANDA-Meeting\2011-11_TimeOrderedSim\ZoomInMix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864" y="995084"/>
            <a:ext cx="4859136" cy="3295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3358AC4-0BFA-4A46-9752-DA8EBEA5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Data </a:t>
            </a:r>
            <a:r>
              <a:rPr lang="de-DE" dirty="0" err="1"/>
              <a:t>Taking</a:t>
            </a:r>
            <a:r>
              <a:rPr lang="de-DE" dirty="0"/>
              <a:t>	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7224CB7-63BC-4D4F-BD8B-374BE6FD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714306"/>
            <a:ext cx="3564285" cy="1062607"/>
          </a:xfrm>
        </p:spPr>
        <p:txBody>
          <a:bodyPr/>
          <a:lstStyle/>
          <a:p>
            <a:r>
              <a:rPr lang="de-DE" dirty="0"/>
              <a:t>Intelligent Front-End</a:t>
            </a:r>
          </a:p>
          <a:p>
            <a:r>
              <a:rPr lang="de-DE" dirty="0"/>
              <a:t>Time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Data </a:t>
            </a:r>
            <a:r>
              <a:rPr lang="de-DE" dirty="0" err="1"/>
              <a:t>concetrators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C210F43-2043-EB44-9274-29B63F4BC0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EMC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4B79B8-3494-0F44-8F75-151860844D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A1AC1D-0355-CF4C-BA88-3BEC99CD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" y="1340768"/>
            <a:ext cx="12192000" cy="3206376"/>
          </a:xfrm>
          <a:prstGeom prst="rect">
            <a:avLst/>
          </a:prstGeom>
        </p:spPr>
      </p:pic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3474D66C-5F0B-F14F-ABE2-DED2F1D4CD8C}"/>
              </a:ext>
            </a:extLst>
          </p:cNvPr>
          <p:cNvSpPr txBox="1">
            <a:spLocks/>
          </p:cNvSpPr>
          <p:nvPr/>
        </p:nvSpPr>
        <p:spPr bwMode="auto">
          <a:xfrm>
            <a:off x="6384032" y="4714306"/>
            <a:ext cx="3564285" cy="106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dirty="0"/>
              <a:t>Burst-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network</a:t>
            </a:r>
            <a:endParaRPr lang="de-DE" dirty="0"/>
          </a:p>
          <a:p>
            <a:pPr defTabSz="914400"/>
            <a:r>
              <a:rPr lang="de-DE" dirty="0"/>
              <a:t>Online Computing</a:t>
            </a:r>
          </a:p>
        </p:txBody>
      </p:sp>
    </p:spTree>
    <p:extLst>
      <p:ext uri="{BB962C8B-B14F-4D97-AF65-F5344CB8AC3E}">
        <p14:creationId xmlns:p14="http://schemas.microsoft.com/office/powerpoint/2010/main" val="142161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</a:t>
            </a:r>
            <a:r>
              <a:rPr lang="de-DE" dirty="0"/>
              <a:t> Data </a:t>
            </a:r>
            <a:r>
              <a:rPr lang="de-DE" dirty="0" err="1"/>
              <a:t>Sorted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7" name="Picture 3" descr="C:\Users\Tobias Stockmanns\Documents\Vorträge\PANDA-Meeting\2011-11_TimeOrderedSim\VerlaufUnSo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686" y="1134468"/>
            <a:ext cx="7147723" cy="4847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968208" y="56673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Digi</a:t>
            </a:r>
            <a:r>
              <a:rPr lang="de-DE" dirty="0"/>
              <a:t> Index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1877342" y="2415218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Time </a:t>
            </a:r>
            <a:r>
              <a:rPr lang="de-DE" dirty="0" err="1"/>
              <a:t>Stamp</a:t>
            </a:r>
            <a:r>
              <a:rPr lang="de-DE" dirty="0"/>
              <a:t> [</a:t>
            </a:r>
            <a:r>
              <a:rPr lang="de-DE" dirty="0" err="1"/>
              <a:t>ns</a:t>
            </a:r>
            <a:r>
              <a:rPr lang="de-DE" dirty="0"/>
              <a:t>]</a:t>
            </a:r>
            <a:endParaRPr lang="en-US" dirty="0"/>
          </a:p>
        </p:txBody>
      </p:sp>
      <p:pic>
        <p:nvPicPr>
          <p:cNvPr id="208898" name="Picture 2" descr="C:\Users\Tobias Stockmanns\Documents\Vorträge\PANDA-Meeting\2011-11_TimeOrderedSim\VerlaufSorted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001" y="1134000"/>
            <a:ext cx="7150515" cy="484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295800" y="1021750"/>
            <a:ext cx="3600400" cy="48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TimeStamp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Digi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Index after </a:t>
            </a:r>
            <a:r>
              <a:rPr lang="de-DE" dirty="0" err="1"/>
              <a:t>sorting</a:t>
            </a:r>
            <a:endParaRPr lang="en-US" dirty="0"/>
          </a:p>
        </p:txBody>
      </p:sp>
      <p:pic>
        <p:nvPicPr>
          <p:cNvPr id="208899" name="Picture 3" descr="C:\Users\Tobias Stockmanns\Documents\Vorträge\PANDA-Meeting\2011-11_TimeOrderedSim\VerlaufSortedZo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922" y="1265009"/>
            <a:ext cx="5826174" cy="3951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Back Data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cs typeface="Courier New" pitchFamily="49" charset="0"/>
              </a:rPr>
              <a:t>Two different methods exists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cs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FairRootManager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::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GetData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BranchName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Functor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Parameter);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FairRootManager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::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GetData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BranchName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StartFunctor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StartParam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</a:t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>
                <a:latin typeface="Courier New" pitchFamily="49" charset="0"/>
                <a:cs typeface="Courier New" pitchFamily="49" charset="0"/>
              </a:rPr>
              <a:t>					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StopFunctor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StopParam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cs typeface="Courier New" pitchFamily="49" charset="0"/>
              </a:rPr>
              <a:t>GetData</a:t>
            </a:r>
            <a:r>
              <a:rPr lang="en-US" sz="2000" dirty="0">
                <a:cs typeface="Courier New" pitchFamily="49" charset="0"/>
              </a:rPr>
              <a:t> with one </a:t>
            </a:r>
            <a:r>
              <a:rPr lang="en-US" sz="2000" dirty="0" err="1">
                <a:cs typeface="Courier New" pitchFamily="49" charset="0"/>
              </a:rPr>
              <a:t>functor</a:t>
            </a:r>
            <a:r>
              <a:rPr lang="en-US" sz="2000" dirty="0">
                <a:cs typeface="Courier New" pitchFamily="49" charset="0"/>
              </a:rPr>
              <a:t>/parameter runs always forward in time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cs typeface="Courier New" pitchFamily="49" charset="0"/>
              </a:rPr>
              <a:t>Data is only read once</a:t>
            </a:r>
          </a:p>
          <a:p>
            <a:pPr lvl="1">
              <a:buFont typeface="Arial" pitchFamily="34" charset="0"/>
              <a:buChar char="•"/>
            </a:pPr>
            <a:endParaRPr lang="en-US" dirty="0">
              <a:cs typeface="Courier New" pitchFamily="49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err="1">
                <a:cs typeface="Courier New" pitchFamily="49" charset="0"/>
              </a:rPr>
              <a:t>GetData</a:t>
            </a:r>
            <a:r>
              <a:rPr lang="en-US" sz="2000" dirty="0">
                <a:cs typeface="Courier New" pitchFamily="49" charset="0"/>
              </a:rPr>
              <a:t> with two sets of </a:t>
            </a:r>
            <a:r>
              <a:rPr lang="en-US" sz="2000" dirty="0" err="1">
                <a:cs typeface="Courier New" pitchFamily="49" charset="0"/>
              </a:rPr>
              <a:t>functor</a:t>
            </a:r>
            <a:r>
              <a:rPr lang="en-US" sz="2000" dirty="0">
                <a:cs typeface="Courier New" pitchFamily="49" charset="0"/>
              </a:rPr>
              <a:t>/parameter is able to get data within a time window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cs typeface="Courier New" pitchFamily="49" charset="0"/>
              </a:rPr>
              <a:t>Data can be extracted many times</a:t>
            </a:r>
          </a:p>
        </p:txBody>
      </p:sp>
    </p:spTree>
    <p:extLst>
      <p:ext uri="{BB962C8B-B14F-4D97-AF65-F5344CB8AC3E}">
        <p14:creationId xmlns:p14="http://schemas.microsoft.com/office/powerpoint/2010/main" val="2772010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Reading Back 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algorithms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given</a:t>
            </a:r>
            <a:r>
              <a:rPr lang="de-DE" dirty="0"/>
              <a:t> time</a:t>
            </a:r>
          </a:p>
          <a:p>
            <a:pPr lvl="1">
              <a:buFont typeface="Arial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data</a:t>
            </a:r>
            <a:r>
              <a:rPr lang="de-DE" dirty="0"/>
              <a:t> in a time </a:t>
            </a:r>
            <a:r>
              <a:rPr lang="de-DE" dirty="0" err="1"/>
              <a:t>window</a:t>
            </a:r>
            <a:endParaRPr lang="de-DE" dirty="0"/>
          </a:p>
          <a:p>
            <a:pPr lvl="1">
              <a:buFont typeface="Arial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timegaps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size</a:t>
            </a:r>
            <a:endParaRPr lang="de-DE" dirty="0"/>
          </a:p>
          <a:p>
            <a:pPr lvl="1">
              <a:buFont typeface="Arial" pitchFamily="34" charset="0"/>
              <a:buChar char="•"/>
            </a:pPr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/>
              <a:t>Other </a:t>
            </a:r>
            <a:r>
              <a:rPr lang="de-DE" dirty="0" err="1"/>
              <a:t>algorithms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(</a:t>
            </a:r>
            <a:r>
              <a:rPr lang="de-DE" dirty="0" err="1"/>
              <a:t>easily</a:t>
            </a:r>
            <a:r>
              <a:rPr lang="de-DE" dirty="0"/>
              <a:t>) </a:t>
            </a:r>
            <a:r>
              <a:rPr lang="de-DE" dirty="0" err="1"/>
              <a:t>implemented</a:t>
            </a:r>
            <a:endParaRPr lang="de-DE" dirty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832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7CC6B1-3309-534E-A758-91E878BD2E67}"/>
              </a:ext>
            </a:extLst>
          </p:cNvPr>
          <p:cNvGrpSpPr/>
          <p:nvPr/>
        </p:nvGrpSpPr>
        <p:grpSpPr>
          <a:xfrm>
            <a:off x="1703512" y="886619"/>
            <a:ext cx="8280920" cy="5400600"/>
            <a:chOff x="1919536" y="692696"/>
            <a:chExt cx="8748464" cy="5832648"/>
          </a:xfrm>
        </p:grpSpPr>
        <p:sp>
          <p:nvSpPr>
            <p:cNvPr id="29" name="Rechteck 28"/>
            <p:cNvSpPr/>
            <p:nvPr/>
          </p:nvSpPr>
          <p:spPr>
            <a:xfrm>
              <a:off x="4655840" y="692696"/>
              <a:ext cx="5940152" cy="273630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1919536" y="692696"/>
              <a:ext cx="2448272" cy="273630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63552" y="1052737"/>
              <a:ext cx="1936576" cy="2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980728"/>
              <a:ext cx="5059014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4871865" y="692697"/>
              <a:ext cx="3567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GEM </a:t>
              </a:r>
              <a:r>
                <a:rPr lang="de-DE" sz="1400" dirty="0" err="1"/>
                <a:t>Digis</a:t>
              </a:r>
              <a:r>
                <a:rPr lang="de-DE" sz="1400" dirty="0"/>
                <a:t> – Event </a:t>
              </a:r>
              <a:r>
                <a:rPr lang="de-DE" sz="1400" dirty="0" err="1"/>
                <a:t>separation</a:t>
              </a:r>
              <a:r>
                <a:rPr lang="de-DE" sz="1400" dirty="0"/>
                <a:t> </a:t>
              </a:r>
              <a:r>
                <a:rPr lang="de-DE" sz="1400" dirty="0" err="1"/>
                <a:t>by</a:t>
              </a:r>
              <a:r>
                <a:rPr lang="de-DE" sz="1400" dirty="0"/>
                <a:t> time </a:t>
              </a:r>
              <a:r>
                <a:rPr lang="de-DE" sz="1400" dirty="0" err="1"/>
                <a:t>gap</a:t>
              </a:r>
              <a:endParaRPr lang="de-DE" sz="14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9563739" y="764705"/>
              <a:ext cx="92288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MC </a:t>
              </a:r>
              <a:r>
                <a:rPr lang="de-DE" sz="1400" dirty="0" err="1"/>
                <a:t>Truth</a:t>
              </a:r>
              <a:endParaRPr lang="de-DE" sz="14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552384" y="1916833"/>
              <a:ext cx="973118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Packages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063553" y="764705"/>
              <a:ext cx="1262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DIRC Pile-Up</a:t>
              </a:r>
            </a:p>
          </p:txBody>
        </p:sp>
        <p:grpSp>
          <p:nvGrpSpPr>
            <p:cNvPr id="4" name="Gruppierung 3"/>
            <p:cNvGrpSpPr/>
            <p:nvPr/>
          </p:nvGrpSpPr>
          <p:grpSpPr>
            <a:xfrm>
              <a:off x="5195392" y="3645025"/>
              <a:ext cx="5472608" cy="2756049"/>
              <a:chOff x="395536" y="3553271"/>
              <a:chExt cx="5472608" cy="2756049"/>
            </a:xfrm>
          </p:grpSpPr>
          <p:sp>
            <p:nvSpPr>
              <p:cNvPr id="30" name="Rechteck 29"/>
              <p:cNvSpPr/>
              <p:nvPr/>
            </p:nvSpPr>
            <p:spPr>
              <a:xfrm>
                <a:off x="395536" y="3573016"/>
                <a:ext cx="5400600" cy="273630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861048"/>
                <a:ext cx="318135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hteck 18"/>
              <p:cNvSpPr/>
              <p:nvPr/>
            </p:nvSpPr>
            <p:spPr>
              <a:xfrm>
                <a:off x="3779912" y="4437112"/>
                <a:ext cx="208823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GEM tracking eff. for</a:t>
                </a:r>
              </a:p>
              <a:p>
                <a:r>
                  <a:rPr lang="en-US" sz="1400" dirty="0"/>
                  <a:t>p &gt; 1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/c: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/>
                  <a:t>Event based: ~ 95%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/>
                  <a:t>Time based:  ~ 87%</a:t>
                </a:r>
              </a:p>
            </p:txBody>
          </p:sp>
          <p:cxnSp>
            <p:nvCxnSpPr>
              <p:cNvPr id="21" name="Gerade Verbindung 20"/>
              <p:cNvCxnSpPr/>
              <p:nvPr/>
            </p:nvCxnSpPr>
            <p:spPr>
              <a:xfrm>
                <a:off x="1907704" y="4714111"/>
                <a:ext cx="360040" cy="551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feld 21"/>
              <p:cNvSpPr txBox="1"/>
              <p:nvPr/>
            </p:nvSpPr>
            <p:spPr>
              <a:xfrm>
                <a:off x="2339752" y="4581128"/>
                <a:ext cx="10402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Event based</a:t>
                </a:r>
              </a:p>
            </p:txBody>
          </p:sp>
          <p:cxnSp>
            <p:nvCxnSpPr>
              <p:cNvPr id="23" name="Gerade Verbindung 22"/>
              <p:cNvCxnSpPr/>
              <p:nvPr/>
            </p:nvCxnSpPr>
            <p:spPr>
              <a:xfrm flipV="1">
                <a:off x="1907704" y="4924618"/>
                <a:ext cx="360040" cy="55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/>
              <p:cNvSpPr txBox="1"/>
              <p:nvPr/>
            </p:nvSpPr>
            <p:spPr>
              <a:xfrm>
                <a:off x="2339752" y="4786119"/>
                <a:ext cx="982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Time based</a:t>
                </a: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561740" y="3553271"/>
                <a:ext cx="22100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GEM </a:t>
                </a:r>
                <a:r>
                  <a:rPr lang="de-DE" sz="1400" dirty="0" err="1"/>
                  <a:t>track</a:t>
                </a:r>
                <a:r>
                  <a:rPr lang="de-DE" sz="1400" dirty="0"/>
                  <a:t> </a:t>
                </a:r>
                <a:r>
                  <a:rPr lang="de-DE" sz="1400" dirty="0" err="1"/>
                  <a:t>reconstruction</a:t>
                </a:r>
                <a:endParaRPr lang="de-DE" sz="1400" dirty="0"/>
              </a:p>
            </p:txBody>
          </p:sp>
        </p:grpSp>
        <p:grpSp>
          <p:nvGrpSpPr>
            <p:cNvPr id="3" name="Gruppierung 2"/>
            <p:cNvGrpSpPr/>
            <p:nvPr/>
          </p:nvGrpSpPr>
          <p:grpSpPr>
            <a:xfrm>
              <a:off x="1919536" y="3573016"/>
              <a:ext cx="3888432" cy="2952328"/>
              <a:chOff x="5940152" y="3501008"/>
              <a:chExt cx="3888432" cy="2952328"/>
            </a:xfrm>
          </p:grpSpPr>
          <p:sp>
            <p:nvSpPr>
              <p:cNvPr id="31" name="Rechteck 30"/>
              <p:cNvSpPr/>
              <p:nvPr/>
            </p:nvSpPr>
            <p:spPr>
              <a:xfrm>
                <a:off x="7452320" y="6021288"/>
                <a:ext cx="1584176" cy="432048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5940152" y="3573016"/>
                <a:ext cx="3203848" cy="273630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hteck 1"/>
              <p:cNvSpPr/>
              <p:nvPr/>
            </p:nvSpPr>
            <p:spPr>
              <a:xfrm>
                <a:off x="6012160" y="4077072"/>
                <a:ext cx="2880320" cy="2016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20" name="Diagramm 19"/>
              <p:cNvGraphicFramePr>
                <a:graphicFrameLocks/>
              </p:cNvGraphicFramePr>
              <p:nvPr>
                <p:extLst/>
              </p:nvPr>
            </p:nvGraphicFramePr>
            <p:xfrm>
              <a:off x="5940152" y="3501008"/>
              <a:ext cx="3888432" cy="29523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5" name="Textfeld 4"/>
            <p:cNvSpPr txBox="1"/>
            <p:nvPr/>
          </p:nvSpPr>
          <p:spPr>
            <a:xfrm>
              <a:off x="7824192" y="6021288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 [</a:t>
              </a:r>
              <a:r>
                <a:rPr lang="en-US" sz="1100" dirty="0" err="1"/>
                <a:t>GeV</a:t>
              </a:r>
              <a:r>
                <a:rPr lang="en-US" sz="1100" dirty="0"/>
                <a:t>/c]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9192344" y="3140968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time [ns]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414796" y="3212976"/>
              <a:ext cx="9530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R. </a:t>
              </a:r>
              <a:r>
                <a:rPr lang="de-DE" sz="1100" dirty="0" err="1"/>
                <a:t>Dzygadlo</a:t>
              </a:r>
              <a:endParaRPr lang="de-DE" sz="1100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55840" y="3212976"/>
              <a:ext cx="10940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R. </a:t>
              </a:r>
              <a:r>
                <a:rPr lang="de-DE" sz="1100" dirty="0" err="1"/>
                <a:t>Karabowicz</a:t>
              </a:r>
              <a:endParaRPr lang="de-DE" sz="1100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9480376" y="6093296"/>
              <a:ext cx="10940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R. </a:t>
              </a:r>
              <a:r>
                <a:rPr lang="de-DE" sz="1100" dirty="0" err="1"/>
                <a:t>Karabowicz</a:t>
              </a:r>
              <a:endParaRPr lang="de-DE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3388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B285DAC-4896-2249-B163-15F08955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Online reconstruction of PANDA data is THE challenge in PANDA computing</a:t>
            </a:r>
          </a:p>
          <a:p>
            <a:r>
              <a:rPr lang="en-US"/>
              <a:t>Some work has been done especially in tracking but no complete picture exists</a:t>
            </a:r>
          </a:p>
          <a:p>
            <a:r>
              <a:rPr lang="en-US"/>
              <a:t>Try to stay open to new developments and new types of hardware</a:t>
            </a:r>
          </a:p>
          <a:p>
            <a:r>
              <a:rPr lang="en-US"/>
              <a:t>FairMQ looks as a very useful tool for parallelizing the processing</a:t>
            </a:r>
          </a:p>
          <a:p>
            <a:r>
              <a:rPr lang="en-US"/>
              <a:t>More tests and more work is needed.</a:t>
            </a:r>
          </a:p>
        </p:txBody>
      </p:sp>
    </p:spTree>
    <p:extLst>
      <p:ext uri="{BB962C8B-B14F-4D97-AF65-F5344CB8AC3E}">
        <p14:creationId xmlns:p14="http://schemas.microsoft.com/office/powerpoint/2010/main" val="3128002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9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943458"/>
            <a:ext cx="8712968" cy="50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832305" y="5445224"/>
            <a:ext cx="1480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Single Event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5200F3-8669-F446-984F-273D8DECB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01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timebased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00" y="943458"/>
            <a:ext cx="8712968" cy="50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396573" y="5407581"/>
            <a:ext cx="18011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 MHz overlap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62262-A849-254E-B7F9-9BF6E8F5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09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po 267"/>
          <p:cNvGrpSpPr>
            <a:grpSpLocks/>
          </p:cNvGrpSpPr>
          <p:nvPr/>
        </p:nvGrpSpPr>
        <p:grpSpPr bwMode="auto">
          <a:xfrm>
            <a:off x="2279650" y="1196975"/>
            <a:ext cx="7272338" cy="1881188"/>
            <a:chOff x="1187624" y="3933056"/>
            <a:chExt cx="7272808" cy="1881500"/>
          </a:xfrm>
        </p:grpSpPr>
        <p:cxnSp>
          <p:nvCxnSpPr>
            <p:cNvPr id="2" name="Gerade Verbindung 4"/>
            <p:cNvCxnSpPr/>
            <p:nvPr/>
          </p:nvCxnSpPr>
          <p:spPr>
            <a:xfrm>
              <a:off x="2483108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7"/>
            <p:cNvCxnSpPr/>
            <p:nvPr/>
          </p:nvCxnSpPr>
          <p:spPr>
            <a:xfrm>
              <a:off x="256407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8"/>
            <p:cNvCxnSpPr/>
            <p:nvPr/>
          </p:nvCxnSpPr>
          <p:spPr>
            <a:xfrm>
              <a:off x="271648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9"/>
            <p:cNvCxnSpPr/>
            <p:nvPr/>
          </p:nvCxnSpPr>
          <p:spPr>
            <a:xfrm>
              <a:off x="2772051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0"/>
            <p:cNvCxnSpPr/>
            <p:nvPr/>
          </p:nvCxnSpPr>
          <p:spPr>
            <a:xfrm>
              <a:off x="2916524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1"/>
            <p:cNvCxnSpPr/>
            <p:nvPr/>
          </p:nvCxnSpPr>
          <p:spPr>
            <a:xfrm>
              <a:off x="341979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2"/>
            <p:cNvCxnSpPr/>
            <p:nvPr/>
          </p:nvCxnSpPr>
          <p:spPr>
            <a:xfrm>
              <a:off x="350076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3"/>
            <p:cNvCxnSpPr/>
            <p:nvPr/>
          </p:nvCxnSpPr>
          <p:spPr>
            <a:xfrm>
              <a:off x="365317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4"/>
            <p:cNvCxnSpPr/>
            <p:nvPr/>
          </p:nvCxnSpPr>
          <p:spPr>
            <a:xfrm>
              <a:off x="370715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5"/>
            <p:cNvCxnSpPr/>
            <p:nvPr/>
          </p:nvCxnSpPr>
          <p:spPr>
            <a:xfrm>
              <a:off x="385162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6"/>
            <p:cNvCxnSpPr/>
            <p:nvPr/>
          </p:nvCxnSpPr>
          <p:spPr>
            <a:xfrm>
              <a:off x="392465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7"/>
            <p:cNvCxnSpPr/>
            <p:nvPr/>
          </p:nvCxnSpPr>
          <p:spPr>
            <a:xfrm>
              <a:off x="40040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8"/>
            <p:cNvCxnSpPr/>
            <p:nvPr/>
          </p:nvCxnSpPr>
          <p:spPr>
            <a:xfrm>
              <a:off x="41564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9"/>
            <p:cNvCxnSpPr/>
            <p:nvPr/>
          </p:nvCxnSpPr>
          <p:spPr>
            <a:xfrm>
              <a:off x="421200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0"/>
            <p:cNvCxnSpPr/>
            <p:nvPr/>
          </p:nvCxnSpPr>
          <p:spPr>
            <a:xfrm>
              <a:off x="43564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1"/>
            <p:cNvCxnSpPr/>
            <p:nvPr/>
          </p:nvCxnSpPr>
          <p:spPr>
            <a:xfrm>
              <a:off x="49327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2"/>
            <p:cNvCxnSpPr/>
            <p:nvPr/>
          </p:nvCxnSpPr>
          <p:spPr>
            <a:xfrm>
              <a:off x="50756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3"/>
            <p:cNvCxnSpPr/>
            <p:nvPr/>
          </p:nvCxnSpPr>
          <p:spPr>
            <a:xfrm>
              <a:off x="516456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4"/>
            <p:cNvCxnSpPr/>
            <p:nvPr/>
          </p:nvCxnSpPr>
          <p:spPr>
            <a:xfrm>
              <a:off x="5220135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5"/>
            <p:cNvCxnSpPr/>
            <p:nvPr/>
          </p:nvCxnSpPr>
          <p:spPr>
            <a:xfrm>
              <a:off x="52915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/>
            <p:cNvCxnSpPr/>
            <p:nvPr/>
          </p:nvCxnSpPr>
          <p:spPr>
            <a:xfrm>
              <a:off x="56519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7"/>
            <p:cNvCxnSpPr/>
            <p:nvPr/>
          </p:nvCxnSpPr>
          <p:spPr>
            <a:xfrm>
              <a:off x="57329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8"/>
            <p:cNvCxnSpPr/>
            <p:nvPr/>
          </p:nvCxnSpPr>
          <p:spPr>
            <a:xfrm>
              <a:off x="58853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9"/>
            <p:cNvCxnSpPr/>
            <p:nvPr/>
          </p:nvCxnSpPr>
          <p:spPr>
            <a:xfrm>
              <a:off x="5940906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0"/>
            <p:cNvCxnSpPr/>
            <p:nvPr/>
          </p:nvCxnSpPr>
          <p:spPr>
            <a:xfrm>
              <a:off x="608379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1"/>
            <p:cNvCxnSpPr/>
            <p:nvPr/>
          </p:nvCxnSpPr>
          <p:spPr>
            <a:xfrm>
              <a:off x="615682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2"/>
            <p:cNvCxnSpPr/>
            <p:nvPr/>
          </p:nvCxnSpPr>
          <p:spPr>
            <a:xfrm>
              <a:off x="623620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/>
            <p:cNvCxnSpPr/>
            <p:nvPr/>
          </p:nvCxnSpPr>
          <p:spPr>
            <a:xfrm>
              <a:off x="638861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4"/>
            <p:cNvCxnSpPr/>
            <p:nvPr/>
          </p:nvCxnSpPr>
          <p:spPr>
            <a:xfrm>
              <a:off x="64441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/>
            <p:cNvCxnSpPr/>
            <p:nvPr/>
          </p:nvCxnSpPr>
          <p:spPr>
            <a:xfrm>
              <a:off x="6588648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eschweifte Klammer links 37"/>
            <p:cNvSpPr/>
            <p:nvPr/>
          </p:nvSpPr>
          <p:spPr>
            <a:xfrm rot="16200000">
              <a:off x="2591848" y="4113297"/>
              <a:ext cx="215936" cy="57629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Geschweifte Klammer links 38"/>
            <p:cNvSpPr/>
            <p:nvPr/>
          </p:nvSpPr>
          <p:spPr>
            <a:xfrm rot="16200000">
              <a:off x="3780169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Geschweifte Klammer links 39"/>
            <p:cNvSpPr/>
            <p:nvPr/>
          </p:nvSpPr>
          <p:spPr>
            <a:xfrm rot="16200000">
              <a:off x="5004211" y="4149017"/>
              <a:ext cx="215936" cy="5048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Geschweifte Klammer links 40"/>
            <p:cNvSpPr/>
            <p:nvPr/>
          </p:nvSpPr>
          <p:spPr>
            <a:xfrm rot="16200000">
              <a:off x="6012338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6" name="Gerade Verbindung 41"/>
            <p:cNvCxnSpPr/>
            <p:nvPr/>
          </p:nvCxnSpPr>
          <p:spPr>
            <a:xfrm>
              <a:off x="248310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2"/>
            <p:cNvCxnSpPr/>
            <p:nvPr/>
          </p:nvCxnSpPr>
          <p:spPr>
            <a:xfrm>
              <a:off x="256407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/>
            <p:cNvCxnSpPr/>
            <p:nvPr/>
          </p:nvCxnSpPr>
          <p:spPr>
            <a:xfrm>
              <a:off x="271648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4"/>
            <p:cNvCxnSpPr/>
            <p:nvPr/>
          </p:nvCxnSpPr>
          <p:spPr>
            <a:xfrm>
              <a:off x="277205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5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6"/>
            <p:cNvCxnSpPr/>
            <p:nvPr/>
          </p:nvCxnSpPr>
          <p:spPr>
            <a:xfrm>
              <a:off x="34197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/>
            <p:cNvCxnSpPr/>
            <p:nvPr/>
          </p:nvCxnSpPr>
          <p:spPr>
            <a:xfrm>
              <a:off x="35007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8"/>
            <p:cNvCxnSpPr/>
            <p:nvPr/>
          </p:nvCxnSpPr>
          <p:spPr>
            <a:xfrm>
              <a:off x="36531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9"/>
            <p:cNvCxnSpPr/>
            <p:nvPr/>
          </p:nvCxnSpPr>
          <p:spPr>
            <a:xfrm>
              <a:off x="370715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0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1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2"/>
            <p:cNvCxnSpPr/>
            <p:nvPr/>
          </p:nvCxnSpPr>
          <p:spPr>
            <a:xfrm>
              <a:off x="40040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3"/>
            <p:cNvCxnSpPr/>
            <p:nvPr/>
          </p:nvCxnSpPr>
          <p:spPr>
            <a:xfrm>
              <a:off x="41564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4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55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6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7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8"/>
            <p:cNvCxnSpPr/>
            <p:nvPr/>
          </p:nvCxnSpPr>
          <p:spPr>
            <a:xfrm>
              <a:off x="51645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9"/>
            <p:cNvCxnSpPr/>
            <p:nvPr/>
          </p:nvCxnSpPr>
          <p:spPr>
            <a:xfrm>
              <a:off x="52201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0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1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2"/>
            <p:cNvCxnSpPr/>
            <p:nvPr/>
          </p:nvCxnSpPr>
          <p:spPr>
            <a:xfrm>
              <a:off x="57329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63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64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65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7"/>
            <p:cNvCxnSpPr/>
            <p:nvPr/>
          </p:nvCxnSpPr>
          <p:spPr>
            <a:xfrm>
              <a:off x="623620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0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71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72"/>
            <p:cNvCxnSpPr/>
            <p:nvPr/>
          </p:nvCxnSpPr>
          <p:spPr>
            <a:xfrm>
              <a:off x="299590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73"/>
            <p:cNvCxnSpPr/>
            <p:nvPr/>
          </p:nvCxnSpPr>
          <p:spPr>
            <a:xfrm>
              <a:off x="314831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74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75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7"/>
            <p:cNvCxnSpPr/>
            <p:nvPr/>
          </p:nvCxnSpPr>
          <p:spPr>
            <a:xfrm>
              <a:off x="393258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8"/>
            <p:cNvCxnSpPr/>
            <p:nvPr/>
          </p:nvCxnSpPr>
          <p:spPr>
            <a:xfrm>
              <a:off x="408499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9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80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81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82"/>
            <p:cNvCxnSpPr/>
            <p:nvPr/>
          </p:nvCxnSpPr>
          <p:spPr>
            <a:xfrm>
              <a:off x="44358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83"/>
            <p:cNvCxnSpPr/>
            <p:nvPr/>
          </p:nvCxnSpPr>
          <p:spPr>
            <a:xfrm>
              <a:off x="45882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84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85"/>
            <p:cNvCxnSpPr/>
            <p:nvPr/>
          </p:nvCxnSpPr>
          <p:spPr>
            <a:xfrm>
              <a:off x="47883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6"/>
            <p:cNvCxnSpPr/>
            <p:nvPr/>
          </p:nvCxnSpPr>
          <p:spPr>
            <a:xfrm>
              <a:off x="53646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7"/>
            <p:cNvCxnSpPr/>
            <p:nvPr/>
          </p:nvCxnSpPr>
          <p:spPr>
            <a:xfrm>
              <a:off x="55074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8"/>
            <p:cNvCxnSpPr/>
            <p:nvPr/>
          </p:nvCxnSpPr>
          <p:spPr>
            <a:xfrm>
              <a:off x="559639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9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9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91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92"/>
            <p:cNvCxnSpPr/>
            <p:nvPr/>
          </p:nvCxnSpPr>
          <p:spPr>
            <a:xfrm>
              <a:off x="61647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93"/>
            <p:cNvCxnSpPr/>
            <p:nvPr/>
          </p:nvCxnSpPr>
          <p:spPr>
            <a:xfrm>
              <a:off x="631716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94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95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6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7"/>
            <p:cNvCxnSpPr/>
            <p:nvPr/>
          </p:nvCxnSpPr>
          <p:spPr>
            <a:xfrm>
              <a:off x="666802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8"/>
            <p:cNvCxnSpPr/>
            <p:nvPr/>
          </p:nvCxnSpPr>
          <p:spPr>
            <a:xfrm>
              <a:off x="682043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9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100"/>
            <p:cNvCxnSpPr/>
            <p:nvPr/>
          </p:nvCxnSpPr>
          <p:spPr>
            <a:xfrm>
              <a:off x="702047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101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102"/>
            <p:cNvCxnSpPr/>
            <p:nvPr/>
          </p:nvCxnSpPr>
          <p:spPr>
            <a:xfrm>
              <a:off x="328484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03"/>
            <p:cNvCxnSpPr/>
            <p:nvPr/>
          </p:nvCxnSpPr>
          <p:spPr>
            <a:xfrm>
              <a:off x="343725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104"/>
            <p:cNvCxnSpPr/>
            <p:nvPr/>
          </p:nvCxnSpPr>
          <p:spPr>
            <a:xfrm>
              <a:off x="349123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105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6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7"/>
            <p:cNvCxnSpPr/>
            <p:nvPr/>
          </p:nvCxnSpPr>
          <p:spPr>
            <a:xfrm>
              <a:off x="421994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8"/>
            <p:cNvCxnSpPr/>
            <p:nvPr/>
          </p:nvCxnSpPr>
          <p:spPr>
            <a:xfrm>
              <a:off x="437235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9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10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11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12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13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14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15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6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7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8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9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20"/>
            <p:cNvCxnSpPr/>
            <p:nvPr/>
          </p:nvCxnSpPr>
          <p:spPr>
            <a:xfrm>
              <a:off x="60123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21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22"/>
            <p:cNvCxnSpPr/>
            <p:nvPr/>
          </p:nvCxnSpPr>
          <p:spPr>
            <a:xfrm>
              <a:off x="64521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23"/>
            <p:cNvCxnSpPr/>
            <p:nvPr/>
          </p:nvCxnSpPr>
          <p:spPr>
            <a:xfrm>
              <a:off x="66045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24"/>
            <p:cNvCxnSpPr/>
            <p:nvPr/>
          </p:nvCxnSpPr>
          <p:spPr>
            <a:xfrm>
              <a:off x="66600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25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6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7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8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9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30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31"/>
            <p:cNvCxnSpPr/>
            <p:nvPr/>
          </p:nvCxnSpPr>
          <p:spPr>
            <a:xfrm>
              <a:off x="370715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32"/>
            <p:cNvCxnSpPr/>
            <p:nvPr/>
          </p:nvCxnSpPr>
          <p:spPr>
            <a:xfrm>
              <a:off x="378811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33"/>
            <p:cNvCxnSpPr/>
            <p:nvPr/>
          </p:nvCxnSpPr>
          <p:spPr>
            <a:xfrm>
              <a:off x="39405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34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35"/>
            <p:cNvCxnSpPr/>
            <p:nvPr/>
          </p:nvCxnSpPr>
          <p:spPr>
            <a:xfrm>
              <a:off x="41405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6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7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8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9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40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41"/>
            <p:cNvCxnSpPr/>
            <p:nvPr/>
          </p:nvCxnSpPr>
          <p:spPr>
            <a:xfrm>
              <a:off x="51486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42"/>
            <p:cNvCxnSpPr/>
            <p:nvPr/>
          </p:nvCxnSpPr>
          <p:spPr>
            <a:xfrm>
              <a:off x="522807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43"/>
            <p:cNvCxnSpPr/>
            <p:nvPr/>
          </p:nvCxnSpPr>
          <p:spPr>
            <a:xfrm>
              <a:off x="538048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144"/>
            <p:cNvCxnSpPr/>
            <p:nvPr/>
          </p:nvCxnSpPr>
          <p:spPr>
            <a:xfrm>
              <a:off x="54360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45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7"/>
            <p:cNvCxnSpPr/>
            <p:nvPr/>
          </p:nvCxnSpPr>
          <p:spPr>
            <a:xfrm>
              <a:off x="62997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50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51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52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53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54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55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6"/>
            <p:cNvCxnSpPr/>
            <p:nvPr/>
          </p:nvCxnSpPr>
          <p:spPr>
            <a:xfrm>
              <a:off x="73808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7"/>
            <p:cNvCxnSpPr/>
            <p:nvPr/>
          </p:nvCxnSpPr>
          <p:spPr>
            <a:xfrm>
              <a:off x="746024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158"/>
            <p:cNvCxnSpPr/>
            <p:nvPr/>
          </p:nvCxnSpPr>
          <p:spPr>
            <a:xfrm>
              <a:off x="76126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159"/>
            <p:cNvCxnSpPr/>
            <p:nvPr/>
          </p:nvCxnSpPr>
          <p:spPr>
            <a:xfrm>
              <a:off x="76682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60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161"/>
            <p:cNvCxnSpPr/>
            <p:nvPr/>
          </p:nvCxnSpPr>
          <p:spPr>
            <a:xfrm>
              <a:off x="43564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62"/>
            <p:cNvCxnSpPr/>
            <p:nvPr/>
          </p:nvCxnSpPr>
          <p:spPr>
            <a:xfrm>
              <a:off x="443585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63"/>
            <p:cNvCxnSpPr/>
            <p:nvPr/>
          </p:nvCxnSpPr>
          <p:spPr>
            <a:xfrm>
              <a:off x="458826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64"/>
            <p:cNvCxnSpPr/>
            <p:nvPr/>
          </p:nvCxnSpPr>
          <p:spPr>
            <a:xfrm>
              <a:off x="464383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65"/>
            <p:cNvCxnSpPr/>
            <p:nvPr/>
          </p:nvCxnSpPr>
          <p:spPr>
            <a:xfrm>
              <a:off x="47883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6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7"/>
            <p:cNvCxnSpPr/>
            <p:nvPr/>
          </p:nvCxnSpPr>
          <p:spPr>
            <a:xfrm>
              <a:off x="537254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8"/>
            <p:cNvCxnSpPr/>
            <p:nvPr/>
          </p:nvCxnSpPr>
          <p:spPr>
            <a:xfrm>
              <a:off x="552495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9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7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71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72"/>
            <p:cNvCxnSpPr/>
            <p:nvPr/>
          </p:nvCxnSpPr>
          <p:spPr>
            <a:xfrm>
              <a:off x="587581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73"/>
            <p:cNvCxnSpPr/>
            <p:nvPr/>
          </p:nvCxnSpPr>
          <p:spPr>
            <a:xfrm>
              <a:off x="602822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74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75"/>
            <p:cNvCxnSpPr/>
            <p:nvPr/>
          </p:nvCxnSpPr>
          <p:spPr>
            <a:xfrm>
              <a:off x="62282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6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7"/>
            <p:cNvCxnSpPr/>
            <p:nvPr/>
          </p:nvCxnSpPr>
          <p:spPr>
            <a:xfrm>
              <a:off x="69490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8"/>
            <p:cNvCxnSpPr/>
            <p:nvPr/>
          </p:nvCxnSpPr>
          <p:spPr>
            <a:xfrm>
              <a:off x="7036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9"/>
            <p:cNvCxnSpPr/>
            <p:nvPr/>
          </p:nvCxnSpPr>
          <p:spPr>
            <a:xfrm>
              <a:off x="709191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80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81"/>
            <p:cNvCxnSpPr/>
            <p:nvPr/>
          </p:nvCxnSpPr>
          <p:spPr>
            <a:xfrm>
              <a:off x="75237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82"/>
            <p:cNvCxnSpPr/>
            <p:nvPr/>
          </p:nvCxnSpPr>
          <p:spPr>
            <a:xfrm>
              <a:off x="76047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83"/>
            <p:cNvCxnSpPr/>
            <p:nvPr/>
          </p:nvCxnSpPr>
          <p:spPr>
            <a:xfrm>
              <a:off x="77571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84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85"/>
            <p:cNvCxnSpPr/>
            <p:nvPr/>
          </p:nvCxnSpPr>
          <p:spPr>
            <a:xfrm>
              <a:off x="79571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6"/>
            <p:cNvCxnSpPr/>
            <p:nvPr/>
          </p:nvCxnSpPr>
          <p:spPr>
            <a:xfrm>
              <a:off x="80286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7"/>
            <p:cNvCxnSpPr/>
            <p:nvPr/>
          </p:nvCxnSpPr>
          <p:spPr>
            <a:xfrm>
              <a:off x="810798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8"/>
            <p:cNvCxnSpPr/>
            <p:nvPr/>
          </p:nvCxnSpPr>
          <p:spPr>
            <a:xfrm>
              <a:off x="826039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9"/>
            <p:cNvCxnSpPr/>
            <p:nvPr/>
          </p:nvCxnSpPr>
          <p:spPr>
            <a:xfrm>
              <a:off x="83159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 Verbindung 190"/>
            <p:cNvCxnSpPr/>
            <p:nvPr/>
          </p:nvCxnSpPr>
          <p:spPr>
            <a:xfrm>
              <a:off x="846043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93"/>
            <p:cNvCxnSpPr/>
            <p:nvPr/>
          </p:nvCxnSpPr>
          <p:spPr>
            <a:xfrm>
              <a:off x="212431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94"/>
            <p:cNvCxnSpPr/>
            <p:nvPr/>
          </p:nvCxnSpPr>
          <p:spPr>
            <a:xfrm>
              <a:off x="220369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95"/>
            <p:cNvCxnSpPr/>
            <p:nvPr/>
          </p:nvCxnSpPr>
          <p:spPr>
            <a:xfrm>
              <a:off x="235610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96"/>
            <p:cNvCxnSpPr/>
            <p:nvPr/>
          </p:nvCxnSpPr>
          <p:spPr>
            <a:xfrm>
              <a:off x="241166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97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8"/>
            <p:cNvCxnSpPr/>
            <p:nvPr/>
          </p:nvCxnSpPr>
          <p:spPr>
            <a:xfrm>
              <a:off x="305940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9"/>
            <p:cNvCxnSpPr/>
            <p:nvPr/>
          </p:nvCxnSpPr>
          <p:spPr>
            <a:xfrm>
              <a:off x="314037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200"/>
            <p:cNvCxnSpPr/>
            <p:nvPr/>
          </p:nvCxnSpPr>
          <p:spPr>
            <a:xfrm>
              <a:off x="329278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201"/>
            <p:cNvCxnSpPr/>
            <p:nvPr/>
          </p:nvCxnSpPr>
          <p:spPr>
            <a:xfrm>
              <a:off x="3348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202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203"/>
            <p:cNvCxnSpPr/>
            <p:nvPr/>
          </p:nvCxnSpPr>
          <p:spPr>
            <a:xfrm>
              <a:off x="356426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204"/>
            <p:cNvCxnSpPr/>
            <p:nvPr/>
          </p:nvCxnSpPr>
          <p:spPr>
            <a:xfrm>
              <a:off x="36436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205"/>
            <p:cNvCxnSpPr/>
            <p:nvPr/>
          </p:nvCxnSpPr>
          <p:spPr>
            <a:xfrm>
              <a:off x="379605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20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 Verbindung 207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 Verbindung 208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 Verbindung 209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 Verbindung 210"/>
            <p:cNvCxnSpPr/>
            <p:nvPr/>
          </p:nvCxnSpPr>
          <p:spPr>
            <a:xfrm>
              <a:off x="263551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11"/>
            <p:cNvCxnSpPr/>
            <p:nvPr/>
          </p:nvCxnSpPr>
          <p:spPr>
            <a:xfrm>
              <a:off x="27879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12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13"/>
            <p:cNvCxnSpPr/>
            <p:nvPr/>
          </p:nvCxnSpPr>
          <p:spPr>
            <a:xfrm>
              <a:off x="29879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14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15"/>
            <p:cNvCxnSpPr/>
            <p:nvPr/>
          </p:nvCxnSpPr>
          <p:spPr>
            <a:xfrm>
              <a:off x="35722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16"/>
            <p:cNvCxnSpPr/>
            <p:nvPr/>
          </p:nvCxnSpPr>
          <p:spPr>
            <a:xfrm>
              <a:off x="372461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17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8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219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 Verbindung 220"/>
            <p:cNvCxnSpPr/>
            <p:nvPr/>
          </p:nvCxnSpPr>
          <p:spPr>
            <a:xfrm>
              <a:off x="40770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 Verbindung 221"/>
            <p:cNvCxnSpPr/>
            <p:nvPr/>
          </p:nvCxnSpPr>
          <p:spPr>
            <a:xfrm>
              <a:off x="42294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 Verbindung 222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 Verbindung 223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 Verbindung 224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 Verbindung 225"/>
            <p:cNvCxnSpPr/>
            <p:nvPr/>
          </p:nvCxnSpPr>
          <p:spPr>
            <a:xfrm>
              <a:off x="29244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226"/>
            <p:cNvCxnSpPr/>
            <p:nvPr/>
          </p:nvCxnSpPr>
          <p:spPr>
            <a:xfrm>
              <a:off x="30768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227"/>
            <p:cNvCxnSpPr/>
            <p:nvPr/>
          </p:nvCxnSpPr>
          <p:spPr>
            <a:xfrm>
              <a:off x="313243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8"/>
            <p:cNvCxnSpPr/>
            <p:nvPr/>
          </p:nvCxnSpPr>
          <p:spPr>
            <a:xfrm>
              <a:off x="327532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229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30"/>
            <p:cNvCxnSpPr/>
            <p:nvPr/>
          </p:nvCxnSpPr>
          <p:spPr>
            <a:xfrm>
              <a:off x="38595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31"/>
            <p:cNvCxnSpPr/>
            <p:nvPr/>
          </p:nvCxnSpPr>
          <p:spPr>
            <a:xfrm>
              <a:off x="401197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32"/>
            <p:cNvCxnSpPr/>
            <p:nvPr/>
          </p:nvCxnSpPr>
          <p:spPr>
            <a:xfrm>
              <a:off x="40675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233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34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35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36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37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8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9"/>
            <p:cNvCxnSpPr/>
            <p:nvPr/>
          </p:nvCxnSpPr>
          <p:spPr>
            <a:xfrm>
              <a:off x="342773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40"/>
            <p:cNvCxnSpPr/>
            <p:nvPr/>
          </p:nvCxnSpPr>
          <p:spPr>
            <a:xfrm>
              <a:off x="358014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41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 Verbindung 242"/>
            <p:cNvCxnSpPr/>
            <p:nvPr/>
          </p:nvCxnSpPr>
          <p:spPr>
            <a:xfrm>
              <a:off x="378018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 Verbindung 243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44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Gerade Verbindung 245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Gerade Verbindung 246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47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 Verbindung 248"/>
            <p:cNvCxnSpPr/>
            <p:nvPr/>
          </p:nvCxnSpPr>
          <p:spPr>
            <a:xfrm>
              <a:off x="40770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 Verbindung 249"/>
            <p:cNvCxnSpPr/>
            <p:nvPr/>
          </p:nvCxnSpPr>
          <p:spPr>
            <a:xfrm>
              <a:off x="42294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50"/>
            <p:cNvCxnSpPr/>
            <p:nvPr/>
          </p:nvCxnSpPr>
          <p:spPr>
            <a:xfrm>
              <a:off x="428344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 Verbindung 251"/>
            <p:cNvCxnSpPr/>
            <p:nvPr/>
          </p:nvCxnSpPr>
          <p:spPr>
            <a:xfrm>
              <a:off x="442792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071" name="Gruppierung 260"/>
            <p:cNvGrpSpPr>
              <a:grpSpLocks/>
            </p:cNvGrpSpPr>
            <p:nvPr/>
          </p:nvGrpSpPr>
          <p:grpSpPr bwMode="auto">
            <a:xfrm>
              <a:off x="2123728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46" name="Gerade Verbindung 192"/>
              <p:cNvCxnSpPr/>
              <p:nvPr/>
            </p:nvCxnSpPr>
            <p:spPr>
              <a:xfrm>
                <a:off x="2411666" y="4653900"/>
                <a:ext cx="57629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Gerade Verbindung 253"/>
              <p:cNvCxnSpPr/>
              <p:nvPr/>
            </p:nvCxnSpPr>
            <p:spPr>
              <a:xfrm flipH="1">
                <a:off x="2124309" y="4653900"/>
                <a:ext cx="287357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Gerade Verbindung 255"/>
              <p:cNvCxnSpPr/>
              <p:nvPr/>
            </p:nvCxnSpPr>
            <p:spPr>
              <a:xfrm>
                <a:off x="2987965" y="4653900"/>
                <a:ext cx="2016255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Gerade Verbindung 257"/>
              <p:cNvCxnSpPr/>
              <p:nvPr/>
            </p:nvCxnSpPr>
            <p:spPr>
              <a:xfrm>
                <a:off x="2124309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Gerade Verbindung 258"/>
              <p:cNvCxnSpPr/>
              <p:nvPr/>
            </p:nvCxnSpPr>
            <p:spPr>
              <a:xfrm>
                <a:off x="5004220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2" name="Gruppierung 261"/>
            <p:cNvGrpSpPr>
              <a:grpSpLocks/>
            </p:cNvGrpSpPr>
            <p:nvPr/>
          </p:nvGrpSpPr>
          <p:grpSpPr bwMode="auto">
            <a:xfrm>
              <a:off x="3059832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52" name="Gerade Verbindung 262"/>
              <p:cNvCxnSpPr/>
              <p:nvPr/>
            </p:nvCxnSpPr>
            <p:spPr>
              <a:xfrm>
                <a:off x="2412248" y="4653900"/>
                <a:ext cx="107957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Gerade Verbindung 263"/>
              <p:cNvCxnSpPr/>
              <p:nvPr/>
            </p:nvCxnSpPr>
            <p:spPr>
              <a:xfrm flipH="1">
                <a:off x="2123304" y="4653900"/>
                <a:ext cx="288944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Gerade Verbindung 264"/>
              <p:cNvCxnSpPr/>
              <p:nvPr/>
            </p:nvCxnSpPr>
            <p:spPr>
              <a:xfrm>
                <a:off x="3491817" y="4653900"/>
                <a:ext cx="1512985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Gerade Verbindung 265"/>
              <p:cNvCxnSpPr/>
              <p:nvPr/>
            </p:nvCxnSpPr>
            <p:spPr>
              <a:xfrm>
                <a:off x="2123304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Gerade Verbindung 266"/>
              <p:cNvCxnSpPr/>
              <p:nvPr/>
            </p:nvCxnSpPr>
            <p:spPr>
              <a:xfrm>
                <a:off x="5004802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3" name="Gruppierung 270"/>
            <p:cNvGrpSpPr>
              <a:grpSpLocks/>
            </p:cNvGrpSpPr>
            <p:nvPr/>
          </p:nvGrpSpPr>
          <p:grpSpPr bwMode="auto">
            <a:xfrm>
              <a:off x="4644008" y="4653136"/>
              <a:ext cx="2736304" cy="720080"/>
              <a:chOff x="2123728" y="4653136"/>
              <a:chExt cx="2736304" cy="720080"/>
            </a:xfrm>
          </p:grpSpPr>
          <p:cxnSp>
            <p:nvCxnSpPr>
              <p:cNvPr id="258" name="Gerade Verbindung 271"/>
              <p:cNvCxnSpPr/>
              <p:nvPr/>
            </p:nvCxnSpPr>
            <p:spPr>
              <a:xfrm>
                <a:off x="2410911" y="4653900"/>
                <a:ext cx="433416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Gerade Verbindung 272"/>
              <p:cNvCxnSpPr/>
              <p:nvPr/>
            </p:nvCxnSpPr>
            <p:spPr>
              <a:xfrm flipH="1">
                <a:off x="2123555" y="4653900"/>
                <a:ext cx="287356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Gerade Verbindung 273"/>
              <p:cNvCxnSpPr/>
              <p:nvPr/>
            </p:nvCxnSpPr>
            <p:spPr>
              <a:xfrm>
                <a:off x="2844327" y="4653900"/>
                <a:ext cx="2016255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Gerade Verbindung 274"/>
              <p:cNvCxnSpPr/>
              <p:nvPr/>
            </p:nvCxnSpPr>
            <p:spPr>
              <a:xfrm>
                <a:off x="2123555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Gerade Verbindung 275"/>
              <p:cNvCxnSpPr/>
              <p:nvPr/>
            </p:nvCxnSpPr>
            <p:spPr>
              <a:xfrm>
                <a:off x="4860582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74" name="Textfeld 277"/>
            <p:cNvSpPr txBox="1">
              <a:spLocks noChangeArrowheads="1"/>
            </p:cNvSpPr>
            <p:nvPr/>
          </p:nvSpPr>
          <p:spPr bwMode="auto">
            <a:xfrm>
              <a:off x="1187624" y="3933056"/>
              <a:ext cx="697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MVD</a:t>
              </a:r>
            </a:p>
          </p:txBody>
        </p:sp>
        <p:sp>
          <p:nvSpPr>
            <p:cNvPr id="35075" name="Textfeld 278"/>
            <p:cNvSpPr txBox="1">
              <a:spLocks noChangeArrowheads="1"/>
            </p:cNvSpPr>
            <p:nvPr/>
          </p:nvSpPr>
          <p:spPr bwMode="auto">
            <a:xfrm>
              <a:off x="1187624" y="5013176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STT</a:t>
              </a:r>
            </a:p>
          </p:txBody>
        </p:sp>
        <p:sp>
          <p:nvSpPr>
            <p:cNvPr id="35076" name="Textfeld 279"/>
            <p:cNvSpPr txBox="1">
              <a:spLocks noChangeArrowheads="1"/>
            </p:cNvSpPr>
            <p:nvPr/>
          </p:nvSpPr>
          <p:spPr bwMode="auto">
            <a:xfrm>
              <a:off x="2771800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Event 1</a:t>
              </a:r>
            </a:p>
          </p:txBody>
        </p:sp>
        <p:sp>
          <p:nvSpPr>
            <p:cNvPr id="35077" name="Textfeld 280"/>
            <p:cNvSpPr txBox="1">
              <a:spLocks noChangeArrowheads="1"/>
            </p:cNvSpPr>
            <p:nvPr/>
          </p:nvSpPr>
          <p:spPr bwMode="auto">
            <a:xfrm>
              <a:off x="4252627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</a:rPr>
                <a:t>Event 2</a:t>
              </a:r>
            </a:p>
          </p:txBody>
        </p:sp>
        <p:sp>
          <p:nvSpPr>
            <p:cNvPr id="35078" name="Textfeld 281"/>
            <p:cNvSpPr txBox="1">
              <a:spLocks noChangeArrowheads="1"/>
            </p:cNvSpPr>
            <p:nvPr/>
          </p:nvSpPr>
          <p:spPr bwMode="auto">
            <a:xfrm>
              <a:off x="5580112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8000"/>
                  </a:solidFill>
                </a:rPr>
                <a:t>Event 3</a:t>
              </a:r>
            </a:p>
          </p:txBody>
        </p:sp>
      </p:grpSp>
      <p:sp>
        <p:nvSpPr>
          <p:cNvPr id="34822" name="CasellaDiTesto 270"/>
          <p:cNvSpPr txBox="1">
            <a:spLocks noChangeArrowheads="1"/>
          </p:cNvSpPr>
          <p:nvPr/>
        </p:nvSpPr>
        <p:spPr bwMode="auto">
          <a:xfrm>
            <a:off x="1847851" y="3543301"/>
            <a:ext cx="9245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Activities on the central tracker MVD + STT + GEM + </a:t>
            </a:r>
            <a:r>
              <a:rPr lang="en-US" dirty="0" err="1"/>
              <a:t>SciTil</a:t>
            </a:r>
            <a:r>
              <a:rPr lang="en-US" dirty="0"/>
              <a:t> + EMC</a:t>
            </a:r>
          </a:p>
        </p:txBody>
      </p:sp>
      <p:pic>
        <p:nvPicPr>
          <p:cNvPr id="34823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23"/>
          <a:stretch>
            <a:fillRect/>
          </a:stretch>
        </p:blipFill>
        <p:spPr bwMode="auto">
          <a:xfrm>
            <a:off x="1703388" y="4292601"/>
            <a:ext cx="33131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magine 2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013" y="4437064"/>
            <a:ext cx="42037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CasellaDiTesto 274"/>
          <p:cNvSpPr txBox="1">
            <a:spLocks noChangeArrowheads="1"/>
          </p:cNvSpPr>
          <p:nvPr/>
        </p:nvSpPr>
        <p:spPr bwMode="auto">
          <a:xfrm>
            <a:off x="2135188" y="458152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EMC</a:t>
            </a:r>
          </a:p>
        </p:txBody>
      </p:sp>
      <p:sp>
        <p:nvSpPr>
          <p:cNvPr id="251" name="Titel 2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Reconstruction</a:t>
            </a:r>
          </a:p>
        </p:txBody>
      </p:sp>
      <p:sp>
        <p:nvSpPr>
          <p:cNvPr id="274" name="Textfeld 273">
            <a:extLst>
              <a:ext uri="{FF2B5EF4-FFF2-40B4-BE49-F238E27FC236}">
                <a16:creationId xmlns:a16="http://schemas.microsoft.com/office/drawing/2014/main" id="{7B2B7A32-A73E-5A41-AB8B-AE8CB635103E}"/>
              </a:ext>
            </a:extLst>
          </p:cNvPr>
          <p:cNvSpPr txBox="1"/>
          <p:nvPr/>
        </p:nvSpPr>
        <p:spPr>
          <a:xfrm rot="1333210">
            <a:off x="9039055" y="1751775"/>
            <a:ext cx="2506648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Work in </a:t>
            </a:r>
            <a:r>
              <a:rPr lang="de-DE" sz="2400" dirty="0" err="1"/>
              <a:t>progress</a:t>
            </a:r>
            <a:endParaRPr lang="de-DE" sz="2400" dirty="0"/>
          </a:p>
        </p:txBody>
      </p:sp>
      <p:sp>
        <p:nvSpPr>
          <p:cNvPr id="35008" name="Foliennummernplatzhalter 35007">
            <a:extLst>
              <a:ext uri="{FF2B5EF4-FFF2-40B4-BE49-F238E27FC236}">
                <a16:creationId xmlns:a16="http://schemas.microsoft.com/office/drawing/2014/main" id="{A97C51A0-A37A-3944-B317-80C1A8B8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73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C1938-7AAD-7E48-AEEF-29F47581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0A95E9-8374-6D4F-BA65-3028FAF46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in PANDA challenging</a:t>
            </a:r>
          </a:p>
          <a:p>
            <a:r>
              <a:rPr lang="en-US" dirty="0"/>
              <a:t>Several different algorithms exists in different states of maturity</a:t>
            </a:r>
          </a:p>
          <a:p>
            <a:r>
              <a:rPr lang="en-US" dirty="0"/>
              <a:t>No best candidate obvious</a:t>
            </a:r>
          </a:p>
          <a:p>
            <a:r>
              <a:rPr lang="en-US" dirty="0"/>
              <a:t>Common test environment finished</a:t>
            </a:r>
          </a:p>
          <a:p>
            <a:endParaRPr lang="en-US" dirty="0"/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Finalize the algorithms</a:t>
            </a:r>
          </a:p>
          <a:p>
            <a:pPr lvl="1"/>
            <a:r>
              <a:rPr lang="en-US" dirty="0"/>
              <a:t>Test all on common data sample</a:t>
            </a:r>
          </a:p>
          <a:p>
            <a:pPr lvl="1"/>
            <a:r>
              <a:rPr lang="en-US" dirty="0"/>
              <a:t>Chain or combine algorithms</a:t>
            </a:r>
          </a:p>
          <a:p>
            <a:pPr lvl="1"/>
            <a:r>
              <a:rPr lang="en-US" dirty="0"/>
              <a:t>Machine Learning as alternative?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8CB839-6657-3341-9E49-B2B92D3B3C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DC2F9B-1FE2-D54F-A007-4559C60D88D3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05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FB40-3228-6A42-9D77-6F7D21D8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Data </a:t>
            </a:r>
            <a:r>
              <a:rPr lang="de-DE" dirty="0" err="1"/>
              <a:t>Taking</a:t>
            </a:r>
            <a:r>
              <a:rPr lang="de-DE" dirty="0"/>
              <a:t>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230427-DD7C-3D4A-8FC2-B45D6A3D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940133"/>
            <a:ext cx="2772197" cy="836780"/>
          </a:xfrm>
        </p:spPr>
        <p:txBody>
          <a:bodyPr/>
          <a:lstStyle/>
          <a:p>
            <a:r>
              <a:rPr lang="de-DE" dirty="0"/>
              <a:t>ATCA</a:t>
            </a:r>
          </a:p>
          <a:p>
            <a:r>
              <a:rPr lang="de-DE" dirty="0" err="1"/>
              <a:t>Xilinx</a:t>
            </a:r>
            <a:r>
              <a:rPr lang="de-DE" dirty="0"/>
              <a:t> </a:t>
            </a:r>
            <a:r>
              <a:rPr lang="de-DE" dirty="0" err="1"/>
              <a:t>Ultrascale</a:t>
            </a:r>
            <a:r>
              <a:rPr lang="de-DE" dirty="0"/>
              <a:t> 60</a:t>
            </a:r>
          </a:p>
          <a:p>
            <a:r>
              <a:rPr lang="de-DE" dirty="0"/>
              <a:t>16 </a:t>
            </a:r>
            <a:r>
              <a:rPr lang="de-DE" dirty="0" err="1"/>
              <a:t>GByte</a:t>
            </a:r>
            <a:r>
              <a:rPr lang="de-DE" dirty="0"/>
              <a:t> DDR4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D573C2-547A-994B-8197-91249A6DE8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v4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0E2EEB-8CCA-3340-9DE0-FC41EF87F4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3C3754-7099-5848-AC33-AC61C749C5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20" y="1463062"/>
            <a:ext cx="4332846" cy="29828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2DFBC8-F65B-EC47-9CBC-4BE96B9BF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334824"/>
            <a:ext cx="5152008" cy="3239325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389D9B0-1A23-5C43-8B86-BDA0422377A4}"/>
              </a:ext>
            </a:extLst>
          </p:cNvPr>
          <p:cNvSpPr txBox="1">
            <a:spLocks/>
          </p:cNvSpPr>
          <p:nvPr/>
        </p:nvSpPr>
        <p:spPr bwMode="auto">
          <a:xfrm>
            <a:off x="6202214" y="4967556"/>
            <a:ext cx="4286274" cy="83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dirty="0"/>
              <a:t>4 </a:t>
            </a:r>
            <a:r>
              <a:rPr lang="de-DE" dirty="0" err="1"/>
              <a:t>xTCA</a:t>
            </a:r>
            <a:r>
              <a:rPr lang="de-DE" dirty="0"/>
              <a:t> </a:t>
            </a:r>
            <a:r>
              <a:rPr lang="de-DE" dirty="0" err="1"/>
              <a:t>mezzanine</a:t>
            </a:r>
            <a:r>
              <a:rPr lang="de-DE" dirty="0"/>
              <a:t> </a:t>
            </a:r>
            <a:r>
              <a:rPr lang="de-DE" dirty="0" err="1"/>
              <a:t>cards</a:t>
            </a:r>
            <a:endParaRPr lang="de-DE" dirty="0"/>
          </a:p>
          <a:p>
            <a:pPr defTabSz="914400"/>
            <a:r>
              <a:rPr lang="de-DE" dirty="0"/>
              <a:t>1 RTM</a:t>
            </a:r>
          </a:p>
        </p:txBody>
      </p:sp>
    </p:spTree>
    <p:extLst>
      <p:ext uri="{BB962C8B-B14F-4D97-AF65-F5344CB8AC3E}">
        <p14:creationId xmlns:p14="http://schemas.microsoft.com/office/powerpoint/2010/main" val="2919180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784445-D789-E149-A826-479B8438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A2DFC98-08A4-4740-83F0-514D1907A1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0588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0BDF1C-B380-1D43-8F5E-779BD066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4A5D60B-7FC6-264A-B37A-45C576D0D8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6789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3FC8C1-43FC-014C-ADA6-78900711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1A1F9B-3B0F-0748-9840-F39B48B662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4389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DD2300-C20B-B140-B420-19A9D63A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7867C8-3396-5E4C-A97A-7FEAD6E408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751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960690-934B-3D4B-A98A-E03F83B4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49A4CA-B304-F046-A787-BA0B3AAB8C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056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93A715-C705-0048-8A6A-B7381812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A2861B2-9CC4-BE41-BFA4-6D805F8E98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34371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5F03ED-F211-E24E-B722-EBC1E2C9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F6CEDE-F86B-D14A-A4A8-D9266EF9AD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9004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930F57-0B47-184C-B328-D9919A58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8915A5-6883-CF49-BFB4-4855C7AD97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028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C3A50B-595C-1342-B263-4EAA6490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75B3FB-96C2-9846-BE73-FDE633108E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86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22CD90-C6F5-EB47-981C-BD9C571C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037DED-DF76-B349-AB48-0B5AB72C7E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88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1" y="863600"/>
            <a:ext cx="4213225" cy="594995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283451" y="4791076"/>
            <a:ext cx="1350963" cy="1077913"/>
          </a:xfrm>
          <a:custGeom>
            <a:avLst/>
            <a:gdLst>
              <a:gd name="connsiteX0" fmla="*/ 1337481 w 1351129"/>
              <a:gd name="connsiteY0" fmla="*/ 0 h 1078173"/>
              <a:gd name="connsiteX1" fmla="*/ 1351129 w 1351129"/>
              <a:gd name="connsiteY1" fmla="*/ 68239 h 1078173"/>
              <a:gd name="connsiteX2" fmla="*/ 1323833 w 1351129"/>
              <a:gd name="connsiteY2" fmla="*/ 204717 h 1078173"/>
              <a:gd name="connsiteX3" fmla="*/ 1296538 w 1351129"/>
              <a:gd name="connsiteY3" fmla="*/ 313899 h 1078173"/>
              <a:gd name="connsiteX4" fmla="*/ 1282890 w 1351129"/>
              <a:gd name="connsiteY4" fmla="*/ 368490 h 1078173"/>
              <a:gd name="connsiteX5" fmla="*/ 1269242 w 1351129"/>
              <a:gd name="connsiteY5" fmla="*/ 409433 h 1078173"/>
              <a:gd name="connsiteX6" fmla="*/ 1255594 w 1351129"/>
              <a:gd name="connsiteY6" fmla="*/ 464024 h 1078173"/>
              <a:gd name="connsiteX7" fmla="*/ 1228299 w 1351129"/>
              <a:gd name="connsiteY7" fmla="*/ 614149 h 1078173"/>
              <a:gd name="connsiteX8" fmla="*/ 1214651 w 1351129"/>
              <a:gd name="connsiteY8" fmla="*/ 655093 h 1078173"/>
              <a:gd name="connsiteX9" fmla="*/ 1173708 w 1351129"/>
              <a:gd name="connsiteY9" fmla="*/ 791570 h 1078173"/>
              <a:gd name="connsiteX10" fmla="*/ 1146412 w 1351129"/>
              <a:gd name="connsiteY10" fmla="*/ 873457 h 1078173"/>
              <a:gd name="connsiteX11" fmla="*/ 1091821 w 1351129"/>
              <a:gd name="connsiteY11" fmla="*/ 955343 h 1078173"/>
              <a:gd name="connsiteX12" fmla="*/ 1078173 w 1351129"/>
              <a:gd name="connsiteY12" fmla="*/ 996287 h 1078173"/>
              <a:gd name="connsiteX13" fmla="*/ 1023582 w 1351129"/>
              <a:gd name="connsiteY13" fmla="*/ 1078173 h 1078173"/>
              <a:gd name="connsiteX14" fmla="*/ 955344 w 1351129"/>
              <a:gd name="connsiteY14" fmla="*/ 1064526 h 1078173"/>
              <a:gd name="connsiteX15" fmla="*/ 873457 w 1351129"/>
              <a:gd name="connsiteY15" fmla="*/ 1037230 h 1078173"/>
              <a:gd name="connsiteX16" fmla="*/ 655093 w 1351129"/>
              <a:gd name="connsiteY16" fmla="*/ 1009935 h 1078173"/>
              <a:gd name="connsiteX17" fmla="*/ 532263 w 1351129"/>
              <a:gd name="connsiteY17" fmla="*/ 968991 h 1078173"/>
              <a:gd name="connsiteX18" fmla="*/ 491320 w 1351129"/>
              <a:gd name="connsiteY18" fmla="*/ 955343 h 1078173"/>
              <a:gd name="connsiteX19" fmla="*/ 409433 w 1351129"/>
              <a:gd name="connsiteY19" fmla="*/ 914400 h 1078173"/>
              <a:gd name="connsiteX20" fmla="*/ 368490 w 1351129"/>
              <a:gd name="connsiteY20" fmla="*/ 873457 h 1078173"/>
              <a:gd name="connsiteX21" fmla="*/ 327546 w 1351129"/>
              <a:gd name="connsiteY21" fmla="*/ 846161 h 1078173"/>
              <a:gd name="connsiteX22" fmla="*/ 272955 w 1351129"/>
              <a:gd name="connsiteY22" fmla="*/ 777923 h 1078173"/>
              <a:gd name="connsiteX23" fmla="*/ 259308 w 1351129"/>
              <a:gd name="connsiteY23" fmla="*/ 736979 h 1078173"/>
              <a:gd name="connsiteX24" fmla="*/ 204717 w 1351129"/>
              <a:gd name="connsiteY24" fmla="*/ 655093 h 1078173"/>
              <a:gd name="connsiteX25" fmla="*/ 177421 w 1351129"/>
              <a:gd name="connsiteY25" fmla="*/ 614149 h 1078173"/>
              <a:gd name="connsiteX26" fmla="*/ 150126 w 1351129"/>
              <a:gd name="connsiteY26" fmla="*/ 573206 h 1078173"/>
              <a:gd name="connsiteX27" fmla="*/ 136478 w 1351129"/>
              <a:gd name="connsiteY27" fmla="*/ 532263 h 1078173"/>
              <a:gd name="connsiteX28" fmla="*/ 81887 w 1351129"/>
              <a:gd name="connsiteY28" fmla="*/ 450376 h 1078173"/>
              <a:gd name="connsiteX29" fmla="*/ 54591 w 1351129"/>
              <a:gd name="connsiteY29" fmla="*/ 409433 h 1078173"/>
              <a:gd name="connsiteX30" fmla="*/ 13648 w 1351129"/>
              <a:gd name="connsiteY30" fmla="*/ 327546 h 1078173"/>
              <a:gd name="connsiteX31" fmla="*/ 0 w 1351129"/>
              <a:gd name="connsiteY31" fmla="*/ 28660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51129" h="1078173">
                <a:moveTo>
                  <a:pt x="1337481" y="0"/>
                </a:moveTo>
                <a:cubicBezTo>
                  <a:pt x="1342030" y="22746"/>
                  <a:pt x="1351129" y="45042"/>
                  <a:pt x="1351129" y="68239"/>
                </a:cubicBezTo>
                <a:cubicBezTo>
                  <a:pt x="1351129" y="156022"/>
                  <a:pt x="1340640" y="143091"/>
                  <a:pt x="1323833" y="204717"/>
                </a:cubicBezTo>
                <a:cubicBezTo>
                  <a:pt x="1313963" y="240909"/>
                  <a:pt x="1305636" y="277505"/>
                  <a:pt x="1296538" y="313899"/>
                </a:cubicBezTo>
                <a:cubicBezTo>
                  <a:pt x="1291989" y="332096"/>
                  <a:pt x="1288822" y="350696"/>
                  <a:pt x="1282890" y="368490"/>
                </a:cubicBezTo>
                <a:cubicBezTo>
                  <a:pt x="1278341" y="382138"/>
                  <a:pt x="1273194" y="395601"/>
                  <a:pt x="1269242" y="409433"/>
                </a:cubicBezTo>
                <a:cubicBezTo>
                  <a:pt x="1264089" y="427468"/>
                  <a:pt x="1259273" y="445631"/>
                  <a:pt x="1255594" y="464024"/>
                </a:cubicBezTo>
                <a:cubicBezTo>
                  <a:pt x="1243429" y="524848"/>
                  <a:pt x="1242933" y="555613"/>
                  <a:pt x="1228299" y="614149"/>
                </a:cubicBezTo>
                <a:cubicBezTo>
                  <a:pt x="1224810" y="628106"/>
                  <a:pt x="1218603" y="641260"/>
                  <a:pt x="1214651" y="655093"/>
                </a:cubicBezTo>
                <a:cubicBezTo>
                  <a:pt x="1173398" y="799477"/>
                  <a:pt x="1238574" y="596970"/>
                  <a:pt x="1173708" y="791570"/>
                </a:cubicBezTo>
                <a:cubicBezTo>
                  <a:pt x="1173708" y="791571"/>
                  <a:pt x="1146413" y="873456"/>
                  <a:pt x="1146412" y="873457"/>
                </a:cubicBezTo>
                <a:lnTo>
                  <a:pt x="1091821" y="955343"/>
                </a:lnTo>
                <a:cubicBezTo>
                  <a:pt x="1087272" y="968991"/>
                  <a:pt x="1085160" y="983711"/>
                  <a:pt x="1078173" y="996287"/>
                </a:cubicBezTo>
                <a:cubicBezTo>
                  <a:pt x="1062241" y="1024964"/>
                  <a:pt x="1023582" y="1078173"/>
                  <a:pt x="1023582" y="1078173"/>
                </a:cubicBezTo>
                <a:cubicBezTo>
                  <a:pt x="1000836" y="1073624"/>
                  <a:pt x="977723" y="1070629"/>
                  <a:pt x="955344" y="1064526"/>
                </a:cubicBezTo>
                <a:cubicBezTo>
                  <a:pt x="927586" y="1056956"/>
                  <a:pt x="901838" y="1041960"/>
                  <a:pt x="873457" y="1037230"/>
                </a:cubicBezTo>
                <a:cubicBezTo>
                  <a:pt x="746473" y="1016066"/>
                  <a:pt x="819105" y="1026335"/>
                  <a:pt x="655093" y="1009935"/>
                </a:cubicBezTo>
                <a:lnTo>
                  <a:pt x="532263" y="968991"/>
                </a:lnTo>
                <a:cubicBezTo>
                  <a:pt x="518615" y="964442"/>
                  <a:pt x="503290" y="963323"/>
                  <a:pt x="491320" y="955343"/>
                </a:cubicBezTo>
                <a:cubicBezTo>
                  <a:pt x="438406" y="920068"/>
                  <a:pt x="465937" y="933235"/>
                  <a:pt x="409433" y="914400"/>
                </a:cubicBezTo>
                <a:cubicBezTo>
                  <a:pt x="395785" y="900752"/>
                  <a:pt x="383317" y="885813"/>
                  <a:pt x="368490" y="873457"/>
                </a:cubicBezTo>
                <a:cubicBezTo>
                  <a:pt x="355889" y="862956"/>
                  <a:pt x="337793" y="858969"/>
                  <a:pt x="327546" y="846161"/>
                </a:cubicBezTo>
                <a:cubicBezTo>
                  <a:pt x="252209" y="751990"/>
                  <a:pt x="390293" y="856146"/>
                  <a:pt x="272955" y="777923"/>
                </a:cubicBezTo>
                <a:cubicBezTo>
                  <a:pt x="268406" y="764275"/>
                  <a:pt x="266294" y="749555"/>
                  <a:pt x="259308" y="736979"/>
                </a:cubicBezTo>
                <a:cubicBezTo>
                  <a:pt x="243377" y="708302"/>
                  <a:pt x="222914" y="682388"/>
                  <a:pt x="204717" y="655093"/>
                </a:cubicBezTo>
                <a:lnTo>
                  <a:pt x="177421" y="614149"/>
                </a:lnTo>
                <a:cubicBezTo>
                  <a:pt x="168323" y="600501"/>
                  <a:pt x="155313" y="588767"/>
                  <a:pt x="150126" y="573206"/>
                </a:cubicBezTo>
                <a:cubicBezTo>
                  <a:pt x="145577" y="559558"/>
                  <a:pt x="143464" y="544839"/>
                  <a:pt x="136478" y="532263"/>
                </a:cubicBezTo>
                <a:cubicBezTo>
                  <a:pt x="120546" y="503586"/>
                  <a:pt x="100084" y="477672"/>
                  <a:pt x="81887" y="450376"/>
                </a:cubicBezTo>
                <a:lnTo>
                  <a:pt x="54591" y="409433"/>
                </a:lnTo>
                <a:cubicBezTo>
                  <a:pt x="20292" y="306530"/>
                  <a:pt x="66558" y="433364"/>
                  <a:pt x="13648" y="327546"/>
                </a:cubicBezTo>
                <a:cubicBezTo>
                  <a:pt x="7214" y="314679"/>
                  <a:pt x="0" y="286603"/>
                  <a:pt x="0" y="28660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935039" y="1221283"/>
            <a:ext cx="444023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/>
              <a:t>3500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fibers</a:t>
            </a:r>
            <a:r>
              <a:rPr lang="it-IT" dirty="0"/>
              <a:t> for CBM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>
                <a:solidFill>
                  <a:srgbClr val="FF0000"/>
                </a:solidFill>
              </a:rPr>
              <a:t>500 </a:t>
            </a:r>
            <a:r>
              <a:rPr lang="it-IT" dirty="0" err="1">
                <a:solidFill>
                  <a:srgbClr val="FF0000"/>
                </a:solidFill>
              </a:rPr>
              <a:t>optical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fibers</a:t>
            </a:r>
            <a:r>
              <a:rPr lang="it-IT" dirty="0">
                <a:solidFill>
                  <a:srgbClr val="FF0000"/>
                </a:solidFill>
              </a:rPr>
              <a:t> for PANDA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/>
              <a:t>4 </a:t>
            </a:r>
            <a:r>
              <a:rPr lang="it-IT" dirty="0" err="1"/>
              <a:t>empty</a:t>
            </a:r>
            <a:r>
              <a:rPr lang="it-IT" dirty="0"/>
              <a:t> </a:t>
            </a:r>
            <a:r>
              <a:rPr lang="it-IT" dirty="0" err="1"/>
              <a:t>tubes</a:t>
            </a:r>
            <a:endParaRPr lang="it-IT" dirty="0"/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598864" y="2516682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99"/>
                </a:solidFill>
              </a:rPr>
              <a:t>(10Gb/s fiber)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1150939" y="3453307"/>
            <a:ext cx="3983037" cy="52228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PANDA</a:t>
            </a:r>
            <a:r>
              <a:rPr lang="it-IT" sz="2800">
                <a:solidFill>
                  <a:srgbClr val="FF0000"/>
                </a:solidFill>
                <a:sym typeface="Symbol" charset="0"/>
              </a:rPr>
              <a:t> 2 X 310 GB/s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9601" y="4724401"/>
            <a:ext cx="360363" cy="360363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399464" y="4652963"/>
            <a:ext cx="217487" cy="36036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6383338" y="4149725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GreenCube</a:t>
            </a:r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8256588" y="4149725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Panda</a:t>
            </a:r>
          </a:p>
        </p:txBody>
      </p:sp>
      <p:sp>
        <p:nvSpPr>
          <p:cNvPr id="46091" name="TextBox 11"/>
          <p:cNvSpPr txBox="1">
            <a:spLocks noChangeArrowheads="1"/>
          </p:cNvSpPr>
          <p:nvPr/>
        </p:nvSpPr>
        <p:spPr bwMode="auto">
          <a:xfrm>
            <a:off x="1150939" y="4532807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dirty="0"/>
              <a:t>Maximum data rate from Panda data </a:t>
            </a:r>
            <a:r>
              <a:rPr lang="it-IT" dirty="0" err="1"/>
              <a:t>concentrators</a:t>
            </a:r>
            <a:r>
              <a:rPr lang="it-IT" dirty="0"/>
              <a:t>:</a:t>
            </a:r>
          </a:p>
          <a:p>
            <a:pPr algn="ctr" eaLnBrk="1" hangingPunct="1"/>
            <a:r>
              <a:rPr lang="it-IT" dirty="0">
                <a:solidFill>
                  <a:srgbClr val="FF0000"/>
                </a:solidFill>
              </a:rPr>
              <a:t>200 GB/</a:t>
            </a:r>
            <a:r>
              <a:rPr lang="it-IT" dirty="0" err="1">
                <a:solidFill>
                  <a:srgbClr val="FF0000"/>
                </a:solidFill>
              </a:rPr>
              <a:t>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3850"/>
            <a:ext cx="11449050" cy="1125538"/>
          </a:xfrm>
        </p:spPr>
        <p:txBody>
          <a:bodyPr/>
          <a:lstStyle/>
          <a:p>
            <a:r>
              <a:rPr lang="en-US" dirty="0"/>
              <a:t>Connection to Green 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7B872E-DB58-F64C-A3B4-23AFFFD43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218" name="Picture 2" descr="Bildergebnis für green cube gsi">
            <a:extLst>
              <a:ext uri="{FF2B5EF4-FFF2-40B4-BE49-F238E27FC236}">
                <a16:creationId xmlns:a16="http://schemas.microsoft.com/office/drawing/2014/main" id="{46A34B76-60A2-1644-B332-B21172A7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659" y="1278857"/>
            <a:ext cx="3475360" cy="2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B271F-C3B8-3140-93BB-ACAD913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Track </a:t>
            </a:r>
            <a:r>
              <a:rPr lang="de-DE" dirty="0" err="1"/>
              <a:t>Finding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40A0E1-037D-D84C-A3CB-564E352FC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Circle Hough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714230-6384-624C-A4B6-321CA0B24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435100"/>
            <a:ext cx="5257800" cy="3987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987B4C-C4CD-2E48-8FCF-8EFBB5DDD5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611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Example 2</a:t>
            </a:r>
          </a:p>
        </p:txBody>
      </p:sp>
      <p:pic>
        <p:nvPicPr>
          <p:cNvPr id="3" name="Bild 2" descr="EventDisplay_b_Event1_Isochr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80" y="946020"/>
            <a:ext cx="8755520" cy="5094008"/>
          </a:xfrm>
          <a:prstGeom prst="rect">
            <a:avLst/>
          </a:prstGeom>
        </p:spPr>
      </p:pic>
      <p:pic>
        <p:nvPicPr>
          <p:cNvPr id="4" name="Bild 3" descr="EventDisplay_Event1_Hough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776022"/>
            <a:ext cx="2422916" cy="1878004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1593F0-80DB-B14A-BD65-AFB5DF766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Example 2</a:t>
            </a:r>
          </a:p>
        </p:txBody>
      </p:sp>
      <p:pic>
        <p:nvPicPr>
          <p:cNvPr id="3" name="Bild 2" descr="EventDisplay_b_Event1_IsochronesNo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80" y="946019"/>
            <a:ext cx="8755519" cy="5094008"/>
          </a:xfrm>
          <a:prstGeom prst="rect">
            <a:avLst/>
          </a:prstGeom>
        </p:spPr>
      </p:pic>
      <p:pic>
        <p:nvPicPr>
          <p:cNvPr id="4" name="Bild 3" descr="EventDisplay_Event1_Hough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776022"/>
            <a:ext cx="2422916" cy="187800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1CE92-531B-694D-96D3-AFD04469C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Example 2</a:t>
            </a:r>
          </a:p>
        </p:txBody>
      </p:sp>
      <p:pic>
        <p:nvPicPr>
          <p:cNvPr id="3" name="Bild 2" descr="EventDisplay_b_Event1_IsochronesNoPoints+FoundH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78" y="946018"/>
            <a:ext cx="8755521" cy="5094009"/>
          </a:xfrm>
          <a:prstGeom prst="rect">
            <a:avLst/>
          </a:prstGeom>
        </p:spPr>
      </p:pic>
      <p:pic>
        <p:nvPicPr>
          <p:cNvPr id="4" name="Bild 3" descr="EventDisplay_Event1_Hough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776022"/>
            <a:ext cx="2422916" cy="187800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05A57F-E616-2F41-A772-5A348303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Example 2</a:t>
            </a:r>
          </a:p>
        </p:txBody>
      </p:sp>
      <p:pic>
        <p:nvPicPr>
          <p:cNvPr id="3" name="Bild 2" descr="EventDisplay_b_Event1_IsochronesNoPoints+FoundHits+Tra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950124"/>
            <a:ext cx="8748464" cy="5089903"/>
          </a:xfrm>
          <a:prstGeom prst="rect">
            <a:avLst/>
          </a:prstGeom>
        </p:spPr>
      </p:pic>
      <p:pic>
        <p:nvPicPr>
          <p:cNvPr id="4" name="Bild 3" descr="EventDisplay_Event1_Hough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456" y="777536"/>
            <a:ext cx="2420963" cy="187649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AB743-CFE9-8540-8156-483C203E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49BAE-9197-4248-A6E7-ED8C44204EDF}" type="slidenum">
              <a:rPr lang="zh-CN" altLang="en-US" smtClean="0"/>
              <a:pPr>
                <a:defRPr/>
              </a:pPr>
              <a:t>75</a:t>
            </a:fld>
            <a:endParaRPr lang="zh-CN" altLang="en-US"/>
          </a:p>
        </p:txBody>
      </p:sp>
      <p:grpSp>
        <p:nvGrpSpPr>
          <p:cNvPr id="2" name="组合 67"/>
          <p:cNvGrpSpPr>
            <a:grpSpLocks/>
          </p:cNvGrpSpPr>
          <p:nvPr/>
        </p:nvGrpSpPr>
        <p:grpSpPr bwMode="auto">
          <a:xfrm>
            <a:off x="2024063" y="1357313"/>
            <a:ext cx="3143250" cy="1643062"/>
            <a:chOff x="642938" y="1643064"/>
            <a:chExt cx="3857625" cy="2000250"/>
          </a:xfrm>
        </p:grpSpPr>
        <p:sp>
          <p:nvSpPr>
            <p:cNvPr id="5" name="椭圆 4"/>
            <p:cNvSpPr/>
            <p:nvPr/>
          </p:nvSpPr>
          <p:spPr bwMode="auto">
            <a:xfrm>
              <a:off x="1858674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2205471" y="2628695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1167029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1513825" y="2628695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1685275" y="2955305"/>
              <a:ext cx="346797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2032072" y="295530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1340428" y="2955305"/>
              <a:ext cx="344848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1685275" y="2304016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2032072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93631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1340428" y="2304016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3245861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3592657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2554215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2901012" y="2632560"/>
              <a:ext cx="344849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3072462" y="2307882"/>
              <a:ext cx="346797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341925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238081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2727614" y="2307882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3236119" y="3270321"/>
              <a:ext cx="346797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2544474" y="3270321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891271" y="3270321"/>
              <a:ext cx="344848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064669" y="2945643"/>
              <a:ext cx="344849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3409518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2371075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2717872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1837243" y="3281917"/>
              <a:ext cx="344849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2182091" y="3281917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1490446" y="3281917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1704758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2051555" y="1670121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1013114" y="1670121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1357962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3255602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602398" y="1985135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2563957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2910754" y="1985135"/>
              <a:ext cx="344848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3082204" y="1660457"/>
              <a:ext cx="346797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 bwMode="auto">
            <a:xfrm>
              <a:off x="3429001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 bwMode="auto">
            <a:xfrm>
              <a:off x="2390558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2737355" y="1660457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 bwMode="auto">
            <a:xfrm>
              <a:off x="1856725" y="1996731"/>
              <a:ext cx="344849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 bwMode="auto">
            <a:xfrm>
              <a:off x="2201574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 bwMode="auto">
            <a:xfrm>
              <a:off x="1163132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 bwMode="auto">
            <a:xfrm>
              <a:off x="1509929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 bwMode="auto">
            <a:xfrm>
              <a:off x="3762158" y="2309814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 bwMode="auto">
            <a:xfrm>
              <a:off x="3953091" y="2002529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 bwMode="auto">
            <a:xfrm>
              <a:off x="3793331" y="166239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 bwMode="auto">
            <a:xfrm>
              <a:off x="4153766" y="1691379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 bwMode="auto">
            <a:xfrm>
              <a:off x="802698" y="1981270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 bwMode="auto">
            <a:xfrm>
              <a:off x="642938" y="1643064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" name="组合 68"/>
          <p:cNvGrpSpPr/>
          <p:nvPr/>
        </p:nvGrpSpPr>
        <p:grpSpPr>
          <a:xfrm rot="3498044">
            <a:off x="3931597" y="2366572"/>
            <a:ext cx="3158626" cy="1560635"/>
            <a:chOff x="642938" y="1643064"/>
            <a:chExt cx="3857625" cy="2000250"/>
          </a:xfrm>
          <a:noFill/>
        </p:grpSpPr>
        <p:sp>
          <p:nvSpPr>
            <p:cNvPr id="70" name="椭圆 69"/>
            <p:cNvSpPr/>
            <p:nvPr/>
          </p:nvSpPr>
          <p:spPr bwMode="auto">
            <a:xfrm>
              <a:off x="1858963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220503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1166814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 bwMode="auto">
            <a:xfrm>
              <a:off x="151288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 bwMode="auto">
            <a:xfrm>
              <a:off x="1685925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>
              <a:off x="203200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 bwMode="auto">
            <a:xfrm>
              <a:off x="133985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 bwMode="auto">
            <a:xfrm>
              <a:off x="168592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 bwMode="auto">
            <a:xfrm>
              <a:off x="2032000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 bwMode="auto">
            <a:xfrm>
              <a:off x="99377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 bwMode="auto">
            <a:xfrm>
              <a:off x="1339850" y="2303465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 bwMode="auto">
            <a:xfrm>
              <a:off x="324643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 bwMode="auto">
            <a:xfrm>
              <a:off x="359251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 bwMode="auto">
            <a:xfrm>
              <a:off x="255428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 bwMode="auto">
            <a:xfrm>
              <a:off x="290036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 bwMode="auto">
            <a:xfrm>
              <a:off x="307340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 bwMode="auto">
            <a:xfrm>
              <a:off x="341947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 bwMode="auto">
            <a:xfrm>
              <a:off x="238125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 bwMode="auto">
            <a:xfrm>
              <a:off x="272732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 bwMode="auto">
            <a:xfrm>
              <a:off x="3236914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 bwMode="auto">
            <a:xfrm>
              <a:off x="2544763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 bwMode="auto">
            <a:xfrm>
              <a:off x="2890838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 bwMode="auto">
            <a:xfrm>
              <a:off x="306387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 bwMode="auto">
            <a:xfrm>
              <a:off x="340995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 bwMode="auto">
            <a:xfrm>
              <a:off x="237172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 bwMode="auto">
            <a:xfrm>
              <a:off x="271780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 bwMode="auto">
            <a:xfrm>
              <a:off x="1836738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 bwMode="auto">
            <a:xfrm>
              <a:off x="2182814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 bwMode="auto">
            <a:xfrm>
              <a:off x="1490663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 bwMode="auto">
            <a:xfrm>
              <a:off x="1704975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 bwMode="auto">
            <a:xfrm>
              <a:off x="2051050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 bwMode="auto">
            <a:xfrm>
              <a:off x="1012826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 bwMode="auto">
            <a:xfrm>
              <a:off x="1358901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 bwMode="auto">
            <a:xfrm>
              <a:off x="3255963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 bwMode="auto">
            <a:xfrm>
              <a:off x="3602038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 bwMode="auto">
            <a:xfrm>
              <a:off x="2563813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 bwMode="auto">
            <a:xfrm>
              <a:off x="2909888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 bwMode="auto">
            <a:xfrm>
              <a:off x="308292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 bwMode="auto">
            <a:xfrm>
              <a:off x="3429000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 bwMode="auto">
            <a:xfrm>
              <a:off x="239077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 bwMode="auto">
            <a:xfrm>
              <a:off x="2736851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 bwMode="auto">
            <a:xfrm>
              <a:off x="1855788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 bwMode="auto">
            <a:xfrm>
              <a:off x="220186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 bwMode="auto">
            <a:xfrm>
              <a:off x="1163638" y="19970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 bwMode="auto">
            <a:xfrm>
              <a:off x="150971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 bwMode="auto">
            <a:xfrm>
              <a:off x="3762376" y="23098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 bwMode="auto">
            <a:xfrm>
              <a:off x="3952875" y="2001840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 bwMode="auto">
            <a:xfrm>
              <a:off x="3794125" y="16621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 bwMode="auto">
            <a:xfrm>
              <a:off x="4154488" y="169226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 bwMode="auto">
            <a:xfrm>
              <a:off x="803275" y="1981203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 bwMode="auto">
            <a:xfrm>
              <a:off x="642938" y="16430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grpSp>
        <p:nvGrpSpPr>
          <p:cNvPr id="7168" name="组合 107"/>
          <p:cNvGrpSpPr>
            <a:grpSpLocks/>
          </p:cNvGrpSpPr>
          <p:nvPr/>
        </p:nvGrpSpPr>
        <p:grpSpPr bwMode="auto">
          <a:xfrm>
            <a:off x="7096126" y="1428751"/>
            <a:ext cx="2786063" cy="2652713"/>
            <a:chOff x="5072063" y="1714500"/>
            <a:chExt cx="2786065" cy="2652713"/>
          </a:xfrm>
        </p:grpSpPr>
        <p:sp>
          <p:nvSpPr>
            <p:cNvPr id="123" name="矩形 122"/>
            <p:cNvSpPr/>
            <p:nvPr/>
          </p:nvSpPr>
          <p:spPr>
            <a:xfrm>
              <a:off x="5072063" y="1724025"/>
              <a:ext cx="2786065" cy="26431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直接连接符 123"/>
            <p:cNvCxnSpPr/>
            <p:nvPr/>
          </p:nvCxnSpPr>
          <p:spPr>
            <a:xfrm>
              <a:off x="5072063" y="4052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5072063" y="3767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5072063" y="3479800"/>
              <a:ext cx="278606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072063" y="3195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5072063" y="2909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5072063" y="2624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5072063" y="23383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5072063" y="2052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rot="5400000">
              <a:off x="4037013" y="3035300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rot="5400000">
              <a:off x="4310063" y="3044825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rot="5400000">
              <a:off x="4575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rot="5400000">
              <a:off x="48609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rot="5400000">
              <a:off x="51466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rot="5400000">
              <a:off x="54324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rot="5400000">
              <a:off x="5718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rot="5400000">
              <a:off x="600392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rot="5400000">
              <a:off x="628967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矩形 140"/>
            <p:cNvSpPr/>
            <p:nvPr/>
          </p:nvSpPr>
          <p:spPr>
            <a:xfrm>
              <a:off x="5908677" y="29098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6194427" y="2641600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6469064" y="40608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7040564" y="2632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5357813" y="35004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5357813" y="37861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5072063" y="40719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5632451" y="32146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6469064" y="3775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6461127" y="34893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6754814" y="321468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6751639" y="292893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175" name="TextBox 53"/>
          <p:cNvSpPr txBox="1">
            <a:spLocks noChangeArrowheads="1"/>
          </p:cNvSpPr>
          <p:nvPr/>
        </p:nvSpPr>
        <p:spPr bwMode="auto">
          <a:xfrm>
            <a:off x="4151785" y="455614"/>
            <a:ext cx="4175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Tracking Algorithm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-- Road Finding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69" name="组合 93"/>
          <p:cNvGrpSpPr>
            <a:grpSpLocks/>
          </p:cNvGrpSpPr>
          <p:nvPr/>
        </p:nvGrpSpPr>
        <p:grpSpPr bwMode="auto">
          <a:xfrm>
            <a:off x="1847529" y="3573017"/>
            <a:ext cx="3084919" cy="825409"/>
            <a:chOff x="4589660" y="1524003"/>
            <a:chExt cx="4006088" cy="825505"/>
          </a:xfrm>
        </p:grpSpPr>
        <p:sp>
          <p:nvSpPr>
            <p:cNvPr id="155" name="矩形 154"/>
            <p:cNvSpPr/>
            <p:nvPr/>
          </p:nvSpPr>
          <p:spPr bwMode="auto">
            <a:xfrm rot="5400000">
              <a:off x="5039686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矩形 155"/>
            <p:cNvSpPr/>
            <p:nvPr/>
          </p:nvSpPr>
          <p:spPr bwMode="auto">
            <a:xfrm rot="5400000">
              <a:off x="5331786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矩形 156"/>
            <p:cNvSpPr/>
            <p:nvPr/>
          </p:nvSpPr>
          <p:spPr bwMode="auto">
            <a:xfrm rot="5400000">
              <a:off x="5617536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矩形 157"/>
            <p:cNvSpPr/>
            <p:nvPr/>
          </p:nvSpPr>
          <p:spPr bwMode="auto">
            <a:xfrm rot="5400000">
              <a:off x="5896936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矩形 158"/>
            <p:cNvSpPr/>
            <p:nvPr/>
          </p:nvSpPr>
          <p:spPr bwMode="auto">
            <a:xfrm rot="5400000">
              <a:off x="6189829" y="1635159"/>
              <a:ext cx="519173" cy="296862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矩形 159"/>
            <p:cNvSpPr/>
            <p:nvPr/>
          </p:nvSpPr>
          <p:spPr bwMode="auto">
            <a:xfrm rot="5400000">
              <a:off x="6476373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矩形 160"/>
            <p:cNvSpPr/>
            <p:nvPr/>
          </p:nvSpPr>
          <p:spPr bwMode="auto">
            <a:xfrm rot="5400000">
              <a:off x="6762123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矩形 161"/>
            <p:cNvSpPr/>
            <p:nvPr/>
          </p:nvSpPr>
          <p:spPr bwMode="auto">
            <a:xfrm rot="5400000">
              <a:off x="7054223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矩形 162"/>
            <p:cNvSpPr/>
            <p:nvPr/>
          </p:nvSpPr>
          <p:spPr bwMode="auto">
            <a:xfrm rot="5400000">
              <a:off x="7339973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" name="矩形 163"/>
            <p:cNvSpPr/>
            <p:nvPr/>
          </p:nvSpPr>
          <p:spPr bwMode="auto">
            <a:xfrm rot="5400000">
              <a:off x="7619373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矩形 164"/>
            <p:cNvSpPr/>
            <p:nvPr/>
          </p:nvSpPr>
          <p:spPr bwMode="auto">
            <a:xfrm rot="5400000">
              <a:off x="7911473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6" name="直接箭头连接符 165"/>
            <p:cNvCxnSpPr/>
            <p:nvPr/>
          </p:nvCxnSpPr>
          <p:spPr bwMode="auto">
            <a:xfrm>
              <a:off x="5057209" y="2192419"/>
              <a:ext cx="3538539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5" name="TextBox 270"/>
            <p:cNvSpPr txBox="1">
              <a:spLocks noChangeArrowheads="1"/>
            </p:cNvSpPr>
            <p:nvPr/>
          </p:nvSpPr>
          <p:spPr bwMode="auto">
            <a:xfrm>
              <a:off x="4589660" y="1980133"/>
              <a:ext cx="2398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68" name="直接箭头连接符 167"/>
          <p:cNvCxnSpPr/>
          <p:nvPr/>
        </p:nvCxnSpPr>
        <p:spPr>
          <a:xfrm>
            <a:off x="7096125" y="4429125"/>
            <a:ext cx="1428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extBox 90"/>
          <p:cNvSpPr txBox="1">
            <a:spLocks noChangeArrowheads="1"/>
          </p:cNvSpPr>
          <p:nvPr/>
        </p:nvSpPr>
        <p:spPr bwMode="auto">
          <a:xfrm>
            <a:off x="8810625" y="4214814"/>
            <a:ext cx="1009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Tube_ID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 rot="5400000" flipH="1" flipV="1">
            <a:off x="9508332" y="3645694"/>
            <a:ext cx="12160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TextBox 93"/>
          <p:cNvSpPr txBox="1">
            <a:spLocks noChangeArrowheads="1"/>
          </p:cNvSpPr>
          <p:nvPr/>
        </p:nvSpPr>
        <p:spPr bwMode="auto">
          <a:xfrm rot="5400000">
            <a:off x="9565482" y="2232819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Layer_ID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TextBox 94"/>
          <p:cNvSpPr txBox="1">
            <a:spLocks noChangeArrowheads="1"/>
          </p:cNvSpPr>
          <p:nvPr/>
        </p:nvSpPr>
        <p:spPr bwMode="auto">
          <a:xfrm>
            <a:off x="2309814" y="4715298"/>
            <a:ext cx="728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Hit:  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Seg_ID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(3 bits)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LayerID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(5 bits)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Tube_ID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(6 bits) + Arrival time 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TextBox 96"/>
          <p:cNvSpPr txBox="1">
            <a:spLocks noChangeArrowheads="1"/>
          </p:cNvSpPr>
          <p:nvPr/>
        </p:nvSpPr>
        <p:spPr bwMode="auto">
          <a:xfrm>
            <a:off x="2135561" y="5241974"/>
            <a:ext cx="4634667" cy="87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1: Start from inner layer   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2: Attach neighbour hit to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tracklet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layer by layer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777965" y="5219980"/>
            <a:ext cx="358944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 between two segments.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neighbor: 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4 in axial layer;   6 in stereo layer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664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738844" y="1323978"/>
            <a:ext cx="4643437" cy="2605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Known :  x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, y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, d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Question: To determine a circle,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x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+ y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+ ax + by + 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= 0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Method: Minimize the equation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E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= ∑(x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+ y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+ a x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+ b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0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(1/d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4017964" y="4214826"/>
          <a:ext cx="38639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公式" r:id="rId3" imgW="2870200" imgH="901700" progId="Equation.3">
                  <p:embed/>
                </p:oleObj>
              </mc:Choice>
              <mc:Fallback>
                <p:oleObj name="公式" r:id="rId3" imgW="2870200" imgH="901700" progId="Equation.3">
                  <p:embed/>
                  <p:pic>
                    <p:nvPicPr>
                      <p:cNvPr id="92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4" y="4214826"/>
                        <a:ext cx="3863975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20"/>
          <p:cNvSpPr txBox="1">
            <a:spLocks noChangeArrowheads="1"/>
          </p:cNvSpPr>
          <p:nvPr/>
        </p:nvSpPr>
        <p:spPr bwMode="auto">
          <a:xfrm>
            <a:off x="8453438" y="4249752"/>
            <a:ext cx="16811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∑x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              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∑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∑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1524000" y="903566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223" name="TextBox 53"/>
          <p:cNvSpPr txBox="1">
            <a:spLocks noChangeArrowheads="1"/>
          </p:cNvSpPr>
          <p:nvPr/>
        </p:nvSpPr>
        <p:spPr bwMode="auto">
          <a:xfrm>
            <a:off x="3452795" y="455614"/>
            <a:ext cx="5515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Tracking Algorithm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-- helix parameters calculation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07598-49BC-48E3-8A84-784C240C744A}" type="slidenum">
              <a:rPr lang="zh-CN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225" name="TextBox 18"/>
          <p:cNvSpPr txBox="1">
            <a:spLocks noChangeArrowheads="1"/>
          </p:cNvSpPr>
          <p:nvPr/>
        </p:nvSpPr>
        <p:spPr bwMode="auto">
          <a:xfrm>
            <a:off x="2024063" y="4457710"/>
            <a:ext cx="172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Circle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2024063" y="5815032"/>
            <a:ext cx="195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Track quality.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27" name="Object 3"/>
          <p:cNvGraphicFramePr>
            <a:graphicFrameLocks noChangeAspect="1"/>
          </p:cNvGraphicFramePr>
          <p:nvPr/>
        </p:nvGraphicFramePr>
        <p:xfrm>
          <a:off x="4618056" y="5626122"/>
          <a:ext cx="41211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公式" r:id="rId5" imgW="3060700" imgH="596900" progId="Equation.3">
                  <p:embed/>
                </p:oleObj>
              </mc:Choice>
              <mc:Fallback>
                <p:oleObj name="公式" r:id="rId5" imgW="3060700" imgH="596900" progId="Equation.3">
                  <p:embed/>
                  <p:pic>
                    <p:nvPicPr>
                      <p:cNvPr id="9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56" y="5626122"/>
                        <a:ext cx="4121150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29"/>
          <p:cNvGrpSpPr/>
          <p:nvPr/>
        </p:nvGrpSpPr>
        <p:grpSpPr>
          <a:xfrm>
            <a:off x="2166939" y="1428762"/>
            <a:ext cx="4671723" cy="3643313"/>
            <a:chOff x="642938" y="1428761"/>
            <a:chExt cx="4671723" cy="3643313"/>
          </a:xfrm>
        </p:grpSpPr>
        <p:grpSp>
          <p:nvGrpSpPr>
            <p:cNvPr id="3" name="组合 34"/>
            <p:cNvGrpSpPr/>
            <p:nvPr/>
          </p:nvGrpSpPr>
          <p:grpSpPr>
            <a:xfrm>
              <a:off x="642938" y="1428761"/>
              <a:ext cx="4614960" cy="3643313"/>
              <a:chOff x="642938" y="1285875"/>
              <a:chExt cx="4614960" cy="3643313"/>
            </a:xfrm>
          </p:grpSpPr>
          <p:grpSp>
            <p:nvGrpSpPr>
              <p:cNvPr id="4" name="组合 19"/>
              <p:cNvGrpSpPr>
                <a:grpSpLocks/>
              </p:cNvGrpSpPr>
              <p:nvPr/>
            </p:nvGrpSpPr>
            <p:grpSpPr bwMode="auto">
              <a:xfrm>
                <a:off x="642938" y="1285875"/>
                <a:ext cx="4614960" cy="3643313"/>
                <a:chOff x="285750" y="1857364"/>
                <a:chExt cx="5717058" cy="4536976"/>
              </a:xfrm>
            </p:grpSpPr>
            <p:cxnSp>
              <p:nvCxnSpPr>
                <p:cNvPr id="41" name="直接箭头连接符 40"/>
                <p:cNvCxnSpPr/>
                <p:nvPr/>
              </p:nvCxnSpPr>
              <p:spPr bwMode="auto">
                <a:xfrm>
                  <a:off x="570908" y="4769332"/>
                  <a:ext cx="3185909" cy="197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箭头连接符 41"/>
                <p:cNvCxnSpPr/>
                <p:nvPr/>
              </p:nvCxnSpPr>
              <p:spPr bwMode="auto">
                <a:xfrm rot="5400000" flipH="1" flipV="1">
                  <a:off x="-803096" y="3383538"/>
                  <a:ext cx="2771608" cy="393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椭圆 42"/>
                <p:cNvSpPr/>
                <p:nvPr/>
              </p:nvSpPr>
              <p:spPr bwMode="auto">
                <a:xfrm>
                  <a:off x="2053732" y="2357519"/>
                  <a:ext cx="353990" cy="34398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 bwMode="auto">
                <a:xfrm>
                  <a:off x="1286754" y="2644168"/>
                  <a:ext cx="353990" cy="34595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5" name="椭圆 44"/>
                <p:cNvSpPr/>
                <p:nvPr/>
              </p:nvSpPr>
              <p:spPr bwMode="auto">
                <a:xfrm>
                  <a:off x="661372" y="2962449"/>
                  <a:ext cx="707980" cy="69389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 bwMode="auto">
                <a:xfrm>
                  <a:off x="2643715" y="1900856"/>
                  <a:ext cx="141596" cy="13838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7" name="椭圆 46"/>
                <p:cNvSpPr/>
                <p:nvPr/>
              </p:nvSpPr>
              <p:spPr bwMode="auto">
                <a:xfrm>
                  <a:off x="3221899" y="1857364"/>
                  <a:ext cx="707980" cy="69389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48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3540745" y="4702743"/>
                  <a:ext cx="351886" cy="459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>
                      <a:latin typeface="Calibri" pitchFamily="34" charset="0"/>
                    </a:rPr>
                    <a:t>x</a:t>
                  </a:r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49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285750" y="1932699"/>
                  <a:ext cx="357845" cy="459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>
                      <a:latin typeface="Calibri" pitchFamily="34" charset="0"/>
                    </a:rPr>
                    <a:t>y</a:t>
                  </a:r>
                  <a:endParaRPr lang="zh-CN" altLang="en-US">
                    <a:latin typeface="Calibri" pitchFamily="34" charset="0"/>
                  </a:endParaRPr>
                </a:p>
              </p:txBody>
            </p:sp>
            <p:sp>
              <p:nvSpPr>
                <p:cNvPr id="50" name="弧形 49"/>
                <p:cNvSpPr/>
                <p:nvPr/>
              </p:nvSpPr>
              <p:spPr>
                <a:xfrm>
                  <a:off x="1178713" y="1857364"/>
                  <a:ext cx="4824095" cy="4536976"/>
                </a:xfrm>
                <a:prstGeom prst="arc">
                  <a:avLst>
                    <a:gd name="adj1" fmla="val 11061594"/>
                    <a:gd name="adj2" fmla="val 16211636"/>
                  </a:avLst>
                </a:pr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  <p:cxnSp>
            <p:nvCxnSpPr>
              <p:cNvPr id="34" name="直接连接符 33"/>
              <p:cNvCxnSpPr/>
              <p:nvPr/>
            </p:nvCxnSpPr>
            <p:spPr>
              <a:xfrm rot="10800000">
                <a:off x="1238250" y="2462213"/>
                <a:ext cx="1833563" cy="6096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2928938" y="2571750"/>
                <a:ext cx="88423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latin typeface="Calibri" pitchFamily="34" charset="0"/>
                  </a:rPr>
                  <a:t>x</a:t>
                </a:r>
                <a:r>
                  <a:rPr lang="en-US" altLang="zh-CN" baseline="-25000">
                    <a:latin typeface="Calibri" pitchFamily="34" charset="0"/>
                  </a:rPr>
                  <a:t>c</a:t>
                </a:r>
                <a:r>
                  <a:rPr lang="en-US" altLang="zh-CN">
                    <a:latin typeface="Calibri" pitchFamily="34" charset="0"/>
                  </a:rPr>
                  <a:t>, y</a:t>
                </a:r>
                <a:r>
                  <a:rPr lang="en-US" altLang="zh-CN" baseline="-25000">
                    <a:latin typeface="Calibri" pitchFamily="34" charset="0"/>
                  </a:rPr>
                  <a:t>c</a:t>
                </a:r>
                <a:r>
                  <a:rPr lang="en-US" altLang="zh-CN">
                    <a:latin typeface="Calibri" pitchFamily="34" charset="0"/>
                  </a:rPr>
                  <a:t>, R</a:t>
                </a:r>
                <a:endParaRPr lang="zh-CN" altLang="en-US">
                  <a:latin typeface="Calibri" pitchFamily="34" charset="0"/>
                </a:endParaRPr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3283093" y="1574482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2582935" y="1376980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2193920" y="1838124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582060" y="2060848"/>
                <a:ext cx="37612" cy="67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222020" y="2459004"/>
                <a:ext cx="37612" cy="67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弧形 31"/>
            <p:cNvSpPr/>
            <p:nvPr/>
          </p:nvSpPr>
          <p:spPr bwMode="auto">
            <a:xfrm>
              <a:off x="1420524" y="1428761"/>
              <a:ext cx="3894137" cy="3643313"/>
            </a:xfrm>
            <a:prstGeom prst="arc">
              <a:avLst>
                <a:gd name="adj1" fmla="val 11061594"/>
                <a:gd name="adj2" fmla="val 16211636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3889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B4346-7A18-47B7-B1EA-C96B2B5A2D89}" type="slidenum">
              <a:rPr lang="zh-CN" altLang="en-US" smtClean="0"/>
              <a:pPr>
                <a:defRPr/>
              </a:pPr>
              <a:t>77</a:t>
            </a:fld>
            <a:endParaRPr lang="zh-CN" alt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3188" y="2357430"/>
            <a:ext cx="3929062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8677" name="TextBox 15"/>
          <p:cNvSpPr txBox="1">
            <a:spLocks noChangeArrowheads="1"/>
          </p:cNvSpPr>
          <p:nvPr/>
        </p:nvSpPr>
        <p:spPr bwMode="auto">
          <a:xfrm>
            <a:off x="5015881" y="457201"/>
            <a:ext cx="2327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Pz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reconstruction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" name="TextBox 17"/>
          <p:cNvSpPr txBox="1">
            <a:spLocks noChangeArrowheads="1"/>
          </p:cNvSpPr>
          <p:nvPr/>
        </p:nvSpPr>
        <p:spPr bwMode="auto">
          <a:xfrm>
            <a:off x="2238376" y="1357313"/>
            <a:ext cx="4143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1:  The radius, the position of the helix center in the XY plane are determined.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9" name="TextBox 18"/>
          <p:cNvSpPr txBox="1">
            <a:spLocks noChangeArrowheads="1"/>
          </p:cNvSpPr>
          <p:nvPr/>
        </p:nvSpPr>
        <p:spPr bwMode="auto">
          <a:xfrm>
            <a:off x="6453188" y="1357314"/>
            <a:ext cx="364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2:  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kZ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7576" y="2643189"/>
            <a:ext cx="42656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3546475" y="527367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z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2798764" y="2944813"/>
            <a:ext cx="300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y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4727575" y="485457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x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rot="5400000">
            <a:off x="4407694" y="2831306"/>
            <a:ext cx="546100" cy="26988"/>
          </a:xfrm>
          <a:prstGeom prst="straightConnector1">
            <a:avLst/>
          </a:prstGeom>
          <a:ln w="50800">
            <a:solidFill>
              <a:srgbClr val="DBD98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5" name="TextBox 26"/>
          <p:cNvSpPr txBox="1">
            <a:spLocks noChangeArrowheads="1"/>
          </p:cNvSpPr>
          <p:nvPr/>
        </p:nvSpPr>
        <p:spPr bwMode="auto">
          <a:xfrm>
            <a:off x="3381375" y="2071688"/>
            <a:ext cx="2400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One cylinder the helix lies in.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Based on Pt determined before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6" name="TextBox 28"/>
          <p:cNvSpPr txBox="1">
            <a:spLocks noChangeArrowheads="1"/>
          </p:cNvSpPr>
          <p:nvPr/>
        </p:nvSpPr>
        <p:spPr bwMode="auto">
          <a:xfrm>
            <a:off x="4595814" y="4202114"/>
            <a:ext cx="1398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One straw tube</a:t>
            </a:r>
            <a:endParaRPr lang="zh-CN" altLang="en-US" sz="1400">
              <a:solidFill>
                <a:schemeClr val="bg1"/>
              </a:solidFill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rot="16200000" flipV="1">
            <a:off x="4981576" y="4029076"/>
            <a:ext cx="371475" cy="14287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8" name="TextBox 33"/>
          <p:cNvSpPr txBox="1">
            <a:spLocks noChangeArrowheads="1"/>
          </p:cNvSpPr>
          <p:nvPr/>
        </p:nvSpPr>
        <p:spPr bwMode="auto">
          <a:xfrm>
            <a:off x="1952626" y="5929313"/>
            <a:ext cx="4639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Track need to be tangent to the crossing ellipse. 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rot="16200000" flipV="1">
            <a:off x="2917032" y="4964907"/>
            <a:ext cx="1714500" cy="35718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0" name="TextBox 37"/>
          <p:cNvSpPr txBox="1">
            <a:spLocks noChangeArrowheads="1"/>
          </p:cNvSpPr>
          <p:nvPr/>
        </p:nvSpPr>
        <p:spPr bwMode="auto">
          <a:xfrm>
            <a:off x="3024189" y="3714751"/>
            <a:ext cx="1241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Crossing points</a:t>
            </a:r>
          </a:p>
          <a:p>
            <a:r>
              <a:rPr lang="en-US" altLang="zh-CN" sz="1200">
                <a:solidFill>
                  <a:schemeClr val="bg1"/>
                </a:solidFill>
                <a:sym typeface="Wingdings" pitchFamily="2" charset="2"/>
              </a:rPr>
              <a:t>(ellipse)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8692" name="矩形 19"/>
          <p:cNvSpPr>
            <a:spLocks noChangeArrowheads="1"/>
          </p:cNvSpPr>
          <p:nvPr/>
        </p:nvSpPr>
        <p:spPr bwMode="auto">
          <a:xfrm>
            <a:off x="1985964" y="6407151"/>
            <a:ext cx="6072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Gianluigi Boca and Panda Collaboration, Panda STT TDR, 2012</a:t>
            </a:r>
            <a:endParaRPr lang="zh-CN" alt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64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64" y="1214423"/>
            <a:ext cx="3357585" cy="3562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38348" y="5072075"/>
            <a:ext cx="4572000" cy="128907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Known : 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 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CN" baseline="-250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Question: To determine a line,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kz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5919806" y="5572141"/>
          <a:ext cx="260508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公式" r:id="rId4" imgW="1930320" imgH="596880" progId="Equation.3">
                  <p:embed/>
                </p:oleObj>
              </mc:Choice>
              <mc:Fallback>
                <p:oleObj name="公式" r:id="rId4" imgW="1930320" imgH="596880" progId="Equation.3">
                  <p:embed/>
                  <p:pic>
                    <p:nvPicPr>
                      <p:cNvPr id="111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806" y="5572141"/>
                        <a:ext cx="2605087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5667372" y="5000636"/>
            <a:ext cx="4786346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Method: Minimize  E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= ∑(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kz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(1/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D90B4346-7A18-47B7-B1EA-C96B2B5A2D89}" type="slidenum">
              <a:rPr lang="zh-CN" altLang="en-US" smtClean="0"/>
              <a:pPr>
                <a:defRPr/>
              </a:pPr>
              <a:t>78</a:t>
            </a:fld>
            <a:endParaRPr lang="zh-CN" alt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15881" y="457201"/>
            <a:ext cx="2327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Pz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reconstruction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8040216" y="2492896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040216" y="2645296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968208" y="2780928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896200" y="292494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824192" y="3068960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752184" y="3266322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680176" y="3429000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7608168" y="3566325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536160" y="3698370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492145" y="3850770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445490" y="400506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7348129" y="415746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7294783" y="430986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248128" y="446226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7176120" y="4614664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8137577" y="2348880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8184232" y="2223526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8256240" y="2098172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8274902" y="1979509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8346910" y="1826162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8544272" y="1340768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8472264" y="1493168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472264" y="1645568"/>
            <a:ext cx="144016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9598" y="1124744"/>
            <a:ext cx="33868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518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903566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4439816" y="455614"/>
            <a:ext cx="3328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Extract 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0 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from Tracking</a:t>
            </a:r>
            <a:endParaRPr lang="zh-CN" altLang="en-U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2495600" y="1916832"/>
            <a:ext cx="3960440" cy="4320480"/>
          </a:xfrm>
          <a:custGeom>
            <a:avLst/>
            <a:gdLst>
              <a:gd name="connsiteX0" fmla="*/ 0 w 2621902"/>
              <a:gd name="connsiteY0" fmla="*/ 2099388 h 2099388"/>
              <a:gd name="connsiteX1" fmla="*/ 139959 w 2621902"/>
              <a:gd name="connsiteY1" fmla="*/ 1763485 h 2099388"/>
              <a:gd name="connsiteX2" fmla="*/ 373224 w 2621902"/>
              <a:gd name="connsiteY2" fmla="*/ 1380930 h 2099388"/>
              <a:gd name="connsiteX3" fmla="*/ 821094 w 2621902"/>
              <a:gd name="connsiteY3" fmla="*/ 858416 h 2099388"/>
              <a:gd name="connsiteX4" fmla="*/ 1390261 w 2621902"/>
              <a:gd name="connsiteY4" fmla="*/ 429208 h 2099388"/>
              <a:gd name="connsiteX5" fmla="*/ 1968759 w 2621902"/>
              <a:gd name="connsiteY5" fmla="*/ 130628 h 2099388"/>
              <a:gd name="connsiteX6" fmla="*/ 2621902 w 2621902"/>
              <a:gd name="connsiteY6" fmla="*/ 0 h 209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1902" h="2099388">
                <a:moveTo>
                  <a:pt x="0" y="2099388"/>
                </a:moveTo>
                <a:cubicBezTo>
                  <a:pt x="38877" y="1991308"/>
                  <a:pt x="77755" y="1883228"/>
                  <a:pt x="139959" y="1763485"/>
                </a:cubicBezTo>
                <a:cubicBezTo>
                  <a:pt x="202163" y="1643742"/>
                  <a:pt x="259702" y="1531775"/>
                  <a:pt x="373224" y="1380930"/>
                </a:cubicBezTo>
                <a:cubicBezTo>
                  <a:pt x="486746" y="1230085"/>
                  <a:pt x="651588" y="1017036"/>
                  <a:pt x="821094" y="858416"/>
                </a:cubicBezTo>
                <a:cubicBezTo>
                  <a:pt x="990600" y="699796"/>
                  <a:pt x="1198984" y="550506"/>
                  <a:pt x="1390261" y="429208"/>
                </a:cubicBezTo>
                <a:cubicBezTo>
                  <a:pt x="1581538" y="307910"/>
                  <a:pt x="1763486" y="202163"/>
                  <a:pt x="1968759" y="130628"/>
                </a:cubicBezTo>
                <a:cubicBezTo>
                  <a:pt x="2174032" y="59093"/>
                  <a:pt x="2397967" y="29546"/>
                  <a:pt x="2621902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3234342" y="4149080"/>
            <a:ext cx="792088" cy="7920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135560" y="5148808"/>
            <a:ext cx="576064" cy="58444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3169025" y="2564904"/>
            <a:ext cx="936104" cy="93610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774503" y="2492896"/>
            <a:ext cx="648072" cy="64807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299861" y="1350099"/>
            <a:ext cx="720080" cy="72008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74"/>
          <p:cNvGrpSpPr/>
          <p:nvPr/>
        </p:nvGrpSpPr>
        <p:grpSpPr>
          <a:xfrm>
            <a:off x="2579578" y="1926164"/>
            <a:ext cx="3247052" cy="3653747"/>
            <a:chOff x="1055578" y="1926163"/>
            <a:chExt cx="3247052" cy="3653747"/>
          </a:xfrm>
        </p:grpSpPr>
        <p:cxnSp>
          <p:nvCxnSpPr>
            <p:cNvPr id="51" name="直接箭头连接符 50"/>
            <p:cNvCxnSpPr/>
            <p:nvPr/>
          </p:nvCxnSpPr>
          <p:spPr>
            <a:xfrm>
              <a:off x="1763688" y="4365104"/>
              <a:ext cx="72008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>
              <a:stCxn id="32" idx="1"/>
            </p:cNvCxnSpPr>
            <p:nvPr/>
          </p:nvCxnSpPr>
          <p:spPr>
            <a:xfrm>
              <a:off x="3345411" y="2587804"/>
              <a:ext cx="74461" cy="1211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H="1" flipV="1">
              <a:off x="4230622" y="1926163"/>
              <a:ext cx="72008" cy="1559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H="1" flipV="1">
              <a:off x="2379480" y="3212977"/>
              <a:ext cx="104288" cy="1509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flipH="1" flipV="1">
              <a:off x="1055578" y="5517232"/>
              <a:ext cx="116024" cy="626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58"/>
          <p:cNvGrpSpPr/>
          <p:nvPr/>
        </p:nvGrpSpPr>
        <p:grpSpPr>
          <a:xfrm>
            <a:off x="2683632" y="2082150"/>
            <a:ext cx="3196345" cy="3579098"/>
            <a:chOff x="1159631" y="2072819"/>
            <a:chExt cx="3196345" cy="3579098"/>
          </a:xfrm>
        </p:grpSpPr>
        <p:cxnSp>
          <p:nvCxnSpPr>
            <p:cNvPr id="60" name="直接箭头连接符 59"/>
            <p:cNvCxnSpPr/>
            <p:nvPr/>
          </p:nvCxnSpPr>
          <p:spPr>
            <a:xfrm flipH="1" flipV="1">
              <a:off x="3222511" y="2476875"/>
              <a:ext cx="122900" cy="110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>
              <a:off x="4283968" y="2072819"/>
              <a:ext cx="72008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flipH="1" flipV="1">
              <a:off x="1619672" y="4254175"/>
              <a:ext cx="122900" cy="110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>
              <a:off x="2483768" y="3356992"/>
              <a:ext cx="144016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>
              <a:off x="1159631" y="5579909"/>
              <a:ext cx="144016" cy="72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1196753"/>
            <a:ext cx="3600400" cy="25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/>
          <p:cNvSpPr txBox="1"/>
          <p:nvPr/>
        </p:nvSpPr>
        <p:spPr>
          <a:xfrm>
            <a:off x="5447929" y="4941168"/>
            <a:ext cx="16209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T0 shifted by: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-50 ns: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-20 ns: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10 ns: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20 ns: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66701" y="4941168"/>
            <a:ext cx="16305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Extracted T0: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-47.0±4.0 ns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-19.8±2.1 ns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9.4±2.5 ns</a:t>
            </a:r>
          </a:p>
          <a:p>
            <a:pPr marL="342900" indent="-3429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19.0±2.3 ns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43872" y="3861048"/>
            <a:ext cx="5078634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T0 shift =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Ʃdi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/N  /  const      (N: number of hits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: signed distance of circle to track)	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68BE12-2B12-410F-BA27-B71877CEEFA1}" type="slidenum">
              <a:rPr lang="de-DE" altLang="zh-CN"/>
              <a:pPr>
                <a:defRPr/>
              </a:pPr>
              <a:t>79</a:t>
            </a:fld>
            <a:endParaRPr lang="de-DE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3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5C5E327-432C-F64E-8932-29718C930C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3DE84B9-5DC5-D146-95AE-685C51653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Online Tracking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D61BE64-945E-F049-9E36-A73EC58B4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3B7D79-9E60-A84B-8C59-3B6ADCCCB1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62EF26E-C6B5-8F45-B740-878EEDC24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A48314-27A3-474F-B253-37495B3DB7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381750"/>
            <a:ext cx="720725" cy="220663"/>
          </a:xfrm>
        </p:spPr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754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847851" y="692150"/>
            <a:ext cx="7561263" cy="6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2821071-08FD-4E28-8F4B-E6572B1F929F}" type="slidenum">
              <a:rPr lang="de-DE" altLang="zh-CN"/>
              <a:pPr>
                <a:defRPr/>
              </a:pPr>
              <a:t>80</a:t>
            </a:fld>
            <a:endParaRPr lang="de-DE" altLang="zh-CN"/>
          </a:p>
        </p:txBody>
      </p:sp>
      <p:grpSp>
        <p:nvGrpSpPr>
          <p:cNvPr id="4" name="组合 3"/>
          <p:cNvGrpSpPr/>
          <p:nvPr/>
        </p:nvGrpSpPr>
        <p:grpSpPr>
          <a:xfrm>
            <a:off x="5303913" y="1457326"/>
            <a:ext cx="5185569" cy="3051794"/>
            <a:chOff x="2601690" y="1531004"/>
            <a:chExt cx="6085110" cy="380345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601690" y="1531004"/>
            <a:ext cx="6085110" cy="38034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3" name="Acrobat Document" r:id="rId4" imgW="4413240" imgH="3481920" progId="AcroExch.Document.11">
                    <p:embed/>
                  </p:oleObj>
                </mc:Choice>
                <mc:Fallback>
                  <p:oleObj name="Acrobat Document" r:id="rId4" imgW="4413240" imgH="3481920" progId="AcroExch.Document.11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1690" y="1531004"/>
                          <a:ext cx="6085110" cy="38034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hteck 6"/>
            <p:cNvSpPr/>
            <p:nvPr/>
          </p:nvSpPr>
          <p:spPr bwMode="auto">
            <a:xfrm>
              <a:off x="3309576" y="3779381"/>
              <a:ext cx="4750750" cy="111471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032" name="Textfeld 13"/>
          <p:cNvSpPr txBox="1">
            <a:spLocks noChangeArrowheads="1"/>
          </p:cNvSpPr>
          <p:nvPr/>
        </p:nvSpPr>
        <p:spPr bwMode="auto">
          <a:xfrm>
            <a:off x="2103744" y="1475200"/>
            <a:ext cx="322876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MHz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 ns revolution time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ns gap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2 events: 50 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 time: ~200 ns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891542" y="455614"/>
            <a:ext cx="3204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Event Structure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-- pile-up 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5768" y="3763014"/>
            <a:ext cx="143500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pile-up</a:t>
            </a:r>
          </a:p>
        </p:txBody>
      </p:sp>
      <p:sp>
        <p:nvSpPr>
          <p:cNvPr id="15" name="矩形 14"/>
          <p:cNvSpPr/>
          <p:nvPr/>
        </p:nvSpPr>
        <p:spPr>
          <a:xfrm>
            <a:off x="2567608" y="5373216"/>
            <a:ext cx="705678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3071664" y="5555332"/>
            <a:ext cx="2952328" cy="504056"/>
            <a:chOff x="1547664" y="5517232"/>
            <a:chExt cx="1828800" cy="504056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3912494" y="5555332"/>
            <a:ext cx="2937495" cy="504056"/>
            <a:chOff x="1547664" y="5517232"/>
            <a:chExt cx="1828800" cy="50405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5212830" y="5564857"/>
            <a:ext cx="2937495" cy="504056"/>
            <a:chOff x="1547664" y="5517232"/>
            <a:chExt cx="1828800" cy="504056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箭头连接符 61"/>
          <p:cNvCxnSpPr/>
          <p:nvPr/>
        </p:nvCxnSpPr>
        <p:spPr>
          <a:xfrm>
            <a:off x="2999656" y="4753719"/>
            <a:ext cx="0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3863752" y="4759052"/>
            <a:ext cx="0" cy="50405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5193804" y="4763244"/>
            <a:ext cx="0" cy="50405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7056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68BE12-2B12-410F-BA27-B71877CEEFA1}" type="slidenum">
              <a:rPr lang="de-DE" altLang="zh-CN"/>
              <a:pPr>
                <a:defRPr/>
              </a:pPr>
              <a:t>81</a:t>
            </a:fld>
            <a:endParaRPr lang="de-DE" altLang="zh-CN"/>
          </a:p>
        </p:txBody>
      </p:sp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056" name="TextBox 6"/>
          <p:cNvSpPr txBox="1">
            <a:spLocks noChangeArrowheads="1"/>
          </p:cNvSpPr>
          <p:nvPr/>
        </p:nvSpPr>
        <p:spPr bwMode="auto">
          <a:xfrm>
            <a:off x="3431704" y="455614"/>
            <a:ext cx="6807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Tracking Strategy with experimental data   -- 20 MHz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351584" y="2995366"/>
            <a:ext cx="7429500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9576" y="3190324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Hits are sorted according to their arrival time.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case of T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provided: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Start from 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Collect hits in 220 ns window    </a:t>
            </a: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Run tracking algorithm   Assign track to right event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case of T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not provided:</a:t>
            </a: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Do tracking and 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extraction at the same time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67608" y="1916832"/>
            <a:ext cx="705678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071664" y="2098948"/>
            <a:ext cx="2952328" cy="504056"/>
            <a:chOff x="1547664" y="5517232"/>
            <a:chExt cx="1828800" cy="50405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3912494" y="2098948"/>
            <a:ext cx="2937495" cy="504056"/>
            <a:chOff x="1547664" y="5517232"/>
            <a:chExt cx="1828800" cy="504056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5212830" y="2108473"/>
            <a:ext cx="2937495" cy="504056"/>
            <a:chOff x="1547664" y="5517232"/>
            <a:chExt cx="1828800" cy="504056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直接箭头连接符 52"/>
          <p:cNvCxnSpPr/>
          <p:nvPr/>
        </p:nvCxnSpPr>
        <p:spPr>
          <a:xfrm>
            <a:off x="2999656" y="1297335"/>
            <a:ext cx="0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3863752" y="1302668"/>
            <a:ext cx="0" cy="50405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5193804" y="1306860"/>
            <a:ext cx="0" cy="50405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2975273" y="2060848"/>
            <a:ext cx="3312368" cy="576064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9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09722 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2 0.00023 L 0.23906 0.0002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68BE12-2B12-410F-BA27-B71877CEEFA1}" type="slidenum">
              <a:rPr lang="de-DE" altLang="zh-CN"/>
              <a:pPr>
                <a:defRPr/>
              </a:pPr>
              <a:t>82</a:t>
            </a:fld>
            <a:endParaRPr lang="de-DE" altLang="zh-CN"/>
          </a:p>
        </p:txBody>
      </p:sp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056" name="TextBox 6"/>
          <p:cNvSpPr txBox="1">
            <a:spLocks noChangeArrowheads="1"/>
          </p:cNvSpPr>
          <p:nvPr/>
        </p:nvSpPr>
        <p:spPr bwMode="auto">
          <a:xfrm>
            <a:off x="3431705" y="455614"/>
            <a:ext cx="6763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Tracking Strategy with experimental data  -- Phase I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351584" y="2995366"/>
            <a:ext cx="7429500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9576" y="3190324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Hits are sorted according to their arrival time.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case of T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provided: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Start from 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Collect hits in 220 ns window    </a:t>
            </a: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Run tracking algorithm   Assign track to right event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case of T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not provided:</a:t>
            </a: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Take the earliest time of a segment of hit as 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do one more iteration to optimize.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67608" y="1916832"/>
            <a:ext cx="705678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071664" y="2098948"/>
            <a:ext cx="1368152" cy="504056"/>
            <a:chOff x="1547664" y="5517232"/>
            <a:chExt cx="1828800" cy="50405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8"/>
          <p:cNvGrpSpPr/>
          <p:nvPr/>
        </p:nvGrpSpPr>
        <p:grpSpPr>
          <a:xfrm>
            <a:off x="7334970" y="2108473"/>
            <a:ext cx="1353319" cy="504056"/>
            <a:chOff x="1547664" y="5517232"/>
            <a:chExt cx="1828800" cy="504056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1547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1700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1852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004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157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2309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2462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2614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7668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9192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30716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32240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3376464" y="5517232"/>
              <a:ext cx="0" cy="504056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直接箭头连接符 52"/>
          <p:cNvCxnSpPr/>
          <p:nvPr/>
        </p:nvCxnSpPr>
        <p:spPr>
          <a:xfrm>
            <a:off x="2999656" y="1297335"/>
            <a:ext cx="0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7320136" y="1306860"/>
            <a:ext cx="0" cy="50405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81896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646D-3B11-4FCA-B3FA-48F9617E54D6}" type="slidenum">
              <a:rPr lang="zh-CN" altLang="en-US" smtClean="0"/>
              <a:pPr>
                <a:defRPr/>
              </a:pPr>
              <a:t>83</a:t>
            </a:fld>
            <a:endParaRPr lang="zh-CN" altLang="en-US"/>
          </a:p>
        </p:txBody>
      </p:sp>
      <p:sp>
        <p:nvSpPr>
          <p:cNvPr id="9" name="灯片编号占位符 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5D4646D-3B11-4FCA-B3FA-48F9617E54D6}" type="slidenum">
              <a:rPr lang="zh-CN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zh-CN" alt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grpSp>
        <p:nvGrpSpPr>
          <p:cNvPr id="2" name="组合 26"/>
          <p:cNvGrpSpPr/>
          <p:nvPr/>
        </p:nvGrpSpPr>
        <p:grpSpPr>
          <a:xfrm>
            <a:off x="2030711" y="1196752"/>
            <a:ext cx="8283775" cy="5505450"/>
            <a:chOff x="506710" y="1196752"/>
            <a:chExt cx="8283775" cy="5505450"/>
          </a:xfrm>
        </p:grpSpPr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710" y="1196752"/>
              <a:ext cx="5505450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直接箭头连接符 9"/>
            <p:cNvCxnSpPr/>
            <p:nvPr/>
          </p:nvCxnSpPr>
          <p:spPr>
            <a:xfrm flipH="1">
              <a:off x="6300192" y="1628800"/>
              <a:ext cx="72008" cy="49685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372200" y="19168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372200" y="263691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354616" y="4581128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300192" y="508518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300192" y="544522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00192" y="587727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32240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8.4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60232" y="250392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35.9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772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114.1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88224" y="495220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128.2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88224" y="531224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139.0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88224" y="573325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148.3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2160" y="1196752"/>
              <a:ext cx="2778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T0 (ns) : MC        </a:t>
              </a:r>
              <a:r>
                <a:rPr lang="en-US" altLang="zh-CN" sz="1400" dirty="0">
                  <a:solidFill>
                    <a:srgbClr val="0070C0"/>
                  </a:solidFill>
                </a:rPr>
                <a:t>Input      Iter_2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60028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9.0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52320" y="146503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99792" y="1988840"/>
              <a:ext cx="1428533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#0   T0 = 9.0 ns</a:t>
              </a:r>
              <a:endParaRPr lang="zh-CN" alt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5896" y="6237312"/>
              <a:ext cx="1527919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35.7 ns</a:t>
              </a:r>
              <a:endParaRPr lang="zh-CN" altLang="en-US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27984" y="4653136"/>
              <a:ext cx="1527919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95.3 ns</a:t>
              </a:r>
              <a:endParaRPr lang="zh-CN" altLang="en-US" sz="1400" dirty="0"/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2026229" y="1196752"/>
            <a:ext cx="8283775" cy="5505450"/>
            <a:chOff x="506710" y="1196752"/>
            <a:chExt cx="8283775" cy="550545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710" y="1196752"/>
              <a:ext cx="5505450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直接箭头连接符 29"/>
            <p:cNvCxnSpPr/>
            <p:nvPr/>
          </p:nvCxnSpPr>
          <p:spPr>
            <a:xfrm flipH="1">
              <a:off x="6300192" y="1628800"/>
              <a:ext cx="72008" cy="49685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6372200" y="19168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6372200" y="263691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354616" y="4581128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6300192" y="508518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300192" y="544522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6300192" y="587727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732240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8.4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60232" y="250392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35.9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1772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114.1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88224" y="495220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128.2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88224" y="531224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139.0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88224" y="573325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148.3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12160" y="1196752"/>
              <a:ext cx="2778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T0 (ns) : MC        </a:t>
              </a:r>
              <a:r>
                <a:rPr lang="en-US" altLang="zh-CN" sz="1400" dirty="0">
                  <a:solidFill>
                    <a:srgbClr val="0070C0"/>
                  </a:solidFill>
                </a:rPr>
                <a:t>Input      Iter_2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60028" y="1772816"/>
              <a:ext cx="433132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9.0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52320" y="146503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80312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37.2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43324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9.4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07904" y="6237312"/>
              <a:ext cx="1527919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#0   T0 = 37.2 ns</a:t>
              </a:r>
              <a:endParaRPr lang="zh-CN" alt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99792" y="1969095"/>
              <a:ext cx="1428533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9.4 ns</a:t>
              </a:r>
              <a:endParaRPr lang="zh-CN" alt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7984" y="4653136"/>
              <a:ext cx="1527919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98.3 ns</a:t>
              </a:r>
              <a:endParaRPr lang="zh-CN" altLang="en-US" sz="1400" dirty="0"/>
            </a:p>
          </p:txBody>
        </p:sp>
      </p:grpSp>
      <p:grpSp>
        <p:nvGrpSpPr>
          <p:cNvPr id="5" name="组合 52"/>
          <p:cNvGrpSpPr/>
          <p:nvPr/>
        </p:nvGrpSpPr>
        <p:grpSpPr>
          <a:xfrm>
            <a:off x="2030711" y="1196752"/>
            <a:ext cx="8283775" cy="5499100"/>
            <a:chOff x="506710" y="1196752"/>
            <a:chExt cx="8283775" cy="5499100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6710" y="1196752"/>
              <a:ext cx="5505450" cy="549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直接箭头连接符 54"/>
            <p:cNvCxnSpPr/>
            <p:nvPr/>
          </p:nvCxnSpPr>
          <p:spPr>
            <a:xfrm flipH="1">
              <a:off x="6300192" y="1628800"/>
              <a:ext cx="72008" cy="49685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6372200" y="19168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6372200" y="263691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6354616" y="4581128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300192" y="508518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6300192" y="544522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6300192" y="587727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732240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8.4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660232" y="250392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35.9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1772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114.1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88224" y="495220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128.2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588224" y="531224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139.0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88224" y="573325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148.3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12160" y="1196752"/>
              <a:ext cx="2778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T0 (ns) : MC        </a:t>
              </a:r>
              <a:r>
                <a:rPr lang="en-US" altLang="zh-CN" sz="1400" dirty="0">
                  <a:solidFill>
                    <a:srgbClr val="0070C0"/>
                  </a:solidFill>
                </a:rPr>
                <a:t>Input      Iter_2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460028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9.0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52320" y="146503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380312" y="2492896"/>
              <a:ext cx="532518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37.2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25888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114.5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43324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9.4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143938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38.2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07904" y="6237312"/>
              <a:ext cx="1527919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#0   T0 = 38.2 ns</a:t>
              </a:r>
              <a:endParaRPr lang="zh-CN" alt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427984" y="4653136"/>
              <a:ext cx="1613968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114.5 ns</a:t>
              </a:r>
              <a:endParaRPr lang="zh-CN" altLang="en-US" sz="14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076056" y="3573016"/>
              <a:ext cx="1613968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115.3 ns</a:t>
              </a:r>
              <a:endParaRPr lang="zh-CN" altLang="en-US" sz="14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07704" y="6237312"/>
              <a:ext cx="1627305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128.0 ns</a:t>
              </a:r>
              <a:endParaRPr lang="zh-CN" altLang="en-US" sz="1400" dirty="0"/>
            </a:p>
          </p:txBody>
        </p:sp>
      </p:grpSp>
      <p:grpSp>
        <p:nvGrpSpPr>
          <p:cNvPr id="6" name="组合 79"/>
          <p:cNvGrpSpPr/>
          <p:nvPr/>
        </p:nvGrpSpPr>
        <p:grpSpPr>
          <a:xfrm>
            <a:off x="2032705" y="1196752"/>
            <a:ext cx="8283775" cy="5505450"/>
            <a:chOff x="506710" y="1196752"/>
            <a:chExt cx="8283775" cy="5505450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6710" y="1196752"/>
              <a:ext cx="5505450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直接箭头连接符 81"/>
            <p:cNvCxnSpPr/>
            <p:nvPr/>
          </p:nvCxnSpPr>
          <p:spPr>
            <a:xfrm flipH="1">
              <a:off x="6300192" y="1628800"/>
              <a:ext cx="72008" cy="49685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6372200" y="19168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6372200" y="263691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6354616" y="4581128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6300192" y="508518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6300192" y="544522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6300192" y="587727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732240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8.4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60232" y="250392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35.9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1772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114.1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88224" y="495220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128.2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88224" y="531224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139.0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88224" y="573325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148.3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12160" y="1196752"/>
              <a:ext cx="2778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T0 (ns) : MC        </a:t>
              </a:r>
              <a:r>
                <a:rPr lang="en-US" altLang="zh-CN" sz="1400" dirty="0">
                  <a:solidFill>
                    <a:srgbClr val="0070C0"/>
                  </a:solidFill>
                </a:rPr>
                <a:t>Input      Iter_2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452320" y="146503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0.0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380312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37.2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325888" y="4417367"/>
              <a:ext cx="618567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114.5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325888" y="528146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140.9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5788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116.6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460028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9.0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243324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9.4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143938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38.2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76056" y="3573016"/>
              <a:ext cx="1613968" cy="30777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116.8 ns</a:t>
              </a:r>
              <a:endParaRPr lang="zh-CN" alt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427984" y="4653136"/>
              <a:ext cx="1613968" cy="307777"/>
            </a:xfrm>
            <a:prstGeom prst="rect">
              <a:avLst/>
            </a:prstGeom>
            <a:solidFill>
              <a:srgbClr val="FF0000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116.6 ns</a:t>
              </a:r>
              <a:endParaRPr lang="zh-CN" alt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907704" y="6237312"/>
              <a:ext cx="1663661" cy="307777"/>
            </a:xfrm>
            <a:prstGeom prst="rect">
              <a:avLst/>
            </a:prstGeom>
            <a:solidFill>
              <a:srgbClr val="FF0000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119.0 ns</a:t>
              </a:r>
              <a:endParaRPr lang="zh-CN" altLang="en-US" sz="14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27984" y="1412776"/>
              <a:ext cx="1627305" cy="307777"/>
            </a:xfrm>
            <a:prstGeom prst="rect">
              <a:avLst/>
            </a:prstGeom>
            <a:solidFill>
              <a:srgbClr val="0070C0">
                <a:alpha val="45000"/>
              </a:srgb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#1   T0 = 140.9 ns</a:t>
              </a:r>
              <a:endParaRPr lang="zh-CN" altLang="en-US" sz="1400" dirty="0"/>
            </a:p>
          </p:txBody>
        </p:sp>
      </p:grpSp>
      <p:grpSp>
        <p:nvGrpSpPr>
          <p:cNvPr id="7" name="组合 107"/>
          <p:cNvGrpSpPr/>
          <p:nvPr/>
        </p:nvGrpSpPr>
        <p:grpSpPr>
          <a:xfrm>
            <a:off x="2032705" y="1196752"/>
            <a:ext cx="8283775" cy="5505450"/>
            <a:chOff x="506710" y="1196752"/>
            <a:chExt cx="8283775" cy="5505450"/>
          </a:xfrm>
        </p:grpSpPr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710" y="1196752"/>
              <a:ext cx="5505450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0" name="直接箭头连接符 109"/>
            <p:cNvCxnSpPr/>
            <p:nvPr/>
          </p:nvCxnSpPr>
          <p:spPr>
            <a:xfrm flipH="1">
              <a:off x="6300192" y="1628800"/>
              <a:ext cx="72008" cy="49685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6372200" y="19168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6372200" y="263691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6354616" y="4581128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6300192" y="508518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6300192" y="5445224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6300192" y="587727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6732240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8.4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660232" y="2503929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35.9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1772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114.1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588224" y="495220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128.2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88224" y="531224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139.0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88224" y="573325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148.3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12160" y="1196752"/>
              <a:ext cx="2778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T0 (ns) : MC        </a:t>
              </a:r>
              <a:r>
                <a:rPr lang="en-US" altLang="zh-CN" sz="1400" dirty="0">
                  <a:solidFill>
                    <a:srgbClr val="0070C0"/>
                  </a:solidFill>
                </a:rPr>
                <a:t>Input      Iter_2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452320" y="146503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0.0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380312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37.2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057889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115.3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460028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9.0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243324" y="1772816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9.4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143938" y="249289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38.2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25888" y="4417367"/>
              <a:ext cx="618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114.5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325888" y="5301208"/>
              <a:ext cx="631904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140.9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028384" y="530120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</a:rPr>
                <a:t>141.1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325888" y="572230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150.9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9536" y="332656"/>
            <a:ext cx="83529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TextBox 133"/>
          <p:cNvSpPr txBox="1"/>
          <p:nvPr/>
        </p:nvSpPr>
        <p:spPr>
          <a:xfrm>
            <a:off x="2529782" y="9758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8.4</a:t>
            </a:r>
            <a:endParaRPr lang="zh-CN" alt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389686" y="9909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35.9</a:t>
            </a:r>
            <a:endParaRPr lang="zh-CN" alt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4802039" y="97583"/>
            <a:ext cx="556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114.1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7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C2FC92C-D51F-4647-A40E-FBE4D934D091}" type="slidenum">
              <a:rPr lang="zh-CN" altLang="en-US"/>
              <a:pPr>
                <a:defRPr/>
              </a:pPr>
              <a:t>84</a:t>
            </a:fld>
            <a:endParaRPr lang="zh-CN" altLang="en-US"/>
          </a:p>
        </p:txBody>
      </p:sp>
      <p:sp>
        <p:nvSpPr>
          <p:cNvPr id="12291" name="TextBox 18"/>
          <p:cNvSpPr txBox="1">
            <a:spLocks noChangeArrowheads="1"/>
          </p:cNvSpPr>
          <p:nvPr/>
        </p:nvSpPr>
        <p:spPr bwMode="auto">
          <a:xfrm>
            <a:off x="2024064" y="1517650"/>
            <a:ext cx="47148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PC as data source and receiver.</a:t>
            </a:r>
          </a:p>
          <a:p>
            <a:pPr>
              <a:buFont typeface="Wingdings" pitchFamily="2" charset="2"/>
              <a:buChar char="Ø"/>
            </a:pP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Ethernet.  </a:t>
            </a:r>
          </a:p>
          <a:p>
            <a:pPr>
              <a:buFont typeface="Wingdings" pitchFamily="2" charset="2"/>
              <a:buChar char="Ø"/>
            </a:pP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Optical link 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24213" y="4643438"/>
            <a:ext cx="3300412" cy="13573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FPGA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3509964" y="5143500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FIFO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4795839" y="5143501"/>
            <a:ext cx="1514475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Tracking algorithm</a:t>
            </a:r>
            <a:endParaRPr lang="zh-CN" altLang="en-US" dirty="0"/>
          </a:p>
        </p:txBody>
      </p:sp>
      <p:sp>
        <p:nvSpPr>
          <p:cNvPr id="27" name="右箭头 26"/>
          <p:cNvSpPr/>
          <p:nvPr/>
        </p:nvSpPr>
        <p:spPr>
          <a:xfrm>
            <a:off x="4367213" y="5286376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左箭头 27"/>
          <p:cNvSpPr/>
          <p:nvPr/>
        </p:nvSpPr>
        <p:spPr>
          <a:xfrm>
            <a:off x="4367213" y="5572126"/>
            <a:ext cx="285750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300289" y="5643564"/>
            <a:ext cx="1214437" cy="158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36"/>
          <p:cNvSpPr txBox="1">
            <a:spLocks noChangeArrowheads="1"/>
          </p:cNvSpPr>
          <p:nvPr/>
        </p:nvSpPr>
        <p:spPr bwMode="auto">
          <a:xfrm>
            <a:off x="1881188" y="4572001"/>
            <a:ext cx="13220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Ethernet via</a:t>
            </a:r>
          </a:p>
          <a:p>
            <a:r>
              <a:rPr lang="en-US" altLang="zh-CN">
                <a:latin typeface="Calibri" pitchFamily="34" charset="0"/>
              </a:rPr>
              <a:t>Optical Link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2300" name="TextBox 5"/>
          <p:cNvSpPr txBox="1">
            <a:spLocks noChangeArrowheads="1"/>
          </p:cNvSpPr>
          <p:nvPr/>
        </p:nvSpPr>
        <p:spPr bwMode="auto">
          <a:xfrm>
            <a:off x="5095876" y="455614"/>
            <a:ext cx="1985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Setup and Test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0376" y="1214439"/>
            <a:ext cx="328612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1" y="3857625"/>
            <a:ext cx="31226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3524251" y="5500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FIFO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309814" y="5286375"/>
            <a:ext cx="1214437" cy="1588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562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646D-3B11-4FCA-B3FA-48F9617E54D6}" type="slidenum">
              <a:rPr lang="zh-CN" altLang="en-US" smtClean="0"/>
              <a:pPr>
                <a:defRPr/>
              </a:pPr>
              <a:t>85</a:t>
            </a:fld>
            <a:endParaRPr lang="zh-CN" alt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791745" y="455614"/>
            <a:ext cx="48502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Block diagram of algorithm in VHDL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412776"/>
            <a:ext cx="7730472" cy="48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2625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400" y="1340768"/>
            <a:ext cx="833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219822"/>
            <a:ext cx="83439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688780" y="455614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Performance at FPGA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91544" y="436510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 one event with 100 hits (6 tracks):    7 </a:t>
            </a:r>
            <a:r>
              <a:rPr lang="el-GR" altLang="zh-CN" dirty="0">
                <a:latin typeface="Times New Roman"/>
                <a:cs typeface="Times New Roman"/>
              </a:rPr>
              <a:t>μ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</a:p>
        </p:txBody>
      </p:sp>
      <p:sp>
        <p:nvSpPr>
          <p:cNvPr id="13" name="矩形 12"/>
          <p:cNvSpPr/>
          <p:nvPr/>
        </p:nvSpPr>
        <p:spPr>
          <a:xfrm>
            <a:off x="2423592" y="4869160"/>
            <a:ext cx="1296144" cy="1152128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Hit reading</a:t>
            </a: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67808" y="4869160"/>
            <a:ext cx="1296144" cy="1152128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Road finder</a:t>
            </a: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68008" y="4869160"/>
            <a:ext cx="1440160" cy="1152128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Pt extraction</a:t>
            </a: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12224" y="4869160"/>
            <a:ext cx="1440160" cy="1152128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Pz</a:t>
            </a:r>
            <a:r>
              <a:rPr lang="en-US" altLang="zh-CN" dirty="0">
                <a:solidFill>
                  <a:srgbClr val="FF0000"/>
                </a:solidFill>
              </a:rPr>
              <a:t> extraction</a:t>
            </a: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84032" y="5373216"/>
            <a:ext cx="432048" cy="504056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67609" y="616530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(100 cc)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95800" y="616530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(50 cc X 6)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63952" y="615601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(120 cc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X 2</a:t>
            </a:r>
            <a:r>
              <a:rPr lang="en-US" altLang="zh-CN" dirty="0">
                <a:solidFill>
                  <a:srgbClr val="FF0000"/>
                </a:solidFill>
              </a:rPr>
              <a:t> X 6)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40216" y="6156012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(60 cc X 2 X 6)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256240" y="5373216"/>
            <a:ext cx="432048" cy="504056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60096" y="5373216"/>
            <a:ext cx="432048" cy="504056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BDFEB649-0153-4B6A-B6CD-4C80AA7E9F2A}" type="slidenum">
              <a:rPr lang="zh-CN" altLang="en-US" smtClean="0"/>
              <a:pPr>
                <a:defRPr/>
              </a:pPr>
              <a:t>86</a:t>
            </a:fld>
            <a:endParaRPr lang="zh-CN" altLang="en-US" dirty="0"/>
          </a:p>
        </p:txBody>
      </p:sp>
      <p:cxnSp>
        <p:nvCxnSpPr>
          <p:cNvPr id="25" name="直接箭头连接符 24"/>
          <p:cNvCxnSpPr>
            <a:stCxn id="23" idx="3"/>
          </p:cNvCxnSpPr>
          <p:nvPr/>
        </p:nvCxnSpPr>
        <p:spPr>
          <a:xfrm>
            <a:off x="7392144" y="5625244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17" idx="3"/>
            <a:endCxn id="23" idx="1"/>
          </p:cNvCxnSpPr>
          <p:nvPr/>
        </p:nvCxnSpPr>
        <p:spPr>
          <a:xfrm>
            <a:off x="6816080" y="5625244"/>
            <a:ext cx="1440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/>
          <p:cNvCxnSpPr/>
          <p:nvPr/>
        </p:nvCxnSpPr>
        <p:spPr>
          <a:xfrm rot="10800000" flipV="1">
            <a:off x="5663955" y="5642586"/>
            <a:ext cx="1224135" cy="269370"/>
          </a:xfrm>
          <a:prstGeom prst="bentConnector3">
            <a:avLst>
              <a:gd name="adj1" fmla="val -106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0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903567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7848" y="455614"/>
            <a:ext cx="244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Tracking at FPGA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81224" y="147549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95472" y="5867980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87</a:t>
            </a:fld>
            <a:endParaRPr lang="zh-CN" altLang="en-US" dirty="0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1988840"/>
            <a:ext cx="70421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8300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646D-3B11-4FCA-B3FA-48F9617E54D6}" type="slidenum">
              <a:rPr lang="zh-CN" altLang="en-US" smtClean="0"/>
              <a:pPr>
                <a:defRPr/>
              </a:pPr>
              <a:t>88</a:t>
            </a:fld>
            <a:endParaRPr lang="zh-CN" alt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1135606"/>
            <a:ext cx="7704856" cy="51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831559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17168" y="383606"/>
            <a:ext cx="225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Performance test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右箭头 8"/>
          <p:cNvSpPr/>
          <p:nvPr/>
        </p:nvSpPr>
        <p:spPr>
          <a:xfrm rot="16200000">
            <a:off x="6641200" y="1803680"/>
            <a:ext cx="978408" cy="3406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5400000">
            <a:off x="6641200" y="4756008"/>
            <a:ext cx="978408" cy="3406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01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646D-3B11-4FCA-B3FA-48F9617E54D6}" type="slidenum">
              <a:rPr lang="zh-CN" altLang="en-US" smtClean="0"/>
              <a:pPr>
                <a:defRPr/>
              </a:pPr>
              <a:t>89</a:t>
            </a:fld>
            <a:endParaRPr lang="zh-CN" alt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772816"/>
            <a:ext cx="828572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831559"/>
            <a:ext cx="9144000" cy="369332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59730" y="383606"/>
            <a:ext cx="1728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Latency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6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Tracking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1000108"/>
            <a:ext cx="9217024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Find and fit tracks with the production speed at Panda up to 20 MHz</a:t>
            </a:r>
          </a:p>
          <a:p>
            <a:pPr>
              <a:buFont typeface="Arial"/>
              <a:buChar char="•"/>
            </a:pPr>
            <a:r>
              <a:rPr lang="en-US" dirty="0"/>
              <a:t>Alternative hardware:</a:t>
            </a:r>
          </a:p>
          <a:p>
            <a:pPr lvl="1">
              <a:buFont typeface="Arial"/>
              <a:buChar char="•"/>
            </a:pPr>
            <a:r>
              <a:rPr lang="en-US" dirty="0"/>
              <a:t>FPGA:</a:t>
            </a:r>
          </a:p>
          <a:p>
            <a:pPr lvl="2">
              <a:buFont typeface="Arial"/>
              <a:buChar char="•"/>
            </a:pPr>
            <a:r>
              <a:rPr lang="en-US" dirty="0"/>
              <a:t>Helix tracking algorithm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GPGPU:</a:t>
            </a:r>
          </a:p>
          <a:p>
            <a:pPr lvl="2">
              <a:buFont typeface="Arial"/>
              <a:buChar char="•"/>
            </a:pPr>
            <a:r>
              <a:rPr lang="en-US" dirty="0"/>
              <a:t>Cellular automaton</a:t>
            </a:r>
          </a:p>
          <a:p>
            <a:pPr lvl="2">
              <a:buFont typeface="Arial"/>
              <a:buChar char="•"/>
            </a:pPr>
            <a:r>
              <a:rPr lang="en-US" dirty="0"/>
              <a:t>Hough transformation</a:t>
            </a:r>
          </a:p>
          <a:p>
            <a:pPr lvl="2">
              <a:buFont typeface="Arial"/>
              <a:buChar char="•"/>
            </a:pPr>
            <a:r>
              <a:rPr lang="en-US" dirty="0"/>
              <a:t>Triplet finder</a:t>
            </a:r>
          </a:p>
          <a:p>
            <a:pPr lvl="2">
              <a:buFont typeface="Arial"/>
              <a:buChar char="•"/>
            </a:pPr>
            <a:r>
              <a:rPr lang="en-US" dirty="0"/>
              <a:t>Riemann transformation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2">
              <a:buFont typeface="Arial"/>
              <a:buChar char="•"/>
            </a:pPr>
            <a:r>
              <a:rPr lang="en-US" dirty="0"/>
              <a:t>Direct switch in </a:t>
            </a:r>
            <a:r>
              <a:rPr lang="en-US" dirty="0" err="1"/>
              <a:t>PandaRoot</a:t>
            </a:r>
            <a:r>
              <a:rPr lang="en-US" dirty="0"/>
              <a:t> between CPU and GPU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051" y="2116538"/>
            <a:ext cx="5320135" cy="29340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F1B4FAA-1646-F943-A271-1C30B85BA501}"/>
              </a:ext>
            </a:extLst>
          </p:cNvPr>
          <p:cNvSpPr txBox="1"/>
          <p:nvPr/>
        </p:nvSpPr>
        <p:spPr>
          <a:xfrm rot="1333210">
            <a:off x="3570916" y="3166430"/>
            <a:ext cx="2506648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Work in </a:t>
            </a:r>
            <a:r>
              <a:rPr lang="de-DE" sz="2400" dirty="0" err="1"/>
              <a:t>progress</a:t>
            </a:r>
            <a:endParaRPr lang="de-DE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AD59B5-0AE6-A34B-8132-A6151292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076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3|0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|14.5|9.5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ID_MVD" id="{DD52EE4B-1D7E-F446-9AC3-C96BF570C2B9}" vid="{57E32B37-9CE5-4342-9CAD-4CC87907BAC2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2837</Words>
  <Application>Microsoft Macintosh PowerPoint</Application>
  <PresentationFormat>Breitbild</PresentationFormat>
  <Paragraphs>817</Paragraphs>
  <Slides>89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89</vt:i4>
      </vt:variant>
    </vt:vector>
  </HeadingPairs>
  <TitlesOfParts>
    <vt:vector size="100" baseType="lpstr">
      <vt:lpstr>MS PGothic</vt:lpstr>
      <vt:lpstr>宋体</vt:lpstr>
      <vt:lpstr>Arial</vt:lpstr>
      <vt:lpstr>Calibri</vt:lpstr>
      <vt:lpstr>Courier New</vt:lpstr>
      <vt:lpstr>Symbol</vt:lpstr>
      <vt:lpstr>Times New Roman</vt:lpstr>
      <vt:lpstr>Wingdings</vt:lpstr>
      <vt:lpstr>Jülich</vt:lpstr>
      <vt:lpstr>公式</vt:lpstr>
      <vt:lpstr>Acrobat Document</vt:lpstr>
      <vt:lpstr>Online Computing at PANDA</vt:lpstr>
      <vt:lpstr>Boundary Conditions</vt:lpstr>
      <vt:lpstr>Online Data Taking</vt:lpstr>
      <vt:lpstr>Online Data Taking</vt:lpstr>
      <vt:lpstr>Online Data Taking </vt:lpstr>
      <vt:lpstr>Online Data Taking </vt:lpstr>
      <vt:lpstr>Connection to Green Cube</vt:lpstr>
      <vt:lpstr>Online Tracking</vt:lpstr>
      <vt:lpstr>Online Tracking</vt:lpstr>
      <vt:lpstr>Simulated Events</vt:lpstr>
      <vt:lpstr>Triplet Finder</vt:lpstr>
      <vt:lpstr>Triplet Finder</vt:lpstr>
      <vt:lpstr>Cell Track Finder</vt:lpstr>
      <vt:lpstr>Cell Track Finder</vt:lpstr>
      <vt:lpstr>Circle Hough</vt:lpstr>
      <vt:lpstr>Pair Circle Hough</vt:lpstr>
      <vt:lpstr>Circle Hough</vt:lpstr>
      <vt:lpstr>Pair Circle Hough</vt:lpstr>
      <vt:lpstr>Track Finding on FPGA</vt:lpstr>
      <vt:lpstr>Track Finding on FPGA</vt:lpstr>
      <vt:lpstr>Performance</vt:lpstr>
      <vt:lpstr>FairMQ</vt:lpstr>
      <vt:lpstr>Test of FairMQ with Real Data</vt:lpstr>
      <vt:lpstr>Idea</vt:lpstr>
      <vt:lpstr>Single Front-End</vt:lpstr>
      <vt:lpstr>Distributor</vt:lpstr>
      <vt:lpstr>Data after sorting</vt:lpstr>
      <vt:lpstr>Multiple Front-Ends</vt:lpstr>
      <vt:lpstr>Event Builder</vt:lpstr>
      <vt:lpstr>Event Builder</vt:lpstr>
      <vt:lpstr>Event Builder</vt:lpstr>
      <vt:lpstr>Event Builder</vt:lpstr>
      <vt:lpstr>Event Builder</vt:lpstr>
      <vt:lpstr>Event Builder</vt:lpstr>
      <vt:lpstr>Event Builder</vt:lpstr>
      <vt:lpstr>Event Builder</vt:lpstr>
      <vt:lpstr>Online Monitoring</vt:lpstr>
      <vt:lpstr>Online Monitoring</vt:lpstr>
      <vt:lpstr>Online Monitoring</vt:lpstr>
      <vt:lpstr>Parallelization of Event Builder</vt:lpstr>
      <vt:lpstr>PowerPoint-Präsentation</vt:lpstr>
      <vt:lpstr>Event Structure and Detector Response</vt:lpstr>
      <vt:lpstr>Idea</vt:lpstr>
      <vt:lpstr>Event Mixing and Time Association</vt:lpstr>
      <vt:lpstr>FairWriteoutBuffer</vt:lpstr>
      <vt:lpstr>Digi Data Randomized</vt:lpstr>
      <vt:lpstr>Digi Data Randomized</vt:lpstr>
      <vt:lpstr>Sorting Data - FairRingSorter</vt:lpstr>
      <vt:lpstr>Digi Data Sorted</vt:lpstr>
      <vt:lpstr>Digi Data Sorted</vt:lpstr>
      <vt:lpstr>Reading Back Data</vt:lpstr>
      <vt:lpstr>Reading Back Data</vt:lpstr>
      <vt:lpstr>Examples</vt:lpstr>
      <vt:lpstr>Summary</vt:lpstr>
      <vt:lpstr>Backup</vt:lpstr>
      <vt:lpstr>Time-Based Simulation</vt:lpstr>
      <vt:lpstr>Time-Based Simulation</vt:lpstr>
      <vt:lpstr>Time-Based Reconstruction</vt:lpstr>
      <vt:lpstr>Summary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Online Track Finding</vt:lpstr>
      <vt:lpstr>DPM Example 2</vt:lpstr>
      <vt:lpstr>DPM Example 2</vt:lpstr>
      <vt:lpstr>DPM Example 2</vt:lpstr>
      <vt:lpstr>DPM Example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at PANDA</dc:title>
  <dc:creator>Microsoft Office User</dc:creator>
  <cp:lastModifiedBy>Microsoft Office User</cp:lastModifiedBy>
  <cp:revision>65</cp:revision>
  <cp:lastPrinted>2019-02-20T13:36:38Z</cp:lastPrinted>
  <dcterms:created xsi:type="dcterms:W3CDTF">2019-02-18T15:37:06Z</dcterms:created>
  <dcterms:modified xsi:type="dcterms:W3CDTF">2019-05-04T10:11:23Z</dcterms:modified>
</cp:coreProperties>
</file>