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06" r:id="rId2"/>
    <p:sldId id="32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148" autoAdjust="0"/>
  </p:normalViewPr>
  <p:slideViewPr>
    <p:cSldViewPr snapToGrid="0" snapToObjects="1">
      <p:cViewPr>
        <p:scale>
          <a:sx n="85" d="100"/>
          <a:sy n="85" d="100"/>
        </p:scale>
        <p:origin x="768" y="35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December 10, 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Applications of Nuclear Physics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Applications of Nuclear Physics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Applications of Nuclear Physics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December 10,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6" r:id="rId4"/>
    <p:sldLayoutId id="214748367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702" y="345495"/>
            <a:ext cx="7937298" cy="617838"/>
          </a:xfrm>
        </p:spPr>
        <p:txBody>
          <a:bodyPr/>
          <a:lstStyle/>
          <a:p>
            <a:r>
              <a:rPr lang="en-US" dirty="0" smtClean="0"/>
              <a:t>A1n/d2n Scheduling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79655" y="1885166"/>
            <a:ext cx="2406093" cy="365125"/>
          </a:xfrm>
        </p:spPr>
        <p:txBody>
          <a:bodyPr/>
          <a:lstStyle/>
          <a:p>
            <a:r>
              <a:rPr lang="en-US" dirty="0" smtClean="0"/>
              <a:t>Mon</a:t>
            </a:r>
            <a:r>
              <a:rPr lang="en-US" dirty="0" smtClean="0"/>
              <a:t>day</a:t>
            </a:r>
            <a:r>
              <a:rPr lang="en-US" dirty="0" smtClean="0"/>
              <a:t>, December </a:t>
            </a:r>
            <a:r>
              <a:rPr lang="en-US" dirty="0" smtClean="0"/>
              <a:t>10,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2386" y="1476338"/>
            <a:ext cx="5082577" cy="420862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hia</a:t>
            </a:r>
            <a:r>
              <a:rPr lang="en-US" dirty="0" smtClean="0"/>
              <a:t> Keppel and Steve Wood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55265" y="1572138"/>
            <a:ext cx="5059698" cy="336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89" y="2346091"/>
            <a:ext cx="81067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Formal schedule available at https://</a:t>
            </a:r>
            <a:r>
              <a:rPr lang="en-US" dirty="0" err="1"/>
              <a:t>www.jlab.org</a:t>
            </a:r>
            <a:r>
              <a:rPr lang="en-US" dirty="0"/>
              <a:t>/</a:t>
            </a:r>
            <a:r>
              <a:rPr lang="en-US" dirty="0" err="1"/>
              <a:t>exp_prog</a:t>
            </a:r>
            <a:r>
              <a:rPr lang="en-US" dirty="0"/>
              <a:t>/</a:t>
            </a:r>
            <a:r>
              <a:rPr lang="en-US" dirty="0" err="1"/>
              <a:t>experiment_schedule</a:t>
            </a:r>
            <a:r>
              <a:rPr lang="en-US" dirty="0"/>
              <a:t>/2018/20181108.2.pdf</a:t>
            </a:r>
          </a:p>
          <a:p>
            <a:pPr lvl="1"/>
            <a:r>
              <a:rPr lang="en-US" dirty="0" smtClean="0"/>
              <a:t>11/1/19 – 12/19/19 E12-06-110</a:t>
            </a:r>
          </a:p>
          <a:p>
            <a:pPr lvl="1"/>
            <a:r>
              <a:rPr lang="en-US" dirty="0" smtClean="0"/>
              <a:t>2/12 – 3/5/20 E12-06-110</a:t>
            </a:r>
          </a:p>
          <a:p>
            <a:pPr lvl="1"/>
            <a:r>
              <a:rPr lang="en-US" dirty="0" smtClean="0"/>
              <a:t>3/6 - 5/1/20 E06-121</a:t>
            </a:r>
          </a:p>
          <a:p>
            <a:pPr lvl="1"/>
            <a:r>
              <a:rPr lang="en-US" dirty="0" smtClean="0"/>
              <a:t>5/1-5/5/20 “contingency”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Note! 4/29-5/1/20 1 pass energy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At end of run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Prefer at beginning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Also need ~2 days in Fall at single pass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Working with PREX2/CREX and accelerator to accommodate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 Status	</a:t>
            </a:r>
          </a:p>
          <a:p>
            <a:pPr lvl="1"/>
            <a:r>
              <a:rPr lang="en-US" dirty="0" smtClean="0"/>
              <a:t>Need document submitted/approved </a:t>
            </a:r>
            <a:r>
              <a:rPr lang="en-US" dirty="0" err="1" smtClean="0"/>
              <a:t>soooooon</a:t>
            </a:r>
            <a:endParaRPr lang="en-US" dirty="0" smtClean="0"/>
          </a:p>
          <a:p>
            <a:pPr lvl="1"/>
            <a:r>
              <a:rPr lang="en-US" dirty="0" smtClean="0"/>
              <a:t>Expect walk-through</a:t>
            </a:r>
          </a:p>
          <a:p>
            <a:pPr lvl="1"/>
            <a:r>
              <a:rPr lang="en-US" dirty="0" smtClean="0"/>
              <a:t>Need </a:t>
            </a:r>
            <a:r>
              <a:rPr lang="en-US" i="1" dirty="0" smtClean="0"/>
              <a:t>all paperwork final </a:t>
            </a:r>
            <a:r>
              <a:rPr lang="en-US" dirty="0" smtClean="0"/>
              <a:t>(COO, RSAD, etc. but also target TSOP!)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Strongly suggest taking Hall C shifts now</a:t>
            </a:r>
          </a:p>
          <a:p>
            <a:pPr lvl="1"/>
            <a:r>
              <a:rPr lang="en-US" dirty="0" smtClean="0"/>
              <a:t>Perhaps also some small analysis task</a:t>
            </a:r>
          </a:p>
          <a:p>
            <a:pPr lvl="1"/>
            <a:r>
              <a:rPr lang="en-US" dirty="0" smtClean="0"/>
              <a:t>Complete all training requirements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lready </a:t>
            </a:r>
            <a:r>
              <a:rPr lang="en-US" dirty="0"/>
              <a:t>reading and decoding helicity information </a:t>
            </a:r>
            <a:endParaRPr lang="en-US" dirty="0" smtClean="0"/>
          </a:p>
          <a:p>
            <a:pPr lvl="1"/>
            <a:r>
              <a:rPr lang="en-US" dirty="0" smtClean="0"/>
              <a:t>still </a:t>
            </a:r>
            <a:r>
              <a:rPr lang="en-US" dirty="0"/>
              <a:t>have some DAQ improvements that will make it more </a:t>
            </a:r>
            <a:r>
              <a:rPr lang="en-US" dirty="0" smtClean="0"/>
              <a:t>robust</a:t>
            </a:r>
          </a:p>
          <a:p>
            <a:endParaRPr lang="en-US" dirty="0" smtClean="0"/>
          </a:p>
          <a:p>
            <a:r>
              <a:rPr lang="en-US" dirty="0" smtClean="0"/>
              <a:t>Moller </a:t>
            </a:r>
            <a:r>
              <a:rPr lang="en-US" dirty="0" err="1"/>
              <a:t>polarimeter</a:t>
            </a:r>
            <a:r>
              <a:rPr lang="en-US" dirty="0"/>
              <a:t> not yet tested (see Dave’s talk)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A1n/d2n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776" y="175027"/>
            <a:ext cx="8464378" cy="487490"/>
          </a:xfrm>
        </p:spPr>
        <p:txBody>
          <a:bodyPr/>
          <a:lstStyle/>
          <a:p>
            <a:r>
              <a:rPr lang="en-US"/>
              <a:t>A1n/d2n Scheduling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6A2BC1-81BB-BF40-A4E8-7B2E45389546}" vid="{B44B69F9-4739-9B44-B498-4BFA2ED58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JeffersonLabPPT_standard</Template>
  <TotalTime>741</TotalTime>
  <Words>75</Words>
  <Application>Microsoft Macintosh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.PingFangSC-Regular</vt:lpstr>
      <vt:lpstr>Calibri</vt:lpstr>
      <vt:lpstr>PingFangSC-Regular</vt:lpstr>
      <vt:lpstr>Arial</vt:lpstr>
      <vt:lpstr>Office Theme</vt:lpstr>
      <vt:lpstr>A1n/d2n Scheduling Status</vt:lpstr>
      <vt:lpstr>A1n/d2n Scheduling Status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Hansen</dc:creator>
  <cp:lastModifiedBy>Microsoft Office User</cp:lastModifiedBy>
  <cp:revision>52</cp:revision>
  <dcterms:created xsi:type="dcterms:W3CDTF">2017-10-13T11:57:52Z</dcterms:created>
  <dcterms:modified xsi:type="dcterms:W3CDTF">2018-12-10T13:07:37Z</dcterms:modified>
</cp:coreProperties>
</file>