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78" r:id="rId4"/>
    <p:sldMasterId id="2147484415" r:id="rId5"/>
    <p:sldMasterId id="2147484429" r:id="rId6"/>
    <p:sldMasterId id="2147484436" r:id="rId7"/>
    <p:sldMasterId id="2147484450" r:id="rId8"/>
    <p:sldMasterId id="2147484464" r:id="rId9"/>
    <p:sldMasterId id="2147484475" r:id="rId10"/>
    <p:sldMasterId id="2147484498" r:id="rId11"/>
    <p:sldMasterId id="2147484512" r:id="rId12"/>
    <p:sldMasterId id="2147484524" r:id="rId13"/>
    <p:sldMasterId id="2147484537" r:id="rId14"/>
  </p:sldMasterIdLst>
  <p:notesMasterIdLst>
    <p:notesMasterId r:id="rId64"/>
  </p:notesMasterIdLst>
  <p:handoutMasterIdLst>
    <p:handoutMasterId r:id="rId65"/>
  </p:handoutMasterIdLst>
  <p:sldIdLst>
    <p:sldId id="1587" r:id="rId15"/>
    <p:sldId id="1247" r:id="rId16"/>
    <p:sldId id="1250" r:id="rId17"/>
    <p:sldId id="1251" r:id="rId18"/>
    <p:sldId id="1588" r:id="rId19"/>
    <p:sldId id="1589" r:id="rId20"/>
    <p:sldId id="1503" r:id="rId21"/>
    <p:sldId id="1621" r:id="rId22"/>
    <p:sldId id="1623" r:id="rId23"/>
    <p:sldId id="1624" r:id="rId24"/>
    <p:sldId id="1625" r:id="rId25"/>
    <p:sldId id="1628" r:id="rId26"/>
    <p:sldId id="1605" r:id="rId27"/>
    <p:sldId id="1606" r:id="rId28"/>
    <p:sldId id="1619" r:id="rId29"/>
    <p:sldId id="1607" r:id="rId30"/>
    <p:sldId id="1610" r:id="rId31"/>
    <p:sldId id="1613" r:id="rId32"/>
    <p:sldId id="1504" r:id="rId33"/>
    <p:sldId id="1505" r:id="rId34"/>
    <p:sldId id="1506" r:id="rId35"/>
    <p:sldId id="1507" r:id="rId36"/>
    <p:sldId id="1599" r:id="rId37"/>
    <p:sldId id="1590" r:id="rId38"/>
    <p:sldId id="1591" r:id="rId39"/>
    <p:sldId id="1595" r:id="rId40"/>
    <p:sldId id="1597" r:id="rId41"/>
    <p:sldId id="1596" r:id="rId42"/>
    <p:sldId id="1614" r:id="rId43"/>
    <p:sldId id="1615" r:id="rId44"/>
    <p:sldId id="1611" r:id="rId45"/>
    <p:sldId id="1612" r:id="rId46"/>
    <p:sldId id="1620" r:id="rId47"/>
    <p:sldId id="1616" r:id="rId48"/>
    <p:sldId id="1617" r:id="rId49"/>
    <p:sldId id="1618" r:id="rId50"/>
    <p:sldId id="1512" r:id="rId51"/>
    <p:sldId id="1513" r:id="rId52"/>
    <p:sldId id="1515" r:id="rId53"/>
    <p:sldId id="1527" r:id="rId54"/>
    <p:sldId id="1528" r:id="rId55"/>
    <p:sldId id="1529" r:id="rId56"/>
    <p:sldId id="1592" r:id="rId57"/>
    <p:sldId id="1593" r:id="rId58"/>
    <p:sldId id="1594" r:id="rId59"/>
    <p:sldId id="1598" r:id="rId60"/>
    <p:sldId id="1570" r:id="rId61"/>
    <p:sldId id="1571" r:id="rId62"/>
    <p:sldId id="1572" r:id="rId63"/>
  </p:sldIdLst>
  <p:sldSz cx="9144000" cy="6858000" type="screen4x3"/>
  <p:notesSz cx="7102475" cy="9369425"/>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32"/>
    <a:srgbClr val="0000FF"/>
    <a:srgbClr val="0073B9"/>
    <a:srgbClr val="C9FFDA"/>
    <a:srgbClr val="408ECD"/>
    <a:srgbClr val="286BC0"/>
    <a:srgbClr val="663300"/>
    <a:srgbClr val="A38333"/>
    <a:srgbClr val="FFCC66"/>
    <a:srgbClr val="006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47" autoAdjust="0"/>
    <p:restoredTop sz="91809" autoAdjust="0"/>
  </p:normalViewPr>
  <p:slideViewPr>
    <p:cSldViewPr>
      <p:cViewPr>
        <p:scale>
          <a:sx n="75" d="100"/>
          <a:sy n="75" d="100"/>
        </p:scale>
        <p:origin x="-1133" y="-2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162" y="-90"/>
      </p:cViewPr>
      <p:guideLst>
        <p:guide orient="horz" pos="2951"/>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tinsonB\AppData\Local\Microsoft\Windows\Temporary%20Internet%20Files\Content.Outlook\BENZIHKW\capacity%20and%20cost%20technologies%20N_C_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tinsonB\AppData\Local\Microsoft\Windows\Temporary%20Internet%20Files\Content.Outlook\BENZIHKW\capacity%20and%20cost%20technologies%20N_C_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data\Engineering\Planning\Jay\WLA\2015\NutrientStrategyModel2015_12.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gagnon\Dropbox\Misc.%20HRSD%20Work\VIP\Data%20Analysis\VIP%20Supplemental%20Carbon%20Data%20Analysis!.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883513798716469E-2"/>
          <c:y val="2.0051764362787983E-2"/>
          <c:w val="0.86940572419830064"/>
          <c:h val="0.91356253097682871"/>
        </c:manualLayout>
      </c:layout>
      <c:scatterChart>
        <c:scatterStyle val="lineMarker"/>
        <c:varyColors val="0"/>
        <c:ser>
          <c:idx val="0"/>
          <c:order val="0"/>
          <c:tx>
            <c:v>Conventional Technologies</c:v>
          </c:tx>
          <c:spPr>
            <a:ln w="28575">
              <a:noFill/>
            </a:ln>
          </c:spPr>
          <c:xVal>
            <c:numRef>
              <c:f>N!$J$53:$J$60</c:f>
              <c:numCache>
                <c:formatCode>_(* #,##0_);_(* \(#,##0\);_(* "-"??_);_(@_)</c:formatCode>
                <c:ptCount val="8"/>
                <c:pt idx="0">
                  <c:v>499536.57244615391</c:v>
                </c:pt>
                <c:pt idx="1">
                  <c:v>333024.38163076929</c:v>
                </c:pt>
                <c:pt idx="2">
                  <c:v>222728.98717948716</c:v>
                </c:pt>
                <c:pt idx="3">
                  <c:v>139711.81923076921</c:v>
                </c:pt>
                <c:pt idx="4">
                  <c:v>135991.86458536584</c:v>
                </c:pt>
                <c:pt idx="5">
                  <c:v>74242.995726495748</c:v>
                </c:pt>
                <c:pt idx="6">
                  <c:v>70000</c:v>
                </c:pt>
                <c:pt idx="7">
                  <c:v>135991.86458536584</c:v>
                </c:pt>
              </c:numCache>
            </c:numRef>
          </c:xVal>
          <c:yVal>
            <c:numRef>
              <c:f>N!$K$53:$K$60</c:f>
              <c:numCache>
                <c:formatCode>_("$"* #,##0_);_("$"* \(#,##0\);_("$"* "-"??_);_(@_)</c:formatCode>
                <c:ptCount val="8"/>
                <c:pt idx="0">
                  <c:v>4.6890080890277996</c:v>
                </c:pt>
                <c:pt idx="1">
                  <c:v>9.3780161780555993</c:v>
                </c:pt>
                <c:pt idx="2">
                  <c:v>9.7716347469969254</c:v>
                </c:pt>
                <c:pt idx="3">
                  <c:v>11.830066279657299</c:v>
                </c:pt>
                <c:pt idx="4">
                  <c:v>16.687126012362111</c:v>
                </c:pt>
                <c:pt idx="5">
                  <c:v>20.496180021282964</c:v>
                </c:pt>
                <c:pt idx="6" formatCode="&quot;$&quot;#,##0_);[Red]\(&quot;$&quot;#,##0\)">
                  <c:v>16</c:v>
                </c:pt>
                <c:pt idx="7">
                  <c:v>8</c:v>
                </c:pt>
              </c:numCache>
            </c:numRef>
          </c:yVal>
          <c:smooth val="0"/>
        </c:ser>
        <c:dLbls>
          <c:showLegendKey val="0"/>
          <c:showVal val="0"/>
          <c:showCatName val="0"/>
          <c:showSerName val="0"/>
          <c:showPercent val="0"/>
          <c:showBubbleSize val="0"/>
        </c:dLbls>
        <c:axId val="190612032"/>
        <c:axId val="190613184"/>
      </c:scatterChart>
      <c:valAx>
        <c:axId val="190612032"/>
        <c:scaling>
          <c:orientation val="minMax"/>
        </c:scaling>
        <c:delete val="0"/>
        <c:axPos val="b"/>
        <c:numFmt formatCode="_(* #,##0_);_(* \(#,##0\);_(* &quot;-&quot;??_);_(@_)" sourceLinked="1"/>
        <c:majorTickMark val="out"/>
        <c:minorTickMark val="none"/>
        <c:tickLblPos val="nextTo"/>
        <c:txPr>
          <a:bodyPr/>
          <a:lstStyle/>
          <a:p>
            <a:pPr>
              <a:defRPr>
                <a:solidFill>
                  <a:schemeClr val="bg1"/>
                </a:solidFill>
              </a:defRPr>
            </a:pPr>
            <a:endParaRPr lang="en-US"/>
          </a:p>
        </c:txPr>
        <c:crossAx val="190613184"/>
        <c:crosses val="autoZero"/>
        <c:crossBetween val="midCat"/>
      </c:valAx>
      <c:valAx>
        <c:axId val="190613184"/>
        <c:scaling>
          <c:orientation val="minMax"/>
        </c:scaling>
        <c:delete val="0"/>
        <c:axPos val="l"/>
        <c:majorGridlines/>
        <c:numFmt formatCode="_(&quot;$&quot;* #,##0_);_(&quot;$&quot;* \(#,##0\);_(&quot;$&quot;* &quot;-&quot;??_);_(@_)" sourceLinked="1"/>
        <c:majorTickMark val="out"/>
        <c:minorTickMark val="none"/>
        <c:tickLblPos val="nextTo"/>
        <c:txPr>
          <a:bodyPr/>
          <a:lstStyle/>
          <a:p>
            <a:pPr>
              <a:defRPr>
                <a:solidFill>
                  <a:schemeClr val="bg1"/>
                </a:solidFill>
              </a:defRPr>
            </a:pPr>
            <a:endParaRPr lang="en-US"/>
          </a:p>
        </c:txPr>
        <c:crossAx val="190612032"/>
        <c:crosses val="autoZero"/>
        <c:crossBetween val="midCat"/>
      </c:valAx>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883513798716469E-2"/>
          <c:y val="2.0051764362787983E-2"/>
          <c:w val="0.86940572419830064"/>
          <c:h val="0.91356253097682871"/>
        </c:manualLayout>
      </c:layout>
      <c:scatterChart>
        <c:scatterStyle val="lineMarker"/>
        <c:varyColors val="0"/>
        <c:ser>
          <c:idx val="0"/>
          <c:order val="0"/>
          <c:tx>
            <c:v>Conventional Technologies</c:v>
          </c:tx>
          <c:spPr>
            <a:ln w="28575">
              <a:noFill/>
            </a:ln>
          </c:spPr>
          <c:xVal>
            <c:numRef>
              <c:f>N!$J$53:$J$60</c:f>
              <c:numCache>
                <c:formatCode>_(* #,##0_);_(* \(#,##0\);_(* "-"??_);_(@_)</c:formatCode>
                <c:ptCount val="8"/>
                <c:pt idx="0">
                  <c:v>499536.57244615391</c:v>
                </c:pt>
                <c:pt idx="1">
                  <c:v>333024.38163076929</c:v>
                </c:pt>
                <c:pt idx="2">
                  <c:v>222728.98717948716</c:v>
                </c:pt>
                <c:pt idx="3">
                  <c:v>139711.81923076921</c:v>
                </c:pt>
                <c:pt idx="4">
                  <c:v>135991.86458536584</c:v>
                </c:pt>
                <c:pt idx="5">
                  <c:v>74242.995726495748</c:v>
                </c:pt>
                <c:pt idx="6">
                  <c:v>70000</c:v>
                </c:pt>
                <c:pt idx="7">
                  <c:v>135991.86458536584</c:v>
                </c:pt>
              </c:numCache>
            </c:numRef>
          </c:xVal>
          <c:yVal>
            <c:numRef>
              <c:f>N!$K$53:$K$60</c:f>
              <c:numCache>
                <c:formatCode>_("$"* #,##0_);_("$"* \(#,##0\);_("$"* "-"??_);_(@_)</c:formatCode>
                <c:ptCount val="8"/>
                <c:pt idx="0">
                  <c:v>4.6890080890277996</c:v>
                </c:pt>
                <c:pt idx="1">
                  <c:v>9.3780161780555993</c:v>
                </c:pt>
                <c:pt idx="2">
                  <c:v>9.7716347469969254</c:v>
                </c:pt>
                <c:pt idx="3">
                  <c:v>11.830066279657299</c:v>
                </c:pt>
                <c:pt idx="4">
                  <c:v>16.687126012362111</c:v>
                </c:pt>
                <c:pt idx="5">
                  <c:v>20.496180021282964</c:v>
                </c:pt>
                <c:pt idx="6" formatCode="&quot;$&quot;#,##0_);[Red]\(&quot;$&quot;#,##0\)">
                  <c:v>16</c:v>
                </c:pt>
                <c:pt idx="7">
                  <c:v>8</c:v>
                </c:pt>
              </c:numCache>
            </c:numRef>
          </c:yVal>
          <c:smooth val="0"/>
        </c:ser>
        <c:dLbls>
          <c:showLegendKey val="0"/>
          <c:showVal val="0"/>
          <c:showCatName val="0"/>
          <c:showSerName val="0"/>
          <c:showPercent val="0"/>
          <c:showBubbleSize val="0"/>
        </c:dLbls>
        <c:axId val="190615488"/>
        <c:axId val="190616064"/>
      </c:scatterChart>
      <c:valAx>
        <c:axId val="190615488"/>
        <c:scaling>
          <c:orientation val="minMax"/>
        </c:scaling>
        <c:delete val="0"/>
        <c:axPos val="b"/>
        <c:numFmt formatCode="_(* #,##0_);_(* \(#,##0\);_(* &quot;-&quot;??_);_(@_)" sourceLinked="1"/>
        <c:majorTickMark val="out"/>
        <c:minorTickMark val="none"/>
        <c:tickLblPos val="nextTo"/>
        <c:txPr>
          <a:bodyPr/>
          <a:lstStyle/>
          <a:p>
            <a:pPr>
              <a:defRPr>
                <a:solidFill>
                  <a:schemeClr val="bg1"/>
                </a:solidFill>
              </a:defRPr>
            </a:pPr>
            <a:endParaRPr lang="en-US"/>
          </a:p>
        </c:txPr>
        <c:crossAx val="190616064"/>
        <c:crosses val="autoZero"/>
        <c:crossBetween val="midCat"/>
      </c:valAx>
      <c:valAx>
        <c:axId val="190616064"/>
        <c:scaling>
          <c:orientation val="minMax"/>
        </c:scaling>
        <c:delete val="0"/>
        <c:axPos val="l"/>
        <c:majorGridlines/>
        <c:numFmt formatCode="_(&quot;$&quot;* #,##0_);_(&quot;$&quot;* \(#,##0\);_(&quot;$&quot;* &quot;-&quot;??_);_(@_)" sourceLinked="1"/>
        <c:majorTickMark val="out"/>
        <c:minorTickMark val="none"/>
        <c:tickLblPos val="nextTo"/>
        <c:txPr>
          <a:bodyPr/>
          <a:lstStyle/>
          <a:p>
            <a:pPr>
              <a:defRPr>
                <a:solidFill>
                  <a:schemeClr val="bg1"/>
                </a:solidFill>
              </a:defRPr>
            </a:pPr>
            <a:endParaRPr lang="en-US"/>
          </a:p>
        </c:txPr>
        <c:crossAx val="190615488"/>
        <c:crosses val="autoZero"/>
        <c:crossBetween val="midCat"/>
      </c:valAx>
    </c:plotArea>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1"/>
          <c:order val="0"/>
          <c:tx>
            <c:v>James River Basin Total Nitrogen</c:v>
          </c:tx>
          <c:spPr>
            <a:solidFill>
              <a:schemeClr val="accent1"/>
            </a:solidFill>
          </c:spPr>
          <c:cat>
            <c:numRef>
              <c:f>SubmittedExchangeTN!$C$6:$O$6</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SubmittedExchangeTN!$C$28:$O$28</c:f>
              <c:numCache>
                <c:formatCode>#,##0" lbs/yr"</c:formatCode>
                <c:ptCount val="13"/>
                <c:pt idx="0">
                  <c:v>5944978.09942964</c:v>
                </c:pt>
                <c:pt idx="1">
                  <c:v>5319653.9278385304</c:v>
                </c:pt>
                <c:pt idx="2">
                  <c:v>5353992.6160106231</c:v>
                </c:pt>
                <c:pt idx="3">
                  <c:v>5388752.0660852771</c:v>
                </c:pt>
                <c:pt idx="4">
                  <c:v>4734866.8848868646</c:v>
                </c:pt>
                <c:pt idx="5">
                  <c:v>4770184.8676563548</c:v>
                </c:pt>
                <c:pt idx="6">
                  <c:v>4384767.6350815641</c:v>
                </c:pt>
                <c:pt idx="7">
                  <c:v>4208201.2160917865</c:v>
                </c:pt>
                <c:pt idx="8">
                  <c:v>4356489.4796746392</c:v>
                </c:pt>
                <c:pt idx="9">
                  <c:v>4313638.3730181828</c:v>
                </c:pt>
                <c:pt idx="10">
                  <c:v>4334455.1043886645</c:v>
                </c:pt>
                <c:pt idx="11">
                  <c:v>2866566.1242340617</c:v>
                </c:pt>
                <c:pt idx="12">
                  <c:v>2880501.8232194385</c:v>
                </c:pt>
              </c:numCache>
            </c:numRef>
          </c:val>
        </c:ser>
        <c:dLbls>
          <c:showLegendKey val="0"/>
          <c:showVal val="0"/>
          <c:showCatName val="0"/>
          <c:showSerName val="0"/>
          <c:showPercent val="0"/>
          <c:showBubbleSize val="0"/>
        </c:dLbls>
        <c:axId val="39348736"/>
        <c:axId val="38822464"/>
      </c:areaChart>
      <c:lineChart>
        <c:grouping val="standard"/>
        <c:varyColors val="0"/>
        <c:ser>
          <c:idx val="0"/>
          <c:order val="1"/>
          <c:tx>
            <c:strRef>
              <c:f>SubmittedExchangeTN!$B$373</c:f>
              <c:strCache>
                <c:ptCount val="1"/>
                <c:pt idx="0">
                  <c:v>2011 WLA</c:v>
                </c:pt>
              </c:strCache>
            </c:strRef>
          </c:tx>
          <c:spPr>
            <a:ln>
              <a:solidFill>
                <a:schemeClr val="accent3">
                  <a:lumMod val="50000"/>
                </a:schemeClr>
              </a:solidFill>
            </a:ln>
          </c:spPr>
          <c:marker>
            <c:symbol val="none"/>
          </c:marker>
          <c:cat>
            <c:numRef>
              <c:f>SubmittedExchangeTN!$C$6:$O$6</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SubmittedExchangeTN!$C$373:$O$373</c:f>
              <c:numCache>
                <c:formatCode>#,##0" lbs/yr"</c:formatCode>
                <c:ptCount val="13"/>
                <c:pt idx="0">
                  <c:v>6000000</c:v>
                </c:pt>
                <c:pt idx="1">
                  <c:v>6000000</c:v>
                </c:pt>
                <c:pt idx="2">
                  <c:v>6000000</c:v>
                </c:pt>
                <c:pt idx="3">
                  <c:v>6000000</c:v>
                </c:pt>
                <c:pt idx="4">
                  <c:v>6000000</c:v>
                </c:pt>
                <c:pt idx="5">
                  <c:v>6000000</c:v>
                </c:pt>
                <c:pt idx="6">
                  <c:v>6000000</c:v>
                </c:pt>
                <c:pt idx="7">
                  <c:v>6000000</c:v>
                </c:pt>
                <c:pt idx="8">
                  <c:v>6000000</c:v>
                </c:pt>
                <c:pt idx="9">
                  <c:v>6000000</c:v>
                </c:pt>
                <c:pt idx="10">
                  <c:v>6000000</c:v>
                </c:pt>
                <c:pt idx="11">
                  <c:v>6000000</c:v>
                </c:pt>
                <c:pt idx="12">
                  <c:v>6000000</c:v>
                </c:pt>
              </c:numCache>
            </c:numRef>
          </c:val>
          <c:smooth val="0"/>
        </c:ser>
        <c:ser>
          <c:idx val="2"/>
          <c:order val="2"/>
          <c:tx>
            <c:strRef>
              <c:f>SubmittedExchangeTN!$B$374</c:f>
              <c:strCache>
                <c:ptCount val="1"/>
                <c:pt idx="0">
                  <c:v>2017 WLA</c:v>
                </c:pt>
              </c:strCache>
            </c:strRef>
          </c:tx>
          <c:spPr>
            <a:ln>
              <a:solidFill>
                <a:srgbClr val="7030A0"/>
              </a:solidFill>
            </a:ln>
          </c:spPr>
          <c:marker>
            <c:symbol val="none"/>
          </c:marker>
          <c:cat>
            <c:numRef>
              <c:f>SubmittedExchangeTN!$C$6:$O$6</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SubmittedExchangeTN!$C$374:$O$374</c:f>
              <c:numCache>
                <c:formatCode>#,##0" lbs/yr"</c:formatCode>
                <c:ptCount val="13"/>
                <c:pt idx="0">
                  <c:v>4400000</c:v>
                </c:pt>
                <c:pt idx="1">
                  <c:v>4400000</c:v>
                </c:pt>
                <c:pt idx="2">
                  <c:v>4400000</c:v>
                </c:pt>
                <c:pt idx="3">
                  <c:v>4400000</c:v>
                </c:pt>
                <c:pt idx="4">
                  <c:v>4400000</c:v>
                </c:pt>
                <c:pt idx="5">
                  <c:v>4400000</c:v>
                </c:pt>
                <c:pt idx="6">
                  <c:v>4400000</c:v>
                </c:pt>
                <c:pt idx="7">
                  <c:v>4400000</c:v>
                </c:pt>
                <c:pt idx="8">
                  <c:v>4400000</c:v>
                </c:pt>
                <c:pt idx="9">
                  <c:v>4400000</c:v>
                </c:pt>
                <c:pt idx="10">
                  <c:v>4400000</c:v>
                </c:pt>
                <c:pt idx="11">
                  <c:v>4400000</c:v>
                </c:pt>
                <c:pt idx="12">
                  <c:v>4400000</c:v>
                </c:pt>
              </c:numCache>
            </c:numRef>
          </c:val>
          <c:smooth val="0"/>
        </c:ser>
        <c:ser>
          <c:idx val="3"/>
          <c:order val="3"/>
          <c:tx>
            <c:strRef>
              <c:f>SubmittedExchangeTN!$B$375</c:f>
              <c:strCache>
                <c:ptCount val="1"/>
                <c:pt idx="0">
                  <c:v>Projected 2022 WLA</c:v>
                </c:pt>
              </c:strCache>
            </c:strRef>
          </c:tx>
          <c:spPr>
            <a:ln>
              <a:solidFill>
                <a:srgbClr val="FF0000"/>
              </a:solidFill>
            </a:ln>
          </c:spPr>
          <c:marker>
            <c:symbol val="none"/>
          </c:marker>
          <c:cat>
            <c:numRef>
              <c:f>SubmittedExchangeTN!$C$6:$O$6</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SubmittedExchangeTN!$C$375:$O$375</c:f>
              <c:numCache>
                <c:formatCode>#,##0" lbs/yr"</c:formatCode>
                <c:ptCount val="13"/>
                <c:pt idx="0">
                  <c:v>3400000</c:v>
                </c:pt>
                <c:pt idx="1">
                  <c:v>3400000</c:v>
                </c:pt>
                <c:pt idx="2">
                  <c:v>3400000</c:v>
                </c:pt>
                <c:pt idx="3">
                  <c:v>3400000</c:v>
                </c:pt>
                <c:pt idx="4">
                  <c:v>3400000</c:v>
                </c:pt>
                <c:pt idx="5">
                  <c:v>3400000</c:v>
                </c:pt>
                <c:pt idx="6">
                  <c:v>3400000</c:v>
                </c:pt>
                <c:pt idx="7">
                  <c:v>3400000</c:v>
                </c:pt>
                <c:pt idx="8">
                  <c:v>3400000</c:v>
                </c:pt>
                <c:pt idx="9">
                  <c:v>3400000</c:v>
                </c:pt>
                <c:pt idx="10">
                  <c:v>3400000</c:v>
                </c:pt>
                <c:pt idx="11">
                  <c:v>3400000</c:v>
                </c:pt>
                <c:pt idx="12">
                  <c:v>3400000</c:v>
                </c:pt>
              </c:numCache>
            </c:numRef>
          </c:val>
          <c:smooth val="0"/>
        </c:ser>
        <c:ser>
          <c:idx val="4"/>
          <c:order val="4"/>
          <c:tx>
            <c:strRef>
              <c:f>SubmittedExchangeTN!$B$376</c:f>
              <c:strCache>
                <c:ptCount val="1"/>
                <c:pt idx="0">
                  <c:v>EPA Backstop</c:v>
                </c:pt>
              </c:strCache>
            </c:strRef>
          </c:tx>
          <c:spPr>
            <a:ln>
              <a:solidFill>
                <a:srgbClr val="FFC000"/>
              </a:solidFill>
            </a:ln>
          </c:spPr>
          <c:marker>
            <c:symbol val="none"/>
          </c:marker>
          <c:cat>
            <c:numRef>
              <c:f>SubmittedExchangeTN!$C$6:$O$6</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SubmittedExchangeTN!$C$376:$O$376</c:f>
              <c:numCache>
                <c:formatCode>#,##0" lbs/yr"</c:formatCode>
                <c:ptCount val="13"/>
                <c:pt idx="0">
                  <c:v>1600000</c:v>
                </c:pt>
                <c:pt idx="1">
                  <c:v>1600000</c:v>
                </c:pt>
                <c:pt idx="2">
                  <c:v>1600000</c:v>
                </c:pt>
                <c:pt idx="3">
                  <c:v>1600000</c:v>
                </c:pt>
                <c:pt idx="4">
                  <c:v>1600000</c:v>
                </c:pt>
                <c:pt idx="5">
                  <c:v>1600000</c:v>
                </c:pt>
                <c:pt idx="6">
                  <c:v>1600000</c:v>
                </c:pt>
                <c:pt idx="7">
                  <c:v>1600000</c:v>
                </c:pt>
                <c:pt idx="8">
                  <c:v>1600000</c:v>
                </c:pt>
                <c:pt idx="9">
                  <c:v>1600000</c:v>
                </c:pt>
                <c:pt idx="10">
                  <c:v>1600000</c:v>
                </c:pt>
                <c:pt idx="11">
                  <c:v>1600000</c:v>
                </c:pt>
                <c:pt idx="12">
                  <c:v>1600000</c:v>
                </c:pt>
              </c:numCache>
            </c:numRef>
          </c:val>
          <c:smooth val="0"/>
        </c:ser>
        <c:ser>
          <c:idx val="5"/>
          <c:order val="5"/>
          <c:tx>
            <c:strRef>
              <c:f>SubmittedExchangeTN!$B$377</c:f>
              <c:strCache>
                <c:ptCount val="1"/>
                <c:pt idx="0">
                  <c:v>SWR Projected</c:v>
                </c:pt>
              </c:strCache>
            </c:strRef>
          </c:tx>
          <c:spPr>
            <a:ln>
              <a:solidFill>
                <a:schemeClr val="accent5">
                  <a:lumMod val="40000"/>
                  <a:lumOff val="60000"/>
                </a:schemeClr>
              </a:solidFill>
            </a:ln>
          </c:spPr>
          <c:marker>
            <c:symbol val="none"/>
          </c:marker>
          <c:cat>
            <c:numRef>
              <c:f>SubmittedExchangeTN!$C$6:$O$6</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SubmittedExchangeTN!$C$377:$O$377</c:f>
              <c:numCache>
                <c:formatCode>#,##0" lbs/yr"</c:formatCode>
                <c:ptCount val="13"/>
                <c:pt idx="0">
                  <c:v>500000</c:v>
                </c:pt>
                <c:pt idx="1">
                  <c:v>500000</c:v>
                </c:pt>
                <c:pt idx="2">
                  <c:v>500000</c:v>
                </c:pt>
                <c:pt idx="3">
                  <c:v>500000</c:v>
                </c:pt>
                <c:pt idx="4">
                  <c:v>500000</c:v>
                </c:pt>
                <c:pt idx="5">
                  <c:v>500000</c:v>
                </c:pt>
                <c:pt idx="6">
                  <c:v>500000</c:v>
                </c:pt>
                <c:pt idx="7">
                  <c:v>500000</c:v>
                </c:pt>
                <c:pt idx="8">
                  <c:v>500000</c:v>
                </c:pt>
                <c:pt idx="9">
                  <c:v>500000</c:v>
                </c:pt>
                <c:pt idx="10">
                  <c:v>500000</c:v>
                </c:pt>
                <c:pt idx="11">
                  <c:v>500000</c:v>
                </c:pt>
                <c:pt idx="12">
                  <c:v>500000</c:v>
                </c:pt>
              </c:numCache>
            </c:numRef>
          </c:val>
          <c:smooth val="0"/>
        </c:ser>
        <c:dLbls>
          <c:showLegendKey val="0"/>
          <c:showVal val="0"/>
          <c:showCatName val="0"/>
          <c:showSerName val="0"/>
          <c:showPercent val="0"/>
          <c:showBubbleSize val="0"/>
        </c:dLbls>
        <c:marker val="1"/>
        <c:smooth val="0"/>
        <c:axId val="39348736"/>
        <c:axId val="38822464"/>
      </c:lineChart>
      <c:catAx>
        <c:axId val="39348736"/>
        <c:scaling>
          <c:orientation val="minMax"/>
        </c:scaling>
        <c:delete val="0"/>
        <c:axPos val="b"/>
        <c:numFmt formatCode="General" sourceLinked="1"/>
        <c:majorTickMark val="out"/>
        <c:minorTickMark val="none"/>
        <c:tickLblPos val="nextTo"/>
        <c:crossAx val="38822464"/>
        <c:crosses val="autoZero"/>
        <c:auto val="1"/>
        <c:lblAlgn val="ctr"/>
        <c:lblOffset val="100"/>
        <c:noMultiLvlLbl val="0"/>
      </c:catAx>
      <c:valAx>
        <c:axId val="38822464"/>
        <c:scaling>
          <c:orientation val="minMax"/>
        </c:scaling>
        <c:delete val="0"/>
        <c:axPos val="l"/>
        <c:majorGridlines/>
        <c:title>
          <c:tx>
            <c:rich>
              <a:bodyPr rot="-5400000" vert="horz"/>
              <a:lstStyle/>
              <a:p>
                <a:pPr>
                  <a:defRPr/>
                </a:pPr>
                <a:r>
                  <a:rPr lang="en-US" dirty="0"/>
                  <a:t>Total Nitrogen, (lbs/yr)</a:t>
                </a:r>
              </a:p>
            </c:rich>
          </c:tx>
          <c:layout/>
          <c:overlay val="0"/>
        </c:title>
        <c:numFmt formatCode="#,##0" sourceLinked="0"/>
        <c:majorTickMark val="out"/>
        <c:minorTickMark val="none"/>
        <c:tickLblPos val="nextTo"/>
        <c:crossAx val="39348736"/>
        <c:crosses val="autoZero"/>
        <c:crossBetween val="midCat"/>
      </c:valAx>
    </c:plotArea>
    <c:legend>
      <c:legendPos val="b"/>
      <c:layout>
        <c:manualLayout>
          <c:xMode val="edge"/>
          <c:yMode val="edge"/>
          <c:x val="7.5949690201614864E-2"/>
          <c:y val="0.88646089679130724"/>
          <c:w val="0.90376763980183117"/>
          <c:h val="9.6787086261455449E-2"/>
        </c:manualLayout>
      </c:layout>
      <c:overlay val="0"/>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4033245844267"/>
          <c:y val="8.3692403032954221E-2"/>
          <c:w val="0.81556911636045493"/>
          <c:h val="0.8095869787109945"/>
        </c:manualLayout>
      </c:layout>
      <c:scatterChart>
        <c:scatterStyle val="smoothMarker"/>
        <c:varyColors val="0"/>
        <c:ser>
          <c:idx val="0"/>
          <c:order val="0"/>
          <c:tx>
            <c:strRef>
              <c:f>'Original Data'!$C$2</c:f>
              <c:strCache>
                <c:ptCount val="1"/>
                <c:pt idx="0">
                  <c:v>Flow (MGD)</c:v>
                </c:pt>
              </c:strCache>
            </c:strRef>
          </c:tx>
          <c:marker>
            <c:symbol val="none"/>
          </c:marker>
          <c:xVal>
            <c:numRef>
              <c:f>'Original Data'!$B$4:$B$1900</c:f>
              <c:numCache>
                <c:formatCode>m/d/yy\ h:mm;@</c:formatCode>
                <c:ptCount val="1897"/>
                <c:pt idx="0">
                  <c:v>43040.335370370369</c:v>
                </c:pt>
                <c:pt idx="1">
                  <c:v>43040.338842592595</c:v>
                </c:pt>
                <c:pt idx="2">
                  <c:v>43040.342314814814</c:v>
                </c:pt>
                <c:pt idx="3">
                  <c:v>43040.34578703704</c:v>
                </c:pt>
                <c:pt idx="4">
                  <c:v>43040.349259259259</c:v>
                </c:pt>
                <c:pt idx="5">
                  <c:v>43040.352731481478</c:v>
                </c:pt>
                <c:pt idx="6">
                  <c:v>43040.356203703705</c:v>
                </c:pt>
                <c:pt idx="7">
                  <c:v>43040.359675925924</c:v>
                </c:pt>
                <c:pt idx="8">
                  <c:v>43040.36314814815</c:v>
                </c:pt>
                <c:pt idx="9">
                  <c:v>43040.366620370369</c:v>
                </c:pt>
                <c:pt idx="10">
                  <c:v>43040.370092592595</c:v>
                </c:pt>
                <c:pt idx="11">
                  <c:v>43040.373564814814</c:v>
                </c:pt>
                <c:pt idx="12">
                  <c:v>43040.37703703704</c:v>
                </c:pt>
                <c:pt idx="13">
                  <c:v>43040.380509259259</c:v>
                </c:pt>
                <c:pt idx="14">
                  <c:v>43040.383981481478</c:v>
                </c:pt>
                <c:pt idx="15">
                  <c:v>43040.387453703705</c:v>
                </c:pt>
                <c:pt idx="16">
                  <c:v>43040.390925925924</c:v>
                </c:pt>
                <c:pt idx="17">
                  <c:v>43040.39439814815</c:v>
                </c:pt>
                <c:pt idx="18">
                  <c:v>43040.397870370369</c:v>
                </c:pt>
                <c:pt idx="19">
                  <c:v>43040.401342592595</c:v>
                </c:pt>
                <c:pt idx="20">
                  <c:v>43040.404814814814</c:v>
                </c:pt>
                <c:pt idx="21">
                  <c:v>43040.40828703704</c:v>
                </c:pt>
                <c:pt idx="22">
                  <c:v>43040.411759259259</c:v>
                </c:pt>
                <c:pt idx="23">
                  <c:v>43040.415231481478</c:v>
                </c:pt>
                <c:pt idx="24">
                  <c:v>43040.418703703705</c:v>
                </c:pt>
                <c:pt idx="25">
                  <c:v>43040.422175925924</c:v>
                </c:pt>
                <c:pt idx="26">
                  <c:v>43040.42564814815</c:v>
                </c:pt>
                <c:pt idx="27">
                  <c:v>43040.429120370369</c:v>
                </c:pt>
                <c:pt idx="28">
                  <c:v>43040.432592592595</c:v>
                </c:pt>
                <c:pt idx="29">
                  <c:v>43040.436064814814</c:v>
                </c:pt>
                <c:pt idx="30">
                  <c:v>43040.43953703704</c:v>
                </c:pt>
                <c:pt idx="31">
                  <c:v>43040.443009259259</c:v>
                </c:pt>
                <c:pt idx="32">
                  <c:v>43040.446481481478</c:v>
                </c:pt>
                <c:pt idx="33">
                  <c:v>43040.449953703705</c:v>
                </c:pt>
                <c:pt idx="34">
                  <c:v>43040.453425925924</c:v>
                </c:pt>
                <c:pt idx="35">
                  <c:v>43040.45689814815</c:v>
                </c:pt>
                <c:pt idx="36">
                  <c:v>43040.460370370369</c:v>
                </c:pt>
                <c:pt idx="37">
                  <c:v>43040.463842592595</c:v>
                </c:pt>
                <c:pt idx="38">
                  <c:v>43040.467314814814</c:v>
                </c:pt>
                <c:pt idx="39">
                  <c:v>43040.47078703704</c:v>
                </c:pt>
                <c:pt idx="40">
                  <c:v>43040.474259259259</c:v>
                </c:pt>
                <c:pt idx="41">
                  <c:v>43040.477731481478</c:v>
                </c:pt>
                <c:pt idx="42">
                  <c:v>43040.481203703705</c:v>
                </c:pt>
                <c:pt idx="43">
                  <c:v>43040.484675925924</c:v>
                </c:pt>
                <c:pt idx="44">
                  <c:v>43040.48814814815</c:v>
                </c:pt>
                <c:pt idx="45">
                  <c:v>43040.491620370369</c:v>
                </c:pt>
                <c:pt idx="46">
                  <c:v>43040.495092592595</c:v>
                </c:pt>
                <c:pt idx="47">
                  <c:v>43040.498564814814</c:v>
                </c:pt>
                <c:pt idx="48">
                  <c:v>43040.50203703704</c:v>
                </c:pt>
                <c:pt idx="49">
                  <c:v>43040.505509259259</c:v>
                </c:pt>
                <c:pt idx="50">
                  <c:v>43040.508981481478</c:v>
                </c:pt>
                <c:pt idx="51">
                  <c:v>43040.512453703705</c:v>
                </c:pt>
                <c:pt idx="52">
                  <c:v>43040.515925925924</c:v>
                </c:pt>
                <c:pt idx="53">
                  <c:v>43040.51939814815</c:v>
                </c:pt>
                <c:pt idx="54">
                  <c:v>43040.522870370369</c:v>
                </c:pt>
                <c:pt idx="55">
                  <c:v>43040.526342592595</c:v>
                </c:pt>
                <c:pt idx="56">
                  <c:v>43040.529814814814</c:v>
                </c:pt>
                <c:pt idx="57">
                  <c:v>43040.53328703704</c:v>
                </c:pt>
                <c:pt idx="58">
                  <c:v>43040.536759259259</c:v>
                </c:pt>
                <c:pt idx="59">
                  <c:v>43040.540231481478</c:v>
                </c:pt>
                <c:pt idx="60">
                  <c:v>43040.543703703705</c:v>
                </c:pt>
                <c:pt idx="61">
                  <c:v>43040.547175925924</c:v>
                </c:pt>
                <c:pt idx="62">
                  <c:v>43040.55064814815</c:v>
                </c:pt>
                <c:pt idx="63">
                  <c:v>43040.554120370369</c:v>
                </c:pt>
                <c:pt idx="64">
                  <c:v>43040.557592592595</c:v>
                </c:pt>
                <c:pt idx="65">
                  <c:v>43040.561064814814</c:v>
                </c:pt>
                <c:pt idx="66">
                  <c:v>43040.56453703704</c:v>
                </c:pt>
                <c:pt idx="67">
                  <c:v>43040.568009259259</c:v>
                </c:pt>
                <c:pt idx="68">
                  <c:v>43040.571481481478</c:v>
                </c:pt>
                <c:pt idx="69">
                  <c:v>43040.574953703705</c:v>
                </c:pt>
                <c:pt idx="70">
                  <c:v>43040.578425925924</c:v>
                </c:pt>
                <c:pt idx="71">
                  <c:v>43040.58189814815</c:v>
                </c:pt>
                <c:pt idx="72">
                  <c:v>43040.585370370369</c:v>
                </c:pt>
                <c:pt idx="73">
                  <c:v>43040.588842592595</c:v>
                </c:pt>
                <c:pt idx="74">
                  <c:v>43040.592314814814</c:v>
                </c:pt>
                <c:pt idx="75">
                  <c:v>43040.59578703704</c:v>
                </c:pt>
                <c:pt idx="76">
                  <c:v>43040.599259259259</c:v>
                </c:pt>
                <c:pt idx="77">
                  <c:v>43040.602731481478</c:v>
                </c:pt>
                <c:pt idx="78">
                  <c:v>43040.606203703705</c:v>
                </c:pt>
                <c:pt idx="79">
                  <c:v>43040.609675925924</c:v>
                </c:pt>
                <c:pt idx="80">
                  <c:v>43040.61314814815</c:v>
                </c:pt>
                <c:pt idx="81">
                  <c:v>43040.616620370369</c:v>
                </c:pt>
                <c:pt idx="82">
                  <c:v>43040.620092592595</c:v>
                </c:pt>
                <c:pt idx="83">
                  <c:v>43040.623564814814</c:v>
                </c:pt>
                <c:pt idx="84">
                  <c:v>43040.62703703704</c:v>
                </c:pt>
                <c:pt idx="85">
                  <c:v>43040.630509259259</c:v>
                </c:pt>
                <c:pt idx="86">
                  <c:v>43040.633981481478</c:v>
                </c:pt>
                <c:pt idx="87">
                  <c:v>43040.637453703705</c:v>
                </c:pt>
                <c:pt idx="88">
                  <c:v>43040.640925925924</c:v>
                </c:pt>
                <c:pt idx="89">
                  <c:v>43040.64439814815</c:v>
                </c:pt>
                <c:pt idx="90">
                  <c:v>43040.647870370369</c:v>
                </c:pt>
                <c:pt idx="91">
                  <c:v>43040.651342592595</c:v>
                </c:pt>
                <c:pt idx="92">
                  <c:v>43040.654814814814</c:v>
                </c:pt>
                <c:pt idx="93">
                  <c:v>43040.65828703704</c:v>
                </c:pt>
                <c:pt idx="94">
                  <c:v>43040.661759259259</c:v>
                </c:pt>
                <c:pt idx="95">
                  <c:v>43040.665231481478</c:v>
                </c:pt>
                <c:pt idx="96">
                  <c:v>43040.668703703705</c:v>
                </c:pt>
                <c:pt idx="97">
                  <c:v>43040.672175925924</c:v>
                </c:pt>
                <c:pt idx="98">
                  <c:v>43040.67564814815</c:v>
                </c:pt>
                <c:pt idx="99">
                  <c:v>43040.679120370369</c:v>
                </c:pt>
                <c:pt idx="100">
                  <c:v>43040.682592592595</c:v>
                </c:pt>
                <c:pt idx="101">
                  <c:v>43040.686064814814</c:v>
                </c:pt>
                <c:pt idx="102">
                  <c:v>43040.68953703704</c:v>
                </c:pt>
                <c:pt idx="103">
                  <c:v>43040.693009259259</c:v>
                </c:pt>
                <c:pt idx="104">
                  <c:v>43040.696481481478</c:v>
                </c:pt>
                <c:pt idx="105">
                  <c:v>43040.699953703705</c:v>
                </c:pt>
                <c:pt idx="106">
                  <c:v>43040.703425925924</c:v>
                </c:pt>
                <c:pt idx="107">
                  <c:v>43040.70689814815</c:v>
                </c:pt>
                <c:pt idx="108">
                  <c:v>43040.710370370369</c:v>
                </c:pt>
                <c:pt idx="109">
                  <c:v>43040.713842592595</c:v>
                </c:pt>
                <c:pt idx="110">
                  <c:v>43040.717314814814</c:v>
                </c:pt>
                <c:pt idx="111">
                  <c:v>43040.72078703704</c:v>
                </c:pt>
                <c:pt idx="112">
                  <c:v>43040.724259259259</c:v>
                </c:pt>
                <c:pt idx="113">
                  <c:v>43040.727731481478</c:v>
                </c:pt>
                <c:pt idx="114">
                  <c:v>43040.731203703705</c:v>
                </c:pt>
                <c:pt idx="115">
                  <c:v>43040.734675925924</c:v>
                </c:pt>
                <c:pt idx="116">
                  <c:v>43040.73814814815</c:v>
                </c:pt>
                <c:pt idx="117">
                  <c:v>43040.741620370369</c:v>
                </c:pt>
                <c:pt idx="118">
                  <c:v>43040.745092592595</c:v>
                </c:pt>
                <c:pt idx="119">
                  <c:v>43040.748564814814</c:v>
                </c:pt>
                <c:pt idx="120">
                  <c:v>43040.75203703704</c:v>
                </c:pt>
                <c:pt idx="121">
                  <c:v>43040.755509259259</c:v>
                </c:pt>
                <c:pt idx="122">
                  <c:v>43040.758981481478</c:v>
                </c:pt>
                <c:pt idx="123">
                  <c:v>43040.762453703705</c:v>
                </c:pt>
                <c:pt idx="124">
                  <c:v>43040.765925925924</c:v>
                </c:pt>
                <c:pt idx="125">
                  <c:v>43040.76939814815</c:v>
                </c:pt>
                <c:pt idx="126">
                  <c:v>43040.772870370369</c:v>
                </c:pt>
                <c:pt idx="127">
                  <c:v>43040.776342592595</c:v>
                </c:pt>
                <c:pt idx="128">
                  <c:v>43040.779814814814</c:v>
                </c:pt>
                <c:pt idx="129">
                  <c:v>43040.78328703704</c:v>
                </c:pt>
                <c:pt idx="130">
                  <c:v>43040.786759259259</c:v>
                </c:pt>
                <c:pt idx="131">
                  <c:v>43040.790231481478</c:v>
                </c:pt>
                <c:pt idx="132">
                  <c:v>43040.793703703705</c:v>
                </c:pt>
                <c:pt idx="133">
                  <c:v>43040.797175925924</c:v>
                </c:pt>
                <c:pt idx="134">
                  <c:v>43040.80064814815</c:v>
                </c:pt>
                <c:pt idx="135">
                  <c:v>43040.804120370369</c:v>
                </c:pt>
                <c:pt idx="136">
                  <c:v>43040.807592592595</c:v>
                </c:pt>
                <c:pt idx="137">
                  <c:v>43040.811064814814</c:v>
                </c:pt>
                <c:pt idx="138">
                  <c:v>43040.81453703704</c:v>
                </c:pt>
                <c:pt idx="139">
                  <c:v>43040.818009259259</c:v>
                </c:pt>
                <c:pt idx="140">
                  <c:v>43040.821481481478</c:v>
                </c:pt>
                <c:pt idx="141">
                  <c:v>43040.824953703705</c:v>
                </c:pt>
                <c:pt idx="142">
                  <c:v>43040.828425925924</c:v>
                </c:pt>
                <c:pt idx="143">
                  <c:v>43040.83189814815</c:v>
                </c:pt>
                <c:pt idx="144">
                  <c:v>43040.835370370369</c:v>
                </c:pt>
                <c:pt idx="145">
                  <c:v>43040.838842592595</c:v>
                </c:pt>
                <c:pt idx="146">
                  <c:v>43040.842314814814</c:v>
                </c:pt>
                <c:pt idx="147">
                  <c:v>43040.84578703704</c:v>
                </c:pt>
                <c:pt idx="148">
                  <c:v>43040.849259259259</c:v>
                </c:pt>
                <c:pt idx="149">
                  <c:v>43040.852731481478</c:v>
                </c:pt>
                <c:pt idx="150">
                  <c:v>43040.856203703705</c:v>
                </c:pt>
                <c:pt idx="151">
                  <c:v>43040.859675925924</c:v>
                </c:pt>
                <c:pt idx="152">
                  <c:v>43040.86314814815</c:v>
                </c:pt>
                <c:pt idx="153">
                  <c:v>43040.866620370369</c:v>
                </c:pt>
                <c:pt idx="154">
                  <c:v>43040.870092592595</c:v>
                </c:pt>
                <c:pt idx="155">
                  <c:v>43040.873564814814</c:v>
                </c:pt>
                <c:pt idx="156">
                  <c:v>43040.87703703704</c:v>
                </c:pt>
                <c:pt idx="157">
                  <c:v>43040.880509259259</c:v>
                </c:pt>
                <c:pt idx="158">
                  <c:v>43040.883981481478</c:v>
                </c:pt>
                <c:pt idx="159">
                  <c:v>43040.887453703705</c:v>
                </c:pt>
                <c:pt idx="160">
                  <c:v>43040.890925925924</c:v>
                </c:pt>
                <c:pt idx="161">
                  <c:v>43040.89439814815</c:v>
                </c:pt>
                <c:pt idx="162">
                  <c:v>43040.897870370369</c:v>
                </c:pt>
                <c:pt idx="163">
                  <c:v>43040.901342592595</c:v>
                </c:pt>
                <c:pt idx="164">
                  <c:v>43040.904814814814</c:v>
                </c:pt>
                <c:pt idx="165">
                  <c:v>43040.90828703704</c:v>
                </c:pt>
                <c:pt idx="166">
                  <c:v>43040.911759259259</c:v>
                </c:pt>
                <c:pt idx="167">
                  <c:v>43040.915231481478</c:v>
                </c:pt>
                <c:pt idx="168">
                  <c:v>43040.918703703705</c:v>
                </c:pt>
                <c:pt idx="169">
                  <c:v>43040.922175925924</c:v>
                </c:pt>
                <c:pt idx="170">
                  <c:v>43040.92564814815</c:v>
                </c:pt>
                <c:pt idx="171">
                  <c:v>43040.929120370369</c:v>
                </c:pt>
                <c:pt idx="172">
                  <c:v>43040.932592592595</c:v>
                </c:pt>
                <c:pt idx="173">
                  <c:v>43040.936064814814</c:v>
                </c:pt>
                <c:pt idx="174">
                  <c:v>43040.93953703704</c:v>
                </c:pt>
                <c:pt idx="175">
                  <c:v>43040.943009259259</c:v>
                </c:pt>
                <c:pt idx="176">
                  <c:v>43040.946481481478</c:v>
                </c:pt>
                <c:pt idx="177">
                  <c:v>43040.949953703705</c:v>
                </c:pt>
                <c:pt idx="178">
                  <c:v>43040.953425925924</c:v>
                </c:pt>
                <c:pt idx="179">
                  <c:v>43040.95689814815</c:v>
                </c:pt>
                <c:pt idx="180">
                  <c:v>43040.960370370369</c:v>
                </c:pt>
                <c:pt idx="181">
                  <c:v>43040.963842592595</c:v>
                </c:pt>
                <c:pt idx="182">
                  <c:v>43040.967314814814</c:v>
                </c:pt>
                <c:pt idx="183">
                  <c:v>43040.97078703704</c:v>
                </c:pt>
                <c:pt idx="184">
                  <c:v>43040.974259259259</c:v>
                </c:pt>
                <c:pt idx="185">
                  <c:v>43040.977731481478</c:v>
                </c:pt>
                <c:pt idx="186">
                  <c:v>43040.981203703705</c:v>
                </c:pt>
                <c:pt idx="187">
                  <c:v>43040.984675925924</c:v>
                </c:pt>
                <c:pt idx="188">
                  <c:v>43040.98814814815</c:v>
                </c:pt>
                <c:pt idx="189">
                  <c:v>43040.991620370369</c:v>
                </c:pt>
                <c:pt idx="190">
                  <c:v>43040.995092592595</c:v>
                </c:pt>
                <c:pt idx="191">
                  <c:v>43040.998564814814</c:v>
                </c:pt>
                <c:pt idx="192">
                  <c:v>43041.00203703704</c:v>
                </c:pt>
                <c:pt idx="193">
                  <c:v>43041.005509259259</c:v>
                </c:pt>
                <c:pt idx="194">
                  <c:v>43041.008981481478</c:v>
                </c:pt>
                <c:pt idx="195">
                  <c:v>43041.012453703705</c:v>
                </c:pt>
                <c:pt idx="196">
                  <c:v>43041.015925925924</c:v>
                </c:pt>
                <c:pt idx="197">
                  <c:v>43041.01939814815</c:v>
                </c:pt>
                <c:pt idx="198">
                  <c:v>43041.022870370369</c:v>
                </c:pt>
                <c:pt idx="199">
                  <c:v>43041.026342592595</c:v>
                </c:pt>
                <c:pt idx="200">
                  <c:v>43041.029814814814</c:v>
                </c:pt>
                <c:pt idx="201">
                  <c:v>43041.03328703704</c:v>
                </c:pt>
                <c:pt idx="202">
                  <c:v>43041.036759259259</c:v>
                </c:pt>
                <c:pt idx="203">
                  <c:v>43041.040231481478</c:v>
                </c:pt>
                <c:pt idx="204">
                  <c:v>43041.043703703705</c:v>
                </c:pt>
                <c:pt idx="205">
                  <c:v>43041.047175925924</c:v>
                </c:pt>
                <c:pt idx="206">
                  <c:v>43041.05064814815</c:v>
                </c:pt>
                <c:pt idx="207">
                  <c:v>43041.054120370369</c:v>
                </c:pt>
                <c:pt idx="208">
                  <c:v>43041.057592592595</c:v>
                </c:pt>
                <c:pt idx="209">
                  <c:v>43041.061064814814</c:v>
                </c:pt>
                <c:pt idx="210">
                  <c:v>43041.06453703704</c:v>
                </c:pt>
                <c:pt idx="211">
                  <c:v>43041.068009259259</c:v>
                </c:pt>
                <c:pt idx="212">
                  <c:v>43041.071481481478</c:v>
                </c:pt>
                <c:pt idx="213">
                  <c:v>43041.074953703705</c:v>
                </c:pt>
                <c:pt idx="214">
                  <c:v>43041.078425925924</c:v>
                </c:pt>
                <c:pt idx="215">
                  <c:v>43041.08189814815</c:v>
                </c:pt>
                <c:pt idx="216">
                  <c:v>43041.085370370369</c:v>
                </c:pt>
                <c:pt idx="217">
                  <c:v>43041.088842592595</c:v>
                </c:pt>
                <c:pt idx="218">
                  <c:v>43041.092314814814</c:v>
                </c:pt>
                <c:pt idx="219">
                  <c:v>43041.09578703704</c:v>
                </c:pt>
                <c:pt idx="220">
                  <c:v>43041.099259259259</c:v>
                </c:pt>
                <c:pt idx="221">
                  <c:v>43041.102731481478</c:v>
                </c:pt>
                <c:pt idx="222">
                  <c:v>43041.106203703705</c:v>
                </c:pt>
                <c:pt idx="223">
                  <c:v>43041.109675925924</c:v>
                </c:pt>
                <c:pt idx="224">
                  <c:v>43041.11314814815</c:v>
                </c:pt>
                <c:pt idx="225">
                  <c:v>43041.116620370369</c:v>
                </c:pt>
                <c:pt idx="226">
                  <c:v>43041.120092592595</c:v>
                </c:pt>
                <c:pt idx="227">
                  <c:v>43041.123564814814</c:v>
                </c:pt>
                <c:pt idx="228">
                  <c:v>43041.12703703704</c:v>
                </c:pt>
                <c:pt idx="229">
                  <c:v>43041.130509259259</c:v>
                </c:pt>
                <c:pt idx="230">
                  <c:v>43041.133981481478</c:v>
                </c:pt>
                <c:pt idx="231">
                  <c:v>43041.137453703705</c:v>
                </c:pt>
                <c:pt idx="232">
                  <c:v>43041.140925925924</c:v>
                </c:pt>
                <c:pt idx="233">
                  <c:v>43041.14439814815</c:v>
                </c:pt>
                <c:pt idx="234">
                  <c:v>43041.147870370369</c:v>
                </c:pt>
                <c:pt idx="235">
                  <c:v>43041.151342592595</c:v>
                </c:pt>
                <c:pt idx="236">
                  <c:v>43041.154814814814</c:v>
                </c:pt>
                <c:pt idx="237">
                  <c:v>43041.15828703704</c:v>
                </c:pt>
                <c:pt idx="238">
                  <c:v>43041.161759259259</c:v>
                </c:pt>
                <c:pt idx="239">
                  <c:v>43041.165231481478</c:v>
                </c:pt>
                <c:pt idx="240">
                  <c:v>43041.168703703705</c:v>
                </c:pt>
                <c:pt idx="241">
                  <c:v>43041.172175925924</c:v>
                </c:pt>
                <c:pt idx="242">
                  <c:v>43041.17564814815</c:v>
                </c:pt>
                <c:pt idx="243">
                  <c:v>43041.179120370369</c:v>
                </c:pt>
                <c:pt idx="244">
                  <c:v>43041.182592592595</c:v>
                </c:pt>
                <c:pt idx="245">
                  <c:v>43041.186064814814</c:v>
                </c:pt>
                <c:pt idx="246">
                  <c:v>43041.18953703704</c:v>
                </c:pt>
                <c:pt idx="247">
                  <c:v>43041.193009259259</c:v>
                </c:pt>
                <c:pt idx="248">
                  <c:v>43041.196481481478</c:v>
                </c:pt>
                <c:pt idx="249">
                  <c:v>43041.199953703705</c:v>
                </c:pt>
                <c:pt idx="250">
                  <c:v>43041.203425925924</c:v>
                </c:pt>
                <c:pt idx="251">
                  <c:v>43041.20689814815</c:v>
                </c:pt>
                <c:pt idx="252">
                  <c:v>43041.210370370369</c:v>
                </c:pt>
                <c:pt idx="253">
                  <c:v>43041.213842592595</c:v>
                </c:pt>
                <c:pt idx="254">
                  <c:v>43041.217314814814</c:v>
                </c:pt>
                <c:pt idx="255">
                  <c:v>43041.22078703704</c:v>
                </c:pt>
                <c:pt idx="256">
                  <c:v>43041.224259259259</c:v>
                </c:pt>
                <c:pt idx="257">
                  <c:v>43041.227731481478</c:v>
                </c:pt>
                <c:pt idx="258">
                  <c:v>43041.231203703705</c:v>
                </c:pt>
                <c:pt idx="259">
                  <c:v>43041.234675925924</c:v>
                </c:pt>
                <c:pt idx="260">
                  <c:v>43041.23814814815</c:v>
                </c:pt>
                <c:pt idx="261">
                  <c:v>43041.241620370369</c:v>
                </c:pt>
                <c:pt idx="262">
                  <c:v>43041.245092592595</c:v>
                </c:pt>
                <c:pt idx="263">
                  <c:v>43041.248564814814</c:v>
                </c:pt>
                <c:pt idx="264">
                  <c:v>43041.25203703704</c:v>
                </c:pt>
                <c:pt idx="265">
                  <c:v>43041.255509259259</c:v>
                </c:pt>
                <c:pt idx="266">
                  <c:v>43041.258981481478</c:v>
                </c:pt>
                <c:pt idx="267">
                  <c:v>43041.262453703705</c:v>
                </c:pt>
                <c:pt idx="268">
                  <c:v>43041.265925925924</c:v>
                </c:pt>
                <c:pt idx="269">
                  <c:v>43041.26939814815</c:v>
                </c:pt>
                <c:pt idx="270">
                  <c:v>43041.272870370369</c:v>
                </c:pt>
                <c:pt idx="271">
                  <c:v>43041.276342592595</c:v>
                </c:pt>
                <c:pt idx="272">
                  <c:v>43041.279814814814</c:v>
                </c:pt>
                <c:pt idx="273">
                  <c:v>43041.28328703704</c:v>
                </c:pt>
                <c:pt idx="274">
                  <c:v>43041.286759259259</c:v>
                </c:pt>
                <c:pt idx="275">
                  <c:v>43041.290231481478</c:v>
                </c:pt>
                <c:pt idx="276">
                  <c:v>43041.293703703705</c:v>
                </c:pt>
                <c:pt idx="277">
                  <c:v>43041.297175925924</c:v>
                </c:pt>
                <c:pt idx="278">
                  <c:v>43041.30064814815</c:v>
                </c:pt>
                <c:pt idx="279">
                  <c:v>43041.304120370369</c:v>
                </c:pt>
                <c:pt idx="280">
                  <c:v>43041.307592592595</c:v>
                </c:pt>
                <c:pt idx="281">
                  <c:v>43041.311064814814</c:v>
                </c:pt>
                <c:pt idx="282">
                  <c:v>43041.31453703704</c:v>
                </c:pt>
                <c:pt idx="283">
                  <c:v>43041.318009259259</c:v>
                </c:pt>
                <c:pt idx="284">
                  <c:v>43041.321481481478</c:v>
                </c:pt>
                <c:pt idx="285">
                  <c:v>43041.324953703705</c:v>
                </c:pt>
                <c:pt idx="286">
                  <c:v>43041.328425925924</c:v>
                </c:pt>
                <c:pt idx="287">
                  <c:v>43041.33189814815</c:v>
                </c:pt>
                <c:pt idx="288">
                  <c:v>43041.335370370369</c:v>
                </c:pt>
                <c:pt idx="289">
                  <c:v>43041.338842592595</c:v>
                </c:pt>
                <c:pt idx="290">
                  <c:v>43041.342314814814</c:v>
                </c:pt>
                <c:pt idx="291">
                  <c:v>43041.34578703704</c:v>
                </c:pt>
                <c:pt idx="292">
                  <c:v>43041.349259259259</c:v>
                </c:pt>
                <c:pt idx="293">
                  <c:v>43041.352731481478</c:v>
                </c:pt>
                <c:pt idx="294">
                  <c:v>43041.356203703705</c:v>
                </c:pt>
                <c:pt idx="295">
                  <c:v>43041.359675925924</c:v>
                </c:pt>
                <c:pt idx="296">
                  <c:v>43041.36314814815</c:v>
                </c:pt>
                <c:pt idx="297">
                  <c:v>43041.366620370369</c:v>
                </c:pt>
                <c:pt idx="298">
                  <c:v>43041.370092592595</c:v>
                </c:pt>
                <c:pt idx="299">
                  <c:v>43041.373564814814</c:v>
                </c:pt>
                <c:pt idx="300">
                  <c:v>43041.37703703704</c:v>
                </c:pt>
                <c:pt idx="301">
                  <c:v>43041.380509259259</c:v>
                </c:pt>
                <c:pt idx="302">
                  <c:v>43041.383981481478</c:v>
                </c:pt>
                <c:pt idx="303">
                  <c:v>43041.387453703705</c:v>
                </c:pt>
                <c:pt idx="304">
                  <c:v>43041.390925925924</c:v>
                </c:pt>
                <c:pt idx="305">
                  <c:v>43041.39439814815</c:v>
                </c:pt>
                <c:pt idx="306">
                  <c:v>43041.397870370369</c:v>
                </c:pt>
                <c:pt idx="307">
                  <c:v>43041.401342592595</c:v>
                </c:pt>
                <c:pt idx="308">
                  <c:v>43041.404814814814</c:v>
                </c:pt>
                <c:pt idx="309">
                  <c:v>43041.40828703704</c:v>
                </c:pt>
                <c:pt idx="310">
                  <c:v>43041.411759259259</c:v>
                </c:pt>
                <c:pt idx="311">
                  <c:v>43041.415231481478</c:v>
                </c:pt>
                <c:pt idx="312">
                  <c:v>43041.418703703705</c:v>
                </c:pt>
                <c:pt idx="313">
                  <c:v>43041.422175925924</c:v>
                </c:pt>
                <c:pt idx="314">
                  <c:v>43041.42564814815</c:v>
                </c:pt>
                <c:pt idx="315">
                  <c:v>43041.429120370369</c:v>
                </c:pt>
                <c:pt idx="316">
                  <c:v>43041.432592592595</c:v>
                </c:pt>
                <c:pt idx="317">
                  <c:v>43041.436064814814</c:v>
                </c:pt>
                <c:pt idx="318">
                  <c:v>43041.43953703704</c:v>
                </c:pt>
                <c:pt idx="319">
                  <c:v>43041.443009259259</c:v>
                </c:pt>
                <c:pt idx="320">
                  <c:v>43041.446481481478</c:v>
                </c:pt>
                <c:pt idx="321">
                  <c:v>43041.449953703705</c:v>
                </c:pt>
                <c:pt idx="322">
                  <c:v>43041.453425925924</c:v>
                </c:pt>
                <c:pt idx="323">
                  <c:v>43041.45689814815</c:v>
                </c:pt>
                <c:pt idx="324">
                  <c:v>43041.460370370369</c:v>
                </c:pt>
                <c:pt idx="325">
                  <c:v>43041.463842592595</c:v>
                </c:pt>
                <c:pt idx="326">
                  <c:v>43041.467314814814</c:v>
                </c:pt>
                <c:pt idx="327">
                  <c:v>43041.47078703704</c:v>
                </c:pt>
                <c:pt idx="328">
                  <c:v>43041.474259259259</c:v>
                </c:pt>
                <c:pt idx="329">
                  <c:v>43041.477731481478</c:v>
                </c:pt>
                <c:pt idx="330">
                  <c:v>43041.481203703705</c:v>
                </c:pt>
                <c:pt idx="331">
                  <c:v>43041.484675925924</c:v>
                </c:pt>
                <c:pt idx="332">
                  <c:v>43041.48814814815</c:v>
                </c:pt>
                <c:pt idx="333">
                  <c:v>43041.491620370369</c:v>
                </c:pt>
                <c:pt idx="334">
                  <c:v>43041.495092592595</c:v>
                </c:pt>
                <c:pt idx="335">
                  <c:v>43041.498564814814</c:v>
                </c:pt>
                <c:pt idx="336">
                  <c:v>43041.50203703704</c:v>
                </c:pt>
                <c:pt idx="337">
                  <c:v>43041.505509259259</c:v>
                </c:pt>
                <c:pt idx="338">
                  <c:v>43041.508981481478</c:v>
                </c:pt>
                <c:pt idx="339">
                  <c:v>43041.512453703705</c:v>
                </c:pt>
                <c:pt idx="340">
                  <c:v>43041.515925925924</c:v>
                </c:pt>
                <c:pt idx="341">
                  <c:v>43041.51939814815</c:v>
                </c:pt>
                <c:pt idx="342">
                  <c:v>43041.522870370369</c:v>
                </c:pt>
                <c:pt idx="343">
                  <c:v>43041.526342592595</c:v>
                </c:pt>
                <c:pt idx="344">
                  <c:v>43041.529814814814</c:v>
                </c:pt>
                <c:pt idx="345">
                  <c:v>43041.53328703704</c:v>
                </c:pt>
                <c:pt idx="346">
                  <c:v>43041.536759259259</c:v>
                </c:pt>
                <c:pt idx="347">
                  <c:v>43041.540231481478</c:v>
                </c:pt>
                <c:pt idx="348">
                  <c:v>43041.543703703705</c:v>
                </c:pt>
                <c:pt idx="349">
                  <c:v>43041.547175925924</c:v>
                </c:pt>
                <c:pt idx="350">
                  <c:v>43041.55064814815</c:v>
                </c:pt>
                <c:pt idx="351">
                  <c:v>43041.554120370369</c:v>
                </c:pt>
                <c:pt idx="352">
                  <c:v>43041.557592592595</c:v>
                </c:pt>
                <c:pt idx="353">
                  <c:v>43041.561064814814</c:v>
                </c:pt>
                <c:pt idx="354">
                  <c:v>43041.56453703704</c:v>
                </c:pt>
                <c:pt idx="355">
                  <c:v>43041.568009259259</c:v>
                </c:pt>
                <c:pt idx="356">
                  <c:v>43041.571481481478</c:v>
                </c:pt>
                <c:pt idx="357">
                  <c:v>43041.574953703705</c:v>
                </c:pt>
                <c:pt idx="358">
                  <c:v>43041.578425925924</c:v>
                </c:pt>
                <c:pt idx="359">
                  <c:v>43041.58189814815</c:v>
                </c:pt>
                <c:pt idx="360">
                  <c:v>43041.585370370369</c:v>
                </c:pt>
                <c:pt idx="361">
                  <c:v>43041.588842592595</c:v>
                </c:pt>
                <c:pt idx="362">
                  <c:v>43041.592314814814</c:v>
                </c:pt>
                <c:pt idx="363">
                  <c:v>43041.59578703704</c:v>
                </c:pt>
                <c:pt idx="364">
                  <c:v>43041.599259259259</c:v>
                </c:pt>
                <c:pt idx="365">
                  <c:v>43041.602731481478</c:v>
                </c:pt>
                <c:pt idx="366">
                  <c:v>43041.606203703705</c:v>
                </c:pt>
                <c:pt idx="367">
                  <c:v>43041.609675925924</c:v>
                </c:pt>
                <c:pt idx="368">
                  <c:v>43041.61314814815</c:v>
                </c:pt>
                <c:pt idx="369">
                  <c:v>43041.616620370369</c:v>
                </c:pt>
                <c:pt idx="370">
                  <c:v>43041.620092592595</c:v>
                </c:pt>
                <c:pt idx="371">
                  <c:v>43041.623564814814</c:v>
                </c:pt>
                <c:pt idx="372">
                  <c:v>43041.62703703704</c:v>
                </c:pt>
                <c:pt idx="373">
                  <c:v>43041.630509259259</c:v>
                </c:pt>
                <c:pt idx="374">
                  <c:v>43041.633981481478</c:v>
                </c:pt>
                <c:pt idx="375">
                  <c:v>43041.637453703705</c:v>
                </c:pt>
                <c:pt idx="376">
                  <c:v>43041.640925925924</c:v>
                </c:pt>
                <c:pt idx="377">
                  <c:v>43041.64439814815</c:v>
                </c:pt>
                <c:pt idx="378">
                  <c:v>43041.647870370369</c:v>
                </c:pt>
                <c:pt idx="379">
                  <c:v>43041.651342592595</c:v>
                </c:pt>
                <c:pt idx="380">
                  <c:v>43041.654814814814</c:v>
                </c:pt>
                <c:pt idx="381">
                  <c:v>43041.65828703704</c:v>
                </c:pt>
                <c:pt idx="382">
                  <c:v>43041.661759259259</c:v>
                </c:pt>
                <c:pt idx="383">
                  <c:v>43041.665231481478</c:v>
                </c:pt>
                <c:pt idx="384">
                  <c:v>43041.668703703705</c:v>
                </c:pt>
                <c:pt idx="385">
                  <c:v>43041.672175925924</c:v>
                </c:pt>
                <c:pt idx="386">
                  <c:v>43041.67564814815</c:v>
                </c:pt>
                <c:pt idx="387">
                  <c:v>43041.679120370369</c:v>
                </c:pt>
                <c:pt idx="388">
                  <c:v>43041.682592592595</c:v>
                </c:pt>
                <c:pt idx="389">
                  <c:v>43041.686064814814</c:v>
                </c:pt>
                <c:pt idx="390">
                  <c:v>43041.68953703704</c:v>
                </c:pt>
                <c:pt idx="391">
                  <c:v>43041.693009259259</c:v>
                </c:pt>
                <c:pt idx="392">
                  <c:v>43041.696481481478</c:v>
                </c:pt>
                <c:pt idx="393">
                  <c:v>43041.699953703705</c:v>
                </c:pt>
                <c:pt idx="394">
                  <c:v>43041.703425925924</c:v>
                </c:pt>
                <c:pt idx="395">
                  <c:v>43041.70689814815</c:v>
                </c:pt>
                <c:pt idx="396">
                  <c:v>43041.710370370369</c:v>
                </c:pt>
                <c:pt idx="397">
                  <c:v>43041.713842592595</c:v>
                </c:pt>
                <c:pt idx="398">
                  <c:v>43041.717314814814</c:v>
                </c:pt>
                <c:pt idx="399">
                  <c:v>43041.72078703704</c:v>
                </c:pt>
                <c:pt idx="400">
                  <c:v>43041.724259259259</c:v>
                </c:pt>
                <c:pt idx="401">
                  <c:v>43041.727731481478</c:v>
                </c:pt>
                <c:pt idx="402">
                  <c:v>43041.731203703705</c:v>
                </c:pt>
                <c:pt idx="403">
                  <c:v>43041.734675925924</c:v>
                </c:pt>
                <c:pt idx="404">
                  <c:v>43041.73814814815</c:v>
                </c:pt>
                <c:pt idx="405">
                  <c:v>43041.741620370369</c:v>
                </c:pt>
                <c:pt idx="406">
                  <c:v>43041.745092592595</c:v>
                </c:pt>
                <c:pt idx="407">
                  <c:v>43041.748564814814</c:v>
                </c:pt>
                <c:pt idx="408">
                  <c:v>43041.75203703704</c:v>
                </c:pt>
                <c:pt idx="409">
                  <c:v>43041.755509259259</c:v>
                </c:pt>
                <c:pt idx="410">
                  <c:v>43041.758981481478</c:v>
                </c:pt>
                <c:pt idx="411">
                  <c:v>43041.762453703705</c:v>
                </c:pt>
                <c:pt idx="412">
                  <c:v>43041.765925925924</c:v>
                </c:pt>
                <c:pt idx="413">
                  <c:v>43041.76939814815</c:v>
                </c:pt>
                <c:pt idx="414">
                  <c:v>43041.772870370369</c:v>
                </c:pt>
                <c:pt idx="415">
                  <c:v>43041.776342592595</c:v>
                </c:pt>
                <c:pt idx="416">
                  <c:v>43041.779814814814</c:v>
                </c:pt>
                <c:pt idx="417">
                  <c:v>43041.78328703704</c:v>
                </c:pt>
                <c:pt idx="418">
                  <c:v>43041.786759259259</c:v>
                </c:pt>
                <c:pt idx="419">
                  <c:v>43041.790231481478</c:v>
                </c:pt>
                <c:pt idx="420">
                  <c:v>43041.793703703705</c:v>
                </c:pt>
                <c:pt idx="421">
                  <c:v>43041.797175925924</c:v>
                </c:pt>
                <c:pt idx="422">
                  <c:v>43041.80064814815</c:v>
                </c:pt>
                <c:pt idx="423">
                  <c:v>43041.804120370369</c:v>
                </c:pt>
                <c:pt idx="424">
                  <c:v>43041.807592592595</c:v>
                </c:pt>
                <c:pt idx="425">
                  <c:v>43041.811064814814</c:v>
                </c:pt>
                <c:pt idx="426">
                  <c:v>43041.81453703704</c:v>
                </c:pt>
                <c:pt idx="427">
                  <c:v>43041.818009259259</c:v>
                </c:pt>
                <c:pt idx="428">
                  <c:v>43041.821481481478</c:v>
                </c:pt>
                <c:pt idx="429">
                  <c:v>43041.824953703705</c:v>
                </c:pt>
                <c:pt idx="430">
                  <c:v>43041.828425925924</c:v>
                </c:pt>
                <c:pt idx="431">
                  <c:v>43041.83189814815</c:v>
                </c:pt>
                <c:pt idx="432">
                  <c:v>43041.835370370369</c:v>
                </c:pt>
                <c:pt idx="433">
                  <c:v>43041.838842592595</c:v>
                </c:pt>
                <c:pt idx="434">
                  <c:v>43041.842314814814</c:v>
                </c:pt>
                <c:pt idx="435">
                  <c:v>43041.84578703704</c:v>
                </c:pt>
                <c:pt idx="436">
                  <c:v>43041.849259259259</c:v>
                </c:pt>
                <c:pt idx="437">
                  <c:v>43041.852731481478</c:v>
                </c:pt>
                <c:pt idx="438">
                  <c:v>43041.856203703705</c:v>
                </c:pt>
                <c:pt idx="439">
                  <c:v>43041.859675925924</c:v>
                </c:pt>
                <c:pt idx="440">
                  <c:v>43041.86314814815</c:v>
                </c:pt>
                <c:pt idx="441">
                  <c:v>43041.866620370369</c:v>
                </c:pt>
                <c:pt idx="442">
                  <c:v>43041.870092592595</c:v>
                </c:pt>
                <c:pt idx="443">
                  <c:v>43041.873564814814</c:v>
                </c:pt>
                <c:pt idx="444">
                  <c:v>43041.87703703704</c:v>
                </c:pt>
                <c:pt idx="445">
                  <c:v>43041.880509259259</c:v>
                </c:pt>
                <c:pt idx="446">
                  <c:v>43041.883981481478</c:v>
                </c:pt>
                <c:pt idx="447">
                  <c:v>43041.887453703705</c:v>
                </c:pt>
                <c:pt idx="448">
                  <c:v>43041.890925925924</c:v>
                </c:pt>
                <c:pt idx="449">
                  <c:v>43041.89439814815</c:v>
                </c:pt>
                <c:pt idx="450">
                  <c:v>43041.897870370369</c:v>
                </c:pt>
                <c:pt idx="451">
                  <c:v>43041.901342592595</c:v>
                </c:pt>
                <c:pt idx="452">
                  <c:v>43041.904814814814</c:v>
                </c:pt>
                <c:pt idx="453">
                  <c:v>43041.90828703704</c:v>
                </c:pt>
                <c:pt idx="454">
                  <c:v>43041.911759259259</c:v>
                </c:pt>
                <c:pt idx="455">
                  <c:v>43041.915231481478</c:v>
                </c:pt>
                <c:pt idx="456">
                  <c:v>43041.918703703705</c:v>
                </c:pt>
                <c:pt idx="457">
                  <c:v>43041.922175925924</c:v>
                </c:pt>
                <c:pt idx="458">
                  <c:v>43041.92564814815</c:v>
                </c:pt>
                <c:pt idx="459">
                  <c:v>43041.929120370369</c:v>
                </c:pt>
                <c:pt idx="460">
                  <c:v>43041.932592592595</c:v>
                </c:pt>
                <c:pt idx="461">
                  <c:v>43041.936064814814</c:v>
                </c:pt>
                <c:pt idx="462">
                  <c:v>43041.93953703704</c:v>
                </c:pt>
                <c:pt idx="463">
                  <c:v>43041.943009259259</c:v>
                </c:pt>
                <c:pt idx="464">
                  <c:v>43041.946481481478</c:v>
                </c:pt>
                <c:pt idx="465">
                  <c:v>43041.949953703705</c:v>
                </c:pt>
                <c:pt idx="466">
                  <c:v>43041.953425925924</c:v>
                </c:pt>
                <c:pt idx="467">
                  <c:v>43041.95689814815</c:v>
                </c:pt>
                <c:pt idx="468">
                  <c:v>43041.960370370369</c:v>
                </c:pt>
                <c:pt idx="469">
                  <c:v>43041.963842592595</c:v>
                </c:pt>
                <c:pt idx="470">
                  <c:v>43041.967314814814</c:v>
                </c:pt>
                <c:pt idx="471">
                  <c:v>43041.97078703704</c:v>
                </c:pt>
                <c:pt idx="472">
                  <c:v>43041.974259259259</c:v>
                </c:pt>
                <c:pt idx="473">
                  <c:v>43041.977731481478</c:v>
                </c:pt>
                <c:pt idx="474">
                  <c:v>43041.981203703705</c:v>
                </c:pt>
                <c:pt idx="475">
                  <c:v>43041.984675925924</c:v>
                </c:pt>
                <c:pt idx="476">
                  <c:v>43041.98814814815</c:v>
                </c:pt>
                <c:pt idx="477">
                  <c:v>43041.991620370369</c:v>
                </c:pt>
                <c:pt idx="478">
                  <c:v>43041.995092592595</c:v>
                </c:pt>
                <c:pt idx="479">
                  <c:v>43041.998564814814</c:v>
                </c:pt>
                <c:pt idx="480">
                  <c:v>43042.00203703704</c:v>
                </c:pt>
                <c:pt idx="481">
                  <c:v>43042.005509259259</c:v>
                </c:pt>
                <c:pt idx="482">
                  <c:v>43042.008981481478</c:v>
                </c:pt>
                <c:pt idx="483">
                  <c:v>43042.012453703705</c:v>
                </c:pt>
                <c:pt idx="484">
                  <c:v>43042.015925925924</c:v>
                </c:pt>
                <c:pt idx="485">
                  <c:v>43042.01939814815</c:v>
                </c:pt>
                <c:pt idx="486">
                  <c:v>43042.022870370369</c:v>
                </c:pt>
                <c:pt idx="487">
                  <c:v>43042.026342592595</c:v>
                </c:pt>
                <c:pt idx="488">
                  <c:v>43042.029814814814</c:v>
                </c:pt>
                <c:pt idx="489">
                  <c:v>43042.03328703704</c:v>
                </c:pt>
                <c:pt idx="490">
                  <c:v>43042.036759259259</c:v>
                </c:pt>
                <c:pt idx="491">
                  <c:v>43042.040231481478</c:v>
                </c:pt>
                <c:pt idx="492">
                  <c:v>43042.043703703705</c:v>
                </c:pt>
                <c:pt idx="493">
                  <c:v>43042.047175925924</c:v>
                </c:pt>
                <c:pt idx="494">
                  <c:v>43042.05064814815</c:v>
                </c:pt>
                <c:pt idx="495">
                  <c:v>43042.054120370369</c:v>
                </c:pt>
                <c:pt idx="496">
                  <c:v>43042.057592592595</c:v>
                </c:pt>
                <c:pt idx="497">
                  <c:v>43042.061064814814</c:v>
                </c:pt>
                <c:pt idx="498">
                  <c:v>43042.06453703704</c:v>
                </c:pt>
                <c:pt idx="499">
                  <c:v>43042.068009259259</c:v>
                </c:pt>
                <c:pt idx="500">
                  <c:v>43042.071481481478</c:v>
                </c:pt>
                <c:pt idx="501">
                  <c:v>43042.074953703705</c:v>
                </c:pt>
                <c:pt idx="502">
                  <c:v>43042.078425925924</c:v>
                </c:pt>
                <c:pt idx="503">
                  <c:v>43042.08189814815</c:v>
                </c:pt>
                <c:pt idx="504">
                  <c:v>43042.085370370369</c:v>
                </c:pt>
                <c:pt idx="505">
                  <c:v>43042.088842592595</c:v>
                </c:pt>
                <c:pt idx="506">
                  <c:v>43042.092314814814</c:v>
                </c:pt>
                <c:pt idx="507">
                  <c:v>43042.09578703704</c:v>
                </c:pt>
                <c:pt idx="508">
                  <c:v>43042.099259259259</c:v>
                </c:pt>
                <c:pt idx="509">
                  <c:v>43042.102731481478</c:v>
                </c:pt>
                <c:pt idx="510">
                  <c:v>43042.106203703705</c:v>
                </c:pt>
                <c:pt idx="511">
                  <c:v>43042.109675925924</c:v>
                </c:pt>
                <c:pt idx="512">
                  <c:v>43042.11314814815</c:v>
                </c:pt>
                <c:pt idx="513">
                  <c:v>43042.116620370369</c:v>
                </c:pt>
                <c:pt idx="514">
                  <c:v>43042.120092592595</c:v>
                </c:pt>
                <c:pt idx="515">
                  <c:v>43042.123564814814</c:v>
                </c:pt>
                <c:pt idx="516">
                  <c:v>43042.12703703704</c:v>
                </c:pt>
                <c:pt idx="517">
                  <c:v>43042.130509259259</c:v>
                </c:pt>
                <c:pt idx="518">
                  <c:v>43042.133981481478</c:v>
                </c:pt>
                <c:pt idx="519">
                  <c:v>43042.137453703705</c:v>
                </c:pt>
                <c:pt idx="520">
                  <c:v>43042.140925925924</c:v>
                </c:pt>
                <c:pt idx="521">
                  <c:v>43042.14439814815</c:v>
                </c:pt>
                <c:pt idx="522">
                  <c:v>43042.147870370369</c:v>
                </c:pt>
                <c:pt idx="523">
                  <c:v>43042.151342592595</c:v>
                </c:pt>
                <c:pt idx="524">
                  <c:v>43042.154814814814</c:v>
                </c:pt>
                <c:pt idx="525">
                  <c:v>43042.15828703704</c:v>
                </c:pt>
                <c:pt idx="526">
                  <c:v>43042.161759259259</c:v>
                </c:pt>
                <c:pt idx="527">
                  <c:v>43042.165231481478</c:v>
                </c:pt>
                <c:pt idx="528">
                  <c:v>43042.168703703705</c:v>
                </c:pt>
                <c:pt idx="529">
                  <c:v>43042.172175925924</c:v>
                </c:pt>
                <c:pt idx="530">
                  <c:v>43042.17564814815</c:v>
                </c:pt>
                <c:pt idx="531">
                  <c:v>43042.179120370369</c:v>
                </c:pt>
                <c:pt idx="532">
                  <c:v>43042.182592592595</c:v>
                </c:pt>
                <c:pt idx="533">
                  <c:v>43042.186064814814</c:v>
                </c:pt>
                <c:pt idx="534">
                  <c:v>43042.18953703704</c:v>
                </c:pt>
                <c:pt idx="535">
                  <c:v>43042.193009259259</c:v>
                </c:pt>
                <c:pt idx="536">
                  <c:v>43042.196481481478</c:v>
                </c:pt>
                <c:pt idx="537">
                  <c:v>43042.199953703705</c:v>
                </c:pt>
                <c:pt idx="538">
                  <c:v>43042.203425925924</c:v>
                </c:pt>
                <c:pt idx="539">
                  <c:v>43042.20689814815</c:v>
                </c:pt>
                <c:pt idx="540">
                  <c:v>43042.210370370369</c:v>
                </c:pt>
                <c:pt idx="541">
                  <c:v>43042.213842592595</c:v>
                </c:pt>
                <c:pt idx="542">
                  <c:v>43042.217314814814</c:v>
                </c:pt>
                <c:pt idx="543">
                  <c:v>43042.22078703704</c:v>
                </c:pt>
                <c:pt idx="544">
                  <c:v>43042.224259259259</c:v>
                </c:pt>
                <c:pt idx="545">
                  <c:v>43042.227731481478</c:v>
                </c:pt>
                <c:pt idx="546">
                  <c:v>43042.231203703705</c:v>
                </c:pt>
                <c:pt idx="547">
                  <c:v>43042.234675925924</c:v>
                </c:pt>
                <c:pt idx="548">
                  <c:v>43042.23814814815</c:v>
                </c:pt>
                <c:pt idx="549">
                  <c:v>43042.241620370369</c:v>
                </c:pt>
                <c:pt idx="550">
                  <c:v>43042.245092592595</c:v>
                </c:pt>
                <c:pt idx="551">
                  <c:v>43042.248564814814</c:v>
                </c:pt>
                <c:pt idx="552">
                  <c:v>43042.25203703704</c:v>
                </c:pt>
                <c:pt idx="553">
                  <c:v>43042.255509259259</c:v>
                </c:pt>
                <c:pt idx="554">
                  <c:v>43042.258981481478</c:v>
                </c:pt>
                <c:pt idx="555">
                  <c:v>43042.262453703705</c:v>
                </c:pt>
                <c:pt idx="556">
                  <c:v>43042.265925925924</c:v>
                </c:pt>
                <c:pt idx="557">
                  <c:v>43042.26939814815</c:v>
                </c:pt>
                <c:pt idx="558">
                  <c:v>43042.272870370369</c:v>
                </c:pt>
                <c:pt idx="559">
                  <c:v>43042.276342592595</c:v>
                </c:pt>
                <c:pt idx="560">
                  <c:v>43042.279814814814</c:v>
                </c:pt>
                <c:pt idx="561">
                  <c:v>43042.28328703704</c:v>
                </c:pt>
                <c:pt idx="562">
                  <c:v>43042.286759259259</c:v>
                </c:pt>
                <c:pt idx="563">
                  <c:v>43042.290231481478</c:v>
                </c:pt>
                <c:pt idx="564">
                  <c:v>43042.293703703705</c:v>
                </c:pt>
                <c:pt idx="565">
                  <c:v>43042.297175925924</c:v>
                </c:pt>
                <c:pt idx="566">
                  <c:v>43042.30064814815</c:v>
                </c:pt>
                <c:pt idx="567">
                  <c:v>43042.304120370369</c:v>
                </c:pt>
                <c:pt idx="568">
                  <c:v>43042.307592592595</c:v>
                </c:pt>
                <c:pt idx="569">
                  <c:v>43042.311064814814</c:v>
                </c:pt>
                <c:pt idx="570">
                  <c:v>43042.31453703704</c:v>
                </c:pt>
                <c:pt idx="571">
                  <c:v>43042.318009259259</c:v>
                </c:pt>
                <c:pt idx="572">
                  <c:v>43042.321481481478</c:v>
                </c:pt>
                <c:pt idx="573">
                  <c:v>43042.324953703705</c:v>
                </c:pt>
                <c:pt idx="574">
                  <c:v>43042.328425925924</c:v>
                </c:pt>
                <c:pt idx="575">
                  <c:v>43042.33189814815</c:v>
                </c:pt>
                <c:pt idx="576">
                  <c:v>43042.335370370369</c:v>
                </c:pt>
                <c:pt idx="577">
                  <c:v>43042.338842592595</c:v>
                </c:pt>
                <c:pt idx="578">
                  <c:v>43042.342314814814</c:v>
                </c:pt>
                <c:pt idx="579">
                  <c:v>43042.34578703704</c:v>
                </c:pt>
                <c:pt idx="580">
                  <c:v>43042.349259259259</c:v>
                </c:pt>
                <c:pt idx="581">
                  <c:v>43042.352731481478</c:v>
                </c:pt>
                <c:pt idx="582">
                  <c:v>43042.356203703705</c:v>
                </c:pt>
                <c:pt idx="583">
                  <c:v>43042.359675925924</c:v>
                </c:pt>
                <c:pt idx="584">
                  <c:v>43042.36314814815</c:v>
                </c:pt>
                <c:pt idx="585">
                  <c:v>43042.366620370369</c:v>
                </c:pt>
                <c:pt idx="586">
                  <c:v>43042.370092592595</c:v>
                </c:pt>
                <c:pt idx="587">
                  <c:v>43042.373564814814</c:v>
                </c:pt>
                <c:pt idx="588">
                  <c:v>43042.37703703704</c:v>
                </c:pt>
                <c:pt idx="589">
                  <c:v>43042.380509259259</c:v>
                </c:pt>
                <c:pt idx="590">
                  <c:v>43042.383981481478</c:v>
                </c:pt>
                <c:pt idx="591">
                  <c:v>43042.387453703705</c:v>
                </c:pt>
                <c:pt idx="592">
                  <c:v>43042.390925925924</c:v>
                </c:pt>
                <c:pt idx="593">
                  <c:v>43042.39439814815</c:v>
                </c:pt>
                <c:pt idx="594">
                  <c:v>43042.397870370369</c:v>
                </c:pt>
                <c:pt idx="595">
                  <c:v>43042.401342592595</c:v>
                </c:pt>
                <c:pt idx="596">
                  <c:v>43042.404814814814</c:v>
                </c:pt>
                <c:pt idx="597">
                  <c:v>43042.40828703704</c:v>
                </c:pt>
                <c:pt idx="598">
                  <c:v>43042.411759259259</c:v>
                </c:pt>
                <c:pt idx="599">
                  <c:v>43042.415231481478</c:v>
                </c:pt>
                <c:pt idx="600">
                  <c:v>43042.418703703705</c:v>
                </c:pt>
                <c:pt idx="601">
                  <c:v>43042.422175925924</c:v>
                </c:pt>
                <c:pt idx="602">
                  <c:v>43042.42564814815</c:v>
                </c:pt>
                <c:pt idx="603">
                  <c:v>43042.429120370369</c:v>
                </c:pt>
                <c:pt idx="604">
                  <c:v>43042.432592592595</c:v>
                </c:pt>
                <c:pt idx="605">
                  <c:v>43042.436064814814</c:v>
                </c:pt>
                <c:pt idx="606">
                  <c:v>43042.43953703704</c:v>
                </c:pt>
                <c:pt idx="607">
                  <c:v>43042.443009259259</c:v>
                </c:pt>
                <c:pt idx="608">
                  <c:v>43042.446481481478</c:v>
                </c:pt>
                <c:pt idx="609">
                  <c:v>43042.449953703705</c:v>
                </c:pt>
                <c:pt idx="610">
                  <c:v>43042.453425925924</c:v>
                </c:pt>
                <c:pt idx="611">
                  <c:v>43042.45689814815</c:v>
                </c:pt>
                <c:pt idx="612">
                  <c:v>43042.460370370369</c:v>
                </c:pt>
                <c:pt idx="613">
                  <c:v>43042.463842592595</c:v>
                </c:pt>
                <c:pt idx="614">
                  <c:v>43042.467314814814</c:v>
                </c:pt>
                <c:pt idx="615">
                  <c:v>43042.47078703704</c:v>
                </c:pt>
                <c:pt idx="616">
                  <c:v>43042.474259259259</c:v>
                </c:pt>
                <c:pt idx="617">
                  <c:v>43042.477731481478</c:v>
                </c:pt>
                <c:pt idx="618">
                  <c:v>43042.481203703705</c:v>
                </c:pt>
                <c:pt idx="619">
                  <c:v>43042.484675925924</c:v>
                </c:pt>
                <c:pt idx="620">
                  <c:v>43042.48814814815</c:v>
                </c:pt>
                <c:pt idx="621">
                  <c:v>43042.491620370369</c:v>
                </c:pt>
                <c:pt idx="622">
                  <c:v>43042.495092592595</c:v>
                </c:pt>
                <c:pt idx="623">
                  <c:v>43042.498564814814</c:v>
                </c:pt>
                <c:pt idx="624">
                  <c:v>43042.50203703704</c:v>
                </c:pt>
                <c:pt idx="625">
                  <c:v>43042.505509259259</c:v>
                </c:pt>
                <c:pt idx="626">
                  <c:v>43042.508981481478</c:v>
                </c:pt>
                <c:pt idx="627">
                  <c:v>43042.512453703705</c:v>
                </c:pt>
                <c:pt idx="628">
                  <c:v>43042.515925925924</c:v>
                </c:pt>
                <c:pt idx="629">
                  <c:v>43042.51939814815</c:v>
                </c:pt>
                <c:pt idx="630">
                  <c:v>43042.522870370369</c:v>
                </c:pt>
                <c:pt idx="631">
                  <c:v>43042.526342592595</c:v>
                </c:pt>
                <c:pt idx="632">
                  <c:v>43042.529814814814</c:v>
                </c:pt>
                <c:pt idx="633">
                  <c:v>43042.53328703704</c:v>
                </c:pt>
                <c:pt idx="634">
                  <c:v>43042.536759259259</c:v>
                </c:pt>
                <c:pt idx="635">
                  <c:v>43042.540231481478</c:v>
                </c:pt>
                <c:pt idx="636">
                  <c:v>43042.543703703705</c:v>
                </c:pt>
                <c:pt idx="637">
                  <c:v>43042.547175925924</c:v>
                </c:pt>
                <c:pt idx="638">
                  <c:v>43042.55064814815</c:v>
                </c:pt>
                <c:pt idx="639">
                  <c:v>43042.554120370369</c:v>
                </c:pt>
                <c:pt idx="640">
                  <c:v>43042.557592592595</c:v>
                </c:pt>
                <c:pt idx="641">
                  <c:v>43042.561064814814</c:v>
                </c:pt>
                <c:pt idx="642">
                  <c:v>43042.56453703704</c:v>
                </c:pt>
                <c:pt idx="643">
                  <c:v>43042.568009259259</c:v>
                </c:pt>
                <c:pt idx="644">
                  <c:v>43042.571481481478</c:v>
                </c:pt>
                <c:pt idx="645">
                  <c:v>43042.574953703705</c:v>
                </c:pt>
                <c:pt idx="646">
                  <c:v>43042.578425925924</c:v>
                </c:pt>
                <c:pt idx="647">
                  <c:v>43042.58189814815</c:v>
                </c:pt>
                <c:pt idx="648">
                  <c:v>43042.585370370369</c:v>
                </c:pt>
                <c:pt idx="649">
                  <c:v>43042.588842592595</c:v>
                </c:pt>
                <c:pt idx="650">
                  <c:v>43042.592314814814</c:v>
                </c:pt>
                <c:pt idx="651">
                  <c:v>43042.59578703704</c:v>
                </c:pt>
                <c:pt idx="652">
                  <c:v>43042.599259259259</c:v>
                </c:pt>
                <c:pt idx="653">
                  <c:v>43042.602731481478</c:v>
                </c:pt>
                <c:pt idx="654">
                  <c:v>43042.606203703705</c:v>
                </c:pt>
                <c:pt idx="655">
                  <c:v>43042.609675925924</c:v>
                </c:pt>
                <c:pt idx="656">
                  <c:v>43042.61314814815</c:v>
                </c:pt>
                <c:pt idx="657">
                  <c:v>43042.616620370369</c:v>
                </c:pt>
                <c:pt idx="658">
                  <c:v>43042.620092592595</c:v>
                </c:pt>
                <c:pt idx="659">
                  <c:v>43042.623564814814</c:v>
                </c:pt>
                <c:pt idx="660">
                  <c:v>43042.62703703704</c:v>
                </c:pt>
                <c:pt idx="661">
                  <c:v>43042.630509259259</c:v>
                </c:pt>
                <c:pt idx="662">
                  <c:v>43042.633981481478</c:v>
                </c:pt>
                <c:pt idx="663">
                  <c:v>43042.637453703705</c:v>
                </c:pt>
                <c:pt idx="664">
                  <c:v>43042.640925925924</c:v>
                </c:pt>
                <c:pt idx="665">
                  <c:v>43042.64439814815</c:v>
                </c:pt>
                <c:pt idx="666">
                  <c:v>43042.647870370369</c:v>
                </c:pt>
                <c:pt idx="667">
                  <c:v>43042.651342592595</c:v>
                </c:pt>
                <c:pt idx="668">
                  <c:v>43042.654814814814</c:v>
                </c:pt>
                <c:pt idx="669">
                  <c:v>43042.65828703704</c:v>
                </c:pt>
                <c:pt idx="670">
                  <c:v>43042.661759259259</c:v>
                </c:pt>
                <c:pt idx="671">
                  <c:v>43042.665231481478</c:v>
                </c:pt>
                <c:pt idx="672">
                  <c:v>43042.668703703705</c:v>
                </c:pt>
                <c:pt idx="673">
                  <c:v>43042.672175925924</c:v>
                </c:pt>
                <c:pt idx="674">
                  <c:v>43042.67564814815</c:v>
                </c:pt>
                <c:pt idx="675">
                  <c:v>43042.679120370369</c:v>
                </c:pt>
                <c:pt idx="676">
                  <c:v>43042.682592592595</c:v>
                </c:pt>
                <c:pt idx="677">
                  <c:v>43042.686064814814</c:v>
                </c:pt>
                <c:pt idx="678">
                  <c:v>43042.68953703704</c:v>
                </c:pt>
                <c:pt idx="679">
                  <c:v>43042.693009259259</c:v>
                </c:pt>
                <c:pt idx="680">
                  <c:v>43042.696481481478</c:v>
                </c:pt>
                <c:pt idx="681">
                  <c:v>43042.699953703705</c:v>
                </c:pt>
                <c:pt idx="682">
                  <c:v>43042.703425925924</c:v>
                </c:pt>
                <c:pt idx="683">
                  <c:v>43042.70689814815</c:v>
                </c:pt>
                <c:pt idx="684">
                  <c:v>43042.710370370369</c:v>
                </c:pt>
                <c:pt idx="685">
                  <c:v>43042.713842592595</c:v>
                </c:pt>
                <c:pt idx="686">
                  <c:v>43042.717314814814</c:v>
                </c:pt>
                <c:pt idx="687">
                  <c:v>43042.72078703704</c:v>
                </c:pt>
                <c:pt idx="688">
                  <c:v>43042.724259259259</c:v>
                </c:pt>
                <c:pt idx="689">
                  <c:v>43042.727731481478</c:v>
                </c:pt>
                <c:pt idx="690">
                  <c:v>43042.731203703705</c:v>
                </c:pt>
                <c:pt idx="691">
                  <c:v>43042.734675925924</c:v>
                </c:pt>
                <c:pt idx="692">
                  <c:v>43042.73814814815</c:v>
                </c:pt>
                <c:pt idx="693">
                  <c:v>43042.741620370369</c:v>
                </c:pt>
                <c:pt idx="694">
                  <c:v>43042.745092592595</c:v>
                </c:pt>
                <c:pt idx="695">
                  <c:v>43042.748564814814</c:v>
                </c:pt>
                <c:pt idx="696">
                  <c:v>43042.75203703704</c:v>
                </c:pt>
                <c:pt idx="697">
                  <c:v>43042.755509259259</c:v>
                </c:pt>
                <c:pt idx="698">
                  <c:v>43042.758981481478</c:v>
                </c:pt>
                <c:pt idx="699">
                  <c:v>43042.762453703705</c:v>
                </c:pt>
                <c:pt idx="700">
                  <c:v>43042.765925925924</c:v>
                </c:pt>
                <c:pt idx="701">
                  <c:v>43042.76939814815</c:v>
                </c:pt>
                <c:pt idx="702">
                  <c:v>43042.772870370369</c:v>
                </c:pt>
                <c:pt idx="703">
                  <c:v>43042.776342592595</c:v>
                </c:pt>
                <c:pt idx="704">
                  <c:v>43042.779814814814</c:v>
                </c:pt>
                <c:pt idx="705">
                  <c:v>43042.78328703704</c:v>
                </c:pt>
                <c:pt idx="706">
                  <c:v>43042.786759259259</c:v>
                </c:pt>
                <c:pt idx="707">
                  <c:v>43042.790231481478</c:v>
                </c:pt>
                <c:pt idx="708">
                  <c:v>43042.793703703705</c:v>
                </c:pt>
                <c:pt idx="709">
                  <c:v>43042.797175925924</c:v>
                </c:pt>
                <c:pt idx="710">
                  <c:v>43042.80064814815</c:v>
                </c:pt>
                <c:pt idx="711">
                  <c:v>43042.804120370369</c:v>
                </c:pt>
                <c:pt idx="712">
                  <c:v>43042.807592592595</c:v>
                </c:pt>
                <c:pt idx="713">
                  <c:v>43042.811064814814</c:v>
                </c:pt>
                <c:pt idx="714">
                  <c:v>43042.81453703704</c:v>
                </c:pt>
                <c:pt idx="715">
                  <c:v>43042.818009259259</c:v>
                </c:pt>
                <c:pt idx="716">
                  <c:v>43042.821481481478</c:v>
                </c:pt>
                <c:pt idx="717">
                  <c:v>43042.824953703705</c:v>
                </c:pt>
                <c:pt idx="718">
                  <c:v>43042.828425925924</c:v>
                </c:pt>
                <c:pt idx="719">
                  <c:v>43042.83189814815</c:v>
                </c:pt>
                <c:pt idx="720">
                  <c:v>43042.835370370369</c:v>
                </c:pt>
                <c:pt idx="721">
                  <c:v>43042.838842592595</c:v>
                </c:pt>
                <c:pt idx="722">
                  <c:v>43042.842314814814</c:v>
                </c:pt>
                <c:pt idx="723">
                  <c:v>43042.84578703704</c:v>
                </c:pt>
                <c:pt idx="724">
                  <c:v>43042.849259259259</c:v>
                </c:pt>
                <c:pt idx="725">
                  <c:v>43042.852731481478</c:v>
                </c:pt>
                <c:pt idx="726">
                  <c:v>43042.856203703705</c:v>
                </c:pt>
                <c:pt idx="727">
                  <c:v>43042.859675925924</c:v>
                </c:pt>
                <c:pt idx="728">
                  <c:v>43042.86314814815</c:v>
                </c:pt>
                <c:pt idx="729">
                  <c:v>43042.866620370369</c:v>
                </c:pt>
                <c:pt idx="730">
                  <c:v>43042.870092592595</c:v>
                </c:pt>
                <c:pt idx="731">
                  <c:v>43042.873564814814</c:v>
                </c:pt>
                <c:pt idx="732">
                  <c:v>43042.87703703704</c:v>
                </c:pt>
                <c:pt idx="733">
                  <c:v>43042.880509259259</c:v>
                </c:pt>
                <c:pt idx="734">
                  <c:v>43042.883981481478</c:v>
                </c:pt>
                <c:pt idx="735">
                  <c:v>43042.887453703705</c:v>
                </c:pt>
                <c:pt idx="736">
                  <c:v>43042.890925925924</c:v>
                </c:pt>
                <c:pt idx="737">
                  <c:v>43042.89439814815</c:v>
                </c:pt>
                <c:pt idx="738">
                  <c:v>43042.897870370369</c:v>
                </c:pt>
                <c:pt idx="739">
                  <c:v>43042.901342592595</c:v>
                </c:pt>
                <c:pt idx="740">
                  <c:v>43042.904814814814</c:v>
                </c:pt>
                <c:pt idx="741">
                  <c:v>43042.90828703704</c:v>
                </c:pt>
                <c:pt idx="742">
                  <c:v>43042.911759259259</c:v>
                </c:pt>
                <c:pt idx="743">
                  <c:v>43042.915231481478</c:v>
                </c:pt>
                <c:pt idx="744">
                  <c:v>43042.918703703705</c:v>
                </c:pt>
                <c:pt idx="745">
                  <c:v>43042.922175925924</c:v>
                </c:pt>
                <c:pt idx="746">
                  <c:v>43042.92564814815</c:v>
                </c:pt>
                <c:pt idx="747">
                  <c:v>43042.929120370369</c:v>
                </c:pt>
                <c:pt idx="748">
                  <c:v>43042.932592592595</c:v>
                </c:pt>
                <c:pt idx="749">
                  <c:v>43042.936064814814</c:v>
                </c:pt>
                <c:pt idx="750">
                  <c:v>43042.93953703704</c:v>
                </c:pt>
                <c:pt idx="751">
                  <c:v>43042.943009259259</c:v>
                </c:pt>
                <c:pt idx="752">
                  <c:v>43042.946481481478</c:v>
                </c:pt>
                <c:pt idx="753">
                  <c:v>43042.949953703705</c:v>
                </c:pt>
                <c:pt idx="754">
                  <c:v>43042.953425925924</c:v>
                </c:pt>
                <c:pt idx="755">
                  <c:v>43042.95689814815</c:v>
                </c:pt>
                <c:pt idx="756">
                  <c:v>43042.960370370369</c:v>
                </c:pt>
                <c:pt idx="757">
                  <c:v>43042.963842592595</c:v>
                </c:pt>
                <c:pt idx="758">
                  <c:v>43042.967314814814</c:v>
                </c:pt>
                <c:pt idx="759">
                  <c:v>43042.97078703704</c:v>
                </c:pt>
                <c:pt idx="760">
                  <c:v>43042.974259259259</c:v>
                </c:pt>
                <c:pt idx="761">
                  <c:v>43042.977731481478</c:v>
                </c:pt>
                <c:pt idx="762">
                  <c:v>43042.981203703705</c:v>
                </c:pt>
                <c:pt idx="763">
                  <c:v>43042.984675925924</c:v>
                </c:pt>
                <c:pt idx="764">
                  <c:v>43042.98814814815</c:v>
                </c:pt>
                <c:pt idx="765">
                  <c:v>43042.991620370369</c:v>
                </c:pt>
                <c:pt idx="766">
                  <c:v>43042.995092592595</c:v>
                </c:pt>
                <c:pt idx="767">
                  <c:v>43042.998564814814</c:v>
                </c:pt>
                <c:pt idx="768">
                  <c:v>43043.00203703704</c:v>
                </c:pt>
                <c:pt idx="769">
                  <c:v>43043.005509259259</c:v>
                </c:pt>
                <c:pt idx="770">
                  <c:v>43043.008981481478</c:v>
                </c:pt>
                <c:pt idx="771">
                  <c:v>43043.012453703705</c:v>
                </c:pt>
                <c:pt idx="772">
                  <c:v>43043.015925925924</c:v>
                </c:pt>
                <c:pt idx="773">
                  <c:v>43043.01939814815</c:v>
                </c:pt>
                <c:pt idx="774">
                  <c:v>43043.022870370369</c:v>
                </c:pt>
                <c:pt idx="775">
                  <c:v>43043.026342592595</c:v>
                </c:pt>
                <c:pt idx="776">
                  <c:v>43043.029814814814</c:v>
                </c:pt>
                <c:pt idx="777">
                  <c:v>43043.03328703704</c:v>
                </c:pt>
                <c:pt idx="778">
                  <c:v>43043.036759259259</c:v>
                </c:pt>
                <c:pt idx="779">
                  <c:v>43043.040231481478</c:v>
                </c:pt>
                <c:pt idx="780">
                  <c:v>43043.043703703705</c:v>
                </c:pt>
                <c:pt idx="781">
                  <c:v>43043.047175925924</c:v>
                </c:pt>
                <c:pt idx="782">
                  <c:v>43043.05064814815</c:v>
                </c:pt>
                <c:pt idx="783">
                  <c:v>43043.054120370369</c:v>
                </c:pt>
                <c:pt idx="784">
                  <c:v>43043.057592592595</c:v>
                </c:pt>
                <c:pt idx="785">
                  <c:v>43043.061064814814</c:v>
                </c:pt>
                <c:pt idx="786">
                  <c:v>43043.06453703704</c:v>
                </c:pt>
                <c:pt idx="787">
                  <c:v>43043.068009259259</c:v>
                </c:pt>
                <c:pt idx="788">
                  <c:v>43043.071481481478</c:v>
                </c:pt>
                <c:pt idx="789">
                  <c:v>43043.074953703705</c:v>
                </c:pt>
                <c:pt idx="790">
                  <c:v>43043.078425925924</c:v>
                </c:pt>
                <c:pt idx="791">
                  <c:v>43043.08189814815</c:v>
                </c:pt>
                <c:pt idx="792">
                  <c:v>43043.085370370369</c:v>
                </c:pt>
                <c:pt idx="793">
                  <c:v>43043.088842592595</c:v>
                </c:pt>
                <c:pt idx="794">
                  <c:v>43043.092314814814</c:v>
                </c:pt>
                <c:pt idx="795">
                  <c:v>43043.09578703704</c:v>
                </c:pt>
                <c:pt idx="796">
                  <c:v>43043.099259259259</c:v>
                </c:pt>
                <c:pt idx="797">
                  <c:v>43043.102731481478</c:v>
                </c:pt>
                <c:pt idx="798">
                  <c:v>43043.106203703705</c:v>
                </c:pt>
                <c:pt idx="799">
                  <c:v>43043.109675925924</c:v>
                </c:pt>
                <c:pt idx="800">
                  <c:v>43043.11314814815</c:v>
                </c:pt>
                <c:pt idx="801">
                  <c:v>43043.116620370369</c:v>
                </c:pt>
                <c:pt idx="802">
                  <c:v>43043.120092592595</c:v>
                </c:pt>
                <c:pt idx="803">
                  <c:v>43043.123564814814</c:v>
                </c:pt>
                <c:pt idx="804">
                  <c:v>43043.12703703704</c:v>
                </c:pt>
                <c:pt idx="805">
                  <c:v>43043.130509259259</c:v>
                </c:pt>
                <c:pt idx="806">
                  <c:v>43043.133981481478</c:v>
                </c:pt>
                <c:pt idx="807">
                  <c:v>43043.137453703705</c:v>
                </c:pt>
                <c:pt idx="808">
                  <c:v>43043.140925925924</c:v>
                </c:pt>
                <c:pt idx="809">
                  <c:v>43043.14439814815</c:v>
                </c:pt>
                <c:pt idx="810">
                  <c:v>43043.147870370369</c:v>
                </c:pt>
                <c:pt idx="811">
                  <c:v>43043.151342592595</c:v>
                </c:pt>
                <c:pt idx="812">
                  <c:v>43043.154814814814</c:v>
                </c:pt>
                <c:pt idx="813">
                  <c:v>43043.15828703704</c:v>
                </c:pt>
                <c:pt idx="814">
                  <c:v>43043.161759259259</c:v>
                </c:pt>
                <c:pt idx="815">
                  <c:v>43043.165231481478</c:v>
                </c:pt>
                <c:pt idx="816">
                  <c:v>43043.168703703705</c:v>
                </c:pt>
                <c:pt idx="817">
                  <c:v>43043.172175925924</c:v>
                </c:pt>
                <c:pt idx="818">
                  <c:v>43043.17564814815</c:v>
                </c:pt>
                <c:pt idx="819">
                  <c:v>43043.179120370369</c:v>
                </c:pt>
                <c:pt idx="820">
                  <c:v>43043.182592592595</c:v>
                </c:pt>
                <c:pt idx="821">
                  <c:v>43043.186064814814</c:v>
                </c:pt>
                <c:pt idx="822">
                  <c:v>43043.18953703704</c:v>
                </c:pt>
                <c:pt idx="823">
                  <c:v>43043.193009259259</c:v>
                </c:pt>
                <c:pt idx="824">
                  <c:v>43043.196481481478</c:v>
                </c:pt>
                <c:pt idx="825">
                  <c:v>43043.199953703705</c:v>
                </c:pt>
                <c:pt idx="826">
                  <c:v>43043.203425925924</c:v>
                </c:pt>
                <c:pt idx="827">
                  <c:v>43043.20689814815</c:v>
                </c:pt>
                <c:pt idx="828">
                  <c:v>43043.210370370369</c:v>
                </c:pt>
                <c:pt idx="829">
                  <c:v>43043.213842592595</c:v>
                </c:pt>
                <c:pt idx="830">
                  <c:v>43043.217314814814</c:v>
                </c:pt>
                <c:pt idx="831">
                  <c:v>43043.22078703704</c:v>
                </c:pt>
                <c:pt idx="832">
                  <c:v>43043.224259259259</c:v>
                </c:pt>
                <c:pt idx="833">
                  <c:v>43043.227731481478</c:v>
                </c:pt>
                <c:pt idx="834">
                  <c:v>43043.231203703705</c:v>
                </c:pt>
                <c:pt idx="835">
                  <c:v>43043.234675925924</c:v>
                </c:pt>
                <c:pt idx="836">
                  <c:v>43043.23814814815</c:v>
                </c:pt>
                <c:pt idx="837">
                  <c:v>43043.241620370369</c:v>
                </c:pt>
                <c:pt idx="838">
                  <c:v>43043.245092592595</c:v>
                </c:pt>
                <c:pt idx="839">
                  <c:v>43043.248564814814</c:v>
                </c:pt>
                <c:pt idx="840">
                  <c:v>43043.25203703704</c:v>
                </c:pt>
                <c:pt idx="841">
                  <c:v>43043.255509259259</c:v>
                </c:pt>
                <c:pt idx="842">
                  <c:v>43043.258981481478</c:v>
                </c:pt>
                <c:pt idx="843">
                  <c:v>43043.262453703705</c:v>
                </c:pt>
                <c:pt idx="844">
                  <c:v>43043.265925925924</c:v>
                </c:pt>
                <c:pt idx="845">
                  <c:v>43043.26939814815</c:v>
                </c:pt>
                <c:pt idx="846">
                  <c:v>43043.272870370369</c:v>
                </c:pt>
                <c:pt idx="847">
                  <c:v>43043.276342592595</c:v>
                </c:pt>
                <c:pt idx="848">
                  <c:v>43043.279814814814</c:v>
                </c:pt>
                <c:pt idx="849">
                  <c:v>43043.28328703704</c:v>
                </c:pt>
                <c:pt idx="850">
                  <c:v>43043.286759259259</c:v>
                </c:pt>
                <c:pt idx="851">
                  <c:v>43043.290231481478</c:v>
                </c:pt>
                <c:pt idx="852">
                  <c:v>43043.293703703705</c:v>
                </c:pt>
                <c:pt idx="853">
                  <c:v>43043.297175925924</c:v>
                </c:pt>
                <c:pt idx="854">
                  <c:v>43043.30064814815</c:v>
                </c:pt>
                <c:pt idx="855">
                  <c:v>43043.304120370369</c:v>
                </c:pt>
                <c:pt idx="856">
                  <c:v>43043.307592592595</c:v>
                </c:pt>
                <c:pt idx="857">
                  <c:v>43043.311064814814</c:v>
                </c:pt>
                <c:pt idx="858">
                  <c:v>43043.31453703704</c:v>
                </c:pt>
                <c:pt idx="859">
                  <c:v>43043.318009259259</c:v>
                </c:pt>
                <c:pt idx="860">
                  <c:v>43043.321481481478</c:v>
                </c:pt>
                <c:pt idx="861">
                  <c:v>43043.324953703705</c:v>
                </c:pt>
                <c:pt idx="862">
                  <c:v>43043.328425925924</c:v>
                </c:pt>
                <c:pt idx="863">
                  <c:v>43043.33189814815</c:v>
                </c:pt>
                <c:pt idx="864">
                  <c:v>43043.335370370369</c:v>
                </c:pt>
                <c:pt idx="865">
                  <c:v>43043.338842592595</c:v>
                </c:pt>
                <c:pt idx="866">
                  <c:v>43043.342314814814</c:v>
                </c:pt>
                <c:pt idx="867">
                  <c:v>43043.34578703704</c:v>
                </c:pt>
                <c:pt idx="868">
                  <c:v>43043.349259259259</c:v>
                </c:pt>
                <c:pt idx="869">
                  <c:v>43043.352731481478</c:v>
                </c:pt>
                <c:pt idx="870">
                  <c:v>43043.356203703705</c:v>
                </c:pt>
                <c:pt idx="871">
                  <c:v>43043.359675925924</c:v>
                </c:pt>
                <c:pt idx="872">
                  <c:v>43043.36314814815</c:v>
                </c:pt>
                <c:pt idx="873">
                  <c:v>43043.366620370369</c:v>
                </c:pt>
                <c:pt idx="874">
                  <c:v>43043.370092592595</c:v>
                </c:pt>
                <c:pt idx="875">
                  <c:v>43043.373564814814</c:v>
                </c:pt>
                <c:pt idx="876">
                  <c:v>43043.37703703704</c:v>
                </c:pt>
                <c:pt idx="877">
                  <c:v>43043.380509259259</c:v>
                </c:pt>
                <c:pt idx="878">
                  <c:v>43043.383981481478</c:v>
                </c:pt>
                <c:pt idx="879">
                  <c:v>43043.387453703705</c:v>
                </c:pt>
                <c:pt idx="880">
                  <c:v>43043.390925925924</c:v>
                </c:pt>
                <c:pt idx="881">
                  <c:v>43043.39439814815</c:v>
                </c:pt>
                <c:pt idx="882">
                  <c:v>43043.397870370369</c:v>
                </c:pt>
                <c:pt idx="883">
                  <c:v>43043.401342592595</c:v>
                </c:pt>
                <c:pt idx="884">
                  <c:v>43043.404814814814</c:v>
                </c:pt>
                <c:pt idx="885">
                  <c:v>43043.40828703704</c:v>
                </c:pt>
                <c:pt idx="886">
                  <c:v>43043.411759259259</c:v>
                </c:pt>
                <c:pt idx="887">
                  <c:v>43043.415231481478</c:v>
                </c:pt>
                <c:pt idx="888">
                  <c:v>43043.418703703705</c:v>
                </c:pt>
                <c:pt idx="889">
                  <c:v>43043.422175925924</c:v>
                </c:pt>
                <c:pt idx="890">
                  <c:v>43043.42564814815</c:v>
                </c:pt>
                <c:pt idx="891">
                  <c:v>43043.429120370369</c:v>
                </c:pt>
                <c:pt idx="892">
                  <c:v>43043.432592592595</c:v>
                </c:pt>
                <c:pt idx="893">
                  <c:v>43043.436064814814</c:v>
                </c:pt>
                <c:pt idx="894">
                  <c:v>43043.43953703704</c:v>
                </c:pt>
                <c:pt idx="895">
                  <c:v>43043.443009259259</c:v>
                </c:pt>
                <c:pt idx="896">
                  <c:v>43043.446481481478</c:v>
                </c:pt>
                <c:pt idx="897">
                  <c:v>43043.449953703705</c:v>
                </c:pt>
                <c:pt idx="898">
                  <c:v>43043.453425925924</c:v>
                </c:pt>
                <c:pt idx="899">
                  <c:v>43043.45689814815</c:v>
                </c:pt>
                <c:pt idx="900">
                  <c:v>43043.460370370369</c:v>
                </c:pt>
                <c:pt idx="901">
                  <c:v>43043.463842592595</c:v>
                </c:pt>
                <c:pt idx="902">
                  <c:v>43043.467314814814</c:v>
                </c:pt>
                <c:pt idx="903">
                  <c:v>43043.47078703704</c:v>
                </c:pt>
                <c:pt idx="904">
                  <c:v>43043.474259259259</c:v>
                </c:pt>
                <c:pt idx="905">
                  <c:v>43043.477731481478</c:v>
                </c:pt>
                <c:pt idx="906">
                  <c:v>43043.481203703705</c:v>
                </c:pt>
                <c:pt idx="907">
                  <c:v>43043.484675925924</c:v>
                </c:pt>
                <c:pt idx="908">
                  <c:v>43043.48814814815</c:v>
                </c:pt>
                <c:pt idx="909">
                  <c:v>43043.491620370369</c:v>
                </c:pt>
                <c:pt idx="910">
                  <c:v>43043.495092592595</c:v>
                </c:pt>
                <c:pt idx="911">
                  <c:v>43043.498564814814</c:v>
                </c:pt>
                <c:pt idx="912">
                  <c:v>43043.50203703704</c:v>
                </c:pt>
                <c:pt idx="913">
                  <c:v>43043.505509259259</c:v>
                </c:pt>
                <c:pt idx="914">
                  <c:v>43043.508981481478</c:v>
                </c:pt>
                <c:pt idx="915">
                  <c:v>43043.512453703705</c:v>
                </c:pt>
                <c:pt idx="916">
                  <c:v>43043.515925925924</c:v>
                </c:pt>
                <c:pt idx="917">
                  <c:v>43043.51939814815</c:v>
                </c:pt>
                <c:pt idx="918">
                  <c:v>43043.522870370369</c:v>
                </c:pt>
                <c:pt idx="919">
                  <c:v>43043.526342592595</c:v>
                </c:pt>
                <c:pt idx="920">
                  <c:v>43043.529814814814</c:v>
                </c:pt>
                <c:pt idx="921">
                  <c:v>43043.53328703704</c:v>
                </c:pt>
                <c:pt idx="922">
                  <c:v>43043.536759259259</c:v>
                </c:pt>
                <c:pt idx="923">
                  <c:v>43043.540231481478</c:v>
                </c:pt>
                <c:pt idx="924">
                  <c:v>43043.543703703705</c:v>
                </c:pt>
                <c:pt idx="925">
                  <c:v>43043.547175925924</c:v>
                </c:pt>
                <c:pt idx="926">
                  <c:v>43043.55064814815</c:v>
                </c:pt>
                <c:pt idx="927">
                  <c:v>43043.554120370369</c:v>
                </c:pt>
                <c:pt idx="928">
                  <c:v>43043.557592592595</c:v>
                </c:pt>
                <c:pt idx="929">
                  <c:v>43043.561064814814</c:v>
                </c:pt>
                <c:pt idx="930">
                  <c:v>43043.56453703704</c:v>
                </c:pt>
                <c:pt idx="931">
                  <c:v>43043.568009259259</c:v>
                </c:pt>
                <c:pt idx="932">
                  <c:v>43043.571481481478</c:v>
                </c:pt>
                <c:pt idx="933">
                  <c:v>43043.574953703705</c:v>
                </c:pt>
                <c:pt idx="934">
                  <c:v>43043.578425925924</c:v>
                </c:pt>
                <c:pt idx="935">
                  <c:v>43043.58189814815</c:v>
                </c:pt>
                <c:pt idx="936">
                  <c:v>43043.585370370369</c:v>
                </c:pt>
                <c:pt idx="937">
                  <c:v>43043.588842592595</c:v>
                </c:pt>
                <c:pt idx="938">
                  <c:v>43043.592314814814</c:v>
                </c:pt>
                <c:pt idx="939">
                  <c:v>43043.59578703704</c:v>
                </c:pt>
                <c:pt idx="940">
                  <c:v>43043.599259259259</c:v>
                </c:pt>
                <c:pt idx="941">
                  <c:v>43043.602731481478</c:v>
                </c:pt>
                <c:pt idx="942">
                  <c:v>43043.606203703705</c:v>
                </c:pt>
                <c:pt idx="943">
                  <c:v>43043.609675925924</c:v>
                </c:pt>
                <c:pt idx="944">
                  <c:v>43043.61314814815</c:v>
                </c:pt>
                <c:pt idx="945">
                  <c:v>43043.616620370369</c:v>
                </c:pt>
                <c:pt idx="946">
                  <c:v>43043.620092592595</c:v>
                </c:pt>
                <c:pt idx="947">
                  <c:v>43043.623564814814</c:v>
                </c:pt>
                <c:pt idx="948">
                  <c:v>43043.62703703704</c:v>
                </c:pt>
                <c:pt idx="949">
                  <c:v>43043.630509259259</c:v>
                </c:pt>
                <c:pt idx="950">
                  <c:v>43043.633981481478</c:v>
                </c:pt>
                <c:pt idx="951">
                  <c:v>43043.637453703705</c:v>
                </c:pt>
                <c:pt idx="952">
                  <c:v>43043.640925925924</c:v>
                </c:pt>
                <c:pt idx="953">
                  <c:v>43043.64439814815</c:v>
                </c:pt>
                <c:pt idx="954">
                  <c:v>43043.647870370369</c:v>
                </c:pt>
                <c:pt idx="955">
                  <c:v>43043.651342592595</c:v>
                </c:pt>
                <c:pt idx="956">
                  <c:v>43043.654814814814</c:v>
                </c:pt>
                <c:pt idx="957">
                  <c:v>43043.65828703704</c:v>
                </c:pt>
                <c:pt idx="958">
                  <c:v>43043.661759259259</c:v>
                </c:pt>
                <c:pt idx="959">
                  <c:v>43043.665231481478</c:v>
                </c:pt>
                <c:pt idx="960">
                  <c:v>43043.668703703705</c:v>
                </c:pt>
                <c:pt idx="961">
                  <c:v>43043.672175925924</c:v>
                </c:pt>
                <c:pt idx="962">
                  <c:v>43043.67564814815</c:v>
                </c:pt>
                <c:pt idx="963">
                  <c:v>43043.679120370369</c:v>
                </c:pt>
                <c:pt idx="964">
                  <c:v>43043.682592592595</c:v>
                </c:pt>
                <c:pt idx="965">
                  <c:v>43043.686064814814</c:v>
                </c:pt>
                <c:pt idx="966">
                  <c:v>43043.68953703704</c:v>
                </c:pt>
                <c:pt idx="967">
                  <c:v>43043.693009259259</c:v>
                </c:pt>
                <c:pt idx="968">
                  <c:v>43043.696481481478</c:v>
                </c:pt>
                <c:pt idx="969">
                  <c:v>43043.699953703705</c:v>
                </c:pt>
                <c:pt idx="970">
                  <c:v>43043.703425925924</c:v>
                </c:pt>
                <c:pt idx="971">
                  <c:v>43043.70689814815</c:v>
                </c:pt>
                <c:pt idx="972">
                  <c:v>43043.710370370369</c:v>
                </c:pt>
                <c:pt idx="973">
                  <c:v>43043.713842592595</c:v>
                </c:pt>
                <c:pt idx="974">
                  <c:v>43043.717314814814</c:v>
                </c:pt>
                <c:pt idx="975">
                  <c:v>43043.72078703704</c:v>
                </c:pt>
                <c:pt idx="976">
                  <c:v>43043.724259259259</c:v>
                </c:pt>
                <c:pt idx="977">
                  <c:v>43043.727731481478</c:v>
                </c:pt>
                <c:pt idx="978">
                  <c:v>43043.731203703705</c:v>
                </c:pt>
                <c:pt idx="979">
                  <c:v>43043.734675925924</c:v>
                </c:pt>
                <c:pt idx="980">
                  <c:v>43043.73814814815</c:v>
                </c:pt>
                <c:pt idx="981">
                  <c:v>43043.741620370369</c:v>
                </c:pt>
                <c:pt idx="982">
                  <c:v>43043.745092592595</c:v>
                </c:pt>
                <c:pt idx="983">
                  <c:v>43043.748564814814</c:v>
                </c:pt>
                <c:pt idx="984">
                  <c:v>43043.75203703704</c:v>
                </c:pt>
                <c:pt idx="985">
                  <c:v>43043.755509259259</c:v>
                </c:pt>
                <c:pt idx="986">
                  <c:v>43043.758981481478</c:v>
                </c:pt>
                <c:pt idx="987">
                  <c:v>43043.762453703705</c:v>
                </c:pt>
                <c:pt idx="988">
                  <c:v>43043.765925925924</c:v>
                </c:pt>
                <c:pt idx="989">
                  <c:v>43043.76939814815</c:v>
                </c:pt>
                <c:pt idx="990">
                  <c:v>43043.772870370369</c:v>
                </c:pt>
                <c:pt idx="991">
                  <c:v>43043.776342592595</c:v>
                </c:pt>
                <c:pt idx="992">
                  <c:v>43043.779814814814</c:v>
                </c:pt>
                <c:pt idx="993">
                  <c:v>43043.78328703704</c:v>
                </c:pt>
                <c:pt idx="994">
                  <c:v>43043.786759259259</c:v>
                </c:pt>
                <c:pt idx="995">
                  <c:v>43043.790231481478</c:v>
                </c:pt>
                <c:pt idx="996">
                  <c:v>43043.793703703705</c:v>
                </c:pt>
                <c:pt idx="997">
                  <c:v>43043.797175925924</c:v>
                </c:pt>
                <c:pt idx="998">
                  <c:v>43043.80064814815</c:v>
                </c:pt>
                <c:pt idx="999">
                  <c:v>43043.804120370369</c:v>
                </c:pt>
                <c:pt idx="1000">
                  <c:v>43043.807592592595</c:v>
                </c:pt>
                <c:pt idx="1001">
                  <c:v>43043.811064814814</c:v>
                </c:pt>
                <c:pt idx="1002">
                  <c:v>43043.81453703704</c:v>
                </c:pt>
                <c:pt idx="1003">
                  <c:v>43043.818009259259</c:v>
                </c:pt>
                <c:pt idx="1004">
                  <c:v>43043.821481481478</c:v>
                </c:pt>
                <c:pt idx="1005">
                  <c:v>43043.824953703705</c:v>
                </c:pt>
                <c:pt idx="1006">
                  <c:v>43043.828425925924</c:v>
                </c:pt>
                <c:pt idx="1007">
                  <c:v>43043.83189814815</c:v>
                </c:pt>
                <c:pt idx="1008">
                  <c:v>43043.835370370369</c:v>
                </c:pt>
                <c:pt idx="1009">
                  <c:v>43043.838842592595</c:v>
                </c:pt>
                <c:pt idx="1010">
                  <c:v>43043.842314814814</c:v>
                </c:pt>
                <c:pt idx="1011">
                  <c:v>43043.84578703704</c:v>
                </c:pt>
                <c:pt idx="1012">
                  <c:v>43043.849259259259</c:v>
                </c:pt>
                <c:pt idx="1013">
                  <c:v>43043.852731481478</c:v>
                </c:pt>
                <c:pt idx="1014">
                  <c:v>43043.856203703705</c:v>
                </c:pt>
                <c:pt idx="1015">
                  <c:v>43043.859675925924</c:v>
                </c:pt>
                <c:pt idx="1016">
                  <c:v>43043.86314814815</c:v>
                </c:pt>
                <c:pt idx="1017">
                  <c:v>43043.866620370369</c:v>
                </c:pt>
                <c:pt idx="1018">
                  <c:v>43043.870092592595</c:v>
                </c:pt>
                <c:pt idx="1019">
                  <c:v>43043.873564814814</c:v>
                </c:pt>
                <c:pt idx="1020">
                  <c:v>43043.87703703704</c:v>
                </c:pt>
                <c:pt idx="1021">
                  <c:v>43043.880509259259</c:v>
                </c:pt>
                <c:pt idx="1022">
                  <c:v>43043.883981481478</c:v>
                </c:pt>
                <c:pt idx="1023">
                  <c:v>43043.887453703705</c:v>
                </c:pt>
                <c:pt idx="1024">
                  <c:v>43043.890925925924</c:v>
                </c:pt>
                <c:pt idx="1025">
                  <c:v>43043.89439814815</c:v>
                </c:pt>
                <c:pt idx="1026">
                  <c:v>43043.897870370369</c:v>
                </c:pt>
                <c:pt idx="1027">
                  <c:v>43043.901342592595</c:v>
                </c:pt>
                <c:pt idx="1028">
                  <c:v>43043.904814814814</c:v>
                </c:pt>
                <c:pt idx="1029">
                  <c:v>43043.90828703704</c:v>
                </c:pt>
                <c:pt idx="1030">
                  <c:v>43043.911759259259</c:v>
                </c:pt>
                <c:pt idx="1031">
                  <c:v>43043.915231481478</c:v>
                </c:pt>
                <c:pt idx="1032">
                  <c:v>43043.918703703705</c:v>
                </c:pt>
                <c:pt idx="1033">
                  <c:v>43043.922175925924</c:v>
                </c:pt>
                <c:pt idx="1034">
                  <c:v>43043.92564814815</c:v>
                </c:pt>
                <c:pt idx="1035">
                  <c:v>43043.929120370369</c:v>
                </c:pt>
                <c:pt idx="1036">
                  <c:v>43043.932592592595</c:v>
                </c:pt>
                <c:pt idx="1037">
                  <c:v>43043.936064814814</c:v>
                </c:pt>
                <c:pt idx="1038">
                  <c:v>43043.93953703704</c:v>
                </c:pt>
                <c:pt idx="1039">
                  <c:v>43043.943009259259</c:v>
                </c:pt>
                <c:pt idx="1040">
                  <c:v>43043.946481481478</c:v>
                </c:pt>
                <c:pt idx="1041">
                  <c:v>43043.949953703705</c:v>
                </c:pt>
                <c:pt idx="1042">
                  <c:v>43043.953425925924</c:v>
                </c:pt>
                <c:pt idx="1043">
                  <c:v>43043.95689814815</c:v>
                </c:pt>
                <c:pt idx="1044">
                  <c:v>43043.960370370369</c:v>
                </c:pt>
                <c:pt idx="1045">
                  <c:v>43043.963842592595</c:v>
                </c:pt>
                <c:pt idx="1046">
                  <c:v>43043.967314814814</c:v>
                </c:pt>
                <c:pt idx="1047">
                  <c:v>43043.97078703704</c:v>
                </c:pt>
                <c:pt idx="1048">
                  <c:v>43043.974259259259</c:v>
                </c:pt>
                <c:pt idx="1049">
                  <c:v>43043.977731481478</c:v>
                </c:pt>
                <c:pt idx="1050">
                  <c:v>43043.981203703705</c:v>
                </c:pt>
                <c:pt idx="1051">
                  <c:v>43043.984675925924</c:v>
                </c:pt>
                <c:pt idx="1052">
                  <c:v>43043.98814814815</c:v>
                </c:pt>
                <c:pt idx="1053">
                  <c:v>43043.991620370369</c:v>
                </c:pt>
                <c:pt idx="1054">
                  <c:v>43043.995092592595</c:v>
                </c:pt>
                <c:pt idx="1055">
                  <c:v>43043.998564814814</c:v>
                </c:pt>
                <c:pt idx="1056">
                  <c:v>43044.00203703704</c:v>
                </c:pt>
                <c:pt idx="1057">
                  <c:v>43044.005509259259</c:v>
                </c:pt>
                <c:pt idx="1058">
                  <c:v>43044.008981481478</c:v>
                </c:pt>
                <c:pt idx="1059">
                  <c:v>43044.012453703705</c:v>
                </c:pt>
                <c:pt idx="1060">
                  <c:v>43044.015925925924</c:v>
                </c:pt>
                <c:pt idx="1061">
                  <c:v>43044.01939814815</c:v>
                </c:pt>
                <c:pt idx="1062">
                  <c:v>43044.022870370369</c:v>
                </c:pt>
                <c:pt idx="1063">
                  <c:v>43044.026342592595</c:v>
                </c:pt>
                <c:pt idx="1064">
                  <c:v>43044.029814814814</c:v>
                </c:pt>
                <c:pt idx="1065">
                  <c:v>43044.03328703704</c:v>
                </c:pt>
                <c:pt idx="1066">
                  <c:v>43044.036759259259</c:v>
                </c:pt>
                <c:pt idx="1067">
                  <c:v>43044.040231481478</c:v>
                </c:pt>
                <c:pt idx="1068">
                  <c:v>43044.043703703705</c:v>
                </c:pt>
                <c:pt idx="1069">
                  <c:v>43044.047175925924</c:v>
                </c:pt>
                <c:pt idx="1070">
                  <c:v>43044.05064814815</c:v>
                </c:pt>
                <c:pt idx="1071">
                  <c:v>43044.054120370369</c:v>
                </c:pt>
                <c:pt idx="1072">
                  <c:v>43044.057592592595</c:v>
                </c:pt>
                <c:pt idx="1073">
                  <c:v>43044.061064814814</c:v>
                </c:pt>
                <c:pt idx="1074">
                  <c:v>43044.06453703704</c:v>
                </c:pt>
                <c:pt idx="1075">
                  <c:v>43044.068009259259</c:v>
                </c:pt>
                <c:pt idx="1076">
                  <c:v>43044.071481481478</c:v>
                </c:pt>
                <c:pt idx="1077">
                  <c:v>43044.074953703705</c:v>
                </c:pt>
                <c:pt idx="1078">
                  <c:v>43044.078425925924</c:v>
                </c:pt>
                <c:pt idx="1079">
                  <c:v>43044.08189814815</c:v>
                </c:pt>
                <c:pt idx="1080">
                  <c:v>43044.085370370369</c:v>
                </c:pt>
                <c:pt idx="1081">
                  <c:v>43044.088842592595</c:v>
                </c:pt>
                <c:pt idx="1082">
                  <c:v>43044.092314814814</c:v>
                </c:pt>
                <c:pt idx="1083">
                  <c:v>43044.09578703704</c:v>
                </c:pt>
                <c:pt idx="1084">
                  <c:v>43044.099259259259</c:v>
                </c:pt>
                <c:pt idx="1085">
                  <c:v>43044.102731481478</c:v>
                </c:pt>
                <c:pt idx="1086">
                  <c:v>43044.106203703705</c:v>
                </c:pt>
                <c:pt idx="1087">
                  <c:v>43044.109675925924</c:v>
                </c:pt>
                <c:pt idx="1088">
                  <c:v>43044.11314814815</c:v>
                </c:pt>
                <c:pt idx="1089">
                  <c:v>43044.116620370369</c:v>
                </c:pt>
                <c:pt idx="1090">
                  <c:v>43044.120092592595</c:v>
                </c:pt>
                <c:pt idx="1091">
                  <c:v>43044.123564814814</c:v>
                </c:pt>
                <c:pt idx="1092">
                  <c:v>43044.12703703704</c:v>
                </c:pt>
                <c:pt idx="1093">
                  <c:v>43044.130509259259</c:v>
                </c:pt>
                <c:pt idx="1094">
                  <c:v>43044.133981481478</c:v>
                </c:pt>
                <c:pt idx="1095">
                  <c:v>43044.137453703705</c:v>
                </c:pt>
                <c:pt idx="1096">
                  <c:v>43044.140925925924</c:v>
                </c:pt>
                <c:pt idx="1097">
                  <c:v>43044.14439814815</c:v>
                </c:pt>
                <c:pt idx="1098">
                  <c:v>43044.147870370369</c:v>
                </c:pt>
                <c:pt idx="1099">
                  <c:v>43044.151342592595</c:v>
                </c:pt>
                <c:pt idx="1100">
                  <c:v>43044.154814814814</c:v>
                </c:pt>
                <c:pt idx="1101">
                  <c:v>43044.15828703704</c:v>
                </c:pt>
                <c:pt idx="1102">
                  <c:v>43044.161759259259</c:v>
                </c:pt>
                <c:pt idx="1103">
                  <c:v>43044.165231481478</c:v>
                </c:pt>
                <c:pt idx="1104">
                  <c:v>43044.168703703705</c:v>
                </c:pt>
                <c:pt idx="1105">
                  <c:v>43044.172175925924</c:v>
                </c:pt>
                <c:pt idx="1106">
                  <c:v>43044.17564814815</c:v>
                </c:pt>
                <c:pt idx="1107">
                  <c:v>43044.179120370369</c:v>
                </c:pt>
                <c:pt idx="1108">
                  <c:v>43044.182592592595</c:v>
                </c:pt>
                <c:pt idx="1109">
                  <c:v>43044.186064814814</c:v>
                </c:pt>
                <c:pt idx="1110">
                  <c:v>43044.18953703704</c:v>
                </c:pt>
                <c:pt idx="1111">
                  <c:v>43044.193009259259</c:v>
                </c:pt>
                <c:pt idx="1112">
                  <c:v>43044.196481481478</c:v>
                </c:pt>
                <c:pt idx="1113">
                  <c:v>43044.199953703705</c:v>
                </c:pt>
                <c:pt idx="1114">
                  <c:v>43044.203425925924</c:v>
                </c:pt>
                <c:pt idx="1115">
                  <c:v>43044.20689814815</c:v>
                </c:pt>
                <c:pt idx="1116">
                  <c:v>43044.210370370369</c:v>
                </c:pt>
                <c:pt idx="1117">
                  <c:v>43044.213842592595</c:v>
                </c:pt>
                <c:pt idx="1118">
                  <c:v>43044.217314814814</c:v>
                </c:pt>
                <c:pt idx="1119">
                  <c:v>43044.22078703704</c:v>
                </c:pt>
                <c:pt idx="1120">
                  <c:v>43044.224259259259</c:v>
                </c:pt>
                <c:pt idx="1121">
                  <c:v>43044.227731481478</c:v>
                </c:pt>
                <c:pt idx="1122">
                  <c:v>43044.231203703705</c:v>
                </c:pt>
                <c:pt idx="1123">
                  <c:v>43044.234675925924</c:v>
                </c:pt>
                <c:pt idx="1124">
                  <c:v>43044.23814814815</c:v>
                </c:pt>
                <c:pt idx="1125">
                  <c:v>43044.241620370369</c:v>
                </c:pt>
                <c:pt idx="1126">
                  <c:v>43044.245092592595</c:v>
                </c:pt>
                <c:pt idx="1127">
                  <c:v>43044.248564814814</c:v>
                </c:pt>
                <c:pt idx="1128">
                  <c:v>43044.25203703704</c:v>
                </c:pt>
                <c:pt idx="1129">
                  <c:v>43044.255509259259</c:v>
                </c:pt>
                <c:pt idx="1130">
                  <c:v>43044.258981481478</c:v>
                </c:pt>
                <c:pt idx="1131">
                  <c:v>43044.262453703705</c:v>
                </c:pt>
                <c:pt idx="1132">
                  <c:v>43044.265925925924</c:v>
                </c:pt>
                <c:pt idx="1133">
                  <c:v>43044.26939814815</c:v>
                </c:pt>
                <c:pt idx="1134">
                  <c:v>43044.272870370369</c:v>
                </c:pt>
                <c:pt idx="1135">
                  <c:v>43044.276342592595</c:v>
                </c:pt>
                <c:pt idx="1136">
                  <c:v>43044.279814814814</c:v>
                </c:pt>
                <c:pt idx="1137">
                  <c:v>43044.28328703704</c:v>
                </c:pt>
                <c:pt idx="1138">
                  <c:v>43044.286759259259</c:v>
                </c:pt>
                <c:pt idx="1139">
                  <c:v>43044.290231481478</c:v>
                </c:pt>
                <c:pt idx="1140">
                  <c:v>43044.293703703705</c:v>
                </c:pt>
                <c:pt idx="1141">
                  <c:v>43044.297175925924</c:v>
                </c:pt>
                <c:pt idx="1142">
                  <c:v>43044.30064814815</c:v>
                </c:pt>
                <c:pt idx="1143">
                  <c:v>43044.304120370369</c:v>
                </c:pt>
                <c:pt idx="1144">
                  <c:v>43044.307592592595</c:v>
                </c:pt>
                <c:pt idx="1145">
                  <c:v>43044.311064814814</c:v>
                </c:pt>
                <c:pt idx="1146">
                  <c:v>43044.31453703704</c:v>
                </c:pt>
                <c:pt idx="1147">
                  <c:v>43044.318009259259</c:v>
                </c:pt>
                <c:pt idx="1148">
                  <c:v>43044.321481481478</c:v>
                </c:pt>
                <c:pt idx="1149">
                  <c:v>43044.324953703705</c:v>
                </c:pt>
                <c:pt idx="1150">
                  <c:v>43044.328425925924</c:v>
                </c:pt>
                <c:pt idx="1151">
                  <c:v>43044.33189814815</c:v>
                </c:pt>
                <c:pt idx="1152">
                  <c:v>43044.335370370369</c:v>
                </c:pt>
                <c:pt idx="1153">
                  <c:v>43044.338842592595</c:v>
                </c:pt>
                <c:pt idx="1154">
                  <c:v>43044.342314814814</c:v>
                </c:pt>
                <c:pt idx="1155">
                  <c:v>43044.34578703704</c:v>
                </c:pt>
                <c:pt idx="1156">
                  <c:v>43044.349259259259</c:v>
                </c:pt>
                <c:pt idx="1157">
                  <c:v>43044.352731481478</c:v>
                </c:pt>
                <c:pt idx="1158">
                  <c:v>43044.356203703705</c:v>
                </c:pt>
                <c:pt idx="1159">
                  <c:v>43044.359675925924</c:v>
                </c:pt>
                <c:pt idx="1160">
                  <c:v>43044.36314814815</c:v>
                </c:pt>
                <c:pt idx="1161">
                  <c:v>43044.366620370369</c:v>
                </c:pt>
                <c:pt idx="1162">
                  <c:v>43044.370092592595</c:v>
                </c:pt>
                <c:pt idx="1163">
                  <c:v>43044.373564814814</c:v>
                </c:pt>
                <c:pt idx="1164">
                  <c:v>43044.37703703704</c:v>
                </c:pt>
                <c:pt idx="1165">
                  <c:v>43044.380509259259</c:v>
                </c:pt>
                <c:pt idx="1166">
                  <c:v>43044.383981481478</c:v>
                </c:pt>
                <c:pt idx="1167">
                  <c:v>43044.387453703705</c:v>
                </c:pt>
                <c:pt idx="1168">
                  <c:v>43044.390925925924</c:v>
                </c:pt>
                <c:pt idx="1169">
                  <c:v>43044.39439814815</c:v>
                </c:pt>
                <c:pt idx="1170">
                  <c:v>43044.397870370369</c:v>
                </c:pt>
                <c:pt idx="1171">
                  <c:v>43044.401342592595</c:v>
                </c:pt>
                <c:pt idx="1172">
                  <c:v>43044.404814814814</c:v>
                </c:pt>
                <c:pt idx="1173">
                  <c:v>43044.40828703704</c:v>
                </c:pt>
                <c:pt idx="1174">
                  <c:v>43044.411759259259</c:v>
                </c:pt>
                <c:pt idx="1175">
                  <c:v>43044.415231481478</c:v>
                </c:pt>
                <c:pt idx="1176">
                  <c:v>43044.418703703705</c:v>
                </c:pt>
                <c:pt idx="1177">
                  <c:v>43044.422175925924</c:v>
                </c:pt>
                <c:pt idx="1178">
                  <c:v>43044.42564814815</c:v>
                </c:pt>
                <c:pt idx="1179">
                  <c:v>43044.429120370369</c:v>
                </c:pt>
                <c:pt idx="1180">
                  <c:v>43044.432592592595</c:v>
                </c:pt>
                <c:pt idx="1181">
                  <c:v>43044.436064814814</c:v>
                </c:pt>
                <c:pt idx="1182">
                  <c:v>43044.43953703704</c:v>
                </c:pt>
                <c:pt idx="1183">
                  <c:v>43044.443009259259</c:v>
                </c:pt>
                <c:pt idx="1184">
                  <c:v>43044.446481481478</c:v>
                </c:pt>
                <c:pt idx="1185">
                  <c:v>43044.449953703705</c:v>
                </c:pt>
                <c:pt idx="1186">
                  <c:v>43044.453425925924</c:v>
                </c:pt>
                <c:pt idx="1187">
                  <c:v>43044.45689814815</c:v>
                </c:pt>
                <c:pt idx="1188">
                  <c:v>43044.460370370369</c:v>
                </c:pt>
                <c:pt idx="1189">
                  <c:v>43044.463842592595</c:v>
                </c:pt>
                <c:pt idx="1190">
                  <c:v>43044.467314814814</c:v>
                </c:pt>
                <c:pt idx="1191">
                  <c:v>43044.47078703704</c:v>
                </c:pt>
                <c:pt idx="1192">
                  <c:v>43044.474259259259</c:v>
                </c:pt>
                <c:pt idx="1193">
                  <c:v>43044.477731481478</c:v>
                </c:pt>
                <c:pt idx="1194">
                  <c:v>43044.481203703705</c:v>
                </c:pt>
                <c:pt idx="1195">
                  <c:v>43044.484675925924</c:v>
                </c:pt>
                <c:pt idx="1196">
                  <c:v>43044.48814814815</c:v>
                </c:pt>
                <c:pt idx="1197">
                  <c:v>43044.491620370369</c:v>
                </c:pt>
                <c:pt idx="1198">
                  <c:v>43044.495092592595</c:v>
                </c:pt>
                <c:pt idx="1199">
                  <c:v>43044.498564814814</c:v>
                </c:pt>
                <c:pt idx="1200">
                  <c:v>43044.50203703704</c:v>
                </c:pt>
                <c:pt idx="1201">
                  <c:v>43044.505509259259</c:v>
                </c:pt>
                <c:pt idx="1202">
                  <c:v>43044.508981481478</c:v>
                </c:pt>
                <c:pt idx="1203">
                  <c:v>43044.512453703705</c:v>
                </c:pt>
                <c:pt idx="1204">
                  <c:v>43044.515925925924</c:v>
                </c:pt>
                <c:pt idx="1205">
                  <c:v>43044.51939814815</c:v>
                </c:pt>
                <c:pt idx="1206">
                  <c:v>43044.522870370369</c:v>
                </c:pt>
                <c:pt idx="1207">
                  <c:v>43044.526342592595</c:v>
                </c:pt>
                <c:pt idx="1208">
                  <c:v>43044.529814814814</c:v>
                </c:pt>
                <c:pt idx="1209">
                  <c:v>43044.53328703704</c:v>
                </c:pt>
                <c:pt idx="1210">
                  <c:v>43044.536759259259</c:v>
                </c:pt>
                <c:pt idx="1211">
                  <c:v>43044.540231481478</c:v>
                </c:pt>
                <c:pt idx="1212">
                  <c:v>43044.543703703705</c:v>
                </c:pt>
                <c:pt idx="1213">
                  <c:v>43044.547175925924</c:v>
                </c:pt>
                <c:pt idx="1214">
                  <c:v>43044.55064814815</c:v>
                </c:pt>
                <c:pt idx="1215">
                  <c:v>43044.554120370369</c:v>
                </c:pt>
                <c:pt idx="1216">
                  <c:v>43044.557592592595</c:v>
                </c:pt>
                <c:pt idx="1217">
                  <c:v>43044.561064814814</c:v>
                </c:pt>
                <c:pt idx="1218">
                  <c:v>43044.56453703704</c:v>
                </c:pt>
                <c:pt idx="1219">
                  <c:v>43044.568009259259</c:v>
                </c:pt>
                <c:pt idx="1220">
                  <c:v>43044.571481481478</c:v>
                </c:pt>
                <c:pt idx="1221">
                  <c:v>43044.574953703705</c:v>
                </c:pt>
                <c:pt idx="1222">
                  <c:v>43044.578425925924</c:v>
                </c:pt>
                <c:pt idx="1223">
                  <c:v>43044.58189814815</c:v>
                </c:pt>
                <c:pt idx="1224">
                  <c:v>43044.585370370369</c:v>
                </c:pt>
                <c:pt idx="1225">
                  <c:v>43044.588842592595</c:v>
                </c:pt>
                <c:pt idx="1226">
                  <c:v>43044.592314814814</c:v>
                </c:pt>
                <c:pt idx="1227">
                  <c:v>43044.59578703704</c:v>
                </c:pt>
                <c:pt idx="1228">
                  <c:v>43044.599259259259</c:v>
                </c:pt>
                <c:pt idx="1229">
                  <c:v>43044.602731481478</c:v>
                </c:pt>
                <c:pt idx="1230">
                  <c:v>43044.606203703705</c:v>
                </c:pt>
                <c:pt idx="1231">
                  <c:v>43044.609675925924</c:v>
                </c:pt>
                <c:pt idx="1232">
                  <c:v>43044.61314814815</c:v>
                </c:pt>
                <c:pt idx="1233">
                  <c:v>43044.616620370369</c:v>
                </c:pt>
                <c:pt idx="1234">
                  <c:v>43044.620092592595</c:v>
                </c:pt>
                <c:pt idx="1235">
                  <c:v>43044.623564814814</c:v>
                </c:pt>
                <c:pt idx="1236">
                  <c:v>43044.62703703704</c:v>
                </c:pt>
                <c:pt idx="1237">
                  <c:v>43044.630509259259</c:v>
                </c:pt>
                <c:pt idx="1238">
                  <c:v>43044.633981481478</c:v>
                </c:pt>
                <c:pt idx="1239">
                  <c:v>43044.637453703705</c:v>
                </c:pt>
                <c:pt idx="1240">
                  <c:v>43044.640925925924</c:v>
                </c:pt>
                <c:pt idx="1241">
                  <c:v>43044.64439814815</c:v>
                </c:pt>
                <c:pt idx="1242">
                  <c:v>43044.647870370369</c:v>
                </c:pt>
                <c:pt idx="1243">
                  <c:v>43044.651342592595</c:v>
                </c:pt>
                <c:pt idx="1244">
                  <c:v>43044.654814814814</c:v>
                </c:pt>
                <c:pt idx="1245">
                  <c:v>43044.65828703704</c:v>
                </c:pt>
                <c:pt idx="1246">
                  <c:v>43044.661759259259</c:v>
                </c:pt>
                <c:pt idx="1247">
                  <c:v>43044.665231481478</c:v>
                </c:pt>
                <c:pt idx="1248">
                  <c:v>43044.668703703705</c:v>
                </c:pt>
                <c:pt idx="1249">
                  <c:v>43044.672175925924</c:v>
                </c:pt>
                <c:pt idx="1250">
                  <c:v>43044.67564814815</c:v>
                </c:pt>
                <c:pt idx="1251">
                  <c:v>43044.679120370369</c:v>
                </c:pt>
                <c:pt idx="1252">
                  <c:v>43044.682592592595</c:v>
                </c:pt>
                <c:pt idx="1253">
                  <c:v>43044.686064814814</c:v>
                </c:pt>
                <c:pt idx="1254">
                  <c:v>43044.68953703704</c:v>
                </c:pt>
                <c:pt idx="1255">
                  <c:v>43044.693009259259</c:v>
                </c:pt>
                <c:pt idx="1256">
                  <c:v>43044.696481481478</c:v>
                </c:pt>
                <c:pt idx="1257">
                  <c:v>43044.699953703705</c:v>
                </c:pt>
                <c:pt idx="1258">
                  <c:v>43044.703425925924</c:v>
                </c:pt>
                <c:pt idx="1259">
                  <c:v>43044.70689814815</c:v>
                </c:pt>
                <c:pt idx="1260">
                  <c:v>43044.710370370369</c:v>
                </c:pt>
                <c:pt idx="1261">
                  <c:v>43044.713842592595</c:v>
                </c:pt>
                <c:pt idx="1262">
                  <c:v>43044.717314814814</c:v>
                </c:pt>
                <c:pt idx="1263">
                  <c:v>43044.72078703704</c:v>
                </c:pt>
                <c:pt idx="1264">
                  <c:v>43044.724259259259</c:v>
                </c:pt>
                <c:pt idx="1265">
                  <c:v>43044.727731481478</c:v>
                </c:pt>
                <c:pt idx="1266">
                  <c:v>43044.731203703705</c:v>
                </c:pt>
                <c:pt idx="1267">
                  <c:v>43044.734675925924</c:v>
                </c:pt>
                <c:pt idx="1268">
                  <c:v>43044.73814814815</c:v>
                </c:pt>
                <c:pt idx="1269">
                  <c:v>43044.741620370369</c:v>
                </c:pt>
                <c:pt idx="1270">
                  <c:v>43044.745092592595</c:v>
                </c:pt>
                <c:pt idx="1271">
                  <c:v>43044.748564814814</c:v>
                </c:pt>
                <c:pt idx="1272">
                  <c:v>43044.75203703704</c:v>
                </c:pt>
                <c:pt idx="1273">
                  <c:v>43044.755509259259</c:v>
                </c:pt>
                <c:pt idx="1274">
                  <c:v>43044.758981481478</c:v>
                </c:pt>
                <c:pt idx="1275">
                  <c:v>43044.762453703705</c:v>
                </c:pt>
                <c:pt idx="1276">
                  <c:v>43044.765925925924</c:v>
                </c:pt>
                <c:pt idx="1277">
                  <c:v>43044.76939814815</c:v>
                </c:pt>
                <c:pt idx="1278">
                  <c:v>43044.772870370369</c:v>
                </c:pt>
                <c:pt idx="1279">
                  <c:v>43044.776342592595</c:v>
                </c:pt>
                <c:pt idx="1280">
                  <c:v>43044.779814814814</c:v>
                </c:pt>
                <c:pt idx="1281">
                  <c:v>43044.78328703704</c:v>
                </c:pt>
                <c:pt idx="1282">
                  <c:v>43044.786759259259</c:v>
                </c:pt>
                <c:pt idx="1283">
                  <c:v>43044.790231481478</c:v>
                </c:pt>
                <c:pt idx="1284">
                  <c:v>43044.793703703705</c:v>
                </c:pt>
                <c:pt idx="1285">
                  <c:v>43044.797175925924</c:v>
                </c:pt>
                <c:pt idx="1286">
                  <c:v>43044.80064814815</c:v>
                </c:pt>
                <c:pt idx="1287">
                  <c:v>43044.804120370369</c:v>
                </c:pt>
                <c:pt idx="1288">
                  <c:v>43044.807592592595</c:v>
                </c:pt>
                <c:pt idx="1289">
                  <c:v>43044.811064814814</c:v>
                </c:pt>
                <c:pt idx="1290">
                  <c:v>43044.81453703704</c:v>
                </c:pt>
                <c:pt idx="1291">
                  <c:v>43044.818009259259</c:v>
                </c:pt>
                <c:pt idx="1292">
                  <c:v>43044.821481481478</c:v>
                </c:pt>
                <c:pt idx="1293">
                  <c:v>43044.824953703705</c:v>
                </c:pt>
                <c:pt idx="1294">
                  <c:v>43044.828425925924</c:v>
                </c:pt>
                <c:pt idx="1295">
                  <c:v>43044.83189814815</c:v>
                </c:pt>
                <c:pt idx="1296">
                  <c:v>43044.835370370369</c:v>
                </c:pt>
                <c:pt idx="1297">
                  <c:v>43044.838842592595</c:v>
                </c:pt>
                <c:pt idx="1298">
                  <c:v>43044.842314814814</c:v>
                </c:pt>
                <c:pt idx="1299">
                  <c:v>43044.84578703704</c:v>
                </c:pt>
                <c:pt idx="1300">
                  <c:v>43044.849259259259</c:v>
                </c:pt>
                <c:pt idx="1301">
                  <c:v>43044.852731481478</c:v>
                </c:pt>
                <c:pt idx="1302">
                  <c:v>43044.856203703705</c:v>
                </c:pt>
                <c:pt idx="1303">
                  <c:v>43044.859675925924</c:v>
                </c:pt>
                <c:pt idx="1304">
                  <c:v>43044.86314814815</c:v>
                </c:pt>
                <c:pt idx="1305">
                  <c:v>43044.866620370369</c:v>
                </c:pt>
                <c:pt idx="1306">
                  <c:v>43044.870092592595</c:v>
                </c:pt>
                <c:pt idx="1307">
                  <c:v>43044.873564814814</c:v>
                </c:pt>
                <c:pt idx="1308">
                  <c:v>43044.87703703704</c:v>
                </c:pt>
                <c:pt idx="1309">
                  <c:v>43044.880509259259</c:v>
                </c:pt>
                <c:pt idx="1310">
                  <c:v>43044.883981481478</c:v>
                </c:pt>
                <c:pt idx="1311">
                  <c:v>43044.887453703705</c:v>
                </c:pt>
                <c:pt idx="1312">
                  <c:v>43044.890925925924</c:v>
                </c:pt>
                <c:pt idx="1313">
                  <c:v>43044.89439814815</c:v>
                </c:pt>
                <c:pt idx="1314">
                  <c:v>43044.897870370369</c:v>
                </c:pt>
                <c:pt idx="1315">
                  <c:v>43044.901342592595</c:v>
                </c:pt>
                <c:pt idx="1316">
                  <c:v>43044.904814814814</c:v>
                </c:pt>
                <c:pt idx="1317">
                  <c:v>43044.90828703704</c:v>
                </c:pt>
                <c:pt idx="1318">
                  <c:v>43044.911759259259</c:v>
                </c:pt>
                <c:pt idx="1319">
                  <c:v>43044.915231481478</c:v>
                </c:pt>
                <c:pt idx="1320">
                  <c:v>43044.918703703705</c:v>
                </c:pt>
                <c:pt idx="1321">
                  <c:v>43044.922175925924</c:v>
                </c:pt>
                <c:pt idx="1322">
                  <c:v>43044.92564814815</c:v>
                </c:pt>
                <c:pt idx="1323">
                  <c:v>43044.929120370369</c:v>
                </c:pt>
                <c:pt idx="1324">
                  <c:v>43044.932592592595</c:v>
                </c:pt>
                <c:pt idx="1325">
                  <c:v>43044.936064814814</c:v>
                </c:pt>
                <c:pt idx="1326">
                  <c:v>43044.93953703704</c:v>
                </c:pt>
                <c:pt idx="1327">
                  <c:v>43044.943009259259</c:v>
                </c:pt>
                <c:pt idx="1328">
                  <c:v>43044.946481481478</c:v>
                </c:pt>
                <c:pt idx="1329">
                  <c:v>43044.949953703705</c:v>
                </c:pt>
                <c:pt idx="1330">
                  <c:v>43044.953425925924</c:v>
                </c:pt>
                <c:pt idx="1331">
                  <c:v>43044.95689814815</c:v>
                </c:pt>
                <c:pt idx="1332">
                  <c:v>43044.960370370369</c:v>
                </c:pt>
                <c:pt idx="1333">
                  <c:v>43044.963842592595</c:v>
                </c:pt>
                <c:pt idx="1334">
                  <c:v>43044.967314814814</c:v>
                </c:pt>
                <c:pt idx="1335">
                  <c:v>43044.97078703704</c:v>
                </c:pt>
                <c:pt idx="1336">
                  <c:v>43044.974259259259</c:v>
                </c:pt>
                <c:pt idx="1337">
                  <c:v>43044.977731481478</c:v>
                </c:pt>
                <c:pt idx="1338">
                  <c:v>43044.981203703705</c:v>
                </c:pt>
                <c:pt idx="1339">
                  <c:v>43044.984675925924</c:v>
                </c:pt>
                <c:pt idx="1340">
                  <c:v>43044.98814814815</c:v>
                </c:pt>
                <c:pt idx="1341">
                  <c:v>43044.991620370369</c:v>
                </c:pt>
                <c:pt idx="1342">
                  <c:v>43044.995092592595</c:v>
                </c:pt>
                <c:pt idx="1343">
                  <c:v>43044.998564814814</c:v>
                </c:pt>
                <c:pt idx="1344">
                  <c:v>43045.00203703704</c:v>
                </c:pt>
                <c:pt idx="1345">
                  <c:v>43045.005509259259</c:v>
                </c:pt>
                <c:pt idx="1346">
                  <c:v>43045.008981481478</c:v>
                </c:pt>
                <c:pt idx="1347">
                  <c:v>43045.012453703705</c:v>
                </c:pt>
                <c:pt idx="1348">
                  <c:v>43045.015925925924</c:v>
                </c:pt>
                <c:pt idx="1349">
                  <c:v>43045.01939814815</c:v>
                </c:pt>
                <c:pt idx="1350">
                  <c:v>43045.022870370369</c:v>
                </c:pt>
                <c:pt idx="1351">
                  <c:v>43045.026342592595</c:v>
                </c:pt>
                <c:pt idx="1352">
                  <c:v>43045.029814814814</c:v>
                </c:pt>
                <c:pt idx="1353">
                  <c:v>43045.03328703704</c:v>
                </c:pt>
                <c:pt idx="1354">
                  <c:v>43045.036759259259</c:v>
                </c:pt>
                <c:pt idx="1355">
                  <c:v>43045.040231481478</c:v>
                </c:pt>
                <c:pt idx="1356">
                  <c:v>43045.043703703705</c:v>
                </c:pt>
                <c:pt idx="1357">
                  <c:v>43045.047175925924</c:v>
                </c:pt>
                <c:pt idx="1358">
                  <c:v>43045.05064814815</c:v>
                </c:pt>
                <c:pt idx="1359">
                  <c:v>43045.054120370369</c:v>
                </c:pt>
                <c:pt idx="1360">
                  <c:v>43045.057592592595</c:v>
                </c:pt>
                <c:pt idx="1361">
                  <c:v>43045.061064814814</c:v>
                </c:pt>
                <c:pt idx="1362">
                  <c:v>43045.06453703704</c:v>
                </c:pt>
                <c:pt idx="1363">
                  <c:v>43045.068009259259</c:v>
                </c:pt>
                <c:pt idx="1364">
                  <c:v>43045.071481481478</c:v>
                </c:pt>
                <c:pt idx="1365">
                  <c:v>43045.074953703705</c:v>
                </c:pt>
                <c:pt idx="1366">
                  <c:v>43045.078425925924</c:v>
                </c:pt>
                <c:pt idx="1367">
                  <c:v>43045.08189814815</c:v>
                </c:pt>
                <c:pt idx="1368">
                  <c:v>43045.085370370369</c:v>
                </c:pt>
                <c:pt idx="1369">
                  <c:v>43045.088842592595</c:v>
                </c:pt>
                <c:pt idx="1370">
                  <c:v>43045.092314814814</c:v>
                </c:pt>
                <c:pt idx="1371">
                  <c:v>43045.09578703704</c:v>
                </c:pt>
                <c:pt idx="1372">
                  <c:v>43045.099259259259</c:v>
                </c:pt>
                <c:pt idx="1373">
                  <c:v>43045.102731481478</c:v>
                </c:pt>
                <c:pt idx="1374">
                  <c:v>43045.106203703705</c:v>
                </c:pt>
                <c:pt idx="1375">
                  <c:v>43045.109675925924</c:v>
                </c:pt>
                <c:pt idx="1376">
                  <c:v>43045.11314814815</c:v>
                </c:pt>
                <c:pt idx="1377">
                  <c:v>43045.116620370369</c:v>
                </c:pt>
                <c:pt idx="1378">
                  <c:v>43045.120092592595</c:v>
                </c:pt>
                <c:pt idx="1379">
                  <c:v>43045.123564814814</c:v>
                </c:pt>
                <c:pt idx="1380">
                  <c:v>43045.12703703704</c:v>
                </c:pt>
                <c:pt idx="1381">
                  <c:v>43045.130509259259</c:v>
                </c:pt>
                <c:pt idx="1382">
                  <c:v>43045.133981481478</c:v>
                </c:pt>
                <c:pt idx="1383">
                  <c:v>43045.137453703705</c:v>
                </c:pt>
                <c:pt idx="1384">
                  <c:v>43045.140925925924</c:v>
                </c:pt>
                <c:pt idx="1385">
                  <c:v>43045.14439814815</c:v>
                </c:pt>
                <c:pt idx="1386">
                  <c:v>43045.147870370369</c:v>
                </c:pt>
                <c:pt idx="1387">
                  <c:v>43045.151342592595</c:v>
                </c:pt>
                <c:pt idx="1388">
                  <c:v>43045.154814814814</c:v>
                </c:pt>
                <c:pt idx="1389">
                  <c:v>43045.15828703704</c:v>
                </c:pt>
                <c:pt idx="1390">
                  <c:v>43045.161759259259</c:v>
                </c:pt>
                <c:pt idx="1391">
                  <c:v>43045.165231481478</c:v>
                </c:pt>
                <c:pt idx="1392">
                  <c:v>43045.168703703705</c:v>
                </c:pt>
                <c:pt idx="1393">
                  <c:v>43045.172175925924</c:v>
                </c:pt>
                <c:pt idx="1394">
                  <c:v>43045.17564814815</c:v>
                </c:pt>
                <c:pt idx="1395">
                  <c:v>43045.179120370369</c:v>
                </c:pt>
                <c:pt idx="1396">
                  <c:v>43045.182592592595</c:v>
                </c:pt>
                <c:pt idx="1397">
                  <c:v>43045.186064814814</c:v>
                </c:pt>
                <c:pt idx="1398">
                  <c:v>43045.18953703704</c:v>
                </c:pt>
                <c:pt idx="1399">
                  <c:v>43045.193009259259</c:v>
                </c:pt>
                <c:pt idx="1400">
                  <c:v>43045.196481481478</c:v>
                </c:pt>
                <c:pt idx="1401">
                  <c:v>43045.199953703705</c:v>
                </c:pt>
                <c:pt idx="1402">
                  <c:v>43045.203425925924</c:v>
                </c:pt>
                <c:pt idx="1403">
                  <c:v>43045.20689814815</c:v>
                </c:pt>
                <c:pt idx="1404">
                  <c:v>43045.210370370369</c:v>
                </c:pt>
                <c:pt idx="1405">
                  <c:v>43045.213842592595</c:v>
                </c:pt>
                <c:pt idx="1406">
                  <c:v>43045.217314814814</c:v>
                </c:pt>
                <c:pt idx="1407">
                  <c:v>43045.22078703704</c:v>
                </c:pt>
                <c:pt idx="1408">
                  <c:v>43045.224259259259</c:v>
                </c:pt>
                <c:pt idx="1409">
                  <c:v>43045.227731481478</c:v>
                </c:pt>
                <c:pt idx="1410">
                  <c:v>43045.231203703705</c:v>
                </c:pt>
                <c:pt idx="1411">
                  <c:v>43045.234675925924</c:v>
                </c:pt>
                <c:pt idx="1412">
                  <c:v>43045.23814814815</c:v>
                </c:pt>
                <c:pt idx="1413">
                  <c:v>43045.241620370369</c:v>
                </c:pt>
                <c:pt idx="1414">
                  <c:v>43045.245092592595</c:v>
                </c:pt>
                <c:pt idx="1415">
                  <c:v>43045.248564814814</c:v>
                </c:pt>
                <c:pt idx="1416">
                  <c:v>43045.25203703704</c:v>
                </c:pt>
                <c:pt idx="1417">
                  <c:v>43045.255509259259</c:v>
                </c:pt>
                <c:pt idx="1418">
                  <c:v>43045.258981481478</c:v>
                </c:pt>
                <c:pt idx="1419">
                  <c:v>43045.262453703705</c:v>
                </c:pt>
                <c:pt idx="1420">
                  <c:v>43045.265925925924</c:v>
                </c:pt>
                <c:pt idx="1421">
                  <c:v>43045.26939814815</c:v>
                </c:pt>
                <c:pt idx="1422">
                  <c:v>43045.272870370369</c:v>
                </c:pt>
                <c:pt idx="1423">
                  <c:v>43045.276342592595</c:v>
                </c:pt>
                <c:pt idx="1424">
                  <c:v>43045.279814814814</c:v>
                </c:pt>
                <c:pt idx="1425">
                  <c:v>43045.28328703704</c:v>
                </c:pt>
                <c:pt idx="1426">
                  <c:v>43045.286759259259</c:v>
                </c:pt>
                <c:pt idx="1427">
                  <c:v>43045.290231481478</c:v>
                </c:pt>
                <c:pt idx="1428">
                  <c:v>43045.293703703705</c:v>
                </c:pt>
                <c:pt idx="1429">
                  <c:v>43045.297175925924</c:v>
                </c:pt>
                <c:pt idx="1430">
                  <c:v>43045.30064814815</c:v>
                </c:pt>
                <c:pt idx="1431">
                  <c:v>43045.304120370369</c:v>
                </c:pt>
                <c:pt idx="1432">
                  <c:v>43045.307592592595</c:v>
                </c:pt>
                <c:pt idx="1433">
                  <c:v>43045.311064814814</c:v>
                </c:pt>
                <c:pt idx="1434">
                  <c:v>43045.31453703704</c:v>
                </c:pt>
                <c:pt idx="1435">
                  <c:v>43045.318009259259</c:v>
                </c:pt>
                <c:pt idx="1436">
                  <c:v>43045.321481481478</c:v>
                </c:pt>
                <c:pt idx="1437">
                  <c:v>43045.324953703705</c:v>
                </c:pt>
                <c:pt idx="1438">
                  <c:v>43045.328425925924</c:v>
                </c:pt>
                <c:pt idx="1439">
                  <c:v>43045.33189814815</c:v>
                </c:pt>
                <c:pt idx="1440">
                  <c:v>43045.335370370369</c:v>
                </c:pt>
                <c:pt idx="1441">
                  <c:v>43045.338842592595</c:v>
                </c:pt>
                <c:pt idx="1442">
                  <c:v>43045.342314814814</c:v>
                </c:pt>
                <c:pt idx="1443">
                  <c:v>43045.34578703704</c:v>
                </c:pt>
                <c:pt idx="1444">
                  <c:v>43045.349259259259</c:v>
                </c:pt>
                <c:pt idx="1445">
                  <c:v>43045.352731481478</c:v>
                </c:pt>
                <c:pt idx="1446">
                  <c:v>43045.356203703705</c:v>
                </c:pt>
                <c:pt idx="1447">
                  <c:v>43045.359675925924</c:v>
                </c:pt>
                <c:pt idx="1448">
                  <c:v>43045.36314814815</c:v>
                </c:pt>
                <c:pt idx="1449">
                  <c:v>43045.366620370369</c:v>
                </c:pt>
                <c:pt idx="1450">
                  <c:v>43045.370092592595</c:v>
                </c:pt>
                <c:pt idx="1451">
                  <c:v>43045.373564814814</c:v>
                </c:pt>
                <c:pt idx="1452">
                  <c:v>43045.37703703704</c:v>
                </c:pt>
                <c:pt idx="1453">
                  <c:v>43045.380509259259</c:v>
                </c:pt>
                <c:pt idx="1454">
                  <c:v>43045.383981481478</c:v>
                </c:pt>
                <c:pt idx="1455">
                  <c:v>43045.387453703705</c:v>
                </c:pt>
                <c:pt idx="1456">
                  <c:v>43045.390925925924</c:v>
                </c:pt>
                <c:pt idx="1457">
                  <c:v>43045.39439814815</c:v>
                </c:pt>
                <c:pt idx="1458">
                  <c:v>43045.397870370369</c:v>
                </c:pt>
                <c:pt idx="1459">
                  <c:v>43045.401342592595</c:v>
                </c:pt>
                <c:pt idx="1460">
                  <c:v>43045.404814814814</c:v>
                </c:pt>
                <c:pt idx="1461">
                  <c:v>43045.40828703704</c:v>
                </c:pt>
                <c:pt idx="1462">
                  <c:v>43045.411759259259</c:v>
                </c:pt>
                <c:pt idx="1463">
                  <c:v>43045.415231481478</c:v>
                </c:pt>
                <c:pt idx="1464">
                  <c:v>43045.418703703705</c:v>
                </c:pt>
                <c:pt idx="1465">
                  <c:v>43045.422175925924</c:v>
                </c:pt>
                <c:pt idx="1466">
                  <c:v>43045.42564814815</c:v>
                </c:pt>
                <c:pt idx="1467">
                  <c:v>43045.429120370369</c:v>
                </c:pt>
                <c:pt idx="1468">
                  <c:v>43045.432592592595</c:v>
                </c:pt>
                <c:pt idx="1469">
                  <c:v>43045.578425925924</c:v>
                </c:pt>
                <c:pt idx="1470">
                  <c:v>43045.58189814815</c:v>
                </c:pt>
                <c:pt idx="1471">
                  <c:v>43045.585370370369</c:v>
                </c:pt>
                <c:pt idx="1472">
                  <c:v>43045.588842592595</c:v>
                </c:pt>
                <c:pt idx="1473">
                  <c:v>43045.592314814814</c:v>
                </c:pt>
                <c:pt idx="1474">
                  <c:v>43045.59578703704</c:v>
                </c:pt>
                <c:pt idx="1475">
                  <c:v>43045.599259259259</c:v>
                </c:pt>
                <c:pt idx="1476">
                  <c:v>43045.602731481478</c:v>
                </c:pt>
                <c:pt idx="1477">
                  <c:v>43045.606203703705</c:v>
                </c:pt>
                <c:pt idx="1478">
                  <c:v>43045.609675925924</c:v>
                </c:pt>
                <c:pt idx="1479">
                  <c:v>43045.61314814815</c:v>
                </c:pt>
                <c:pt idx="1480">
                  <c:v>43045.616620370369</c:v>
                </c:pt>
                <c:pt idx="1481">
                  <c:v>43045.620092592595</c:v>
                </c:pt>
                <c:pt idx="1482">
                  <c:v>43045.623564814814</c:v>
                </c:pt>
                <c:pt idx="1483">
                  <c:v>43045.62703703704</c:v>
                </c:pt>
                <c:pt idx="1484">
                  <c:v>43045.630509259259</c:v>
                </c:pt>
                <c:pt idx="1485">
                  <c:v>43045.633981481478</c:v>
                </c:pt>
                <c:pt idx="1486">
                  <c:v>43045.637453703705</c:v>
                </c:pt>
                <c:pt idx="1487">
                  <c:v>43045.640925925924</c:v>
                </c:pt>
                <c:pt idx="1488">
                  <c:v>43045.64439814815</c:v>
                </c:pt>
                <c:pt idx="1489">
                  <c:v>43045.647870370369</c:v>
                </c:pt>
                <c:pt idx="1490">
                  <c:v>43045.651342592595</c:v>
                </c:pt>
                <c:pt idx="1491">
                  <c:v>43045.654814814814</c:v>
                </c:pt>
                <c:pt idx="1492">
                  <c:v>43045.65828703704</c:v>
                </c:pt>
                <c:pt idx="1493">
                  <c:v>43045.661759259259</c:v>
                </c:pt>
                <c:pt idx="1494">
                  <c:v>43045.665231481478</c:v>
                </c:pt>
                <c:pt idx="1495">
                  <c:v>43045.668703703705</c:v>
                </c:pt>
                <c:pt idx="1496">
                  <c:v>43045.672175925924</c:v>
                </c:pt>
                <c:pt idx="1497">
                  <c:v>43045.67564814815</c:v>
                </c:pt>
                <c:pt idx="1498">
                  <c:v>43045.679120370369</c:v>
                </c:pt>
                <c:pt idx="1499">
                  <c:v>43045.682592592595</c:v>
                </c:pt>
                <c:pt idx="1500">
                  <c:v>43045.686064814814</c:v>
                </c:pt>
                <c:pt idx="1501">
                  <c:v>43045.68953703704</c:v>
                </c:pt>
                <c:pt idx="1502">
                  <c:v>43045.693009259259</c:v>
                </c:pt>
                <c:pt idx="1503">
                  <c:v>43045.696481481478</c:v>
                </c:pt>
                <c:pt idx="1504">
                  <c:v>43045.699953703705</c:v>
                </c:pt>
                <c:pt idx="1505">
                  <c:v>43045.703425925924</c:v>
                </c:pt>
                <c:pt idx="1506">
                  <c:v>43045.70689814815</c:v>
                </c:pt>
                <c:pt idx="1507">
                  <c:v>43045.710370370369</c:v>
                </c:pt>
                <c:pt idx="1508">
                  <c:v>43045.713842592595</c:v>
                </c:pt>
                <c:pt idx="1509">
                  <c:v>43045.717314814814</c:v>
                </c:pt>
                <c:pt idx="1510">
                  <c:v>43045.72078703704</c:v>
                </c:pt>
                <c:pt idx="1511">
                  <c:v>43045.724259259259</c:v>
                </c:pt>
                <c:pt idx="1512">
                  <c:v>43045.727731481478</c:v>
                </c:pt>
                <c:pt idx="1513">
                  <c:v>43045.731203703705</c:v>
                </c:pt>
                <c:pt idx="1514">
                  <c:v>43045.734675925924</c:v>
                </c:pt>
                <c:pt idx="1515">
                  <c:v>43045.73814814815</c:v>
                </c:pt>
                <c:pt idx="1516">
                  <c:v>43045.741620370369</c:v>
                </c:pt>
                <c:pt idx="1517">
                  <c:v>43045.745092592595</c:v>
                </c:pt>
                <c:pt idx="1518">
                  <c:v>43045.748564814814</c:v>
                </c:pt>
                <c:pt idx="1519">
                  <c:v>43045.75203703704</c:v>
                </c:pt>
                <c:pt idx="1520">
                  <c:v>43045.755509259259</c:v>
                </c:pt>
                <c:pt idx="1521">
                  <c:v>43045.758981481478</c:v>
                </c:pt>
                <c:pt idx="1522">
                  <c:v>43045.762453703705</c:v>
                </c:pt>
                <c:pt idx="1523">
                  <c:v>43045.765925925924</c:v>
                </c:pt>
                <c:pt idx="1524">
                  <c:v>43045.76939814815</c:v>
                </c:pt>
                <c:pt idx="1525">
                  <c:v>43045.772870370369</c:v>
                </c:pt>
                <c:pt idx="1526">
                  <c:v>43045.776342592595</c:v>
                </c:pt>
                <c:pt idx="1527">
                  <c:v>43045.779814814814</c:v>
                </c:pt>
                <c:pt idx="1528">
                  <c:v>43045.78328703704</c:v>
                </c:pt>
                <c:pt idx="1529">
                  <c:v>43045.786759259259</c:v>
                </c:pt>
                <c:pt idx="1530">
                  <c:v>43045.790231481478</c:v>
                </c:pt>
                <c:pt idx="1531">
                  <c:v>43045.793703703705</c:v>
                </c:pt>
                <c:pt idx="1532">
                  <c:v>43045.797175925924</c:v>
                </c:pt>
                <c:pt idx="1533">
                  <c:v>43045.80064814815</c:v>
                </c:pt>
                <c:pt idx="1534">
                  <c:v>43045.804120370369</c:v>
                </c:pt>
                <c:pt idx="1535">
                  <c:v>43045.807592592595</c:v>
                </c:pt>
                <c:pt idx="1536">
                  <c:v>43045.811064814814</c:v>
                </c:pt>
                <c:pt idx="1537">
                  <c:v>43045.81453703704</c:v>
                </c:pt>
                <c:pt idx="1538">
                  <c:v>43045.818009259259</c:v>
                </c:pt>
                <c:pt idx="1539">
                  <c:v>43045.821481481478</c:v>
                </c:pt>
                <c:pt idx="1540">
                  <c:v>43045.824953703705</c:v>
                </c:pt>
                <c:pt idx="1541">
                  <c:v>43045.828425925924</c:v>
                </c:pt>
                <c:pt idx="1542">
                  <c:v>43045.83189814815</c:v>
                </c:pt>
                <c:pt idx="1543">
                  <c:v>43045.835370370369</c:v>
                </c:pt>
                <c:pt idx="1544">
                  <c:v>43045.838842592595</c:v>
                </c:pt>
                <c:pt idx="1545">
                  <c:v>43045.842314814814</c:v>
                </c:pt>
                <c:pt idx="1546">
                  <c:v>43045.84578703704</c:v>
                </c:pt>
                <c:pt idx="1547">
                  <c:v>43045.849259259259</c:v>
                </c:pt>
                <c:pt idx="1548">
                  <c:v>43045.852731481478</c:v>
                </c:pt>
                <c:pt idx="1549">
                  <c:v>43045.856203703705</c:v>
                </c:pt>
                <c:pt idx="1550">
                  <c:v>43045.859675925924</c:v>
                </c:pt>
                <c:pt idx="1551">
                  <c:v>43045.86314814815</c:v>
                </c:pt>
                <c:pt idx="1552">
                  <c:v>43045.866620370369</c:v>
                </c:pt>
                <c:pt idx="1553">
                  <c:v>43045.870092592595</c:v>
                </c:pt>
                <c:pt idx="1554">
                  <c:v>43045.873564814814</c:v>
                </c:pt>
                <c:pt idx="1555">
                  <c:v>43045.87703703704</c:v>
                </c:pt>
                <c:pt idx="1556">
                  <c:v>43045.880509259259</c:v>
                </c:pt>
                <c:pt idx="1557">
                  <c:v>43045.883981481478</c:v>
                </c:pt>
                <c:pt idx="1558">
                  <c:v>43045.887453703705</c:v>
                </c:pt>
                <c:pt idx="1559">
                  <c:v>43045.890925925924</c:v>
                </c:pt>
                <c:pt idx="1560">
                  <c:v>43045.89439814815</c:v>
                </c:pt>
                <c:pt idx="1561">
                  <c:v>43045.897870370369</c:v>
                </c:pt>
                <c:pt idx="1562">
                  <c:v>43045.901342592595</c:v>
                </c:pt>
                <c:pt idx="1563">
                  <c:v>43045.904814814814</c:v>
                </c:pt>
                <c:pt idx="1564">
                  <c:v>43045.90828703704</c:v>
                </c:pt>
                <c:pt idx="1565">
                  <c:v>43045.911759259259</c:v>
                </c:pt>
                <c:pt idx="1566">
                  <c:v>43045.915231481478</c:v>
                </c:pt>
                <c:pt idx="1567">
                  <c:v>43045.918703703705</c:v>
                </c:pt>
                <c:pt idx="1568">
                  <c:v>43045.922175925924</c:v>
                </c:pt>
                <c:pt idx="1569">
                  <c:v>43045.92564814815</c:v>
                </c:pt>
                <c:pt idx="1570">
                  <c:v>43045.929120370369</c:v>
                </c:pt>
                <c:pt idx="1571">
                  <c:v>43045.932592592595</c:v>
                </c:pt>
                <c:pt idx="1572">
                  <c:v>43045.936064814814</c:v>
                </c:pt>
                <c:pt idx="1573">
                  <c:v>43045.93953703704</c:v>
                </c:pt>
                <c:pt idx="1574">
                  <c:v>43045.943009259259</c:v>
                </c:pt>
                <c:pt idx="1575">
                  <c:v>43045.946481481478</c:v>
                </c:pt>
                <c:pt idx="1576">
                  <c:v>43045.949953703705</c:v>
                </c:pt>
                <c:pt idx="1577">
                  <c:v>43045.953425925924</c:v>
                </c:pt>
                <c:pt idx="1578">
                  <c:v>43045.95689814815</c:v>
                </c:pt>
                <c:pt idx="1579">
                  <c:v>43045.960370370369</c:v>
                </c:pt>
                <c:pt idx="1580">
                  <c:v>43045.963842592595</c:v>
                </c:pt>
                <c:pt idx="1581">
                  <c:v>43045.967314814814</c:v>
                </c:pt>
                <c:pt idx="1582">
                  <c:v>43045.97078703704</c:v>
                </c:pt>
                <c:pt idx="1583">
                  <c:v>43045.974259259259</c:v>
                </c:pt>
                <c:pt idx="1584">
                  <c:v>43045.977731481478</c:v>
                </c:pt>
                <c:pt idx="1585">
                  <c:v>43045.981203703705</c:v>
                </c:pt>
                <c:pt idx="1586">
                  <c:v>43045.984675925924</c:v>
                </c:pt>
                <c:pt idx="1587">
                  <c:v>43045.98814814815</c:v>
                </c:pt>
                <c:pt idx="1588">
                  <c:v>43045.991620370369</c:v>
                </c:pt>
                <c:pt idx="1589">
                  <c:v>43045.995092592595</c:v>
                </c:pt>
                <c:pt idx="1590">
                  <c:v>43045.998564814814</c:v>
                </c:pt>
                <c:pt idx="1591">
                  <c:v>43046.00203703704</c:v>
                </c:pt>
                <c:pt idx="1592">
                  <c:v>43046.005509259259</c:v>
                </c:pt>
                <c:pt idx="1593">
                  <c:v>43046.008981481478</c:v>
                </c:pt>
                <c:pt idx="1594">
                  <c:v>43046.012453703705</c:v>
                </c:pt>
                <c:pt idx="1595">
                  <c:v>43046.015925925924</c:v>
                </c:pt>
                <c:pt idx="1596">
                  <c:v>43046.01939814815</c:v>
                </c:pt>
                <c:pt idx="1597">
                  <c:v>43046.022870370369</c:v>
                </c:pt>
                <c:pt idx="1598">
                  <c:v>43046.026342592595</c:v>
                </c:pt>
                <c:pt idx="1599">
                  <c:v>43046.029814814814</c:v>
                </c:pt>
                <c:pt idx="1600">
                  <c:v>43046.03328703704</c:v>
                </c:pt>
                <c:pt idx="1601">
                  <c:v>43046.036759259259</c:v>
                </c:pt>
                <c:pt idx="1602">
                  <c:v>43046.040231481478</c:v>
                </c:pt>
                <c:pt idx="1603">
                  <c:v>43046.043703703705</c:v>
                </c:pt>
                <c:pt idx="1604">
                  <c:v>43046.047175925924</c:v>
                </c:pt>
                <c:pt idx="1605">
                  <c:v>43046.05064814815</c:v>
                </c:pt>
                <c:pt idx="1606">
                  <c:v>43046.054120370369</c:v>
                </c:pt>
                <c:pt idx="1607">
                  <c:v>43046.057592592595</c:v>
                </c:pt>
                <c:pt idx="1608">
                  <c:v>43046.061064814814</c:v>
                </c:pt>
                <c:pt idx="1609">
                  <c:v>43046.06453703704</c:v>
                </c:pt>
                <c:pt idx="1610">
                  <c:v>43046.068009259259</c:v>
                </c:pt>
                <c:pt idx="1611">
                  <c:v>43046.071481481478</c:v>
                </c:pt>
                <c:pt idx="1612">
                  <c:v>43046.074953703705</c:v>
                </c:pt>
                <c:pt idx="1613">
                  <c:v>43046.078425925924</c:v>
                </c:pt>
                <c:pt idx="1614">
                  <c:v>43046.08189814815</c:v>
                </c:pt>
                <c:pt idx="1615">
                  <c:v>43046.085370370369</c:v>
                </c:pt>
                <c:pt idx="1616">
                  <c:v>43046.088842592595</c:v>
                </c:pt>
                <c:pt idx="1617">
                  <c:v>43046.092314814814</c:v>
                </c:pt>
                <c:pt idx="1618">
                  <c:v>43046.09578703704</c:v>
                </c:pt>
                <c:pt idx="1619">
                  <c:v>43046.099259259259</c:v>
                </c:pt>
                <c:pt idx="1620">
                  <c:v>43046.102731481478</c:v>
                </c:pt>
                <c:pt idx="1621">
                  <c:v>43046.106203703705</c:v>
                </c:pt>
                <c:pt idx="1622">
                  <c:v>43046.109675925924</c:v>
                </c:pt>
                <c:pt idx="1623">
                  <c:v>43046.11314814815</c:v>
                </c:pt>
                <c:pt idx="1624">
                  <c:v>43046.116620370369</c:v>
                </c:pt>
                <c:pt idx="1625">
                  <c:v>43046.120092592595</c:v>
                </c:pt>
                <c:pt idx="1626">
                  <c:v>43046.123564814814</c:v>
                </c:pt>
                <c:pt idx="1627">
                  <c:v>43046.12703703704</c:v>
                </c:pt>
                <c:pt idx="1628">
                  <c:v>43046.130509259259</c:v>
                </c:pt>
                <c:pt idx="1629">
                  <c:v>43046.133981481478</c:v>
                </c:pt>
                <c:pt idx="1630">
                  <c:v>43046.137453703705</c:v>
                </c:pt>
                <c:pt idx="1631">
                  <c:v>43046.140925925924</c:v>
                </c:pt>
                <c:pt idx="1632">
                  <c:v>43046.14439814815</c:v>
                </c:pt>
                <c:pt idx="1633">
                  <c:v>43046.147870370369</c:v>
                </c:pt>
                <c:pt idx="1634">
                  <c:v>43046.151342592595</c:v>
                </c:pt>
                <c:pt idx="1635">
                  <c:v>43046.154814814814</c:v>
                </c:pt>
                <c:pt idx="1636">
                  <c:v>43046.15828703704</c:v>
                </c:pt>
                <c:pt idx="1637">
                  <c:v>43046.161759259259</c:v>
                </c:pt>
                <c:pt idx="1638">
                  <c:v>43046.165231481478</c:v>
                </c:pt>
                <c:pt idx="1639">
                  <c:v>43046.168703703705</c:v>
                </c:pt>
                <c:pt idx="1640">
                  <c:v>43046.172175925924</c:v>
                </c:pt>
                <c:pt idx="1641">
                  <c:v>43046.17564814815</c:v>
                </c:pt>
                <c:pt idx="1642">
                  <c:v>43046.179120370369</c:v>
                </c:pt>
                <c:pt idx="1643">
                  <c:v>43046.182592592595</c:v>
                </c:pt>
                <c:pt idx="1644">
                  <c:v>43046.186064814814</c:v>
                </c:pt>
                <c:pt idx="1645">
                  <c:v>43046.18953703704</c:v>
                </c:pt>
                <c:pt idx="1646">
                  <c:v>43046.193009259259</c:v>
                </c:pt>
                <c:pt idx="1647">
                  <c:v>43046.196481481478</c:v>
                </c:pt>
                <c:pt idx="1648">
                  <c:v>43046.199953703705</c:v>
                </c:pt>
                <c:pt idx="1649">
                  <c:v>43046.203425925924</c:v>
                </c:pt>
                <c:pt idx="1650">
                  <c:v>43046.20689814815</c:v>
                </c:pt>
                <c:pt idx="1651">
                  <c:v>43046.210370370369</c:v>
                </c:pt>
                <c:pt idx="1652">
                  <c:v>43046.213842592595</c:v>
                </c:pt>
                <c:pt idx="1653">
                  <c:v>43046.217314814814</c:v>
                </c:pt>
                <c:pt idx="1654">
                  <c:v>43046.22078703704</c:v>
                </c:pt>
                <c:pt idx="1655">
                  <c:v>43046.224259259259</c:v>
                </c:pt>
                <c:pt idx="1656">
                  <c:v>43046.227731481478</c:v>
                </c:pt>
                <c:pt idx="1657">
                  <c:v>43046.231203703705</c:v>
                </c:pt>
                <c:pt idx="1658">
                  <c:v>43046.234675925924</c:v>
                </c:pt>
                <c:pt idx="1659">
                  <c:v>43046.23814814815</c:v>
                </c:pt>
                <c:pt idx="1660">
                  <c:v>43046.241620370369</c:v>
                </c:pt>
                <c:pt idx="1661">
                  <c:v>43046.245092592595</c:v>
                </c:pt>
                <c:pt idx="1662">
                  <c:v>43046.248564814814</c:v>
                </c:pt>
                <c:pt idx="1663">
                  <c:v>43046.25203703704</c:v>
                </c:pt>
                <c:pt idx="1664">
                  <c:v>43046.255509259259</c:v>
                </c:pt>
                <c:pt idx="1665">
                  <c:v>43046.258981481478</c:v>
                </c:pt>
                <c:pt idx="1666">
                  <c:v>43046.262453703705</c:v>
                </c:pt>
                <c:pt idx="1667">
                  <c:v>43046.265925925924</c:v>
                </c:pt>
                <c:pt idx="1668">
                  <c:v>43046.26939814815</c:v>
                </c:pt>
                <c:pt idx="1669">
                  <c:v>43046.272870370369</c:v>
                </c:pt>
                <c:pt idx="1670">
                  <c:v>43046.276342592595</c:v>
                </c:pt>
                <c:pt idx="1671">
                  <c:v>43046.279814814814</c:v>
                </c:pt>
                <c:pt idx="1672">
                  <c:v>43046.28328703704</c:v>
                </c:pt>
                <c:pt idx="1673">
                  <c:v>43046.286759259259</c:v>
                </c:pt>
                <c:pt idx="1674">
                  <c:v>43046.290231481478</c:v>
                </c:pt>
                <c:pt idx="1675">
                  <c:v>43046.293703703705</c:v>
                </c:pt>
                <c:pt idx="1676">
                  <c:v>43046.297175925924</c:v>
                </c:pt>
                <c:pt idx="1677">
                  <c:v>43046.30064814815</c:v>
                </c:pt>
                <c:pt idx="1678">
                  <c:v>43046.304120370369</c:v>
                </c:pt>
                <c:pt idx="1679">
                  <c:v>43046.307592592595</c:v>
                </c:pt>
                <c:pt idx="1680">
                  <c:v>43046.311064814814</c:v>
                </c:pt>
                <c:pt idx="1681">
                  <c:v>43046.31453703704</c:v>
                </c:pt>
                <c:pt idx="1682">
                  <c:v>43046.318009259259</c:v>
                </c:pt>
                <c:pt idx="1683">
                  <c:v>43046.321481481478</c:v>
                </c:pt>
                <c:pt idx="1684">
                  <c:v>43046.324953703705</c:v>
                </c:pt>
                <c:pt idx="1685">
                  <c:v>43046.328425925924</c:v>
                </c:pt>
                <c:pt idx="1686">
                  <c:v>43046.33189814815</c:v>
                </c:pt>
                <c:pt idx="1687">
                  <c:v>43046.335370370369</c:v>
                </c:pt>
                <c:pt idx="1688">
                  <c:v>43046.338842592595</c:v>
                </c:pt>
                <c:pt idx="1689">
                  <c:v>43046.342314814814</c:v>
                </c:pt>
                <c:pt idx="1690">
                  <c:v>43046.34578703704</c:v>
                </c:pt>
                <c:pt idx="1691">
                  <c:v>43046.349259259259</c:v>
                </c:pt>
                <c:pt idx="1692">
                  <c:v>43046.352731481478</c:v>
                </c:pt>
                <c:pt idx="1693">
                  <c:v>43046.356203703705</c:v>
                </c:pt>
                <c:pt idx="1694">
                  <c:v>43046.359675925924</c:v>
                </c:pt>
                <c:pt idx="1695">
                  <c:v>43046.36314814815</c:v>
                </c:pt>
                <c:pt idx="1696">
                  <c:v>43046.366620370369</c:v>
                </c:pt>
                <c:pt idx="1697">
                  <c:v>43046.370092592595</c:v>
                </c:pt>
                <c:pt idx="1698">
                  <c:v>43046.373564814814</c:v>
                </c:pt>
                <c:pt idx="1699">
                  <c:v>43046.37703703704</c:v>
                </c:pt>
                <c:pt idx="1700">
                  <c:v>43046.380509259259</c:v>
                </c:pt>
                <c:pt idx="1701">
                  <c:v>43046.383981481478</c:v>
                </c:pt>
                <c:pt idx="1702">
                  <c:v>43046.387453703705</c:v>
                </c:pt>
                <c:pt idx="1703">
                  <c:v>43046.390925925924</c:v>
                </c:pt>
                <c:pt idx="1704">
                  <c:v>43046.39439814815</c:v>
                </c:pt>
                <c:pt idx="1705">
                  <c:v>43046.397870370369</c:v>
                </c:pt>
                <c:pt idx="1706">
                  <c:v>43046.401342592595</c:v>
                </c:pt>
                <c:pt idx="1707">
                  <c:v>43046.404814814814</c:v>
                </c:pt>
                <c:pt idx="1708">
                  <c:v>43046.40828703704</c:v>
                </c:pt>
                <c:pt idx="1709">
                  <c:v>43046.411759259259</c:v>
                </c:pt>
                <c:pt idx="1710">
                  <c:v>43046.415231481478</c:v>
                </c:pt>
                <c:pt idx="1711">
                  <c:v>43046.418703703705</c:v>
                </c:pt>
                <c:pt idx="1712">
                  <c:v>43046.422175925924</c:v>
                </c:pt>
                <c:pt idx="1713">
                  <c:v>43046.42564814815</c:v>
                </c:pt>
                <c:pt idx="1714">
                  <c:v>43046.429120370369</c:v>
                </c:pt>
                <c:pt idx="1715">
                  <c:v>43046.432592592595</c:v>
                </c:pt>
                <c:pt idx="1716">
                  <c:v>43046.436064814814</c:v>
                </c:pt>
                <c:pt idx="1717">
                  <c:v>43046.43953703704</c:v>
                </c:pt>
                <c:pt idx="1718">
                  <c:v>43046.443009259259</c:v>
                </c:pt>
                <c:pt idx="1719">
                  <c:v>43046.446481481478</c:v>
                </c:pt>
                <c:pt idx="1720">
                  <c:v>43046.449953703705</c:v>
                </c:pt>
                <c:pt idx="1721">
                  <c:v>43046.453425925924</c:v>
                </c:pt>
                <c:pt idx="1722">
                  <c:v>43046.45689814815</c:v>
                </c:pt>
                <c:pt idx="1723">
                  <c:v>43046.460370370369</c:v>
                </c:pt>
                <c:pt idx="1724">
                  <c:v>43046.463842592595</c:v>
                </c:pt>
                <c:pt idx="1725">
                  <c:v>43046.467314814814</c:v>
                </c:pt>
                <c:pt idx="1726">
                  <c:v>43046.47078703704</c:v>
                </c:pt>
                <c:pt idx="1727">
                  <c:v>43046.474259259259</c:v>
                </c:pt>
                <c:pt idx="1728">
                  <c:v>43046.477731481478</c:v>
                </c:pt>
                <c:pt idx="1729">
                  <c:v>43046.481203703705</c:v>
                </c:pt>
                <c:pt idx="1730">
                  <c:v>43046.484675925924</c:v>
                </c:pt>
                <c:pt idx="1731">
                  <c:v>43046.48814814815</c:v>
                </c:pt>
                <c:pt idx="1732">
                  <c:v>43046.491620370369</c:v>
                </c:pt>
                <c:pt idx="1733">
                  <c:v>43046.495092592595</c:v>
                </c:pt>
                <c:pt idx="1734">
                  <c:v>43046.498564814814</c:v>
                </c:pt>
                <c:pt idx="1735">
                  <c:v>43046.50203703704</c:v>
                </c:pt>
                <c:pt idx="1736">
                  <c:v>43046.505509259259</c:v>
                </c:pt>
                <c:pt idx="1737">
                  <c:v>43046.508981481478</c:v>
                </c:pt>
                <c:pt idx="1738">
                  <c:v>43046.512453703705</c:v>
                </c:pt>
                <c:pt idx="1739">
                  <c:v>43046.515925925924</c:v>
                </c:pt>
                <c:pt idx="1740">
                  <c:v>43046.51939814815</c:v>
                </c:pt>
                <c:pt idx="1741">
                  <c:v>43046.522870370369</c:v>
                </c:pt>
                <c:pt idx="1742">
                  <c:v>43046.526342592595</c:v>
                </c:pt>
                <c:pt idx="1743">
                  <c:v>43046.529814814814</c:v>
                </c:pt>
                <c:pt idx="1744">
                  <c:v>43046.53328703704</c:v>
                </c:pt>
                <c:pt idx="1745">
                  <c:v>43046.536759259259</c:v>
                </c:pt>
                <c:pt idx="1746">
                  <c:v>43046.540231481478</c:v>
                </c:pt>
                <c:pt idx="1747">
                  <c:v>43046.543703703705</c:v>
                </c:pt>
                <c:pt idx="1748">
                  <c:v>43046.547175925924</c:v>
                </c:pt>
                <c:pt idx="1749">
                  <c:v>43046.55064814815</c:v>
                </c:pt>
                <c:pt idx="1750">
                  <c:v>43046.554120370369</c:v>
                </c:pt>
                <c:pt idx="1751">
                  <c:v>43046.557592592595</c:v>
                </c:pt>
                <c:pt idx="1752">
                  <c:v>43046.561064814814</c:v>
                </c:pt>
                <c:pt idx="1753">
                  <c:v>43046.56453703704</c:v>
                </c:pt>
                <c:pt idx="1754">
                  <c:v>43046.568009259259</c:v>
                </c:pt>
                <c:pt idx="1755">
                  <c:v>43046.571481481478</c:v>
                </c:pt>
                <c:pt idx="1756">
                  <c:v>43046.574953703705</c:v>
                </c:pt>
                <c:pt idx="1757">
                  <c:v>43046.578425925924</c:v>
                </c:pt>
                <c:pt idx="1758">
                  <c:v>43046.58189814815</c:v>
                </c:pt>
                <c:pt idx="1759">
                  <c:v>43046.585370370369</c:v>
                </c:pt>
                <c:pt idx="1760">
                  <c:v>43046.588842592595</c:v>
                </c:pt>
                <c:pt idx="1761">
                  <c:v>43046.592314814814</c:v>
                </c:pt>
                <c:pt idx="1762">
                  <c:v>43046.59578703704</c:v>
                </c:pt>
                <c:pt idx="1763">
                  <c:v>43046.599259259259</c:v>
                </c:pt>
                <c:pt idx="1764">
                  <c:v>43046.602731481478</c:v>
                </c:pt>
                <c:pt idx="1765">
                  <c:v>43046.606203703705</c:v>
                </c:pt>
                <c:pt idx="1766">
                  <c:v>43046.609675925924</c:v>
                </c:pt>
                <c:pt idx="1767">
                  <c:v>43046.61314814815</c:v>
                </c:pt>
                <c:pt idx="1768">
                  <c:v>43046.616620370369</c:v>
                </c:pt>
                <c:pt idx="1769">
                  <c:v>43046.620092592595</c:v>
                </c:pt>
                <c:pt idx="1770">
                  <c:v>43046.623564814814</c:v>
                </c:pt>
                <c:pt idx="1771">
                  <c:v>43046.62703703704</c:v>
                </c:pt>
                <c:pt idx="1772">
                  <c:v>43046.630509259259</c:v>
                </c:pt>
                <c:pt idx="1773">
                  <c:v>43046.633981481478</c:v>
                </c:pt>
                <c:pt idx="1774">
                  <c:v>43046.637453703705</c:v>
                </c:pt>
                <c:pt idx="1775">
                  <c:v>43046.640925925924</c:v>
                </c:pt>
                <c:pt idx="1776">
                  <c:v>43046.64439814815</c:v>
                </c:pt>
                <c:pt idx="1777">
                  <c:v>43046.647870370369</c:v>
                </c:pt>
                <c:pt idx="1778">
                  <c:v>43046.651342592595</c:v>
                </c:pt>
                <c:pt idx="1779">
                  <c:v>43046.654814814814</c:v>
                </c:pt>
                <c:pt idx="1780">
                  <c:v>43046.65828703704</c:v>
                </c:pt>
                <c:pt idx="1781">
                  <c:v>43046.661759259259</c:v>
                </c:pt>
                <c:pt idx="1782">
                  <c:v>43046.665231481478</c:v>
                </c:pt>
                <c:pt idx="1783">
                  <c:v>43046.668703703705</c:v>
                </c:pt>
                <c:pt idx="1784">
                  <c:v>43046.672175925924</c:v>
                </c:pt>
                <c:pt idx="1785">
                  <c:v>43046.67564814815</c:v>
                </c:pt>
                <c:pt idx="1786">
                  <c:v>43046.679120370369</c:v>
                </c:pt>
                <c:pt idx="1787">
                  <c:v>43046.682592592595</c:v>
                </c:pt>
                <c:pt idx="1788">
                  <c:v>43046.686064814814</c:v>
                </c:pt>
                <c:pt idx="1789">
                  <c:v>43046.68953703704</c:v>
                </c:pt>
                <c:pt idx="1790">
                  <c:v>43046.693009259259</c:v>
                </c:pt>
                <c:pt idx="1791">
                  <c:v>43046.696481481478</c:v>
                </c:pt>
                <c:pt idx="1792">
                  <c:v>43046.699953703705</c:v>
                </c:pt>
                <c:pt idx="1793">
                  <c:v>43046.703425925924</c:v>
                </c:pt>
                <c:pt idx="1794">
                  <c:v>43046.70689814815</c:v>
                </c:pt>
                <c:pt idx="1795">
                  <c:v>43046.710370370369</c:v>
                </c:pt>
                <c:pt idx="1796">
                  <c:v>43046.713842592595</c:v>
                </c:pt>
                <c:pt idx="1797">
                  <c:v>43046.717314814814</c:v>
                </c:pt>
                <c:pt idx="1798">
                  <c:v>43046.72078703704</c:v>
                </c:pt>
                <c:pt idx="1799">
                  <c:v>43046.724259259259</c:v>
                </c:pt>
                <c:pt idx="1800">
                  <c:v>43046.727731481478</c:v>
                </c:pt>
                <c:pt idx="1801">
                  <c:v>43046.731203703705</c:v>
                </c:pt>
                <c:pt idx="1802">
                  <c:v>43046.734675925924</c:v>
                </c:pt>
                <c:pt idx="1803">
                  <c:v>43046.73814814815</c:v>
                </c:pt>
                <c:pt idx="1804">
                  <c:v>43046.741620370369</c:v>
                </c:pt>
                <c:pt idx="1805">
                  <c:v>43046.745092592595</c:v>
                </c:pt>
                <c:pt idx="1806">
                  <c:v>43046.748564814814</c:v>
                </c:pt>
                <c:pt idx="1807">
                  <c:v>43046.75203703704</c:v>
                </c:pt>
                <c:pt idx="1808">
                  <c:v>43046.755509259259</c:v>
                </c:pt>
                <c:pt idx="1809">
                  <c:v>43046.758981481478</c:v>
                </c:pt>
                <c:pt idx="1810">
                  <c:v>43046.762453703705</c:v>
                </c:pt>
                <c:pt idx="1811">
                  <c:v>43046.765925925924</c:v>
                </c:pt>
                <c:pt idx="1812">
                  <c:v>43046.76939814815</c:v>
                </c:pt>
                <c:pt idx="1813">
                  <c:v>43046.772870370369</c:v>
                </c:pt>
                <c:pt idx="1814">
                  <c:v>43046.776342592595</c:v>
                </c:pt>
                <c:pt idx="1815">
                  <c:v>43046.779814814814</c:v>
                </c:pt>
                <c:pt idx="1816">
                  <c:v>43046.78328703704</c:v>
                </c:pt>
                <c:pt idx="1817">
                  <c:v>43046.786759259259</c:v>
                </c:pt>
                <c:pt idx="1818">
                  <c:v>43046.790231481478</c:v>
                </c:pt>
                <c:pt idx="1819">
                  <c:v>43046.793703703705</c:v>
                </c:pt>
                <c:pt idx="1820">
                  <c:v>43046.797175925924</c:v>
                </c:pt>
                <c:pt idx="1821">
                  <c:v>43046.80064814815</c:v>
                </c:pt>
                <c:pt idx="1822">
                  <c:v>43046.804120370369</c:v>
                </c:pt>
                <c:pt idx="1823">
                  <c:v>43046.807592592595</c:v>
                </c:pt>
                <c:pt idx="1824">
                  <c:v>43046.811064814814</c:v>
                </c:pt>
                <c:pt idx="1825">
                  <c:v>43046.81453703704</c:v>
                </c:pt>
                <c:pt idx="1826">
                  <c:v>43046.818009259259</c:v>
                </c:pt>
                <c:pt idx="1827">
                  <c:v>43046.821481481478</c:v>
                </c:pt>
                <c:pt idx="1828">
                  <c:v>43046.824953703705</c:v>
                </c:pt>
                <c:pt idx="1829">
                  <c:v>43046.828425925924</c:v>
                </c:pt>
                <c:pt idx="1830">
                  <c:v>43046.83189814815</c:v>
                </c:pt>
                <c:pt idx="1831">
                  <c:v>43046.835370370369</c:v>
                </c:pt>
                <c:pt idx="1832">
                  <c:v>43046.838842592595</c:v>
                </c:pt>
                <c:pt idx="1833">
                  <c:v>43046.842314814814</c:v>
                </c:pt>
                <c:pt idx="1834">
                  <c:v>43046.84578703704</c:v>
                </c:pt>
                <c:pt idx="1835">
                  <c:v>43046.849259259259</c:v>
                </c:pt>
                <c:pt idx="1836">
                  <c:v>43046.852731481478</c:v>
                </c:pt>
                <c:pt idx="1837">
                  <c:v>43046.856203703705</c:v>
                </c:pt>
                <c:pt idx="1838">
                  <c:v>43046.859675925924</c:v>
                </c:pt>
                <c:pt idx="1839">
                  <c:v>43046.86314814815</c:v>
                </c:pt>
                <c:pt idx="1840">
                  <c:v>43046.866620370369</c:v>
                </c:pt>
                <c:pt idx="1841">
                  <c:v>43046.870092592595</c:v>
                </c:pt>
                <c:pt idx="1842">
                  <c:v>43046.873564814814</c:v>
                </c:pt>
                <c:pt idx="1843">
                  <c:v>43046.87703703704</c:v>
                </c:pt>
                <c:pt idx="1844">
                  <c:v>43046.880509259259</c:v>
                </c:pt>
                <c:pt idx="1845">
                  <c:v>43046.883981481478</c:v>
                </c:pt>
                <c:pt idx="1846">
                  <c:v>43046.887453703705</c:v>
                </c:pt>
                <c:pt idx="1847">
                  <c:v>43046.890925925924</c:v>
                </c:pt>
                <c:pt idx="1848">
                  <c:v>43046.89439814815</c:v>
                </c:pt>
                <c:pt idx="1849">
                  <c:v>43046.897870370369</c:v>
                </c:pt>
                <c:pt idx="1850">
                  <c:v>43046.901342592595</c:v>
                </c:pt>
                <c:pt idx="1851">
                  <c:v>43046.904814814814</c:v>
                </c:pt>
                <c:pt idx="1852">
                  <c:v>43046.90828703704</c:v>
                </c:pt>
                <c:pt idx="1853">
                  <c:v>43046.911759259259</c:v>
                </c:pt>
                <c:pt idx="1854">
                  <c:v>43046.915231481478</c:v>
                </c:pt>
                <c:pt idx="1855">
                  <c:v>43046.918703703705</c:v>
                </c:pt>
                <c:pt idx="1856">
                  <c:v>43046.922175925924</c:v>
                </c:pt>
                <c:pt idx="1857">
                  <c:v>43046.92564814815</c:v>
                </c:pt>
                <c:pt idx="1858">
                  <c:v>43046.929120370369</c:v>
                </c:pt>
                <c:pt idx="1859">
                  <c:v>43046.932592592595</c:v>
                </c:pt>
                <c:pt idx="1860">
                  <c:v>43046.936064814814</c:v>
                </c:pt>
                <c:pt idx="1861">
                  <c:v>43046.93953703704</c:v>
                </c:pt>
                <c:pt idx="1862">
                  <c:v>43046.943009259259</c:v>
                </c:pt>
                <c:pt idx="1863">
                  <c:v>43046.946481481478</c:v>
                </c:pt>
                <c:pt idx="1864">
                  <c:v>43046.949953703705</c:v>
                </c:pt>
                <c:pt idx="1865">
                  <c:v>43046.953425925924</c:v>
                </c:pt>
                <c:pt idx="1866">
                  <c:v>43046.95689814815</c:v>
                </c:pt>
                <c:pt idx="1867">
                  <c:v>43046.960370370369</c:v>
                </c:pt>
                <c:pt idx="1868">
                  <c:v>43046.963842592595</c:v>
                </c:pt>
                <c:pt idx="1869">
                  <c:v>43046.967314814814</c:v>
                </c:pt>
                <c:pt idx="1870">
                  <c:v>43046.97078703704</c:v>
                </c:pt>
                <c:pt idx="1871">
                  <c:v>43046.974259259259</c:v>
                </c:pt>
                <c:pt idx="1872">
                  <c:v>43046.977731481478</c:v>
                </c:pt>
                <c:pt idx="1873">
                  <c:v>43046.981203703705</c:v>
                </c:pt>
                <c:pt idx="1874">
                  <c:v>43046.984675925924</c:v>
                </c:pt>
                <c:pt idx="1875">
                  <c:v>43046.98814814815</c:v>
                </c:pt>
                <c:pt idx="1876">
                  <c:v>43046.991620370369</c:v>
                </c:pt>
                <c:pt idx="1877">
                  <c:v>43046.995092592595</c:v>
                </c:pt>
                <c:pt idx="1878">
                  <c:v>43046.998564814814</c:v>
                </c:pt>
                <c:pt idx="1879">
                  <c:v>43047.00203703704</c:v>
                </c:pt>
                <c:pt idx="1880">
                  <c:v>43047.005509259259</c:v>
                </c:pt>
                <c:pt idx="1881">
                  <c:v>43047.008981481478</c:v>
                </c:pt>
                <c:pt idx="1882">
                  <c:v>43047.012453703705</c:v>
                </c:pt>
                <c:pt idx="1883">
                  <c:v>43047.015925925924</c:v>
                </c:pt>
                <c:pt idx="1884">
                  <c:v>43047.01939814815</c:v>
                </c:pt>
                <c:pt idx="1885">
                  <c:v>43047.022870370369</c:v>
                </c:pt>
                <c:pt idx="1886">
                  <c:v>43047.026342592595</c:v>
                </c:pt>
                <c:pt idx="1887">
                  <c:v>43047.029814814814</c:v>
                </c:pt>
                <c:pt idx="1888">
                  <c:v>43047.03328703704</c:v>
                </c:pt>
                <c:pt idx="1889">
                  <c:v>43047.036759259259</c:v>
                </c:pt>
                <c:pt idx="1890">
                  <c:v>43047.040231481478</c:v>
                </c:pt>
                <c:pt idx="1891">
                  <c:v>43047.043703703705</c:v>
                </c:pt>
                <c:pt idx="1892">
                  <c:v>43047.047175925924</c:v>
                </c:pt>
                <c:pt idx="1893">
                  <c:v>43047.05064814815</c:v>
                </c:pt>
                <c:pt idx="1894">
                  <c:v>43047.054120370369</c:v>
                </c:pt>
                <c:pt idx="1895">
                  <c:v>43047.057592592595</c:v>
                </c:pt>
                <c:pt idx="1896">
                  <c:v>43047.061064814814</c:v>
                </c:pt>
              </c:numCache>
            </c:numRef>
          </c:xVal>
          <c:yVal>
            <c:numRef>
              <c:f>'Original Data'!$C$4:$C$1900</c:f>
              <c:numCache>
                <c:formatCode>0.00</c:formatCode>
                <c:ptCount val="1897"/>
                <c:pt idx="0">
                  <c:v>27.788122274936779</c:v>
                </c:pt>
                <c:pt idx="1">
                  <c:v>28.214042604063845</c:v>
                </c:pt>
                <c:pt idx="2">
                  <c:v>29.077532135437579</c:v>
                </c:pt>
                <c:pt idx="3">
                  <c:v>29.936235499611186</c:v>
                </c:pt>
                <c:pt idx="4">
                  <c:v>30.364187501434582</c:v>
                </c:pt>
                <c:pt idx="5">
                  <c:v>30.673857126480495</c:v>
                </c:pt>
                <c:pt idx="6">
                  <c:v>30.738786371345189</c:v>
                </c:pt>
                <c:pt idx="7">
                  <c:v>30.768559161346516</c:v>
                </c:pt>
                <c:pt idx="8">
                  <c:v>30.753624630789474</c:v>
                </c:pt>
                <c:pt idx="9">
                  <c:v>30.734015004017849</c:v>
                </c:pt>
                <c:pt idx="10">
                  <c:v>30.709501985001236</c:v>
                </c:pt>
                <c:pt idx="11">
                  <c:v>30.854251066471431</c:v>
                </c:pt>
                <c:pt idx="12">
                  <c:v>31.325417356671029</c:v>
                </c:pt>
                <c:pt idx="13">
                  <c:v>31.618637017843859</c:v>
                </c:pt>
                <c:pt idx="14">
                  <c:v>31.617328745218735</c:v>
                </c:pt>
                <c:pt idx="15">
                  <c:v>31.769249401888622</c:v>
                </c:pt>
                <c:pt idx="16">
                  <c:v>32.123715248565937</c:v>
                </c:pt>
                <c:pt idx="17">
                  <c:v>32.16635178021177</c:v>
                </c:pt>
                <c:pt idx="18">
                  <c:v>31.884367323173361</c:v>
                </c:pt>
                <c:pt idx="19">
                  <c:v>31.990070166350634</c:v>
                </c:pt>
                <c:pt idx="20">
                  <c:v>32.422676604404415</c:v>
                </c:pt>
                <c:pt idx="21">
                  <c:v>32.764037166733345</c:v>
                </c:pt>
                <c:pt idx="22">
                  <c:v>33.039642794122656</c:v>
                </c:pt>
                <c:pt idx="23">
                  <c:v>33.166330485253653</c:v>
                </c:pt>
                <c:pt idx="24">
                  <c:v>33.210551149872572</c:v>
                </c:pt>
                <c:pt idx="25">
                  <c:v>33.239041106341638</c:v>
                </c:pt>
                <c:pt idx="26">
                  <c:v>33.24630356755673</c:v>
                </c:pt>
                <c:pt idx="27">
                  <c:v>32.99830824392329</c:v>
                </c:pt>
                <c:pt idx="28">
                  <c:v>32.697508175226695</c:v>
                </c:pt>
                <c:pt idx="29">
                  <c:v>32.926358024347671</c:v>
                </c:pt>
                <c:pt idx="30">
                  <c:v>33.280564539760505</c:v>
                </c:pt>
                <c:pt idx="31">
                  <c:v>33.304161658653847</c:v>
                </c:pt>
                <c:pt idx="32">
                  <c:v>33.212720838023124</c:v>
                </c:pt>
                <c:pt idx="33">
                  <c:v>32.865694539300328</c:v>
                </c:pt>
                <c:pt idx="34">
                  <c:v>32.640732911583427</c:v>
                </c:pt>
                <c:pt idx="35">
                  <c:v>33.391905651225912</c:v>
                </c:pt>
                <c:pt idx="36">
                  <c:v>34.211098984322462</c:v>
                </c:pt>
                <c:pt idx="37">
                  <c:v>34.696900245051445</c:v>
                </c:pt>
                <c:pt idx="38">
                  <c:v>35.053232662197509</c:v>
                </c:pt>
                <c:pt idx="39">
                  <c:v>35.100462320334316</c:v>
                </c:pt>
                <c:pt idx="40">
                  <c:v>35.005741058564169</c:v>
                </c:pt>
                <c:pt idx="41">
                  <c:v>34.598323269548089</c:v>
                </c:pt>
                <c:pt idx="42">
                  <c:v>34.296214029991773</c:v>
                </c:pt>
                <c:pt idx="43">
                  <c:v>34.251570260935821</c:v>
                </c:pt>
                <c:pt idx="44">
                  <c:v>34.201234211916109</c:v>
                </c:pt>
                <c:pt idx="45">
                  <c:v>34.127455441456924</c:v>
                </c:pt>
                <c:pt idx="46">
                  <c:v>34.280524056758679</c:v>
                </c:pt>
                <c:pt idx="47">
                  <c:v>34.745312813000801</c:v>
                </c:pt>
                <c:pt idx="48">
                  <c:v>34.818142389326972</c:v>
                </c:pt>
                <c:pt idx="49">
                  <c:v>34.442481696502135</c:v>
                </c:pt>
                <c:pt idx="50">
                  <c:v>34.22788755482641</c:v>
                </c:pt>
                <c:pt idx="51">
                  <c:v>34.157532311675716</c:v>
                </c:pt>
                <c:pt idx="52">
                  <c:v>34.163852750742087</c:v>
                </c:pt>
                <c:pt idx="53">
                  <c:v>34.222686752744075</c:v>
                </c:pt>
                <c:pt idx="54">
                  <c:v>34.244245068780309</c:v>
                </c:pt>
                <c:pt idx="55">
                  <c:v>34.243400846459394</c:v>
                </c:pt>
                <c:pt idx="56">
                  <c:v>34.198579919749292</c:v>
                </c:pt>
                <c:pt idx="57">
                  <c:v>34.136667380677572</c:v>
                </c:pt>
                <c:pt idx="58">
                  <c:v>34.113907761769752</c:v>
                </c:pt>
                <c:pt idx="59">
                  <c:v>34.111258307682938</c:v>
                </c:pt>
                <c:pt idx="60">
                  <c:v>34.184635927910257</c:v>
                </c:pt>
                <c:pt idx="61">
                  <c:v>34.234729984647132</c:v>
                </c:pt>
                <c:pt idx="62">
                  <c:v>33.869433867625702</c:v>
                </c:pt>
                <c:pt idx="63">
                  <c:v>33.496726859320148</c:v>
                </c:pt>
                <c:pt idx="64">
                  <c:v>33.796637481113649</c:v>
                </c:pt>
                <c:pt idx="65">
                  <c:v>34.161351764451972</c:v>
                </c:pt>
                <c:pt idx="66">
                  <c:v>34.124781930857694</c:v>
                </c:pt>
                <c:pt idx="67">
                  <c:v>34.038664115210317</c:v>
                </c:pt>
                <c:pt idx="68">
                  <c:v>34.018301328570416</c:v>
                </c:pt>
                <c:pt idx="69">
                  <c:v>33.951159904014794</c:v>
                </c:pt>
                <c:pt idx="70">
                  <c:v>33.688947779032219</c:v>
                </c:pt>
                <c:pt idx="71">
                  <c:v>33.445970960375298</c:v>
                </c:pt>
                <c:pt idx="72">
                  <c:v>33.310105349919567</c:v>
                </c:pt>
                <c:pt idx="73">
                  <c:v>33.227483753534969</c:v>
                </c:pt>
                <c:pt idx="74">
                  <c:v>33.258080213497848</c:v>
                </c:pt>
                <c:pt idx="75">
                  <c:v>33.309912864300877</c:v>
                </c:pt>
                <c:pt idx="76">
                  <c:v>33.394930965929149</c:v>
                </c:pt>
                <c:pt idx="77">
                  <c:v>33.404635495653324</c:v>
                </c:pt>
                <c:pt idx="78">
                  <c:v>33.287782665795774</c:v>
                </c:pt>
                <c:pt idx="79">
                  <c:v>33.250340882908098</c:v>
                </c:pt>
                <c:pt idx="80">
                  <c:v>33.323124023963665</c:v>
                </c:pt>
                <c:pt idx="81">
                  <c:v>33.36830910345661</c:v>
                </c:pt>
                <c:pt idx="82">
                  <c:v>33.383740530328133</c:v>
                </c:pt>
                <c:pt idx="83">
                  <c:v>33.393117303717631</c:v>
                </c:pt>
                <c:pt idx="84">
                  <c:v>33.396998977164699</c:v>
                </c:pt>
                <c:pt idx="85">
                  <c:v>33.352807682958144</c:v>
                </c:pt>
                <c:pt idx="86">
                  <c:v>33.275617422717744</c:v>
                </c:pt>
                <c:pt idx="87">
                  <c:v>33.217363081307248</c:v>
                </c:pt>
                <c:pt idx="88">
                  <c:v>33.160489311727481</c:v>
                </c:pt>
                <c:pt idx="89">
                  <c:v>32.872465290974098</c:v>
                </c:pt>
                <c:pt idx="90">
                  <c:v>32.48429725171696</c:v>
                </c:pt>
                <c:pt idx="91">
                  <c:v>32.1139050311196</c:v>
                </c:pt>
                <c:pt idx="92">
                  <c:v>31.770540826839198</c:v>
                </c:pt>
                <c:pt idx="93">
                  <c:v>31.691132915798327</c:v>
                </c:pt>
                <c:pt idx="94">
                  <c:v>31.722453380196967</c:v>
                </c:pt>
                <c:pt idx="95">
                  <c:v>32.039866427852687</c:v>
                </c:pt>
                <c:pt idx="96">
                  <c:v>32.353749929445222</c:v>
                </c:pt>
                <c:pt idx="97">
                  <c:v>32.121611348513895</c:v>
                </c:pt>
                <c:pt idx="98">
                  <c:v>31.815977216264461</c:v>
                </c:pt>
                <c:pt idx="99">
                  <c:v>31.718102486219458</c:v>
                </c:pt>
                <c:pt idx="100">
                  <c:v>31.656537527015644</c:v>
                </c:pt>
                <c:pt idx="101">
                  <c:v>31.612828305409664</c:v>
                </c:pt>
                <c:pt idx="102">
                  <c:v>31.574974895054947</c:v>
                </c:pt>
                <c:pt idx="103">
                  <c:v>31.550690522687187</c:v>
                </c:pt>
                <c:pt idx="104">
                  <c:v>31.544415946945506</c:v>
                </c:pt>
                <c:pt idx="105">
                  <c:v>31.587218101710491</c:v>
                </c:pt>
                <c:pt idx="106">
                  <c:v>31.610007686777159</c:v>
                </c:pt>
                <c:pt idx="107">
                  <c:v>31.576118765206175</c:v>
                </c:pt>
                <c:pt idx="108">
                  <c:v>31.4320561772353</c:v>
                </c:pt>
                <c:pt idx="109">
                  <c:v>31.078355730092873</c:v>
                </c:pt>
                <c:pt idx="110">
                  <c:v>30.994115518381701</c:v>
                </c:pt>
                <c:pt idx="111">
                  <c:v>31.339805443810842</c:v>
                </c:pt>
                <c:pt idx="112">
                  <c:v>31.552160078731855</c:v>
                </c:pt>
                <c:pt idx="113">
                  <c:v>31.579131149423532</c:v>
                </c:pt>
                <c:pt idx="114">
                  <c:v>31.718821398777393</c:v>
                </c:pt>
                <c:pt idx="115">
                  <c:v>31.976301001489979</c:v>
                </c:pt>
                <c:pt idx="116">
                  <c:v>31.951898574829102</c:v>
                </c:pt>
                <c:pt idx="117">
                  <c:v>31.692794659125461</c:v>
                </c:pt>
                <c:pt idx="118">
                  <c:v>31.851173685508979</c:v>
                </c:pt>
                <c:pt idx="119">
                  <c:v>32.290074899113428</c:v>
                </c:pt>
                <c:pt idx="120">
                  <c:v>32.417088443285799</c:v>
                </c:pt>
                <c:pt idx="121">
                  <c:v>32.368789271931888</c:v>
                </c:pt>
                <c:pt idx="122">
                  <c:v>32.324786236928219</c:v>
                </c:pt>
                <c:pt idx="123">
                  <c:v>32.287135061679962</c:v>
                </c:pt>
                <c:pt idx="124">
                  <c:v>32.334358345972348</c:v>
                </c:pt>
                <c:pt idx="125">
                  <c:v>32.413324474646444</c:v>
                </c:pt>
                <c:pt idx="126">
                  <c:v>32.477321230132006</c:v>
                </c:pt>
                <c:pt idx="127">
                  <c:v>32.529631902629156</c:v>
                </c:pt>
                <c:pt idx="128">
                  <c:v>32.514265634927405</c:v>
                </c:pt>
                <c:pt idx="129">
                  <c:v>32.482985421014938</c:v>
                </c:pt>
                <c:pt idx="130">
                  <c:v>32.461702586451416</c:v>
                </c:pt>
                <c:pt idx="131">
                  <c:v>32.449885463703659</c:v>
                </c:pt>
                <c:pt idx="132">
                  <c:v>32.48042556710169</c:v>
                </c:pt>
                <c:pt idx="133">
                  <c:v>32.506614446224276</c:v>
                </c:pt>
                <c:pt idx="134">
                  <c:v>32.48339189332107</c:v>
                </c:pt>
                <c:pt idx="135">
                  <c:v>32.456377424805879</c:v>
                </c:pt>
                <c:pt idx="136">
                  <c:v>32.436970216682155</c:v>
                </c:pt>
                <c:pt idx="137">
                  <c:v>32.43971207564347</c:v>
                </c:pt>
                <c:pt idx="138">
                  <c:v>32.503316188962749</c:v>
                </c:pt>
                <c:pt idx="139">
                  <c:v>32.676094980984018</c:v>
                </c:pt>
                <c:pt idx="140">
                  <c:v>33.095289624858104</c:v>
                </c:pt>
                <c:pt idx="141">
                  <c:v>33.385257229969838</c:v>
                </c:pt>
                <c:pt idx="142">
                  <c:v>33.400575680348311</c:v>
                </c:pt>
                <c:pt idx="143">
                  <c:v>33.381796561260217</c:v>
                </c:pt>
                <c:pt idx="144">
                  <c:v>33.319670951529723</c:v>
                </c:pt>
                <c:pt idx="145">
                  <c:v>33.515495389983634</c:v>
                </c:pt>
                <c:pt idx="146">
                  <c:v>34.057521185376018</c:v>
                </c:pt>
                <c:pt idx="147">
                  <c:v>34.314156979890356</c:v>
                </c:pt>
                <c:pt idx="148">
                  <c:v>34.26012103751345</c:v>
                </c:pt>
                <c:pt idx="149">
                  <c:v>34.242328080115037</c:v>
                </c:pt>
                <c:pt idx="150">
                  <c:v>34.254975033499576</c:v>
                </c:pt>
                <c:pt idx="151">
                  <c:v>34.23525715850726</c:v>
                </c:pt>
                <c:pt idx="152">
                  <c:v>34.199540884062841</c:v>
                </c:pt>
                <c:pt idx="153">
                  <c:v>34.495984726868201</c:v>
                </c:pt>
                <c:pt idx="154">
                  <c:v>34.969209341206721</c:v>
                </c:pt>
                <c:pt idx="155">
                  <c:v>34.993397101040543</c:v>
                </c:pt>
                <c:pt idx="156">
                  <c:v>34.830922607206936</c:v>
                </c:pt>
                <c:pt idx="157">
                  <c:v>35.157758821103329</c:v>
                </c:pt>
                <c:pt idx="158">
                  <c:v>35.622443165816804</c:v>
                </c:pt>
                <c:pt idx="159">
                  <c:v>35.4863429388501</c:v>
                </c:pt>
                <c:pt idx="160">
                  <c:v>35.227814978326862</c:v>
                </c:pt>
                <c:pt idx="161">
                  <c:v>35.545120734842413</c:v>
                </c:pt>
                <c:pt idx="162">
                  <c:v>35.913241983640134</c:v>
                </c:pt>
                <c:pt idx="163">
                  <c:v>35.577304833533425</c:v>
                </c:pt>
                <c:pt idx="164">
                  <c:v>35.202680858909794</c:v>
                </c:pt>
                <c:pt idx="165">
                  <c:v>35.463861412837588</c:v>
                </c:pt>
                <c:pt idx="166">
                  <c:v>35.707316353900175</c:v>
                </c:pt>
                <c:pt idx="167">
                  <c:v>35.389887378640374</c:v>
                </c:pt>
                <c:pt idx="168">
                  <c:v>35.072465795721918</c:v>
                </c:pt>
                <c:pt idx="169">
                  <c:v>35.018291158232955</c:v>
                </c:pt>
                <c:pt idx="170">
                  <c:v>35.0050182012818</c:v>
                </c:pt>
                <c:pt idx="171">
                  <c:v>35.038724386280983</c:v>
                </c:pt>
                <c:pt idx="172">
                  <c:v>35.080288511302534</c:v>
                </c:pt>
                <c:pt idx="173">
                  <c:v>35.13305096111003</c:v>
                </c:pt>
                <c:pt idx="174">
                  <c:v>35.138075115167361</c:v>
                </c:pt>
                <c:pt idx="175">
                  <c:v>35.046952668551739</c:v>
                </c:pt>
                <c:pt idx="176">
                  <c:v>34.993397204140386</c:v>
                </c:pt>
                <c:pt idx="177">
                  <c:v>35.003492629691351</c:v>
                </c:pt>
                <c:pt idx="178">
                  <c:v>34.824315820882781</c:v>
                </c:pt>
                <c:pt idx="179">
                  <c:v>34.396769045962728</c:v>
                </c:pt>
                <c:pt idx="180">
                  <c:v>34.192036341413434</c:v>
                </c:pt>
                <c:pt idx="181">
                  <c:v>34.217021885206428</c:v>
                </c:pt>
                <c:pt idx="182">
                  <c:v>34.182293489754912</c:v>
                </c:pt>
                <c:pt idx="183">
                  <c:v>34.097973288351675</c:v>
                </c:pt>
                <c:pt idx="184">
                  <c:v>33.840228509164305</c:v>
                </c:pt>
                <c:pt idx="185">
                  <c:v>33.478798045927235</c:v>
                </c:pt>
                <c:pt idx="186">
                  <c:v>33.338152493516063</c:v>
                </c:pt>
                <c:pt idx="187">
                  <c:v>33.300340168474591</c:v>
                </c:pt>
                <c:pt idx="188">
                  <c:v>33.044535733414349</c:v>
                </c:pt>
                <c:pt idx="189">
                  <c:v>32.687812112939348</c:v>
                </c:pt>
                <c:pt idx="190">
                  <c:v>32.191593301480893</c:v>
                </c:pt>
                <c:pt idx="191">
                  <c:v>31.656507166443916</c:v>
                </c:pt>
                <c:pt idx="192">
                  <c:v>31.232108879089356</c:v>
                </c:pt>
                <c:pt idx="193">
                  <c:v>30.873935844307582</c:v>
                </c:pt>
                <c:pt idx="194">
                  <c:v>30.803632283169719</c:v>
                </c:pt>
                <c:pt idx="195">
                  <c:v>30.748529612981269</c:v>
                </c:pt>
                <c:pt idx="196">
                  <c:v>30.39147653318431</c:v>
                </c:pt>
                <c:pt idx="197">
                  <c:v>29.977539188907006</c:v>
                </c:pt>
                <c:pt idx="198">
                  <c:v>29.540697386671056</c:v>
                </c:pt>
                <c:pt idx="199">
                  <c:v>29.093489130866026</c:v>
                </c:pt>
                <c:pt idx="200">
                  <c:v>28.617485863821845</c:v>
                </c:pt>
                <c:pt idx="201">
                  <c:v>28.140178917428639</c:v>
                </c:pt>
                <c:pt idx="202">
                  <c:v>27.668372213226</c:v>
                </c:pt>
                <c:pt idx="203">
                  <c:v>27.196178993441396</c:v>
                </c:pt>
                <c:pt idx="204">
                  <c:v>26.721887967357898</c:v>
                </c:pt>
                <c:pt idx="205">
                  <c:v>26.270871648830315</c:v>
                </c:pt>
                <c:pt idx="206">
                  <c:v>25.870900855874115</c:v>
                </c:pt>
                <c:pt idx="207">
                  <c:v>25.431816970275566</c:v>
                </c:pt>
                <c:pt idx="208">
                  <c:v>24.919183466078692</c:v>
                </c:pt>
                <c:pt idx="209">
                  <c:v>24.622934090856347</c:v>
                </c:pt>
                <c:pt idx="210">
                  <c:v>24.647876156154776</c:v>
                </c:pt>
                <c:pt idx="211">
                  <c:v>24.439720299225211</c:v>
                </c:pt>
                <c:pt idx="212">
                  <c:v>23.952337203175475</c:v>
                </c:pt>
                <c:pt idx="213">
                  <c:v>23.500942574926171</c:v>
                </c:pt>
                <c:pt idx="214">
                  <c:v>23.084223131315504</c:v>
                </c:pt>
                <c:pt idx="215">
                  <c:v>22.682829530226794</c:v>
                </c:pt>
                <c:pt idx="216">
                  <c:v>22.292326909966278</c:v>
                </c:pt>
                <c:pt idx="217">
                  <c:v>21.866717976537245</c:v>
                </c:pt>
                <c:pt idx="218">
                  <c:v>21.429658997447106</c:v>
                </c:pt>
                <c:pt idx="219">
                  <c:v>21.287203658117008</c:v>
                </c:pt>
                <c:pt idx="220">
                  <c:v>21.266764988528152</c:v>
                </c:pt>
                <c:pt idx="221">
                  <c:v>20.885501943362517</c:v>
                </c:pt>
                <c:pt idx="222">
                  <c:v>20.390803464791087</c:v>
                </c:pt>
                <c:pt idx="223">
                  <c:v>20.313996910030006</c:v>
                </c:pt>
                <c:pt idx="224">
                  <c:v>20.398525747164729</c:v>
                </c:pt>
                <c:pt idx="225">
                  <c:v>20.756934788058835</c:v>
                </c:pt>
                <c:pt idx="226">
                  <c:v>21.103622089244823</c:v>
                </c:pt>
                <c:pt idx="227">
                  <c:v>20.751249349466086</c:v>
                </c:pt>
                <c:pt idx="228">
                  <c:v>20.314481103100981</c:v>
                </c:pt>
                <c:pt idx="229">
                  <c:v>20.296892215044071</c:v>
                </c:pt>
                <c:pt idx="230">
                  <c:v>20.277285785601954</c:v>
                </c:pt>
                <c:pt idx="231">
                  <c:v>19.883832734546235</c:v>
                </c:pt>
                <c:pt idx="232">
                  <c:v>19.510571949766401</c:v>
                </c:pt>
                <c:pt idx="233">
                  <c:v>19.427500387237654</c:v>
                </c:pt>
                <c:pt idx="234">
                  <c:v>19.295725100365427</c:v>
                </c:pt>
                <c:pt idx="235">
                  <c:v>18.906890724942446</c:v>
                </c:pt>
                <c:pt idx="236">
                  <c:v>18.61546823585882</c:v>
                </c:pt>
                <c:pt idx="237">
                  <c:v>18.634127629946356</c:v>
                </c:pt>
                <c:pt idx="238">
                  <c:v>18.655506411513237</c:v>
                </c:pt>
                <c:pt idx="239">
                  <c:v>18.646283920497112</c:v>
                </c:pt>
                <c:pt idx="240">
                  <c:v>18.641013998260849</c:v>
                </c:pt>
                <c:pt idx="241">
                  <c:v>18.64504570887134</c:v>
                </c:pt>
                <c:pt idx="242">
                  <c:v>18.647079502369433</c:v>
                </c:pt>
                <c:pt idx="243">
                  <c:v>18.645869765552515</c:v>
                </c:pt>
                <c:pt idx="244">
                  <c:v>18.632158541088128</c:v>
                </c:pt>
                <c:pt idx="245">
                  <c:v>18.60384252365321</c:v>
                </c:pt>
                <c:pt idx="246">
                  <c:v>18.389846749501686</c:v>
                </c:pt>
                <c:pt idx="247">
                  <c:v>18.001491683803195</c:v>
                </c:pt>
                <c:pt idx="248">
                  <c:v>18.055221995262251</c:v>
                </c:pt>
                <c:pt idx="249">
                  <c:v>18.448144864663877</c:v>
                </c:pt>
                <c:pt idx="250">
                  <c:v>18.564127158790367</c:v>
                </c:pt>
                <c:pt idx="251">
                  <c:v>18.498973490352331</c:v>
                </c:pt>
                <c:pt idx="252">
                  <c:v>18.276484477990284</c:v>
                </c:pt>
                <c:pt idx="253">
                  <c:v>17.991853834341189</c:v>
                </c:pt>
                <c:pt idx="254">
                  <c:v>18.148207342213599</c:v>
                </c:pt>
                <c:pt idx="255">
                  <c:v>18.455923987991511</c:v>
                </c:pt>
                <c:pt idx="256">
                  <c:v>18.229172982840701</c:v>
                </c:pt>
                <c:pt idx="257">
                  <c:v>17.885053309875865</c:v>
                </c:pt>
                <c:pt idx="258">
                  <c:v>18.203371797172323</c:v>
                </c:pt>
                <c:pt idx="259">
                  <c:v>18.64942093009217</c:v>
                </c:pt>
                <c:pt idx="260">
                  <c:v>18.696591157179611</c:v>
                </c:pt>
                <c:pt idx="261">
                  <c:v>18.661090465876612</c:v>
                </c:pt>
                <c:pt idx="262">
                  <c:v>18.653533367261495</c:v>
                </c:pt>
                <c:pt idx="263">
                  <c:v>18.711502094791356</c:v>
                </c:pt>
                <c:pt idx="264">
                  <c:v>19.087966572748471</c:v>
                </c:pt>
                <c:pt idx="265">
                  <c:v>19.362610902663423</c:v>
                </c:pt>
                <c:pt idx="266">
                  <c:v>18.998140196964659</c:v>
                </c:pt>
                <c:pt idx="267">
                  <c:v>18.757894251505533</c:v>
                </c:pt>
                <c:pt idx="268">
                  <c:v>19.190802514964137</c:v>
                </c:pt>
                <c:pt idx="269">
                  <c:v>19.549556024485621</c:v>
                </c:pt>
                <c:pt idx="270">
                  <c:v>19.556880858848835</c:v>
                </c:pt>
                <c:pt idx="271">
                  <c:v>19.677058950132547</c:v>
                </c:pt>
                <c:pt idx="272">
                  <c:v>20.08318510728531</c:v>
                </c:pt>
                <c:pt idx="273">
                  <c:v>20.467718102150023</c:v>
                </c:pt>
                <c:pt idx="274">
                  <c:v>20.797818604300812</c:v>
                </c:pt>
                <c:pt idx="275">
                  <c:v>21.200338866376963</c:v>
                </c:pt>
                <c:pt idx="276">
                  <c:v>21.707254269591765</c:v>
                </c:pt>
                <c:pt idx="277">
                  <c:v>22.163831087378824</c:v>
                </c:pt>
                <c:pt idx="278">
                  <c:v>22.559948444793225</c:v>
                </c:pt>
                <c:pt idx="279">
                  <c:v>23.016408490231854</c:v>
                </c:pt>
                <c:pt idx="280">
                  <c:v>23.527040739956767</c:v>
                </c:pt>
                <c:pt idx="281">
                  <c:v>23.756839177694665</c:v>
                </c:pt>
                <c:pt idx="282">
                  <c:v>23.786764778489282</c:v>
                </c:pt>
                <c:pt idx="283">
                  <c:v>24.097506282668988</c:v>
                </c:pt>
                <c:pt idx="284">
                  <c:v>24.58644333027032</c:v>
                </c:pt>
                <c:pt idx="285">
                  <c:v>25.544491042739239</c:v>
                </c:pt>
                <c:pt idx="286">
                  <c:v>26.514437479642879</c:v>
                </c:pt>
                <c:pt idx="287">
                  <c:v>26.975413173078053</c:v>
                </c:pt>
                <c:pt idx="288">
                  <c:v>27.441010473320286</c:v>
                </c:pt>
                <c:pt idx="289">
                  <c:v>27.957936987819441</c:v>
                </c:pt>
                <c:pt idx="290">
                  <c:v>28.60344270270102</c:v>
                </c:pt>
                <c:pt idx="291">
                  <c:v>29.445714405604772</c:v>
                </c:pt>
                <c:pt idx="292">
                  <c:v>29.900985014863352</c:v>
                </c:pt>
                <c:pt idx="293">
                  <c:v>29.878089455615001</c:v>
                </c:pt>
                <c:pt idx="294">
                  <c:v>30.102848692038631</c:v>
                </c:pt>
                <c:pt idx="295">
                  <c:v>30.574341885425596</c:v>
                </c:pt>
                <c:pt idx="296">
                  <c:v>31.361582485198973</c:v>
                </c:pt>
                <c:pt idx="297">
                  <c:v>32.311872634931127</c:v>
                </c:pt>
                <c:pt idx="298">
                  <c:v>32.467239786958942</c:v>
                </c:pt>
                <c:pt idx="299">
                  <c:v>32.427585514876192</c:v>
                </c:pt>
                <c:pt idx="300">
                  <c:v>32.392683872872908</c:v>
                </c:pt>
                <c:pt idx="301">
                  <c:v>32.370898102395373</c:v>
                </c:pt>
                <c:pt idx="302">
                  <c:v>32.415827142186913</c:v>
                </c:pt>
                <c:pt idx="303">
                  <c:v>32.37061720305848</c:v>
                </c:pt>
                <c:pt idx="304">
                  <c:v>31.89286388109808</c:v>
                </c:pt>
                <c:pt idx="305">
                  <c:v>31.758043819434757</c:v>
                </c:pt>
                <c:pt idx="306">
                  <c:v>32.895750773026329</c:v>
                </c:pt>
                <c:pt idx="307">
                  <c:v>32.935618282997439</c:v>
                </c:pt>
                <c:pt idx="308">
                  <c:v>32.732816852804731</c:v>
                </c:pt>
                <c:pt idx="309">
                  <c:v>32.992933665236379</c:v>
                </c:pt>
                <c:pt idx="310">
                  <c:v>33.249530808919296</c:v>
                </c:pt>
                <c:pt idx="311">
                  <c:v>32.915910462368004</c:v>
                </c:pt>
                <c:pt idx="312">
                  <c:v>32.617646017545248</c:v>
                </c:pt>
                <c:pt idx="313">
                  <c:v>32.963924114018269</c:v>
                </c:pt>
                <c:pt idx="314">
                  <c:v>33.322435056972211</c:v>
                </c:pt>
                <c:pt idx="315">
                  <c:v>33.39306597439748</c:v>
                </c:pt>
                <c:pt idx="316">
                  <c:v>33.421522491434629</c:v>
                </c:pt>
                <c:pt idx="317">
                  <c:v>33.409338751199726</c:v>
                </c:pt>
                <c:pt idx="318">
                  <c:v>33.479641500527755</c:v>
                </c:pt>
                <c:pt idx="319">
                  <c:v>33.776481654590853</c:v>
                </c:pt>
                <c:pt idx="320">
                  <c:v>33.898809690319709</c:v>
                </c:pt>
                <c:pt idx="321">
                  <c:v>33.613755898932887</c:v>
                </c:pt>
                <c:pt idx="322">
                  <c:v>33.40025175800217</c:v>
                </c:pt>
                <c:pt idx="323">
                  <c:v>33.342866625104634</c:v>
                </c:pt>
                <c:pt idx="324">
                  <c:v>33.314691409219073</c:v>
                </c:pt>
                <c:pt idx="325">
                  <c:v>33.324303857211405</c:v>
                </c:pt>
                <c:pt idx="326">
                  <c:v>33.327191025096603</c:v>
                </c:pt>
                <c:pt idx="327">
                  <c:v>33.32208021410402</c:v>
                </c:pt>
                <c:pt idx="328">
                  <c:v>33.370173446105639</c:v>
                </c:pt>
                <c:pt idx="329">
                  <c:v>33.466015036796115</c:v>
                </c:pt>
                <c:pt idx="330">
                  <c:v>33.418960571289063</c:v>
                </c:pt>
                <c:pt idx="331">
                  <c:v>33.264757658859779</c:v>
                </c:pt>
                <c:pt idx="332">
                  <c:v>33.010566711425781</c:v>
                </c:pt>
                <c:pt idx="333">
                  <c:v>32.704031709775535</c:v>
                </c:pt>
                <c:pt idx="334">
                  <c:v>32.580579653178177</c:v>
                </c:pt>
                <c:pt idx="335">
                  <c:v>32.545651065578625</c:v>
                </c:pt>
                <c:pt idx="336">
                  <c:v>32.546557961360875</c:v>
                </c:pt>
                <c:pt idx="337">
                  <c:v>32.537596057833959</c:v>
                </c:pt>
                <c:pt idx="338">
                  <c:v>32.185156427580736</c:v>
                </c:pt>
                <c:pt idx="339">
                  <c:v>31.776034691175429</c:v>
                </c:pt>
                <c:pt idx="340">
                  <c:v>31.920744483934619</c:v>
                </c:pt>
                <c:pt idx="341">
                  <c:v>32.187673921780153</c:v>
                </c:pt>
                <c:pt idx="342">
                  <c:v>32.298948097884448</c:v>
                </c:pt>
                <c:pt idx="343">
                  <c:v>32.319049125819959</c:v>
                </c:pt>
                <c:pt idx="344">
                  <c:v>31.992788696289061</c:v>
                </c:pt>
                <c:pt idx="345">
                  <c:v>31.670681393824154</c:v>
                </c:pt>
                <c:pt idx="346">
                  <c:v>31.639475105141198</c:v>
                </c:pt>
                <c:pt idx="347">
                  <c:v>31.63198897669221</c:v>
                </c:pt>
                <c:pt idx="348">
                  <c:v>31.568776405020934</c:v>
                </c:pt>
                <c:pt idx="349">
                  <c:v>31.521216421656153</c:v>
                </c:pt>
                <c:pt idx="350">
                  <c:v>31.54073977920245</c:v>
                </c:pt>
                <c:pt idx="351">
                  <c:v>31.483440422001671</c:v>
                </c:pt>
                <c:pt idx="352">
                  <c:v>31.212146857013444</c:v>
                </c:pt>
                <c:pt idx="353">
                  <c:v>31.099137281037898</c:v>
                </c:pt>
                <c:pt idx="354">
                  <c:v>31.356069032460042</c:v>
                </c:pt>
                <c:pt idx="355">
                  <c:v>31.395322540283129</c:v>
                </c:pt>
                <c:pt idx="356">
                  <c:v>31.015037909584631</c:v>
                </c:pt>
                <c:pt idx="357">
                  <c:v>30.762437127279306</c:v>
                </c:pt>
                <c:pt idx="358">
                  <c:v>30.713437380856032</c:v>
                </c:pt>
                <c:pt idx="359">
                  <c:v>30.697062790626951</c:v>
                </c:pt>
                <c:pt idx="360">
                  <c:v>30.71837708072125</c:v>
                </c:pt>
                <c:pt idx="361">
                  <c:v>30.730487771230202</c:v>
                </c:pt>
                <c:pt idx="362">
                  <c:v>30.733803218870666</c:v>
                </c:pt>
                <c:pt idx="363">
                  <c:v>30.744008072477204</c:v>
                </c:pt>
                <c:pt idx="364">
                  <c:v>30.759567183726013</c:v>
                </c:pt>
                <c:pt idx="365">
                  <c:v>30.776360500289734</c:v>
                </c:pt>
                <c:pt idx="366">
                  <c:v>30.792966018498387</c:v>
                </c:pt>
                <c:pt idx="367">
                  <c:v>30.776240421163628</c:v>
                </c:pt>
                <c:pt idx="368">
                  <c:v>30.744494069423016</c:v>
                </c:pt>
                <c:pt idx="369">
                  <c:v>30.743712341518695</c:v>
                </c:pt>
                <c:pt idx="370">
                  <c:v>30.757846762321538</c:v>
                </c:pt>
                <c:pt idx="371">
                  <c:v>30.808718254390346</c:v>
                </c:pt>
                <c:pt idx="372">
                  <c:v>30.864595908506612</c:v>
                </c:pt>
                <c:pt idx="373">
                  <c:v>30.852264169546277</c:v>
                </c:pt>
                <c:pt idx="374">
                  <c:v>30.82539211340297</c:v>
                </c:pt>
                <c:pt idx="375">
                  <c:v>30.824968556835231</c:v>
                </c:pt>
                <c:pt idx="376">
                  <c:v>30.83361966344847</c:v>
                </c:pt>
                <c:pt idx="377">
                  <c:v>30.863504898937965</c:v>
                </c:pt>
                <c:pt idx="378">
                  <c:v>30.883667751457203</c:v>
                </c:pt>
                <c:pt idx="379">
                  <c:v>30.83625298595101</c:v>
                </c:pt>
                <c:pt idx="380">
                  <c:v>30.790157656207313</c:v>
                </c:pt>
                <c:pt idx="381">
                  <c:v>30.786628450666157</c:v>
                </c:pt>
                <c:pt idx="382">
                  <c:v>30.779102242600683</c:v>
                </c:pt>
                <c:pt idx="383">
                  <c:v>30.744412515421065</c:v>
                </c:pt>
                <c:pt idx="384">
                  <c:v>30.61467431861335</c:v>
                </c:pt>
                <c:pt idx="385">
                  <c:v>30.238858260456308</c:v>
                </c:pt>
                <c:pt idx="386">
                  <c:v>29.968478008954381</c:v>
                </c:pt>
                <c:pt idx="387">
                  <c:v>29.962905762322794</c:v>
                </c:pt>
                <c:pt idx="388">
                  <c:v>29.956819853978388</c:v>
                </c:pt>
                <c:pt idx="389">
                  <c:v>29.932176975354761</c:v>
                </c:pt>
                <c:pt idx="390">
                  <c:v>30.059683309581185</c:v>
                </c:pt>
                <c:pt idx="391">
                  <c:v>30.414734918777256</c:v>
                </c:pt>
                <c:pt idx="392">
                  <c:v>30.637833471341757</c:v>
                </c:pt>
                <c:pt idx="393">
                  <c:v>30.696152771988956</c:v>
                </c:pt>
                <c:pt idx="394">
                  <c:v>30.728881708344705</c:v>
                </c:pt>
                <c:pt idx="395">
                  <c:v>30.736382033164954</c:v>
                </c:pt>
                <c:pt idx="396">
                  <c:v>30.721832916654389</c:v>
                </c:pt>
                <c:pt idx="397">
                  <c:v>30.686903733023136</c:v>
                </c:pt>
                <c:pt idx="398">
                  <c:v>30.439776178908676</c:v>
                </c:pt>
                <c:pt idx="399">
                  <c:v>30.06442033376868</c:v>
                </c:pt>
                <c:pt idx="400">
                  <c:v>29.931428909301758</c:v>
                </c:pt>
                <c:pt idx="401">
                  <c:v>29.926435365573454</c:v>
                </c:pt>
                <c:pt idx="402">
                  <c:v>29.939147560563804</c:v>
                </c:pt>
                <c:pt idx="403">
                  <c:v>29.957308367229487</c:v>
                </c:pt>
                <c:pt idx="404">
                  <c:v>29.939713856269574</c:v>
                </c:pt>
                <c:pt idx="405">
                  <c:v>29.910922312491856</c:v>
                </c:pt>
                <c:pt idx="406">
                  <c:v>29.900134235979568</c:v>
                </c:pt>
                <c:pt idx="407">
                  <c:v>29.896583328930138</c:v>
                </c:pt>
                <c:pt idx="408">
                  <c:v>29.910988209165378</c:v>
                </c:pt>
                <c:pt idx="409">
                  <c:v>29.91968103984782</c:v>
                </c:pt>
                <c:pt idx="410">
                  <c:v>29.866489734289779</c:v>
                </c:pt>
                <c:pt idx="411">
                  <c:v>29.810821346049483</c:v>
                </c:pt>
                <c:pt idx="412">
                  <c:v>29.797711873013469</c:v>
                </c:pt>
                <c:pt idx="413">
                  <c:v>29.806136663856002</c:v>
                </c:pt>
                <c:pt idx="414">
                  <c:v>29.877186094011577</c:v>
                </c:pt>
                <c:pt idx="415">
                  <c:v>29.93124205860703</c:v>
                </c:pt>
                <c:pt idx="416">
                  <c:v>29.909631150051002</c:v>
                </c:pt>
                <c:pt idx="417">
                  <c:v>29.880705052070873</c:v>
                </c:pt>
                <c:pt idx="418">
                  <c:v>29.847540972984</c:v>
                </c:pt>
                <c:pt idx="419">
                  <c:v>29.834690494964239</c:v>
                </c:pt>
                <c:pt idx="420">
                  <c:v>29.867187825004329</c:v>
                </c:pt>
                <c:pt idx="421">
                  <c:v>29.897690664383219</c:v>
                </c:pt>
                <c:pt idx="422">
                  <c:v>29.921743461648148</c:v>
                </c:pt>
                <c:pt idx="423">
                  <c:v>29.917494999605836</c:v>
                </c:pt>
                <c:pt idx="424">
                  <c:v>29.872199966404491</c:v>
                </c:pt>
                <c:pt idx="425">
                  <c:v>30.056992375922928</c:v>
                </c:pt>
                <c:pt idx="426">
                  <c:v>30.514403132314648</c:v>
                </c:pt>
                <c:pt idx="427">
                  <c:v>30.735104446148949</c:v>
                </c:pt>
                <c:pt idx="428">
                  <c:v>30.731855821897511</c:v>
                </c:pt>
                <c:pt idx="429">
                  <c:v>30.946194273850008</c:v>
                </c:pt>
                <c:pt idx="430">
                  <c:v>31.32210640475731</c:v>
                </c:pt>
                <c:pt idx="431">
                  <c:v>31.513485541710487</c:v>
                </c:pt>
                <c:pt idx="432">
                  <c:v>31.598595975102313</c:v>
                </c:pt>
                <c:pt idx="433">
                  <c:v>31.818664645495481</c:v>
                </c:pt>
                <c:pt idx="434">
                  <c:v>32.102828315467477</c:v>
                </c:pt>
                <c:pt idx="435">
                  <c:v>32.303545946918959</c:v>
                </c:pt>
                <c:pt idx="436">
                  <c:v>32.461757576091401</c:v>
                </c:pt>
                <c:pt idx="437">
                  <c:v>32.504975243532371</c:v>
                </c:pt>
                <c:pt idx="438">
                  <c:v>32.513149756734286</c:v>
                </c:pt>
                <c:pt idx="439">
                  <c:v>32.562088436550567</c:v>
                </c:pt>
                <c:pt idx="440">
                  <c:v>32.613368565477344</c:v>
                </c:pt>
                <c:pt idx="441">
                  <c:v>32.589116538922809</c:v>
                </c:pt>
                <c:pt idx="442">
                  <c:v>32.596279159373601</c:v>
                </c:pt>
                <c:pt idx="443">
                  <c:v>32.924777518451315</c:v>
                </c:pt>
                <c:pt idx="444">
                  <c:v>33.250306188285983</c:v>
                </c:pt>
                <c:pt idx="445">
                  <c:v>33.259210037858523</c:v>
                </c:pt>
                <c:pt idx="446">
                  <c:v>33.250624377212581</c:v>
                </c:pt>
                <c:pt idx="447">
                  <c:v>33.356886875159134</c:v>
                </c:pt>
                <c:pt idx="448">
                  <c:v>33.500895466632215</c:v>
                </c:pt>
                <c:pt idx="449">
                  <c:v>33.730775140443896</c:v>
                </c:pt>
                <c:pt idx="450">
                  <c:v>33.841697218019107</c:v>
                </c:pt>
                <c:pt idx="451">
                  <c:v>33.603209780663562</c:v>
                </c:pt>
                <c:pt idx="452">
                  <c:v>33.546426727085183</c:v>
                </c:pt>
                <c:pt idx="453">
                  <c:v>33.946013536124397</c:v>
                </c:pt>
                <c:pt idx="454">
                  <c:v>34.186915975991454</c:v>
                </c:pt>
                <c:pt idx="455">
                  <c:v>34.111256256366147</c:v>
                </c:pt>
                <c:pt idx="456">
                  <c:v>34.06901405339952</c:v>
                </c:pt>
                <c:pt idx="457">
                  <c:v>34.084070466969109</c:v>
                </c:pt>
                <c:pt idx="458">
                  <c:v>34.093996690872473</c:v>
                </c:pt>
                <c:pt idx="459">
                  <c:v>34.097304362758308</c:v>
                </c:pt>
                <c:pt idx="460">
                  <c:v>34.077258334923116</c:v>
                </c:pt>
                <c:pt idx="461">
                  <c:v>34.034394608188549</c:v>
                </c:pt>
                <c:pt idx="462">
                  <c:v>33.784786974262985</c:v>
                </c:pt>
                <c:pt idx="463">
                  <c:v>33.388915388912579</c:v>
                </c:pt>
                <c:pt idx="464">
                  <c:v>33.300162060946072</c:v>
                </c:pt>
                <c:pt idx="465">
                  <c:v>33.389511576853991</c:v>
                </c:pt>
                <c:pt idx="466">
                  <c:v>33.163370465579099</c:v>
                </c:pt>
                <c:pt idx="467">
                  <c:v>32.791932131976083</c:v>
                </c:pt>
                <c:pt idx="468">
                  <c:v>32.62766186423638</c:v>
                </c:pt>
                <c:pt idx="469">
                  <c:v>32.549786278444778</c:v>
                </c:pt>
                <c:pt idx="470">
                  <c:v>32.495863039199619</c:v>
                </c:pt>
                <c:pt idx="471">
                  <c:v>32.42645386071171</c:v>
                </c:pt>
                <c:pt idx="472">
                  <c:v>32.102354995177912</c:v>
                </c:pt>
                <c:pt idx="473">
                  <c:v>31.705258123910752</c:v>
                </c:pt>
                <c:pt idx="474">
                  <c:v>31.281267061804094</c:v>
                </c:pt>
                <c:pt idx="475">
                  <c:v>30.840118111893172</c:v>
                </c:pt>
                <c:pt idx="476">
                  <c:v>30.324399948120117</c:v>
                </c:pt>
                <c:pt idx="477">
                  <c:v>29.816762872456735</c:v>
                </c:pt>
                <c:pt idx="478">
                  <c:v>29.42735438076955</c:v>
                </c:pt>
                <c:pt idx="479">
                  <c:v>29.112560067501381</c:v>
                </c:pt>
                <c:pt idx="480">
                  <c:v>29.046435709048879</c:v>
                </c:pt>
                <c:pt idx="481">
                  <c:v>28.917085958239827</c:v>
                </c:pt>
                <c:pt idx="482">
                  <c:v>28.466237706151503</c:v>
                </c:pt>
                <c:pt idx="483">
                  <c:v>28.023436486437095</c:v>
                </c:pt>
                <c:pt idx="484">
                  <c:v>27.679197946093705</c:v>
                </c:pt>
                <c:pt idx="485">
                  <c:v>27.430867722592708</c:v>
                </c:pt>
                <c:pt idx="486">
                  <c:v>27.388464766282304</c:v>
                </c:pt>
                <c:pt idx="487">
                  <c:v>27.346933611160669</c:v>
                </c:pt>
                <c:pt idx="488">
                  <c:v>27.291586597149191</c:v>
                </c:pt>
                <c:pt idx="489">
                  <c:v>27.27237492802567</c:v>
                </c:pt>
                <c:pt idx="490">
                  <c:v>27.312263465868259</c:v>
                </c:pt>
                <c:pt idx="491">
                  <c:v>27.139060241464311</c:v>
                </c:pt>
                <c:pt idx="492">
                  <c:v>26.682899749442321</c:v>
                </c:pt>
                <c:pt idx="493">
                  <c:v>26.466688040908682</c:v>
                </c:pt>
                <c:pt idx="494">
                  <c:v>26.51149019984166</c:v>
                </c:pt>
                <c:pt idx="495">
                  <c:v>26.514849847626728</c:v>
                </c:pt>
                <c:pt idx="496">
                  <c:v>26.480906448492867</c:v>
                </c:pt>
                <c:pt idx="497">
                  <c:v>26.188141197993836</c:v>
                </c:pt>
                <c:pt idx="498">
                  <c:v>25.717389562809075</c:v>
                </c:pt>
                <c:pt idx="499">
                  <c:v>25.231893199763888</c:v>
                </c:pt>
                <c:pt idx="500">
                  <c:v>24.741816056928883</c:v>
                </c:pt>
                <c:pt idx="501">
                  <c:v>24.347002300962576</c:v>
                </c:pt>
                <c:pt idx="502">
                  <c:v>23.989835365292759</c:v>
                </c:pt>
                <c:pt idx="503">
                  <c:v>23.532008924500669</c:v>
                </c:pt>
                <c:pt idx="504">
                  <c:v>23.063341830164042</c:v>
                </c:pt>
                <c:pt idx="505">
                  <c:v>22.930198181963704</c:v>
                </c:pt>
                <c:pt idx="506">
                  <c:v>22.867732942521357</c:v>
                </c:pt>
                <c:pt idx="507">
                  <c:v>22.521454282002907</c:v>
                </c:pt>
                <c:pt idx="508">
                  <c:v>22.149778648569043</c:v>
                </c:pt>
                <c:pt idx="509">
                  <c:v>22.10642651477492</c:v>
                </c:pt>
                <c:pt idx="510">
                  <c:v>22.072496541336687</c:v>
                </c:pt>
                <c:pt idx="511">
                  <c:v>21.714115299590645</c:v>
                </c:pt>
                <c:pt idx="512">
                  <c:v>21.299230147714486</c:v>
                </c:pt>
                <c:pt idx="513">
                  <c:v>20.859909867587156</c:v>
                </c:pt>
                <c:pt idx="514">
                  <c:v>20.418359512233614</c:v>
                </c:pt>
                <c:pt idx="515">
                  <c:v>19.980051138966353</c:v>
                </c:pt>
                <c:pt idx="516">
                  <c:v>19.647143341669938</c:v>
                </c:pt>
                <c:pt idx="517">
                  <c:v>19.640390863958395</c:v>
                </c:pt>
                <c:pt idx="518">
                  <c:v>19.633298577618913</c:v>
                </c:pt>
                <c:pt idx="519">
                  <c:v>19.565818613225765</c:v>
                </c:pt>
                <c:pt idx="520">
                  <c:v>19.656386432899055</c:v>
                </c:pt>
                <c:pt idx="521">
                  <c:v>20.086781529674433</c:v>
                </c:pt>
                <c:pt idx="522">
                  <c:v>20.209680464168123</c:v>
                </c:pt>
                <c:pt idx="523">
                  <c:v>19.792128556350182</c:v>
                </c:pt>
                <c:pt idx="524">
                  <c:v>19.537856646304771</c:v>
                </c:pt>
                <c:pt idx="525">
                  <c:v>19.514156889304136</c:v>
                </c:pt>
                <c:pt idx="526">
                  <c:v>19.297993071205592</c:v>
                </c:pt>
                <c:pt idx="527">
                  <c:v>18.867113618939346</c:v>
                </c:pt>
                <c:pt idx="528">
                  <c:v>18.640015232788713</c:v>
                </c:pt>
                <c:pt idx="529">
                  <c:v>18.585698459737955</c:v>
                </c:pt>
                <c:pt idx="530">
                  <c:v>18.336814811430784</c:v>
                </c:pt>
                <c:pt idx="531">
                  <c:v>17.966691339697771</c:v>
                </c:pt>
                <c:pt idx="532">
                  <c:v>18.090482843333277</c:v>
                </c:pt>
                <c:pt idx="533">
                  <c:v>18.460070586290549</c:v>
                </c:pt>
                <c:pt idx="534">
                  <c:v>18.265148882595998</c:v>
                </c:pt>
                <c:pt idx="535">
                  <c:v>17.843898171024954</c:v>
                </c:pt>
                <c:pt idx="536">
                  <c:v>17.72557804264973</c:v>
                </c:pt>
                <c:pt idx="537">
                  <c:v>17.719269982301455</c:v>
                </c:pt>
                <c:pt idx="538">
                  <c:v>17.758656005336814</c:v>
                </c:pt>
                <c:pt idx="539">
                  <c:v>17.802668187322141</c:v>
                </c:pt>
                <c:pt idx="540">
                  <c:v>17.767984432936125</c:v>
                </c:pt>
                <c:pt idx="541">
                  <c:v>17.724351447946535</c:v>
                </c:pt>
                <c:pt idx="542">
                  <c:v>17.749247537900324</c:v>
                </c:pt>
                <c:pt idx="543">
                  <c:v>17.780878654984523</c:v>
                </c:pt>
                <c:pt idx="544">
                  <c:v>17.777694419334672</c:v>
                </c:pt>
                <c:pt idx="545">
                  <c:v>17.77696006490806</c:v>
                </c:pt>
                <c:pt idx="546">
                  <c:v>17.809880935511906</c:v>
                </c:pt>
                <c:pt idx="547">
                  <c:v>17.836201156595806</c:v>
                </c:pt>
                <c:pt idx="548">
                  <c:v>17.82560555304039</c:v>
                </c:pt>
                <c:pt idx="549">
                  <c:v>17.811478716840828</c:v>
                </c:pt>
                <c:pt idx="550">
                  <c:v>17.796457037868272</c:v>
                </c:pt>
                <c:pt idx="551">
                  <c:v>17.80529878105488</c:v>
                </c:pt>
                <c:pt idx="552">
                  <c:v>17.869393841973668</c:v>
                </c:pt>
                <c:pt idx="553">
                  <c:v>18.040243455667337</c:v>
                </c:pt>
                <c:pt idx="554">
                  <c:v>18.403444818703527</c:v>
                </c:pt>
                <c:pt idx="555">
                  <c:v>18.630067845805147</c:v>
                </c:pt>
                <c:pt idx="556">
                  <c:v>18.649175993983167</c:v>
                </c:pt>
                <c:pt idx="557">
                  <c:v>18.862953372925915</c:v>
                </c:pt>
                <c:pt idx="558">
                  <c:v>19.312128252435024</c:v>
                </c:pt>
                <c:pt idx="559">
                  <c:v>19.514593731720971</c:v>
                </c:pt>
                <c:pt idx="560">
                  <c:v>19.490212984171819</c:v>
                </c:pt>
                <c:pt idx="561">
                  <c:v>19.729944497397994</c:v>
                </c:pt>
                <c:pt idx="562">
                  <c:v>20.158155773351353</c:v>
                </c:pt>
                <c:pt idx="563">
                  <c:v>20.330876146513837</c:v>
                </c:pt>
                <c:pt idx="564">
                  <c:v>20.371927154562773</c:v>
                </c:pt>
                <c:pt idx="565">
                  <c:v>21.05407561666717</c:v>
                </c:pt>
                <c:pt idx="566">
                  <c:v>21.926015685419035</c:v>
                </c:pt>
                <c:pt idx="567">
                  <c:v>22.055751294974819</c:v>
                </c:pt>
                <c:pt idx="568">
                  <c:v>22.128286711807164</c:v>
                </c:pt>
                <c:pt idx="569">
                  <c:v>22.58939478770796</c:v>
                </c:pt>
                <c:pt idx="570">
                  <c:v>23.135260789909886</c:v>
                </c:pt>
                <c:pt idx="571">
                  <c:v>23.803944899044495</c:v>
                </c:pt>
                <c:pt idx="572">
                  <c:v>24.365144029779653</c:v>
                </c:pt>
                <c:pt idx="573">
                  <c:v>24.535213263638049</c:v>
                </c:pt>
                <c:pt idx="574">
                  <c:v>24.937232769879</c:v>
                </c:pt>
                <c:pt idx="575">
                  <c:v>26.009321886945848</c:v>
                </c:pt>
                <c:pt idx="576">
                  <c:v>26.649606323898762</c:v>
                </c:pt>
                <c:pt idx="577">
                  <c:v>27.096517092834215</c:v>
                </c:pt>
                <c:pt idx="578">
                  <c:v>28.025454128975475</c:v>
                </c:pt>
                <c:pt idx="579">
                  <c:v>28.961391184178186</c:v>
                </c:pt>
                <c:pt idx="580">
                  <c:v>29.444211339297361</c:v>
                </c:pt>
                <c:pt idx="581">
                  <c:v>29.915428759640211</c:v>
                </c:pt>
                <c:pt idx="582">
                  <c:v>30.41159553527832</c:v>
                </c:pt>
                <c:pt idx="583">
                  <c:v>30.899981152708424</c:v>
                </c:pt>
                <c:pt idx="584">
                  <c:v>31.373546492378665</c:v>
                </c:pt>
                <c:pt idx="585">
                  <c:v>31.831763164075614</c:v>
                </c:pt>
                <c:pt idx="586">
                  <c:v>32.268767376535948</c:v>
                </c:pt>
                <c:pt idx="587">
                  <c:v>32.668030558815637</c:v>
                </c:pt>
                <c:pt idx="588">
                  <c:v>33.025058844104528</c:v>
                </c:pt>
                <c:pt idx="589">
                  <c:v>33.418032953183946</c:v>
                </c:pt>
                <c:pt idx="590">
                  <c:v>33.840863076892731</c:v>
                </c:pt>
                <c:pt idx="591">
                  <c:v>34.072283251532191</c:v>
                </c:pt>
                <c:pt idx="592">
                  <c:v>34.166209617699053</c:v>
                </c:pt>
                <c:pt idx="593">
                  <c:v>34.193362068884149</c:v>
                </c:pt>
                <c:pt idx="594">
                  <c:v>34.193455218817689</c:v>
                </c:pt>
                <c:pt idx="595">
                  <c:v>34.493280289717035</c:v>
                </c:pt>
                <c:pt idx="596">
                  <c:v>34.914365896419731</c:v>
                </c:pt>
                <c:pt idx="597">
                  <c:v>35.035298919677736</c:v>
                </c:pt>
                <c:pt idx="598">
                  <c:v>35.040685057764435</c:v>
                </c:pt>
                <c:pt idx="599">
                  <c:v>35.019580611263414</c:v>
                </c:pt>
                <c:pt idx="600">
                  <c:v>34.997133571736519</c:v>
                </c:pt>
                <c:pt idx="601">
                  <c:v>35.034986365331363</c:v>
                </c:pt>
                <c:pt idx="602">
                  <c:v>35.081466867878568</c:v>
                </c:pt>
                <c:pt idx="603">
                  <c:v>35.085871613331335</c:v>
                </c:pt>
                <c:pt idx="604">
                  <c:v>35.074549838769812</c:v>
                </c:pt>
                <c:pt idx="605">
                  <c:v>35.019845789721884</c:v>
                </c:pt>
                <c:pt idx="606">
                  <c:v>34.964292073795939</c:v>
                </c:pt>
                <c:pt idx="607">
                  <c:v>34.938571590847438</c:v>
                </c:pt>
                <c:pt idx="608">
                  <c:v>34.930269191702266</c:v>
                </c:pt>
                <c:pt idx="609">
                  <c:v>34.976121484416808</c:v>
                </c:pt>
                <c:pt idx="610">
                  <c:v>34.898901215505553</c:v>
                </c:pt>
                <c:pt idx="611">
                  <c:v>34.393479535994146</c:v>
                </c:pt>
                <c:pt idx="612">
                  <c:v>34.014299989449725</c:v>
                </c:pt>
                <c:pt idx="613">
                  <c:v>34.064413632049821</c:v>
                </c:pt>
                <c:pt idx="614">
                  <c:v>33.982074162039488</c:v>
                </c:pt>
                <c:pt idx="615">
                  <c:v>33.563213479703549</c:v>
                </c:pt>
                <c:pt idx="616">
                  <c:v>33.439973690013268</c:v>
                </c:pt>
                <c:pt idx="617">
                  <c:v>33.850152513041138</c:v>
                </c:pt>
                <c:pt idx="618">
                  <c:v>33.785248623412436</c:v>
                </c:pt>
                <c:pt idx="619">
                  <c:v>33.047381661155008</c:v>
                </c:pt>
                <c:pt idx="620">
                  <c:v>32.830170439185245</c:v>
                </c:pt>
                <c:pt idx="621">
                  <c:v>33.203267061968887</c:v>
                </c:pt>
                <c:pt idx="622">
                  <c:v>33.383068866040333</c:v>
                </c:pt>
                <c:pt idx="623">
                  <c:v>33.3922728928409</c:v>
                </c:pt>
                <c:pt idx="624">
                  <c:v>33.631954987570253</c:v>
                </c:pt>
                <c:pt idx="625">
                  <c:v>34.023985888020988</c:v>
                </c:pt>
                <c:pt idx="626">
                  <c:v>33.916889978563106</c:v>
                </c:pt>
                <c:pt idx="627">
                  <c:v>33.536420242406024</c:v>
                </c:pt>
                <c:pt idx="628">
                  <c:v>33.361706148344894</c:v>
                </c:pt>
                <c:pt idx="629">
                  <c:v>33.28416410156678</c:v>
                </c:pt>
                <c:pt idx="630">
                  <c:v>33.274782262857933</c:v>
                </c:pt>
                <c:pt idx="631">
                  <c:v>33.315223326552463</c:v>
                </c:pt>
                <c:pt idx="632">
                  <c:v>33.655064484844473</c:v>
                </c:pt>
                <c:pt idx="633">
                  <c:v>34.013141188788872</c:v>
                </c:pt>
                <c:pt idx="634">
                  <c:v>33.745616215672982</c:v>
                </c:pt>
                <c:pt idx="635">
                  <c:v>33.424112458574527</c:v>
                </c:pt>
                <c:pt idx="636">
                  <c:v>33.756250381469727</c:v>
                </c:pt>
                <c:pt idx="637">
                  <c:v>34.141299416571513</c:v>
                </c:pt>
                <c:pt idx="638">
                  <c:v>34.154911927635212</c:v>
                </c:pt>
                <c:pt idx="639">
                  <c:v>34.13295864209455</c:v>
                </c:pt>
                <c:pt idx="640">
                  <c:v>34.191863621078674</c:v>
                </c:pt>
                <c:pt idx="641">
                  <c:v>34.145504254231973</c:v>
                </c:pt>
                <c:pt idx="642">
                  <c:v>33.705575551072215</c:v>
                </c:pt>
                <c:pt idx="643">
                  <c:v>33.347303542778</c:v>
                </c:pt>
                <c:pt idx="644">
                  <c:v>33.317925108031176</c:v>
                </c:pt>
                <c:pt idx="645">
                  <c:v>33.443790170921467</c:v>
                </c:pt>
                <c:pt idx="646">
                  <c:v>33.888219103804992</c:v>
                </c:pt>
                <c:pt idx="647">
                  <c:v>34.038632510214363</c:v>
                </c:pt>
                <c:pt idx="648">
                  <c:v>33.590004360552918</c:v>
                </c:pt>
                <c:pt idx="649">
                  <c:v>33.317200345505832</c:v>
                </c:pt>
                <c:pt idx="650">
                  <c:v>33.347164016880399</c:v>
                </c:pt>
                <c:pt idx="651">
                  <c:v>33.142480947032986</c:v>
                </c:pt>
                <c:pt idx="652">
                  <c:v>32.626227332805769</c:v>
                </c:pt>
                <c:pt idx="653">
                  <c:v>32.374612401365603</c:v>
                </c:pt>
                <c:pt idx="654">
                  <c:v>32.392453767551665</c:v>
                </c:pt>
                <c:pt idx="655">
                  <c:v>32.377699510106503</c:v>
                </c:pt>
                <c:pt idx="656">
                  <c:v>32.33703220122765</c:v>
                </c:pt>
                <c:pt idx="657">
                  <c:v>32.323845303612615</c:v>
                </c:pt>
                <c:pt idx="658">
                  <c:v>32.32210134983923</c:v>
                </c:pt>
                <c:pt idx="659">
                  <c:v>32.049604988098146</c:v>
                </c:pt>
                <c:pt idx="660">
                  <c:v>31.648791080114435</c:v>
                </c:pt>
                <c:pt idx="661">
                  <c:v>31.56822521715279</c:v>
                </c:pt>
                <c:pt idx="662">
                  <c:v>31.598621445254516</c:v>
                </c:pt>
                <c:pt idx="663">
                  <c:v>31.279750751999188</c:v>
                </c:pt>
                <c:pt idx="664">
                  <c:v>30.875738853970653</c:v>
                </c:pt>
                <c:pt idx="665">
                  <c:v>30.833597786238101</c:v>
                </c:pt>
                <c:pt idx="666">
                  <c:v>30.881193008313069</c:v>
                </c:pt>
                <c:pt idx="667">
                  <c:v>30.84118144155164</c:v>
                </c:pt>
                <c:pt idx="668">
                  <c:v>30.843037184349573</c:v>
                </c:pt>
                <c:pt idx="669">
                  <c:v>31.233934731319028</c:v>
                </c:pt>
                <c:pt idx="670">
                  <c:v>31.541348088504055</c:v>
                </c:pt>
                <c:pt idx="671">
                  <c:v>31.107676964003126</c:v>
                </c:pt>
                <c:pt idx="672">
                  <c:v>30.684863666112033</c:v>
                </c:pt>
                <c:pt idx="673">
                  <c:v>30.687305663826137</c:v>
                </c:pt>
                <c:pt idx="674">
                  <c:v>30.722125682515884</c:v>
                </c:pt>
                <c:pt idx="675">
                  <c:v>30.725748535682413</c:v>
                </c:pt>
                <c:pt idx="676">
                  <c:v>30.729174201353587</c:v>
                </c:pt>
                <c:pt idx="677">
                  <c:v>30.737615329263136</c:v>
                </c:pt>
                <c:pt idx="678">
                  <c:v>30.62258712239684</c:v>
                </c:pt>
                <c:pt idx="679">
                  <c:v>30.260982767740884</c:v>
                </c:pt>
                <c:pt idx="680">
                  <c:v>30.003648671782717</c:v>
                </c:pt>
                <c:pt idx="681">
                  <c:v>29.93266382905626</c:v>
                </c:pt>
                <c:pt idx="682">
                  <c:v>30.084161887980336</c:v>
                </c:pt>
                <c:pt idx="683">
                  <c:v>30.53322074837881</c:v>
                </c:pt>
                <c:pt idx="684">
                  <c:v>30.276631859483452</c:v>
                </c:pt>
                <c:pt idx="685">
                  <c:v>29.258959472301406</c:v>
                </c:pt>
                <c:pt idx="686">
                  <c:v>29.210892038788529</c:v>
                </c:pt>
                <c:pt idx="687">
                  <c:v>29.65394381184996</c:v>
                </c:pt>
                <c:pt idx="688">
                  <c:v>29.80758019938116</c:v>
                </c:pt>
                <c:pt idx="689">
                  <c:v>29.837403394159608</c:v>
                </c:pt>
                <c:pt idx="690">
                  <c:v>29.826205253601074</c:v>
                </c:pt>
                <c:pt idx="691">
                  <c:v>29.807798919218129</c:v>
                </c:pt>
                <c:pt idx="692">
                  <c:v>29.859193897083173</c:v>
                </c:pt>
                <c:pt idx="693">
                  <c:v>29.875751658076879</c:v>
                </c:pt>
                <c:pt idx="694">
                  <c:v>29.473605541682282</c:v>
                </c:pt>
                <c:pt idx="695">
                  <c:v>29.050973995951232</c:v>
                </c:pt>
                <c:pt idx="696">
                  <c:v>29.039781060937329</c:v>
                </c:pt>
                <c:pt idx="697">
                  <c:v>29.142726073156208</c:v>
                </c:pt>
                <c:pt idx="698">
                  <c:v>29.468051871208292</c:v>
                </c:pt>
                <c:pt idx="699">
                  <c:v>29.689116791590166</c:v>
                </c:pt>
                <c:pt idx="700">
                  <c:v>29.372530571401935</c:v>
                </c:pt>
                <c:pt idx="701">
                  <c:v>29.077887972478997</c:v>
                </c:pt>
                <c:pt idx="702">
                  <c:v>29.043509091416453</c:v>
                </c:pt>
                <c:pt idx="703">
                  <c:v>29.142230073610943</c:v>
                </c:pt>
                <c:pt idx="704">
                  <c:v>29.551999418702842</c:v>
                </c:pt>
                <c:pt idx="705">
                  <c:v>29.863663256440535</c:v>
                </c:pt>
                <c:pt idx="706">
                  <c:v>29.906793829512925</c:v>
                </c:pt>
                <c:pt idx="707">
                  <c:v>29.910782103215514</c:v>
                </c:pt>
                <c:pt idx="708">
                  <c:v>29.860114248867696</c:v>
                </c:pt>
                <c:pt idx="709">
                  <c:v>29.842365824169185</c:v>
                </c:pt>
                <c:pt idx="710">
                  <c:v>29.876994276699953</c:v>
                </c:pt>
                <c:pt idx="711">
                  <c:v>29.917122067123032</c:v>
                </c:pt>
                <c:pt idx="712">
                  <c:v>29.963469361397529</c:v>
                </c:pt>
                <c:pt idx="713">
                  <c:v>29.93270422868418</c:v>
                </c:pt>
                <c:pt idx="714">
                  <c:v>29.8261473784871</c:v>
                </c:pt>
                <c:pt idx="715">
                  <c:v>29.819044322183686</c:v>
                </c:pt>
                <c:pt idx="716">
                  <c:v>29.890144162722379</c:v>
                </c:pt>
                <c:pt idx="717">
                  <c:v>29.889555813515024</c:v>
                </c:pt>
                <c:pt idx="718">
                  <c:v>29.848527575229923</c:v>
                </c:pt>
                <c:pt idx="719">
                  <c:v>30.105959201681205</c:v>
                </c:pt>
                <c:pt idx="720">
                  <c:v>30.515939961623214</c:v>
                </c:pt>
                <c:pt idx="721">
                  <c:v>30.685079117343847</c:v>
                </c:pt>
                <c:pt idx="722">
                  <c:v>30.748261259285126</c:v>
                </c:pt>
                <c:pt idx="723">
                  <c:v>30.782340103725218</c:v>
                </c:pt>
                <c:pt idx="724">
                  <c:v>30.801900509861891</c:v>
                </c:pt>
                <c:pt idx="725">
                  <c:v>30.772128698342446</c:v>
                </c:pt>
                <c:pt idx="726">
                  <c:v>30.730047495411569</c:v>
                </c:pt>
                <c:pt idx="727">
                  <c:v>30.709384541331293</c:v>
                </c:pt>
                <c:pt idx="728">
                  <c:v>30.703029873675291</c:v>
                </c:pt>
                <c:pt idx="729">
                  <c:v>30.760568455193908</c:v>
                </c:pt>
                <c:pt idx="730">
                  <c:v>30.820441357071154</c:v>
                </c:pt>
                <c:pt idx="731">
                  <c:v>30.825116155895934</c:v>
                </c:pt>
                <c:pt idx="732">
                  <c:v>30.754167366457562</c:v>
                </c:pt>
                <c:pt idx="733">
                  <c:v>30.382742417248512</c:v>
                </c:pt>
                <c:pt idx="734">
                  <c:v>30.123590877909926</c:v>
                </c:pt>
                <c:pt idx="735">
                  <c:v>30.393894050861231</c:v>
                </c:pt>
                <c:pt idx="736">
                  <c:v>30.55521850656093</c:v>
                </c:pt>
                <c:pt idx="737">
                  <c:v>30.274783152454305</c:v>
                </c:pt>
                <c:pt idx="738">
                  <c:v>30.164712844955574</c:v>
                </c:pt>
                <c:pt idx="739">
                  <c:v>30.515445223425189</c:v>
                </c:pt>
                <c:pt idx="740">
                  <c:v>30.623635774426749</c:v>
                </c:pt>
                <c:pt idx="741">
                  <c:v>30.216483458033146</c:v>
                </c:pt>
                <c:pt idx="742">
                  <c:v>30.086685521581057</c:v>
                </c:pt>
                <c:pt idx="743">
                  <c:v>30.428524566023317</c:v>
                </c:pt>
                <c:pt idx="744">
                  <c:v>30.646698738751645</c:v>
                </c:pt>
                <c:pt idx="745">
                  <c:v>30.690578579080515</c:v>
                </c:pt>
                <c:pt idx="746">
                  <c:v>30.709975713578466</c:v>
                </c:pt>
                <c:pt idx="747">
                  <c:v>30.704421181880754</c:v>
                </c:pt>
                <c:pt idx="748">
                  <c:v>30.493336098124363</c:v>
                </c:pt>
                <c:pt idx="749">
                  <c:v>30.112771486636895</c:v>
                </c:pt>
                <c:pt idx="750">
                  <c:v>29.934916291097355</c:v>
                </c:pt>
                <c:pt idx="751">
                  <c:v>29.892171095142512</c:v>
                </c:pt>
                <c:pt idx="752">
                  <c:v>29.885179670925798</c:v>
                </c:pt>
                <c:pt idx="753">
                  <c:v>29.897892757810393</c:v>
                </c:pt>
                <c:pt idx="754">
                  <c:v>29.927513300139324</c:v>
                </c:pt>
                <c:pt idx="755">
                  <c:v>29.939960381601121</c:v>
                </c:pt>
                <c:pt idx="756">
                  <c:v>29.583702721007878</c:v>
                </c:pt>
                <c:pt idx="757">
                  <c:v>29.165277967684553</c:v>
                </c:pt>
                <c:pt idx="758">
                  <c:v>29.447843900220146</c:v>
                </c:pt>
                <c:pt idx="759">
                  <c:v>29.845091099885181</c:v>
                </c:pt>
                <c:pt idx="760">
                  <c:v>29.572566646419158</c:v>
                </c:pt>
                <c:pt idx="761">
                  <c:v>29.190294893842328</c:v>
                </c:pt>
                <c:pt idx="762">
                  <c:v>29.055853027895271</c:v>
                </c:pt>
                <c:pt idx="763">
                  <c:v>28.917179423003041</c:v>
                </c:pt>
                <c:pt idx="764">
                  <c:v>28.530504292455213</c:v>
                </c:pt>
                <c:pt idx="765">
                  <c:v>28.191104375742835</c:v>
                </c:pt>
                <c:pt idx="766">
                  <c:v>28.176298428888185</c:v>
                </c:pt>
                <c:pt idx="767">
                  <c:v>28.27237414696226</c:v>
                </c:pt>
                <c:pt idx="768">
                  <c:v>28.623013796781713</c:v>
                </c:pt>
                <c:pt idx="769">
                  <c:v>28.794916630307974</c:v>
                </c:pt>
                <c:pt idx="770">
                  <c:v>28.441092608726187</c:v>
                </c:pt>
                <c:pt idx="771">
                  <c:v>28.060680351843523</c:v>
                </c:pt>
                <c:pt idx="772">
                  <c:v>27.683629515240572</c:v>
                </c:pt>
                <c:pt idx="773">
                  <c:v>27.279843802296217</c:v>
                </c:pt>
                <c:pt idx="774">
                  <c:v>26.827207375228198</c:v>
                </c:pt>
                <c:pt idx="775">
                  <c:v>26.537078509586909</c:v>
                </c:pt>
                <c:pt idx="776">
                  <c:v>26.488034843379616</c:v>
                </c:pt>
                <c:pt idx="777">
                  <c:v>26.431022098259735</c:v>
                </c:pt>
                <c:pt idx="778">
                  <c:v>26.361551023509406</c:v>
                </c:pt>
                <c:pt idx="779">
                  <c:v>26.361602463134346</c:v>
                </c:pt>
                <c:pt idx="780">
                  <c:v>26.430414793317233</c:v>
                </c:pt>
                <c:pt idx="781">
                  <c:v>26.191972775074877</c:v>
                </c:pt>
                <c:pt idx="782">
                  <c:v>25.70392949345479</c:v>
                </c:pt>
                <c:pt idx="783">
                  <c:v>25.26517251190343</c:v>
                </c:pt>
                <c:pt idx="784">
                  <c:v>24.865177425221759</c:v>
                </c:pt>
                <c:pt idx="785">
                  <c:v>24.727023163886919</c:v>
                </c:pt>
                <c:pt idx="786">
                  <c:v>24.72575267939418</c:v>
                </c:pt>
                <c:pt idx="787">
                  <c:v>24.666770810523801</c:v>
                </c:pt>
                <c:pt idx="788">
                  <c:v>24.570458818261905</c:v>
                </c:pt>
                <c:pt idx="789">
                  <c:v>24.27225609872599</c:v>
                </c:pt>
                <c:pt idx="790">
                  <c:v>23.925343046659172</c:v>
                </c:pt>
                <c:pt idx="791">
                  <c:v>23.87631517567047</c:v>
                </c:pt>
                <c:pt idx="792">
                  <c:v>23.86688171118362</c:v>
                </c:pt>
                <c:pt idx="793">
                  <c:v>23.397561494618245</c:v>
                </c:pt>
                <c:pt idx="794">
                  <c:v>22.881919484024177</c:v>
                </c:pt>
                <c:pt idx="795">
                  <c:v>22.860126808898087</c:v>
                </c:pt>
                <c:pt idx="796">
                  <c:v>22.870876294538167</c:v>
                </c:pt>
                <c:pt idx="797">
                  <c:v>22.482665716883645</c:v>
                </c:pt>
                <c:pt idx="798">
                  <c:v>22.081468118297746</c:v>
                </c:pt>
                <c:pt idx="799">
                  <c:v>21.924633731580759</c:v>
                </c:pt>
                <c:pt idx="800">
                  <c:v>21.682713356109648</c:v>
                </c:pt>
                <c:pt idx="801">
                  <c:v>20.99737008084956</c:v>
                </c:pt>
                <c:pt idx="802">
                  <c:v>20.430213021270305</c:v>
                </c:pt>
                <c:pt idx="803">
                  <c:v>20.36496840619305</c:v>
                </c:pt>
                <c:pt idx="804">
                  <c:v>20.344998593839193</c:v>
                </c:pt>
                <c:pt idx="805">
                  <c:v>20.349234042102346</c:v>
                </c:pt>
                <c:pt idx="806">
                  <c:v>20.355171000824797</c:v>
                </c:pt>
                <c:pt idx="807">
                  <c:v>20.362158284540225</c:v>
                </c:pt>
                <c:pt idx="808">
                  <c:v>20.396623692559022</c:v>
                </c:pt>
                <c:pt idx="809">
                  <c:v>20.47821044921875</c:v>
                </c:pt>
                <c:pt idx="810">
                  <c:v>20.314089635125821</c:v>
                </c:pt>
                <c:pt idx="811">
                  <c:v>19.79933069497859</c:v>
                </c:pt>
                <c:pt idx="812">
                  <c:v>19.694887093400109</c:v>
                </c:pt>
                <c:pt idx="813">
                  <c:v>20.060669020842727</c:v>
                </c:pt>
                <c:pt idx="814">
                  <c:v>20.040693296212542</c:v>
                </c:pt>
                <c:pt idx="815">
                  <c:v>19.665075653039757</c:v>
                </c:pt>
                <c:pt idx="816">
                  <c:v>19.508318577727223</c:v>
                </c:pt>
                <c:pt idx="817">
                  <c:v>19.511409612435564</c:v>
                </c:pt>
                <c:pt idx="818">
                  <c:v>19.535491884470396</c:v>
                </c:pt>
                <c:pt idx="819">
                  <c:v>19.562626379001067</c:v>
                </c:pt>
                <c:pt idx="820">
                  <c:v>19.252590899197561</c:v>
                </c:pt>
                <c:pt idx="821">
                  <c:v>18.789822495790293</c:v>
                </c:pt>
                <c:pt idx="822">
                  <c:v>18.646146626308045</c:v>
                </c:pt>
                <c:pt idx="823">
                  <c:v>18.611202564497383</c:v>
                </c:pt>
                <c:pt idx="824">
                  <c:v>18.264691768548428</c:v>
                </c:pt>
                <c:pt idx="825">
                  <c:v>17.847776846288944</c:v>
                </c:pt>
                <c:pt idx="826">
                  <c:v>17.77001211852502</c:v>
                </c:pt>
                <c:pt idx="827">
                  <c:v>17.784162782651688</c:v>
                </c:pt>
                <c:pt idx="828">
                  <c:v>17.790432916838547</c:v>
                </c:pt>
                <c:pt idx="829">
                  <c:v>17.787787343708121</c:v>
                </c:pt>
                <c:pt idx="830">
                  <c:v>17.741375448781731</c:v>
                </c:pt>
                <c:pt idx="831">
                  <c:v>17.772526941086053</c:v>
                </c:pt>
                <c:pt idx="832">
                  <c:v>18.208083791289599</c:v>
                </c:pt>
                <c:pt idx="833">
                  <c:v>18.512824492284452</c:v>
                </c:pt>
                <c:pt idx="834">
                  <c:v>18.124415539050926</c:v>
                </c:pt>
                <c:pt idx="835">
                  <c:v>17.768185965368421</c:v>
                </c:pt>
                <c:pt idx="836">
                  <c:v>17.709147166056805</c:v>
                </c:pt>
                <c:pt idx="837">
                  <c:v>17.698843307560775</c:v>
                </c:pt>
                <c:pt idx="838">
                  <c:v>17.757983458842347</c:v>
                </c:pt>
                <c:pt idx="839">
                  <c:v>17.81475238508385</c:v>
                </c:pt>
                <c:pt idx="840">
                  <c:v>17.860899513714934</c:v>
                </c:pt>
                <c:pt idx="841">
                  <c:v>17.884663032446976</c:v>
                </c:pt>
                <c:pt idx="842">
                  <c:v>17.872609540640589</c:v>
                </c:pt>
                <c:pt idx="843">
                  <c:v>18.019606218759314</c:v>
                </c:pt>
                <c:pt idx="844">
                  <c:v>18.372544657958354</c:v>
                </c:pt>
                <c:pt idx="845">
                  <c:v>18.571453256729988</c:v>
                </c:pt>
                <c:pt idx="846">
                  <c:v>18.613991337291441</c:v>
                </c:pt>
                <c:pt idx="847">
                  <c:v>18.868073900199875</c:v>
                </c:pt>
                <c:pt idx="848">
                  <c:v>19.292059079926997</c:v>
                </c:pt>
                <c:pt idx="849">
                  <c:v>19.489482905901649</c:v>
                </c:pt>
                <c:pt idx="850">
                  <c:v>19.535466920783719</c:v>
                </c:pt>
                <c:pt idx="851">
                  <c:v>19.522990694554863</c:v>
                </c:pt>
                <c:pt idx="852">
                  <c:v>19.479519353304646</c:v>
                </c:pt>
                <c:pt idx="853">
                  <c:v>19.437423317399741</c:v>
                </c:pt>
                <c:pt idx="854">
                  <c:v>19.400489453973368</c:v>
                </c:pt>
                <c:pt idx="855">
                  <c:v>19.440331738768066</c:v>
                </c:pt>
                <c:pt idx="856">
                  <c:v>19.504001826489542</c:v>
                </c:pt>
                <c:pt idx="857">
                  <c:v>19.524315902867269</c:v>
                </c:pt>
                <c:pt idx="858">
                  <c:v>19.530223010797837</c:v>
                </c:pt>
                <c:pt idx="859">
                  <c:v>19.521157310748922</c:v>
                </c:pt>
                <c:pt idx="860">
                  <c:v>19.515123503074591</c:v>
                </c:pt>
                <c:pt idx="861">
                  <c:v>19.553150177001953</c:v>
                </c:pt>
                <c:pt idx="862">
                  <c:v>19.655064619619928</c:v>
                </c:pt>
                <c:pt idx="863">
                  <c:v>20.05808246217925</c:v>
                </c:pt>
                <c:pt idx="864">
                  <c:v>20.492384001029119</c:v>
                </c:pt>
                <c:pt idx="865">
                  <c:v>20.868852589228382</c:v>
                </c:pt>
                <c:pt idx="866">
                  <c:v>21.161310124048907</c:v>
                </c:pt>
                <c:pt idx="867">
                  <c:v>21.183540239726028</c:v>
                </c:pt>
                <c:pt idx="868">
                  <c:v>21.296647539128745</c:v>
                </c:pt>
                <c:pt idx="869">
                  <c:v>21.740215594951923</c:v>
                </c:pt>
                <c:pt idx="870">
                  <c:v>22.197931004662745</c:v>
                </c:pt>
                <c:pt idx="871">
                  <c:v>22.639030689626878</c:v>
                </c:pt>
                <c:pt idx="872">
                  <c:v>23.070251013858947</c:v>
                </c:pt>
                <c:pt idx="873">
                  <c:v>23.483490411166486</c:v>
                </c:pt>
                <c:pt idx="874">
                  <c:v>23.915709775866357</c:v>
                </c:pt>
                <c:pt idx="875">
                  <c:v>24.378366437620812</c:v>
                </c:pt>
                <c:pt idx="876">
                  <c:v>24.841397784963288</c:v>
                </c:pt>
                <c:pt idx="877">
                  <c:v>25.304445472482133</c:v>
                </c:pt>
                <c:pt idx="878">
                  <c:v>25.757455307195791</c:v>
                </c:pt>
                <c:pt idx="879">
                  <c:v>26.200706905267385</c:v>
                </c:pt>
                <c:pt idx="880">
                  <c:v>26.909587288245262</c:v>
                </c:pt>
                <c:pt idx="881">
                  <c:v>27.823668331853003</c:v>
                </c:pt>
                <c:pt idx="882">
                  <c:v>28.362884123712526</c:v>
                </c:pt>
                <c:pt idx="883">
                  <c:v>28.725536822828236</c:v>
                </c:pt>
                <c:pt idx="884">
                  <c:v>29.252028121161704</c:v>
                </c:pt>
                <c:pt idx="885">
                  <c:v>29.837703916519896</c:v>
                </c:pt>
                <c:pt idx="886">
                  <c:v>30.293002471661197</c:v>
                </c:pt>
                <c:pt idx="887">
                  <c:v>30.70463555504309</c:v>
                </c:pt>
                <c:pt idx="888">
                  <c:v>31.11957364548541</c:v>
                </c:pt>
                <c:pt idx="889">
                  <c:v>31.528566580652125</c:v>
                </c:pt>
                <c:pt idx="890">
                  <c:v>31.881605246801591</c:v>
                </c:pt>
                <c:pt idx="891">
                  <c:v>32.192988994412971</c:v>
                </c:pt>
                <c:pt idx="892">
                  <c:v>32.321320299832323</c:v>
                </c:pt>
                <c:pt idx="893">
                  <c:v>32.526260684144773</c:v>
                </c:pt>
                <c:pt idx="894">
                  <c:v>33.273489761352536</c:v>
                </c:pt>
                <c:pt idx="895">
                  <c:v>34.054055783220164</c:v>
                </c:pt>
                <c:pt idx="896">
                  <c:v>34.673241476727348</c:v>
                </c:pt>
                <c:pt idx="897">
                  <c:v>35.220367898565961</c:v>
                </c:pt>
                <c:pt idx="898">
                  <c:v>35.584388086240587</c:v>
                </c:pt>
                <c:pt idx="899">
                  <c:v>35.840894328000964</c:v>
                </c:pt>
                <c:pt idx="900">
                  <c:v>35.842336023242353</c:v>
                </c:pt>
                <c:pt idx="901">
                  <c:v>35.968543160728196</c:v>
                </c:pt>
                <c:pt idx="902">
                  <c:v>36.409397086052046</c:v>
                </c:pt>
                <c:pt idx="903">
                  <c:v>36.845589320852774</c:v>
                </c:pt>
                <c:pt idx="904">
                  <c:v>37.250470284545685</c:v>
                </c:pt>
                <c:pt idx="905">
                  <c:v>37.515619481393678</c:v>
                </c:pt>
                <c:pt idx="906">
                  <c:v>37.570925359676707</c:v>
                </c:pt>
                <c:pt idx="907">
                  <c:v>37.639017846951191</c:v>
                </c:pt>
                <c:pt idx="908">
                  <c:v>37.724972574024989</c:v>
                </c:pt>
                <c:pt idx="909">
                  <c:v>37.745275784845219</c:v>
                </c:pt>
                <c:pt idx="910">
                  <c:v>37.702378965142657</c:v>
                </c:pt>
                <c:pt idx="911">
                  <c:v>37.896599286223108</c:v>
                </c:pt>
                <c:pt idx="912">
                  <c:v>38.274582448138446</c:v>
                </c:pt>
                <c:pt idx="913">
                  <c:v>38.230310829385061</c:v>
                </c:pt>
                <c:pt idx="914">
                  <c:v>37.917644837159621</c:v>
                </c:pt>
                <c:pt idx="915">
                  <c:v>37.960793237472771</c:v>
                </c:pt>
                <c:pt idx="916">
                  <c:v>38.180016202172801</c:v>
                </c:pt>
                <c:pt idx="917">
                  <c:v>38.022731565079603</c:v>
                </c:pt>
                <c:pt idx="918">
                  <c:v>37.734402810526944</c:v>
                </c:pt>
                <c:pt idx="919">
                  <c:v>37.982337347611704</c:v>
                </c:pt>
                <c:pt idx="920">
                  <c:v>38.365981430951429</c:v>
                </c:pt>
                <c:pt idx="921">
                  <c:v>38.098774473213211</c:v>
                </c:pt>
                <c:pt idx="922">
                  <c:v>37.683242952430753</c:v>
                </c:pt>
                <c:pt idx="923">
                  <c:v>37.607378258762587</c:v>
                </c:pt>
                <c:pt idx="924">
                  <c:v>37.616784966550753</c:v>
                </c:pt>
                <c:pt idx="925">
                  <c:v>37.663551330566406</c:v>
                </c:pt>
                <c:pt idx="926">
                  <c:v>37.703271898032142</c:v>
                </c:pt>
                <c:pt idx="927">
                  <c:v>37.667566767278707</c:v>
                </c:pt>
                <c:pt idx="928">
                  <c:v>37.615031721815853</c:v>
                </c:pt>
                <c:pt idx="929">
                  <c:v>37.538242976965059</c:v>
                </c:pt>
                <c:pt idx="930">
                  <c:v>37.399202288642307</c:v>
                </c:pt>
                <c:pt idx="931">
                  <c:v>37.053140718642979</c:v>
                </c:pt>
                <c:pt idx="932">
                  <c:v>36.771057820276845</c:v>
                </c:pt>
                <c:pt idx="933">
                  <c:v>36.725789554353014</c:v>
                </c:pt>
                <c:pt idx="934">
                  <c:v>36.58183405078789</c:v>
                </c:pt>
                <c:pt idx="935">
                  <c:v>36.172248945023554</c:v>
                </c:pt>
                <c:pt idx="936">
                  <c:v>35.902503084423458</c:v>
                </c:pt>
                <c:pt idx="937">
                  <c:v>35.923172824354054</c:v>
                </c:pt>
                <c:pt idx="938">
                  <c:v>35.925946337425778</c:v>
                </c:pt>
                <c:pt idx="939">
                  <c:v>35.889827183314736</c:v>
                </c:pt>
                <c:pt idx="940">
                  <c:v>35.698713329181686</c:v>
                </c:pt>
                <c:pt idx="941">
                  <c:v>35.31773912745814</c:v>
                </c:pt>
                <c:pt idx="942">
                  <c:v>35.094078787441916</c:v>
                </c:pt>
                <c:pt idx="943">
                  <c:v>35.021202067765401</c:v>
                </c:pt>
                <c:pt idx="944">
                  <c:v>34.777879027016141</c:v>
                </c:pt>
                <c:pt idx="945">
                  <c:v>34.409954101346031</c:v>
                </c:pt>
                <c:pt idx="946">
                  <c:v>34.246747267184901</c:v>
                </c:pt>
                <c:pt idx="947">
                  <c:v>34.203906087692765</c:v>
                </c:pt>
                <c:pt idx="948">
                  <c:v>33.871563909796549</c:v>
                </c:pt>
                <c:pt idx="949">
                  <c:v>33.392675483326286</c:v>
                </c:pt>
                <c:pt idx="950">
                  <c:v>32.959801869849635</c:v>
                </c:pt>
                <c:pt idx="951">
                  <c:v>32.564843559918337</c:v>
                </c:pt>
                <c:pt idx="952">
                  <c:v>32.467720815580186</c:v>
                </c:pt>
                <c:pt idx="953">
                  <c:v>32.441581289969811</c:v>
                </c:pt>
                <c:pt idx="954">
                  <c:v>32.044429515970165</c:v>
                </c:pt>
                <c:pt idx="955">
                  <c:v>31.594909239503529</c:v>
                </c:pt>
                <c:pt idx="956">
                  <c:v>31.601652636970442</c:v>
                </c:pt>
                <c:pt idx="957">
                  <c:v>31.694242013557329</c:v>
                </c:pt>
                <c:pt idx="958">
                  <c:v>31.673874475869784</c:v>
                </c:pt>
                <c:pt idx="959">
                  <c:v>31.57080847020347</c:v>
                </c:pt>
                <c:pt idx="960">
                  <c:v>31.151853988910545</c:v>
                </c:pt>
                <c:pt idx="961">
                  <c:v>30.768294366037281</c:v>
                </c:pt>
                <c:pt idx="962">
                  <c:v>30.69973713190338</c:v>
                </c:pt>
                <c:pt idx="963">
                  <c:v>30.763571028082929</c:v>
                </c:pt>
                <c:pt idx="964">
                  <c:v>31.144766595810907</c:v>
                </c:pt>
                <c:pt idx="965">
                  <c:v>31.363000766526536</c:v>
                </c:pt>
                <c:pt idx="966">
                  <c:v>31.104282723851952</c:v>
                </c:pt>
                <c:pt idx="967">
                  <c:v>30.872011265804577</c:v>
                </c:pt>
                <c:pt idx="968">
                  <c:v>30.743432998657227</c:v>
                </c:pt>
                <c:pt idx="969">
                  <c:v>30.685806415059876</c:v>
                </c:pt>
                <c:pt idx="970">
                  <c:v>30.74596651572984</c:v>
                </c:pt>
                <c:pt idx="971">
                  <c:v>30.765596424221737</c:v>
                </c:pt>
                <c:pt idx="972">
                  <c:v>30.726015221582699</c:v>
                </c:pt>
                <c:pt idx="973">
                  <c:v>30.697474098096698</c:v>
                </c:pt>
                <c:pt idx="974">
                  <c:v>30.681867522148234</c:v>
                </c:pt>
                <c:pt idx="975">
                  <c:v>30.461549027325351</c:v>
                </c:pt>
                <c:pt idx="976">
                  <c:v>30.054194681971396</c:v>
                </c:pt>
                <c:pt idx="977">
                  <c:v>30.104310992640308</c:v>
                </c:pt>
                <c:pt idx="978">
                  <c:v>30.494355811941901</c:v>
                </c:pt>
                <c:pt idx="979">
                  <c:v>30.412320473422746</c:v>
                </c:pt>
                <c:pt idx="980">
                  <c:v>30.03863361267442</c:v>
                </c:pt>
                <c:pt idx="981">
                  <c:v>29.940233423615808</c:v>
                </c:pt>
                <c:pt idx="982">
                  <c:v>29.983895145561188</c:v>
                </c:pt>
                <c:pt idx="983">
                  <c:v>29.965323134644393</c:v>
                </c:pt>
                <c:pt idx="984">
                  <c:v>29.923071352836747</c:v>
                </c:pt>
                <c:pt idx="985">
                  <c:v>29.936731312372917</c:v>
                </c:pt>
                <c:pt idx="986">
                  <c:v>29.966919583359807</c:v>
                </c:pt>
                <c:pt idx="987">
                  <c:v>29.951188649216739</c:v>
                </c:pt>
                <c:pt idx="988">
                  <c:v>29.922869880154138</c:v>
                </c:pt>
                <c:pt idx="989">
                  <c:v>29.906184444329003</c:v>
                </c:pt>
                <c:pt idx="990">
                  <c:v>29.895213330942394</c:v>
                </c:pt>
                <c:pt idx="991">
                  <c:v>29.904445923954608</c:v>
                </c:pt>
                <c:pt idx="992">
                  <c:v>29.913651303708225</c:v>
                </c:pt>
                <c:pt idx="993">
                  <c:v>29.900604692985834</c:v>
                </c:pt>
                <c:pt idx="994">
                  <c:v>29.891435026643947</c:v>
                </c:pt>
                <c:pt idx="995">
                  <c:v>29.914920347282685</c:v>
                </c:pt>
                <c:pt idx="996">
                  <c:v>29.929082288264532</c:v>
                </c:pt>
                <c:pt idx="997">
                  <c:v>29.89596929926406</c:v>
                </c:pt>
                <c:pt idx="998">
                  <c:v>29.968401776074412</c:v>
                </c:pt>
                <c:pt idx="999">
                  <c:v>30.362503683178549</c:v>
                </c:pt>
                <c:pt idx="1000">
                  <c:v>30.662189493370164</c:v>
                </c:pt>
                <c:pt idx="1001">
                  <c:v>30.683393609257951</c:v>
                </c:pt>
                <c:pt idx="1002">
                  <c:v>30.681824865110382</c:v>
                </c:pt>
                <c:pt idx="1003">
                  <c:v>30.65948648322119</c:v>
                </c:pt>
                <c:pt idx="1004">
                  <c:v>30.646877819576659</c:v>
                </c:pt>
                <c:pt idx="1005">
                  <c:v>30.65135430717141</c:v>
                </c:pt>
                <c:pt idx="1006">
                  <c:v>30.63647241039877</c:v>
                </c:pt>
                <c:pt idx="1007">
                  <c:v>30.595002458345867</c:v>
                </c:pt>
                <c:pt idx="1008">
                  <c:v>30.429924331653389</c:v>
                </c:pt>
                <c:pt idx="1009">
                  <c:v>30.13324087011263</c:v>
                </c:pt>
                <c:pt idx="1010">
                  <c:v>30.142384192619385</c:v>
                </c:pt>
                <c:pt idx="1011">
                  <c:v>30.422621298005918</c:v>
                </c:pt>
                <c:pt idx="1012">
                  <c:v>30.586880078209038</c:v>
                </c:pt>
                <c:pt idx="1013">
                  <c:v>30.668912320417537</c:v>
                </c:pt>
                <c:pt idx="1014">
                  <c:v>30.715544480543869</c:v>
                </c:pt>
                <c:pt idx="1015">
                  <c:v>30.74145273096677</c:v>
                </c:pt>
                <c:pt idx="1016">
                  <c:v>30.742199341863646</c:v>
                </c:pt>
                <c:pt idx="1017">
                  <c:v>30.730561969603951</c:v>
                </c:pt>
                <c:pt idx="1018">
                  <c:v>30.709312094263282</c:v>
                </c:pt>
                <c:pt idx="1019">
                  <c:v>30.688215104462561</c:v>
                </c:pt>
                <c:pt idx="1020">
                  <c:v>30.723142545112434</c:v>
                </c:pt>
                <c:pt idx="1021">
                  <c:v>30.768236746270972</c:v>
                </c:pt>
                <c:pt idx="1022">
                  <c:v>30.734317375747761</c:v>
                </c:pt>
                <c:pt idx="1023">
                  <c:v>30.733076776886232</c:v>
                </c:pt>
                <c:pt idx="1024">
                  <c:v>31.129401367554554</c:v>
                </c:pt>
                <c:pt idx="1025">
                  <c:v>31.545620553199683</c:v>
                </c:pt>
                <c:pt idx="1026">
                  <c:v>31.60212926815381</c:v>
                </c:pt>
                <c:pt idx="1027">
                  <c:v>31.605829361259644</c:v>
                </c:pt>
                <c:pt idx="1028">
                  <c:v>31.635024427756282</c:v>
                </c:pt>
                <c:pt idx="1029">
                  <c:v>31.575048738382471</c:v>
                </c:pt>
                <c:pt idx="1030">
                  <c:v>31.161686126499959</c:v>
                </c:pt>
                <c:pt idx="1031">
                  <c:v>30.828596973139234</c:v>
                </c:pt>
                <c:pt idx="1032">
                  <c:v>30.860612725311853</c:v>
                </c:pt>
                <c:pt idx="1033">
                  <c:v>30.875729841642169</c:v>
                </c:pt>
                <c:pt idx="1034">
                  <c:v>30.775846041165867</c:v>
                </c:pt>
                <c:pt idx="1035">
                  <c:v>30.708225828470695</c:v>
                </c:pt>
                <c:pt idx="1036">
                  <c:v>30.725111444312407</c:v>
                </c:pt>
                <c:pt idx="1037">
                  <c:v>30.733800944078055</c:v>
                </c:pt>
                <c:pt idx="1038">
                  <c:v>30.722508255449824</c:v>
                </c:pt>
                <c:pt idx="1039">
                  <c:v>30.73585704751121</c:v>
                </c:pt>
                <c:pt idx="1040">
                  <c:v>30.785668453262357</c:v>
                </c:pt>
                <c:pt idx="1041">
                  <c:v>30.794423972455292</c:v>
                </c:pt>
                <c:pt idx="1042">
                  <c:v>30.754235146146815</c:v>
                </c:pt>
                <c:pt idx="1043">
                  <c:v>30.714987329689855</c:v>
                </c:pt>
                <c:pt idx="1044">
                  <c:v>30.675848596197429</c:v>
                </c:pt>
                <c:pt idx="1045">
                  <c:v>30.451496672956917</c:v>
                </c:pt>
                <c:pt idx="1046">
                  <c:v>30.089935943162665</c:v>
                </c:pt>
                <c:pt idx="1047">
                  <c:v>29.941974390394304</c:v>
                </c:pt>
                <c:pt idx="1048">
                  <c:v>29.935828171280246</c:v>
                </c:pt>
                <c:pt idx="1049">
                  <c:v>30.234531930776743</c:v>
                </c:pt>
                <c:pt idx="1050">
                  <c:v>30.672333499547548</c:v>
                </c:pt>
                <c:pt idx="1051">
                  <c:v>30.782203884782462</c:v>
                </c:pt>
                <c:pt idx="1052">
                  <c:v>30.733697490201546</c:v>
                </c:pt>
                <c:pt idx="1053">
                  <c:v>30.388269532401608</c:v>
                </c:pt>
                <c:pt idx="1054">
                  <c:v>29.942566419642279</c:v>
                </c:pt>
                <c:pt idx="1055">
                  <c:v>29.495439805180194</c:v>
                </c:pt>
                <c:pt idx="1056">
                  <c:v>29.087194191549056</c:v>
                </c:pt>
                <c:pt idx="1057">
                  <c:v>29.00024822966693</c:v>
                </c:pt>
                <c:pt idx="1058">
                  <c:v>28.985418601339287</c:v>
                </c:pt>
                <c:pt idx="1059">
                  <c:v>28.978384155824958</c:v>
                </c:pt>
                <c:pt idx="1060">
                  <c:v>28.912534074467708</c:v>
                </c:pt>
                <c:pt idx="1061">
                  <c:v>28.54145757370911</c:v>
                </c:pt>
                <c:pt idx="1062">
                  <c:v>28.203686874469973</c:v>
                </c:pt>
                <c:pt idx="1063">
                  <c:v>28.177735032706423</c:v>
                </c:pt>
                <c:pt idx="1064">
                  <c:v>28.003217455984533</c:v>
                </c:pt>
                <c:pt idx="1065">
                  <c:v>27.236303263697131</c:v>
                </c:pt>
                <c:pt idx="1066">
                  <c:v>26.612603513497398</c:v>
                </c:pt>
                <c:pt idx="1067">
                  <c:v>26.477244326251714</c:v>
                </c:pt>
                <c:pt idx="1068">
                  <c:v>26.434174957043847</c:v>
                </c:pt>
                <c:pt idx="1069">
                  <c:v>26.531553366412858</c:v>
                </c:pt>
                <c:pt idx="1070">
                  <c:v>26.394843896845821</c:v>
                </c:pt>
                <c:pt idx="1071">
                  <c:v>25.843899826651779</c:v>
                </c:pt>
                <c:pt idx="1072">
                  <c:v>25.504887266290496</c:v>
                </c:pt>
                <c:pt idx="1073">
                  <c:v>25.477881137762544</c:v>
                </c:pt>
                <c:pt idx="1074">
                  <c:v>25.263355495160152</c:v>
                </c:pt>
                <c:pt idx="1075">
                  <c:v>24.835324829914075</c:v>
                </c:pt>
                <c:pt idx="1076">
                  <c:v>24.419507100536983</c:v>
                </c:pt>
                <c:pt idx="1077">
                  <c:v>24.016382998249277</c:v>
                </c:pt>
                <c:pt idx="1078">
                  <c:v>23.827018668852656</c:v>
                </c:pt>
                <c:pt idx="1079">
                  <c:v>22.584339237931999</c:v>
                </c:pt>
                <c:pt idx="1080">
                  <c:v>21.300191124211899</c:v>
                </c:pt>
                <c:pt idx="1081">
                  <c:v>21.288160453633825</c:v>
                </c:pt>
                <c:pt idx="1082">
                  <c:v>21.286970726431232</c:v>
                </c:pt>
                <c:pt idx="1083">
                  <c:v>21.202836827008056</c:v>
                </c:pt>
                <c:pt idx="1084">
                  <c:v>20.77997480493876</c:v>
                </c:pt>
                <c:pt idx="1085">
                  <c:v>20.414597321098238</c:v>
                </c:pt>
                <c:pt idx="1086">
                  <c:v>20.354846578754792</c:v>
                </c:pt>
                <c:pt idx="1087">
                  <c:v>20.218692721502613</c:v>
                </c:pt>
                <c:pt idx="1088">
                  <c:v>19.807813970451683</c:v>
                </c:pt>
                <c:pt idx="1089">
                  <c:v>19.506476928000197</c:v>
                </c:pt>
                <c:pt idx="1090">
                  <c:v>19.494415048050556</c:v>
                </c:pt>
                <c:pt idx="1091">
                  <c:v>19.497614522517576</c:v>
                </c:pt>
                <c:pt idx="1092">
                  <c:v>19.507867754018655</c:v>
                </c:pt>
                <c:pt idx="1093">
                  <c:v>19.341768205542024</c:v>
                </c:pt>
                <c:pt idx="1094">
                  <c:v>18.902799333844868</c:v>
                </c:pt>
                <c:pt idx="1095">
                  <c:v>18.6423930316815</c:v>
                </c:pt>
                <c:pt idx="1096">
                  <c:v>18.605138582726049</c:v>
                </c:pt>
                <c:pt idx="1097">
                  <c:v>18.400315888341048</c:v>
                </c:pt>
                <c:pt idx="1098">
                  <c:v>18.028582069444436</c:v>
                </c:pt>
                <c:pt idx="1099">
                  <c:v>18.08210236732274</c:v>
                </c:pt>
                <c:pt idx="1100">
                  <c:v>18.475144253992916</c:v>
                </c:pt>
                <c:pt idx="1101">
                  <c:v>18.635700412953781</c:v>
                </c:pt>
                <c:pt idx="1102">
                  <c:v>18.641853501259153</c:v>
                </c:pt>
                <c:pt idx="1103">
                  <c:v>18.630701156983893</c:v>
                </c:pt>
                <c:pt idx="1104">
                  <c:v>18.611894279684488</c:v>
                </c:pt>
                <c:pt idx="1105">
                  <c:v>18.630453053836163</c:v>
                </c:pt>
                <c:pt idx="1106">
                  <c:v>18.64174357777263</c:v>
                </c:pt>
                <c:pt idx="1107">
                  <c:v>18.293368784586587</c:v>
                </c:pt>
                <c:pt idx="1108">
                  <c:v>17.853421865644545</c:v>
                </c:pt>
                <c:pt idx="1109">
                  <c:v>17.776773337858266</c:v>
                </c:pt>
                <c:pt idx="1110">
                  <c:v>17.759831109131742</c:v>
                </c:pt>
                <c:pt idx="1111">
                  <c:v>17.361398683767924</c:v>
                </c:pt>
                <c:pt idx="1112">
                  <c:v>16.933743823654986</c:v>
                </c:pt>
                <c:pt idx="1113">
                  <c:v>16.88432543898282</c:v>
                </c:pt>
                <c:pt idx="1114">
                  <c:v>16.902002331547951</c:v>
                </c:pt>
                <c:pt idx="1115">
                  <c:v>16.913757842912524</c:v>
                </c:pt>
                <c:pt idx="1116">
                  <c:v>16.929253340862441</c:v>
                </c:pt>
                <c:pt idx="1117">
                  <c:v>16.963892768218628</c:v>
                </c:pt>
                <c:pt idx="1118">
                  <c:v>16.982158119943914</c:v>
                </c:pt>
                <c:pt idx="1119">
                  <c:v>16.937529617517527</c:v>
                </c:pt>
                <c:pt idx="1120">
                  <c:v>16.904064621237605</c:v>
                </c:pt>
                <c:pt idx="1121">
                  <c:v>16.918570398668827</c:v>
                </c:pt>
                <c:pt idx="1122">
                  <c:v>17.056140895866317</c:v>
                </c:pt>
                <c:pt idx="1123">
                  <c:v>17.477167680091462</c:v>
                </c:pt>
                <c:pt idx="1124">
                  <c:v>17.614598212722115</c:v>
                </c:pt>
                <c:pt idx="1125">
                  <c:v>17.182712380939424</c:v>
                </c:pt>
                <c:pt idx="1126">
                  <c:v>17.096291694843558</c:v>
                </c:pt>
                <c:pt idx="1127">
                  <c:v>17.565886361258372</c:v>
                </c:pt>
                <c:pt idx="1128">
                  <c:v>17.642593985036125</c:v>
                </c:pt>
                <c:pt idx="1129">
                  <c:v>17.228955048363716</c:v>
                </c:pt>
                <c:pt idx="1130">
                  <c:v>17.161335229873657</c:v>
                </c:pt>
                <c:pt idx="1131">
                  <c:v>17.42719084942593</c:v>
                </c:pt>
                <c:pt idx="1132">
                  <c:v>17.611879280051074</c:v>
                </c:pt>
                <c:pt idx="1133">
                  <c:v>17.731692024604637</c:v>
                </c:pt>
                <c:pt idx="1134">
                  <c:v>17.749152581985683</c:v>
                </c:pt>
                <c:pt idx="1135">
                  <c:v>17.703222994067783</c:v>
                </c:pt>
                <c:pt idx="1136">
                  <c:v>17.745094695181216</c:v>
                </c:pt>
                <c:pt idx="1137">
                  <c:v>17.841395258123974</c:v>
                </c:pt>
                <c:pt idx="1138">
                  <c:v>18.1371750831604</c:v>
                </c:pt>
                <c:pt idx="1139">
                  <c:v>18.522511907706569</c:v>
                </c:pt>
                <c:pt idx="1140">
                  <c:v>18.94673989931195</c:v>
                </c:pt>
                <c:pt idx="1141">
                  <c:v>19.339497171805462</c:v>
                </c:pt>
                <c:pt idx="1142">
                  <c:v>19.180014497419982</c:v>
                </c:pt>
                <c:pt idx="1143">
                  <c:v>18.909731209284498</c:v>
                </c:pt>
                <c:pt idx="1144">
                  <c:v>19.107778434095714</c:v>
                </c:pt>
                <c:pt idx="1145">
                  <c:v>19.500825173013254</c:v>
                </c:pt>
                <c:pt idx="1146">
                  <c:v>20.453022909068871</c:v>
                </c:pt>
                <c:pt idx="1147">
                  <c:v>21.032944663018426</c:v>
                </c:pt>
                <c:pt idx="1148">
                  <c:v>20.650951532720498</c:v>
                </c:pt>
                <c:pt idx="1149">
                  <c:v>20.546089818916226</c:v>
                </c:pt>
                <c:pt idx="1150">
                  <c:v>20.946231512174215</c:v>
                </c:pt>
                <c:pt idx="1151">
                  <c:v>21.338235921472851</c:v>
                </c:pt>
                <c:pt idx="1152">
                  <c:v>21.708607148551614</c:v>
                </c:pt>
                <c:pt idx="1153">
                  <c:v>22.112070601492217</c:v>
                </c:pt>
                <c:pt idx="1154">
                  <c:v>22.552272990721406</c:v>
                </c:pt>
                <c:pt idx="1155">
                  <c:v>22.816869565008428</c:v>
                </c:pt>
                <c:pt idx="1156">
                  <c:v>22.928778672555154</c:v>
                </c:pt>
                <c:pt idx="1157">
                  <c:v>23.50709915499916</c:v>
                </c:pt>
                <c:pt idx="1158">
                  <c:v>24.402512868606344</c:v>
                </c:pt>
                <c:pt idx="1159">
                  <c:v>24.989200651031179</c:v>
                </c:pt>
                <c:pt idx="1160">
                  <c:v>25.434805903909954</c:v>
                </c:pt>
                <c:pt idx="1161">
                  <c:v>25.886767973382788</c:v>
                </c:pt>
                <c:pt idx="1162">
                  <c:v>26.34018312674176</c:v>
                </c:pt>
                <c:pt idx="1163">
                  <c:v>26.782040653458559</c:v>
                </c:pt>
                <c:pt idx="1164">
                  <c:v>27.215093438388696</c:v>
                </c:pt>
                <c:pt idx="1165">
                  <c:v>27.599614177841733</c:v>
                </c:pt>
                <c:pt idx="1166">
                  <c:v>27.99239710152867</c:v>
                </c:pt>
                <c:pt idx="1167">
                  <c:v>28.522223070443395</c:v>
                </c:pt>
                <c:pt idx="1168">
                  <c:v>29.112180194248896</c:v>
                </c:pt>
                <c:pt idx="1169">
                  <c:v>29.884039684184419</c:v>
                </c:pt>
                <c:pt idx="1170">
                  <c:v>30.629616787911782</c:v>
                </c:pt>
                <c:pt idx="1171">
                  <c:v>31.146078670534312</c:v>
                </c:pt>
                <c:pt idx="1172">
                  <c:v>31.748360625899416</c:v>
                </c:pt>
                <c:pt idx="1173">
                  <c:v>32.755430719292022</c:v>
                </c:pt>
                <c:pt idx="1174">
                  <c:v>33.329289632665613</c:v>
                </c:pt>
                <c:pt idx="1175">
                  <c:v>33.361255680317193</c:v>
                </c:pt>
                <c:pt idx="1176">
                  <c:v>33.583533652841226</c:v>
                </c:pt>
                <c:pt idx="1177">
                  <c:v>33.98649688348349</c:v>
                </c:pt>
                <c:pt idx="1178">
                  <c:v>34.820183764829181</c:v>
                </c:pt>
                <c:pt idx="1179">
                  <c:v>35.769689181186024</c:v>
                </c:pt>
                <c:pt idx="1180">
                  <c:v>35.861058371407644</c:v>
                </c:pt>
                <c:pt idx="1181">
                  <c:v>36.132763412898804</c:v>
                </c:pt>
                <c:pt idx="1182">
                  <c:v>37.235142318842179</c:v>
                </c:pt>
                <c:pt idx="1183">
                  <c:v>37.599101548342361</c:v>
                </c:pt>
                <c:pt idx="1184">
                  <c:v>37.63556456307461</c:v>
                </c:pt>
                <c:pt idx="1185">
                  <c:v>37.63852825786401</c:v>
                </c:pt>
                <c:pt idx="1186">
                  <c:v>37.661659937870041</c:v>
                </c:pt>
                <c:pt idx="1187">
                  <c:v>38.019064312733676</c:v>
                </c:pt>
                <c:pt idx="1188">
                  <c:v>38.426272266315969</c:v>
                </c:pt>
                <c:pt idx="1189">
                  <c:v>38.500658391883817</c:v>
                </c:pt>
                <c:pt idx="1190">
                  <c:v>38.537121639152538</c:v>
                </c:pt>
                <c:pt idx="1191">
                  <c:v>38.801691723684982</c:v>
                </c:pt>
                <c:pt idx="1192">
                  <c:v>39.020301214507263</c:v>
                </c:pt>
                <c:pt idx="1193">
                  <c:v>38.783064480485585</c:v>
                </c:pt>
                <c:pt idx="1194">
                  <c:v>38.599582604340405</c:v>
                </c:pt>
                <c:pt idx="1195">
                  <c:v>38.909578647253653</c:v>
                </c:pt>
                <c:pt idx="1196">
                  <c:v>39.212737659145091</c:v>
                </c:pt>
                <c:pt idx="1197">
                  <c:v>39.313386747281847</c:v>
                </c:pt>
                <c:pt idx="1198">
                  <c:v>39.361069715251666</c:v>
                </c:pt>
                <c:pt idx="1199">
                  <c:v>39.306491956318894</c:v>
                </c:pt>
                <c:pt idx="1200">
                  <c:v>39.162881493688168</c:v>
                </c:pt>
                <c:pt idx="1201">
                  <c:v>38.825495595801371</c:v>
                </c:pt>
                <c:pt idx="1202">
                  <c:v>38.589811153866876</c:v>
                </c:pt>
                <c:pt idx="1203">
                  <c:v>38.567811246993415</c:v>
                </c:pt>
                <c:pt idx="1204">
                  <c:v>38.521968014609506</c:v>
                </c:pt>
                <c:pt idx="1205">
                  <c:v>38.43018796197299</c:v>
                </c:pt>
                <c:pt idx="1206">
                  <c:v>38.37458181150518</c:v>
                </c:pt>
                <c:pt idx="1207">
                  <c:v>38.364087196245585</c:v>
                </c:pt>
                <c:pt idx="1208">
                  <c:v>38.366205303787567</c:v>
                </c:pt>
                <c:pt idx="1209">
                  <c:v>38.380149547834272</c:v>
                </c:pt>
                <c:pt idx="1210">
                  <c:v>38.163123168421855</c:v>
                </c:pt>
                <c:pt idx="1211">
                  <c:v>37.760575299713139</c:v>
                </c:pt>
                <c:pt idx="1212">
                  <c:v>37.373217595766675</c:v>
                </c:pt>
                <c:pt idx="1213">
                  <c:v>37.006961276355661</c:v>
                </c:pt>
                <c:pt idx="1214">
                  <c:v>37.153958167964127</c:v>
                </c:pt>
                <c:pt idx="1215">
                  <c:v>37.533197996731921</c:v>
                </c:pt>
                <c:pt idx="1216">
                  <c:v>36.716978087680033</c:v>
                </c:pt>
                <c:pt idx="1217">
                  <c:v>35.949829312090863</c:v>
                </c:pt>
                <c:pt idx="1218">
                  <c:v>35.958600566811754</c:v>
                </c:pt>
                <c:pt idx="1219">
                  <c:v>35.919469397821302</c:v>
                </c:pt>
                <c:pt idx="1220">
                  <c:v>35.822207241223545</c:v>
                </c:pt>
                <c:pt idx="1221">
                  <c:v>35.593950636005239</c:v>
                </c:pt>
                <c:pt idx="1222">
                  <c:v>35.25004374693949</c:v>
                </c:pt>
                <c:pt idx="1223">
                  <c:v>34.819585054958957</c:v>
                </c:pt>
                <c:pt idx="1224">
                  <c:v>34.330124030093614</c:v>
                </c:pt>
                <c:pt idx="1225">
                  <c:v>33.896378427181602</c:v>
                </c:pt>
                <c:pt idx="1226">
                  <c:v>33.511092701893197</c:v>
                </c:pt>
                <c:pt idx="1227">
                  <c:v>33.624431427210979</c:v>
                </c:pt>
                <c:pt idx="1228">
                  <c:v>33.943463075520242</c:v>
                </c:pt>
                <c:pt idx="1229">
                  <c:v>33.827763270025386</c:v>
                </c:pt>
                <c:pt idx="1230">
                  <c:v>33.557937696568828</c:v>
                </c:pt>
                <c:pt idx="1231">
                  <c:v>33.453673449728043</c:v>
                </c:pt>
                <c:pt idx="1232">
                  <c:v>33.403182824669024</c:v>
                </c:pt>
                <c:pt idx="1233">
                  <c:v>33.362960070779877</c:v>
                </c:pt>
                <c:pt idx="1234">
                  <c:v>33.284210445153583</c:v>
                </c:pt>
                <c:pt idx="1235">
                  <c:v>32.88818861862709</c:v>
                </c:pt>
                <c:pt idx="1236">
                  <c:v>32.485746319592572</c:v>
                </c:pt>
                <c:pt idx="1237">
                  <c:v>32.435218615074682</c:v>
                </c:pt>
                <c:pt idx="1238">
                  <c:v>32.381554828930533</c:v>
                </c:pt>
                <c:pt idx="1239">
                  <c:v>32.041144631125711</c:v>
                </c:pt>
                <c:pt idx="1240">
                  <c:v>31.72379750508318</c:v>
                </c:pt>
                <c:pt idx="1241">
                  <c:v>31.639796384393353</c:v>
                </c:pt>
                <c:pt idx="1242">
                  <c:v>31.596977839761937</c:v>
                </c:pt>
                <c:pt idx="1243">
                  <c:v>31.611669915297941</c:v>
                </c:pt>
                <c:pt idx="1244">
                  <c:v>31.495855501526737</c:v>
                </c:pt>
                <c:pt idx="1245">
                  <c:v>31.035144805908203</c:v>
                </c:pt>
                <c:pt idx="1246">
                  <c:v>30.702650786149565</c:v>
                </c:pt>
                <c:pt idx="1247">
                  <c:v>30.67703440095303</c:v>
                </c:pt>
                <c:pt idx="1248">
                  <c:v>30.687476447046091</c:v>
                </c:pt>
                <c:pt idx="1249">
                  <c:v>30.743407645036761</c:v>
                </c:pt>
                <c:pt idx="1250">
                  <c:v>30.791669420689875</c:v>
                </c:pt>
                <c:pt idx="1251">
                  <c:v>30.828149260424087</c:v>
                </c:pt>
                <c:pt idx="1252">
                  <c:v>31.017457395407583</c:v>
                </c:pt>
                <c:pt idx="1253">
                  <c:v>31.373673363948722</c:v>
                </c:pt>
                <c:pt idx="1254">
                  <c:v>31.328486066975003</c:v>
                </c:pt>
                <c:pt idx="1255">
                  <c:v>30.947415765134167</c:v>
                </c:pt>
                <c:pt idx="1256">
                  <c:v>30.997836596390297</c:v>
                </c:pt>
                <c:pt idx="1257">
                  <c:v>31.338172268836594</c:v>
                </c:pt>
                <c:pt idx="1258">
                  <c:v>31.209006234391097</c:v>
                </c:pt>
                <c:pt idx="1259">
                  <c:v>30.830538627245435</c:v>
                </c:pt>
                <c:pt idx="1260">
                  <c:v>30.703444485803413</c:v>
                </c:pt>
                <c:pt idx="1261">
                  <c:v>30.690530166604166</c:v>
                </c:pt>
                <c:pt idx="1262">
                  <c:v>30.659352605175197</c:v>
                </c:pt>
                <c:pt idx="1263">
                  <c:v>30.625840159591231</c:v>
                </c:pt>
                <c:pt idx="1264">
                  <c:v>30.652811806156951</c:v>
                </c:pt>
                <c:pt idx="1265">
                  <c:v>30.697052413744551</c:v>
                </c:pt>
                <c:pt idx="1266">
                  <c:v>30.725936158062655</c:v>
                </c:pt>
                <c:pt idx="1267">
                  <c:v>30.710722934522419</c:v>
                </c:pt>
                <c:pt idx="1268">
                  <c:v>30.385702911219379</c:v>
                </c:pt>
                <c:pt idx="1269">
                  <c:v>30.078714995558439</c:v>
                </c:pt>
                <c:pt idx="1270">
                  <c:v>30.263825189188047</c:v>
                </c:pt>
                <c:pt idx="1271">
                  <c:v>30.502608309479353</c:v>
                </c:pt>
                <c:pt idx="1272">
                  <c:v>30.611653411655126</c:v>
                </c:pt>
                <c:pt idx="1273">
                  <c:v>30.699007917596774</c:v>
                </c:pt>
                <c:pt idx="1274">
                  <c:v>30.767961784402189</c:v>
                </c:pt>
                <c:pt idx="1275">
                  <c:v>30.802997076695139</c:v>
                </c:pt>
                <c:pt idx="1276">
                  <c:v>30.740530472063494</c:v>
                </c:pt>
                <c:pt idx="1277">
                  <c:v>30.654046917596286</c:v>
                </c:pt>
                <c:pt idx="1278">
                  <c:v>30.524245729185132</c:v>
                </c:pt>
                <c:pt idx="1279">
                  <c:v>30.463291450102037</c:v>
                </c:pt>
                <c:pt idx="1280">
                  <c:v>30.550264949667945</c:v>
                </c:pt>
                <c:pt idx="1281">
                  <c:v>30.643490643942194</c:v>
                </c:pt>
                <c:pt idx="1282">
                  <c:v>30.739552530523852</c:v>
                </c:pt>
                <c:pt idx="1283">
                  <c:v>30.802959257734802</c:v>
                </c:pt>
                <c:pt idx="1284">
                  <c:v>30.819285829521164</c:v>
                </c:pt>
                <c:pt idx="1285">
                  <c:v>30.815348007876921</c:v>
                </c:pt>
                <c:pt idx="1286">
                  <c:v>30.788165590238435</c:v>
                </c:pt>
                <c:pt idx="1287">
                  <c:v>30.750918838895601</c:v>
                </c:pt>
                <c:pt idx="1288">
                  <c:v>30.706814722179189</c:v>
                </c:pt>
                <c:pt idx="1289">
                  <c:v>30.992137339675409</c:v>
                </c:pt>
                <c:pt idx="1290">
                  <c:v>31.505233992925653</c:v>
                </c:pt>
                <c:pt idx="1291">
                  <c:v>31.633025591221614</c:v>
                </c:pt>
                <c:pt idx="1292">
                  <c:v>31.538365779916099</c:v>
                </c:pt>
                <c:pt idx="1293">
                  <c:v>31.502571000905132</c:v>
                </c:pt>
                <c:pt idx="1294">
                  <c:v>31.480701752955088</c:v>
                </c:pt>
                <c:pt idx="1295">
                  <c:v>31.203374131085116</c:v>
                </c:pt>
                <c:pt idx="1296">
                  <c:v>30.869689727591709</c:v>
                </c:pt>
                <c:pt idx="1297">
                  <c:v>31.078252164209278</c:v>
                </c:pt>
                <c:pt idx="1298">
                  <c:v>31.431881787241242</c:v>
                </c:pt>
                <c:pt idx="1299">
                  <c:v>31.528254889131002</c:v>
                </c:pt>
                <c:pt idx="1300">
                  <c:v>31.561410624285855</c:v>
                </c:pt>
                <c:pt idx="1301">
                  <c:v>31.618940080445391</c:v>
                </c:pt>
                <c:pt idx="1302">
                  <c:v>31.66752132208476</c:v>
                </c:pt>
                <c:pt idx="1303">
                  <c:v>31.635345655618252</c:v>
                </c:pt>
                <c:pt idx="1304">
                  <c:v>31.600422958979721</c:v>
                </c:pt>
                <c:pt idx="1305">
                  <c:v>31.612197702878142</c:v>
                </c:pt>
                <c:pt idx="1306">
                  <c:v>31.704462680268559</c:v>
                </c:pt>
                <c:pt idx="1307">
                  <c:v>32.079248204141905</c:v>
                </c:pt>
                <c:pt idx="1308">
                  <c:v>32.403100329831624</c:v>
                </c:pt>
                <c:pt idx="1309">
                  <c:v>32.472773716367527</c:v>
                </c:pt>
                <c:pt idx="1310">
                  <c:v>32.492967022154168</c:v>
                </c:pt>
                <c:pt idx="1311">
                  <c:v>32.435743606253851</c:v>
                </c:pt>
                <c:pt idx="1312">
                  <c:v>32.410490561707384</c:v>
                </c:pt>
                <c:pt idx="1313">
                  <c:v>32.462779998779297</c:v>
                </c:pt>
                <c:pt idx="1314">
                  <c:v>32.482959391056802</c:v>
                </c:pt>
                <c:pt idx="1315">
                  <c:v>32.439194646374929</c:v>
                </c:pt>
                <c:pt idx="1316">
                  <c:v>32.428485344955085</c:v>
                </c:pt>
                <c:pt idx="1317">
                  <c:v>32.467955956092247</c:v>
                </c:pt>
                <c:pt idx="1318">
                  <c:v>32.519538201893674</c:v>
                </c:pt>
                <c:pt idx="1319">
                  <c:v>32.585284681906572</c:v>
                </c:pt>
                <c:pt idx="1320">
                  <c:v>32.596000044313193</c:v>
                </c:pt>
                <c:pt idx="1321">
                  <c:v>32.555261301347429</c:v>
                </c:pt>
                <c:pt idx="1322">
                  <c:v>32.537454138130975</c:v>
                </c:pt>
                <c:pt idx="1323">
                  <c:v>32.536430507484525</c:v>
                </c:pt>
                <c:pt idx="1324">
                  <c:v>32.484773931832152</c:v>
                </c:pt>
                <c:pt idx="1325">
                  <c:v>32.404632656391719</c:v>
                </c:pt>
                <c:pt idx="1326">
                  <c:v>32.390106992901494</c:v>
                </c:pt>
                <c:pt idx="1327">
                  <c:v>32.391447931955447</c:v>
                </c:pt>
                <c:pt idx="1328">
                  <c:v>32.073472023010254</c:v>
                </c:pt>
                <c:pt idx="1329">
                  <c:v>31.650824155386921</c:v>
                </c:pt>
                <c:pt idx="1330">
                  <c:v>31.542820835441248</c:v>
                </c:pt>
                <c:pt idx="1331">
                  <c:v>31.547346364640884</c:v>
                </c:pt>
                <c:pt idx="1332">
                  <c:v>31.64459760806573</c:v>
                </c:pt>
                <c:pt idx="1333">
                  <c:v>31.71416119813982</c:v>
                </c:pt>
                <c:pt idx="1334">
                  <c:v>31.360644858781075</c:v>
                </c:pt>
                <c:pt idx="1335">
                  <c:v>30.953511193622585</c:v>
                </c:pt>
                <c:pt idx="1336">
                  <c:v>30.804726791381835</c:v>
                </c:pt>
                <c:pt idx="1337">
                  <c:v>30.72518592836439</c:v>
                </c:pt>
                <c:pt idx="1338">
                  <c:v>30.755618990082098</c:v>
                </c:pt>
                <c:pt idx="1339">
                  <c:v>30.708337061790033</c:v>
                </c:pt>
                <c:pt idx="1340">
                  <c:v>30.277645463812842</c:v>
                </c:pt>
                <c:pt idx="1341">
                  <c:v>29.910523572860789</c:v>
                </c:pt>
                <c:pt idx="1342">
                  <c:v>29.900887548106997</c:v>
                </c:pt>
                <c:pt idx="1343">
                  <c:v>29.684334053766118</c:v>
                </c:pt>
                <c:pt idx="1344">
                  <c:v>28.797892331647443</c:v>
                </c:pt>
                <c:pt idx="1345">
                  <c:v>28.362974122577512</c:v>
                </c:pt>
                <c:pt idx="1346">
                  <c:v>28.763564968273275</c:v>
                </c:pt>
                <c:pt idx="1347">
                  <c:v>29.007338070762756</c:v>
                </c:pt>
                <c:pt idx="1348">
                  <c:v>29.019884024142399</c:v>
                </c:pt>
                <c:pt idx="1349">
                  <c:v>29.034772481852439</c:v>
                </c:pt>
                <c:pt idx="1350">
                  <c:v>29.053261349863988</c:v>
                </c:pt>
                <c:pt idx="1351">
                  <c:v>28.804107953424317</c:v>
                </c:pt>
                <c:pt idx="1352">
                  <c:v>28.321805867190779</c:v>
                </c:pt>
                <c:pt idx="1353">
                  <c:v>28.118242551202645</c:v>
                </c:pt>
                <c:pt idx="1354">
                  <c:v>28.111216615313133</c:v>
                </c:pt>
                <c:pt idx="1355">
                  <c:v>27.838231173727067</c:v>
                </c:pt>
                <c:pt idx="1356">
                  <c:v>27.416045224402598</c:v>
                </c:pt>
                <c:pt idx="1357">
                  <c:v>27.292609009603215</c:v>
                </c:pt>
                <c:pt idx="1358">
                  <c:v>27.295418870656214</c:v>
                </c:pt>
                <c:pt idx="1359">
                  <c:v>26.966328228989692</c:v>
                </c:pt>
                <c:pt idx="1360">
                  <c:v>26.509728684266364</c:v>
                </c:pt>
                <c:pt idx="1361">
                  <c:v>26.064309138172078</c:v>
                </c:pt>
                <c:pt idx="1362">
                  <c:v>25.621317115856346</c:v>
                </c:pt>
                <c:pt idx="1363">
                  <c:v>25.166159508979483</c:v>
                </c:pt>
                <c:pt idx="1364">
                  <c:v>24.705695948388481</c:v>
                </c:pt>
                <c:pt idx="1365">
                  <c:v>24.228392307072468</c:v>
                </c:pt>
                <c:pt idx="1366">
                  <c:v>23.809704362080968</c:v>
                </c:pt>
                <c:pt idx="1367">
                  <c:v>23.790810174434917</c:v>
                </c:pt>
                <c:pt idx="1368">
                  <c:v>23.775211886605131</c:v>
                </c:pt>
                <c:pt idx="1369">
                  <c:v>23.411186981201169</c:v>
                </c:pt>
                <c:pt idx="1370">
                  <c:v>23.049900515543627</c:v>
                </c:pt>
                <c:pt idx="1371">
                  <c:v>22.910245865941253</c:v>
                </c:pt>
                <c:pt idx="1372">
                  <c:v>22.749700841896225</c:v>
                </c:pt>
                <c:pt idx="1373">
                  <c:v>22.428889893418539</c:v>
                </c:pt>
                <c:pt idx="1374">
                  <c:v>22.058957167947252</c:v>
                </c:pt>
                <c:pt idx="1375">
                  <c:v>21.58991269966991</c:v>
                </c:pt>
                <c:pt idx="1376">
                  <c:v>21.234607982999744</c:v>
                </c:pt>
                <c:pt idx="1377">
                  <c:v>21.152572953557396</c:v>
                </c:pt>
                <c:pt idx="1378">
                  <c:v>21.119455217699588</c:v>
                </c:pt>
                <c:pt idx="1379">
                  <c:v>21.156703463109551</c:v>
                </c:pt>
                <c:pt idx="1380">
                  <c:v>21.210115481662278</c:v>
                </c:pt>
                <c:pt idx="1381">
                  <c:v>21.28510174824893</c:v>
                </c:pt>
                <c:pt idx="1382">
                  <c:v>21.082644523420402</c:v>
                </c:pt>
                <c:pt idx="1383">
                  <c:v>20.547534318100766</c:v>
                </c:pt>
                <c:pt idx="1384">
                  <c:v>20.303396195429738</c:v>
                </c:pt>
                <c:pt idx="1385">
                  <c:v>20.342220310749216</c:v>
                </c:pt>
                <c:pt idx="1386">
                  <c:v>20.141590115136594</c:v>
                </c:pt>
                <c:pt idx="1387">
                  <c:v>19.760679828920843</c:v>
                </c:pt>
                <c:pt idx="1388">
                  <c:v>19.605483603804078</c:v>
                </c:pt>
                <c:pt idx="1389">
                  <c:v>19.589736843501051</c:v>
                </c:pt>
                <c:pt idx="1390">
                  <c:v>19.513343928611441</c:v>
                </c:pt>
                <c:pt idx="1391">
                  <c:v>19.409563226029711</c:v>
                </c:pt>
                <c:pt idx="1392">
                  <c:v>19.407944697254109</c:v>
                </c:pt>
                <c:pt idx="1393">
                  <c:v>19.450436474887464</c:v>
                </c:pt>
                <c:pt idx="1394">
                  <c:v>19.490991334392596</c:v>
                </c:pt>
                <c:pt idx="1395">
                  <c:v>19.525660947644727</c:v>
                </c:pt>
                <c:pt idx="1396">
                  <c:v>19.49640401204427</c:v>
                </c:pt>
                <c:pt idx="1397">
                  <c:v>19.418259173040401</c:v>
                </c:pt>
                <c:pt idx="1398">
                  <c:v>19.054722815444791</c:v>
                </c:pt>
                <c:pt idx="1399">
                  <c:v>18.662147869790154</c:v>
                </c:pt>
                <c:pt idx="1400">
                  <c:v>18.575705560919356</c:v>
                </c:pt>
                <c:pt idx="1401">
                  <c:v>18.618508429061063</c:v>
                </c:pt>
                <c:pt idx="1402">
                  <c:v>19.059070685475142</c:v>
                </c:pt>
                <c:pt idx="1403">
                  <c:v>19.488578052062383</c:v>
                </c:pt>
                <c:pt idx="1404">
                  <c:v>19.567048347159606</c:v>
                </c:pt>
                <c:pt idx="1405">
                  <c:v>19.669763619449956</c:v>
                </c:pt>
                <c:pt idx="1406">
                  <c:v>20.034461121207443</c:v>
                </c:pt>
                <c:pt idx="1407">
                  <c:v>20.334889226096653</c:v>
                </c:pt>
                <c:pt idx="1408">
                  <c:v>20.352801035685712</c:v>
                </c:pt>
                <c:pt idx="1409">
                  <c:v>20.344297681947538</c:v>
                </c:pt>
                <c:pt idx="1410">
                  <c:v>20.320950380305653</c:v>
                </c:pt>
                <c:pt idx="1411">
                  <c:v>20.196269260121511</c:v>
                </c:pt>
                <c:pt idx="1412">
                  <c:v>19.864081663628149</c:v>
                </c:pt>
                <c:pt idx="1413">
                  <c:v>19.911022806736263</c:v>
                </c:pt>
                <c:pt idx="1414">
                  <c:v>20.619740428694762</c:v>
                </c:pt>
                <c:pt idx="1415">
                  <c:v>21.57526079274853</c:v>
                </c:pt>
                <c:pt idx="1416">
                  <c:v>22.556857552524125</c:v>
                </c:pt>
                <c:pt idx="1417">
                  <c:v>21.996915899332542</c:v>
                </c:pt>
                <c:pt idx="1418">
                  <c:v>21.416574676910333</c:v>
                </c:pt>
                <c:pt idx="1419">
                  <c:v>21.662148574302936</c:v>
                </c:pt>
                <c:pt idx="1420">
                  <c:v>21.930250279803939</c:v>
                </c:pt>
                <c:pt idx="1421">
                  <c:v>21.981380968208775</c:v>
                </c:pt>
                <c:pt idx="1422">
                  <c:v>22.146572027807597</c:v>
                </c:pt>
                <c:pt idx="1423">
                  <c:v>22.653839042741957</c:v>
                </c:pt>
                <c:pt idx="1424">
                  <c:v>23.131024372587977</c:v>
                </c:pt>
                <c:pt idx="1425">
                  <c:v>23.50350055108705</c:v>
                </c:pt>
                <c:pt idx="1426">
                  <c:v>23.904545648988854</c:v>
                </c:pt>
                <c:pt idx="1427">
                  <c:v>24.365594382964929</c:v>
                </c:pt>
                <c:pt idx="1428">
                  <c:v>24.633105288940186</c:v>
                </c:pt>
                <c:pt idx="1429">
                  <c:v>24.602898689165507</c:v>
                </c:pt>
                <c:pt idx="1430">
                  <c:v>24.82244336264506</c:v>
                </c:pt>
                <c:pt idx="1431">
                  <c:v>25.360529642960913</c:v>
                </c:pt>
                <c:pt idx="1432">
                  <c:v>25.819573413894837</c:v>
                </c:pt>
                <c:pt idx="1433">
                  <c:v>26.200867136692843</c:v>
                </c:pt>
                <c:pt idx="1434">
                  <c:v>26.634322600821925</c:v>
                </c:pt>
                <c:pt idx="1435">
                  <c:v>27.107507193850598</c:v>
                </c:pt>
                <c:pt idx="1436">
                  <c:v>27.565634920172496</c:v>
                </c:pt>
                <c:pt idx="1437">
                  <c:v>28.009045473696435</c:v>
                </c:pt>
                <c:pt idx="1438">
                  <c:v>28.237267278645142</c:v>
                </c:pt>
                <c:pt idx="1439">
                  <c:v>28.367966090422566</c:v>
                </c:pt>
                <c:pt idx="1440">
                  <c:v>28.894839094756183</c:v>
                </c:pt>
                <c:pt idx="1441">
                  <c:v>29.587431805803426</c:v>
                </c:pt>
                <c:pt idx="1442">
                  <c:v>30.152868794331624</c:v>
                </c:pt>
                <c:pt idx="1443">
                  <c:v>30.640766185988262</c:v>
                </c:pt>
                <c:pt idx="1444">
                  <c:v>30.740852434610581</c:v>
                </c:pt>
                <c:pt idx="1445">
                  <c:v>30.76706371885841</c:v>
                </c:pt>
                <c:pt idx="1446">
                  <c:v>31.135200978143349</c:v>
                </c:pt>
                <c:pt idx="1447">
                  <c:v>31.53451468490211</c:v>
                </c:pt>
                <c:pt idx="1448">
                  <c:v>31.596556686453798</c:v>
                </c:pt>
                <c:pt idx="1449">
                  <c:v>31.720103287800619</c:v>
                </c:pt>
                <c:pt idx="1450">
                  <c:v>32.521987325137424</c:v>
                </c:pt>
                <c:pt idx="1451">
                  <c:v>33.265635483509463</c:v>
                </c:pt>
                <c:pt idx="1452">
                  <c:v>33.320460898945953</c:v>
                </c:pt>
                <c:pt idx="1453">
                  <c:v>33.622718750720807</c:v>
                </c:pt>
                <c:pt idx="1454">
                  <c:v>34.849897078259033</c:v>
                </c:pt>
                <c:pt idx="1455">
                  <c:v>35.033037018816835</c:v>
                </c:pt>
                <c:pt idx="1456">
                  <c:v>35.030013327889634</c:v>
                </c:pt>
                <c:pt idx="1457">
                  <c:v>34.998022309665018</c:v>
                </c:pt>
                <c:pt idx="1458">
                  <c:v>35.056565451024284</c:v>
                </c:pt>
                <c:pt idx="1459">
                  <c:v>35.454761217225276</c:v>
                </c:pt>
                <c:pt idx="1460">
                  <c:v>35.706632419732856</c:v>
                </c:pt>
                <c:pt idx="1461">
                  <c:v>35.433781653335416</c:v>
                </c:pt>
                <c:pt idx="1462">
                  <c:v>35.474995801975005</c:v>
                </c:pt>
                <c:pt idx="1463">
                  <c:v>36.358971870436008</c:v>
                </c:pt>
                <c:pt idx="1464">
                  <c:v>36.713297877075135</c:v>
                </c:pt>
                <c:pt idx="1465">
                  <c:v>36.211596641606178</c:v>
                </c:pt>
                <c:pt idx="1466">
                  <c:v>35.933153842788144</c:v>
                </c:pt>
                <c:pt idx="1467">
                  <c:v>35.932598114013672</c:v>
                </c:pt>
                <c:pt idx="1468">
                  <c:v>35.932598114013672</c:v>
                </c:pt>
                <c:pt idx="1469">
                  <c:v>35.029892438078576</c:v>
                </c:pt>
                <c:pt idx="1470">
                  <c:v>35.045122486271268</c:v>
                </c:pt>
                <c:pt idx="1471">
                  <c:v>35.066789853904496</c:v>
                </c:pt>
                <c:pt idx="1472">
                  <c:v>34.839544905829676</c:v>
                </c:pt>
                <c:pt idx="1473">
                  <c:v>34.485790191500136</c:v>
                </c:pt>
                <c:pt idx="1474">
                  <c:v>34.317009519919374</c:v>
                </c:pt>
                <c:pt idx="1475">
                  <c:v>34.214010594375573</c:v>
                </c:pt>
                <c:pt idx="1476">
                  <c:v>33.838888286722117</c:v>
                </c:pt>
                <c:pt idx="1477">
                  <c:v>33.368761652102414</c:v>
                </c:pt>
                <c:pt idx="1478">
                  <c:v>32.965485355771818</c:v>
                </c:pt>
                <c:pt idx="1479">
                  <c:v>32.608648242576052</c:v>
                </c:pt>
                <c:pt idx="1480">
                  <c:v>32.48475999098558</c:v>
                </c:pt>
                <c:pt idx="1481">
                  <c:v>32.379132158387762</c:v>
                </c:pt>
                <c:pt idx="1482">
                  <c:v>32.024292758415484</c:v>
                </c:pt>
                <c:pt idx="1483">
                  <c:v>31.612991497655759</c:v>
                </c:pt>
                <c:pt idx="1484">
                  <c:v>31.156219075345742</c:v>
                </c:pt>
                <c:pt idx="1485">
                  <c:v>30.776473098001595</c:v>
                </c:pt>
                <c:pt idx="1486">
                  <c:v>30.749346055655643</c:v>
                </c:pt>
                <c:pt idx="1487">
                  <c:v>30.753599460338727</c:v>
                </c:pt>
                <c:pt idx="1488">
                  <c:v>30.731400299072266</c:v>
                </c:pt>
                <c:pt idx="1489">
                  <c:v>30.720910434437894</c:v>
                </c:pt>
                <c:pt idx="1490">
                  <c:v>30.746989177835395</c:v>
                </c:pt>
                <c:pt idx="1491">
                  <c:v>30.763524689040889</c:v>
                </c:pt>
                <c:pt idx="1492">
                  <c:v>30.755799611409504</c:v>
                </c:pt>
                <c:pt idx="1493">
                  <c:v>30.739224338946613</c:v>
                </c:pt>
                <c:pt idx="1494">
                  <c:v>30.708792761838723</c:v>
                </c:pt>
                <c:pt idx="1495">
                  <c:v>30.676119608059096</c:v>
                </c:pt>
                <c:pt idx="1496">
                  <c:v>30.640664900026309</c:v>
                </c:pt>
                <c:pt idx="1497">
                  <c:v>30.63649196572943</c:v>
                </c:pt>
                <c:pt idx="1498">
                  <c:v>30.666605199257386</c:v>
                </c:pt>
                <c:pt idx="1499">
                  <c:v>30.663281306368379</c:v>
                </c:pt>
                <c:pt idx="1500">
                  <c:v>30.630094967106913</c:v>
                </c:pt>
                <c:pt idx="1501">
                  <c:v>30.638232451218826</c:v>
                </c:pt>
                <c:pt idx="1502">
                  <c:v>30.672468679607423</c:v>
                </c:pt>
                <c:pt idx="1503">
                  <c:v>30.464421678200743</c:v>
                </c:pt>
                <c:pt idx="1504">
                  <c:v>30.115336446771678</c:v>
                </c:pt>
                <c:pt idx="1505">
                  <c:v>29.955873927775624</c:v>
                </c:pt>
                <c:pt idx="1506">
                  <c:v>29.89372456785625</c:v>
                </c:pt>
                <c:pt idx="1507">
                  <c:v>29.85682052599196</c:v>
                </c:pt>
                <c:pt idx="1508">
                  <c:v>29.835199749864248</c:v>
                </c:pt>
                <c:pt idx="1509">
                  <c:v>29.886547417476255</c:v>
                </c:pt>
                <c:pt idx="1510">
                  <c:v>29.955667956054349</c:v>
                </c:pt>
                <c:pt idx="1511">
                  <c:v>29.948524779357381</c:v>
                </c:pt>
                <c:pt idx="1512">
                  <c:v>29.917913335797348</c:v>
                </c:pt>
                <c:pt idx="1513">
                  <c:v>29.864202177113498</c:v>
                </c:pt>
                <c:pt idx="1514">
                  <c:v>29.81331048899683</c:v>
                </c:pt>
                <c:pt idx="1515">
                  <c:v>29.811217314621498</c:v>
                </c:pt>
                <c:pt idx="1516">
                  <c:v>29.821166229387515</c:v>
                </c:pt>
                <c:pt idx="1517">
                  <c:v>29.848681156073088</c:v>
                </c:pt>
                <c:pt idx="1518">
                  <c:v>29.956149682955513</c:v>
                </c:pt>
                <c:pt idx="1519">
                  <c:v>30.35740739888158</c:v>
                </c:pt>
                <c:pt idx="1520">
                  <c:v>30.581291663416497</c:v>
                </c:pt>
                <c:pt idx="1521">
                  <c:v>30.188181571302746</c:v>
                </c:pt>
                <c:pt idx="1522">
                  <c:v>29.875032359422335</c:v>
                </c:pt>
                <c:pt idx="1523">
                  <c:v>29.852211676703554</c:v>
                </c:pt>
                <c:pt idx="1524">
                  <c:v>29.854214170653972</c:v>
                </c:pt>
                <c:pt idx="1525">
                  <c:v>29.88093254902109</c:v>
                </c:pt>
                <c:pt idx="1526">
                  <c:v>30.065449717937874</c:v>
                </c:pt>
                <c:pt idx="1527">
                  <c:v>30.507453315446469</c:v>
                </c:pt>
                <c:pt idx="1528">
                  <c:v>30.752510277777269</c:v>
                </c:pt>
                <c:pt idx="1529">
                  <c:v>30.732125893617287</c:v>
                </c:pt>
                <c:pt idx="1530">
                  <c:v>30.733150751527148</c:v>
                </c:pt>
                <c:pt idx="1531">
                  <c:v>30.759020610230717</c:v>
                </c:pt>
                <c:pt idx="1532">
                  <c:v>30.785006386893134</c:v>
                </c:pt>
                <c:pt idx="1533">
                  <c:v>30.81079752411005</c:v>
                </c:pt>
                <c:pt idx="1534">
                  <c:v>30.800757251373714</c:v>
                </c:pt>
                <c:pt idx="1535">
                  <c:v>30.77109120345321</c:v>
                </c:pt>
                <c:pt idx="1536">
                  <c:v>31.035143488461213</c:v>
                </c:pt>
                <c:pt idx="1537">
                  <c:v>31.448494685459838</c:v>
                </c:pt>
                <c:pt idx="1538">
                  <c:v>31.264078682416105</c:v>
                </c:pt>
                <c:pt idx="1539">
                  <c:v>30.830916095390087</c:v>
                </c:pt>
                <c:pt idx="1540">
                  <c:v>31.025754954761748</c:v>
                </c:pt>
                <c:pt idx="1541">
                  <c:v>31.441421624188902</c:v>
                </c:pt>
                <c:pt idx="1542">
                  <c:v>31.510748008201862</c:v>
                </c:pt>
                <c:pt idx="1543">
                  <c:v>31.47905020380998</c:v>
                </c:pt>
                <c:pt idx="1544">
                  <c:v>31.551497862511077</c:v>
                </c:pt>
                <c:pt idx="1545">
                  <c:v>31.639715318865516</c:v>
                </c:pt>
                <c:pt idx="1546">
                  <c:v>31.647016531823017</c:v>
                </c:pt>
                <c:pt idx="1547">
                  <c:v>31.638395151030174</c:v>
                </c:pt>
                <c:pt idx="1548">
                  <c:v>31.633611254496117</c:v>
                </c:pt>
                <c:pt idx="1549">
                  <c:v>31.682283777314698</c:v>
                </c:pt>
                <c:pt idx="1550">
                  <c:v>31.982455701713103</c:v>
                </c:pt>
                <c:pt idx="1551">
                  <c:v>32.193742986428227</c:v>
                </c:pt>
                <c:pt idx="1552">
                  <c:v>31.945479904253457</c:v>
                </c:pt>
                <c:pt idx="1553">
                  <c:v>31.70183459903955</c:v>
                </c:pt>
                <c:pt idx="1554">
                  <c:v>31.608493141791495</c:v>
                </c:pt>
                <c:pt idx="1555">
                  <c:v>31.559522564331619</c:v>
                </c:pt>
                <c:pt idx="1556">
                  <c:v>31.594241267799308</c:v>
                </c:pt>
                <c:pt idx="1557">
                  <c:v>31.627488982326806</c:v>
                </c:pt>
                <c:pt idx="1558">
                  <c:v>31.649539167528712</c:v>
                </c:pt>
                <c:pt idx="1559">
                  <c:v>31.659144281213447</c:v>
                </c:pt>
                <c:pt idx="1560">
                  <c:v>31.648220413780862</c:v>
                </c:pt>
                <c:pt idx="1561">
                  <c:v>31.645233540227757</c:v>
                </c:pt>
                <c:pt idx="1562">
                  <c:v>31.654159352541793</c:v>
                </c:pt>
                <c:pt idx="1563">
                  <c:v>31.652343950434727</c:v>
                </c:pt>
                <c:pt idx="1564">
                  <c:v>31.638028797901928</c:v>
                </c:pt>
                <c:pt idx="1565">
                  <c:v>31.630011810015326</c:v>
                </c:pt>
                <c:pt idx="1566">
                  <c:v>31.627648565101342</c:v>
                </c:pt>
                <c:pt idx="1567">
                  <c:v>31.565857651307407</c:v>
                </c:pt>
                <c:pt idx="1568">
                  <c:v>31.456993745079561</c:v>
                </c:pt>
                <c:pt idx="1569">
                  <c:v>31.232387513380786</c:v>
                </c:pt>
                <c:pt idx="1570">
                  <c:v>30.940939976910588</c:v>
                </c:pt>
                <c:pt idx="1571">
                  <c:v>30.833510510674841</c:v>
                </c:pt>
                <c:pt idx="1572">
                  <c:v>30.822017871669779</c:v>
                </c:pt>
                <c:pt idx="1573">
                  <c:v>30.819639186269228</c:v>
                </c:pt>
                <c:pt idx="1574">
                  <c:v>30.823821204163416</c:v>
                </c:pt>
                <c:pt idx="1575">
                  <c:v>30.87028342557241</c:v>
                </c:pt>
                <c:pt idx="1576">
                  <c:v>30.918474124626204</c:v>
                </c:pt>
                <c:pt idx="1577">
                  <c:v>30.83244778559758</c:v>
                </c:pt>
                <c:pt idx="1578">
                  <c:v>30.723576963113597</c:v>
                </c:pt>
                <c:pt idx="1579">
                  <c:v>30.728421614342132</c:v>
                </c:pt>
                <c:pt idx="1580">
                  <c:v>30.756313273517815</c:v>
                </c:pt>
                <c:pt idx="1581">
                  <c:v>30.76679835254199</c:v>
                </c:pt>
                <c:pt idx="1582">
                  <c:v>30.771672126323736</c:v>
                </c:pt>
                <c:pt idx="1583">
                  <c:v>30.763530303691994</c:v>
                </c:pt>
                <c:pt idx="1584">
                  <c:v>30.677961152175374</c:v>
                </c:pt>
                <c:pt idx="1585">
                  <c:v>30.281859825397362</c:v>
                </c:pt>
                <c:pt idx="1586">
                  <c:v>29.834348481276937</c:v>
                </c:pt>
                <c:pt idx="1587">
                  <c:v>29.32886048020988</c:v>
                </c:pt>
                <c:pt idx="1588">
                  <c:v>29.065669637092238</c:v>
                </c:pt>
                <c:pt idx="1589">
                  <c:v>29.440783834864956</c:v>
                </c:pt>
                <c:pt idx="1590">
                  <c:v>29.60093943415389</c:v>
                </c:pt>
                <c:pt idx="1591">
                  <c:v>29.220638964549604</c:v>
                </c:pt>
                <c:pt idx="1592">
                  <c:v>28.972539986686442</c:v>
                </c:pt>
                <c:pt idx="1593">
                  <c:v>28.990031033346099</c:v>
                </c:pt>
                <c:pt idx="1594">
                  <c:v>28.853760832690501</c:v>
                </c:pt>
                <c:pt idx="1595">
                  <c:v>28.486271157322161</c:v>
                </c:pt>
                <c:pt idx="1596">
                  <c:v>28.260669862698595</c:v>
                </c:pt>
                <c:pt idx="1597">
                  <c:v>28.200994219693495</c:v>
                </c:pt>
                <c:pt idx="1598">
                  <c:v>27.96067371008531</c:v>
                </c:pt>
                <c:pt idx="1599">
                  <c:v>27.549709348977206</c:v>
                </c:pt>
                <c:pt idx="1600">
                  <c:v>27.347524208858097</c:v>
                </c:pt>
                <c:pt idx="1601">
                  <c:v>27.301052357014886</c:v>
                </c:pt>
                <c:pt idx="1602">
                  <c:v>26.986068787853334</c:v>
                </c:pt>
                <c:pt idx="1603">
                  <c:v>26.509835697678767</c:v>
                </c:pt>
                <c:pt idx="1604">
                  <c:v>26.056530552631394</c:v>
                </c:pt>
                <c:pt idx="1605">
                  <c:v>25.630110233442476</c:v>
                </c:pt>
                <c:pt idx="1606">
                  <c:v>25.531713594239335</c:v>
                </c:pt>
                <c:pt idx="1607">
                  <c:v>25.55319715535402</c:v>
                </c:pt>
                <c:pt idx="1608">
                  <c:v>25.419176248907021</c:v>
                </c:pt>
                <c:pt idx="1609">
                  <c:v>25.229856284388546</c:v>
                </c:pt>
                <c:pt idx="1610">
                  <c:v>24.981750632232092</c:v>
                </c:pt>
                <c:pt idx="1611">
                  <c:v>24.694957851525896</c:v>
                </c:pt>
                <c:pt idx="1612">
                  <c:v>24.225637367091228</c:v>
                </c:pt>
                <c:pt idx="1613">
                  <c:v>23.728096796602728</c:v>
                </c:pt>
                <c:pt idx="1614">
                  <c:v>23.295034027099611</c:v>
                </c:pt>
                <c:pt idx="1615">
                  <c:v>22.864880060704987</c:v>
                </c:pt>
                <c:pt idx="1616">
                  <c:v>22.397201878917997</c:v>
                </c:pt>
                <c:pt idx="1617">
                  <c:v>21.947151341085068</c:v>
                </c:pt>
                <c:pt idx="1618">
                  <c:v>21.581911705280174</c:v>
                </c:pt>
                <c:pt idx="1619">
                  <c:v>21.301406259283119</c:v>
                </c:pt>
                <c:pt idx="1620">
                  <c:v>21.250459239907464</c:v>
                </c:pt>
                <c:pt idx="1621">
                  <c:v>21.229281470713737</c:v>
                </c:pt>
                <c:pt idx="1622">
                  <c:v>21.243905594731352</c:v>
                </c:pt>
                <c:pt idx="1623">
                  <c:v>21.110021241583564</c:v>
                </c:pt>
                <c:pt idx="1624">
                  <c:v>20.655583833910754</c:v>
                </c:pt>
                <c:pt idx="1625">
                  <c:v>20.364978395328798</c:v>
                </c:pt>
                <c:pt idx="1626">
                  <c:v>20.377390697084625</c:v>
                </c:pt>
                <c:pt idx="1627">
                  <c:v>20.386138301639232</c:v>
                </c:pt>
                <c:pt idx="1628">
                  <c:v>20.382405331776852</c:v>
                </c:pt>
                <c:pt idx="1629">
                  <c:v>20.173300297847813</c:v>
                </c:pt>
                <c:pt idx="1630">
                  <c:v>19.736401540957285</c:v>
                </c:pt>
                <c:pt idx="1631">
                  <c:v>19.529435658251117</c:v>
                </c:pt>
                <c:pt idx="1632">
                  <c:v>19.529678405600009</c:v>
                </c:pt>
                <c:pt idx="1633">
                  <c:v>19.527294908720872</c:v>
                </c:pt>
                <c:pt idx="1634">
                  <c:v>19.522630528333156</c:v>
                </c:pt>
                <c:pt idx="1635">
                  <c:v>19.498591009176003</c:v>
                </c:pt>
                <c:pt idx="1636">
                  <c:v>19.464409124764714</c:v>
                </c:pt>
                <c:pt idx="1637">
                  <c:v>19.472243088942307</c:v>
                </c:pt>
                <c:pt idx="1638">
                  <c:v>19.486163765290339</c:v>
                </c:pt>
                <c:pt idx="1639">
                  <c:v>19.185823057773387</c:v>
                </c:pt>
                <c:pt idx="1640">
                  <c:v>18.757997777807653</c:v>
                </c:pt>
                <c:pt idx="1641">
                  <c:v>18.346492969480337</c:v>
                </c:pt>
                <c:pt idx="1642">
                  <c:v>17.962434788299507</c:v>
                </c:pt>
                <c:pt idx="1643">
                  <c:v>17.830016850605865</c:v>
                </c:pt>
                <c:pt idx="1644">
                  <c:v>17.741694282182575</c:v>
                </c:pt>
                <c:pt idx="1645">
                  <c:v>17.419749385905718</c:v>
                </c:pt>
                <c:pt idx="1646">
                  <c:v>17.130767815897677</c:v>
                </c:pt>
                <c:pt idx="1647">
                  <c:v>17.420070943144179</c:v>
                </c:pt>
                <c:pt idx="1648">
                  <c:v>17.747125849539529</c:v>
                </c:pt>
                <c:pt idx="1649">
                  <c:v>17.709350572873468</c:v>
                </c:pt>
                <c:pt idx="1650">
                  <c:v>17.643574624209609</c:v>
                </c:pt>
                <c:pt idx="1651">
                  <c:v>17.685860664824133</c:v>
                </c:pt>
                <c:pt idx="1652">
                  <c:v>17.736730808493338</c:v>
                </c:pt>
                <c:pt idx="1653">
                  <c:v>17.773714876421142</c:v>
                </c:pt>
                <c:pt idx="1654">
                  <c:v>17.766640883461644</c:v>
                </c:pt>
                <c:pt idx="1655">
                  <c:v>17.635520408893452</c:v>
                </c:pt>
                <c:pt idx="1656">
                  <c:v>17.570935139129773</c:v>
                </c:pt>
                <c:pt idx="1657">
                  <c:v>17.678209052028429</c:v>
                </c:pt>
                <c:pt idx="1658">
                  <c:v>17.755793730968751</c:v>
                </c:pt>
                <c:pt idx="1659">
                  <c:v>17.76529379877551</c:v>
                </c:pt>
                <c:pt idx="1660">
                  <c:v>17.786722429728773</c:v>
                </c:pt>
                <c:pt idx="1661">
                  <c:v>17.827999069266124</c:v>
                </c:pt>
                <c:pt idx="1662">
                  <c:v>18.016162028963631</c:v>
                </c:pt>
                <c:pt idx="1663">
                  <c:v>18.382342847174236</c:v>
                </c:pt>
                <c:pt idx="1664">
                  <c:v>18.816417658165712</c:v>
                </c:pt>
                <c:pt idx="1665">
                  <c:v>19.312516897389877</c:v>
                </c:pt>
                <c:pt idx="1666">
                  <c:v>19.540771102905275</c:v>
                </c:pt>
                <c:pt idx="1667">
                  <c:v>19.56348162486718</c:v>
                </c:pt>
                <c:pt idx="1668">
                  <c:v>19.538093458931399</c:v>
                </c:pt>
                <c:pt idx="1669">
                  <c:v>19.489912583740068</c:v>
                </c:pt>
                <c:pt idx="1670">
                  <c:v>19.770960330963135</c:v>
                </c:pt>
                <c:pt idx="1671">
                  <c:v>20.211271673519235</c:v>
                </c:pt>
                <c:pt idx="1672">
                  <c:v>20.33686392694457</c:v>
                </c:pt>
                <c:pt idx="1673">
                  <c:v>20.352364272494945</c:v>
                </c:pt>
                <c:pt idx="1674">
                  <c:v>20.723017800714551</c:v>
                </c:pt>
                <c:pt idx="1675">
                  <c:v>21.212509881938427</c:v>
                </c:pt>
                <c:pt idx="1676">
                  <c:v>21.625695293896818</c:v>
                </c:pt>
                <c:pt idx="1677">
                  <c:v>22.023068541474426</c:v>
                </c:pt>
                <c:pt idx="1678">
                  <c:v>22.475029920920349</c:v>
                </c:pt>
                <c:pt idx="1679">
                  <c:v>22.93835453576763</c:v>
                </c:pt>
                <c:pt idx="1680">
                  <c:v>23.390207156743088</c:v>
                </c:pt>
                <c:pt idx="1681">
                  <c:v>23.8321341186384</c:v>
                </c:pt>
                <c:pt idx="1682">
                  <c:v>24.229878859684383</c:v>
                </c:pt>
                <c:pt idx="1683">
                  <c:v>24.560348807806257</c:v>
                </c:pt>
                <c:pt idx="1684">
                  <c:v>24.621396367303255</c:v>
                </c:pt>
                <c:pt idx="1685">
                  <c:v>24.748585481610224</c:v>
                </c:pt>
                <c:pt idx="1686">
                  <c:v>25.223284111809484</c:v>
                </c:pt>
                <c:pt idx="1687">
                  <c:v>25.81503112551</c:v>
                </c:pt>
                <c:pt idx="1688">
                  <c:v>26.655318597747698</c:v>
                </c:pt>
                <c:pt idx="1689">
                  <c:v>27.384247363113456</c:v>
                </c:pt>
                <c:pt idx="1690">
                  <c:v>27.816950860302065</c:v>
                </c:pt>
                <c:pt idx="1691">
                  <c:v>28.083755837207811</c:v>
                </c:pt>
                <c:pt idx="1692">
                  <c:v>28.057843762165078</c:v>
                </c:pt>
                <c:pt idx="1693">
                  <c:v>28.061513420248904</c:v>
                </c:pt>
                <c:pt idx="1694">
                  <c:v>28.121848456879967</c:v>
                </c:pt>
                <c:pt idx="1695">
                  <c:v>28.349831970923891</c:v>
                </c:pt>
                <c:pt idx="1696">
                  <c:v>28.793393431038695</c:v>
                </c:pt>
                <c:pt idx="1697">
                  <c:v>29.229634811138283</c:v>
                </c:pt>
                <c:pt idx="1698">
                  <c:v>29.657894425293794</c:v>
                </c:pt>
                <c:pt idx="1699">
                  <c:v>30.134325445514829</c:v>
                </c:pt>
                <c:pt idx="1700">
                  <c:v>30.649621156790072</c:v>
                </c:pt>
                <c:pt idx="1701">
                  <c:v>31.294963699262304</c:v>
                </c:pt>
                <c:pt idx="1702">
                  <c:v>32.006621178765428</c:v>
                </c:pt>
                <c:pt idx="1703">
                  <c:v>32.022072826523384</c:v>
                </c:pt>
                <c:pt idx="1704">
                  <c:v>31.681393682246775</c:v>
                </c:pt>
                <c:pt idx="1705">
                  <c:v>31.564813443182253</c:v>
                </c:pt>
                <c:pt idx="1706">
                  <c:v>31.563434969437882</c:v>
                </c:pt>
                <c:pt idx="1707">
                  <c:v>31.876861696586808</c:v>
                </c:pt>
                <c:pt idx="1708">
                  <c:v>32.269458124556095</c:v>
                </c:pt>
                <c:pt idx="1709">
                  <c:v>32.343878001382905</c:v>
                </c:pt>
                <c:pt idx="1710">
                  <c:v>32.334429383890701</c:v>
                </c:pt>
                <c:pt idx="1711">
                  <c:v>32.371451594911775</c:v>
                </c:pt>
                <c:pt idx="1712">
                  <c:v>32.416466894554311</c:v>
                </c:pt>
                <c:pt idx="1713">
                  <c:v>32.443408534951402</c:v>
                </c:pt>
                <c:pt idx="1714">
                  <c:v>32.544438066003529</c:v>
                </c:pt>
                <c:pt idx="1715">
                  <c:v>33.052751619521885</c:v>
                </c:pt>
                <c:pt idx="1716">
                  <c:v>33.504698873782033</c:v>
                </c:pt>
                <c:pt idx="1717">
                  <c:v>33.457944251571504</c:v>
                </c:pt>
                <c:pt idx="1718">
                  <c:v>33.372071610714002</c:v>
                </c:pt>
                <c:pt idx="1719">
                  <c:v>33.352854271457616</c:v>
                </c:pt>
                <c:pt idx="1720">
                  <c:v>33.236875414165816</c:v>
                </c:pt>
                <c:pt idx="1721">
                  <c:v>32.808811364411085</c:v>
                </c:pt>
                <c:pt idx="1722">
                  <c:v>32.600306400936006</c:v>
                </c:pt>
                <c:pt idx="1723">
                  <c:v>32.994348134080028</c:v>
                </c:pt>
                <c:pt idx="1724">
                  <c:v>33.46546701377126</c:v>
                </c:pt>
                <c:pt idx="1725">
                  <c:v>34.037438504449256</c:v>
                </c:pt>
                <c:pt idx="1726">
                  <c:v>34.51976407066433</c:v>
                </c:pt>
                <c:pt idx="1727">
                  <c:v>34.848210551820955</c:v>
                </c:pt>
                <c:pt idx="1728">
                  <c:v>35.204764637901988</c:v>
                </c:pt>
                <c:pt idx="1729">
                  <c:v>35.601086744328128</c:v>
                </c:pt>
                <c:pt idx="1730">
                  <c:v>35.827991659240112</c:v>
                </c:pt>
                <c:pt idx="1731">
                  <c:v>35.878341940953788</c:v>
                </c:pt>
                <c:pt idx="1732">
                  <c:v>35.880861918131508</c:v>
                </c:pt>
                <c:pt idx="1733">
                  <c:v>35.84399717055426</c:v>
                </c:pt>
                <c:pt idx="1734">
                  <c:v>35.872409281237367</c:v>
                </c:pt>
                <c:pt idx="1735">
                  <c:v>35.944065877480256</c:v>
                </c:pt>
                <c:pt idx="1736">
                  <c:v>35.915369348427689</c:v>
                </c:pt>
                <c:pt idx="1737">
                  <c:v>35.834455967503807</c:v>
                </c:pt>
                <c:pt idx="1738">
                  <c:v>35.833284332638698</c:v>
                </c:pt>
                <c:pt idx="1739">
                  <c:v>35.882032835103352</c:v>
                </c:pt>
                <c:pt idx="1740">
                  <c:v>36.215163954769274</c:v>
                </c:pt>
                <c:pt idx="1741">
                  <c:v>36.638307140910889</c:v>
                </c:pt>
                <c:pt idx="1742">
                  <c:v>36.775695853037377</c:v>
                </c:pt>
                <c:pt idx="1743">
                  <c:v>36.816252017996945</c:v>
                </c:pt>
                <c:pt idx="1744">
                  <c:v>36.786931971913759</c:v>
                </c:pt>
                <c:pt idx="1745">
                  <c:v>36.742416046836347</c:v>
                </c:pt>
                <c:pt idx="1746">
                  <c:v>36.721507400121439</c:v>
                </c:pt>
                <c:pt idx="1747">
                  <c:v>36.710653666813158</c:v>
                </c:pt>
                <c:pt idx="1748">
                  <c:v>36.731630010703178</c:v>
                </c:pt>
                <c:pt idx="1749">
                  <c:v>36.684450250310995</c:v>
                </c:pt>
                <c:pt idx="1750">
                  <c:v>36.273151869626389</c:v>
                </c:pt>
                <c:pt idx="1751">
                  <c:v>35.869595828832665</c:v>
                </c:pt>
                <c:pt idx="1752">
                  <c:v>35.692358556783425</c:v>
                </c:pt>
                <c:pt idx="1753">
                  <c:v>35.613585181493846</c:v>
                </c:pt>
                <c:pt idx="1754">
                  <c:v>35.779013111166762</c:v>
                </c:pt>
                <c:pt idx="1755">
                  <c:v>35.905828401314032</c:v>
                </c:pt>
                <c:pt idx="1756">
                  <c:v>35.877281097044431</c:v>
                </c:pt>
                <c:pt idx="1757">
                  <c:v>35.892215926018771</c:v>
                </c:pt>
                <c:pt idx="1758">
                  <c:v>36.021015872694036</c:v>
                </c:pt>
                <c:pt idx="1759">
                  <c:v>36.050516404739113</c:v>
                </c:pt>
                <c:pt idx="1760">
                  <c:v>35.892133542352525</c:v>
                </c:pt>
                <c:pt idx="1761">
                  <c:v>35.652365897941124</c:v>
                </c:pt>
                <c:pt idx="1762">
                  <c:v>35.298420252351676</c:v>
                </c:pt>
                <c:pt idx="1763">
                  <c:v>35.067830443727324</c:v>
                </c:pt>
                <c:pt idx="1764">
                  <c:v>34.990050115340793</c:v>
                </c:pt>
                <c:pt idx="1765">
                  <c:v>35.021365865565649</c:v>
                </c:pt>
                <c:pt idx="1766">
                  <c:v>35.163019110945775</c:v>
                </c:pt>
                <c:pt idx="1767">
                  <c:v>35.383862060441821</c:v>
                </c:pt>
                <c:pt idx="1768">
                  <c:v>35.665719333229205</c:v>
                </c:pt>
                <c:pt idx="1769">
                  <c:v>35.549923002004221</c:v>
                </c:pt>
                <c:pt idx="1770">
                  <c:v>35.180175618583988</c:v>
                </c:pt>
                <c:pt idx="1771">
                  <c:v>35.092550643502847</c:v>
                </c:pt>
                <c:pt idx="1772">
                  <c:v>35.101832496339448</c:v>
                </c:pt>
                <c:pt idx="1773">
                  <c:v>33.843736046751715</c:v>
                </c:pt>
                <c:pt idx="1774">
                  <c:v>33.769198930674584</c:v>
                </c:pt>
                <c:pt idx="1775">
                  <c:v>34.04433080168242</c:v>
                </c:pt>
                <c:pt idx="1776">
                  <c:v>33.771188607929901</c:v>
                </c:pt>
                <c:pt idx="1777">
                  <c:v>33.448516941228611</c:v>
                </c:pt>
                <c:pt idx="1778">
                  <c:v>33.385834566096676</c:v>
                </c:pt>
                <c:pt idx="1779">
                  <c:v>33.276885912733768</c:v>
                </c:pt>
                <c:pt idx="1780">
                  <c:v>32.826630718303178</c:v>
                </c:pt>
                <c:pt idx="1781">
                  <c:v>32.451078405077254</c:v>
                </c:pt>
                <c:pt idx="1782">
                  <c:v>32.451033496041582</c:v>
                </c:pt>
                <c:pt idx="1783">
                  <c:v>32.371135033210301</c:v>
                </c:pt>
                <c:pt idx="1784">
                  <c:v>31.97861834606493</c:v>
                </c:pt>
                <c:pt idx="1785">
                  <c:v>31.674338641380498</c:v>
                </c:pt>
                <c:pt idx="1786">
                  <c:v>31.615026827940007</c:v>
                </c:pt>
                <c:pt idx="1787">
                  <c:v>31.432154976601034</c:v>
                </c:pt>
                <c:pt idx="1788">
                  <c:v>31.001498991867592</c:v>
                </c:pt>
                <c:pt idx="1789">
                  <c:v>30.700517886158924</c:v>
                </c:pt>
                <c:pt idx="1790">
                  <c:v>30.598943130961864</c:v>
                </c:pt>
                <c:pt idx="1791">
                  <c:v>30.612027040421331</c:v>
                </c:pt>
                <c:pt idx="1792">
                  <c:v>30.765485336660021</c:v>
                </c:pt>
                <c:pt idx="1793">
                  <c:v>30.775888275854363</c:v>
                </c:pt>
                <c:pt idx="1794">
                  <c:v>30.649015248485455</c:v>
                </c:pt>
                <c:pt idx="1795">
                  <c:v>30.660941694200652</c:v>
                </c:pt>
                <c:pt idx="1796">
                  <c:v>30.767668457461326</c:v>
                </c:pt>
                <c:pt idx="1797">
                  <c:v>30.045966241526052</c:v>
                </c:pt>
                <c:pt idx="1798">
                  <c:v>29.206544997312267</c:v>
                </c:pt>
                <c:pt idx="1799">
                  <c:v>29.520986198556834</c:v>
                </c:pt>
                <c:pt idx="1800">
                  <c:v>29.926872154493442</c:v>
                </c:pt>
                <c:pt idx="1801">
                  <c:v>30.372048673958616</c:v>
                </c:pt>
                <c:pt idx="1802">
                  <c:v>30.52980682465126</c:v>
                </c:pt>
                <c:pt idx="1803">
                  <c:v>30.149604968366955</c:v>
                </c:pt>
                <c:pt idx="1804">
                  <c:v>30.073282497910434</c:v>
                </c:pt>
                <c:pt idx="1805">
                  <c:v>30.462829025790221</c:v>
                </c:pt>
                <c:pt idx="1806">
                  <c:v>30.483437114873347</c:v>
                </c:pt>
                <c:pt idx="1807">
                  <c:v>30.045720816362003</c:v>
                </c:pt>
                <c:pt idx="1808">
                  <c:v>30.07972354167925</c:v>
                </c:pt>
                <c:pt idx="1809">
                  <c:v>30.560940966153691</c:v>
                </c:pt>
                <c:pt idx="1810">
                  <c:v>30.755005457629899</c:v>
                </c:pt>
                <c:pt idx="1811">
                  <c:v>30.735851626445278</c:v>
                </c:pt>
                <c:pt idx="1812">
                  <c:v>31.010489154684127</c:v>
                </c:pt>
                <c:pt idx="1813">
                  <c:v>31.458488952592869</c:v>
                </c:pt>
                <c:pt idx="1814">
                  <c:v>31.55125458816002</c:v>
                </c:pt>
                <c:pt idx="1815">
                  <c:v>31.473440790461396</c:v>
                </c:pt>
                <c:pt idx="1816">
                  <c:v>31.510704236152844</c:v>
                </c:pt>
                <c:pt idx="1817">
                  <c:v>31.590534796799716</c:v>
                </c:pt>
                <c:pt idx="1818">
                  <c:v>31.626705451036194</c:v>
                </c:pt>
                <c:pt idx="1819">
                  <c:v>31.644515618166825</c:v>
                </c:pt>
                <c:pt idx="1820">
                  <c:v>31.620911299977511</c:v>
                </c:pt>
                <c:pt idx="1821">
                  <c:v>31.628037810615108</c:v>
                </c:pt>
                <c:pt idx="1822">
                  <c:v>31.97935962677002</c:v>
                </c:pt>
                <c:pt idx="1823">
                  <c:v>32.359863280663127</c:v>
                </c:pt>
                <c:pt idx="1824">
                  <c:v>32.43590619991987</c:v>
                </c:pt>
                <c:pt idx="1825">
                  <c:v>32.518561271128249</c:v>
                </c:pt>
                <c:pt idx="1826">
                  <c:v>32.929367268967752</c:v>
                </c:pt>
                <c:pt idx="1827">
                  <c:v>33.223138895380437</c:v>
                </c:pt>
                <c:pt idx="1828">
                  <c:v>32.820279059131536</c:v>
                </c:pt>
                <c:pt idx="1829">
                  <c:v>32.447006329583409</c:v>
                </c:pt>
                <c:pt idx="1830">
                  <c:v>32.438964148976957</c:v>
                </c:pt>
                <c:pt idx="1831">
                  <c:v>32.547528040487343</c:v>
                </c:pt>
                <c:pt idx="1832">
                  <c:v>32.895324085425344</c:v>
                </c:pt>
                <c:pt idx="1833">
                  <c:v>33.054120662519196</c:v>
                </c:pt>
                <c:pt idx="1834">
                  <c:v>32.749368027464982</c:v>
                </c:pt>
                <c:pt idx="1835">
                  <c:v>32.672458959442295</c:v>
                </c:pt>
                <c:pt idx="1836">
                  <c:v>33.063925645122794</c:v>
                </c:pt>
                <c:pt idx="1837">
                  <c:v>33.136936753762896</c:v>
                </c:pt>
                <c:pt idx="1838">
                  <c:v>32.688061565314108</c:v>
                </c:pt>
                <c:pt idx="1839">
                  <c:v>32.444437217821459</c:v>
                </c:pt>
                <c:pt idx="1840">
                  <c:v>32.474179210630126</c:v>
                </c:pt>
                <c:pt idx="1841">
                  <c:v>32.686741273857102</c:v>
                </c:pt>
                <c:pt idx="1842">
                  <c:v>33.087621262093066</c:v>
                </c:pt>
                <c:pt idx="1843">
                  <c:v>33.096886838715655</c:v>
                </c:pt>
                <c:pt idx="1844">
                  <c:v>32.783505895987325</c:v>
                </c:pt>
                <c:pt idx="1845">
                  <c:v>32.86324768066406</c:v>
                </c:pt>
                <c:pt idx="1846">
                  <c:v>33.188738219921404</c:v>
                </c:pt>
                <c:pt idx="1847">
                  <c:v>33.05070767524915</c:v>
                </c:pt>
                <c:pt idx="1848">
                  <c:v>32.690292766404106</c:v>
                </c:pt>
                <c:pt idx="1849">
                  <c:v>32.797102566648718</c:v>
                </c:pt>
                <c:pt idx="1850">
                  <c:v>33.096866214639682</c:v>
                </c:pt>
                <c:pt idx="1851">
                  <c:v>33.197606656309247</c:v>
                </c:pt>
                <c:pt idx="1852">
                  <c:v>33.229276230331131</c:v>
                </c:pt>
                <c:pt idx="1853">
                  <c:v>33.294265307165468</c:v>
                </c:pt>
                <c:pt idx="1854">
                  <c:v>33.324155278785703</c:v>
                </c:pt>
                <c:pt idx="1855">
                  <c:v>32.964867106883602</c:v>
                </c:pt>
                <c:pt idx="1856">
                  <c:v>32.518585408505274</c:v>
                </c:pt>
                <c:pt idx="1857">
                  <c:v>32.094992435737652</c:v>
                </c:pt>
                <c:pt idx="1858">
                  <c:v>31.790040863127143</c:v>
                </c:pt>
                <c:pt idx="1859">
                  <c:v>32.110213207376411</c:v>
                </c:pt>
                <c:pt idx="1860">
                  <c:v>32.51699616384078</c:v>
                </c:pt>
                <c:pt idx="1861">
                  <c:v>32.889046682070379</c:v>
                </c:pt>
                <c:pt idx="1862">
                  <c:v>33.119489929236963</c:v>
                </c:pt>
                <c:pt idx="1863">
                  <c:v>32.86464055379232</c:v>
                </c:pt>
                <c:pt idx="1864">
                  <c:v>32.607489618293002</c:v>
                </c:pt>
                <c:pt idx="1865">
                  <c:v>32.464983534689821</c:v>
                </c:pt>
                <c:pt idx="1866">
                  <c:v>32.394065976551019</c:v>
                </c:pt>
                <c:pt idx="1867">
                  <c:v>32.472073942678463</c:v>
                </c:pt>
                <c:pt idx="1868">
                  <c:v>32.489506606567595</c:v>
                </c:pt>
                <c:pt idx="1869">
                  <c:v>32.380211124257144</c:v>
                </c:pt>
                <c:pt idx="1870">
                  <c:v>32.357934971943024</c:v>
                </c:pt>
                <c:pt idx="1871">
                  <c:v>32.47989920195748</c:v>
                </c:pt>
                <c:pt idx="1872">
                  <c:v>32.554824475276938</c:v>
                </c:pt>
                <c:pt idx="1873">
                  <c:v>32.565805759070059</c:v>
                </c:pt>
                <c:pt idx="1874">
                  <c:v>32.721909727311392</c:v>
                </c:pt>
                <c:pt idx="1875">
                  <c:v>33.030684659468577</c:v>
                </c:pt>
                <c:pt idx="1876">
                  <c:v>32.984841090235221</c:v>
                </c:pt>
                <c:pt idx="1877">
                  <c:v>32.64106359994009</c:v>
                </c:pt>
                <c:pt idx="1878">
                  <c:v>32.474251992923698</c:v>
                </c:pt>
                <c:pt idx="1879">
                  <c:v>32.425980395712379</c:v>
                </c:pt>
                <c:pt idx="1880">
                  <c:v>32.436162073858853</c:v>
                </c:pt>
                <c:pt idx="1881">
                  <c:v>32.473159498793073</c:v>
                </c:pt>
                <c:pt idx="1882">
                  <c:v>32.398599921332469</c:v>
                </c:pt>
                <c:pt idx="1883">
                  <c:v>32.268560537574736</c:v>
                </c:pt>
                <c:pt idx="1884">
                  <c:v>32.005979564272124</c:v>
                </c:pt>
                <c:pt idx="1885">
                  <c:v>31.686170807147175</c:v>
                </c:pt>
                <c:pt idx="1886">
                  <c:v>31.25711443006378</c:v>
                </c:pt>
                <c:pt idx="1887">
                  <c:v>30.83571123619333</c:v>
                </c:pt>
                <c:pt idx="1888">
                  <c:v>30.75337496848956</c:v>
                </c:pt>
                <c:pt idx="1889">
                  <c:v>30.745506122174145</c:v>
                </c:pt>
                <c:pt idx="1890">
                  <c:v>30.709307662414243</c:v>
                </c:pt>
                <c:pt idx="1891">
                  <c:v>30.628226065961261</c:v>
                </c:pt>
                <c:pt idx="1892">
                  <c:v>30.33094754341321</c:v>
                </c:pt>
                <c:pt idx="1893">
                  <c:v>30.026417244110423</c:v>
                </c:pt>
                <c:pt idx="1894">
                  <c:v>29.837507859591781</c:v>
                </c:pt>
                <c:pt idx="1895">
                  <c:v>29.618706842625222</c:v>
                </c:pt>
                <c:pt idx="1896">
                  <c:v>29.242894536441131</c:v>
                </c:pt>
              </c:numCache>
            </c:numRef>
          </c:yVal>
          <c:smooth val="1"/>
        </c:ser>
        <c:dLbls>
          <c:showLegendKey val="0"/>
          <c:showVal val="0"/>
          <c:showCatName val="0"/>
          <c:showSerName val="0"/>
          <c:showPercent val="0"/>
          <c:showBubbleSize val="0"/>
        </c:dLbls>
        <c:axId val="190618368"/>
        <c:axId val="190618944"/>
      </c:scatterChart>
      <c:valAx>
        <c:axId val="190618368"/>
        <c:scaling>
          <c:orientation val="minMax"/>
          <c:max val="43047"/>
          <c:min val="43040"/>
        </c:scaling>
        <c:delete val="0"/>
        <c:axPos val="b"/>
        <c:numFmt formatCode="m/d;@" sourceLinked="0"/>
        <c:majorTickMark val="out"/>
        <c:minorTickMark val="none"/>
        <c:tickLblPos val="nextTo"/>
        <c:crossAx val="190618944"/>
        <c:crosses val="autoZero"/>
        <c:crossBetween val="midCat"/>
      </c:valAx>
      <c:valAx>
        <c:axId val="190618944"/>
        <c:scaling>
          <c:orientation val="minMax"/>
          <c:max val="40"/>
        </c:scaling>
        <c:delete val="0"/>
        <c:axPos val="l"/>
        <c:majorGridlines>
          <c:spPr>
            <a:ln>
              <a:noFill/>
            </a:ln>
          </c:spPr>
        </c:majorGridlines>
        <c:title>
          <c:tx>
            <c:rich>
              <a:bodyPr rot="-5400000" vert="horz"/>
              <a:lstStyle/>
              <a:p>
                <a:pPr>
                  <a:defRPr sz="1100">
                    <a:latin typeface="+mj-lt"/>
                  </a:defRPr>
                </a:pPr>
                <a:r>
                  <a:rPr lang="en-US" sz="1100">
                    <a:latin typeface="+mj-lt"/>
                  </a:rPr>
                  <a:t>Flow (MGD)</a:t>
                </a:r>
              </a:p>
            </c:rich>
          </c:tx>
          <c:layout/>
          <c:overlay val="0"/>
        </c:title>
        <c:numFmt formatCode="0" sourceLinked="0"/>
        <c:majorTickMark val="out"/>
        <c:minorTickMark val="none"/>
        <c:tickLblPos val="nextTo"/>
        <c:crossAx val="190618368"/>
        <c:crosses val="autoZero"/>
        <c:crossBetween val="midCat"/>
        <c:majorUnit val="10"/>
      </c:valAx>
      <c:spPr>
        <a:noFill/>
        <a:ln>
          <a:solidFill>
            <a:schemeClr val="tx1"/>
          </a:solid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45822397200349"/>
          <c:y val="5.1400554097404488E-2"/>
          <c:w val="0.8273891076115486"/>
          <c:h val="0.85113808690580339"/>
        </c:manualLayout>
      </c:layout>
      <c:scatterChart>
        <c:scatterStyle val="smoothMarker"/>
        <c:varyColors val="0"/>
        <c:ser>
          <c:idx val="0"/>
          <c:order val="0"/>
          <c:tx>
            <c:strRef>
              <c:f>'Sheet1 (2)'!$F$2</c:f>
              <c:strCache>
                <c:ptCount val="1"/>
                <c:pt idx="0">
                  <c:v>NOX Setpoint</c:v>
                </c:pt>
              </c:strCache>
            </c:strRef>
          </c:tx>
          <c:marker>
            <c:symbol val="none"/>
          </c:marker>
          <c:xVal>
            <c:numRef>
              <c:f>'Sheet1 (2)'!$C$4:$C$1011</c:f>
              <c:numCache>
                <c:formatCode>m/d/yyyy</c:formatCode>
                <c:ptCount val="1008"/>
                <c:pt idx="0">
                  <c:v>42839.402175925927</c:v>
                </c:pt>
                <c:pt idx="1">
                  <c:v>42839.409120370372</c:v>
                </c:pt>
                <c:pt idx="2">
                  <c:v>42839.416064814817</c:v>
                </c:pt>
                <c:pt idx="3">
                  <c:v>42839.423009259262</c:v>
                </c:pt>
                <c:pt idx="4">
                  <c:v>42839.4299537037</c:v>
                </c:pt>
                <c:pt idx="5">
                  <c:v>42839.436898148146</c:v>
                </c:pt>
                <c:pt idx="6">
                  <c:v>42839.443842592591</c:v>
                </c:pt>
                <c:pt idx="7">
                  <c:v>42839.450787037036</c:v>
                </c:pt>
                <c:pt idx="8">
                  <c:v>42839.457731481481</c:v>
                </c:pt>
                <c:pt idx="9">
                  <c:v>42839.464675925927</c:v>
                </c:pt>
                <c:pt idx="10">
                  <c:v>42839.471620370372</c:v>
                </c:pt>
                <c:pt idx="11">
                  <c:v>42839.478564814817</c:v>
                </c:pt>
                <c:pt idx="12">
                  <c:v>42839.485509259262</c:v>
                </c:pt>
                <c:pt idx="13">
                  <c:v>42839.4924537037</c:v>
                </c:pt>
                <c:pt idx="14">
                  <c:v>42839.499398148146</c:v>
                </c:pt>
                <c:pt idx="15">
                  <c:v>42839.506342592591</c:v>
                </c:pt>
                <c:pt idx="16">
                  <c:v>42839.513287037036</c:v>
                </c:pt>
                <c:pt idx="17">
                  <c:v>42839.520231481481</c:v>
                </c:pt>
                <c:pt idx="18">
                  <c:v>42839.527175925927</c:v>
                </c:pt>
                <c:pt idx="19">
                  <c:v>42839.534120370372</c:v>
                </c:pt>
                <c:pt idx="20">
                  <c:v>42839.541064814817</c:v>
                </c:pt>
                <c:pt idx="21">
                  <c:v>42839.548009259262</c:v>
                </c:pt>
                <c:pt idx="22">
                  <c:v>42839.5549537037</c:v>
                </c:pt>
                <c:pt idx="23">
                  <c:v>42839.561898148146</c:v>
                </c:pt>
                <c:pt idx="24">
                  <c:v>42839.568842592591</c:v>
                </c:pt>
                <c:pt idx="25">
                  <c:v>42839.575787037036</c:v>
                </c:pt>
                <c:pt idx="26">
                  <c:v>42839.582731481481</c:v>
                </c:pt>
                <c:pt idx="27">
                  <c:v>42839.589675925927</c:v>
                </c:pt>
                <c:pt idx="28">
                  <c:v>42839.596620370372</c:v>
                </c:pt>
                <c:pt idx="29">
                  <c:v>42839.603564814817</c:v>
                </c:pt>
                <c:pt idx="30">
                  <c:v>42839.610509259262</c:v>
                </c:pt>
                <c:pt idx="31">
                  <c:v>42839.6174537037</c:v>
                </c:pt>
                <c:pt idx="32">
                  <c:v>42839.624398148146</c:v>
                </c:pt>
                <c:pt idx="33">
                  <c:v>42839.631342592591</c:v>
                </c:pt>
                <c:pt idx="34">
                  <c:v>42839.638287037036</c:v>
                </c:pt>
                <c:pt idx="35">
                  <c:v>42839.645231481481</c:v>
                </c:pt>
                <c:pt idx="36">
                  <c:v>42839.652175925927</c:v>
                </c:pt>
                <c:pt idx="37">
                  <c:v>42839.659120370372</c:v>
                </c:pt>
                <c:pt idx="38">
                  <c:v>42839.666064814817</c:v>
                </c:pt>
                <c:pt idx="39">
                  <c:v>42839.673009259262</c:v>
                </c:pt>
                <c:pt idx="40">
                  <c:v>42839.6799537037</c:v>
                </c:pt>
                <c:pt idx="41">
                  <c:v>42839.686898148146</c:v>
                </c:pt>
                <c:pt idx="42">
                  <c:v>42839.693842592591</c:v>
                </c:pt>
                <c:pt idx="43">
                  <c:v>42839.700787037036</c:v>
                </c:pt>
                <c:pt idx="44">
                  <c:v>42839.707731481481</c:v>
                </c:pt>
                <c:pt idx="45">
                  <c:v>42839.714675925927</c:v>
                </c:pt>
                <c:pt idx="46">
                  <c:v>42839.721620370372</c:v>
                </c:pt>
                <c:pt idx="47">
                  <c:v>42839.728564814817</c:v>
                </c:pt>
                <c:pt idx="48">
                  <c:v>42839.735509259262</c:v>
                </c:pt>
                <c:pt idx="49">
                  <c:v>42839.7424537037</c:v>
                </c:pt>
                <c:pt idx="50">
                  <c:v>42839.749398148146</c:v>
                </c:pt>
                <c:pt idx="51">
                  <c:v>42839.756342592591</c:v>
                </c:pt>
                <c:pt idx="52">
                  <c:v>42839.763287037036</c:v>
                </c:pt>
                <c:pt idx="53">
                  <c:v>42839.770231481481</c:v>
                </c:pt>
                <c:pt idx="54">
                  <c:v>42839.777175925927</c:v>
                </c:pt>
                <c:pt idx="55">
                  <c:v>42839.784120370372</c:v>
                </c:pt>
                <c:pt idx="56">
                  <c:v>42839.791064814817</c:v>
                </c:pt>
                <c:pt idx="57">
                  <c:v>42839.798009259262</c:v>
                </c:pt>
                <c:pt idx="58">
                  <c:v>42839.8049537037</c:v>
                </c:pt>
                <c:pt idx="59">
                  <c:v>42839.811898148146</c:v>
                </c:pt>
                <c:pt idx="60">
                  <c:v>42839.818842592591</c:v>
                </c:pt>
                <c:pt idx="61">
                  <c:v>42839.825787037036</c:v>
                </c:pt>
                <c:pt idx="62">
                  <c:v>42839.832731481481</c:v>
                </c:pt>
                <c:pt idx="63">
                  <c:v>42839.839675925927</c:v>
                </c:pt>
                <c:pt idx="64">
                  <c:v>42839.846620370372</c:v>
                </c:pt>
                <c:pt idx="65">
                  <c:v>42839.853564814817</c:v>
                </c:pt>
                <c:pt idx="66">
                  <c:v>42839.860509259262</c:v>
                </c:pt>
                <c:pt idx="67">
                  <c:v>42839.8674537037</c:v>
                </c:pt>
                <c:pt idx="68">
                  <c:v>42839.874398148146</c:v>
                </c:pt>
                <c:pt idx="69">
                  <c:v>42839.881342592591</c:v>
                </c:pt>
                <c:pt idx="70">
                  <c:v>42839.888287037036</c:v>
                </c:pt>
                <c:pt idx="71">
                  <c:v>42839.895231481481</c:v>
                </c:pt>
                <c:pt idx="72">
                  <c:v>42839.902175925927</c:v>
                </c:pt>
                <c:pt idx="73">
                  <c:v>42839.909120370372</c:v>
                </c:pt>
                <c:pt idx="74">
                  <c:v>42839.916064814817</c:v>
                </c:pt>
                <c:pt idx="75">
                  <c:v>42839.923009259262</c:v>
                </c:pt>
                <c:pt idx="76">
                  <c:v>42839.9299537037</c:v>
                </c:pt>
                <c:pt idx="77">
                  <c:v>42839.936898148146</c:v>
                </c:pt>
                <c:pt idx="78">
                  <c:v>42839.943842592591</c:v>
                </c:pt>
                <c:pt idx="79">
                  <c:v>42839.950787037036</c:v>
                </c:pt>
                <c:pt idx="80">
                  <c:v>42839.957731481481</c:v>
                </c:pt>
                <c:pt idx="81">
                  <c:v>42839.964675925927</c:v>
                </c:pt>
                <c:pt idx="82">
                  <c:v>42839.971620370372</c:v>
                </c:pt>
                <c:pt idx="83">
                  <c:v>42839.978564814817</c:v>
                </c:pt>
                <c:pt idx="84">
                  <c:v>42839.985509259262</c:v>
                </c:pt>
                <c:pt idx="85">
                  <c:v>42839.9924537037</c:v>
                </c:pt>
                <c:pt idx="86">
                  <c:v>42839.999398148146</c:v>
                </c:pt>
                <c:pt idx="87">
                  <c:v>42840.006342592591</c:v>
                </c:pt>
                <c:pt idx="88">
                  <c:v>42840.013287037036</c:v>
                </c:pt>
                <c:pt idx="89">
                  <c:v>42840.020231481481</c:v>
                </c:pt>
                <c:pt idx="90">
                  <c:v>42840.027175925927</c:v>
                </c:pt>
                <c:pt idx="91">
                  <c:v>42840.034120370372</c:v>
                </c:pt>
                <c:pt idx="92">
                  <c:v>42840.041064814817</c:v>
                </c:pt>
                <c:pt idx="93">
                  <c:v>42840.048009259262</c:v>
                </c:pt>
                <c:pt idx="94">
                  <c:v>42840.0549537037</c:v>
                </c:pt>
                <c:pt idx="95">
                  <c:v>42840.061898148146</c:v>
                </c:pt>
                <c:pt idx="96">
                  <c:v>42840.068842592591</c:v>
                </c:pt>
                <c:pt idx="97">
                  <c:v>42840.075787037036</c:v>
                </c:pt>
                <c:pt idx="98">
                  <c:v>42840.082731481481</c:v>
                </c:pt>
                <c:pt idx="99">
                  <c:v>42840.089675925927</c:v>
                </c:pt>
                <c:pt idx="100">
                  <c:v>42840.096620370372</c:v>
                </c:pt>
                <c:pt idx="101">
                  <c:v>42840.103564814817</c:v>
                </c:pt>
                <c:pt idx="102">
                  <c:v>42840.110509259262</c:v>
                </c:pt>
                <c:pt idx="103">
                  <c:v>42840.1174537037</c:v>
                </c:pt>
                <c:pt idx="104">
                  <c:v>42840.124398148146</c:v>
                </c:pt>
                <c:pt idx="105">
                  <c:v>42840.131342592591</c:v>
                </c:pt>
                <c:pt idx="106">
                  <c:v>42840.138287037036</c:v>
                </c:pt>
                <c:pt idx="107">
                  <c:v>42840.145231481481</c:v>
                </c:pt>
                <c:pt idx="108">
                  <c:v>42840.152175925927</c:v>
                </c:pt>
                <c:pt idx="109">
                  <c:v>42840.159120370372</c:v>
                </c:pt>
                <c:pt idx="110">
                  <c:v>42840.166064814817</c:v>
                </c:pt>
                <c:pt idx="111">
                  <c:v>42840.173009259262</c:v>
                </c:pt>
                <c:pt idx="112">
                  <c:v>42840.1799537037</c:v>
                </c:pt>
                <c:pt idx="113">
                  <c:v>42840.186898148146</c:v>
                </c:pt>
                <c:pt idx="114">
                  <c:v>42840.193842592591</c:v>
                </c:pt>
                <c:pt idx="115">
                  <c:v>42840.200787037036</c:v>
                </c:pt>
                <c:pt idx="116">
                  <c:v>42840.207731481481</c:v>
                </c:pt>
                <c:pt idx="117">
                  <c:v>42840.214675925927</c:v>
                </c:pt>
                <c:pt idx="118">
                  <c:v>42840.221620370372</c:v>
                </c:pt>
                <c:pt idx="119">
                  <c:v>42840.228564814817</c:v>
                </c:pt>
                <c:pt idx="120">
                  <c:v>42840.235509259262</c:v>
                </c:pt>
                <c:pt idx="121">
                  <c:v>42840.2424537037</c:v>
                </c:pt>
                <c:pt idx="122">
                  <c:v>42840.249398148146</c:v>
                </c:pt>
                <c:pt idx="123">
                  <c:v>42840.256342592591</c:v>
                </c:pt>
                <c:pt idx="124">
                  <c:v>42840.263287037036</c:v>
                </c:pt>
                <c:pt idx="125">
                  <c:v>42840.270231481481</c:v>
                </c:pt>
                <c:pt idx="126">
                  <c:v>42840.277175925927</c:v>
                </c:pt>
                <c:pt idx="127">
                  <c:v>42840.284120370372</c:v>
                </c:pt>
                <c:pt idx="128">
                  <c:v>42840.291064814817</c:v>
                </c:pt>
                <c:pt idx="129">
                  <c:v>42840.298009259262</c:v>
                </c:pt>
                <c:pt idx="130">
                  <c:v>42840.3049537037</c:v>
                </c:pt>
                <c:pt idx="131">
                  <c:v>42840.311898148146</c:v>
                </c:pt>
                <c:pt idx="132">
                  <c:v>42840.318842592591</c:v>
                </c:pt>
                <c:pt idx="133">
                  <c:v>42840.325787037036</c:v>
                </c:pt>
                <c:pt idx="134">
                  <c:v>42840.332731481481</c:v>
                </c:pt>
                <c:pt idx="135">
                  <c:v>42840.339675925927</c:v>
                </c:pt>
                <c:pt idx="136">
                  <c:v>42840.346620370372</c:v>
                </c:pt>
                <c:pt idx="137">
                  <c:v>42840.353564814817</c:v>
                </c:pt>
                <c:pt idx="138">
                  <c:v>42840.360509259262</c:v>
                </c:pt>
                <c:pt idx="139">
                  <c:v>42840.3674537037</c:v>
                </c:pt>
                <c:pt idx="140">
                  <c:v>42840.374398148146</c:v>
                </c:pt>
                <c:pt idx="141">
                  <c:v>42840.381342592591</c:v>
                </c:pt>
                <c:pt idx="142">
                  <c:v>42840.388287037036</c:v>
                </c:pt>
                <c:pt idx="143">
                  <c:v>42840.395231481481</c:v>
                </c:pt>
                <c:pt idx="144">
                  <c:v>42840.402175925927</c:v>
                </c:pt>
                <c:pt idx="145">
                  <c:v>42840.409120370372</c:v>
                </c:pt>
                <c:pt idx="146">
                  <c:v>42840.416064814817</c:v>
                </c:pt>
                <c:pt idx="147">
                  <c:v>42840.423009259262</c:v>
                </c:pt>
                <c:pt idx="148">
                  <c:v>42840.4299537037</c:v>
                </c:pt>
                <c:pt idx="149">
                  <c:v>42840.436898148146</c:v>
                </c:pt>
                <c:pt idx="150">
                  <c:v>42840.443842592591</c:v>
                </c:pt>
                <c:pt idx="151">
                  <c:v>42840.450787037036</c:v>
                </c:pt>
                <c:pt idx="152">
                  <c:v>42840.457731481481</c:v>
                </c:pt>
                <c:pt idx="153">
                  <c:v>42840.464675925927</c:v>
                </c:pt>
                <c:pt idx="154">
                  <c:v>42840.471620370372</c:v>
                </c:pt>
                <c:pt idx="155">
                  <c:v>42840.478564814817</c:v>
                </c:pt>
                <c:pt idx="156">
                  <c:v>42840.485509259262</c:v>
                </c:pt>
                <c:pt idx="157">
                  <c:v>42840.4924537037</c:v>
                </c:pt>
                <c:pt idx="158">
                  <c:v>42840.499398148146</c:v>
                </c:pt>
                <c:pt idx="159">
                  <c:v>42840.506342592591</c:v>
                </c:pt>
                <c:pt idx="160">
                  <c:v>42840.513287037036</c:v>
                </c:pt>
                <c:pt idx="161">
                  <c:v>42840.520231481481</c:v>
                </c:pt>
                <c:pt idx="162">
                  <c:v>42840.527175925927</c:v>
                </c:pt>
                <c:pt idx="163">
                  <c:v>42840.534120370372</c:v>
                </c:pt>
                <c:pt idx="164">
                  <c:v>42840.541064814817</c:v>
                </c:pt>
                <c:pt idx="165">
                  <c:v>42840.548009259262</c:v>
                </c:pt>
                <c:pt idx="166">
                  <c:v>42840.5549537037</c:v>
                </c:pt>
                <c:pt idx="167">
                  <c:v>42840.561898148146</c:v>
                </c:pt>
                <c:pt idx="168">
                  <c:v>42840.568842592591</c:v>
                </c:pt>
                <c:pt idx="169">
                  <c:v>42840.575787037036</c:v>
                </c:pt>
                <c:pt idx="170">
                  <c:v>42840.582731481481</c:v>
                </c:pt>
                <c:pt idx="171">
                  <c:v>42840.589675925927</c:v>
                </c:pt>
                <c:pt idx="172">
                  <c:v>42840.596620370372</c:v>
                </c:pt>
                <c:pt idx="173">
                  <c:v>42840.603564814817</c:v>
                </c:pt>
                <c:pt idx="174">
                  <c:v>42840.610509259262</c:v>
                </c:pt>
                <c:pt idx="175">
                  <c:v>42840.6174537037</c:v>
                </c:pt>
                <c:pt idx="176">
                  <c:v>42840.624398148146</c:v>
                </c:pt>
                <c:pt idx="177">
                  <c:v>42840.631342592591</c:v>
                </c:pt>
                <c:pt idx="178">
                  <c:v>42840.638287037036</c:v>
                </c:pt>
                <c:pt idx="179">
                  <c:v>42840.645231481481</c:v>
                </c:pt>
                <c:pt idx="180">
                  <c:v>42840.652175925927</c:v>
                </c:pt>
                <c:pt idx="181">
                  <c:v>42840.659120370372</c:v>
                </c:pt>
                <c:pt idx="182">
                  <c:v>42840.666064814817</c:v>
                </c:pt>
                <c:pt idx="183">
                  <c:v>42840.673009259262</c:v>
                </c:pt>
                <c:pt idx="184">
                  <c:v>42840.6799537037</c:v>
                </c:pt>
                <c:pt idx="185">
                  <c:v>42840.686898148146</c:v>
                </c:pt>
                <c:pt idx="186">
                  <c:v>42840.693842592591</c:v>
                </c:pt>
                <c:pt idx="187">
                  <c:v>42840.700787037036</c:v>
                </c:pt>
                <c:pt idx="188">
                  <c:v>42840.707731481481</c:v>
                </c:pt>
                <c:pt idx="189">
                  <c:v>42840.714675925927</c:v>
                </c:pt>
                <c:pt idx="190">
                  <c:v>42840.721620370372</c:v>
                </c:pt>
                <c:pt idx="191">
                  <c:v>42840.728564814817</c:v>
                </c:pt>
                <c:pt idx="192">
                  <c:v>42840.735509259262</c:v>
                </c:pt>
                <c:pt idx="193">
                  <c:v>42840.7424537037</c:v>
                </c:pt>
                <c:pt idx="194">
                  <c:v>42840.749398148146</c:v>
                </c:pt>
                <c:pt idx="195">
                  <c:v>42840.756342592591</c:v>
                </c:pt>
                <c:pt idx="196">
                  <c:v>42840.763287037036</c:v>
                </c:pt>
                <c:pt idx="197">
                  <c:v>42840.770231481481</c:v>
                </c:pt>
                <c:pt idx="198">
                  <c:v>42840.777175925927</c:v>
                </c:pt>
                <c:pt idx="199">
                  <c:v>42840.784120370372</c:v>
                </c:pt>
                <c:pt idx="200">
                  <c:v>42840.791064814817</c:v>
                </c:pt>
                <c:pt idx="201">
                  <c:v>42840.798009259262</c:v>
                </c:pt>
                <c:pt idx="202">
                  <c:v>42840.8049537037</c:v>
                </c:pt>
                <c:pt idx="203">
                  <c:v>42840.811898148146</c:v>
                </c:pt>
                <c:pt idx="204">
                  <c:v>42840.818842592591</c:v>
                </c:pt>
                <c:pt idx="205">
                  <c:v>42840.825787037036</c:v>
                </c:pt>
                <c:pt idx="206">
                  <c:v>42840.832731481481</c:v>
                </c:pt>
                <c:pt idx="207">
                  <c:v>42840.839675925927</c:v>
                </c:pt>
                <c:pt idx="208">
                  <c:v>42840.846620370372</c:v>
                </c:pt>
                <c:pt idx="209">
                  <c:v>42840.853564814817</c:v>
                </c:pt>
                <c:pt idx="210">
                  <c:v>42840.860509259262</c:v>
                </c:pt>
                <c:pt idx="211">
                  <c:v>42840.8674537037</c:v>
                </c:pt>
                <c:pt idx="212">
                  <c:v>42840.874398148146</c:v>
                </c:pt>
                <c:pt idx="213">
                  <c:v>42840.881342592591</c:v>
                </c:pt>
                <c:pt idx="214">
                  <c:v>42840.888287037036</c:v>
                </c:pt>
                <c:pt idx="215">
                  <c:v>42840.895231481481</c:v>
                </c:pt>
                <c:pt idx="216">
                  <c:v>42840.902175925927</c:v>
                </c:pt>
                <c:pt idx="217">
                  <c:v>42840.909120370372</c:v>
                </c:pt>
                <c:pt idx="218">
                  <c:v>42840.916064814817</c:v>
                </c:pt>
                <c:pt idx="219">
                  <c:v>42840.923009259262</c:v>
                </c:pt>
                <c:pt idx="220">
                  <c:v>42840.9299537037</c:v>
                </c:pt>
                <c:pt idx="221">
                  <c:v>42840.936898148146</c:v>
                </c:pt>
                <c:pt idx="222">
                  <c:v>42840.943842592591</c:v>
                </c:pt>
                <c:pt idx="223">
                  <c:v>42840.950787037036</c:v>
                </c:pt>
                <c:pt idx="224">
                  <c:v>42840.957731481481</c:v>
                </c:pt>
                <c:pt idx="225">
                  <c:v>42840.964675925927</c:v>
                </c:pt>
                <c:pt idx="226">
                  <c:v>42840.971620370372</c:v>
                </c:pt>
                <c:pt idx="227">
                  <c:v>42840.978564814817</c:v>
                </c:pt>
                <c:pt idx="228">
                  <c:v>42840.985509259262</c:v>
                </c:pt>
                <c:pt idx="229">
                  <c:v>42840.9924537037</c:v>
                </c:pt>
                <c:pt idx="230">
                  <c:v>42840.999398148146</c:v>
                </c:pt>
                <c:pt idx="231">
                  <c:v>42841.006342592591</c:v>
                </c:pt>
                <c:pt idx="232">
                  <c:v>42841.013287037036</c:v>
                </c:pt>
                <c:pt idx="233">
                  <c:v>42841.020231481481</c:v>
                </c:pt>
                <c:pt idx="234">
                  <c:v>42841.027175925927</c:v>
                </c:pt>
                <c:pt idx="235">
                  <c:v>42841.034120370372</c:v>
                </c:pt>
                <c:pt idx="236">
                  <c:v>42841.041064814817</c:v>
                </c:pt>
                <c:pt idx="237">
                  <c:v>42841.048009259262</c:v>
                </c:pt>
                <c:pt idx="238">
                  <c:v>42841.0549537037</c:v>
                </c:pt>
                <c:pt idx="239">
                  <c:v>42841.061898148146</c:v>
                </c:pt>
                <c:pt idx="240">
                  <c:v>42841.068842592591</c:v>
                </c:pt>
                <c:pt idx="241">
                  <c:v>42841.075787037036</c:v>
                </c:pt>
                <c:pt idx="242">
                  <c:v>42841.082731481481</c:v>
                </c:pt>
                <c:pt idx="243">
                  <c:v>42841.089675925927</c:v>
                </c:pt>
                <c:pt idx="244">
                  <c:v>42841.096620370372</c:v>
                </c:pt>
                <c:pt idx="245">
                  <c:v>42841.103564814817</c:v>
                </c:pt>
                <c:pt idx="246">
                  <c:v>42841.110509259262</c:v>
                </c:pt>
                <c:pt idx="247">
                  <c:v>42841.1174537037</c:v>
                </c:pt>
                <c:pt idx="248">
                  <c:v>42841.124398148146</c:v>
                </c:pt>
                <c:pt idx="249">
                  <c:v>42841.131342592591</c:v>
                </c:pt>
                <c:pt idx="250">
                  <c:v>42841.138287037036</c:v>
                </c:pt>
                <c:pt idx="251">
                  <c:v>42841.145231481481</c:v>
                </c:pt>
                <c:pt idx="252">
                  <c:v>42841.152175925927</c:v>
                </c:pt>
                <c:pt idx="253">
                  <c:v>42841.159120370372</c:v>
                </c:pt>
                <c:pt idx="254">
                  <c:v>42841.166064814817</c:v>
                </c:pt>
                <c:pt idx="255">
                  <c:v>42841.173009259262</c:v>
                </c:pt>
                <c:pt idx="256">
                  <c:v>42841.1799537037</c:v>
                </c:pt>
                <c:pt idx="257">
                  <c:v>42841.186898148146</c:v>
                </c:pt>
                <c:pt idx="258">
                  <c:v>42841.193842592591</c:v>
                </c:pt>
                <c:pt idx="259">
                  <c:v>42841.200787037036</c:v>
                </c:pt>
                <c:pt idx="260">
                  <c:v>42841.207731481481</c:v>
                </c:pt>
                <c:pt idx="261">
                  <c:v>42841.214675925927</c:v>
                </c:pt>
                <c:pt idx="262">
                  <c:v>42841.221620370372</c:v>
                </c:pt>
                <c:pt idx="263">
                  <c:v>42841.228564814817</c:v>
                </c:pt>
                <c:pt idx="264">
                  <c:v>42841.235509259262</c:v>
                </c:pt>
                <c:pt idx="265">
                  <c:v>42841.2424537037</c:v>
                </c:pt>
                <c:pt idx="266">
                  <c:v>42841.249398148146</c:v>
                </c:pt>
                <c:pt idx="267">
                  <c:v>42841.256342592591</c:v>
                </c:pt>
                <c:pt idx="268">
                  <c:v>42841.263287037036</c:v>
                </c:pt>
                <c:pt idx="269">
                  <c:v>42841.270231481481</c:v>
                </c:pt>
                <c:pt idx="270">
                  <c:v>42841.277175925927</c:v>
                </c:pt>
                <c:pt idx="271">
                  <c:v>42841.284120370372</c:v>
                </c:pt>
                <c:pt idx="272">
                  <c:v>42841.291064814817</c:v>
                </c:pt>
                <c:pt idx="273">
                  <c:v>42841.298009259262</c:v>
                </c:pt>
                <c:pt idx="274">
                  <c:v>42841.3049537037</c:v>
                </c:pt>
                <c:pt idx="275">
                  <c:v>42841.311898148146</c:v>
                </c:pt>
                <c:pt idx="276">
                  <c:v>42841.318842592591</c:v>
                </c:pt>
                <c:pt idx="277">
                  <c:v>42841.325787037036</c:v>
                </c:pt>
                <c:pt idx="278">
                  <c:v>42841.332731481481</c:v>
                </c:pt>
                <c:pt idx="279">
                  <c:v>42841.339675925927</c:v>
                </c:pt>
                <c:pt idx="280">
                  <c:v>42841.346620370372</c:v>
                </c:pt>
                <c:pt idx="281">
                  <c:v>42841.353564814817</c:v>
                </c:pt>
                <c:pt idx="282">
                  <c:v>42841.360509259262</c:v>
                </c:pt>
                <c:pt idx="283">
                  <c:v>42841.3674537037</c:v>
                </c:pt>
                <c:pt idx="284">
                  <c:v>42841.374398148146</c:v>
                </c:pt>
                <c:pt idx="285">
                  <c:v>42841.381342592591</c:v>
                </c:pt>
                <c:pt idx="286">
                  <c:v>42841.388287037036</c:v>
                </c:pt>
                <c:pt idx="287">
                  <c:v>42841.395231481481</c:v>
                </c:pt>
                <c:pt idx="288">
                  <c:v>42841.402175925927</c:v>
                </c:pt>
                <c:pt idx="289">
                  <c:v>42841.409120370372</c:v>
                </c:pt>
                <c:pt idx="290">
                  <c:v>42841.416064814817</c:v>
                </c:pt>
                <c:pt idx="291">
                  <c:v>42841.423009259262</c:v>
                </c:pt>
                <c:pt idx="292">
                  <c:v>42841.4299537037</c:v>
                </c:pt>
                <c:pt idx="293">
                  <c:v>42841.436898148146</c:v>
                </c:pt>
                <c:pt idx="294">
                  <c:v>42841.443842592591</c:v>
                </c:pt>
                <c:pt idx="295">
                  <c:v>42841.450787037036</c:v>
                </c:pt>
                <c:pt idx="296">
                  <c:v>42841.457731481481</c:v>
                </c:pt>
                <c:pt idx="297">
                  <c:v>42841.464675925927</c:v>
                </c:pt>
                <c:pt idx="298">
                  <c:v>42841.471620370372</c:v>
                </c:pt>
                <c:pt idx="299">
                  <c:v>42841.478564814817</c:v>
                </c:pt>
                <c:pt idx="300">
                  <c:v>42841.485509259262</c:v>
                </c:pt>
                <c:pt idx="301">
                  <c:v>42841.4924537037</c:v>
                </c:pt>
                <c:pt idx="302">
                  <c:v>42841.499398148146</c:v>
                </c:pt>
                <c:pt idx="303">
                  <c:v>42841.506342592591</c:v>
                </c:pt>
                <c:pt idx="304">
                  <c:v>42841.513287037036</c:v>
                </c:pt>
                <c:pt idx="305">
                  <c:v>42841.520231481481</c:v>
                </c:pt>
                <c:pt idx="306">
                  <c:v>42841.527175925927</c:v>
                </c:pt>
                <c:pt idx="307">
                  <c:v>42841.534120370372</c:v>
                </c:pt>
                <c:pt idx="308">
                  <c:v>42841.541064814817</c:v>
                </c:pt>
                <c:pt idx="309">
                  <c:v>42841.548009259262</c:v>
                </c:pt>
                <c:pt idx="310">
                  <c:v>42841.5549537037</c:v>
                </c:pt>
                <c:pt idx="311">
                  <c:v>42841.561898148146</c:v>
                </c:pt>
                <c:pt idx="312">
                  <c:v>42841.568842592591</c:v>
                </c:pt>
                <c:pt idx="313">
                  <c:v>42841.575787037036</c:v>
                </c:pt>
                <c:pt idx="314">
                  <c:v>42841.582731481481</c:v>
                </c:pt>
                <c:pt idx="315">
                  <c:v>42841.589675925927</c:v>
                </c:pt>
                <c:pt idx="316">
                  <c:v>42841.596620370372</c:v>
                </c:pt>
                <c:pt idx="317">
                  <c:v>42841.603564814817</c:v>
                </c:pt>
                <c:pt idx="318">
                  <c:v>42841.610509259262</c:v>
                </c:pt>
                <c:pt idx="319">
                  <c:v>42841.6174537037</c:v>
                </c:pt>
                <c:pt idx="320">
                  <c:v>42841.624398148146</c:v>
                </c:pt>
                <c:pt idx="321">
                  <c:v>42841.631342592591</c:v>
                </c:pt>
                <c:pt idx="322">
                  <c:v>42841.638287037036</c:v>
                </c:pt>
                <c:pt idx="323">
                  <c:v>42841.645231481481</c:v>
                </c:pt>
                <c:pt idx="324">
                  <c:v>42841.652175925927</c:v>
                </c:pt>
                <c:pt idx="325">
                  <c:v>42841.659120370372</c:v>
                </c:pt>
                <c:pt idx="326">
                  <c:v>42841.666064814817</c:v>
                </c:pt>
                <c:pt idx="327">
                  <c:v>42841.673009259262</c:v>
                </c:pt>
                <c:pt idx="328">
                  <c:v>42841.6799537037</c:v>
                </c:pt>
                <c:pt idx="329">
                  <c:v>42841.686898148146</c:v>
                </c:pt>
                <c:pt idx="330">
                  <c:v>42841.693842592591</c:v>
                </c:pt>
                <c:pt idx="331">
                  <c:v>42841.700787037036</c:v>
                </c:pt>
                <c:pt idx="332">
                  <c:v>42841.707731481481</c:v>
                </c:pt>
                <c:pt idx="333">
                  <c:v>42841.714675925927</c:v>
                </c:pt>
                <c:pt idx="334">
                  <c:v>42841.721620370372</c:v>
                </c:pt>
                <c:pt idx="335">
                  <c:v>42841.728564814817</c:v>
                </c:pt>
                <c:pt idx="336">
                  <c:v>42841.735509259262</c:v>
                </c:pt>
                <c:pt idx="337">
                  <c:v>42841.7424537037</c:v>
                </c:pt>
                <c:pt idx="338">
                  <c:v>42841.749398148146</c:v>
                </c:pt>
                <c:pt idx="339">
                  <c:v>42841.756342592591</c:v>
                </c:pt>
                <c:pt idx="340">
                  <c:v>42841.763287037036</c:v>
                </c:pt>
                <c:pt idx="341">
                  <c:v>42841.770231481481</c:v>
                </c:pt>
                <c:pt idx="342">
                  <c:v>42841.777175925927</c:v>
                </c:pt>
                <c:pt idx="343">
                  <c:v>42841.784120370372</c:v>
                </c:pt>
                <c:pt idx="344">
                  <c:v>42841.791064814817</c:v>
                </c:pt>
                <c:pt idx="345">
                  <c:v>42841.798009259262</c:v>
                </c:pt>
                <c:pt idx="346">
                  <c:v>42841.8049537037</c:v>
                </c:pt>
                <c:pt idx="347">
                  <c:v>42841.811898148146</c:v>
                </c:pt>
                <c:pt idx="348">
                  <c:v>42841.818842592591</c:v>
                </c:pt>
                <c:pt idx="349">
                  <c:v>42841.825787037036</c:v>
                </c:pt>
                <c:pt idx="350">
                  <c:v>42841.832731481481</c:v>
                </c:pt>
                <c:pt idx="351">
                  <c:v>42841.839675925927</c:v>
                </c:pt>
                <c:pt idx="352">
                  <c:v>42841.846620370372</c:v>
                </c:pt>
                <c:pt idx="353">
                  <c:v>42841.853564814817</c:v>
                </c:pt>
                <c:pt idx="354">
                  <c:v>42841.860509259262</c:v>
                </c:pt>
                <c:pt idx="355">
                  <c:v>42841.8674537037</c:v>
                </c:pt>
                <c:pt idx="356">
                  <c:v>42841.874398148146</c:v>
                </c:pt>
                <c:pt idx="357">
                  <c:v>42841.881342592591</c:v>
                </c:pt>
                <c:pt idx="358">
                  <c:v>42841.888287037036</c:v>
                </c:pt>
                <c:pt idx="359">
                  <c:v>42841.895231481481</c:v>
                </c:pt>
                <c:pt idx="360">
                  <c:v>42841.902175925927</c:v>
                </c:pt>
                <c:pt idx="361">
                  <c:v>42841.909120370372</c:v>
                </c:pt>
                <c:pt idx="362">
                  <c:v>42841.916064814817</c:v>
                </c:pt>
                <c:pt idx="363">
                  <c:v>42841.923009259262</c:v>
                </c:pt>
                <c:pt idx="364">
                  <c:v>42841.9299537037</c:v>
                </c:pt>
                <c:pt idx="365">
                  <c:v>42841.936898148146</c:v>
                </c:pt>
                <c:pt idx="366">
                  <c:v>42841.943842592591</c:v>
                </c:pt>
                <c:pt idx="367">
                  <c:v>42841.950787037036</c:v>
                </c:pt>
                <c:pt idx="368">
                  <c:v>42841.957731481481</c:v>
                </c:pt>
                <c:pt idx="369">
                  <c:v>42841.964675925927</c:v>
                </c:pt>
                <c:pt idx="370">
                  <c:v>42841.971620370372</c:v>
                </c:pt>
                <c:pt idx="371">
                  <c:v>42841.978564814817</c:v>
                </c:pt>
                <c:pt idx="372">
                  <c:v>42841.985509259262</c:v>
                </c:pt>
                <c:pt idx="373">
                  <c:v>42841.9924537037</c:v>
                </c:pt>
                <c:pt idx="374">
                  <c:v>42841.999398148146</c:v>
                </c:pt>
                <c:pt idx="375">
                  <c:v>42842.006342592591</c:v>
                </c:pt>
                <c:pt idx="376">
                  <c:v>42842.013287037036</c:v>
                </c:pt>
                <c:pt idx="377">
                  <c:v>42842.020231481481</c:v>
                </c:pt>
                <c:pt idx="378">
                  <c:v>42842.027175925927</c:v>
                </c:pt>
                <c:pt idx="379">
                  <c:v>42842.034120370372</c:v>
                </c:pt>
                <c:pt idx="380">
                  <c:v>42842.041064814817</c:v>
                </c:pt>
                <c:pt idx="381">
                  <c:v>42842.048009259262</c:v>
                </c:pt>
                <c:pt idx="382">
                  <c:v>42842.0549537037</c:v>
                </c:pt>
                <c:pt idx="383">
                  <c:v>42842.061898148146</c:v>
                </c:pt>
                <c:pt idx="384">
                  <c:v>42842.068842592591</c:v>
                </c:pt>
                <c:pt idx="385">
                  <c:v>42842.075787037036</c:v>
                </c:pt>
                <c:pt idx="386">
                  <c:v>42842.082731481481</c:v>
                </c:pt>
                <c:pt idx="387">
                  <c:v>42842.089675925927</c:v>
                </c:pt>
                <c:pt idx="388">
                  <c:v>42842.096620370372</c:v>
                </c:pt>
                <c:pt idx="389">
                  <c:v>42842.103564814817</c:v>
                </c:pt>
                <c:pt idx="390">
                  <c:v>42842.110509259262</c:v>
                </c:pt>
                <c:pt idx="391">
                  <c:v>42842.1174537037</c:v>
                </c:pt>
                <c:pt idx="392">
                  <c:v>42842.124398148146</c:v>
                </c:pt>
                <c:pt idx="393">
                  <c:v>42842.131342592591</c:v>
                </c:pt>
                <c:pt idx="394">
                  <c:v>42842.138287037036</c:v>
                </c:pt>
                <c:pt idx="395">
                  <c:v>42842.145231481481</c:v>
                </c:pt>
                <c:pt idx="396">
                  <c:v>42842.152175925927</c:v>
                </c:pt>
                <c:pt idx="397">
                  <c:v>42842.159120370372</c:v>
                </c:pt>
                <c:pt idx="398">
                  <c:v>42842.166064814817</c:v>
                </c:pt>
                <c:pt idx="399">
                  <c:v>42842.173009259262</c:v>
                </c:pt>
                <c:pt idx="400">
                  <c:v>42842.1799537037</c:v>
                </c:pt>
                <c:pt idx="401">
                  <c:v>42842.186898148146</c:v>
                </c:pt>
                <c:pt idx="402">
                  <c:v>42842.193842592591</c:v>
                </c:pt>
                <c:pt idx="403">
                  <c:v>42842.200787037036</c:v>
                </c:pt>
                <c:pt idx="404">
                  <c:v>42842.207731481481</c:v>
                </c:pt>
                <c:pt idx="405">
                  <c:v>42842.214675925927</c:v>
                </c:pt>
                <c:pt idx="406">
                  <c:v>42842.221620370372</c:v>
                </c:pt>
                <c:pt idx="407">
                  <c:v>42842.228564814817</c:v>
                </c:pt>
                <c:pt idx="408">
                  <c:v>42842.235509259262</c:v>
                </c:pt>
                <c:pt idx="409">
                  <c:v>42842.2424537037</c:v>
                </c:pt>
                <c:pt idx="410">
                  <c:v>42842.249398148146</c:v>
                </c:pt>
                <c:pt idx="411">
                  <c:v>42842.256342592591</c:v>
                </c:pt>
                <c:pt idx="412">
                  <c:v>42842.263287037036</c:v>
                </c:pt>
                <c:pt idx="413">
                  <c:v>42842.270231481481</c:v>
                </c:pt>
                <c:pt idx="414">
                  <c:v>42842.277175925927</c:v>
                </c:pt>
                <c:pt idx="415">
                  <c:v>42842.284120370372</c:v>
                </c:pt>
                <c:pt idx="416">
                  <c:v>42842.291064814817</c:v>
                </c:pt>
                <c:pt idx="417">
                  <c:v>42842.298009259262</c:v>
                </c:pt>
                <c:pt idx="418">
                  <c:v>42842.3049537037</c:v>
                </c:pt>
                <c:pt idx="419">
                  <c:v>42842.311898148146</c:v>
                </c:pt>
                <c:pt idx="420">
                  <c:v>42842.318842592591</c:v>
                </c:pt>
                <c:pt idx="421">
                  <c:v>42842.325787037036</c:v>
                </c:pt>
                <c:pt idx="422">
                  <c:v>42842.332731481481</c:v>
                </c:pt>
                <c:pt idx="423">
                  <c:v>42842.339675925927</c:v>
                </c:pt>
                <c:pt idx="424">
                  <c:v>42842.346620370372</c:v>
                </c:pt>
                <c:pt idx="425">
                  <c:v>42842.353564814817</c:v>
                </c:pt>
                <c:pt idx="426">
                  <c:v>42842.360509259262</c:v>
                </c:pt>
                <c:pt idx="427">
                  <c:v>42842.3674537037</c:v>
                </c:pt>
                <c:pt idx="428">
                  <c:v>42842.374398148146</c:v>
                </c:pt>
                <c:pt idx="429">
                  <c:v>42842.381342592591</c:v>
                </c:pt>
                <c:pt idx="430">
                  <c:v>42842.388287037036</c:v>
                </c:pt>
                <c:pt idx="431">
                  <c:v>42842.395231481481</c:v>
                </c:pt>
                <c:pt idx="432">
                  <c:v>42842.402175925927</c:v>
                </c:pt>
                <c:pt idx="433">
                  <c:v>42842.409120370372</c:v>
                </c:pt>
                <c:pt idx="434">
                  <c:v>42842.416064814817</c:v>
                </c:pt>
                <c:pt idx="435">
                  <c:v>42842.423009259262</c:v>
                </c:pt>
                <c:pt idx="436">
                  <c:v>42842.4299537037</c:v>
                </c:pt>
                <c:pt idx="437">
                  <c:v>42842.436898148146</c:v>
                </c:pt>
                <c:pt idx="438">
                  <c:v>42842.443842592591</c:v>
                </c:pt>
                <c:pt idx="439">
                  <c:v>42842.450787037036</c:v>
                </c:pt>
                <c:pt idx="440">
                  <c:v>42842.457731481481</c:v>
                </c:pt>
                <c:pt idx="441">
                  <c:v>42842.464675925927</c:v>
                </c:pt>
                <c:pt idx="442">
                  <c:v>42842.471620370372</c:v>
                </c:pt>
                <c:pt idx="443">
                  <c:v>42842.478564814817</c:v>
                </c:pt>
                <c:pt idx="444">
                  <c:v>42842.485509259262</c:v>
                </c:pt>
                <c:pt idx="445">
                  <c:v>42842.4924537037</c:v>
                </c:pt>
                <c:pt idx="446">
                  <c:v>42842.499398148146</c:v>
                </c:pt>
                <c:pt idx="447">
                  <c:v>42842.506342592591</c:v>
                </c:pt>
                <c:pt idx="448">
                  <c:v>42842.513287037036</c:v>
                </c:pt>
                <c:pt idx="449">
                  <c:v>42842.520231481481</c:v>
                </c:pt>
                <c:pt idx="450">
                  <c:v>42842.527175925927</c:v>
                </c:pt>
                <c:pt idx="451">
                  <c:v>42842.534120370372</c:v>
                </c:pt>
                <c:pt idx="452">
                  <c:v>42842.541064814817</c:v>
                </c:pt>
                <c:pt idx="453">
                  <c:v>42842.548009259262</c:v>
                </c:pt>
                <c:pt idx="454">
                  <c:v>42842.5549537037</c:v>
                </c:pt>
                <c:pt idx="455">
                  <c:v>42842.561898148146</c:v>
                </c:pt>
                <c:pt idx="456">
                  <c:v>42842.568842592591</c:v>
                </c:pt>
                <c:pt idx="457">
                  <c:v>42842.575787037036</c:v>
                </c:pt>
                <c:pt idx="458">
                  <c:v>42842.582731481481</c:v>
                </c:pt>
                <c:pt idx="459">
                  <c:v>42842.589675925927</c:v>
                </c:pt>
                <c:pt idx="460">
                  <c:v>42842.596620370372</c:v>
                </c:pt>
                <c:pt idx="461">
                  <c:v>42842.603564814817</c:v>
                </c:pt>
                <c:pt idx="462">
                  <c:v>42842.610509259262</c:v>
                </c:pt>
                <c:pt idx="463">
                  <c:v>42842.6174537037</c:v>
                </c:pt>
                <c:pt idx="464">
                  <c:v>42842.624398148146</c:v>
                </c:pt>
                <c:pt idx="465">
                  <c:v>42842.631342592591</c:v>
                </c:pt>
                <c:pt idx="466">
                  <c:v>42842.638287037036</c:v>
                </c:pt>
                <c:pt idx="467">
                  <c:v>42842.645231481481</c:v>
                </c:pt>
                <c:pt idx="468">
                  <c:v>42842.652175925927</c:v>
                </c:pt>
                <c:pt idx="469">
                  <c:v>42842.659120370372</c:v>
                </c:pt>
                <c:pt idx="470">
                  <c:v>42842.666064814817</c:v>
                </c:pt>
                <c:pt idx="471">
                  <c:v>42842.673009259262</c:v>
                </c:pt>
                <c:pt idx="472">
                  <c:v>42842.6799537037</c:v>
                </c:pt>
                <c:pt idx="473">
                  <c:v>42842.686898148146</c:v>
                </c:pt>
                <c:pt idx="474">
                  <c:v>42842.693842592591</c:v>
                </c:pt>
                <c:pt idx="475">
                  <c:v>42842.700787037036</c:v>
                </c:pt>
                <c:pt idx="476">
                  <c:v>42842.707731481481</c:v>
                </c:pt>
                <c:pt idx="477">
                  <c:v>42842.714675925927</c:v>
                </c:pt>
                <c:pt idx="478">
                  <c:v>42842.721620370372</c:v>
                </c:pt>
                <c:pt idx="479">
                  <c:v>42842.728564814817</c:v>
                </c:pt>
                <c:pt idx="480">
                  <c:v>42842.735509259262</c:v>
                </c:pt>
                <c:pt idx="481">
                  <c:v>42842.7424537037</c:v>
                </c:pt>
                <c:pt idx="482">
                  <c:v>42842.749398148146</c:v>
                </c:pt>
                <c:pt idx="483">
                  <c:v>42842.756342592591</c:v>
                </c:pt>
                <c:pt idx="484">
                  <c:v>42842.763287037036</c:v>
                </c:pt>
                <c:pt idx="485">
                  <c:v>42842.770231481481</c:v>
                </c:pt>
                <c:pt idx="486">
                  <c:v>42842.777175925927</c:v>
                </c:pt>
                <c:pt idx="487">
                  <c:v>42842.784120370372</c:v>
                </c:pt>
                <c:pt idx="488">
                  <c:v>42842.791064814817</c:v>
                </c:pt>
                <c:pt idx="489">
                  <c:v>42842.798009259262</c:v>
                </c:pt>
                <c:pt idx="490">
                  <c:v>42842.8049537037</c:v>
                </c:pt>
                <c:pt idx="491">
                  <c:v>42842.811898148146</c:v>
                </c:pt>
                <c:pt idx="492">
                  <c:v>42842.818842592591</c:v>
                </c:pt>
                <c:pt idx="493">
                  <c:v>42842.825787037036</c:v>
                </c:pt>
                <c:pt idx="494">
                  <c:v>42842.832731481481</c:v>
                </c:pt>
                <c:pt idx="495">
                  <c:v>42842.839675925927</c:v>
                </c:pt>
                <c:pt idx="496">
                  <c:v>42842.846620370372</c:v>
                </c:pt>
                <c:pt idx="497">
                  <c:v>42842.853564814817</c:v>
                </c:pt>
                <c:pt idx="498">
                  <c:v>42842.860509259262</c:v>
                </c:pt>
                <c:pt idx="499">
                  <c:v>42842.8674537037</c:v>
                </c:pt>
                <c:pt idx="500">
                  <c:v>42842.874398148146</c:v>
                </c:pt>
                <c:pt idx="501">
                  <c:v>42842.881342592591</c:v>
                </c:pt>
                <c:pt idx="502">
                  <c:v>42842.888287037036</c:v>
                </c:pt>
                <c:pt idx="503">
                  <c:v>42842.895231481481</c:v>
                </c:pt>
                <c:pt idx="504">
                  <c:v>42842.902175925927</c:v>
                </c:pt>
                <c:pt idx="505">
                  <c:v>42842.909120370372</c:v>
                </c:pt>
                <c:pt idx="506">
                  <c:v>42842.916064814817</c:v>
                </c:pt>
                <c:pt idx="507">
                  <c:v>42842.923009259262</c:v>
                </c:pt>
                <c:pt idx="508">
                  <c:v>42842.9299537037</c:v>
                </c:pt>
                <c:pt idx="509">
                  <c:v>42842.936898148146</c:v>
                </c:pt>
                <c:pt idx="510">
                  <c:v>42842.943842592591</c:v>
                </c:pt>
                <c:pt idx="511">
                  <c:v>42842.950787037036</c:v>
                </c:pt>
                <c:pt idx="512">
                  <c:v>42842.957731481481</c:v>
                </c:pt>
                <c:pt idx="513">
                  <c:v>42842.964675925927</c:v>
                </c:pt>
                <c:pt idx="514">
                  <c:v>42842.971620370372</c:v>
                </c:pt>
                <c:pt idx="515">
                  <c:v>42842.978564814817</c:v>
                </c:pt>
                <c:pt idx="516">
                  <c:v>42842.985509259262</c:v>
                </c:pt>
                <c:pt idx="517">
                  <c:v>42842.9924537037</c:v>
                </c:pt>
                <c:pt idx="518">
                  <c:v>42842.999398148146</c:v>
                </c:pt>
                <c:pt idx="519">
                  <c:v>42843.006342592591</c:v>
                </c:pt>
                <c:pt idx="520">
                  <c:v>42843.013287037036</c:v>
                </c:pt>
                <c:pt idx="521">
                  <c:v>42843.020231481481</c:v>
                </c:pt>
                <c:pt idx="522">
                  <c:v>42843.027175925927</c:v>
                </c:pt>
                <c:pt idx="523">
                  <c:v>42843.034120370372</c:v>
                </c:pt>
                <c:pt idx="524">
                  <c:v>42843.041064814817</c:v>
                </c:pt>
                <c:pt idx="525">
                  <c:v>42843.048009259262</c:v>
                </c:pt>
                <c:pt idx="526">
                  <c:v>42843.0549537037</c:v>
                </c:pt>
                <c:pt idx="527">
                  <c:v>42843.061898148146</c:v>
                </c:pt>
                <c:pt idx="528">
                  <c:v>42843.068842592591</c:v>
                </c:pt>
                <c:pt idx="529">
                  <c:v>42843.075787037036</c:v>
                </c:pt>
                <c:pt idx="530">
                  <c:v>42843.082731481481</c:v>
                </c:pt>
                <c:pt idx="531">
                  <c:v>42843.089675925927</c:v>
                </c:pt>
                <c:pt idx="532">
                  <c:v>42843.096620370372</c:v>
                </c:pt>
                <c:pt idx="533">
                  <c:v>42843.103564814817</c:v>
                </c:pt>
                <c:pt idx="534">
                  <c:v>42843.110509259262</c:v>
                </c:pt>
                <c:pt idx="535">
                  <c:v>42843.1174537037</c:v>
                </c:pt>
                <c:pt idx="536">
                  <c:v>42843.124398148146</c:v>
                </c:pt>
                <c:pt idx="537">
                  <c:v>42843.131342592591</c:v>
                </c:pt>
                <c:pt idx="538">
                  <c:v>42843.138287037036</c:v>
                </c:pt>
                <c:pt idx="539">
                  <c:v>42843.145231481481</c:v>
                </c:pt>
                <c:pt idx="540">
                  <c:v>42843.152175925927</c:v>
                </c:pt>
                <c:pt idx="541">
                  <c:v>42843.159120370372</c:v>
                </c:pt>
                <c:pt idx="542">
                  <c:v>42843.166064814817</c:v>
                </c:pt>
                <c:pt idx="543">
                  <c:v>42843.173009259262</c:v>
                </c:pt>
                <c:pt idx="544">
                  <c:v>42843.1799537037</c:v>
                </c:pt>
                <c:pt idx="545">
                  <c:v>42843.186898148146</c:v>
                </c:pt>
                <c:pt idx="546">
                  <c:v>42843.193842592591</c:v>
                </c:pt>
                <c:pt idx="547">
                  <c:v>42843.200787037036</c:v>
                </c:pt>
                <c:pt idx="548">
                  <c:v>42843.207731481481</c:v>
                </c:pt>
                <c:pt idx="549">
                  <c:v>42843.214675925927</c:v>
                </c:pt>
                <c:pt idx="550">
                  <c:v>42843.221620370372</c:v>
                </c:pt>
                <c:pt idx="551">
                  <c:v>42843.228564814817</c:v>
                </c:pt>
                <c:pt idx="552">
                  <c:v>42843.235509259262</c:v>
                </c:pt>
                <c:pt idx="553">
                  <c:v>42843.2424537037</c:v>
                </c:pt>
                <c:pt idx="554">
                  <c:v>42843.249398148146</c:v>
                </c:pt>
                <c:pt idx="555">
                  <c:v>42843.256342592591</c:v>
                </c:pt>
                <c:pt idx="556">
                  <c:v>42843.263287037036</c:v>
                </c:pt>
                <c:pt idx="557">
                  <c:v>42843.270231481481</c:v>
                </c:pt>
                <c:pt idx="558">
                  <c:v>42843.277175925927</c:v>
                </c:pt>
                <c:pt idx="559">
                  <c:v>42843.284120370372</c:v>
                </c:pt>
                <c:pt idx="560">
                  <c:v>42843.291064814817</c:v>
                </c:pt>
                <c:pt idx="561">
                  <c:v>42843.298009259262</c:v>
                </c:pt>
                <c:pt idx="562">
                  <c:v>42843.3049537037</c:v>
                </c:pt>
                <c:pt idx="563">
                  <c:v>42843.311898148146</c:v>
                </c:pt>
                <c:pt idx="564">
                  <c:v>42843.318842592591</c:v>
                </c:pt>
                <c:pt idx="565">
                  <c:v>42843.325787037036</c:v>
                </c:pt>
                <c:pt idx="566">
                  <c:v>42843.332731481481</c:v>
                </c:pt>
                <c:pt idx="567">
                  <c:v>42843.339675925927</c:v>
                </c:pt>
                <c:pt idx="568">
                  <c:v>42843.346620370372</c:v>
                </c:pt>
                <c:pt idx="569">
                  <c:v>42843.353564814817</c:v>
                </c:pt>
                <c:pt idx="570">
                  <c:v>42843.360509259262</c:v>
                </c:pt>
                <c:pt idx="571">
                  <c:v>42843.3674537037</c:v>
                </c:pt>
                <c:pt idx="572">
                  <c:v>42843.374398148146</c:v>
                </c:pt>
                <c:pt idx="573">
                  <c:v>42843.381342592591</c:v>
                </c:pt>
                <c:pt idx="574">
                  <c:v>42843.388287037036</c:v>
                </c:pt>
                <c:pt idx="575">
                  <c:v>42843.395231481481</c:v>
                </c:pt>
                <c:pt idx="576">
                  <c:v>42843.402175925927</c:v>
                </c:pt>
                <c:pt idx="577">
                  <c:v>42843.409120370372</c:v>
                </c:pt>
                <c:pt idx="578">
                  <c:v>42843.416064814817</c:v>
                </c:pt>
                <c:pt idx="579">
                  <c:v>42843.423009259262</c:v>
                </c:pt>
                <c:pt idx="580">
                  <c:v>42843.4299537037</c:v>
                </c:pt>
                <c:pt idx="581">
                  <c:v>42843.436898148146</c:v>
                </c:pt>
                <c:pt idx="582">
                  <c:v>42843.443842592591</c:v>
                </c:pt>
                <c:pt idx="583">
                  <c:v>42843.450787037036</c:v>
                </c:pt>
                <c:pt idx="584">
                  <c:v>42843.457731481481</c:v>
                </c:pt>
                <c:pt idx="585">
                  <c:v>42843.464675925927</c:v>
                </c:pt>
                <c:pt idx="586">
                  <c:v>42843.471620370372</c:v>
                </c:pt>
                <c:pt idx="587">
                  <c:v>42843.478564814817</c:v>
                </c:pt>
                <c:pt idx="588">
                  <c:v>42843.485509259262</c:v>
                </c:pt>
                <c:pt idx="589">
                  <c:v>42843.4924537037</c:v>
                </c:pt>
                <c:pt idx="590">
                  <c:v>42843.499398148146</c:v>
                </c:pt>
                <c:pt idx="591">
                  <c:v>42843.506342592591</c:v>
                </c:pt>
                <c:pt idx="592">
                  <c:v>42843.513287037036</c:v>
                </c:pt>
                <c:pt idx="593">
                  <c:v>42843.520231481481</c:v>
                </c:pt>
                <c:pt idx="594">
                  <c:v>42843.527175925927</c:v>
                </c:pt>
                <c:pt idx="595">
                  <c:v>42843.534120370372</c:v>
                </c:pt>
                <c:pt idx="596">
                  <c:v>42843.541064814817</c:v>
                </c:pt>
                <c:pt idx="597">
                  <c:v>42843.548009259262</c:v>
                </c:pt>
                <c:pt idx="598">
                  <c:v>42843.5549537037</c:v>
                </c:pt>
                <c:pt idx="599">
                  <c:v>42843.561898148146</c:v>
                </c:pt>
                <c:pt idx="600">
                  <c:v>42843.568842592591</c:v>
                </c:pt>
                <c:pt idx="601">
                  <c:v>42843.575787037036</c:v>
                </c:pt>
                <c:pt idx="602">
                  <c:v>42843.582731481481</c:v>
                </c:pt>
                <c:pt idx="603">
                  <c:v>42843.589675925927</c:v>
                </c:pt>
                <c:pt idx="604">
                  <c:v>42843.596620370372</c:v>
                </c:pt>
                <c:pt idx="605">
                  <c:v>42843.603564814817</c:v>
                </c:pt>
                <c:pt idx="606">
                  <c:v>42843.610509259262</c:v>
                </c:pt>
                <c:pt idx="607">
                  <c:v>42843.6174537037</c:v>
                </c:pt>
                <c:pt idx="608">
                  <c:v>42843.624398148146</c:v>
                </c:pt>
                <c:pt idx="609">
                  <c:v>42843.631342592591</c:v>
                </c:pt>
                <c:pt idx="610">
                  <c:v>42843.638287037036</c:v>
                </c:pt>
                <c:pt idx="611">
                  <c:v>42843.645231481481</c:v>
                </c:pt>
                <c:pt idx="612">
                  <c:v>42843.652175925927</c:v>
                </c:pt>
                <c:pt idx="613">
                  <c:v>42843.659120370372</c:v>
                </c:pt>
                <c:pt idx="614">
                  <c:v>42843.666064814817</c:v>
                </c:pt>
                <c:pt idx="615">
                  <c:v>42843.673009259262</c:v>
                </c:pt>
                <c:pt idx="616">
                  <c:v>42843.6799537037</c:v>
                </c:pt>
                <c:pt idx="617">
                  <c:v>42843.686898148146</c:v>
                </c:pt>
                <c:pt idx="618">
                  <c:v>42843.693842592591</c:v>
                </c:pt>
                <c:pt idx="619">
                  <c:v>42843.700787037036</c:v>
                </c:pt>
                <c:pt idx="620">
                  <c:v>42843.707731481481</c:v>
                </c:pt>
                <c:pt idx="621">
                  <c:v>42843.714675925927</c:v>
                </c:pt>
                <c:pt idx="622">
                  <c:v>42843.721620370372</c:v>
                </c:pt>
                <c:pt idx="623">
                  <c:v>42843.728564814817</c:v>
                </c:pt>
                <c:pt idx="624">
                  <c:v>42843.735509259262</c:v>
                </c:pt>
                <c:pt idx="625">
                  <c:v>42843.7424537037</c:v>
                </c:pt>
                <c:pt idx="626">
                  <c:v>42843.749398148146</c:v>
                </c:pt>
                <c:pt idx="627">
                  <c:v>42843.756342592591</c:v>
                </c:pt>
                <c:pt idx="628">
                  <c:v>42843.763287037036</c:v>
                </c:pt>
                <c:pt idx="629">
                  <c:v>42843.770231481481</c:v>
                </c:pt>
                <c:pt idx="630">
                  <c:v>42843.777175925927</c:v>
                </c:pt>
                <c:pt idx="631">
                  <c:v>42843.784120370372</c:v>
                </c:pt>
                <c:pt idx="632">
                  <c:v>42843.791064814817</c:v>
                </c:pt>
                <c:pt idx="633">
                  <c:v>42843.798009259262</c:v>
                </c:pt>
                <c:pt idx="634">
                  <c:v>42843.8049537037</c:v>
                </c:pt>
                <c:pt idx="635">
                  <c:v>42843.811898148146</c:v>
                </c:pt>
                <c:pt idx="636">
                  <c:v>42843.818842592591</c:v>
                </c:pt>
                <c:pt idx="637">
                  <c:v>42843.825787037036</c:v>
                </c:pt>
                <c:pt idx="638">
                  <c:v>42843.832731481481</c:v>
                </c:pt>
                <c:pt idx="639">
                  <c:v>42843.839675925927</c:v>
                </c:pt>
                <c:pt idx="640">
                  <c:v>42843.846620370372</c:v>
                </c:pt>
                <c:pt idx="641">
                  <c:v>42843.853564814817</c:v>
                </c:pt>
                <c:pt idx="642">
                  <c:v>42843.860509259262</c:v>
                </c:pt>
                <c:pt idx="643">
                  <c:v>42843.8674537037</c:v>
                </c:pt>
                <c:pt idx="644">
                  <c:v>42843.874398148146</c:v>
                </c:pt>
                <c:pt idx="645">
                  <c:v>42843.881342592591</c:v>
                </c:pt>
                <c:pt idx="646">
                  <c:v>42843.888287037036</c:v>
                </c:pt>
                <c:pt idx="647">
                  <c:v>42843.895231481481</c:v>
                </c:pt>
                <c:pt idx="648">
                  <c:v>42843.902175925927</c:v>
                </c:pt>
                <c:pt idx="649">
                  <c:v>42843.909120370372</c:v>
                </c:pt>
                <c:pt idx="650">
                  <c:v>42843.916064814817</c:v>
                </c:pt>
                <c:pt idx="651">
                  <c:v>42843.923009259262</c:v>
                </c:pt>
                <c:pt idx="652">
                  <c:v>42843.9299537037</c:v>
                </c:pt>
                <c:pt idx="653">
                  <c:v>42843.936898148146</c:v>
                </c:pt>
                <c:pt idx="654">
                  <c:v>42843.943842592591</c:v>
                </c:pt>
                <c:pt idx="655">
                  <c:v>42843.950787037036</c:v>
                </c:pt>
                <c:pt idx="656">
                  <c:v>42843.957731481481</c:v>
                </c:pt>
                <c:pt idx="657">
                  <c:v>42843.964675925927</c:v>
                </c:pt>
                <c:pt idx="658">
                  <c:v>42843.971620370372</c:v>
                </c:pt>
                <c:pt idx="659">
                  <c:v>42843.978564814817</c:v>
                </c:pt>
                <c:pt idx="660">
                  <c:v>42843.985509259262</c:v>
                </c:pt>
                <c:pt idx="661">
                  <c:v>42843.9924537037</c:v>
                </c:pt>
                <c:pt idx="662">
                  <c:v>42843.999398148146</c:v>
                </c:pt>
                <c:pt idx="663">
                  <c:v>42844.006342592591</c:v>
                </c:pt>
                <c:pt idx="664">
                  <c:v>42844.013287037036</c:v>
                </c:pt>
                <c:pt idx="665">
                  <c:v>42844.020231481481</c:v>
                </c:pt>
                <c:pt idx="666">
                  <c:v>42844.027175925927</c:v>
                </c:pt>
                <c:pt idx="667">
                  <c:v>42844.034120370372</c:v>
                </c:pt>
                <c:pt idx="668">
                  <c:v>42844.041064814817</c:v>
                </c:pt>
                <c:pt idx="669">
                  <c:v>42844.048009259262</c:v>
                </c:pt>
                <c:pt idx="670">
                  <c:v>42844.0549537037</c:v>
                </c:pt>
                <c:pt idx="671">
                  <c:v>42844.061898148146</c:v>
                </c:pt>
                <c:pt idx="672">
                  <c:v>42844.068842592591</c:v>
                </c:pt>
                <c:pt idx="673">
                  <c:v>42844.075787037036</c:v>
                </c:pt>
                <c:pt idx="674">
                  <c:v>42844.082731481481</c:v>
                </c:pt>
                <c:pt idx="675">
                  <c:v>42844.089675925927</c:v>
                </c:pt>
                <c:pt idx="676">
                  <c:v>42844.096620370372</c:v>
                </c:pt>
                <c:pt idx="677">
                  <c:v>42844.103564814817</c:v>
                </c:pt>
                <c:pt idx="678">
                  <c:v>42844.110509259262</c:v>
                </c:pt>
                <c:pt idx="679">
                  <c:v>42844.1174537037</c:v>
                </c:pt>
                <c:pt idx="680">
                  <c:v>42844.124398148146</c:v>
                </c:pt>
                <c:pt idx="681">
                  <c:v>42844.131342592591</c:v>
                </c:pt>
                <c:pt idx="682">
                  <c:v>42844.138287037036</c:v>
                </c:pt>
                <c:pt idx="683">
                  <c:v>42844.145231481481</c:v>
                </c:pt>
                <c:pt idx="684">
                  <c:v>42844.152175925927</c:v>
                </c:pt>
                <c:pt idx="685">
                  <c:v>42844.159120370372</c:v>
                </c:pt>
                <c:pt idx="686">
                  <c:v>42844.166064814817</c:v>
                </c:pt>
                <c:pt idx="687">
                  <c:v>42844.173009259262</c:v>
                </c:pt>
                <c:pt idx="688">
                  <c:v>42844.1799537037</c:v>
                </c:pt>
                <c:pt idx="689">
                  <c:v>42844.186898148146</c:v>
                </c:pt>
                <c:pt idx="690">
                  <c:v>42844.193842592591</c:v>
                </c:pt>
                <c:pt idx="691">
                  <c:v>42844.200787037036</c:v>
                </c:pt>
                <c:pt idx="692">
                  <c:v>42844.207731481481</c:v>
                </c:pt>
                <c:pt idx="693">
                  <c:v>42844.214675925927</c:v>
                </c:pt>
                <c:pt idx="694">
                  <c:v>42844.221620370372</c:v>
                </c:pt>
                <c:pt idx="695">
                  <c:v>42844.228564814817</c:v>
                </c:pt>
                <c:pt idx="696">
                  <c:v>42844.235509259262</c:v>
                </c:pt>
                <c:pt idx="697">
                  <c:v>42844.2424537037</c:v>
                </c:pt>
                <c:pt idx="698">
                  <c:v>42844.249398148146</c:v>
                </c:pt>
                <c:pt idx="699">
                  <c:v>42844.256342592591</c:v>
                </c:pt>
                <c:pt idx="700">
                  <c:v>42844.263287037036</c:v>
                </c:pt>
                <c:pt idx="701">
                  <c:v>42844.270231481481</c:v>
                </c:pt>
                <c:pt idx="702">
                  <c:v>42844.277175925927</c:v>
                </c:pt>
                <c:pt idx="703">
                  <c:v>42844.284120370372</c:v>
                </c:pt>
                <c:pt idx="704">
                  <c:v>42844.291064814817</c:v>
                </c:pt>
                <c:pt idx="705">
                  <c:v>42844.298009259262</c:v>
                </c:pt>
                <c:pt idx="706">
                  <c:v>42844.3049537037</c:v>
                </c:pt>
                <c:pt idx="707">
                  <c:v>42844.311898148146</c:v>
                </c:pt>
                <c:pt idx="708">
                  <c:v>42844.318842592591</c:v>
                </c:pt>
                <c:pt idx="709">
                  <c:v>42844.325787037036</c:v>
                </c:pt>
                <c:pt idx="710">
                  <c:v>42844.332731481481</c:v>
                </c:pt>
                <c:pt idx="711">
                  <c:v>42844.339675925927</c:v>
                </c:pt>
                <c:pt idx="712">
                  <c:v>42844.346620370372</c:v>
                </c:pt>
                <c:pt idx="713">
                  <c:v>42844.353564814817</c:v>
                </c:pt>
                <c:pt idx="714">
                  <c:v>42844.360509259262</c:v>
                </c:pt>
                <c:pt idx="715">
                  <c:v>42844.3674537037</c:v>
                </c:pt>
                <c:pt idx="716">
                  <c:v>42844.374398148146</c:v>
                </c:pt>
                <c:pt idx="717">
                  <c:v>42844.381342592591</c:v>
                </c:pt>
                <c:pt idx="718">
                  <c:v>42844.388287037036</c:v>
                </c:pt>
                <c:pt idx="719">
                  <c:v>42844.395231481481</c:v>
                </c:pt>
                <c:pt idx="720">
                  <c:v>42844.402175925927</c:v>
                </c:pt>
                <c:pt idx="721">
                  <c:v>42844.409120370372</c:v>
                </c:pt>
                <c:pt idx="722">
                  <c:v>42844.416064814817</c:v>
                </c:pt>
                <c:pt idx="723">
                  <c:v>42844.423009259262</c:v>
                </c:pt>
                <c:pt idx="724">
                  <c:v>42844.4299537037</c:v>
                </c:pt>
                <c:pt idx="725">
                  <c:v>42844.436898148146</c:v>
                </c:pt>
                <c:pt idx="726">
                  <c:v>42844.443842592591</c:v>
                </c:pt>
                <c:pt idx="727">
                  <c:v>42844.450787037036</c:v>
                </c:pt>
                <c:pt idx="728">
                  <c:v>42844.457731481481</c:v>
                </c:pt>
                <c:pt idx="729">
                  <c:v>42844.464675925927</c:v>
                </c:pt>
                <c:pt idx="730">
                  <c:v>42844.471620370372</c:v>
                </c:pt>
                <c:pt idx="731">
                  <c:v>42844.478564814817</c:v>
                </c:pt>
                <c:pt idx="732">
                  <c:v>42844.485509259262</c:v>
                </c:pt>
                <c:pt idx="733">
                  <c:v>42844.4924537037</c:v>
                </c:pt>
                <c:pt idx="734">
                  <c:v>42844.499398148146</c:v>
                </c:pt>
                <c:pt idx="735">
                  <c:v>42844.506342592591</c:v>
                </c:pt>
                <c:pt idx="736">
                  <c:v>42844.513287037036</c:v>
                </c:pt>
                <c:pt idx="737">
                  <c:v>42844.520231481481</c:v>
                </c:pt>
                <c:pt idx="738">
                  <c:v>42844.527175925927</c:v>
                </c:pt>
                <c:pt idx="739">
                  <c:v>42844.534120370372</c:v>
                </c:pt>
                <c:pt idx="740">
                  <c:v>42844.541064814817</c:v>
                </c:pt>
                <c:pt idx="741">
                  <c:v>42844.548009259262</c:v>
                </c:pt>
                <c:pt idx="742">
                  <c:v>42844.5549537037</c:v>
                </c:pt>
                <c:pt idx="743">
                  <c:v>42844.561898148146</c:v>
                </c:pt>
                <c:pt idx="744">
                  <c:v>42844.568842592591</c:v>
                </c:pt>
                <c:pt idx="745">
                  <c:v>42844.575787037036</c:v>
                </c:pt>
                <c:pt idx="746">
                  <c:v>42844.582731481481</c:v>
                </c:pt>
                <c:pt idx="747">
                  <c:v>42844.589675925927</c:v>
                </c:pt>
                <c:pt idx="748">
                  <c:v>42844.596620370372</c:v>
                </c:pt>
                <c:pt idx="749">
                  <c:v>42844.603564814817</c:v>
                </c:pt>
                <c:pt idx="750">
                  <c:v>42844.610509259262</c:v>
                </c:pt>
                <c:pt idx="751">
                  <c:v>42844.6174537037</c:v>
                </c:pt>
                <c:pt idx="752">
                  <c:v>42844.624398148146</c:v>
                </c:pt>
                <c:pt idx="753">
                  <c:v>42844.631342592591</c:v>
                </c:pt>
                <c:pt idx="754">
                  <c:v>42844.638287037036</c:v>
                </c:pt>
                <c:pt idx="755">
                  <c:v>42844.645231481481</c:v>
                </c:pt>
                <c:pt idx="756">
                  <c:v>42844.652175925927</c:v>
                </c:pt>
                <c:pt idx="757">
                  <c:v>42844.659120370372</c:v>
                </c:pt>
                <c:pt idx="758">
                  <c:v>42844.666064814817</c:v>
                </c:pt>
                <c:pt idx="759">
                  <c:v>42844.673009259262</c:v>
                </c:pt>
                <c:pt idx="760">
                  <c:v>42844.6799537037</c:v>
                </c:pt>
                <c:pt idx="761">
                  <c:v>42844.686898148146</c:v>
                </c:pt>
                <c:pt idx="762">
                  <c:v>42844.693842592591</c:v>
                </c:pt>
                <c:pt idx="763">
                  <c:v>42844.700787037036</c:v>
                </c:pt>
                <c:pt idx="764">
                  <c:v>42844.707731481481</c:v>
                </c:pt>
                <c:pt idx="765">
                  <c:v>42844.714675925927</c:v>
                </c:pt>
                <c:pt idx="766">
                  <c:v>42844.721620370372</c:v>
                </c:pt>
                <c:pt idx="767">
                  <c:v>42844.728564814817</c:v>
                </c:pt>
                <c:pt idx="768">
                  <c:v>42844.735509259262</c:v>
                </c:pt>
                <c:pt idx="769">
                  <c:v>42844.7424537037</c:v>
                </c:pt>
                <c:pt idx="770">
                  <c:v>42844.749398148146</c:v>
                </c:pt>
                <c:pt idx="771">
                  <c:v>42844.756342592591</c:v>
                </c:pt>
                <c:pt idx="772">
                  <c:v>42844.763287037036</c:v>
                </c:pt>
                <c:pt idx="773">
                  <c:v>42844.770231481481</c:v>
                </c:pt>
                <c:pt idx="774">
                  <c:v>42844.777175925927</c:v>
                </c:pt>
                <c:pt idx="775">
                  <c:v>42844.784120370372</c:v>
                </c:pt>
                <c:pt idx="776">
                  <c:v>42844.791064814817</c:v>
                </c:pt>
                <c:pt idx="777">
                  <c:v>42844.798009259262</c:v>
                </c:pt>
                <c:pt idx="778">
                  <c:v>42844.8049537037</c:v>
                </c:pt>
                <c:pt idx="779">
                  <c:v>42844.811898148146</c:v>
                </c:pt>
                <c:pt idx="780">
                  <c:v>42844.818842592591</c:v>
                </c:pt>
                <c:pt idx="781">
                  <c:v>42844.825787037036</c:v>
                </c:pt>
                <c:pt idx="782">
                  <c:v>42844.832731481481</c:v>
                </c:pt>
                <c:pt idx="783">
                  <c:v>42844.839675925927</c:v>
                </c:pt>
                <c:pt idx="784">
                  <c:v>42844.846620370372</c:v>
                </c:pt>
                <c:pt idx="785">
                  <c:v>42844.853564814817</c:v>
                </c:pt>
                <c:pt idx="786">
                  <c:v>42844.860509259262</c:v>
                </c:pt>
                <c:pt idx="787">
                  <c:v>42844.8674537037</c:v>
                </c:pt>
                <c:pt idx="788">
                  <c:v>42844.874398148146</c:v>
                </c:pt>
                <c:pt idx="789">
                  <c:v>42844.881342592591</c:v>
                </c:pt>
                <c:pt idx="790">
                  <c:v>42844.888287037036</c:v>
                </c:pt>
                <c:pt idx="791">
                  <c:v>42844.895231481481</c:v>
                </c:pt>
                <c:pt idx="792">
                  <c:v>42844.902175925927</c:v>
                </c:pt>
                <c:pt idx="793">
                  <c:v>42844.909120370372</c:v>
                </c:pt>
                <c:pt idx="794">
                  <c:v>42844.916064814817</c:v>
                </c:pt>
                <c:pt idx="795">
                  <c:v>42844.923009259262</c:v>
                </c:pt>
                <c:pt idx="796">
                  <c:v>42844.9299537037</c:v>
                </c:pt>
                <c:pt idx="797">
                  <c:v>42844.936898148146</c:v>
                </c:pt>
                <c:pt idx="798">
                  <c:v>42844.943842592591</c:v>
                </c:pt>
                <c:pt idx="799">
                  <c:v>42844.950787037036</c:v>
                </c:pt>
                <c:pt idx="800">
                  <c:v>42844.957731481481</c:v>
                </c:pt>
                <c:pt idx="801">
                  <c:v>42844.964675925927</c:v>
                </c:pt>
                <c:pt idx="802">
                  <c:v>42844.971620370372</c:v>
                </c:pt>
                <c:pt idx="803">
                  <c:v>42844.978564814817</c:v>
                </c:pt>
                <c:pt idx="804">
                  <c:v>42844.985509259262</c:v>
                </c:pt>
                <c:pt idx="805">
                  <c:v>42844.9924537037</c:v>
                </c:pt>
                <c:pt idx="806">
                  <c:v>42844.999398148146</c:v>
                </c:pt>
                <c:pt idx="807">
                  <c:v>42845.006342592591</c:v>
                </c:pt>
                <c:pt idx="808">
                  <c:v>42845.013287037036</c:v>
                </c:pt>
                <c:pt idx="809">
                  <c:v>42845.020231481481</c:v>
                </c:pt>
                <c:pt idx="810">
                  <c:v>42845.027175925927</c:v>
                </c:pt>
                <c:pt idx="811">
                  <c:v>42845.034120370372</c:v>
                </c:pt>
                <c:pt idx="812">
                  <c:v>42845.041064814817</c:v>
                </c:pt>
                <c:pt idx="813">
                  <c:v>42845.048009259262</c:v>
                </c:pt>
                <c:pt idx="814">
                  <c:v>42845.0549537037</c:v>
                </c:pt>
                <c:pt idx="815">
                  <c:v>42845.061898148146</c:v>
                </c:pt>
                <c:pt idx="816">
                  <c:v>42845.068842592591</c:v>
                </c:pt>
                <c:pt idx="817">
                  <c:v>42845.075787037036</c:v>
                </c:pt>
                <c:pt idx="818">
                  <c:v>42845.082731481481</c:v>
                </c:pt>
                <c:pt idx="819">
                  <c:v>42845.089675925927</c:v>
                </c:pt>
                <c:pt idx="820">
                  <c:v>42845.096620370372</c:v>
                </c:pt>
                <c:pt idx="821">
                  <c:v>42845.103564814817</c:v>
                </c:pt>
                <c:pt idx="822">
                  <c:v>42845.110509259262</c:v>
                </c:pt>
                <c:pt idx="823">
                  <c:v>42845.1174537037</c:v>
                </c:pt>
                <c:pt idx="824">
                  <c:v>42845.124398148146</c:v>
                </c:pt>
                <c:pt idx="825">
                  <c:v>42845.131342592591</c:v>
                </c:pt>
                <c:pt idx="826">
                  <c:v>42845.138287037036</c:v>
                </c:pt>
                <c:pt idx="827">
                  <c:v>42845.145231481481</c:v>
                </c:pt>
                <c:pt idx="828">
                  <c:v>42845.152175925927</c:v>
                </c:pt>
                <c:pt idx="829">
                  <c:v>42845.159120370372</c:v>
                </c:pt>
                <c:pt idx="830">
                  <c:v>42845.166064814817</c:v>
                </c:pt>
                <c:pt idx="831">
                  <c:v>42845.173009259262</c:v>
                </c:pt>
                <c:pt idx="832">
                  <c:v>42845.1799537037</c:v>
                </c:pt>
                <c:pt idx="833">
                  <c:v>42845.186898148146</c:v>
                </c:pt>
                <c:pt idx="834">
                  <c:v>42845.193842592591</c:v>
                </c:pt>
                <c:pt idx="835">
                  <c:v>42845.200787037036</c:v>
                </c:pt>
                <c:pt idx="836">
                  <c:v>42845.207731481481</c:v>
                </c:pt>
                <c:pt idx="837">
                  <c:v>42845.214675925927</c:v>
                </c:pt>
                <c:pt idx="838">
                  <c:v>42845.221620370372</c:v>
                </c:pt>
                <c:pt idx="839">
                  <c:v>42845.228564814817</c:v>
                </c:pt>
                <c:pt idx="840">
                  <c:v>42845.235509259262</c:v>
                </c:pt>
                <c:pt idx="841">
                  <c:v>42845.2424537037</c:v>
                </c:pt>
                <c:pt idx="842">
                  <c:v>42845.249398148146</c:v>
                </c:pt>
                <c:pt idx="843">
                  <c:v>42845.256342592591</c:v>
                </c:pt>
                <c:pt idx="844">
                  <c:v>42845.263287037036</c:v>
                </c:pt>
                <c:pt idx="845">
                  <c:v>42845.270231481481</c:v>
                </c:pt>
                <c:pt idx="846">
                  <c:v>42845.277175925927</c:v>
                </c:pt>
                <c:pt idx="847">
                  <c:v>42845.284120370372</c:v>
                </c:pt>
                <c:pt idx="848">
                  <c:v>42845.291064814817</c:v>
                </c:pt>
                <c:pt idx="849">
                  <c:v>42845.298009259262</c:v>
                </c:pt>
                <c:pt idx="850">
                  <c:v>42845.3049537037</c:v>
                </c:pt>
                <c:pt idx="851">
                  <c:v>42845.311898148146</c:v>
                </c:pt>
                <c:pt idx="852">
                  <c:v>42845.318842592591</c:v>
                </c:pt>
                <c:pt idx="853">
                  <c:v>42845.325787037036</c:v>
                </c:pt>
                <c:pt idx="854">
                  <c:v>42845.332731481481</c:v>
                </c:pt>
                <c:pt idx="855">
                  <c:v>42845.339675925927</c:v>
                </c:pt>
                <c:pt idx="856">
                  <c:v>42845.346620370372</c:v>
                </c:pt>
                <c:pt idx="857">
                  <c:v>42845.353564814817</c:v>
                </c:pt>
                <c:pt idx="858">
                  <c:v>42845.360509259262</c:v>
                </c:pt>
                <c:pt idx="859">
                  <c:v>42845.3674537037</c:v>
                </c:pt>
                <c:pt idx="860">
                  <c:v>42845.374398148146</c:v>
                </c:pt>
                <c:pt idx="861">
                  <c:v>42845.381342592591</c:v>
                </c:pt>
                <c:pt idx="862">
                  <c:v>42845.388287037036</c:v>
                </c:pt>
                <c:pt idx="863">
                  <c:v>42845.395231481481</c:v>
                </c:pt>
                <c:pt idx="864">
                  <c:v>42845.402175925927</c:v>
                </c:pt>
                <c:pt idx="865">
                  <c:v>42845.409120370372</c:v>
                </c:pt>
                <c:pt idx="866">
                  <c:v>42845.416064814817</c:v>
                </c:pt>
                <c:pt idx="867">
                  <c:v>42845.423009259262</c:v>
                </c:pt>
                <c:pt idx="868">
                  <c:v>42845.4299537037</c:v>
                </c:pt>
                <c:pt idx="869">
                  <c:v>42845.436898148146</c:v>
                </c:pt>
                <c:pt idx="870">
                  <c:v>42845.443842592591</c:v>
                </c:pt>
                <c:pt idx="871">
                  <c:v>42845.450787037036</c:v>
                </c:pt>
                <c:pt idx="872">
                  <c:v>42845.457731481481</c:v>
                </c:pt>
                <c:pt idx="873">
                  <c:v>42845.464675925927</c:v>
                </c:pt>
                <c:pt idx="874">
                  <c:v>42845.471620370372</c:v>
                </c:pt>
                <c:pt idx="875">
                  <c:v>42845.478564814817</c:v>
                </c:pt>
                <c:pt idx="876">
                  <c:v>42845.485509259262</c:v>
                </c:pt>
                <c:pt idx="877">
                  <c:v>42845.4924537037</c:v>
                </c:pt>
                <c:pt idx="878">
                  <c:v>42845.499398148146</c:v>
                </c:pt>
                <c:pt idx="879">
                  <c:v>42845.506342592591</c:v>
                </c:pt>
                <c:pt idx="880">
                  <c:v>42845.513287037036</c:v>
                </c:pt>
                <c:pt idx="881">
                  <c:v>42845.520231481481</c:v>
                </c:pt>
                <c:pt idx="882">
                  <c:v>42845.527175925927</c:v>
                </c:pt>
                <c:pt idx="883">
                  <c:v>42845.534120370372</c:v>
                </c:pt>
                <c:pt idx="884">
                  <c:v>42845.541064814817</c:v>
                </c:pt>
                <c:pt idx="885">
                  <c:v>42845.548009259262</c:v>
                </c:pt>
                <c:pt idx="886">
                  <c:v>42845.5549537037</c:v>
                </c:pt>
                <c:pt idx="887">
                  <c:v>42845.561898148146</c:v>
                </c:pt>
                <c:pt idx="888">
                  <c:v>42845.568842592591</c:v>
                </c:pt>
                <c:pt idx="889">
                  <c:v>42845.575787037036</c:v>
                </c:pt>
                <c:pt idx="890">
                  <c:v>42845.582731481481</c:v>
                </c:pt>
                <c:pt idx="891">
                  <c:v>42845.589675925927</c:v>
                </c:pt>
                <c:pt idx="892">
                  <c:v>42845.596620370372</c:v>
                </c:pt>
                <c:pt idx="893">
                  <c:v>42845.603564814817</c:v>
                </c:pt>
                <c:pt idx="894">
                  <c:v>42845.610509259262</c:v>
                </c:pt>
                <c:pt idx="895">
                  <c:v>42845.6174537037</c:v>
                </c:pt>
                <c:pt idx="896">
                  <c:v>42845.624398148146</c:v>
                </c:pt>
                <c:pt idx="897">
                  <c:v>42845.631342592591</c:v>
                </c:pt>
                <c:pt idx="898">
                  <c:v>42845.638287037036</c:v>
                </c:pt>
                <c:pt idx="899">
                  <c:v>42845.645231481481</c:v>
                </c:pt>
                <c:pt idx="900">
                  <c:v>42845.652175925927</c:v>
                </c:pt>
                <c:pt idx="901">
                  <c:v>42845.659120370372</c:v>
                </c:pt>
                <c:pt idx="902">
                  <c:v>42845.666064814817</c:v>
                </c:pt>
                <c:pt idx="903">
                  <c:v>42845.673009259262</c:v>
                </c:pt>
                <c:pt idx="904">
                  <c:v>42845.6799537037</c:v>
                </c:pt>
                <c:pt idx="905">
                  <c:v>42845.686898148146</c:v>
                </c:pt>
                <c:pt idx="906">
                  <c:v>42845.693842592591</c:v>
                </c:pt>
                <c:pt idx="907">
                  <c:v>42845.700787037036</c:v>
                </c:pt>
                <c:pt idx="908">
                  <c:v>42845.707731481481</c:v>
                </c:pt>
                <c:pt idx="909">
                  <c:v>42845.714675925927</c:v>
                </c:pt>
                <c:pt idx="910">
                  <c:v>42845.721620370372</c:v>
                </c:pt>
                <c:pt idx="911">
                  <c:v>42845.728564814817</c:v>
                </c:pt>
                <c:pt idx="912">
                  <c:v>42845.735509259262</c:v>
                </c:pt>
                <c:pt idx="913">
                  <c:v>42845.7424537037</c:v>
                </c:pt>
                <c:pt idx="914">
                  <c:v>42845.749398148146</c:v>
                </c:pt>
                <c:pt idx="915">
                  <c:v>42845.756342592591</c:v>
                </c:pt>
                <c:pt idx="916">
                  <c:v>42845.763287037036</c:v>
                </c:pt>
                <c:pt idx="917">
                  <c:v>42845.770231481481</c:v>
                </c:pt>
                <c:pt idx="918">
                  <c:v>42845.777175925927</c:v>
                </c:pt>
                <c:pt idx="919">
                  <c:v>42845.784120370372</c:v>
                </c:pt>
                <c:pt idx="920">
                  <c:v>42845.791064814817</c:v>
                </c:pt>
                <c:pt idx="921">
                  <c:v>42845.798009259262</c:v>
                </c:pt>
                <c:pt idx="922">
                  <c:v>42845.8049537037</c:v>
                </c:pt>
                <c:pt idx="923">
                  <c:v>42845.811898148146</c:v>
                </c:pt>
                <c:pt idx="924">
                  <c:v>42845.818842592591</c:v>
                </c:pt>
                <c:pt idx="925">
                  <c:v>42845.825787037036</c:v>
                </c:pt>
                <c:pt idx="926">
                  <c:v>42845.832731481481</c:v>
                </c:pt>
                <c:pt idx="927">
                  <c:v>42845.839675925927</c:v>
                </c:pt>
                <c:pt idx="928">
                  <c:v>42845.846620370372</c:v>
                </c:pt>
                <c:pt idx="929">
                  <c:v>42845.853564814817</c:v>
                </c:pt>
                <c:pt idx="930">
                  <c:v>42845.860509259262</c:v>
                </c:pt>
                <c:pt idx="931">
                  <c:v>42845.8674537037</c:v>
                </c:pt>
                <c:pt idx="932">
                  <c:v>42845.874398148146</c:v>
                </c:pt>
                <c:pt idx="933">
                  <c:v>42845.881342592591</c:v>
                </c:pt>
                <c:pt idx="934">
                  <c:v>42845.888287037036</c:v>
                </c:pt>
                <c:pt idx="935">
                  <c:v>42845.895231481481</c:v>
                </c:pt>
                <c:pt idx="936">
                  <c:v>42845.902175925927</c:v>
                </c:pt>
                <c:pt idx="937">
                  <c:v>42845.909120370372</c:v>
                </c:pt>
                <c:pt idx="938">
                  <c:v>42845.916064814817</c:v>
                </c:pt>
                <c:pt idx="939">
                  <c:v>42845.923009259262</c:v>
                </c:pt>
                <c:pt idx="940">
                  <c:v>42845.9299537037</c:v>
                </c:pt>
                <c:pt idx="941">
                  <c:v>42845.936898148146</c:v>
                </c:pt>
                <c:pt idx="942">
                  <c:v>42845.943842592591</c:v>
                </c:pt>
                <c:pt idx="943">
                  <c:v>42845.950787037036</c:v>
                </c:pt>
                <c:pt idx="944">
                  <c:v>42845.957731481481</c:v>
                </c:pt>
                <c:pt idx="945">
                  <c:v>42845.964675925927</c:v>
                </c:pt>
                <c:pt idx="946">
                  <c:v>42845.971620370372</c:v>
                </c:pt>
                <c:pt idx="947">
                  <c:v>42845.978564814817</c:v>
                </c:pt>
                <c:pt idx="948">
                  <c:v>42845.985509259262</c:v>
                </c:pt>
                <c:pt idx="949">
                  <c:v>42845.9924537037</c:v>
                </c:pt>
                <c:pt idx="950">
                  <c:v>42845.999398148146</c:v>
                </c:pt>
                <c:pt idx="951">
                  <c:v>42846.006342592591</c:v>
                </c:pt>
                <c:pt idx="952">
                  <c:v>42846.013287037036</c:v>
                </c:pt>
                <c:pt idx="953">
                  <c:v>42846.020231481481</c:v>
                </c:pt>
                <c:pt idx="954">
                  <c:v>42846.027175925927</c:v>
                </c:pt>
                <c:pt idx="955">
                  <c:v>42846.034120370372</c:v>
                </c:pt>
                <c:pt idx="956">
                  <c:v>42846.041064814817</c:v>
                </c:pt>
                <c:pt idx="957">
                  <c:v>42846.048009259262</c:v>
                </c:pt>
                <c:pt idx="958">
                  <c:v>42846.0549537037</c:v>
                </c:pt>
                <c:pt idx="959">
                  <c:v>42846.061898148146</c:v>
                </c:pt>
                <c:pt idx="960">
                  <c:v>42846.068842592591</c:v>
                </c:pt>
                <c:pt idx="961">
                  <c:v>42846.075787037036</c:v>
                </c:pt>
                <c:pt idx="962">
                  <c:v>42846.082731481481</c:v>
                </c:pt>
                <c:pt idx="963">
                  <c:v>42846.089675925927</c:v>
                </c:pt>
                <c:pt idx="964">
                  <c:v>42846.096620370372</c:v>
                </c:pt>
                <c:pt idx="965">
                  <c:v>42846.103564814817</c:v>
                </c:pt>
                <c:pt idx="966">
                  <c:v>42846.110509259262</c:v>
                </c:pt>
                <c:pt idx="967">
                  <c:v>42846.1174537037</c:v>
                </c:pt>
                <c:pt idx="968">
                  <c:v>42846.124398148146</c:v>
                </c:pt>
                <c:pt idx="969">
                  <c:v>42846.131342592591</c:v>
                </c:pt>
                <c:pt idx="970">
                  <c:v>42846.138287037036</c:v>
                </c:pt>
                <c:pt idx="971">
                  <c:v>42846.145231481481</c:v>
                </c:pt>
                <c:pt idx="972">
                  <c:v>42846.152175925927</c:v>
                </c:pt>
                <c:pt idx="973">
                  <c:v>42846.159120370372</c:v>
                </c:pt>
                <c:pt idx="974">
                  <c:v>42846.166064814817</c:v>
                </c:pt>
                <c:pt idx="975">
                  <c:v>42846.173009259262</c:v>
                </c:pt>
                <c:pt idx="976">
                  <c:v>42846.1799537037</c:v>
                </c:pt>
                <c:pt idx="977">
                  <c:v>42846.186898148146</c:v>
                </c:pt>
                <c:pt idx="978">
                  <c:v>42846.193842592591</c:v>
                </c:pt>
                <c:pt idx="979">
                  <c:v>42846.200787037036</c:v>
                </c:pt>
                <c:pt idx="980">
                  <c:v>42846.207731481481</c:v>
                </c:pt>
                <c:pt idx="981">
                  <c:v>42846.214675925927</c:v>
                </c:pt>
                <c:pt idx="982">
                  <c:v>42846.221620370372</c:v>
                </c:pt>
                <c:pt idx="983">
                  <c:v>42846.228564814817</c:v>
                </c:pt>
                <c:pt idx="984">
                  <c:v>42846.235509259262</c:v>
                </c:pt>
                <c:pt idx="985">
                  <c:v>42846.2424537037</c:v>
                </c:pt>
                <c:pt idx="986">
                  <c:v>42846.249398148146</c:v>
                </c:pt>
                <c:pt idx="987">
                  <c:v>42846.256342592591</c:v>
                </c:pt>
                <c:pt idx="988">
                  <c:v>42846.263287037036</c:v>
                </c:pt>
                <c:pt idx="989">
                  <c:v>42846.270231481481</c:v>
                </c:pt>
                <c:pt idx="990">
                  <c:v>42846.277175925927</c:v>
                </c:pt>
                <c:pt idx="991">
                  <c:v>42846.284120370372</c:v>
                </c:pt>
                <c:pt idx="992">
                  <c:v>42846.291064814817</c:v>
                </c:pt>
                <c:pt idx="993">
                  <c:v>42846.298009259262</c:v>
                </c:pt>
                <c:pt idx="994">
                  <c:v>42846.3049537037</c:v>
                </c:pt>
                <c:pt idx="995">
                  <c:v>42846.311898148146</c:v>
                </c:pt>
                <c:pt idx="996">
                  <c:v>42846.318842592591</c:v>
                </c:pt>
                <c:pt idx="997">
                  <c:v>42846.325787037036</c:v>
                </c:pt>
                <c:pt idx="998">
                  <c:v>42846.332731481481</c:v>
                </c:pt>
                <c:pt idx="999">
                  <c:v>42846.339675925927</c:v>
                </c:pt>
                <c:pt idx="1000">
                  <c:v>42846.346620370372</c:v>
                </c:pt>
                <c:pt idx="1001">
                  <c:v>42846.353564814817</c:v>
                </c:pt>
                <c:pt idx="1002">
                  <c:v>42846.360509259262</c:v>
                </c:pt>
                <c:pt idx="1003">
                  <c:v>42846.3674537037</c:v>
                </c:pt>
                <c:pt idx="1004">
                  <c:v>42846.374398148146</c:v>
                </c:pt>
                <c:pt idx="1005">
                  <c:v>42846.381342592591</c:v>
                </c:pt>
                <c:pt idx="1006">
                  <c:v>42846.388287037036</c:v>
                </c:pt>
                <c:pt idx="1007">
                  <c:v>42846.395231481481</c:v>
                </c:pt>
              </c:numCache>
            </c:numRef>
          </c:xVal>
          <c:yVal>
            <c:numRef>
              <c:f>'Sheet1 (2)'!$D$4:$D$1011</c:f>
              <c:numCache>
                <c:formatCode>General</c:formatCode>
                <c:ptCount val="1008"/>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pt idx="364">
                  <c:v>1</c:v>
                </c:pt>
                <c:pt idx="365">
                  <c:v>1</c:v>
                </c:pt>
                <c:pt idx="366">
                  <c:v>1</c:v>
                </c:pt>
                <c:pt idx="367">
                  <c:v>1</c:v>
                </c:pt>
                <c:pt idx="368">
                  <c:v>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1</c:v>
                </c:pt>
                <c:pt idx="392">
                  <c:v>1</c:v>
                </c:pt>
                <c:pt idx="393">
                  <c:v>1</c:v>
                </c:pt>
                <c:pt idx="394">
                  <c:v>1</c:v>
                </c:pt>
                <c:pt idx="395">
                  <c:v>1</c:v>
                </c:pt>
                <c:pt idx="396">
                  <c:v>1</c:v>
                </c:pt>
                <c:pt idx="397">
                  <c:v>1</c:v>
                </c:pt>
                <c:pt idx="398">
                  <c:v>1</c:v>
                </c:pt>
                <c:pt idx="399">
                  <c:v>1</c:v>
                </c:pt>
                <c:pt idx="400">
                  <c:v>1</c:v>
                </c:pt>
                <c:pt idx="401">
                  <c:v>1</c:v>
                </c:pt>
                <c:pt idx="402">
                  <c:v>1</c:v>
                </c:pt>
                <c:pt idx="403">
                  <c:v>1</c:v>
                </c:pt>
                <c:pt idx="404">
                  <c:v>1</c:v>
                </c:pt>
                <c:pt idx="405">
                  <c:v>1</c:v>
                </c:pt>
                <c:pt idx="406">
                  <c:v>1</c:v>
                </c:pt>
                <c:pt idx="407">
                  <c:v>1</c:v>
                </c:pt>
                <c:pt idx="408">
                  <c:v>1</c:v>
                </c:pt>
                <c:pt idx="409">
                  <c:v>1</c:v>
                </c:pt>
                <c:pt idx="410">
                  <c:v>1</c:v>
                </c:pt>
                <c:pt idx="411">
                  <c:v>1</c:v>
                </c:pt>
                <c:pt idx="412">
                  <c:v>1</c:v>
                </c:pt>
                <c:pt idx="413">
                  <c:v>1</c:v>
                </c:pt>
                <c:pt idx="414">
                  <c:v>1</c:v>
                </c:pt>
                <c:pt idx="415">
                  <c:v>1</c:v>
                </c:pt>
                <c:pt idx="416">
                  <c:v>1</c:v>
                </c:pt>
                <c:pt idx="417">
                  <c:v>1</c:v>
                </c:pt>
                <c:pt idx="418">
                  <c:v>1</c:v>
                </c:pt>
                <c:pt idx="419">
                  <c:v>1</c:v>
                </c:pt>
                <c:pt idx="420">
                  <c:v>1</c:v>
                </c:pt>
                <c:pt idx="421">
                  <c:v>1</c:v>
                </c:pt>
                <c:pt idx="422">
                  <c:v>1</c:v>
                </c:pt>
                <c:pt idx="423">
                  <c:v>1</c:v>
                </c:pt>
                <c:pt idx="424">
                  <c:v>1</c:v>
                </c:pt>
                <c:pt idx="425">
                  <c:v>1</c:v>
                </c:pt>
                <c:pt idx="426">
                  <c:v>1</c:v>
                </c:pt>
                <c:pt idx="427">
                  <c:v>1</c:v>
                </c:pt>
                <c:pt idx="428">
                  <c:v>1</c:v>
                </c:pt>
                <c:pt idx="429">
                  <c:v>1</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1</c:v>
                </c:pt>
                <c:pt idx="446">
                  <c:v>1</c:v>
                </c:pt>
                <c:pt idx="447">
                  <c:v>1</c:v>
                </c:pt>
                <c:pt idx="448">
                  <c:v>1</c:v>
                </c:pt>
                <c:pt idx="449">
                  <c:v>1</c:v>
                </c:pt>
                <c:pt idx="450">
                  <c:v>1</c:v>
                </c:pt>
                <c:pt idx="451">
                  <c:v>1</c:v>
                </c:pt>
                <c:pt idx="452">
                  <c:v>1</c:v>
                </c:pt>
                <c:pt idx="453">
                  <c:v>1</c:v>
                </c:pt>
                <c:pt idx="454">
                  <c:v>1</c:v>
                </c:pt>
                <c:pt idx="455">
                  <c:v>1</c:v>
                </c:pt>
                <c:pt idx="456">
                  <c:v>1</c:v>
                </c:pt>
                <c:pt idx="457">
                  <c:v>1</c:v>
                </c:pt>
                <c:pt idx="458">
                  <c:v>1</c:v>
                </c:pt>
                <c:pt idx="459">
                  <c:v>1</c:v>
                </c:pt>
                <c:pt idx="460">
                  <c:v>1</c:v>
                </c:pt>
                <c:pt idx="461">
                  <c:v>1</c:v>
                </c:pt>
                <c:pt idx="462">
                  <c:v>1</c:v>
                </c:pt>
                <c:pt idx="463">
                  <c:v>1</c:v>
                </c:pt>
                <c:pt idx="464">
                  <c:v>1</c:v>
                </c:pt>
                <c:pt idx="465">
                  <c:v>1</c:v>
                </c:pt>
                <c:pt idx="466">
                  <c:v>1</c:v>
                </c:pt>
                <c:pt idx="467">
                  <c:v>1</c:v>
                </c:pt>
                <c:pt idx="468">
                  <c:v>1</c:v>
                </c:pt>
                <c:pt idx="469">
                  <c:v>1</c:v>
                </c:pt>
                <c:pt idx="470">
                  <c:v>1</c:v>
                </c:pt>
                <c:pt idx="471">
                  <c:v>1</c:v>
                </c:pt>
                <c:pt idx="472">
                  <c:v>1</c:v>
                </c:pt>
                <c:pt idx="473">
                  <c:v>1</c:v>
                </c:pt>
                <c:pt idx="474">
                  <c:v>1</c:v>
                </c:pt>
                <c:pt idx="475">
                  <c:v>1</c:v>
                </c:pt>
                <c:pt idx="476">
                  <c:v>1</c:v>
                </c:pt>
                <c:pt idx="477">
                  <c:v>1</c:v>
                </c:pt>
                <c:pt idx="478">
                  <c:v>1</c:v>
                </c:pt>
                <c:pt idx="479">
                  <c:v>1</c:v>
                </c:pt>
                <c:pt idx="480">
                  <c:v>1</c:v>
                </c:pt>
                <c:pt idx="481">
                  <c:v>1</c:v>
                </c:pt>
                <c:pt idx="482">
                  <c:v>1</c:v>
                </c:pt>
                <c:pt idx="483">
                  <c:v>1</c:v>
                </c:pt>
                <c:pt idx="484">
                  <c:v>1</c:v>
                </c:pt>
                <c:pt idx="485">
                  <c:v>1</c:v>
                </c:pt>
                <c:pt idx="486">
                  <c:v>1</c:v>
                </c:pt>
                <c:pt idx="487">
                  <c:v>1</c:v>
                </c:pt>
                <c:pt idx="488">
                  <c:v>1</c:v>
                </c:pt>
                <c:pt idx="489">
                  <c:v>1</c:v>
                </c:pt>
                <c:pt idx="490">
                  <c:v>1</c:v>
                </c:pt>
                <c:pt idx="491">
                  <c:v>1</c:v>
                </c:pt>
                <c:pt idx="492">
                  <c:v>1</c:v>
                </c:pt>
                <c:pt idx="493">
                  <c:v>1</c:v>
                </c:pt>
                <c:pt idx="494">
                  <c:v>1</c:v>
                </c:pt>
                <c:pt idx="495">
                  <c:v>1</c:v>
                </c:pt>
                <c:pt idx="496">
                  <c:v>1</c:v>
                </c:pt>
                <c:pt idx="497">
                  <c:v>1</c:v>
                </c:pt>
                <c:pt idx="498">
                  <c:v>1</c:v>
                </c:pt>
                <c:pt idx="499">
                  <c:v>1</c:v>
                </c:pt>
                <c:pt idx="500">
                  <c:v>1</c:v>
                </c:pt>
                <c:pt idx="501">
                  <c:v>1</c:v>
                </c:pt>
                <c:pt idx="502">
                  <c:v>1</c:v>
                </c:pt>
                <c:pt idx="503">
                  <c:v>1</c:v>
                </c:pt>
                <c:pt idx="504">
                  <c:v>1</c:v>
                </c:pt>
                <c:pt idx="505">
                  <c:v>1</c:v>
                </c:pt>
                <c:pt idx="506">
                  <c:v>1</c:v>
                </c:pt>
                <c:pt idx="507">
                  <c:v>1</c:v>
                </c:pt>
                <c:pt idx="508">
                  <c:v>1</c:v>
                </c:pt>
                <c:pt idx="509">
                  <c:v>1</c:v>
                </c:pt>
                <c:pt idx="510">
                  <c:v>1</c:v>
                </c:pt>
                <c:pt idx="511">
                  <c:v>1</c:v>
                </c:pt>
                <c:pt idx="512">
                  <c:v>1</c:v>
                </c:pt>
                <c:pt idx="513">
                  <c:v>1</c:v>
                </c:pt>
                <c:pt idx="514">
                  <c:v>1</c:v>
                </c:pt>
                <c:pt idx="515">
                  <c:v>1</c:v>
                </c:pt>
                <c:pt idx="516">
                  <c:v>1</c:v>
                </c:pt>
                <c:pt idx="517">
                  <c:v>1</c:v>
                </c:pt>
                <c:pt idx="518">
                  <c:v>1</c:v>
                </c:pt>
                <c:pt idx="519">
                  <c:v>1</c:v>
                </c:pt>
                <c:pt idx="520">
                  <c:v>1</c:v>
                </c:pt>
                <c:pt idx="521">
                  <c:v>1</c:v>
                </c:pt>
                <c:pt idx="522">
                  <c:v>1</c:v>
                </c:pt>
                <c:pt idx="523">
                  <c:v>1</c:v>
                </c:pt>
                <c:pt idx="524">
                  <c:v>1</c:v>
                </c:pt>
                <c:pt idx="525">
                  <c:v>1</c:v>
                </c:pt>
                <c:pt idx="526">
                  <c:v>1</c:v>
                </c:pt>
                <c:pt idx="527">
                  <c:v>1</c:v>
                </c:pt>
                <c:pt idx="528">
                  <c:v>1</c:v>
                </c:pt>
                <c:pt idx="529">
                  <c:v>1</c:v>
                </c:pt>
                <c:pt idx="530">
                  <c:v>1</c:v>
                </c:pt>
                <c:pt idx="531">
                  <c:v>1</c:v>
                </c:pt>
                <c:pt idx="532">
                  <c:v>1</c:v>
                </c:pt>
                <c:pt idx="533">
                  <c:v>1</c:v>
                </c:pt>
                <c:pt idx="534">
                  <c:v>1</c:v>
                </c:pt>
                <c:pt idx="535">
                  <c:v>1</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c:v>
                </c:pt>
                <c:pt idx="550">
                  <c:v>1</c:v>
                </c:pt>
                <c:pt idx="551">
                  <c:v>1</c:v>
                </c:pt>
                <c:pt idx="552">
                  <c:v>1</c:v>
                </c:pt>
                <c:pt idx="553">
                  <c:v>1</c:v>
                </c:pt>
                <c:pt idx="554">
                  <c:v>1</c:v>
                </c:pt>
                <c:pt idx="555">
                  <c:v>1</c:v>
                </c:pt>
                <c:pt idx="556">
                  <c:v>1</c:v>
                </c:pt>
                <c:pt idx="557">
                  <c:v>1</c:v>
                </c:pt>
                <c:pt idx="558">
                  <c:v>1</c:v>
                </c:pt>
                <c:pt idx="559">
                  <c:v>1</c:v>
                </c:pt>
                <c:pt idx="560">
                  <c:v>1</c:v>
                </c:pt>
                <c:pt idx="561">
                  <c:v>1</c:v>
                </c:pt>
                <c:pt idx="562">
                  <c:v>1</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1</c:v>
                </c:pt>
                <c:pt idx="587">
                  <c:v>1</c:v>
                </c:pt>
                <c:pt idx="588">
                  <c:v>1</c:v>
                </c:pt>
                <c:pt idx="589">
                  <c:v>1</c:v>
                </c:pt>
                <c:pt idx="590">
                  <c:v>1</c:v>
                </c:pt>
                <c:pt idx="591">
                  <c:v>1</c:v>
                </c:pt>
                <c:pt idx="592">
                  <c:v>1</c:v>
                </c:pt>
                <c:pt idx="593">
                  <c:v>1</c:v>
                </c:pt>
                <c:pt idx="594">
                  <c:v>1</c:v>
                </c:pt>
                <c:pt idx="595">
                  <c:v>1</c:v>
                </c:pt>
                <c:pt idx="596">
                  <c:v>1</c:v>
                </c:pt>
                <c:pt idx="597">
                  <c:v>1</c:v>
                </c:pt>
                <c:pt idx="598">
                  <c:v>1</c:v>
                </c:pt>
                <c:pt idx="599">
                  <c:v>1</c:v>
                </c:pt>
                <c:pt idx="600">
                  <c:v>1</c:v>
                </c:pt>
                <c:pt idx="601">
                  <c:v>1</c:v>
                </c:pt>
                <c:pt idx="602">
                  <c:v>1</c:v>
                </c:pt>
                <c:pt idx="603">
                  <c:v>1</c:v>
                </c:pt>
                <c:pt idx="604">
                  <c:v>1</c:v>
                </c:pt>
                <c:pt idx="605">
                  <c:v>1</c:v>
                </c:pt>
                <c:pt idx="606">
                  <c:v>1</c:v>
                </c:pt>
                <c:pt idx="607">
                  <c:v>1</c:v>
                </c:pt>
                <c:pt idx="608">
                  <c:v>1</c:v>
                </c:pt>
                <c:pt idx="609">
                  <c:v>1</c:v>
                </c:pt>
                <c:pt idx="610">
                  <c:v>1</c:v>
                </c:pt>
                <c:pt idx="611">
                  <c:v>1</c:v>
                </c:pt>
                <c:pt idx="612">
                  <c:v>1</c:v>
                </c:pt>
                <c:pt idx="613">
                  <c:v>1</c:v>
                </c:pt>
                <c:pt idx="614">
                  <c:v>1</c:v>
                </c:pt>
                <c:pt idx="615">
                  <c:v>1</c:v>
                </c:pt>
                <c:pt idx="616">
                  <c:v>1</c:v>
                </c:pt>
                <c:pt idx="617">
                  <c:v>1</c:v>
                </c:pt>
                <c:pt idx="618">
                  <c:v>1</c:v>
                </c:pt>
                <c:pt idx="619">
                  <c:v>1</c:v>
                </c:pt>
                <c:pt idx="620">
                  <c:v>1</c:v>
                </c:pt>
                <c:pt idx="621">
                  <c:v>1</c:v>
                </c:pt>
                <c:pt idx="622">
                  <c:v>1</c:v>
                </c:pt>
                <c:pt idx="623">
                  <c:v>1</c:v>
                </c:pt>
                <c:pt idx="624">
                  <c:v>1</c:v>
                </c:pt>
                <c:pt idx="625">
                  <c:v>1</c:v>
                </c:pt>
                <c:pt idx="626">
                  <c:v>1</c:v>
                </c:pt>
                <c:pt idx="627">
                  <c:v>1</c:v>
                </c:pt>
                <c:pt idx="628">
                  <c:v>1</c:v>
                </c:pt>
                <c:pt idx="629">
                  <c:v>1</c:v>
                </c:pt>
                <c:pt idx="630">
                  <c:v>1</c:v>
                </c:pt>
                <c:pt idx="631">
                  <c:v>1</c:v>
                </c:pt>
                <c:pt idx="632">
                  <c:v>1</c:v>
                </c:pt>
                <c:pt idx="633">
                  <c:v>1</c:v>
                </c:pt>
                <c:pt idx="634">
                  <c:v>1</c:v>
                </c:pt>
                <c:pt idx="635">
                  <c:v>1</c:v>
                </c:pt>
                <c:pt idx="636">
                  <c:v>1</c:v>
                </c:pt>
                <c:pt idx="637">
                  <c:v>1</c:v>
                </c:pt>
                <c:pt idx="638">
                  <c:v>1</c:v>
                </c:pt>
                <c:pt idx="639">
                  <c:v>1</c:v>
                </c:pt>
                <c:pt idx="640">
                  <c:v>1</c:v>
                </c:pt>
                <c:pt idx="641">
                  <c:v>1</c:v>
                </c:pt>
                <c:pt idx="642">
                  <c:v>1</c:v>
                </c:pt>
                <c:pt idx="643">
                  <c:v>1</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c:v>
                </c:pt>
                <c:pt idx="659">
                  <c:v>1</c:v>
                </c:pt>
                <c:pt idx="660">
                  <c:v>1</c:v>
                </c:pt>
                <c:pt idx="661">
                  <c:v>1</c:v>
                </c:pt>
                <c:pt idx="662">
                  <c:v>1</c:v>
                </c:pt>
                <c:pt idx="663">
                  <c:v>1</c:v>
                </c:pt>
                <c:pt idx="664">
                  <c:v>1</c:v>
                </c:pt>
                <c:pt idx="665">
                  <c:v>1</c:v>
                </c:pt>
                <c:pt idx="666">
                  <c:v>1</c:v>
                </c:pt>
                <c:pt idx="667">
                  <c:v>1</c:v>
                </c:pt>
                <c:pt idx="668">
                  <c:v>1</c:v>
                </c:pt>
                <c:pt idx="669">
                  <c:v>1</c:v>
                </c:pt>
                <c:pt idx="670">
                  <c:v>1</c:v>
                </c:pt>
                <c:pt idx="671">
                  <c:v>1</c:v>
                </c:pt>
                <c:pt idx="672">
                  <c:v>1</c:v>
                </c:pt>
                <c:pt idx="673">
                  <c:v>1</c:v>
                </c:pt>
                <c:pt idx="674">
                  <c:v>1</c:v>
                </c:pt>
                <c:pt idx="675">
                  <c:v>1</c:v>
                </c:pt>
                <c:pt idx="676">
                  <c:v>1</c:v>
                </c:pt>
                <c:pt idx="677">
                  <c:v>1</c:v>
                </c:pt>
                <c:pt idx="678">
                  <c:v>1</c:v>
                </c:pt>
                <c:pt idx="679">
                  <c:v>1</c:v>
                </c:pt>
                <c:pt idx="680">
                  <c:v>1</c:v>
                </c:pt>
                <c:pt idx="681">
                  <c:v>1</c:v>
                </c:pt>
                <c:pt idx="682">
                  <c:v>1</c:v>
                </c:pt>
                <c:pt idx="683">
                  <c:v>1</c:v>
                </c:pt>
                <c:pt idx="684">
                  <c:v>1</c:v>
                </c:pt>
                <c:pt idx="685">
                  <c:v>1</c:v>
                </c:pt>
                <c:pt idx="686">
                  <c:v>1</c:v>
                </c:pt>
                <c:pt idx="687">
                  <c:v>1</c:v>
                </c:pt>
                <c:pt idx="688">
                  <c:v>1</c:v>
                </c:pt>
                <c:pt idx="689">
                  <c:v>1</c:v>
                </c:pt>
                <c:pt idx="690">
                  <c:v>1</c:v>
                </c:pt>
                <c:pt idx="691">
                  <c:v>1</c:v>
                </c:pt>
                <c:pt idx="692">
                  <c:v>1</c:v>
                </c:pt>
                <c:pt idx="693">
                  <c:v>1</c:v>
                </c:pt>
                <c:pt idx="694">
                  <c:v>1</c:v>
                </c:pt>
                <c:pt idx="695">
                  <c:v>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c:v>
                </c:pt>
                <c:pt idx="739">
                  <c:v>1</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c:v>
                </c:pt>
                <c:pt idx="792">
                  <c:v>1</c:v>
                </c:pt>
                <c:pt idx="793">
                  <c:v>1</c:v>
                </c:pt>
                <c:pt idx="794">
                  <c:v>1</c:v>
                </c:pt>
                <c:pt idx="795">
                  <c:v>1</c:v>
                </c:pt>
                <c:pt idx="796">
                  <c:v>1</c:v>
                </c:pt>
                <c:pt idx="797">
                  <c:v>1</c:v>
                </c:pt>
                <c:pt idx="798">
                  <c:v>1</c:v>
                </c:pt>
                <c:pt idx="799">
                  <c:v>1</c:v>
                </c:pt>
                <c:pt idx="800">
                  <c:v>1</c:v>
                </c:pt>
                <c:pt idx="801">
                  <c:v>1</c:v>
                </c:pt>
                <c:pt idx="802">
                  <c:v>1</c:v>
                </c:pt>
                <c:pt idx="803">
                  <c:v>1</c:v>
                </c:pt>
                <c:pt idx="804">
                  <c:v>1</c:v>
                </c:pt>
                <c:pt idx="805">
                  <c:v>1</c:v>
                </c:pt>
                <c:pt idx="806">
                  <c:v>1</c:v>
                </c:pt>
                <c:pt idx="807">
                  <c:v>1</c:v>
                </c:pt>
                <c:pt idx="808">
                  <c:v>1</c:v>
                </c:pt>
                <c:pt idx="809">
                  <c:v>1</c:v>
                </c:pt>
                <c:pt idx="810">
                  <c:v>1</c:v>
                </c:pt>
                <c:pt idx="811">
                  <c:v>1</c:v>
                </c:pt>
                <c:pt idx="812">
                  <c:v>1</c:v>
                </c:pt>
                <c:pt idx="813">
                  <c:v>1</c:v>
                </c:pt>
                <c:pt idx="814">
                  <c:v>1</c:v>
                </c:pt>
                <c:pt idx="815">
                  <c:v>1</c:v>
                </c:pt>
                <c:pt idx="816">
                  <c:v>1</c:v>
                </c:pt>
                <c:pt idx="817">
                  <c:v>1</c:v>
                </c:pt>
                <c:pt idx="818">
                  <c:v>1</c:v>
                </c:pt>
                <c:pt idx="819">
                  <c:v>1</c:v>
                </c:pt>
                <c:pt idx="820">
                  <c:v>1</c:v>
                </c:pt>
                <c:pt idx="821">
                  <c:v>1</c:v>
                </c:pt>
                <c:pt idx="822">
                  <c:v>1</c:v>
                </c:pt>
                <c:pt idx="823">
                  <c:v>1</c:v>
                </c:pt>
                <c:pt idx="824">
                  <c:v>1</c:v>
                </c:pt>
                <c:pt idx="825">
                  <c:v>1</c:v>
                </c:pt>
                <c:pt idx="826">
                  <c:v>1</c:v>
                </c:pt>
                <c:pt idx="827">
                  <c:v>1</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c:v>
                </c:pt>
                <c:pt idx="860">
                  <c:v>1</c:v>
                </c:pt>
                <c:pt idx="861">
                  <c:v>1</c:v>
                </c:pt>
                <c:pt idx="862">
                  <c:v>1</c:v>
                </c:pt>
                <c:pt idx="863">
                  <c:v>1</c:v>
                </c:pt>
                <c:pt idx="864">
                  <c:v>1</c:v>
                </c:pt>
                <c:pt idx="865">
                  <c:v>1</c:v>
                </c:pt>
                <c:pt idx="866">
                  <c:v>1</c:v>
                </c:pt>
                <c:pt idx="867">
                  <c:v>1</c:v>
                </c:pt>
                <c:pt idx="868">
                  <c:v>1</c:v>
                </c:pt>
                <c:pt idx="869">
                  <c:v>1</c:v>
                </c:pt>
                <c:pt idx="870">
                  <c:v>1</c:v>
                </c:pt>
                <c:pt idx="871">
                  <c:v>1</c:v>
                </c:pt>
                <c:pt idx="872">
                  <c:v>1</c:v>
                </c:pt>
                <c:pt idx="873">
                  <c:v>1</c:v>
                </c:pt>
                <c:pt idx="874">
                  <c:v>1</c:v>
                </c:pt>
                <c:pt idx="875">
                  <c:v>1</c:v>
                </c:pt>
                <c:pt idx="876">
                  <c:v>1</c:v>
                </c:pt>
                <c:pt idx="877">
                  <c:v>1</c:v>
                </c:pt>
                <c:pt idx="878">
                  <c:v>1</c:v>
                </c:pt>
                <c:pt idx="879">
                  <c:v>1</c:v>
                </c:pt>
                <c:pt idx="880">
                  <c:v>1</c:v>
                </c:pt>
                <c:pt idx="881">
                  <c:v>1</c:v>
                </c:pt>
                <c:pt idx="882">
                  <c:v>1</c:v>
                </c:pt>
                <c:pt idx="883">
                  <c:v>1</c:v>
                </c:pt>
                <c:pt idx="884">
                  <c:v>1</c:v>
                </c:pt>
                <c:pt idx="885">
                  <c:v>1</c:v>
                </c:pt>
                <c:pt idx="886">
                  <c:v>1</c:v>
                </c:pt>
                <c:pt idx="887">
                  <c:v>1</c:v>
                </c:pt>
                <c:pt idx="888">
                  <c:v>1</c:v>
                </c:pt>
                <c:pt idx="889">
                  <c:v>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1</c:v>
                </c:pt>
                <c:pt idx="924">
                  <c:v>1</c:v>
                </c:pt>
                <c:pt idx="925">
                  <c:v>1</c:v>
                </c:pt>
                <c:pt idx="926">
                  <c:v>1</c:v>
                </c:pt>
                <c:pt idx="927">
                  <c:v>1</c:v>
                </c:pt>
                <c:pt idx="928">
                  <c:v>1</c:v>
                </c:pt>
                <c:pt idx="929">
                  <c:v>1</c:v>
                </c:pt>
                <c:pt idx="930">
                  <c:v>1</c:v>
                </c:pt>
                <c:pt idx="931">
                  <c:v>1</c:v>
                </c:pt>
                <c:pt idx="932">
                  <c:v>1</c:v>
                </c:pt>
                <c:pt idx="933">
                  <c:v>1</c:v>
                </c:pt>
                <c:pt idx="934">
                  <c:v>1</c:v>
                </c:pt>
                <c:pt idx="935">
                  <c:v>1</c:v>
                </c:pt>
                <c:pt idx="936">
                  <c:v>1</c:v>
                </c:pt>
                <c:pt idx="937">
                  <c:v>1</c:v>
                </c:pt>
                <c:pt idx="938">
                  <c:v>1</c:v>
                </c:pt>
                <c:pt idx="939">
                  <c:v>1</c:v>
                </c:pt>
                <c:pt idx="940">
                  <c:v>1</c:v>
                </c:pt>
                <c:pt idx="941">
                  <c:v>1</c:v>
                </c:pt>
                <c:pt idx="942">
                  <c:v>1</c:v>
                </c:pt>
                <c:pt idx="943">
                  <c:v>1</c:v>
                </c:pt>
                <c:pt idx="944">
                  <c:v>1</c:v>
                </c:pt>
                <c:pt idx="945">
                  <c:v>1</c:v>
                </c:pt>
                <c:pt idx="946">
                  <c:v>1</c:v>
                </c:pt>
                <c:pt idx="947">
                  <c:v>1</c:v>
                </c:pt>
                <c:pt idx="948">
                  <c:v>1</c:v>
                </c:pt>
                <c:pt idx="949">
                  <c:v>1</c:v>
                </c:pt>
                <c:pt idx="950">
                  <c:v>1</c:v>
                </c:pt>
                <c:pt idx="951">
                  <c:v>1</c:v>
                </c:pt>
                <c:pt idx="952">
                  <c:v>1</c:v>
                </c:pt>
                <c:pt idx="953">
                  <c:v>1</c:v>
                </c:pt>
                <c:pt idx="954">
                  <c:v>1</c:v>
                </c:pt>
                <c:pt idx="955">
                  <c:v>1</c:v>
                </c:pt>
                <c:pt idx="956">
                  <c:v>1</c:v>
                </c:pt>
                <c:pt idx="957">
                  <c:v>1</c:v>
                </c:pt>
                <c:pt idx="958">
                  <c:v>1</c:v>
                </c:pt>
                <c:pt idx="959">
                  <c:v>1</c:v>
                </c:pt>
                <c:pt idx="960">
                  <c:v>1</c:v>
                </c:pt>
                <c:pt idx="961">
                  <c:v>1</c:v>
                </c:pt>
                <c:pt idx="962">
                  <c:v>1</c:v>
                </c:pt>
                <c:pt idx="963">
                  <c:v>1</c:v>
                </c:pt>
                <c:pt idx="964">
                  <c:v>1</c:v>
                </c:pt>
                <c:pt idx="965">
                  <c:v>1</c:v>
                </c:pt>
                <c:pt idx="966">
                  <c:v>1</c:v>
                </c:pt>
                <c:pt idx="967">
                  <c:v>1</c:v>
                </c:pt>
                <c:pt idx="968">
                  <c:v>1</c:v>
                </c:pt>
                <c:pt idx="969">
                  <c:v>1</c:v>
                </c:pt>
                <c:pt idx="970">
                  <c:v>1</c:v>
                </c:pt>
                <c:pt idx="971">
                  <c:v>1</c:v>
                </c:pt>
                <c:pt idx="972">
                  <c:v>1</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1</c:v>
                </c:pt>
                <c:pt idx="999">
                  <c:v>1</c:v>
                </c:pt>
                <c:pt idx="1000">
                  <c:v>1</c:v>
                </c:pt>
                <c:pt idx="1001">
                  <c:v>1</c:v>
                </c:pt>
                <c:pt idx="1002">
                  <c:v>1</c:v>
                </c:pt>
                <c:pt idx="1003">
                  <c:v>1</c:v>
                </c:pt>
                <c:pt idx="1004">
                  <c:v>1</c:v>
                </c:pt>
                <c:pt idx="1005">
                  <c:v>1</c:v>
                </c:pt>
                <c:pt idx="1006">
                  <c:v>1</c:v>
                </c:pt>
                <c:pt idx="1007">
                  <c:v>1</c:v>
                </c:pt>
              </c:numCache>
            </c:numRef>
          </c:yVal>
          <c:smooth val="1"/>
        </c:ser>
        <c:ser>
          <c:idx val="1"/>
          <c:order val="1"/>
          <c:tx>
            <c:strRef>
              <c:f>'Sheet1 (2)'!$G$2</c:f>
              <c:strCache>
                <c:ptCount val="1"/>
                <c:pt idx="0">
                  <c:v>Effluent NOX</c:v>
                </c:pt>
              </c:strCache>
            </c:strRef>
          </c:tx>
          <c:marker>
            <c:symbol val="none"/>
          </c:marker>
          <c:xVal>
            <c:numRef>
              <c:f>'Sheet1 (2)'!$C$4:$C$1011</c:f>
              <c:numCache>
                <c:formatCode>m/d/yyyy</c:formatCode>
                <c:ptCount val="1008"/>
                <c:pt idx="0">
                  <c:v>42839.402175925927</c:v>
                </c:pt>
                <c:pt idx="1">
                  <c:v>42839.409120370372</c:v>
                </c:pt>
                <c:pt idx="2">
                  <c:v>42839.416064814817</c:v>
                </c:pt>
                <c:pt idx="3">
                  <c:v>42839.423009259262</c:v>
                </c:pt>
                <c:pt idx="4">
                  <c:v>42839.4299537037</c:v>
                </c:pt>
                <c:pt idx="5">
                  <c:v>42839.436898148146</c:v>
                </c:pt>
                <c:pt idx="6">
                  <c:v>42839.443842592591</c:v>
                </c:pt>
                <c:pt idx="7">
                  <c:v>42839.450787037036</c:v>
                </c:pt>
                <c:pt idx="8">
                  <c:v>42839.457731481481</c:v>
                </c:pt>
                <c:pt idx="9">
                  <c:v>42839.464675925927</c:v>
                </c:pt>
                <c:pt idx="10">
                  <c:v>42839.471620370372</c:v>
                </c:pt>
                <c:pt idx="11">
                  <c:v>42839.478564814817</c:v>
                </c:pt>
                <c:pt idx="12">
                  <c:v>42839.485509259262</c:v>
                </c:pt>
                <c:pt idx="13">
                  <c:v>42839.4924537037</c:v>
                </c:pt>
                <c:pt idx="14">
                  <c:v>42839.499398148146</c:v>
                </c:pt>
                <c:pt idx="15">
                  <c:v>42839.506342592591</c:v>
                </c:pt>
                <c:pt idx="16">
                  <c:v>42839.513287037036</c:v>
                </c:pt>
                <c:pt idx="17">
                  <c:v>42839.520231481481</c:v>
                </c:pt>
                <c:pt idx="18">
                  <c:v>42839.527175925927</c:v>
                </c:pt>
                <c:pt idx="19">
                  <c:v>42839.534120370372</c:v>
                </c:pt>
                <c:pt idx="20">
                  <c:v>42839.541064814817</c:v>
                </c:pt>
                <c:pt idx="21">
                  <c:v>42839.548009259262</c:v>
                </c:pt>
                <c:pt idx="22">
                  <c:v>42839.5549537037</c:v>
                </c:pt>
                <c:pt idx="23">
                  <c:v>42839.561898148146</c:v>
                </c:pt>
                <c:pt idx="24">
                  <c:v>42839.568842592591</c:v>
                </c:pt>
                <c:pt idx="25">
                  <c:v>42839.575787037036</c:v>
                </c:pt>
                <c:pt idx="26">
                  <c:v>42839.582731481481</c:v>
                </c:pt>
                <c:pt idx="27">
                  <c:v>42839.589675925927</c:v>
                </c:pt>
                <c:pt idx="28">
                  <c:v>42839.596620370372</c:v>
                </c:pt>
                <c:pt idx="29">
                  <c:v>42839.603564814817</c:v>
                </c:pt>
                <c:pt idx="30">
                  <c:v>42839.610509259262</c:v>
                </c:pt>
                <c:pt idx="31">
                  <c:v>42839.6174537037</c:v>
                </c:pt>
                <c:pt idx="32">
                  <c:v>42839.624398148146</c:v>
                </c:pt>
                <c:pt idx="33">
                  <c:v>42839.631342592591</c:v>
                </c:pt>
                <c:pt idx="34">
                  <c:v>42839.638287037036</c:v>
                </c:pt>
                <c:pt idx="35">
                  <c:v>42839.645231481481</c:v>
                </c:pt>
                <c:pt idx="36">
                  <c:v>42839.652175925927</c:v>
                </c:pt>
                <c:pt idx="37">
                  <c:v>42839.659120370372</c:v>
                </c:pt>
                <c:pt idx="38">
                  <c:v>42839.666064814817</c:v>
                </c:pt>
                <c:pt idx="39">
                  <c:v>42839.673009259262</c:v>
                </c:pt>
                <c:pt idx="40">
                  <c:v>42839.6799537037</c:v>
                </c:pt>
                <c:pt idx="41">
                  <c:v>42839.686898148146</c:v>
                </c:pt>
                <c:pt idx="42">
                  <c:v>42839.693842592591</c:v>
                </c:pt>
                <c:pt idx="43">
                  <c:v>42839.700787037036</c:v>
                </c:pt>
                <c:pt idx="44">
                  <c:v>42839.707731481481</c:v>
                </c:pt>
                <c:pt idx="45">
                  <c:v>42839.714675925927</c:v>
                </c:pt>
                <c:pt idx="46">
                  <c:v>42839.721620370372</c:v>
                </c:pt>
                <c:pt idx="47">
                  <c:v>42839.728564814817</c:v>
                </c:pt>
                <c:pt idx="48">
                  <c:v>42839.735509259262</c:v>
                </c:pt>
                <c:pt idx="49">
                  <c:v>42839.7424537037</c:v>
                </c:pt>
                <c:pt idx="50">
                  <c:v>42839.749398148146</c:v>
                </c:pt>
                <c:pt idx="51">
                  <c:v>42839.756342592591</c:v>
                </c:pt>
                <c:pt idx="52">
                  <c:v>42839.763287037036</c:v>
                </c:pt>
                <c:pt idx="53">
                  <c:v>42839.770231481481</c:v>
                </c:pt>
                <c:pt idx="54">
                  <c:v>42839.777175925927</c:v>
                </c:pt>
                <c:pt idx="55">
                  <c:v>42839.784120370372</c:v>
                </c:pt>
                <c:pt idx="56">
                  <c:v>42839.791064814817</c:v>
                </c:pt>
                <c:pt idx="57">
                  <c:v>42839.798009259262</c:v>
                </c:pt>
                <c:pt idx="58">
                  <c:v>42839.8049537037</c:v>
                </c:pt>
                <c:pt idx="59">
                  <c:v>42839.811898148146</c:v>
                </c:pt>
                <c:pt idx="60">
                  <c:v>42839.818842592591</c:v>
                </c:pt>
                <c:pt idx="61">
                  <c:v>42839.825787037036</c:v>
                </c:pt>
                <c:pt idx="62">
                  <c:v>42839.832731481481</c:v>
                </c:pt>
                <c:pt idx="63">
                  <c:v>42839.839675925927</c:v>
                </c:pt>
                <c:pt idx="64">
                  <c:v>42839.846620370372</c:v>
                </c:pt>
                <c:pt idx="65">
                  <c:v>42839.853564814817</c:v>
                </c:pt>
                <c:pt idx="66">
                  <c:v>42839.860509259262</c:v>
                </c:pt>
                <c:pt idx="67">
                  <c:v>42839.8674537037</c:v>
                </c:pt>
                <c:pt idx="68">
                  <c:v>42839.874398148146</c:v>
                </c:pt>
                <c:pt idx="69">
                  <c:v>42839.881342592591</c:v>
                </c:pt>
                <c:pt idx="70">
                  <c:v>42839.888287037036</c:v>
                </c:pt>
                <c:pt idx="71">
                  <c:v>42839.895231481481</c:v>
                </c:pt>
                <c:pt idx="72">
                  <c:v>42839.902175925927</c:v>
                </c:pt>
                <c:pt idx="73">
                  <c:v>42839.909120370372</c:v>
                </c:pt>
                <c:pt idx="74">
                  <c:v>42839.916064814817</c:v>
                </c:pt>
                <c:pt idx="75">
                  <c:v>42839.923009259262</c:v>
                </c:pt>
                <c:pt idx="76">
                  <c:v>42839.9299537037</c:v>
                </c:pt>
                <c:pt idx="77">
                  <c:v>42839.936898148146</c:v>
                </c:pt>
                <c:pt idx="78">
                  <c:v>42839.943842592591</c:v>
                </c:pt>
                <c:pt idx="79">
                  <c:v>42839.950787037036</c:v>
                </c:pt>
                <c:pt idx="80">
                  <c:v>42839.957731481481</c:v>
                </c:pt>
                <c:pt idx="81">
                  <c:v>42839.964675925927</c:v>
                </c:pt>
                <c:pt idx="82">
                  <c:v>42839.971620370372</c:v>
                </c:pt>
                <c:pt idx="83">
                  <c:v>42839.978564814817</c:v>
                </c:pt>
                <c:pt idx="84">
                  <c:v>42839.985509259262</c:v>
                </c:pt>
                <c:pt idx="85">
                  <c:v>42839.9924537037</c:v>
                </c:pt>
                <c:pt idx="86">
                  <c:v>42839.999398148146</c:v>
                </c:pt>
                <c:pt idx="87">
                  <c:v>42840.006342592591</c:v>
                </c:pt>
                <c:pt idx="88">
                  <c:v>42840.013287037036</c:v>
                </c:pt>
                <c:pt idx="89">
                  <c:v>42840.020231481481</c:v>
                </c:pt>
                <c:pt idx="90">
                  <c:v>42840.027175925927</c:v>
                </c:pt>
                <c:pt idx="91">
                  <c:v>42840.034120370372</c:v>
                </c:pt>
                <c:pt idx="92">
                  <c:v>42840.041064814817</c:v>
                </c:pt>
                <c:pt idx="93">
                  <c:v>42840.048009259262</c:v>
                </c:pt>
                <c:pt idx="94">
                  <c:v>42840.0549537037</c:v>
                </c:pt>
                <c:pt idx="95">
                  <c:v>42840.061898148146</c:v>
                </c:pt>
                <c:pt idx="96">
                  <c:v>42840.068842592591</c:v>
                </c:pt>
                <c:pt idx="97">
                  <c:v>42840.075787037036</c:v>
                </c:pt>
                <c:pt idx="98">
                  <c:v>42840.082731481481</c:v>
                </c:pt>
                <c:pt idx="99">
                  <c:v>42840.089675925927</c:v>
                </c:pt>
                <c:pt idx="100">
                  <c:v>42840.096620370372</c:v>
                </c:pt>
                <c:pt idx="101">
                  <c:v>42840.103564814817</c:v>
                </c:pt>
                <c:pt idx="102">
                  <c:v>42840.110509259262</c:v>
                </c:pt>
                <c:pt idx="103">
                  <c:v>42840.1174537037</c:v>
                </c:pt>
                <c:pt idx="104">
                  <c:v>42840.124398148146</c:v>
                </c:pt>
                <c:pt idx="105">
                  <c:v>42840.131342592591</c:v>
                </c:pt>
                <c:pt idx="106">
                  <c:v>42840.138287037036</c:v>
                </c:pt>
                <c:pt idx="107">
                  <c:v>42840.145231481481</c:v>
                </c:pt>
                <c:pt idx="108">
                  <c:v>42840.152175925927</c:v>
                </c:pt>
                <c:pt idx="109">
                  <c:v>42840.159120370372</c:v>
                </c:pt>
                <c:pt idx="110">
                  <c:v>42840.166064814817</c:v>
                </c:pt>
                <c:pt idx="111">
                  <c:v>42840.173009259262</c:v>
                </c:pt>
                <c:pt idx="112">
                  <c:v>42840.1799537037</c:v>
                </c:pt>
                <c:pt idx="113">
                  <c:v>42840.186898148146</c:v>
                </c:pt>
                <c:pt idx="114">
                  <c:v>42840.193842592591</c:v>
                </c:pt>
                <c:pt idx="115">
                  <c:v>42840.200787037036</c:v>
                </c:pt>
                <c:pt idx="116">
                  <c:v>42840.207731481481</c:v>
                </c:pt>
                <c:pt idx="117">
                  <c:v>42840.214675925927</c:v>
                </c:pt>
                <c:pt idx="118">
                  <c:v>42840.221620370372</c:v>
                </c:pt>
                <c:pt idx="119">
                  <c:v>42840.228564814817</c:v>
                </c:pt>
                <c:pt idx="120">
                  <c:v>42840.235509259262</c:v>
                </c:pt>
                <c:pt idx="121">
                  <c:v>42840.2424537037</c:v>
                </c:pt>
                <c:pt idx="122">
                  <c:v>42840.249398148146</c:v>
                </c:pt>
                <c:pt idx="123">
                  <c:v>42840.256342592591</c:v>
                </c:pt>
                <c:pt idx="124">
                  <c:v>42840.263287037036</c:v>
                </c:pt>
                <c:pt idx="125">
                  <c:v>42840.270231481481</c:v>
                </c:pt>
                <c:pt idx="126">
                  <c:v>42840.277175925927</c:v>
                </c:pt>
                <c:pt idx="127">
                  <c:v>42840.284120370372</c:v>
                </c:pt>
                <c:pt idx="128">
                  <c:v>42840.291064814817</c:v>
                </c:pt>
                <c:pt idx="129">
                  <c:v>42840.298009259262</c:v>
                </c:pt>
                <c:pt idx="130">
                  <c:v>42840.3049537037</c:v>
                </c:pt>
                <c:pt idx="131">
                  <c:v>42840.311898148146</c:v>
                </c:pt>
                <c:pt idx="132">
                  <c:v>42840.318842592591</c:v>
                </c:pt>
                <c:pt idx="133">
                  <c:v>42840.325787037036</c:v>
                </c:pt>
                <c:pt idx="134">
                  <c:v>42840.332731481481</c:v>
                </c:pt>
                <c:pt idx="135">
                  <c:v>42840.339675925927</c:v>
                </c:pt>
                <c:pt idx="136">
                  <c:v>42840.346620370372</c:v>
                </c:pt>
                <c:pt idx="137">
                  <c:v>42840.353564814817</c:v>
                </c:pt>
                <c:pt idx="138">
                  <c:v>42840.360509259262</c:v>
                </c:pt>
                <c:pt idx="139">
                  <c:v>42840.3674537037</c:v>
                </c:pt>
                <c:pt idx="140">
                  <c:v>42840.374398148146</c:v>
                </c:pt>
                <c:pt idx="141">
                  <c:v>42840.381342592591</c:v>
                </c:pt>
                <c:pt idx="142">
                  <c:v>42840.388287037036</c:v>
                </c:pt>
                <c:pt idx="143">
                  <c:v>42840.395231481481</c:v>
                </c:pt>
                <c:pt idx="144">
                  <c:v>42840.402175925927</c:v>
                </c:pt>
                <c:pt idx="145">
                  <c:v>42840.409120370372</c:v>
                </c:pt>
                <c:pt idx="146">
                  <c:v>42840.416064814817</c:v>
                </c:pt>
                <c:pt idx="147">
                  <c:v>42840.423009259262</c:v>
                </c:pt>
                <c:pt idx="148">
                  <c:v>42840.4299537037</c:v>
                </c:pt>
                <c:pt idx="149">
                  <c:v>42840.436898148146</c:v>
                </c:pt>
                <c:pt idx="150">
                  <c:v>42840.443842592591</c:v>
                </c:pt>
                <c:pt idx="151">
                  <c:v>42840.450787037036</c:v>
                </c:pt>
                <c:pt idx="152">
                  <c:v>42840.457731481481</c:v>
                </c:pt>
                <c:pt idx="153">
                  <c:v>42840.464675925927</c:v>
                </c:pt>
                <c:pt idx="154">
                  <c:v>42840.471620370372</c:v>
                </c:pt>
                <c:pt idx="155">
                  <c:v>42840.478564814817</c:v>
                </c:pt>
                <c:pt idx="156">
                  <c:v>42840.485509259262</c:v>
                </c:pt>
                <c:pt idx="157">
                  <c:v>42840.4924537037</c:v>
                </c:pt>
                <c:pt idx="158">
                  <c:v>42840.499398148146</c:v>
                </c:pt>
                <c:pt idx="159">
                  <c:v>42840.506342592591</c:v>
                </c:pt>
                <c:pt idx="160">
                  <c:v>42840.513287037036</c:v>
                </c:pt>
                <c:pt idx="161">
                  <c:v>42840.520231481481</c:v>
                </c:pt>
                <c:pt idx="162">
                  <c:v>42840.527175925927</c:v>
                </c:pt>
                <c:pt idx="163">
                  <c:v>42840.534120370372</c:v>
                </c:pt>
                <c:pt idx="164">
                  <c:v>42840.541064814817</c:v>
                </c:pt>
                <c:pt idx="165">
                  <c:v>42840.548009259262</c:v>
                </c:pt>
                <c:pt idx="166">
                  <c:v>42840.5549537037</c:v>
                </c:pt>
                <c:pt idx="167">
                  <c:v>42840.561898148146</c:v>
                </c:pt>
                <c:pt idx="168">
                  <c:v>42840.568842592591</c:v>
                </c:pt>
                <c:pt idx="169">
                  <c:v>42840.575787037036</c:v>
                </c:pt>
                <c:pt idx="170">
                  <c:v>42840.582731481481</c:v>
                </c:pt>
                <c:pt idx="171">
                  <c:v>42840.589675925927</c:v>
                </c:pt>
                <c:pt idx="172">
                  <c:v>42840.596620370372</c:v>
                </c:pt>
                <c:pt idx="173">
                  <c:v>42840.603564814817</c:v>
                </c:pt>
                <c:pt idx="174">
                  <c:v>42840.610509259262</c:v>
                </c:pt>
                <c:pt idx="175">
                  <c:v>42840.6174537037</c:v>
                </c:pt>
                <c:pt idx="176">
                  <c:v>42840.624398148146</c:v>
                </c:pt>
                <c:pt idx="177">
                  <c:v>42840.631342592591</c:v>
                </c:pt>
                <c:pt idx="178">
                  <c:v>42840.638287037036</c:v>
                </c:pt>
                <c:pt idx="179">
                  <c:v>42840.645231481481</c:v>
                </c:pt>
                <c:pt idx="180">
                  <c:v>42840.652175925927</c:v>
                </c:pt>
                <c:pt idx="181">
                  <c:v>42840.659120370372</c:v>
                </c:pt>
                <c:pt idx="182">
                  <c:v>42840.666064814817</c:v>
                </c:pt>
                <c:pt idx="183">
                  <c:v>42840.673009259262</c:v>
                </c:pt>
                <c:pt idx="184">
                  <c:v>42840.6799537037</c:v>
                </c:pt>
                <c:pt idx="185">
                  <c:v>42840.686898148146</c:v>
                </c:pt>
                <c:pt idx="186">
                  <c:v>42840.693842592591</c:v>
                </c:pt>
                <c:pt idx="187">
                  <c:v>42840.700787037036</c:v>
                </c:pt>
                <c:pt idx="188">
                  <c:v>42840.707731481481</c:v>
                </c:pt>
                <c:pt idx="189">
                  <c:v>42840.714675925927</c:v>
                </c:pt>
                <c:pt idx="190">
                  <c:v>42840.721620370372</c:v>
                </c:pt>
                <c:pt idx="191">
                  <c:v>42840.728564814817</c:v>
                </c:pt>
                <c:pt idx="192">
                  <c:v>42840.735509259262</c:v>
                </c:pt>
                <c:pt idx="193">
                  <c:v>42840.7424537037</c:v>
                </c:pt>
                <c:pt idx="194">
                  <c:v>42840.749398148146</c:v>
                </c:pt>
                <c:pt idx="195">
                  <c:v>42840.756342592591</c:v>
                </c:pt>
                <c:pt idx="196">
                  <c:v>42840.763287037036</c:v>
                </c:pt>
                <c:pt idx="197">
                  <c:v>42840.770231481481</c:v>
                </c:pt>
                <c:pt idx="198">
                  <c:v>42840.777175925927</c:v>
                </c:pt>
                <c:pt idx="199">
                  <c:v>42840.784120370372</c:v>
                </c:pt>
                <c:pt idx="200">
                  <c:v>42840.791064814817</c:v>
                </c:pt>
                <c:pt idx="201">
                  <c:v>42840.798009259262</c:v>
                </c:pt>
                <c:pt idx="202">
                  <c:v>42840.8049537037</c:v>
                </c:pt>
                <c:pt idx="203">
                  <c:v>42840.811898148146</c:v>
                </c:pt>
                <c:pt idx="204">
                  <c:v>42840.818842592591</c:v>
                </c:pt>
                <c:pt idx="205">
                  <c:v>42840.825787037036</c:v>
                </c:pt>
                <c:pt idx="206">
                  <c:v>42840.832731481481</c:v>
                </c:pt>
                <c:pt idx="207">
                  <c:v>42840.839675925927</c:v>
                </c:pt>
                <c:pt idx="208">
                  <c:v>42840.846620370372</c:v>
                </c:pt>
                <c:pt idx="209">
                  <c:v>42840.853564814817</c:v>
                </c:pt>
                <c:pt idx="210">
                  <c:v>42840.860509259262</c:v>
                </c:pt>
                <c:pt idx="211">
                  <c:v>42840.8674537037</c:v>
                </c:pt>
                <c:pt idx="212">
                  <c:v>42840.874398148146</c:v>
                </c:pt>
                <c:pt idx="213">
                  <c:v>42840.881342592591</c:v>
                </c:pt>
                <c:pt idx="214">
                  <c:v>42840.888287037036</c:v>
                </c:pt>
                <c:pt idx="215">
                  <c:v>42840.895231481481</c:v>
                </c:pt>
                <c:pt idx="216">
                  <c:v>42840.902175925927</c:v>
                </c:pt>
                <c:pt idx="217">
                  <c:v>42840.909120370372</c:v>
                </c:pt>
                <c:pt idx="218">
                  <c:v>42840.916064814817</c:v>
                </c:pt>
                <c:pt idx="219">
                  <c:v>42840.923009259262</c:v>
                </c:pt>
                <c:pt idx="220">
                  <c:v>42840.9299537037</c:v>
                </c:pt>
                <c:pt idx="221">
                  <c:v>42840.936898148146</c:v>
                </c:pt>
                <c:pt idx="222">
                  <c:v>42840.943842592591</c:v>
                </c:pt>
                <c:pt idx="223">
                  <c:v>42840.950787037036</c:v>
                </c:pt>
                <c:pt idx="224">
                  <c:v>42840.957731481481</c:v>
                </c:pt>
                <c:pt idx="225">
                  <c:v>42840.964675925927</c:v>
                </c:pt>
                <c:pt idx="226">
                  <c:v>42840.971620370372</c:v>
                </c:pt>
                <c:pt idx="227">
                  <c:v>42840.978564814817</c:v>
                </c:pt>
                <c:pt idx="228">
                  <c:v>42840.985509259262</c:v>
                </c:pt>
                <c:pt idx="229">
                  <c:v>42840.9924537037</c:v>
                </c:pt>
                <c:pt idx="230">
                  <c:v>42840.999398148146</c:v>
                </c:pt>
                <c:pt idx="231">
                  <c:v>42841.006342592591</c:v>
                </c:pt>
                <c:pt idx="232">
                  <c:v>42841.013287037036</c:v>
                </c:pt>
                <c:pt idx="233">
                  <c:v>42841.020231481481</c:v>
                </c:pt>
                <c:pt idx="234">
                  <c:v>42841.027175925927</c:v>
                </c:pt>
                <c:pt idx="235">
                  <c:v>42841.034120370372</c:v>
                </c:pt>
                <c:pt idx="236">
                  <c:v>42841.041064814817</c:v>
                </c:pt>
                <c:pt idx="237">
                  <c:v>42841.048009259262</c:v>
                </c:pt>
                <c:pt idx="238">
                  <c:v>42841.0549537037</c:v>
                </c:pt>
                <c:pt idx="239">
                  <c:v>42841.061898148146</c:v>
                </c:pt>
                <c:pt idx="240">
                  <c:v>42841.068842592591</c:v>
                </c:pt>
                <c:pt idx="241">
                  <c:v>42841.075787037036</c:v>
                </c:pt>
                <c:pt idx="242">
                  <c:v>42841.082731481481</c:v>
                </c:pt>
                <c:pt idx="243">
                  <c:v>42841.089675925927</c:v>
                </c:pt>
                <c:pt idx="244">
                  <c:v>42841.096620370372</c:v>
                </c:pt>
                <c:pt idx="245">
                  <c:v>42841.103564814817</c:v>
                </c:pt>
                <c:pt idx="246">
                  <c:v>42841.110509259262</c:v>
                </c:pt>
                <c:pt idx="247">
                  <c:v>42841.1174537037</c:v>
                </c:pt>
                <c:pt idx="248">
                  <c:v>42841.124398148146</c:v>
                </c:pt>
                <c:pt idx="249">
                  <c:v>42841.131342592591</c:v>
                </c:pt>
                <c:pt idx="250">
                  <c:v>42841.138287037036</c:v>
                </c:pt>
                <c:pt idx="251">
                  <c:v>42841.145231481481</c:v>
                </c:pt>
                <c:pt idx="252">
                  <c:v>42841.152175925927</c:v>
                </c:pt>
                <c:pt idx="253">
                  <c:v>42841.159120370372</c:v>
                </c:pt>
                <c:pt idx="254">
                  <c:v>42841.166064814817</c:v>
                </c:pt>
                <c:pt idx="255">
                  <c:v>42841.173009259262</c:v>
                </c:pt>
                <c:pt idx="256">
                  <c:v>42841.1799537037</c:v>
                </c:pt>
                <c:pt idx="257">
                  <c:v>42841.186898148146</c:v>
                </c:pt>
                <c:pt idx="258">
                  <c:v>42841.193842592591</c:v>
                </c:pt>
                <c:pt idx="259">
                  <c:v>42841.200787037036</c:v>
                </c:pt>
                <c:pt idx="260">
                  <c:v>42841.207731481481</c:v>
                </c:pt>
                <c:pt idx="261">
                  <c:v>42841.214675925927</c:v>
                </c:pt>
                <c:pt idx="262">
                  <c:v>42841.221620370372</c:v>
                </c:pt>
                <c:pt idx="263">
                  <c:v>42841.228564814817</c:v>
                </c:pt>
                <c:pt idx="264">
                  <c:v>42841.235509259262</c:v>
                </c:pt>
                <c:pt idx="265">
                  <c:v>42841.2424537037</c:v>
                </c:pt>
                <c:pt idx="266">
                  <c:v>42841.249398148146</c:v>
                </c:pt>
                <c:pt idx="267">
                  <c:v>42841.256342592591</c:v>
                </c:pt>
                <c:pt idx="268">
                  <c:v>42841.263287037036</c:v>
                </c:pt>
                <c:pt idx="269">
                  <c:v>42841.270231481481</c:v>
                </c:pt>
                <c:pt idx="270">
                  <c:v>42841.277175925927</c:v>
                </c:pt>
                <c:pt idx="271">
                  <c:v>42841.284120370372</c:v>
                </c:pt>
                <c:pt idx="272">
                  <c:v>42841.291064814817</c:v>
                </c:pt>
                <c:pt idx="273">
                  <c:v>42841.298009259262</c:v>
                </c:pt>
                <c:pt idx="274">
                  <c:v>42841.3049537037</c:v>
                </c:pt>
                <c:pt idx="275">
                  <c:v>42841.311898148146</c:v>
                </c:pt>
                <c:pt idx="276">
                  <c:v>42841.318842592591</c:v>
                </c:pt>
                <c:pt idx="277">
                  <c:v>42841.325787037036</c:v>
                </c:pt>
                <c:pt idx="278">
                  <c:v>42841.332731481481</c:v>
                </c:pt>
                <c:pt idx="279">
                  <c:v>42841.339675925927</c:v>
                </c:pt>
                <c:pt idx="280">
                  <c:v>42841.346620370372</c:v>
                </c:pt>
                <c:pt idx="281">
                  <c:v>42841.353564814817</c:v>
                </c:pt>
                <c:pt idx="282">
                  <c:v>42841.360509259262</c:v>
                </c:pt>
                <c:pt idx="283">
                  <c:v>42841.3674537037</c:v>
                </c:pt>
                <c:pt idx="284">
                  <c:v>42841.374398148146</c:v>
                </c:pt>
                <c:pt idx="285">
                  <c:v>42841.381342592591</c:v>
                </c:pt>
                <c:pt idx="286">
                  <c:v>42841.388287037036</c:v>
                </c:pt>
                <c:pt idx="287">
                  <c:v>42841.395231481481</c:v>
                </c:pt>
                <c:pt idx="288">
                  <c:v>42841.402175925927</c:v>
                </c:pt>
                <c:pt idx="289">
                  <c:v>42841.409120370372</c:v>
                </c:pt>
                <c:pt idx="290">
                  <c:v>42841.416064814817</c:v>
                </c:pt>
                <c:pt idx="291">
                  <c:v>42841.423009259262</c:v>
                </c:pt>
                <c:pt idx="292">
                  <c:v>42841.4299537037</c:v>
                </c:pt>
                <c:pt idx="293">
                  <c:v>42841.436898148146</c:v>
                </c:pt>
                <c:pt idx="294">
                  <c:v>42841.443842592591</c:v>
                </c:pt>
                <c:pt idx="295">
                  <c:v>42841.450787037036</c:v>
                </c:pt>
                <c:pt idx="296">
                  <c:v>42841.457731481481</c:v>
                </c:pt>
                <c:pt idx="297">
                  <c:v>42841.464675925927</c:v>
                </c:pt>
                <c:pt idx="298">
                  <c:v>42841.471620370372</c:v>
                </c:pt>
                <c:pt idx="299">
                  <c:v>42841.478564814817</c:v>
                </c:pt>
                <c:pt idx="300">
                  <c:v>42841.485509259262</c:v>
                </c:pt>
                <c:pt idx="301">
                  <c:v>42841.4924537037</c:v>
                </c:pt>
                <c:pt idx="302">
                  <c:v>42841.499398148146</c:v>
                </c:pt>
                <c:pt idx="303">
                  <c:v>42841.506342592591</c:v>
                </c:pt>
                <c:pt idx="304">
                  <c:v>42841.513287037036</c:v>
                </c:pt>
                <c:pt idx="305">
                  <c:v>42841.520231481481</c:v>
                </c:pt>
                <c:pt idx="306">
                  <c:v>42841.527175925927</c:v>
                </c:pt>
                <c:pt idx="307">
                  <c:v>42841.534120370372</c:v>
                </c:pt>
                <c:pt idx="308">
                  <c:v>42841.541064814817</c:v>
                </c:pt>
                <c:pt idx="309">
                  <c:v>42841.548009259262</c:v>
                </c:pt>
                <c:pt idx="310">
                  <c:v>42841.5549537037</c:v>
                </c:pt>
                <c:pt idx="311">
                  <c:v>42841.561898148146</c:v>
                </c:pt>
                <c:pt idx="312">
                  <c:v>42841.568842592591</c:v>
                </c:pt>
                <c:pt idx="313">
                  <c:v>42841.575787037036</c:v>
                </c:pt>
                <c:pt idx="314">
                  <c:v>42841.582731481481</c:v>
                </c:pt>
                <c:pt idx="315">
                  <c:v>42841.589675925927</c:v>
                </c:pt>
                <c:pt idx="316">
                  <c:v>42841.596620370372</c:v>
                </c:pt>
                <c:pt idx="317">
                  <c:v>42841.603564814817</c:v>
                </c:pt>
                <c:pt idx="318">
                  <c:v>42841.610509259262</c:v>
                </c:pt>
                <c:pt idx="319">
                  <c:v>42841.6174537037</c:v>
                </c:pt>
                <c:pt idx="320">
                  <c:v>42841.624398148146</c:v>
                </c:pt>
                <c:pt idx="321">
                  <c:v>42841.631342592591</c:v>
                </c:pt>
                <c:pt idx="322">
                  <c:v>42841.638287037036</c:v>
                </c:pt>
                <c:pt idx="323">
                  <c:v>42841.645231481481</c:v>
                </c:pt>
                <c:pt idx="324">
                  <c:v>42841.652175925927</c:v>
                </c:pt>
                <c:pt idx="325">
                  <c:v>42841.659120370372</c:v>
                </c:pt>
                <c:pt idx="326">
                  <c:v>42841.666064814817</c:v>
                </c:pt>
                <c:pt idx="327">
                  <c:v>42841.673009259262</c:v>
                </c:pt>
                <c:pt idx="328">
                  <c:v>42841.6799537037</c:v>
                </c:pt>
                <c:pt idx="329">
                  <c:v>42841.686898148146</c:v>
                </c:pt>
                <c:pt idx="330">
                  <c:v>42841.693842592591</c:v>
                </c:pt>
                <c:pt idx="331">
                  <c:v>42841.700787037036</c:v>
                </c:pt>
                <c:pt idx="332">
                  <c:v>42841.707731481481</c:v>
                </c:pt>
                <c:pt idx="333">
                  <c:v>42841.714675925927</c:v>
                </c:pt>
                <c:pt idx="334">
                  <c:v>42841.721620370372</c:v>
                </c:pt>
                <c:pt idx="335">
                  <c:v>42841.728564814817</c:v>
                </c:pt>
                <c:pt idx="336">
                  <c:v>42841.735509259262</c:v>
                </c:pt>
                <c:pt idx="337">
                  <c:v>42841.7424537037</c:v>
                </c:pt>
                <c:pt idx="338">
                  <c:v>42841.749398148146</c:v>
                </c:pt>
                <c:pt idx="339">
                  <c:v>42841.756342592591</c:v>
                </c:pt>
                <c:pt idx="340">
                  <c:v>42841.763287037036</c:v>
                </c:pt>
                <c:pt idx="341">
                  <c:v>42841.770231481481</c:v>
                </c:pt>
                <c:pt idx="342">
                  <c:v>42841.777175925927</c:v>
                </c:pt>
                <c:pt idx="343">
                  <c:v>42841.784120370372</c:v>
                </c:pt>
                <c:pt idx="344">
                  <c:v>42841.791064814817</c:v>
                </c:pt>
                <c:pt idx="345">
                  <c:v>42841.798009259262</c:v>
                </c:pt>
                <c:pt idx="346">
                  <c:v>42841.8049537037</c:v>
                </c:pt>
                <c:pt idx="347">
                  <c:v>42841.811898148146</c:v>
                </c:pt>
                <c:pt idx="348">
                  <c:v>42841.818842592591</c:v>
                </c:pt>
                <c:pt idx="349">
                  <c:v>42841.825787037036</c:v>
                </c:pt>
                <c:pt idx="350">
                  <c:v>42841.832731481481</c:v>
                </c:pt>
                <c:pt idx="351">
                  <c:v>42841.839675925927</c:v>
                </c:pt>
                <c:pt idx="352">
                  <c:v>42841.846620370372</c:v>
                </c:pt>
                <c:pt idx="353">
                  <c:v>42841.853564814817</c:v>
                </c:pt>
                <c:pt idx="354">
                  <c:v>42841.860509259262</c:v>
                </c:pt>
                <c:pt idx="355">
                  <c:v>42841.8674537037</c:v>
                </c:pt>
                <c:pt idx="356">
                  <c:v>42841.874398148146</c:v>
                </c:pt>
                <c:pt idx="357">
                  <c:v>42841.881342592591</c:v>
                </c:pt>
                <c:pt idx="358">
                  <c:v>42841.888287037036</c:v>
                </c:pt>
                <c:pt idx="359">
                  <c:v>42841.895231481481</c:v>
                </c:pt>
                <c:pt idx="360">
                  <c:v>42841.902175925927</c:v>
                </c:pt>
                <c:pt idx="361">
                  <c:v>42841.909120370372</c:v>
                </c:pt>
                <c:pt idx="362">
                  <c:v>42841.916064814817</c:v>
                </c:pt>
                <c:pt idx="363">
                  <c:v>42841.923009259262</c:v>
                </c:pt>
                <c:pt idx="364">
                  <c:v>42841.9299537037</c:v>
                </c:pt>
                <c:pt idx="365">
                  <c:v>42841.936898148146</c:v>
                </c:pt>
                <c:pt idx="366">
                  <c:v>42841.943842592591</c:v>
                </c:pt>
                <c:pt idx="367">
                  <c:v>42841.950787037036</c:v>
                </c:pt>
                <c:pt idx="368">
                  <c:v>42841.957731481481</c:v>
                </c:pt>
                <c:pt idx="369">
                  <c:v>42841.964675925927</c:v>
                </c:pt>
                <c:pt idx="370">
                  <c:v>42841.971620370372</c:v>
                </c:pt>
                <c:pt idx="371">
                  <c:v>42841.978564814817</c:v>
                </c:pt>
                <c:pt idx="372">
                  <c:v>42841.985509259262</c:v>
                </c:pt>
                <c:pt idx="373">
                  <c:v>42841.9924537037</c:v>
                </c:pt>
                <c:pt idx="374">
                  <c:v>42841.999398148146</c:v>
                </c:pt>
                <c:pt idx="375">
                  <c:v>42842.006342592591</c:v>
                </c:pt>
                <c:pt idx="376">
                  <c:v>42842.013287037036</c:v>
                </c:pt>
                <c:pt idx="377">
                  <c:v>42842.020231481481</c:v>
                </c:pt>
                <c:pt idx="378">
                  <c:v>42842.027175925927</c:v>
                </c:pt>
                <c:pt idx="379">
                  <c:v>42842.034120370372</c:v>
                </c:pt>
                <c:pt idx="380">
                  <c:v>42842.041064814817</c:v>
                </c:pt>
                <c:pt idx="381">
                  <c:v>42842.048009259262</c:v>
                </c:pt>
                <c:pt idx="382">
                  <c:v>42842.0549537037</c:v>
                </c:pt>
                <c:pt idx="383">
                  <c:v>42842.061898148146</c:v>
                </c:pt>
                <c:pt idx="384">
                  <c:v>42842.068842592591</c:v>
                </c:pt>
                <c:pt idx="385">
                  <c:v>42842.075787037036</c:v>
                </c:pt>
                <c:pt idx="386">
                  <c:v>42842.082731481481</c:v>
                </c:pt>
                <c:pt idx="387">
                  <c:v>42842.089675925927</c:v>
                </c:pt>
                <c:pt idx="388">
                  <c:v>42842.096620370372</c:v>
                </c:pt>
                <c:pt idx="389">
                  <c:v>42842.103564814817</c:v>
                </c:pt>
                <c:pt idx="390">
                  <c:v>42842.110509259262</c:v>
                </c:pt>
                <c:pt idx="391">
                  <c:v>42842.1174537037</c:v>
                </c:pt>
                <c:pt idx="392">
                  <c:v>42842.124398148146</c:v>
                </c:pt>
                <c:pt idx="393">
                  <c:v>42842.131342592591</c:v>
                </c:pt>
                <c:pt idx="394">
                  <c:v>42842.138287037036</c:v>
                </c:pt>
                <c:pt idx="395">
                  <c:v>42842.145231481481</c:v>
                </c:pt>
                <c:pt idx="396">
                  <c:v>42842.152175925927</c:v>
                </c:pt>
                <c:pt idx="397">
                  <c:v>42842.159120370372</c:v>
                </c:pt>
                <c:pt idx="398">
                  <c:v>42842.166064814817</c:v>
                </c:pt>
                <c:pt idx="399">
                  <c:v>42842.173009259262</c:v>
                </c:pt>
                <c:pt idx="400">
                  <c:v>42842.1799537037</c:v>
                </c:pt>
                <c:pt idx="401">
                  <c:v>42842.186898148146</c:v>
                </c:pt>
                <c:pt idx="402">
                  <c:v>42842.193842592591</c:v>
                </c:pt>
                <c:pt idx="403">
                  <c:v>42842.200787037036</c:v>
                </c:pt>
                <c:pt idx="404">
                  <c:v>42842.207731481481</c:v>
                </c:pt>
                <c:pt idx="405">
                  <c:v>42842.214675925927</c:v>
                </c:pt>
                <c:pt idx="406">
                  <c:v>42842.221620370372</c:v>
                </c:pt>
                <c:pt idx="407">
                  <c:v>42842.228564814817</c:v>
                </c:pt>
                <c:pt idx="408">
                  <c:v>42842.235509259262</c:v>
                </c:pt>
                <c:pt idx="409">
                  <c:v>42842.2424537037</c:v>
                </c:pt>
                <c:pt idx="410">
                  <c:v>42842.249398148146</c:v>
                </c:pt>
                <c:pt idx="411">
                  <c:v>42842.256342592591</c:v>
                </c:pt>
                <c:pt idx="412">
                  <c:v>42842.263287037036</c:v>
                </c:pt>
                <c:pt idx="413">
                  <c:v>42842.270231481481</c:v>
                </c:pt>
                <c:pt idx="414">
                  <c:v>42842.277175925927</c:v>
                </c:pt>
                <c:pt idx="415">
                  <c:v>42842.284120370372</c:v>
                </c:pt>
                <c:pt idx="416">
                  <c:v>42842.291064814817</c:v>
                </c:pt>
                <c:pt idx="417">
                  <c:v>42842.298009259262</c:v>
                </c:pt>
                <c:pt idx="418">
                  <c:v>42842.3049537037</c:v>
                </c:pt>
                <c:pt idx="419">
                  <c:v>42842.311898148146</c:v>
                </c:pt>
                <c:pt idx="420">
                  <c:v>42842.318842592591</c:v>
                </c:pt>
                <c:pt idx="421">
                  <c:v>42842.325787037036</c:v>
                </c:pt>
                <c:pt idx="422">
                  <c:v>42842.332731481481</c:v>
                </c:pt>
                <c:pt idx="423">
                  <c:v>42842.339675925927</c:v>
                </c:pt>
                <c:pt idx="424">
                  <c:v>42842.346620370372</c:v>
                </c:pt>
                <c:pt idx="425">
                  <c:v>42842.353564814817</c:v>
                </c:pt>
                <c:pt idx="426">
                  <c:v>42842.360509259262</c:v>
                </c:pt>
                <c:pt idx="427">
                  <c:v>42842.3674537037</c:v>
                </c:pt>
                <c:pt idx="428">
                  <c:v>42842.374398148146</c:v>
                </c:pt>
                <c:pt idx="429">
                  <c:v>42842.381342592591</c:v>
                </c:pt>
                <c:pt idx="430">
                  <c:v>42842.388287037036</c:v>
                </c:pt>
                <c:pt idx="431">
                  <c:v>42842.395231481481</c:v>
                </c:pt>
                <c:pt idx="432">
                  <c:v>42842.402175925927</c:v>
                </c:pt>
                <c:pt idx="433">
                  <c:v>42842.409120370372</c:v>
                </c:pt>
                <c:pt idx="434">
                  <c:v>42842.416064814817</c:v>
                </c:pt>
                <c:pt idx="435">
                  <c:v>42842.423009259262</c:v>
                </c:pt>
                <c:pt idx="436">
                  <c:v>42842.4299537037</c:v>
                </c:pt>
                <c:pt idx="437">
                  <c:v>42842.436898148146</c:v>
                </c:pt>
                <c:pt idx="438">
                  <c:v>42842.443842592591</c:v>
                </c:pt>
                <c:pt idx="439">
                  <c:v>42842.450787037036</c:v>
                </c:pt>
                <c:pt idx="440">
                  <c:v>42842.457731481481</c:v>
                </c:pt>
                <c:pt idx="441">
                  <c:v>42842.464675925927</c:v>
                </c:pt>
                <c:pt idx="442">
                  <c:v>42842.471620370372</c:v>
                </c:pt>
                <c:pt idx="443">
                  <c:v>42842.478564814817</c:v>
                </c:pt>
                <c:pt idx="444">
                  <c:v>42842.485509259262</c:v>
                </c:pt>
                <c:pt idx="445">
                  <c:v>42842.4924537037</c:v>
                </c:pt>
                <c:pt idx="446">
                  <c:v>42842.499398148146</c:v>
                </c:pt>
                <c:pt idx="447">
                  <c:v>42842.506342592591</c:v>
                </c:pt>
                <c:pt idx="448">
                  <c:v>42842.513287037036</c:v>
                </c:pt>
                <c:pt idx="449">
                  <c:v>42842.520231481481</c:v>
                </c:pt>
                <c:pt idx="450">
                  <c:v>42842.527175925927</c:v>
                </c:pt>
                <c:pt idx="451">
                  <c:v>42842.534120370372</c:v>
                </c:pt>
                <c:pt idx="452">
                  <c:v>42842.541064814817</c:v>
                </c:pt>
                <c:pt idx="453">
                  <c:v>42842.548009259262</c:v>
                </c:pt>
                <c:pt idx="454">
                  <c:v>42842.5549537037</c:v>
                </c:pt>
                <c:pt idx="455">
                  <c:v>42842.561898148146</c:v>
                </c:pt>
                <c:pt idx="456">
                  <c:v>42842.568842592591</c:v>
                </c:pt>
                <c:pt idx="457">
                  <c:v>42842.575787037036</c:v>
                </c:pt>
                <c:pt idx="458">
                  <c:v>42842.582731481481</c:v>
                </c:pt>
                <c:pt idx="459">
                  <c:v>42842.589675925927</c:v>
                </c:pt>
                <c:pt idx="460">
                  <c:v>42842.596620370372</c:v>
                </c:pt>
                <c:pt idx="461">
                  <c:v>42842.603564814817</c:v>
                </c:pt>
                <c:pt idx="462">
                  <c:v>42842.610509259262</c:v>
                </c:pt>
                <c:pt idx="463">
                  <c:v>42842.6174537037</c:v>
                </c:pt>
                <c:pt idx="464">
                  <c:v>42842.624398148146</c:v>
                </c:pt>
                <c:pt idx="465">
                  <c:v>42842.631342592591</c:v>
                </c:pt>
                <c:pt idx="466">
                  <c:v>42842.638287037036</c:v>
                </c:pt>
                <c:pt idx="467">
                  <c:v>42842.645231481481</c:v>
                </c:pt>
                <c:pt idx="468">
                  <c:v>42842.652175925927</c:v>
                </c:pt>
                <c:pt idx="469">
                  <c:v>42842.659120370372</c:v>
                </c:pt>
                <c:pt idx="470">
                  <c:v>42842.666064814817</c:v>
                </c:pt>
                <c:pt idx="471">
                  <c:v>42842.673009259262</c:v>
                </c:pt>
                <c:pt idx="472">
                  <c:v>42842.6799537037</c:v>
                </c:pt>
                <c:pt idx="473">
                  <c:v>42842.686898148146</c:v>
                </c:pt>
                <c:pt idx="474">
                  <c:v>42842.693842592591</c:v>
                </c:pt>
                <c:pt idx="475">
                  <c:v>42842.700787037036</c:v>
                </c:pt>
                <c:pt idx="476">
                  <c:v>42842.707731481481</c:v>
                </c:pt>
                <c:pt idx="477">
                  <c:v>42842.714675925927</c:v>
                </c:pt>
                <c:pt idx="478">
                  <c:v>42842.721620370372</c:v>
                </c:pt>
                <c:pt idx="479">
                  <c:v>42842.728564814817</c:v>
                </c:pt>
                <c:pt idx="480">
                  <c:v>42842.735509259262</c:v>
                </c:pt>
                <c:pt idx="481">
                  <c:v>42842.7424537037</c:v>
                </c:pt>
                <c:pt idx="482">
                  <c:v>42842.749398148146</c:v>
                </c:pt>
                <c:pt idx="483">
                  <c:v>42842.756342592591</c:v>
                </c:pt>
                <c:pt idx="484">
                  <c:v>42842.763287037036</c:v>
                </c:pt>
                <c:pt idx="485">
                  <c:v>42842.770231481481</c:v>
                </c:pt>
                <c:pt idx="486">
                  <c:v>42842.777175925927</c:v>
                </c:pt>
                <c:pt idx="487">
                  <c:v>42842.784120370372</c:v>
                </c:pt>
                <c:pt idx="488">
                  <c:v>42842.791064814817</c:v>
                </c:pt>
                <c:pt idx="489">
                  <c:v>42842.798009259262</c:v>
                </c:pt>
                <c:pt idx="490">
                  <c:v>42842.8049537037</c:v>
                </c:pt>
                <c:pt idx="491">
                  <c:v>42842.811898148146</c:v>
                </c:pt>
                <c:pt idx="492">
                  <c:v>42842.818842592591</c:v>
                </c:pt>
                <c:pt idx="493">
                  <c:v>42842.825787037036</c:v>
                </c:pt>
                <c:pt idx="494">
                  <c:v>42842.832731481481</c:v>
                </c:pt>
                <c:pt idx="495">
                  <c:v>42842.839675925927</c:v>
                </c:pt>
                <c:pt idx="496">
                  <c:v>42842.846620370372</c:v>
                </c:pt>
                <c:pt idx="497">
                  <c:v>42842.853564814817</c:v>
                </c:pt>
                <c:pt idx="498">
                  <c:v>42842.860509259262</c:v>
                </c:pt>
                <c:pt idx="499">
                  <c:v>42842.8674537037</c:v>
                </c:pt>
                <c:pt idx="500">
                  <c:v>42842.874398148146</c:v>
                </c:pt>
                <c:pt idx="501">
                  <c:v>42842.881342592591</c:v>
                </c:pt>
                <c:pt idx="502">
                  <c:v>42842.888287037036</c:v>
                </c:pt>
                <c:pt idx="503">
                  <c:v>42842.895231481481</c:v>
                </c:pt>
                <c:pt idx="504">
                  <c:v>42842.902175925927</c:v>
                </c:pt>
                <c:pt idx="505">
                  <c:v>42842.909120370372</c:v>
                </c:pt>
                <c:pt idx="506">
                  <c:v>42842.916064814817</c:v>
                </c:pt>
                <c:pt idx="507">
                  <c:v>42842.923009259262</c:v>
                </c:pt>
                <c:pt idx="508">
                  <c:v>42842.9299537037</c:v>
                </c:pt>
                <c:pt idx="509">
                  <c:v>42842.936898148146</c:v>
                </c:pt>
                <c:pt idx="510">
                  <c:v>42842.943842592591</c:v>
                </c:pt>
                <c:pt idx="511">
                  <c:v>42842.950787037036</c:v>
                </c:pt>
                <c:pt idx="512">
                  <c:v>42842.957731481481</c:v>
                </c:pt>
                <c:pt idx="513">
                  <c:v>42842.964675925927</c:v>
                </c:pt>
                <c:pt idx="514">
                  <c:v>42842.971620370372</c:v>
                </c:pt>
                <c:pt idx="515">
                  <c:v>42842.978564814817</c:v>
                </c:pt>
                <c:pt idx="516">
                  <c:v>42842.985509259262</c:v>
                </c:pt>
                <c:pt idx="517">
                  <c:v>42842.9924537037</c:v>
                </c:pt>
                <c:pt idx="518">
                  <c:v>42842.999398148146</c:v>
                </c:pt>
                <c:pt idx="519">
                  <c:v>42843.006342592591</c:v>
                </c:pt>
                <c:pt idx="520">
                  <c:v>42843.013287037036</c:v>
                </c:pt>
                <c:pt idx="521">
                  <c:v>42843.020231481481</c:v>
                </c:pt>
                <c:pt idx="522">
                  <c:v>42843.027175925927</c:v>
                </c:pt>
                <c:pt idx="523">
                  <c:v>42843.034120370372</c:v>
                </c:pt>
                <c:pt idx="524">
                  <c:v>42843.041064814817</c:v>
                </c:pt>
                <c:pt idx="525">
                  <c:v>42843.048009259262</c:v>
                </c:pt>
                <c:pt idx="526">
                  <c:v>42843.0549537037</c:v>
                </c:pt>
                <c:pt idx="527">
                  <c:v>42843.061898148146</c:v>
                </c:pt>
                <c:pt idx="528">
                  <c:v>42843.068842592591</c:v>
                </c:pt>
                <c:pt idx="529">
                  <c:v>42843.075787037036</c:v>
                </c:pt>
                <c:pt idx="530">
                  <c:v>42843.082731481481</c:v>
                </c:pt>
                <c:pt idx="531">
                  <c:v>42843.089675925927</c:v>
                </c:pt>
                <c:pt idx="532">
                  <c:v>42843.096620370372</c:v>
                </c:pt>
                <c:pt idx="533">
                  <c:v>42843.103564814817</c:v>
                </c:pt>
                <c:pt idx="534">
                  <c:v>42843.110509259262</c:v>
                </c:pt>
                <c:pt idx="535">
                  <c:v>42843.1174537037</c:v>
                </c:pt>
                <c:pt idx="536">
                  <c:v>42843.124398148146</c:v>
                </c:pt>
                <c:pt idx="537">
                  <c:v>42843.131342592591</c:v>
                </c:pt>
                <c:pt idx="538">
                  <c:v>42843.138287037036</c:v>
                </c:pt>
                <c:pt idx="539">
                  <c:v>42843.145231481481</c:v>
                </c:pt>
                <c:pt idx="540">
                  <c:v>42843.152175925927</c:v>
                </c:pt>
                <c:pt idx="541">
                  <c:v>42843.159120370372</c:v>
                </c:pt>
                <c:pt idx="542">
                  <c:v>42843.166064814817</c:v>
                </c:pt>
                <c:pt idx="543">
                  <c:v>42843.173009259262</c:v>
                </c:pt>
                <c:pt idx="544">
                  <c:v>42843.1799537037</c:v>
                </c:pt>
                <c:pt idx="545">
                  <c:v>42843.186898148146</c:v>
                </c:pt>
                <c:pt idx="546">
                  <c:v>42843.193842592591</c:v>
                </c:pt>
                <c:pt idx="547">
                  <c:v>42843.200787037036</c:v>
                </c:pt>
                <c:pt idx="548">
                  <c:v>42843.207731481481</c:v>
                </c:pt>
                <c:pt idx="549">
                  <c:v>42843.214675925927</c:v>
                </c:pt>
                <c:pt idx="550">
                  <c:v>42843.221620370372</c:v>
                </c:pt>
                <c:pt idx="551">
                  <c:v>42843.228564814817</c:v>
                </c:pt>
                <c:pt idx="552">
                  <c:v>42843.235509259262</c:v>
                </c:pt>
                <c:pt idx="553">
                  <c:v>42843.2424537037</c:v>
                </c:pt>
                <c:pt idx="554">
                  <c:v>42843.249398148146</c:v>
                </c:pt>
                <c:pt idx="555">
                  <c:v>42843.256342592591</c:v>
                </c:pt>
                <c:pt idx="556">
                  <c:v>42843.263287037036</c:v>
                </c:pt>
                <c:pt idx="557">
                  <c:v>42843.270231481481</c:v>
                </c:pt>
                <c:pt idx="558">
                  <c:v>42843.277175925927</c:v>
                </c:pt>
                <c:pt idx="559">
                  <c:v>42843.284120370372</c:v>
                </c:pt>
                <c:pt idx="560">
                  <c:v>42843.291064814817</c:v>
                </c:pt>
                <c:pt idx="561">
                  <c:v>42843.298009259262</c:v>
                </c:pt>
                <c:pt idx="562">
                  <c:v>42843.3049537037</c:v>
                </c:pt>
                <c:pt idx="563">
                  <c:v>42843.311898148146</c:v>
                </c:pt>
                <c:pt idx="564">
                  <c:v>42843.318842592591</c:v>
                </c:pt>
                <c:pt idx="565">
                  <c:v>42843.325787037036</c:v>
                </c:pt>
                <c:pt idx="566">
                  <c:v>42843.332731481481</c:v>
                </c:pt>
                <c:pt idx="567">
                  <c:v>42843.339675925927</c:v>
                </c:pt>
                <c:pt idx="568">
                  <c:v>42843.346620370372</c:v>
                </c:pt>
                <c:pt idx="569">
                  <c:v>42843.353564814817</c:v>
                </c:pt>
                <c:pt idx="570">
                  <c:v>42843.360509259262</c:v>
                </c:pt>
                <c:pt idx="571">
                  <c:v>42843.3674537037</c:v>
                </c:pt>
                <c:pt idx="572">
                  <c:v>42843.374398148146</c:v>
                </c:pt>
                <c:pt idx="573">
                  <c:v>42843.381342592591</c:v>
                </c:pt>
                <c:pt idx="574">
                  <c:v>42843.388287037036</c:v>
                </c:pt>
                <c:pt idx="575">
                  <c:v>42843.395231481481</c:v>
                </c:pt>
                <c:pt idx="576">
                  <c:v>42843.402175925927</c:v>
                </c:pt>
                <c:pt idx="577">
                  <c:v>42843.409120370372</c:v>
                </c:pt>
                <c:pt idx="578">
                  <c:v>42843.416064814817</c:v>
                </c:pt>
                <c:pt idx="579">
                  <c:v>42843.423009259262</c:v>
                </c:pt>
                <c:pt idx="580">
                  <c:v>42843.4299537037</c:v>
                </c:pt>
                <c:pt idx="581">
                  <c:v>42843.436898148146</c:v>
                </c:pt>
                <c:pt idx="582">
                  <c:v>42843.443842592591</c:v>
                </c:pt>
                <c:pt idx="583">
                  <c:v>42843.450787037036</c:v>
                </c:pt>
                <c:pt idx="584">
                  <c:v>42843.457731481481</c:v>
                </c:pt>
                <c:pt idx="585">
                  <c:v>42843.464675925927</c:v>
                </c:pt>
                <c:pt idx="586">
                  <c:v>42843.471620370372</c:v>
                </c:pt>
                <c:pt idx="587">
                  <c:v>42843.478564814817</c:v>
                </c:pt>
                <c:pt idx="588">
                  <c:v>42843.485509259262</c:v>
                </c:pt>
                <c:pt idx="589">
                  <c:v>42843.4924537037</c:v>
                </c:pt>
                <c:pt idx="590">
                  <c:v>42843.499398148146</c:v>
                </c:pt>
                <c:pt idx="591">
                  <c:v>42843.506342592591</c:v>
                </c:pt>
                <c:pt idx="592">
                  <c:v>42843.513287037036</c:v>
                </c:pt>
                <c:pt idx="593">
                  <c:v>42843.520231481481</c:v>
                </c:pt>
                <c:pt idx="594">
                  <c:v>42843.527175925927</c:v>
                </c:pt>
                <c:pt idx="595">
                  <c:v>42843.534120370372</c:v>
                </c:pt>
                <c:pt idx="596">
                  <c:v>42843.541064814817</c:v>
                </c:pt>
                <c:pt idx="597">
                  <c:v>42843.548009259262</c:v>
                </c:pt>
                <c:pt idx="598">
                  <c:v>42843.5549537037</c:v>
                </c:pt>
                <c:pt idx="599">
                  <c:v>42843.561898148146</c:v>
                </c:pt>
                <c:pt idx="600">
                  <c:v>42843.568842592591</c:v>
                </c:pt>
                <c:pt idx="601">
                  <c:v>42843.575787037036</c:v>
                </c:pt>
                <c:pt idx="602">
                  <c:v>42843.582731481481</c:v>
                </c:pt>
                <c:pt idx="603">
                  <c:v>42843.589675925927</c:v>
                </c:pt>
                <c:pt idx="604">
                  <c:v>42843.596620370372</c:v>
                </c:pt>
                <c:pt idx="605">
                  <c:v>42843.603564814817</c:v>
                </c:pt>
                <c:pt idx="606">
                  <c:v>42843.610509259262</c:v>
                </c:pt>
                <c:pt idx="607">
                  <c:v>42843.6174537037</c:v>
                </c:pt>
                <c:pt idx="608">
                  <c:v>42843.624398148146</c:v>
                </c:pt>
                <c:pt idx="609">
                  <c:v>42843.631342592591</c:v>
                </c:pt>
                <c:pt idx="610">
                  <c:v>42843.638287037036</c:v>
                </c:pt>
                <c:pt idx="611">
                  <c:v>42843.645231481481</c:v>
                </c:pt>
                <c:pt idx="612">
                  <c:v>42843.652175925927</c:v>
                </c:pt>
                <c:pt idx="613">
                  <c:v>42843.659120370372</c:v>
                </c:pt>
                <c:pt idx="614">
                  <c:v>42843.666064814817</c:v>
                </c:pt>
                <c:pt idx="615">
                  <c:v>42843.673009259262</c:v>
                </c:pt>
                <c:pt idx="616">
                  <c:v>42843.6799537037</c:v>
                </c:pt>
                <c:pt idx="617">
                  <c:v>42843.686898148146</c:v>
                </c:pt>
                <c:pt idx="618">
                  <c:v>42843.693842592591</c:v>
                </c:pt>
                <c:pt idx="619">
                  <c:v>42843.700787037036</c:v>
                </c:pt>
                <c:pt idx="620">
                  <c:v>42843.707731481481</c:v>
                </c:pt>
                <c:pt idx="621">
                  <c:v>42843.714675925927</c:v>
                </c:pt>
                <c:pt idx="622">
                  <c:v>42843.721620370372</c:v>
                </c:pt>
                <c:pt idx="623">
                  <c:v>42843.728564814817</c:v>
                </c:pt>
                <c:pt idx="624">
                  <c:v>42843.735509259262</c:v>
                </c:pt>
                <c:pt idx="625">
                  <c:v>42843.7424537037</c:v>
                </c:pt>
                <c:pt idx="626">
                  <c:v>42843.749398148146</c:v>
                </c:pt>
                <c:pt idx="627">
                  <c:v>42843.756342592591</c:v>
                </c:pt>
                <c:pt idx="628">
                  <c:v>42843.763287037036</c:v>
                </c:pt>
                <c:pt idx="629">
                  <c:v>42843.770231481481</c:v>
                </c:pt>
                <c:pt idx="630">
                  <c:v>42843.777175925927</c:v>
                </c:pt>
                <c:pt idx="631">
                  <c:v>42843.784120370372</c:v>
                </c:pt>
                <c:pt idx="632">
                  <c:v>42843.791064814817</c:v>
                </c:pt>
                <c:pt idx="633">
                  <c:v>42843.798009259262</c:v>
                </c:pt>
                <c:pt idx="634">
                  <c:v>42843.8049537037</c:v>
                </c:pt>
                <c:pt idx="635">
                  <c:v>42843.811898148146</c:v>
                </c:pt>
                <c:pt idx="636">
                  <c:v>42843.818842592591</c:v>
                </c:pt>
                <c:pt idx="637">
                  <c:v>42843.825787037036</c:v>
                </c:pt>
                <c:pt idx="638">
                  <c:v>42843.832731481481</c:v>
                </c:pt>
                <c:pt idx="639">
                  <c:v>42843.839675925927</c:v>
                </c:pt>
                <c:pt idx="640">
                  <c:v>42843.846620370372</c:v>
                </c:pt>
                <c:pt idx="641">
                  <c:v>42843.853564814817</c:v>
                </c:pt>
                <c:pt idx="642">
                  <c:v>42843.860509259262</c:v>
                </c:pt>
                <c:pt idx="643">
                  <c:v>42843.8674537037</c:v>
                </c:pt>
                <c:pt idx="644">
                  <c:v>42843.874398148146</c:v>
                </c:pt>
                <c:pt idx="645">
                  <c:v>42843.881342592591</c:v>
                </c:pt>
                <c:pt idx="646">
                  <c:v>42843.888287037036</c:v>
                </c:pt>
                <c:pt idx="647">
                  <c:v>42843.895231481481</c:v>
                </c:pt>
                <c:pt idx="648">
                  <c:v>42843.902175925927</c:v>
                </c:pt>
                <c:pt idx="649">
                  <c:v>42843.909120370372</c:v>
                </c:pt>
                <c:pt idx="650">
                  <c:v>42843.916064814817</c:v>
                </c:pt>
                <c:pt idx="651">
                  <c:v>42843.923009259262</c:v>
                </c:pt>
                <c:pt idx="652">
                  <c:v>42843.9299537037</c:v>
                </c:pt>
                <c:pt idx="653">
                  <c:v>42843.936898148146</c:v>
                </c:pt>
                <c:pt idx="654">
                  <c:v>42843.943842592591</c:v>
                </c:pt>
                <c:pt idx="655">
                  <c:v>42843.950787037036</c:v>
                </c:pt>
                <c:pt idx="656">
                  <c:v>42843.957731481481</c:v>
                </c:pt>
                <c:pt idx="657">
                  <c:v>42843.964675925927</c:v>
                </c:pt>
                <c:pt idx="658">
                  <c:v>42843.971620370372</c:v>
                </c:pt>
                <c:pt idx="659">
                  <c:v>42843.978564814817</c:v>
                </c:pt>
                <c:pt idx="660">
                  <c:v>42843.985509259262</c:v>
                </c:pt>
                <c:pt idx="661">
                  <c:v>42843.9924537037</c:v>
                </c:pt>
                <c:pt idx="662">
                  <c:v>42843.999398148146</c:v>
                </c:pt>
                <c:pt idx="663">
                  <c:v>42844.006342592591</c:v>
                </c:pt>
                <c:pt idx="664">
                  <c:v>42844.013287037036</c:v>
                </c:pt>
                <c:pt idx="665">
                  <c:v>42844.020231481481</c:v>
                </c:pt>
                <c:pt idx="666">
                  <c:v>42844.027175925927</c:v>
                </c:pt>
                <c:pt idx="667">
                  <c:v>42844.034120370372</c:v>
                </c:pt>
                <c:pt idx="668">
                  <c:v>42844.041064814817</c:v>
                </c:pt>
                <c:pt idx="669">
                  <c:v>42844.048009259262</c:v>
                </c:pt>
                <c:pt idx="670">
                  <c:v>42844.0549537037</c:v>
                </c:pt>
                <c:pt idx="671">
                  <c:v>42844.061898148146</c:v>
                </c:pt>
                <c:pt idx="672">
                  <c:v>42844.068842592591</c:v>
                </c:pt>
                <c:pt idx="673">
                  <c:v>42844.075787037036</c:v>
                </c:pt>
                <c:pt idx="674">
                  <c:v>42844.082731481481</c:v>
                </c:pt>
                <c:pt idx="675">
                  <c:v>42844.089675925927</c:v>
                </c:pt>
                <c:pt idx="676">
                  <c:v>42844.096620370372</c:v>
                </c:pt>
                <c:pt idx="677">
                  <c:v>42844.103564814817</c:v>
                </c:pt>
                <c:pt idx="678">
                  <c:v>42844.110509259262</c:v>
                </c:pt>
                <c:pt idx="679">
                  <c:v>42844.1174537037</c:v>
                </c:pt>
                <c:pt idx="680">
                  <c:v>42844.124398148146</c:v>
                </c:pt>
                <c:pt idx="681">
                  <c:v>42844.131342592591</c:v>
                </c:pt>
                <c:pt idx="682">
                  <c:v>42844.138287037036</c:v>
                </c:pt>
                <c:pt idx="683">
                  <c:v>42844.145231481481</c:v>
                </c:pt>
                <c:pt idx="684">
                  <c:v>42844.152175925927</c:v>
                </c:pt>
                <c:pt idx="685">
                  <c:v>42844.159120370372</c:v>
                </c:pt>
                <c:pt idx="686">
                  <c:v>42844.166064814817</c:v>
                </c:pt>
                <c:pt idx="687">
                  <c:v>42844.173009259262</c:v>
                </c:pt>
                <c:pt idx="688">
                  <c:v>42844.1799537037</c:v>
                </c:pt>
                <c:pt idx="689">
                  <c:v>42844.186898148146</c:v>
                </c:pt>
                <c:pt idx="690">
                  <c:v>42844.193842592591</c:v>
                </c:pt>
                <c:pt idx="691">
                  <c:v>42844.200787037036</c:v>
                </c:pt>
                <c:pt idx="692">
                  <c:v>42844.207731481481</c:v>
                </c:pt>
                <c:pt idx="693">
                  <c:v>42844.214675925927</c:v>
                </c:pt>
                <c:pt idx="694">
                  <c:v>42844.221620370372</c:v>
                </c:pt>
                <c:pt idx="695">
                  <c:v>42844.228564814817</c:v>
                </c:pt>
                <c:pt idx="696">
                  <c:v>42844.235509259262</c:v>
                </c:pt>
                <c:pt idx="697">
                  <c:v>42844.2424537037</c:v>
                </c:pt>
                <c:pt idx="698">
                  <c:v>42844.249398148146</c:v>
                </c:pt>
                <c:pt idx="699">
                  <c:v>42844.256342592591</c:v>
                </c:pt>
                <c:pt idx="700">
                  <c:v>42844.263287037036</c:v>
                </c:pt>
                <c:pt idx="701">
                  <c:v>42844.270231481481</c:v>
                </c:pt>
                <c:pt idx="702">
                  <c:v>42844.277175925927</c:v>
                </c:pt>
                <c:pt idx="703">
                  <c:v>42844.284120370372</c:v>
                </c:pt>
                <c:pt idx="704">
                  <c:v>42844.291064814817</c:v>
                </c:pt>
                <c:pt idx="705">
                  <c:v>42844.298009259262</c:v>
                </c:pt>
                <c:pt idx="706">
                  <c:v>42844.3049537037</c:v>
                </c:pt>
                <c:pt idx="707">
                  <c:v>42844.311898148146</c:v>
                </c:pt>
                <c:pt idx="708">
                  <c:v>42844.318842592591</c:v>
                </c:pt>
                <c:pt idx="709">
                  <c:v>42844.325787037036</c:v>
                </c:pt>
                <c:pt idx="710">
                  <c:v>42844.332731481481</c:v>
                </c:pt>
                <c:pt idx="711">
                  <c:v>42844.339675925927</c:v>
                </c:pt>
                <c:pt idx="712">
                  <c:v>42844.346620370372</c:v>
                </c:pt>
                <c:pt idx="713">
                  <c:v>42844.353564814817</c:v>
                </c:pt>
                <c:pt idx="714">
                  <c:v>42844.360509259262</c:v>
                </c:pt>
                <c:pt idx="715">
                  <c:v>42844.3674537037</c:v>
                </c:pt>
                <c:pt idx="716">
                  <c:v>42844.374398148146</c:v>
                </c:pt>
                <c:pt idx="717">
                  <c:v>42844.381342592591</c:v>
                </c:pt>
                <c:pt idx="718">
                  <c:v>42844.388287037036</c:v>
                </c:pt>
                <c:pt idx="719">
                  <c:v>42844.395231481481</c:v>
                </c:pt>
                <c:pt idx="720">
                  <c:v>42844.402175925927</c:v>
                </c:pt>
                <c:pt idx="721">
                  <c:v>42844.409120370372</c:v>
                </c:pt>
                <c:pt idx="722">
                  <c:v>42844.416064814817</c:v>
                </c:pt>
                <c:pt idx="723">
                  <c:v>42844.423009259262</c:v>
                </c:pt>
                <c:pt idx="724">
                  <c:v>42844.4299537037</c:v>
                </c:pt>
                <c:pt idx="725">
                  <c:v>42844.436898148146</c:v>
                </c:pt>
                <c:pt idx="726">
                  <c:v>42844.443842592591</c:v>
                </c:pt>
                <c:pt idx="727">
                  <c:v>42844.450787037036</c:v>
                </c:pt>
                <c:pt idx="728">
                  <c:v>42844.457731481481</c:v>
                </c:pt>
                <c:pt idx="729">
                  <c:v>42844.464675925927</c:v>
                </c:pt>
                <c:pt idx="730">
                  <c:v>42844.471620370372</c:v>
                </c:pt>
                <c:pt idx="731">
                  <c:v>42844.478564814817</c:v>
                </c:pt>
                <c:pt idx="732">
                  <c:v>42844.485509259262</c:v>
                </c:pt>
                <c:pt idx="733">
                  <c:v>42844.4924537037</c:v>
                </c:pt>
                <c:pt idx="734">
                  <c:v>42844.499398148146</c:v>
                </c:pt>
                <c:pt idx="735">
                  <c:v>42844.506342592591</c:v>
                </c:pt>
                <c:pt idx="736">
                  <c:v>42844.513287037036</c:v>
                </c:pt>
                <c:pt idx="737">
                  <c:v>42844.520231481481</c:v>
                </c:pt>
                <c:pt idx="738">
                  <c:v>42844.527175925927</c:v>
                </c:pt>
                <c:pt idx="739">
                  <c:v>42844.534120370372</c:v>
                </c:pt>
                <c:pt idx="740">
                  <c:v>42844.541064814817</c:v>
                </c:pt>
                <c:pt idx="741">
                  <c:v>42844.548009259262</c:v>
                </c:pt>
                <c:pt idx="742">
                  <c:v>42844.5549537037</c:v>
                </c:pt>
                <c:pt idx="743">
                  <c:v>42844.561898148146</c:v>
                </c:pt>
                <c:pt idx="744">
                  <c:v>42844.568842592591</c:v>
                </c:pt>
                <c:pt idx="745">
                  <c:v>42844.575787037036</c:v>
                </c:pt>
                <c:pt idx="746">
                  <c:v>42844.582731481481</c:v>
                </c:pt>
                <c:pt idx="747">
                  <c:v>42844.589675925927</c:v>
                </c:pt>
                <c:pt idx="748">
                  <c:v>42844.596620370372</c:v>
                </c:pt>
                <c:pt idx="749">
                  <c:v>42844.603564814817</c:v>
                </c:pt>
                <c:pt idx="750">
                  <c:v>42844.610509259262</c:v>
                </c:pt>
                <c:pt idx="751">
                  <c:v>42844.6174537037</c:v>
                </c:pt>
                <c:pt idx="752">
                  <c:v>42844.624398148146</c:v>
                </c:pt>
                <c:pt idx="753">
                  <c:v>42844.631342592591</c:v>
                </c:pt>
                <c:pt idx="754">
                  <c:v>42844.638287037036</c:v>
                </c:pt>
                <c:pt idx="755">
                  <c:v>42844.645231481481</c:v>
                </c:pt>
                <c:pt idx="756">
                  <c:v>42844.652175925927</c:v>
                </c:pt>
                <c:pt idx="757">
                  <c:v>42844.659120370372</c:v>
                </c:pt>
                <c:pt idx="758">
                  <c:v>42844.666064814817</c:v>
                </c:pt>
                <c:pt idx="759">
                  <c:v>42844.673009259262</c:v>
                </c:pt>
                <c:pt idx="760">
                  <c:v>42844.6799537037</c:v>
                </c:pt>
                <c:pt idx="761">
                  <c:v>42844.686898148146</c:v>
                </c:pt>
                <c:pt idx="762">
                  <c:v>42844.693842592591</c:v>
                </c:pt>
                <c:pt idx="763">
                  <c:v>42844.700787037036</c:v>
                </c:pt>
                <c:pt idx="764">
                  <c:v>42844.707731481481</c:v>
                </c:pt>
                <c:pt idx="765">
                  <c:v>42844.714675925927</c:v>
                </c:pt>
                <c:pt idx="766">
                  <c:v>42844.721620370372</c:v>
                </c:pt>
                <c:pt idx="767">
                  <c:v>42844.728564814817</c:v>
                </c:pt>
                <c:pt idx="768">
                  <c:v>42844.735509259262</c:v>
                </c:pt>
                <c:pt idx="769">
                  <c:v>42844.7424537037</c:v>
                </c:pt>
                <c:pt idx="770">
                  <c:v>42844.749398148146</c:v>
                </c:pt>
                <c:pt idx="771">
                  <c:v>42844.756342592591</c:v>
                </c:pt>
                <c:pt idx="772">
                  <c:v>42844.763287037036</c:v>
                </c:pt>
                <c:pt idx="773">
                  <c:v>42844.770231481481</c:v>
                </c:pt>
                <c:pt idx="774">
                  <c:v>42844.777175925927</c:v>
                </c:pt>
                <c:pt idx="775">
                  <c:v>42844.784120370372</c:v>
                </c:pt>
                <c:pt idx="776">
                  <c:v>42844.791064814817</c:v>
                </c:pt>
                <c:pt idx="777">
                  <c:v>42844.798009259262</c:v>
                </c:pt>
                <c:pt idx="778">
                  <c:v>42844.8049537037</c:v>
                </c:pt>
                <c:pt idx="779">
                  <c:v>42844.811898148146</c:v>
                </c:pt>
                <c:pt idx="780">
                  <c:v>42844.818842592591</c:v>
                </c:pt>
                <c:pt idx="781">
                  <c:v>42844.825787037036</c:v>
                </c:pt>
                <c:pt idx="782">
                  <c:v>42844.832731481481</c:v>
                </c:pt>
                <c:pt idx="783">
                  <c:v>42844.839675925927</c:v>
                </c:pt>
                <c:pt idx="784">
                  <c:v>42844.846620370372</c:v>
                </c:pt>
                <c:pt idx="785">
                  <c:v>42844.853564814817</c:v>
                </c:pt>
                <c:pt idx="786">
                  <c:v>42844.860509259262</c:v>
                </c:pt>
                <c:pt idx="787">
                  <c:v>42844.8674537037</c:v>
                </c:pt>
                <c:pt idx="788">
                  <c:v>42844.874398148146</c:v>
                </c:pt>
                <c:pt idx="789">
                  <c:v>42844.881342592591</c:v>
                </c:pt>
                <c:pt idx="790">
                  <c:v>42844.888287037036</c:v>
                </c:pt>
                <c:pt idx="791">
                  <c:v>42844.895231481481</c:v>
                </c:pt>
                <c:pt idx="792">
                  <c:v>42844.902175925927</c:v>
                </c:pt>
                <c:pt idx="793">
                  <c:v>42844.909120370372</c:v>
                </c:pt>
                <c:pt idx="794">
                  <c:v>42844.916064814817</c:v>
                </c:pt>
                <c:pt idx="795">
                  <c:v>42844.923009259262</c:v>
                </c:pt>
                <c:pt idx="796">
                  <c:v>42844.9299537037</c:v>
                </c:pt>
                <c:pt idx="797">
                  <c:v>42844.936898148146</c:v>
                </c:pt>
                <c:pt idx="798">
                  <c:v>42844.943842592591</c:v>
                </c:pt>
                <c:pt idx="799">
                  <c:v>42844.950787037036</c:v>
                </c:pt>
                <c:pt idx="800">
                  <c:v>42844.957731481481</c:v>
                </c:pt>
                <c:pt idx="801">
                  <c:v>42844.964675925927</c:v>
                </c:pt>
                <c:pt idx="802">
                  <c:v>42844.971620370372</c:v>
                </c:pt>
                <c:pt idx="803">
                  <c:v>42844.978564814817</c:v>
                </c:pt>
                <c:pt idx="804">
                  <c:v>42844.985509259262</c:v>
                </c:pt>
                <c:pt idx="805">
                  <c:v>42844.9924537037</c:v>
                </c:pt>
                <c:pt idx="806">
                  <c:v>42844.999398148146</c:v>
                </c:pt>
                <c:pt idx="807">
                  <c:v>42845.006342592591</c:v>
                </c:pt>
                <c:pt idx="808">
                  <c:v>42845.013287037036</c:v>
                </c:pt>
                <c:pt idx="809">
                  <c:v>42845.020231481481</c:v>
                </c:pt>
                <c:pt idx="810">
                  <c:v>42845.027175925927</c:v>
                </c:pt>
                <c:pt idx="811">
                  <c:v>42845.034120370372</c:v>
                </c:pt>
                <c:pt idx="812">
                  <c:v>42845.041064814817</c:v>
                </c:pt>
                <c:pt idx="813">
                  <c:v>42845.048009259262</c:v>
                </c:pt>
                <c:pt idx="814">
                  <c:v>42845.0549537037</c:v>
                </c:pt>
                <c:pt idx="815">
                  <c:v>42845.061898148146</c:v>
                </c:pt>
                <c:pt idx="816">
                  <c:v>42845.068842592591</c:v>
                </c:pt>
                <c:pt idx="817">
                  <c:v>42845.075787037036</c:v>
                </c:pt>
                <c:pt idx="818">
                  <c:v>42845.082731481481</c:v>
                </c:pt>
                <c:pt idx="819">
                  <c:v>42845.089675925927</c:v>
                </c:pt>
                <c:pt idx="820">
                  <c:v>42845.096620370372</c:v>
                </c:pt>
                <c:pt idx="821">
                  <c:v>42845.103564814817</c:v>
                </c:pt>
                <c:pt idx="822">
                  <c:v>42845.110509259262</c:v>
                </c:pt>
                <c:pt idx="823">
                  <c:v>42845.1174537037</c:v>
                </c:pt>
                <c:pt idx="824">
                  <c:v>42845.124398148146</c:v>
                </c:pt>
                <c:pt idx="825">
                  <c:v>42845.131342592591</c:v>
                </c:pt>
                <c:pt idx="826">
                  <c:v>42845.138287037036</c:v>
                </c:pt>
                <c:pt idx="827">
                  <c:v>42845.145231481481</c:v>
                </c:pt>
                <c:pt idx="828">
                  <c:v>42845.152175925927</c:v>
                </c:pt>
                <c:pt idx="829">
                  <c:v>42845.159120370372</c:v>
                </c:pt>
                <c:pt idx="830">
                  <c:v>42845.166064814817</c:v>
                </c:pt>
                <c:pt idx="831">
                  <c:v>42845.173009259262</c:v>
                </c:pt>
                <c:pt idx="832">
                  <c:v>42845.1799537037</c:v>
                </c:pt>
                <c:pt idx="833">
                  <c:v>42845.186898148146</c:v>
                </c:pt>
                <c:pt idx="834">
                  <c:v>42845.193842592591</c:v>
                </c:pt>
                <c:pt idx="835">
                  <c:v>42845.200787037036</c:v>
                </c:pt>
                <c:pt idx="836">
                  <c:v>42845.207731481481</c:v>
                </c:pt>
                <c:pt idx="837">
                  <c:v>42845.214675925927</c:v>
                </c:pt>
                <c:pt idx="838">
                  <c:v>42845.221620370372</c:v>
                </c:pt>
                <c:pt idx="839">
                  <c:v>42845.228564814817</c:v>
                </c:pt>
                <c:pt idx="840">
                  <c:v>42845.235509259262</c:v>
                </c:pt>
                <c:pt idx="841">
                  <c:v>42845.2424537037</c:v>
                </c:pt>
                <c:pt idx="842">
                  <c:v>42845.249398148146</c:v>
                </c:pt>
                <c:pt idx="843">
                  <c:v>42845.256342592591</c:v>
                </c:pt>
                <c:pt idx="844">
                  <c:v>42845.263287037036</c:v>
                </c:pt>
                <c:pt idx="845">
                  <c:v>42845.270231481481</c:v>
                </c:pt>
                <c:pt idx="846">
                  <c:v>42845.277175925927</c:v>
                </c:pt>
                <c:pt idx="847">
                  <c:v>42845.284120370372</c:v>
                </c:pt>
                <c:pt idx="848">
                  <c:v>42845.291064814817</c:v>
                </c:pt>
                <c:pt idx="849">
                  <c:v>42845.298009259262</c:v>
                </c:pt>
                <c:pt idx="850">
                  <c:v>42845.3049537037</c:v>
                </c:pt>
                <c:pt idx="851">
                  <c:v>42845.311898148146</c:v>
                </c:pt>
                <c:pt idx="852">
                  <c:v>42845.318842592591</c:v>
                </c:pt>
                <c:pt idx="853">
                  <c:v>42845.325787037036</c:v>
                </c:pt>
                <c:pt idx="854">
                  <c:v>42845.332731481481</c:v>
                </c:pt>
                <c:pt idx="855">
                  <c:v>42845.339675925927</c:v>
                </c:pt>
                <c:pt idx="856">
                  <c:v>42845.346620370372</c:v>
                </c:pt>
                <c:pt idx="857">
                  <c:v>42845.353564814817</c:v>
                </c:pt>
                <c:pt idx="858">
                  <c:v>42845.360509259262</c:v>
                </c:pt>
                <c:pt idx="859">
                  <c:v>42845.3674537037</c:v>
                </c:pt>
                <c:pt idx="860">
                  <c:v>42845.374398148146</c:v>
                </c:pt>
                <c:pt idx="861">
                  <c:v>42845.381342592591</c:v>
                </c:pt>
                <c:pt idx="862">
                  <c:v>42845.388287037036</c:v>
                </c:pt>
                <c:pt idx="863">
                  <c:v>42845.395231481481</c:v>
                </c:pt>
                <c:pt idx="864">
                  <c:v>42845.402175925927</c:v>
                </c:pt>
                <c:pt idx="865">
                  <c:v>42845.409120370372</c:v>
                </c:pt>
                <c:pt idx="866">
                  <c:v>42845.416064814817</c:v>
                </c:pt>
                <c:pt idx="867">
                  <c:v>42845.423009259262</c:v>
                </c:pt>
                <c:pt idx="868">
                  <c:v>42845.4299537037</c:v>
                </c:pt>
                <c:pt idx="869">
                  <c:v>42845.436898148146</c:v>
                </c:pt>
                <c:pt idx="870">
                  <c:v>42845.443842592591</c:v>
                </c:pt>
                <c:pt idx="871">
                  <c:v>42845.450787037036</c:v>
                </c:pt>
                <c:pt idx="872">
                  <c:v>42845.457731481481</c:v>
                </c:pt>
                <c:pt idx="873">
                  <c:v>42845.464675925927</c:v>
                </c:pt>
                <c:pt idx="874">
                  <c:v>42845.471620370372</c:v>
                </c:pt>
                <c:pt idx="875">
                  <c:v>42845.478564814817</c:v>
                </c:pt>
                <c:pt idx="876">
                  <c:v>42845.485509259262</c:v>
                </c:pt>
                <c:pt idx="877">
                  <c:v>42845.4924537037</c:v>
                </c:pt>
                <c:pt idx="878">
                  <c:v>42845.499398148146</c:v>
                </c:pt>
                <c:pt idx="879">
                  <c:v>42845.506342592591</c:v>
                </c:pt>
                <c:pt idx="880">
                  <c:v>42845.513287037036</c:v>
                </c:pt>
                <c:pt idx="881">
                  <c:v>42845.520231481481</c:v>
                </c:pt>
                <c:pt idx="882">
                  <c:v>42845.527175925927</c:v>
                </c:pt>
                <c:pt idx="883">
                  <c:v>42845.534120370372</c:v>
                </c:pt>
                <c:pt idx="884">
                  <c:v>42845.541064814817</c:v>
                </c:pt>
                <c:pt idx="885">
                  <c:v>42845.548009259262</c:v>
                </c:pt>
                <c:pt idx="886">
                  <c:v>42845.5549537037</c:v>
                </c:pt>
                <c:pt idx="887">
                  <c:v>42845.561898148146</c:v>
                </c:pt>
                <c:pt idx="888">
                  <c:v>42845.568842592591</c:v>
                </c:pt>
                <c:pt idx="889">
                  <c:v>42845.575787037036</c:v>
                </c:pt>
                <c:pt idx="890">
                  <c:v>42845.582731481481</c:v>
                </c:pt>
                <c:pt idx="891">
                  <c:v>42845.589675925927</c:v>
                </c:pt>
                <c:pt idx="892">
                  <c:v>42845.596620370372</c:v>
                </c:pt>
                <c:pt idx="893">
                  <c:v>42845.603564814817</c:v>
                </c:pt>
                <c:pt idx="894">
                  <c:v>42845.610509259262</c:v>
                </c:pt>
                <c:pt idx="895">
                  <c:v>42845.6174537037</c:v>
                </c:pt>
                <c:pt idx="896">
                  <c:v>42845.624398148146</c:v>
                </c:pt>
                <c:pt idx="897">
                  <c:v>42845.631342592591</c:v>
                </c:pt>
                <c:pt idx="898">
                  <c:v>42845.638287037036</c:v>
                </c:pt>
                <c:pt idx="899">
                  <c:v>42845.645231481481</c:v>
                </c:pt>
                <c:pt idx="900">
                  <c:v>42845.652175925927</c:v>
                </c:pt>
                <c:pt idx="901">
                  <c:v>42845.659120370372</c:v>
                </c:pt>
                <c:pt idx="902">
                  <c:v>42845.666064814817</c:v>
                </c:pt>
                <c:pt idx="903">
                  <c:v>42845.673009259262</c:v>
                </c:pt>
                <c:pt idx="904">
                  <c:v>42845.6799537037</c:v>
                </c:pt>
                <c:pt idx="905">
                  <c:v>42845.686898148146</c:v>
                </c:pt>
                <c:pt idx="906">
                  <c:v>42845.693842592591</c:v>
                </c:pt>
                <c:pt idx="907">
                  <c:v>42845.700787037036</c:v>
                </c:pt>
                <c:pt idx="908">
                  <c:v>42845.707731481481</c:v>
                </c:pt>
                <c:pt idx="909">
                  <c:v>42845.714675925927</c:v>
                </c:pt>
                <c:pt idx="910">
                  <c:v>42845.721620370372</c:v>
                </c:pt>
                <c:pt idx="911">
                  <c:v>42845.728564814817</c:v>
                </c:pt>
                <c:pt idx="912">
                  <c:v>42845.735509259262</c:v>
                </c:pt>
                <c:pt idx="913">
                  <c:v>42845.7424537037</c:v>
                </c:pt>
                <c:pt idx="914">
                  <c:v>42845.749398148146</c:v>
                </c:pt>
                <c:pt idx="915">
                  <c:v>42845.756342592591</c:v>
                </c:pt>
                <c:pt idx="916">
                  <c:v>42845.763287037036</c:v>
                </c:pt>
                <c:pt idx="917">
                  <c:v>42845.770231481481</c:v>
                </c:pt>
                <c:pt idx="918">
                  <c:v>42845.777175925927</c:v>
                </c:pt>
                <c:pt idx="919">
                  <c:v>42845.784120370372</c:v>
                </c:pt>
                <c:pt idx="920">
                  <c:v>42845.791064814817</c:v>
                </c:pt>
                <c:pt idx="921">
                  <c:v>42845.798009259262</c:v>
                </c:pt>
                <c:pt idx="922">
                  <c:v>42845.8049537037</c:v>
                </c:pt>
                <c:pt idx="923">
                  <c:v>42845.811898148146</c:v>
                </c:pt>
                <c:pt idx="924">
                  <c:v>42845.818842592591</c:v>
                </c:pt>
                <c:pt idx="925">
                  <c:v>42845.825787037036</c:v>
                </c:pt>
                <c:pt idx="926">
                  <c:v>42845.832731481481</c:v>
                </c:pt>
                <c:pt idx="927">
                  <c:v>42845.839675925927</c:v>
                </c:pt>
                <c:pt idx="928">
                  <c:v>42845.846620370372</c:v>
                </c:pt>
                <c:pt idx="929">
                  <c:v>42845.853564814817</c:v>
                </c:pt>
                <c:pt idx="930">
                  <c:v>42845.860509259262</c:v>
                </c:pt>
                <c:pt idx="931">
                  <c:v>42845.8674537037</c:v>
                </c:pt>
                <c:pt idx="932">
                  <c:v>42845.874398148146</c:v>
                </c:pt>
                <c:pt idx="933">
                  <c:v>42845.881342592591</c:v>
                </c:pt>
                <c:pt idx="934">
                  <c:v>42845.888287037036</c:v>
                </c:pt>
                <c:pt idx="935">
                  <c:v>42845.895231481481</c:v>
                </c:pt>
                <c:pt idx="936">
                  <c:v>42845.902175925927</c:v>
                </c:pt>
                <c:pt idx="937">
                  <c:v>42845.909120370372</c:v>
                </c:pt>
                <c:pt idx="938">
                  <c:v>42845.916064814817</c:v>
                </c:pt>
                <c:pt idx="939">
                  <c:v>42845.923009259262</c:v>
                </c:pt>
                <c:pt idx="940">
                  <c:v>42845.9299537037</c:v>
                </c:pt>
                <c:pt idx="941">
                  <c:v>42845.936898148146</c:v>
                </c:pt>
                <c:pt idx="942">
                  <c:v>42845.943842592591</c:v>
                </c:pt>
                <c:pt idx="943">
                  <c:v>42845.950787037036</c:v>
                </c:pt>
                <c:pt idx="944">
                  <c:v>42845.957731481481</c:v>
                </c:pt>
                <c:pt idx="945">
                  <c:v>42845.964675925927</c:v>
                </c:pt>
                <c:pt idx="946">
                  <c:v>42845.971620370372</c:v>
                </c:pt>
                <c:pt idx="947">
                  <c:v>42845.978564814817</c:v>
                </c:pt>
                <c:pt idx="948">
                  <c:v>42845.985509259262</c:v>
                </c:pt>
                <c:pt idx="949">
                  <c:v>42845.9924537037</c:v>
                </c:pt>
                <c:pt idx="950">
                  <c:v>42845.999398148146</c:v>
                </c:pt>
                <c:pt idx="951">
                  <c:v>42846.006342592591</c:v>
                </c:pt>
                <c:pt idx="952">
                  <c:v>42846.013287037036</c:v>
                </c:pt>
                <c:pt idx="953">
                  <c:v>42846.020231481481</c:v>
                </c:pt>
                <c:pt idx="954">
                  <c:v>42846.027175925927</c:v>
                </c:pt>
                <c:pt idx="955">
                  <c:v>42846.034120370372</c:v>
                </c:pt>
                <c:pt idx="956">
                  <c:v>42846.041064814817</c:v>
                </c:pt>
                <c:pt idx="957">
                  <c:v>42846.048009259262</c:v>
                </c:pt>
                <c:pt idx="958">
                  <c:v>42846.0549537037</c:v>
                </c:pt>
                <c:pt idx="959">
                  <c:v>42846.061898148146</c:v>
                </c:pt>
                <c:pt idx="960">
                  <c:v>42846.068842592591</c:v>
                </c:pt>
                <c:pt idx="961">
                  <c:v>42846.075787037036</c:v>
                </c:pt>
                <c:pt idx="962">
                  <c:v>42846.082731481481</c:v>
                </c:pt>
                <c:pt idx="963">
                  <c:v>42846.089675925927</c:v>
                </c:pt>
                <c:pt idx="964">
                  <c:v>42846.096620370372</c:v>
                </c:pt>
                <c:pt idx="965">
                  <c:v>42846.103564814817</c:v>
                </c:pt>
                <c:pt idx="966">
                  <c:v>42846.110509259262</c:v>
                </c:pt>
                <c:pt idx="967">
                  <c:v>42846.1174537037</c:v>
                </c:pt>
                <c:pt idx="968">
                  <c:v>42846.124398148146</c:v>
                </c:pt>
                <c:pt idx="969">
                  <c:v>42846.131342592591</c:v>
                </c:pt>
                <c:pt idx="970">
                  <c:v>42846.138287037036</c:v>
                </c:pt>
                <c:pt idx="971">
                  <c:v>42846.145231481481</c:v>
                </c:pt>
                <c:pt idx="972">
                  <c:v>42846.152175925927</c:v>
                </c:pt>
                <c:pt idx="973">
                  <c:v>42846.159120370372</c:v>
                </c:pt>
                <c:pt idx="974">
                  <c:v>42846.166064814817</c:v>
                </c:pt>
                <c:pt idx="975">
                  <c:v>42846.173009259262</c:v>
                </c:pt>
                <c:pt idx="976">
                  <c:v>42846.1799537037</c:v>
                </c:pt>
                <c:pt idx="977">
                  <c:v>42846.186898148146</c:v>
                </c:pt>
                <c:pt idx="978">
                  <c:v>42846.193842592591</c:v>
                </c:pt>
                <c:pt idx="979">
                  <c:v>42846.200787037036</c:v>
                </c:pt>
                <c:pt idx="980">
                  <c:v>42846.207731481481</c:v>
                </c:pt>
                <c:pt idx="981">
                  <c:v>42846.214675925927</c:v>
                </c:pt>
                <c:pt idx="982">
                  <c:v>42846.221620370372</c:v>
                </c:pt>
                <c:pt idx="983">
                  <c:v>42846.228564814817</c:v>
                </c:pt>
                <c:pt idx="984">
                  <c:v>42846.235509259262</c:v>
                </c:pt>
                <c:pt idx="985">
                  <c:v>42846.2424537037</c:v>
                </c:pt>
                <c:pt idx="986">
                  <c:v>42846.249398148146</c:v>
                </c:pt>
                <c:pt idx="987">
                  <c:v>42846.256342592591</c:v>
                </c:pt>
                <c:pt idx="988">
                  <c:v>42846.263287037036</c:v>
                </c:pt>
                <c:pt idx="989">
                  <c:v>42846.270231481481</c:v>
                </c:pt>
                <c:pt idx="990">
                  <c:v>42846.277175925927</c:v>
                </c:pt>
                <c:pt idx="991">
                  <c:v>42846.284120370372</c:v>
                </c:pt>
                <c:pt idx="992">
                  <c:v>42846.291064814817</c:v>
                </c:pt>
                <c:pt idx="993">
                  <c:v>42846.298009259262</c:v>
                </c:pt>
                <c:pt idx="994">
                  <c:v>42846.3049537037</c:v>
                </c:pt>
                <c:pt idx="995">
                  <c:v>42846.311898148146</c:v>
                </c:pt>
                <c:pt idx="996">
                  <c:v>42846.318842592591</c:v>
                </c:pt>
                <c:pt idx="997">
                  <c:v>42846.325787037036</c:v>
                </c:pt>
                <c:pt idx="998">
                  <c:v>42846.332731481481</c:v>
                </c:pt>
                <c:pt idx="999">
                  <c:v>42846.339675925927</c:v>
                </c:pt>
                <c:pt idx="1000">
                  <c:v>42846.346620370372</c:v>
                </c:pt>
                <c:pt idx="1001">
                  <c:v>42846.353564814817</c:v>
                </c:pt>
                <c:pt idx="1002">
                  <c:v>42846.360509259262</c:v>
                </c:pt>
                <c:pt idx="1003">
                  <c:v>42846.3674537037</c:v>
                </c:pt>
                <c:pt idx="1004">
                  <c:v>42846.374398148146</c:v>
                </c:pt>
                <c:pt idx="1005">
                  <c:v>42846.381342592591</c:v>
                </c:pt>
                <c:pt idx="1006">
                  <c:v>42846.388287037036</c:v>
                </c:pt>
                <c:pt idx="1007">
                  <c:v>42846.395231481481</c:v>
                </c:pt>
              </c:numCache>
            </c:numRef>
          </c:xVal>
          <c:yVal>
            <c:numRef>
              <c:f>'Sheet1 (2)'!$E$4:$E$1011</c:f>
              <c:numCache>
                <c:formatCode>General</c:formatCode>
                <c:ptCount val="1008"/>
                <c:pt idx="0">
                  <c:v>0.85281652831243371</c:v>
                </c:pt>
                <c:pt idx="1">
                  <c:v>0.88899260641274769</c:v>
                </c:pt>
                <c:pt idx="2">
                  <c:v>0.9237984847470091</c:v>
                </c:pt>
                <c:pt idx="3">
                  <c:v>0.95687012737372834</c:v>
                </c:pt>
                <c:pt idx="4">
                  <c:v>0.9884415848135264</c:v>
                </c:pt>
                <c:pt idx="5">
                  <c:v>1.0258134679662103</c:v>
                </c:pt>
                <c:pt idx="6">
                  <c:v>1.0561802713598973</c:v>
                </c:pt>
                <c:pt idx="7">
                  <c:v>1.0776276725176956</c:v>
                </c:pt>
                <c:pt idx="8">
                  <c:v>1.097581973799344</c:v>
                </c:pt>
                <c:pt idx="9">
                  <c:v>1.1109923222474345</c:v>
                </c:pt>
                <c:pt idx="10">
                  <c:v>1.1155197933224059</c:v>
                </c:pt>
                <c:pt idx="11">
                  <c:v>1.1229479003689953</c:v>
                </c:pt>
                <c:pt idx="12">
                  <c:v>1.1290648647006025</c:v>
                </c:pt>
                <c:pt idx="13">
                  <c:v>1.1307312904900839</c:v>
                </c:pt>
                <c:pt idx="14">
                  <c:v>1.1291361986313424</c:v>
                </c:pt>
                <c:pt idx="15">
                  <c:v>1.1233957873683134</c:v>
                </c:pt>
                <c:pt idx="16">
                  <c:v>1.1195069589252935</c:v>
                </c:pt>
                <c:pt idx="17">
                  <c:v>1.1208791800191933</c:v>
                </c:pt>
                <c:pt idx="18">
                  <c:v>1.1181535805397362</c:v>
                </c:pt>
                <c:pt idx="19">
                  <c:v>1.1116278729963338</c:v>
                </c:pt>
                <c:pt idx="20">
                  <c:v>1.1103683178266777</c:v>
                </c:pt>
                <c:pt idx="21">
                  <c:v>1.1090756014611531</c:v>
                </c:pt>
                <c:pt idx="22">
                  <c:v>1.101848310738349</c:v>
                </c:pt>
                <c:pt idx="23">
                  <c:v>1.1025644637043899</c:v>
                </c:pt>
                <c:pt idx="24">
                  <c:v>1.1019807816276261</c:v>
                </c:pt>
                <c:pt idx="25">
                  <c:v>1.1000424709744205</c:v>
                </c:pt>
                <c:pt idx="26">
                  <c:v>1.1009033077294745</c:v>
                </c:pt>
                <c:pt idx="27">
                  <c:v>1.1034513015153384</c:v>
                </c:pt>
                <c:pt idx="28">
                  <c:v>1.1121932247046171</c:v>
                </c:pt>
                <c:pt idx="29">
                  <c:v>1.1282854418897494</c:v>
                </c:pt>
                <c:pt idx="30">
                  <c:v>1.1420351231216921</c:v>
                </c:pt>
                <c:pt idx="31">
                  <c:v>1.1568797644142104</c:v>
                </c:pt>
                <c:pt idx="32">
                  <c:v>1.1776161439202981</c:v>
                </c:pt>
                <c:pt idx="33">
                  <c:v>1.1978998342079334</c:v>
                </c:pt>
                <c:pt idx="34">
                  <c:v>1.2167399348636001</c:v>
                </c:pt>
                <c:pt idx="35">
                  <c:v>1.2384751831474721</c:v>
                </c:pt>
                <c:pt idx="36">
                  <c:v>1.2585347726809679</c:v>
                </c:pt>
                <c:pt idx="37">
                  <c:v>1.27674428583557</c:v>
                </c:pt>
                <c:pt idx="38">
                  <c:v>1.2930395606550076</c:v>
                </c:pt>
                <c:pt idx="39">
                  <c:v>1.3032112691962514</c:v>
                </c:pt>
                <c:pt idx="40">
                  <c:v>1.3070644997726391</c:v>
                </c:pt>
                <c:pt idx="41">
                  <c:v>1.3106522232542612</c:v>
                </c:pt>
                <c:pt idx="42">
                  <c:v>1.3135754144264109</c:v>
                </c:pt>
                <c:pt idx="43">
                  <c:v>1.3146598032251733</c:v>
                </c:pt>
                <c:pt idx="44">
                  <c:v>1.3118875157973064</c:v>
                </c:pt>
                <c:pt idx="45">
                  <c:v>1.3022856067979649</c:v>
                </c:pt>
                <c:pt idx="46">
                  <c:v>1.2902356150162535</c:v>
                </c:pt>
                <c:pt idx="47">
                  <c:v>1.2828485855122203</c:v>
                </c:pt>
                <c:pt idx="48">
                  <c:v>1.2794152442020239</c:v>
                </c:pt>
                <c:pt idx="49">
                  <c:v>1.2703510077766296</c:v>
                </c:pt>
                <c:pt idx="50">
                  <c:v>1.2607269413374034</c:v>
                </c:pt>
                <c:pt idx="51">
                  <c:v>1.2522889445446563</c:v>
                </c:pt>
                <c:pt idx="52">
                  <c:v>1.2420798495385292</c:v>
                </c:pt>
                <c:pt idx="53">
                  <c:v>1.2359079546949947</c:v>
                </c:pt>
                <c:pt idx="54">
                  <c:v>1.235596555551129</c:v>
                </c:pt>
                <c:pt idx="55">
                  <c:v>1.235945196483532</c:v>
                </c:pt>
                <c:pt idx="56">
                  <c:v>1.2368437091004472</c:v>
                </c:pt>
                <c:pt idx="57">
                  <c:v>1.2342930551411535</c:v>
                </c:pt>
                <c:pt idx="58">
                  <c:v>1.2318604303368412</c:v>
                </c:pt>
                <c:pt idx="59">
                  <c:v>1.234224055603532</c:v>
                </c:pt>
                <c:pt idx="60">
                  <c:v>1.2365315697388828</c:v>
                </c:pt>
                <c:pt idx="61">
                  <c:v>1.238055388079476</c:v>
                </c:pt>
                <c:pt idx="62">
                  <c:v>1.2453799477787975</c:v>
                </c:pt>
                <c:pt idx="63">
                  <c:v>1.2481633719740455</c:v>
                </c:pt>
                <c:pt idx="64">
                  <c:v>1.2404714848162586</c:v>
                </c:pt>
                <c:pt idx="65">
                  <c:v>1.230979890653598</c:v>
                </c:pt>
                <c:pt idx="66">
                  <c:v>1.223309934132184</c:v>
                </c:pt>
                <c:pt idx="67">
                  <c:v>1.2119462085604777</c:v>
                </c:pt>
                <c:pt idx="68">
                  <c:v>1.203392145851734</c:v>
                </c:pt>
                <c:pt idx="69">
                  <c:v>1.1913763320731425</c:v>
                </c:pt>
                <c:pt idx="70">
                  <c:v>1.1737027102315301</c:v>
                </c:pt>
                <c:pt idx="71">
                  <c:v>1.1617637958872793</c:v>
                </c:pt>
                <c:pt idx="72">
                  <c:v>1.153371264578207</c:v>
                </c:pt>
                <c:pt idx="73">
                  <c:v>1.1440357272806583</c:v>
                </c:pt>
                <c:pt idx="74">
                  <c:v>1.1372715860314762</c:v>
                </c:pt>
                <c:pt idx="75">
                  <c:v>1.1337370887323923</c:v>
                </c:pt>
                <c:pt idx="76">
                  <c:v>1.130837431777405</c:v>
                </c:pt>
                <c:pt idx="77">
                  <c:v>1.1269365859895155</c:v>
                </c:pt>
                <c:pt idx="78">
                  <c:v>1.1243277719545199</c:v>
                </c:pt>
                <c:pt idx="79">
                  <c:v>1.1242153033089777</c:v>
                </c:pt>
                <c:pt idx="80">
                  <c:v>1.1227676532956423</c:v>
                </c:pt>
                <c:pt idx="81">
                  <c:v>1.1210380772650876</c:v>
                </c:pt>
                <c:pt idx="82">
                  <c:v>1.1169252139710146</c:v>
                </c:pt>
                <c:pt idx="83">
                  <c:v>1.1152761493944612</c:v>
                </c:pt>
                <c:pt idx="84">
                  <c:v>1.1150778957260559</c:v>
                </c:pt>
                <c:pt idx="85">
                  <c:v>1.1129480864338039</c:v>
                </c:pt>
                <c:pt idx="86">
                  <c:v>1.1084163409422816</c:v>
                </c:pt>
                <c:pt idx="87">
                  <c:v>1.0939378045449017</c:v>
                </c:pt>
                <c:pt idx="88">
                  <c:v>1.076647865087784</c:v>
                </c:pt>
                <c:pt idx="89">
                  <c:v>1.0619893923808073</c:v>
                </c:pt>
                <c:pt idx="90">
                  <c:v>1.0436322764729717</c:v>
                </c:pt>
                <c:pt idx="91">
                  <c:v>1.0229435675942939</c:v>
                </c:pt>
                <c:pt idx="92">
                  <c:v>1.0009817520258402</c:v>
                </c:pt>
                <c:pt idx="93">
                  <c:v>0.97794493802559901</c:v>
                </c:pt>
                <c:pt idx="94">
                  <c:v>0.94892240440254583</c:v>
                </c:pt>
                <c:pt idx="95">
                  <c:v>0.91701339490848721</c:v>
                </c:pt>
                <c:pt idx="96">
                  <c:v>0.88391517918531315</c:v>
                </c:pt>
                <c:pt idx="97">
                  <c:v>0.85447323530681085</c:v>
                </c:pt>
                <c:pt idx="98">
                  <c:v>0.83220772172168422</c:v>
                </c:pt>
                <c:pt idx="99">
                  <c:v>0.80418760490425689</c:v>
                </c:pt>
                <c:pt idx="100">
                  <c:v>0.77130162412012127</c:v>
                </c:pt>
                <c:pt idx="101">
                  <c:v>0.74230820294296473</c:v>
                </c:pt>
                <c:pt idx="102">
                  <c:v>0.71662217951803986</c:v>
                </c:pt>
                <c:pt idx="103">
                  <c:v>0.69161109776815399</c:v>
                </c:pt>
                <c:pt idx="104">
                  <c:v>0.67048550740254598</c:v>
                </c:pt>
                <c:pt idx="105">
                  <c:v>0.65094310475397721</c:v>
                </c:pt>
                <c:pt idx="106">
                  <c:v>0.62816153233826133</c:v>
                </c:pt>
                <c:pt idx="107">
                  <c:v>0.61479700972038354</c:v>
                </c:pt>
                <c:pt idx="108">
                  <c:v>0.60455844628988398</c:v>
                </c:pt>
                <c:pt idx="109">
                  <c:v>0.58825892322320172</c:v>
                </c:pt>
                <c:pt idx="110">
                  <c:v>0.57327268704772594</c:v>
                </c:pt>
                <c:pt idx="111">
                  <c:v>0.56313320989290094</c:v>
                </c:pt>
                <c:pt idx="112">
                  <c:v>0.55784695608982493</c:v>
                </c:pt>
                <c:pt idx="113">
                  <c:v>0.55702413964607389</c:v>
                </c:pt>
                <c:pt idx="114">
                  <c:v>0.55365570260094354</c:v>
                </c:pt>
                <c:pt idx="115">
                  <c:v>0.54829299823250721</c:v>
                </c:pt>
                <c:pt idx="116">
                  <c:v>0.54618823493267465</c:v>
                </c:pt>
                <c:pt idx="117">
                  <c:v>0.54070970565080645</c:v>
                </c:pt>
                <c:pt idx="118">
                  <c:v>0.53806452043782715</c:v>
                </c:pt>
                <c:pt idx="119">
                  <c:v>0.54380655258722699</c:v>
                </c:pt>
                <c:pt idx="120">
                  <c:v>0.5475213439653458</c:v>
                </c:pt>
                <c:pt idx="121">
                  <c:v>0.54650125731206101</c:v>
                </c:pt>
                <c:pt idx="122">
                  <c:v>0.54871375824462043</c:v>
                </c:pt>
                <c:pt idx="123">
                  <c:v>0.55053269732689736</c:v>
                </c:pt>
                <c:pt idx="124">
                  <c:v>0.55145564258274971</c:v>
                </c:pt>
                <c:pt idx="125">
                  <c:v>0.55713463811181518</c:v>
                </c:pt>
                <c:pt idx="126">
                  <c:v>0.56173203504064229</c:v>
                </c:pt>
                <c:pt idx="127">
                  <c:v>0.56462915624215693</c:v>
                </c:pt>
                <c:pt idx="128">
                  <c:v>0.57068635592549699</c:v>
                </c:pt>
                <c:pt idx="129">
                  <c:v>0.57838767673194746</c:v>
                </c:pt>
                <c:pt idx="130">
                  <c:v>0.58281958204816486</c:v>
                </c:pt>
                <c:pt idx="131">
                  <c:v>0.58833559587084017</c:v>
                </c:pt>
                <c:pt idx="132">
                  <c:v>0.59065619916066348</c:v>
                </c:pt>
                <c:pt idx="133">
                  <c:v>0.59042692225554894</c:v>
                </c:pt>
                <c:pt idx="134">
                  <c:v>0.59084132498708264</c:v>
                </c:pt>
                <c:pt idx="135">
                  <c:v>0.58912502532971667</c:v>
                </c:pt>
                <c:pt idx="136">
                  <c:v>0.58598280084332177</c:v>
                </c:pt>
                <c:pt idx="137">
                  <c:v>0.58569602458295067</c:v>
                </c:pt>
                <c:pt idx="138">
                  <c:v>0.58039622331556584</c:v>
                </c:pt>
                <c:pt idx="139">
                  <c:v>0.57210157101528791</c:v>
                </c:pt>
                <c:pt idx="140">
                  <c:v>0.56567557377865807</c:v>
                </c:pt>
                <c:pt idx="141">
                  <c:v>0.56111622508794212</c:v>
                </c:pt>
                <c:pt idx="142">
                  <c:v>0.55863911310964243</c:v>
                </c:pt>
                <c:pt idx="143">
                  <c:v>0.55356580192463167</c:v>
                </c:pt>
                <c:pt idx="144">
                  <c:v>0.54584813024457235</c:v>
                </c:pt>
                <c:pt idx="145">
                  <c:v>0.53892783118379461</c:v>
                </c:pt>
                <c:pt idx="146">
                  <c:v>0.533302370171576</c:v>
                </c:pt>
                <c:pt idx="147">
                  <c:v>0.53188093074570753</c:v>
                </c:pt>
                <c:pt idx="148">
                  <c:v>0.53626306039863492</c:v>
                </c:pt>
                <c:pt idx="149">
                  <c:v>0.5473937851358166</c:v>
                </c:pt>
                <c:pt idx="150">
                  <c:v>0.56346102662607045</c:v>
                </c:pt>
                <c:pt idx="151">
                  <c:v>0.58151029653230091</c:v>
                </c:pt>
                <c:pt idx="152">
                  <c:v>0.60731592528927691</c:v>
                </c:pt>
                <c:pt idx="153">
                  <c:v>0.64372820337482906</c:v>
                </c:pt>
                <c:pt idx="154">
                  <c:v>0.6919189687000401</c:v>
                </c:pt>
                <c:pt idx="155">
                  <c:v>0.74791055371740278</c:v>
                </c:pt>
                <c:pt idx="156">
                  <c:v>0.79478723267501905</c:v>
                </c:pt>
                <c:pt idx="157">
                  <c:v>0.83351264567879824</c:v>
                </c:pt>
                <c:pt idx="158">
                  <c:v>0.87412392283147067</c:v>
                </c:pt>
                <c:pt idx="159">
                  <c:v>0.91480794229458295</c:v>
                </c:pt>
                <c:pt idx="160">
                  <c:v>0.94822677996122162</c:v>
                </c:pt>
                <c:pt idx="161">
                  <c:v>0.97755396759142288</c:v>
                </c:pt>
                <c:pt idx="162">
                  <c:v>1.0064152323630131</c:v>
                </c:pt>
                <c:pt idx="163">
                  <c:v>1.0294353804889542</c:v>
                </c:pt>
                <c:pt idx="164">
                  <c:v>1.0466044860979147</c:v>
                </c:pt>
                <c:pt idx="165">
                  <c:v>1.0598519849366157</c:v>
                </c:pt>
                <c:pt idx="166">
                  <c:v>1.0719536674433741</c:v>
                </c:pt>
                <c:pt idx="167">
                  <c:v>1.0829586098969417</c:v>
                </c:pt>
                <c:pt idx="168">
                  <c:v>1.090215143721567</c:v>
                </c:pt>
                <c:pt idx="169">
                  <c:v>1.0933261289672884</c:v>
                </c:pt>
                <c:pt idx="170">
                  <c:v>1.0937441208128675</c:v>
                </c:pt>
                <c:pt idx="171">
                  <c:v>1.0939275959277976</c:v>
                </c:pt>
                <c:pt idx="172">
                  <c:v>1.0944013730756084</c:v>
                </c:pt>
                <c:pt idx="173">
                  <c:v>1.0975993133953035</c:v>
                </c:pt>
                <c:pt idx="174">
                  <c:v>1.1054282872959169</c:v>
                </c:pt>
                <c:pt idx="175">
                  <c:v>1.1111772891652065</c:v>
                </c:pt>
                <c:pt idx="176">
                  <c:v>1.1213984134482626</c:v>
                </c:pt>
                <c:pt idx="177">
                  <c:v>1.1321404530915482</c:v>
                </c:pt>
                <c:pt idx="178">
                  <c:v>1.1375872019507078</c:v>
                </c:pt>
                <c:pt idx="179">
                  <c:v>1.1450193255154468</c:v>
                </c:pt>
                <c:pt idx="180">
                  <c:v>1.1582004807975541</c:v>
                </c:pt>
                <c:pt idx="181">
                  <c:v>1.1769244888528259</c:v>
                </c:pt>
                <c:pt idx="182">
                  <c:v>1.1932284324043507</c:v>
                </c:pt>
                <c:pt idx="183">
                  <c:v>1.2044973449768939</c:v>
                </c:pt>
                <c:pt idx="184">
                  <c:v>1.2152562244917764</c:v>
                </c:pt>
                <c:pt idx="185">
                  <c:v>1.2301229578099173</c:v>
                </c:pt>
                <c:pt idx="186">
                  <c:v>1.2453479452914651</c:v>
                </c:pt>
                <c:pt idx="187">
                  <c:v>1.2606452860564574</c:v>
                </c:pt>
                <c:pt idx="188">
                  <c:v>1.2848617310007824</c:v>
                </c:pt>
                <c:pt idx="189">
                  <c:v>1.3161169887940909</c:v>
                </c:pt>
                <c:pt idx="190">
                  <c:v>1.3483531333317844</c:v>
                </c:pt>
                <c:pt idx="191">
                  <c:v>1.377372402851609</c:v>
                </c:pt>
                <c:pt idx="192">
                  <c:v>1.4013179206170849</c:v>
                </c:pt>
                <c:pt idx="193">
                  <c:v>1.4237148201334469</c:v>
                </c:pt>
                <c:pt idx="194">
                  <c:v>1.4500081912493563</c:v>
                </c:pt>
                <c:pt idx="195">
                  <c:v>1.4782928919054799</c:v>
                </c:pt>
                <c:pt idx="196">
                  <c:v>1.5059195702167283</c:v>
                </c:pt>
                <c:pt idx="197">
                  <c:v>1.5348829602049689</c:v>
                </c:pt>
                <c:pt idx="198">
                  <c:v>1.5603409058925743</c:v>
                </c:pt>
                <c:pt idx="199">
                  <c:v>1.5819940820785339</c:v>
                </c:pt>
                <c:pt idx="200">
                  <c:v>1.6072232090984706</c:v>
                </c:pt>
                <c:pt idx="201">
                  <c:v>1.6350303076464554</c:v>
                </c:pt>
                <c:pt idx="202">
                  <c:v>1.6621306082298013</c:v>
                </c:pt>
                <c:pt idx="203">
                  <c:v>1.692584199922488</c:v>
                </c:pt>
                <c:pt idx="204">
                  <c:v>1.7226041634071869</c:v>
                </c:pt>
                <c:pt idx="205">
                  <c:v>1.7460489817738851</c:v>
                </c:pt>
                <c:pt idx="206">
                  <c:v>1.7658932627511963</c:v>
                </c:pt>
                <c:pt idx="207">
                  <c:v>1.7821528522071151</c:v>
                </c:pt>
                <c:pt idx="208">
                  <c:v>1.7944231060362354</c:v>
                </c:pt>
                <c:pt idx="209">
                  <c:v>1.8058115497385105</c:v>
                </c:pt>
                <c:pt idx="210">
                  <c:v>1.8169510451616744</c:v>
                </c:pt>
                <c:pt idx="211">
                  <c:v>1.8265736667026318</c:v>
                </c:pt>
                <c:pt idx="212">
                  <c:v>1.8357912807640961</c:v>
                </c:pt>
                <c:pt idx="213">
                  <c:v>1.8420679269470701</c:v>
                </c:pt>
                <c:pt idx="214">
                  <c:v>1.8497325585993196</c:v>
                </c:pt>
                <c:pt idx="215">
                  <c:v>1.863463620947019</c:v>
                </c:pt>
                <c:pt idx="216">
                  <c:v>1.8739698001925</c:v>
                </c:pt>
                <c:pt idx="217">
                  <c:v>1.8766200980825731</c:v>
                </c:pt>
                <c:pt idx="218">
                  <c:v>1.8725356863894482</c:v>
                </c:pt>
                <c:pt idx="219">
                  <c:v>1.8668321628674334</c:v>
                </c:pt>
                <c:pt idx="220">
                  <c:v>1.8612978917456922</c:v>
                </c:pt>
                <c:pt idx="221">
                  <c:v>1.8581389918649245</c:v>
                </c:pt>
                <c:pt idx="222">
                  <c:v>1.8548108778555983</c:v>
                </c:pt>
                <c:pt idx="223">
                  <c:v>1.8506160765072119</c:v>
                </c:pt>
                <c:pt idx="224">
                  <c:v>1.8442115735254951</c:v>
                </c:pt>
                <c:pt idx="225">
                  <c:v>1.8340292619629621</c:v>
                </c:pt>
                <c:pt idx="226">
                  <c:v>1.8188525749005608</c:v>
                </c:pt>
                <c:pt idx="227">
                  <c:v>1.8024376532880917</c:v>
                </c:pt>
                <c:pt idx="228">
                  <c:v>1.7867032302963248</c:v>
                </c:pt>
                <c:pt idx="229">
                  <c:v>1.7664533444915351</c:v>
                </c:pt>
                <c:pt idx="230">
                  <c:v>1.7370312569217856</c:v>
                </c:pt>
                <c:pt idx="231">
                  <c:v>1.7072445964792751</c:v>
                </c:pt>
                <c:pt idx="232">
                  <c:v>1.679231553943433</c:v>
                </c:pt>
                <c:pt idx="233">
                  <c:v>1.6537765383855241</c:v>
                </c:pt>
                <c:pt idx="234">
                  <c:v>1.6215736842457251</c:v>
                </c:pt>
                <c:pt idx="235">
                  <c:v>1.587186114114032</c:v>
                </c:pt>
                <c:pt idx="236">
                  <c:v>1.5572892340597873</c:v>
                </c:pt>
                <c:pt idx="237">
                  <c:v>1.5212929833606617</c:v>
                </c:pt>
                <c:pt idx="238">
                  <c:v>1.4785862761376711</c:v>
                </c:pt>
                <c:pt idx="239">
                  <c:v>1.4353755286141643</c:v>
                </c:pt>
                <c:pt idx="240">
                  <c:v>1.3919909718656596</c:v>
                </c:pt>
                <c:pt idx="241">
                  <c:v>1.347769270145333</c:v>
                </c:pt>
                <c:pt idx="242">
                  <c:v>1.3048610607045623</c:v>
                </c:pt>
                <c:pt idx="243">
                  <c:v>1.2603223079647807</c:v>
                </c:pt>
                <c:pt idx="244">
                  <c:v>1.2130181633149222</c:v>
                </c:pt>
                <c:pt idx="245">
                  <c:v>1.1689732288925241</c:v>
                </c:pt>
                <c:pt idx="246">
                  <c:v>1.1203671449392902</c:v>
                </c:pt>
                <c:pt idx="247">
                  <c:v>1.0688868086300385</c:v>
                </c:pt>
                <c:pt idx="248">
                  <c:v>1.0190138574154535</c:v>
                </c:pt>
                <c:pt idx="249">
                  <c:v>0.96780567197830925</c:v>
                </c:pt>
                <c:pt idx="250">
                  <c:v>0.91665393990578647</c:v>
                </c:pt>
                <c:pt idx="251">
                  <c:v>0.86993835301470235</c:v>
                </c:pt>
                <c:pt idx="252">
                  <c:v>0.82930026420886027</c:v>
                </c:pt>
                <c:pt idx="253">
                  <c:v>0.79354399676858212</c:v>
                </c:pt>
                <c:pt idx="254">
                  <c:v>0.76288243353871033</c:v>
                </c:pt>
                <c:pt idx="255">
                  <c:v>0.7345196029371579</c:v>
                </c:pt>
                <c:pt idx="256">
                  <c:v>0.70764905570264425</c:v>
                </c:pt>
                <c:pt idx="257">
                  <c:v>0.68077151126526791</c:v>
                </c:pt>
                <c:pt idx="258">
                  <c:v>0.65487862967953236</c:v>
                </c:pt>
                <c:pt idx="259">
                  <c:v>0.63315376579454263</c:v>
                </c:pt>
                <c:pt idx="260">
                  <c:v>0.61901882349830306</c:v>
                </c:pt>
                <c:pt idx="261">
                  <c:v>0.61007101810606035</c:v>
                </c:pt>
                <c:pt idx="262">
                  <c:v>0.60230962831830548</c:v>
                </c:pt>
                <c:pt idx="263">
                  <c:v>0.60153649494828876</c:v>
                </c:pt>
                <c:pt idx="264">
                  <c:v>0.60073996811772024</c:v>
                </c:pt>
                <c:pt idx="265">
                  <c:v>0.59460353492461526</c:v>
                </c:pt>
                <c:pt idx="266">
                  <c:v>0.59042469723992774</c:v>
                </c:pt>
                <c:pt idx="267">
                  <c:v>0.58849529180710014</c:v>
                </c:pt>
                <c:pt idx="268">
                  <c:v>0.58690328295944638</c:v>
                </c:pt>
                <c:pt idx="269">
                  <c:v>0.58327062322661793</c:v>
                </c:pt>
                <c:pt idx="270">
                  <c:v>0.58220864647421344</c:v>
                </c:pt>
                <c:pt idx="271">
                  <c:v>0.57983444796002326</c:v>
                </c:pt>
                <c:pt idx="272">
                  <c:v>0.57593942658145747</c:v>
                </c:pt>
                <c:pt idx="273">
                  <c:v>0.57381581975908835</c:v>
                </c:pt>
                <c:pt idx="274">
                  <c:v>0.57729334851711944</c:v>
                </c:pt>
                <c:pt idx="275">
                  <c:v>0.58665719648091308</c:v>
                </c:pt>
                <c:pt idx="276">
                  <c:v>0.59083654326338741</c:v>
                </c:pt>
                <c:pt idx="277">
                  <c:v>0.59145928737548481</c:v>
                </c:pt>
                <c:pt idx="278">
                  <c:v>0.59472112586749515</c:v>
                </c:pt>
                <c:pt idx="279">
                  <c:v>0.59683927480033039</c:v>
                </c:pt>
                <c:pt idx="280">
                  <c:v>0.59382597818508231</c:v>
                </c:pt>
                <c:pt idx="281">
                  <c:v>0.59494898747061209</c:v>
                </c:pt>
                <c:pt idx="282">
                  <c:v>0.59330276065872178</c:v>
                </c:pt>
                <c:pt idx="283">
                  <c:v>0.58675171021333672</c:v>
                </c:pt>
                <c:pt idx="284">
                  <c:v>0.57826774587979102</c:v>
                </c:pt>
                <c:pt idx="285">
                  <c:v>0.56987942525523216</c:v>
                </c:pt>
                <c:pt idx="286">
                  <c:v>0.55999884695523039</c:v>
                </c:pt>
                <c:pt idx="287">
                  <c:v>0.54733793250576324</c:v>
                </c:pt>
                <c:pt idx="288">
                  <c:v>0.53790444421001737</c:v>
                </c:pt>
                <c:pt idx="289">
                  <c:v>0.53349536545244058</c:v>
                </c:pt>
                <c:pt idx="290">
                  <c:v>0.53324765222922133</c:v>
                </c:pt>
                <c:pt idx="291">
                  <c:v>0.54067275075220878</c:v>
                </c:pt>
                <c:pt idx="292">
                  <c:v>0.54698206760834178</c:v>
                </c:pt>
                <c:pt idx="293">
                  <c:v>0.5511447097409734</c:v>
                </c:pt>
                <c:pt idx="294">
                  <c:v>0.55692120234398446</c:v>
                </c:pt>
                <c:pt idx="295">
                  <c:v>0.55996100024723761</c:v>
                </c:pt>
                <c:pt idx="296">
                  <c:v>0.55727906550482376</c:v>
                </c:pt>
                <c:pt idx="297">
                  <c:v>0.55180136681294323</c:v>
                </c:pt>
                <c:pt idx="298">
                  <c:v>0.55234678423058792</c:v>
                </c:pt>
                <c:pt idx="299">
                  <c:v>0.56443546389694776</c:v>
                </c:pt>
                <c:pt idx="300">
                  <c:v>0.573229068108287</c:v>
                </c:pt>
                <c:pt idx="301">
                  <c:v>0.57975064185462521</c:v>
                </c:pt>
                <c:pt idx="302">
                  <c:v>0.58970839793241647</c:v>
                </c:pt>
                <c:pt idx="303">
                  <c:v>0.59810968995666103</c:v>
                </c:pt>
                <c:pt idx="304">
                  <c:v>0.60748714713177054</c:v>
                </c:pt>
                <c:pt idx="305">
                  <c:v>0.61962453334201584</c:v>
                </c:pt>
                <c:pt idx="306">
                  <c:v>0.63075630929708548</c:v>
                </c:pt>
                <c:pt idx="307">
                  <c:v>0.64338574174892227</c:v>
                </c:pt>
                <c:pt idx="308">
                  <c:v>0.66066058909276426</c:v>
                </c:pt>
                <c:pt idx="309">
                  <c:v>0.67754030822148947</c:v>
                </c:pt>
                <c:pt idx="310">
                  <c:v>0.69849327487166379</c:v>
                </c:pt>
                <c:pt idx="311">
                  <c:v>0.72621187434908852</c:v>
                </c:pt>
                <c:pt idx="312">
                  <c:v>0.75157323222813821</c:v>
                </c:pt>
                <c:pt idx="313">
                  <c:v>0.77616640008209359</c:v>
                </c:pt>
                <c:pt idx="314">
                  <c:v>0.80357915585210449</c:v>
                </c:pt>
                <c:pt idx="315">
                  <c:v>0.83632699586437653</c:v>
                </c:pt>
                <c:pt idx="316">
                  <c:v>0.87075440723286834</c:v>
                </c:pt>
                <c:pt idx="317">
                  <c:v>0.90996108029131584</c:v>
                </c:pt>
                <c:pt idx="318">
                  <c:v>0.95064717933916976</c:v>
                </c:pt>
                <c:pt idx="319">
                  <c:v>0.99002084890841879</c:v>
                </c:pt>
                <c:pt idx="320">
                  <c:v>1.0333722145734356</c:v>
                </c:pt>
                <c:pt idx="321">
                  <c:v>1.0714502105123553</c:v>
                </c:pt>
                <c:pt idx="322">
                  <c:v>1.1044830361216886</c:v>
                </c:pt>
                <c:pt idx="323">
                  <c:v>1.1433760989059152</c:v>
                </c:pt>
                <c:pt idx="324">
                  <c:v>1.1840722913336508</c:v>
                </c:pt>
                <c:pt idx="325">
                  <c:v>1.2218273174222829</c:v>
                </c:pt>
                <c:pt idx="326">
                  <c:v>1.260146845725425</c:v>
                </c:pt>
                <c:pt idx="327">
                  <c:v>1.2958759153538331</c:v>
                </c:pt>
                <c:pt idx="328">
                  <c:v>1.3300912858771177</c:v>
                </c:pt>
                <c:pt idx="329">
                  <c:v>1.3640004000501493</c:v>
                </c:pt>
                <c:pt idx="330">
                  <c:v>1.3936196113606949</c:v>
                </c:pt>
                <c:pt idx="331">
                  <c:v>1.4244697294266668</c:v>
                </c:pt>
                <c:pt idx="332">
                  <c:v>1.455899276085548</c:v>
                </c:pt>
                <c:pt idx="333">
                  <c:v>1.4769534831447151</c:v>
                </c:pt>
                <c:pt idx="334">
                  <c:v>1.4904807060634717</c:v>
                </c:pt>
                <c:pt idx="335">
                  <c:v>1.4987122860629032</c:v>
                </c:pt>
                <c:pt idx="336">
                  <c:v>1.4936302673379716</c:v>
                </c:pt>
                <c:pt idx="337">
                  <c:v>1.4780496971295924</c:v>
                </c:pt>
                <c:pt idx="338">
                  <c:v>1.4638325416071034</c:v>
                </c:pt>
                <c:pt idx="339">
                  <c:v>1.4433178258127179</c:v>
                </c:pt>
                <c:pt idx="340">
                  <c:v>1.4150722381413046</c:v>
                </c:pt>
                <c:pt idx="341">
                  <c:v>1.3873323376154161</c:v>
                </c:pt>
                <c:pt idx="342">
                  <c:v>1.3577000198044729</c:v>
                </c:pt>
                <c:pt idx="343">
                  <c:v>1.3223323121513286</c:v>
                </c:pt>
                <c:pt idx="344">
                  <c:v>1.2838772288473803</c:v>
                </c:pt>
                <c:pt idx="345">
                  <c:v>1.2472499738843412</c:v>
                </c:pt>
                <c:pt idx="346">
                  <c:v>1.2173751328054134</c:v>
                </c:pt>
                <c:pt idx="347">
                  <c:v>1.1917801322642061</c:v>
                </c:pt>
                <c:pt idx="348">
                  <c:v>1.1705787678047554</c:v>
                </c:pt>
                <c:pt idx="349">
                  <c:v>1.1550686944190207</c:v>
                </c:pt>
                <c:pt idx="350">
                  <c:v>1.1530819135257091</c:v>
                </c:pt>
                <c:pt idx="351">
                  <c:v>1.1563153391854597</c:v>
                </c:pt>
                <c:pt idx="352">
                  <c:v>1.1606729432428171</c:v>
                </c:pt>
                <c:pt idx="353">
                  <c:v>1.1741674520792464</c:v>
                </c:pt>
                <c:pt idx="354">
                  <c:v>1.1935938075739563</c:v>
                </c:pt>
                <c:pt idx="355">
                  <c:v>1.2113974820460081</c:v>
                </c:pt>
                <c:pt idx="356">
                  <c:v>1.2290154563175058</c:v>
                </c:pt>
                <c:pt idx="357">
                  <c:v>1.2480079495098193</c:v>
                </c:pt>
                <c:pt idx="358">
                  <c:v>1.2737049589095091</c:v>
                </c:pt>
                <c:pt idx="359">
                  <c:v>1.3019318422657356</c:v>
                </c:pt>
                <c:pt idx="360">
                  <c:v>1.3200355405897988</c:v>
                </c:pt>
                <c:pt idx="361">
                  <c:v>1.3269294650038492</c:v>
                </c:pt>
                <c:pt idx="362">
                  <c:v>1.331943362256915</c:v>
                </c:pt>
                <c:pt idx="363">
                  <c:v>1.3290565278849651</c:v>
                </c:pt>
                <c:pt idx="364">
                  <c:v>1.3111541270165097</c:v>
                </c:pt>
                <c:pt idx="365">
                  <c:v>1.2849252968156668</c:v>
                </c:pt>
                <c:pt idx="366">
                  <c:v>1.2587867451158994</c:v>
                </c:pt>
                <c:pt idx="367">
                  <c:v>1.2369941450747297</c:v>
                </c:pt>
                <c:pt idx="368">
                  <c:v>1.2138718619177054</c:v>
                </c:pt>
                <c:pt idx="369">
                  <c:v>1.1862728927373645</c:v>
                </c:pt>
                <c:pt idx="370">
                  <c:v>1.1575222136996866</c:v>
                </c:pt>
                <c:pt idx="371">
                  <c:v>1.128806640134856</c:v>
                </c:pt>
                <c:pt idx="372">
                  <c:v>1.107511060281096</c:v>
                </c:pt>
                <c:pt idx="373">
                  <c:v>1.0862158373311999</c:v>
                </c:pt>
                <c:pt idx="374">
                  <c:v>1.0627500528384899</c:v>
                </c:pt>
                <c:pt idx="375">
                  <c:v>1.0389054640915247</c:v>
                </c:pt>
                <c:pt idx="376">
                  <c:v>1.0152954265149796</c:v>
                </c:pt>
                <c:pt idx="377">
                  <c:v>0.99634912813117471</c:v>
                </c:pt>
                <c:pt idx="378">
                  <c:v>0.97764350953633061</c:v>
                </c:pt>
                <c:pt idx="379">
                  <c:v>0.95787427870357666</c:v>
                </c:pt>
                <c:pt idx="380">
                  <c:v>0.93744468747848753</c:v>
                </c:pt>
                <c:pt idx="381">
                  <c:v>0.91348926767898486</c:v>
                </c:pt>
                <c:pt idx="382">
                  <c:v>0.88400808920080465</c:v>
                </c:pt>
                <c:pt idx="383">
                  <c:v>0.8552693670195578</c:v>
                </c:pt>
                <c:pt idx="384">
                  <c:v>0.82801750596198131</c:v>
                </c:pt>
                <c:pt idx="385">
                  <c:v>0.79765729541498664</c:v>
                </c:pt>
                <c:pt idx="386">
                  <c:v>0.76743618818821957</c:v>
                </c:pt>
                <c:pt idx="387">
                  <c:v>0.73783397183837163</c:v>
                </c:pt>
                <c:pt idx="388">
                  <c:v>0.70737445807983546</c:v>
                </c:pt>
                <c:pt idx="389">
                  <c:v>0.67972946318243366</c:v>
                </c:pt>
                <c:pt idx="390">
                  <c:v>0.65518036593822804</c:v>
                </c:pt>
                <c:pt idx="391">
                  <c:v>0.63448696350860156</c:v>
                </c:pt>
                <c:pt idx="392">
                  <c:v>0.61936824964357262</c:v>
                </c:pt>
                <c:pt idx="393">
                  <c:v>0.60565698400327561</c:v>
                </c:pt>
                <c:pt idx="394">
                  <c:v>0.59296843221780215</c:v>
                </c:pt>
                <c:pt idx="395">
                  <c:v>0.58268047095642328</c:v>
                </c:pt>
                <c:pt idx="396">
                  <c:v>0.57647750545066934</c:v>
                </c:pt>
                <c:pt idx="397">
                  <c:v>0.57338037141751319</c:v>
                </c:pt>
                <c:pt idx="398">
                  <c:v>0.57224313812976857</c:v>
                </c:pt>
                <c:pt idx="399">
                  <c:v>0.57396523165436542</c:v>
                </c:pt>
                <c:pt idx="400">
                  <c:v>0.5720607687203566</c:v>
                </c:pt>
                <c:pt idx="401">
                  <c:v>0.57030864311793017</c:v>
                </c:pt>
                <c:pt idx="402">
                  <c:v>0.56918912555548751</c:v>
                </c:pt>
                <c:pt idx="403">
                  <c:v>0.56713067150251573</c:v>
                </c:pt>
                <c:pt idx="404">
                  <c:v>0.57106703082670607</c:v>
                </c:pt>
                <c:pt idx="405">
                  <c:v>0.57350561854881221</c:v>
                </c:pt>
                <c:pt idx="406">
                  <c:v>0.5688607007434926</c:v>
                </c:pt>
                <c:pt idx="407">
                  <c:v>0.56490115292593068</c:v>
                </c:pt>
                <c:pt idx="408">
                  <c:v>0.56617394605264459</c:v>
                </c:pt>
                <c:pt idx="409">
                  <c:v>0.56803173182842159</c:v>
                </c:pt>
                <c:pt idx="410">
                  <c:v>0.57386412764417716</c:v>
                </c:pt>
                <c:pt idx="411">
                  <c:v>0.57878555295709411</c:v>
                </c:pt>
                <c:pt idx="412">
                  <c:v>0.57768314042554281</c:v>
                </c:pt>
                <c:pt idx="413">
                  <c:v>0.57598836499663986</c:v>
                </c:pt>
                <c:pt idx="414">
                  <c:v>0.57158964446886462</c:v>
                </c:pt>
                <c:pt idx="415">
                  <c:v>0.56720514235940622</c:v>
                </c:pt>
                <c:pt idx="416">
                  <c:v>0.56779499321049431</c:v>
                </c:pt>
                <c:pt idx="417">
                  <c:v>0.57004507620113809</c:v>
                </c:pt>
                <c:pt idx="418">
                  <c:v>0.57200826447905073</c:v>
                </c:pt>
                <c:pt idx="419">
                  <c:v>0.57327735021531168</c:v>
                </c:pt>
                <c:pt idx="420">
                  <c:v>0.57614000195549864</c:v>
                </c:pt>
                <c:pt idx="421">
                  <c:v>0.57866103475546127</c:v>
                </c:pt>
                <c:pt idx="422">
                  <c:v>0.575463526478733</c:v>
                </c:pt>
                <c:pt idx="423">
                  <c:v>0.57227788968609861</c:v>
                </c:pt>
                <c:pt idx="424">
                  <c:v>0.5749282062664014</c:v>
                </c:pt>
                <c:pt idx="425">
                  <c:v>0.58422214939199624</c:v>
                </c:pt>
                <c:pt idx="426">
                  <c:v>0.59260334031964235</c:v>
                </c:pt>
                <c:pt idx="427">
                  <c:v>0.60342098066823913</c:v>
                </c:pt>
                <c:pt idx="428">
                  <c:v>0.62160322850708771</c:v>
                </c:pt>
                <c:pt idx="429">
                  <c:v>0.6420647915011487</c:v>
                </c:pt>
                <c:pt idx="430">
                  <c:v>0.66113434112444092</c:v>
                </c:pt>
                <c:pt idx="431">
                  <c:v>0.68755719279804239</c:v>
                </c:pt>
                <c:pt idx="432">
                  <c:v>0.72203326763771192</c:v>
                </c:pt>
                <c:pt idx="433">
                  <c:v>0.75805229312034428</c:v>
                </c:pt>
                <c:pt idx="434">
                  <c:v>0.80108455461804995</c:v>
                </c:pt>
                <c:pt idx="435">
                  <c:v>0.8336908963651366</c:v>
                </c:pt>
                <c:pt idx="436">
                  <c:v>0.86070019811375975</c:v>
                </c:pt>
                <c:pt idx="437">
                  <c:v>0.89272438986548064</c:v>
                </c:pt>
                <c:pt idx="438">
                  <c:v>0.9179744808051763</c:v>
                </c:pt>
                <c:pt idx="439">
                  <c:v>0.93876247443896055</c:v>
                </c:pt>
                <c:pt idx="440">
                  <c:v>0.96064765153468401</c:v>
                </c:pt>
                <c:pt idx="441">
                  <c:v>0.97883874708116569</c:v>
                </c:pt>
                <c:pt idx="442">
                  <c:v>0.9906422604072721</c:v>
                </c:pt>
                <c:pt idx="443">
                  <c:v>0.99387914822554435</c:v>
                </c:pt>
                <c:pt idx="444">
                  <c:v>0.99406231259451605</c:v>
                </c:pt>
                <c:pt idx="445">
                  <c:v>0.99176695148876792</c:v>
                </c:pt>
                <c:pt idx="446">
                  <c:v>0.99061661390039468</c:v>
                </c:pt>
                <c:pt idx="447">
                  <c:v>0.98600642083006484</c:v>
                </c:pt>
                <c:pt idx="448">
                  <c:v>0.97768761553390904</c:v>
                </c:pt>
                <c:pt idx="449">
                  <c:v>0.96888909524374833</c:v>
                </c:pt>
                <c:pt idx="450">
                  <c:v>0.95663989623528134</c:v>
                </c:pt>
                <c:pt idx="451">
                  <c:v>0.94727279113149887</c:v>
                </c:pt>
                <c:pt idx="452">
                  <c:v>0.93745394825781492</c:v>
                </c:pt>
                <c:pt idx="453">
                  <c:v>0.92410488906646759</c:v>
                </c:pt>
                <c:pt idx="454">
                  <c:v>0.91161155246232817</c:v>
                </c:pt>
                <c:pt idx="455">
                  <c:v>0.90359346628855919</c:v>
                </c:pt>
                <c:pt idx="456">
                  <c:v>0.8967807667197244</c:v>
                </c:pt>
                <c:pt idx="457">
                  <c:v>0.88989242160552884</c:v>
                </c:pt>
                <c:pt idx="458">
                  <c:v>0.89125607963280173</c:v>
                </c:pt>
                <c:pt idx="459">
                  <c:v>0.89460671355802257</c:v>
                </c:pt>
                <c:pt idx="460">
                  <c:v>0.89759001903776225</c:v>
                </c:pt>
                <c:pt idx="461">
                  <c:v>0.90784002007167863</c:v>
                </c:pt>
                <c:pt idx="462">
                  <c:v>0.91337411937635882</c:v>
                </c:pt>
                <c:pt idx="463">
                  <c:v>0.91724856746210193</c:v>
                </c:pt>
                <c:pt idx="464">
                  <c:v>0.92568964254040531</c:v>
                </c:pt>
                <c:pt idx="465">
                  <c:v>0.93270025817511681</c:v>
                </c:pt>
                <c:pt idx="466">
                  <c:v>0.93731161002031305</c:v>
                </c:pt>
                <c:pt idx="467">
                  <c:v>0.94537436311939493</c:v>
                </c:pt>
                <c:pt idx="468">
                  <c:v>0.94738064609720174</c:v>
                </c:pt>
                <c:pt idx="469">
                  <c:v>0.95192527653308201</c:v>
                </c:pt>
                <c:pt idx="470">
                  <c:v>0.96204603327360583</c:v>
                </c:pt>
                <c:pt idx="471">
                  <c:v>0.96792626852879571</c:v>
                </c:pt>
                <c:pt idx="472">
                  <c:v>0.97163275123844395</c:v>
                </c:pt>
                <c:pt idx="473">
                  <c:v>0.97974301967698807</c:v>
                </c:pt>
                <c:pt idx="474">
                  <c:v>0.9850820147605911</c:v>
                </c:pt>
                <c:pt idx="475">
                  <c:v>0.98843659447312349</c:v>
                </c:pt>
                <c:pt idx="476">
                  <c:v>0.99324724892731509</c:v>
                </c:pt>
                <c:pt idx="477">
                  <c:v>0.99744956576226651</c:v>
                </c:pt>
                <c:pt idx="478">
                  <c:v>1.0009935181415039</c:v>
                </c:pt>
                <c:pt idx="479">
                  <c:v>1.0034237363566858</c:v>
                </c:pt>
                <c:pt idx="480">
                  <c:v>1.0063419528805655</c:v>
                </c:pt>
                <c:pt idx="481">
                  <c:v>1.0096797296030389</c:v>
                </c:pt>
                <c:pt idx="482">
                  <c:v>1.0176514873869182</c:v>
                </c:pt>
                <c:pt idx="483">
                  <c:v>1.0321734002667184</c:v>
                </c:pt>
                <c:pt idx="484">
                  <c:v>1.0501229269035712</c:v>
                </c:pt>
                <c:pt idx="485">
                  <c:v>1.0719661712304518</c:v>
                </c:pt>
                <c:pt idx="486">
                  <c:v>1.0913122101828276</c:v>
                </c:pt>
                <c:pt idx="487">
                  <c:v>1.1085397277368052</c:v>
                </c:pt>
                <c:pt idx="488">
                  <c:v>1.1247934464679628</c:v>
                </c:pt>
                <c:pt idx="489">
                  <c:v>1.1409271131830592</c:v>
                </c:pt>
                <c:pt idx="490">
                  <c:v>1.1567384655156803</c:v>
                </c:pt>
                <c:pt idx="491">
                  <c:v>1.1714692169229637</c:v>
                </c:pt>
                <c:pt idx="492">
                  <c:v>1.1892508013140277</c:v>
                </c:pt>
                <c:pt idx="493">
                  <c:v>1.2119530678703332</c:v>
                </c:pt>
                <c:pt idx="494">
                  <c:v>1.236260764433335</c:v>
                </c:pt>
                <c:pt idx="495">
                  <c:v>1.2643041967964352</c:v>
                </c:pt>
                <c:pt idx="496">
                  <c:v>1.2919287200679879</c:v>
                </c:pt>
                <c:pt idx="497">
                  <c:v>1.3230504528296725</c:v>
                </c:pt>
                <c:pt idx="498">
                  <c:v>1.3506225315565632</c:v>
                </c:pt>
                <c:pt idx="499">
                  <c:v>1.3751678415502</c:v>
                </c:pt>
                <c:pt idx="500">
                  <c:v>1.4051062154954559</c:v>
                </c:pt>
                <c:pt idx="501">
                  <c:v>1.4307961903140589</c:v>
                </c:pt>
                <c:pt idx="502">
                  <c:v>1.4487495249766285</c:v>
                </c:pt>
                <c:pt idx="503">
                  <c:v>1.4652079837428587</c:v>
                </c:pt>
                <c:pt idx="504">
                  <c:v>1.4762575449576956</c:v>
                </c:pt>
                <c:pt idx="505">
                  <c:v>1.4731658017773841</c:v>
                </c:pt>
                <c:pt idx="506">
                  <c:v>1.4615236190811216</c:v>
                </c:pt>
                <c:pt idx="507">
                  <c:v>1.4462499355040468</c:v>
                </c:pt>
                <c:pt idx="508">
                  <c:v>1.4298672943104169</c:v>
                </c:pt>
                <c:pt idx="509">
                  <c:v>1.4119206373224553</c:v>
                </c:pt>
                <c:pt idx="510">
                  <c:v>1.3911125624179841</c:v>
                </c:pt>
                <c:pt idx="511">
                  <c:v>1.3700453868352744</c:v>
                </c:pt>
                <c:pt idx="512">
                  <c:v>1.3500577068198909</c:v>
                </c:pt>
                <c:pt idx="513">
                  <c:v>1.3270446283025301</c:v>
                </c:pt>
                <c:pt idx="514">
                  <c:v>1.3034695474018081</c:v>
                </c:pt>
                <c:pt idx="515">
                  <c:v>1.283726929258771</c:v>
                </c:pt>
                <c:pt idx="516">
                  <c:v>1.2620423410296853</c:v>
                </c:pt>
                <c:pt idx="517">
                  <c:v>1.2347191155757018</c:v>
                </c:pt>
                <c:pt idx="518">
                  <c:v>1.2095620624362842</c:v>
                </c:pt>
                <c:pt idx="519">
                  <c:v>1.1808195654270777</c:v>
                </c:pt>
                <c:pt idx="520">
                  <c:v>1.1509499807478845</c:v>
                </c:pt>
                <c:pt idx="521">
                  <c:v>1.1285749139501251</c:v>
                </c:pt>
                <c:pt idx="522">
                  <c:v>1.1006860332226043</c:v>
                </c:pt>
                <c:pt idx="523">
                  <c:v>1.0712606213815037</c:v>
                </c:pt>
                <c:pt idx="524">
                  <c:v>1.0391731928270984</c:v>
                </c:pt>
                <c:pt idx="525">
                  <c:v>1.0050055593043581</c:v>
                </c:pt>
                <c:pt idx="526">
                  <c:v>0.98038853710494855</c:v>
                </c:pt>
                <c:pt idx="527">
                  <c:v>0.9604128172711538</c:v>
                </c:pt>
                <c:pt idx="528">
                  <c:v>0.94141946346747485</c:v>
                </c:pt>
                <c:pt idx="529">
                  <c:v>0.92436712569911383</c:v>
                </c:pt>
                <c:pt idx="530">
                  <c:v>0.91527031858745012</c:v>
                </c:pt>
                <c:pt idx="531">
                  <c:v>0.90389835112544914</c:v>
                </c:pt>
                <c:pt idx="532">
                  <c:v>0.88957318179912093</c:v>
                </c:pt>
                <c:pt idx="533">
                  <c:v>0.8792125771613265</c:v>
                </c:pt>
                <c:pt idx="534">
                  <c:v>0.86878794011674543</c:v>
                </c:pt>
                <c:pt idx="535">
                  <c:v>0.85416792386177198</c:v>
                </c:pt>
                <c:pt idx="536">
                  <c:v>0.83848101909659289</c:v>
                </c:pt>
                <c:pt idx="537">
                  <c:v>0.81799716457604876</c:v>
                </c:pt>
                <c:pt idx="538">
                  <c:v>0.7940895909081227</c:v>
                </c:pt>
                <c:pt idx="539">
                  <c:v>0.76968013115556366</c:v>
                </c:pt>
                <c:pt idx="540">
                  <c:v>0.74158525598849367</c:v>
                </c:pt>
                <c:pt idx="541">
                  <c:v>0.7137949084217392</c:v>
                </c:pt>
                <c:pt idx="542">
                  <c:v>0.69198637947602581</c:v>
                </c:pt>
                <c:pt idx="543">
                  <c:v>0.67191496759601799</c:v>
                </c:pt>
                <c:pt idx="544">
                  <c:v>0.65174239662431532</c:v>
                </c:pt>
                <c:pt idx="545">
                  <c:v>0.63913918789679203</c:v>
                </c:pt>
                <c:pt idx="546">
                  <c:v>0.62795017915898188</c:v>
                </c:pt>
                <c:pt idx="547">
                  <c:v>0.61169648369761298</c:v>
                </c:pt>
                <c:pt idx="548">
                  <c:v>0.59755669435861836</c:v>
                </c:pt>
                <c:pt idx="549">
                  <c:v>0.59198996255243197</c:v>
                </c:pt>
                <c:pt idx="550">
                  <c:v>0.58824820927937893</c:v>
                </c:pt>
                <c:pt idx="551">
                  <c:v>0.59036905402776085</c:v>
                </c:pt>
                <c:pt idx="552">
                  <c:v>0.59339097377073136</c:v>
                </c:pt>
                <c:pt idx="553">
                  <c:v>0.58903017891172771</c:v>
                </c:pt>
                <c:pt idx="554">
                  <c:v>0.58241978088902857</c:v>
                </c:pt>
                <c:pt idx="555">
                  <c:v>0.58058442447648961</c:v>
                </c:pt>
                <c:pt idx="556">
                  <c:v>0.58029973692805037</c:v>
                </c:pt>
                <c:pt idx="557">
                  <c:v>0.57943569450941312</c:v>
                </c:pt>
                <c:pt idx="558">
                  <c:v>0.5810543461487101</c:v>
                </c:pt>
                <c:pt idx="559">
                  <c:v>0.58312952265183271</c:v>
                </c:pt>
                <c:pt idx="560">
                  <c:v>0.58929014003440428</c:v>
                </c:pt>
                <c:pt idx="561">
                  <c:v>0.59086529563862367</c:v>
                </c:pt>
                <c:pt idx="562">
                  <c:v>0.58765918570418363</c:v>
                </c:pt>
                <c:pt idx="563">
                  <c:v>0.58507130568585242</c:v>
                </c:pt>
                <c:pt idx="564">
                  <c:v>0.58047105864075088</c:v>
                </c:pt>
                <c:pt idx="565">
                  <c:v>0.57611876350483948</c:v>
                </c:pt>
                <c:pt idx="566">
                  <c:v>0.57451607066563426</c:v>
                </c:pt>
                <c:pt idx="567">
                  <c:v>0.56966330381466634</c:v>
                </c:pt>
                <c:pt idx="568">
                  <c:v>0.56436297801047208</c:v>
                </c:pt>
                <c:pt idx="569">
                  <c:v>0.56340952841340486</c:v>
                </c:pt>
                <c:pt idx="570">
                  <c:v>0.55872519229867457</c:v>
                </c:pt>
                <c:pt idx="571">
                  <c:v>0.55297804011900087</c:v>
                </c:pt>
                <c:pt idx="572">
                  <c:v>0.54994426511839711</c:v>
                </c:pt>
                <c:pt idx="573">
                  <c:v>0.54603636058153537</c:v>
                </c:pt>
                <c:pt idx="574">
                  <c:v>0.54327381621489923</c:v>
                </c:pt>
                <c:pt idx="575">
                  <c:v>0.54220239767355471</c:v>
                </c:pt>
                <c:pt idx="576">
                  <c:v>0.54020119723964333</c:v>
                </c:pt>
                <c:pt idx="577">
                  <c:v>0.54314827647169717</c:v>
                </c:pt>
                <c:pt idx="578">
                  <c:v>0.55116857781815631</c:v>
                </c:pt>
                <c:pt idx="579">
                  <c:v>0.55447189553839449</c:v>
                </c:pt>
                <c:pt idx="580">
                  <c:v>0.55709976190270472</c:v>
                </c:pt>
                <c:pt idx="581">
                  <c:v>0.56163717100897936</c:v>
                </c:pt>
                <c:pt idx="582">
                  <c:v>0.56246463300189442</c:v>
                </c:pt>
                <c:pt idx="583">
                  <c:v>0.56513998196604331</c:v>
                </c:pt>
                <c:pt idx="584">
                  <c:v>0.57418366808561061</c:v>
                </c:pt>
                <c:pt idx="585">
                  <c:v>0.58518619135814276</c:v>
                </c:pt>
                <c:pt idx="586">
                  <c:v>0.59311602099065819</c:v>
                </c:pt>
                <c:pt idx="587">
                  <c:v>0.59707978163651876</c:v>
                </c:pt>
                <c:pt idx="588">
                  <c:v>0.600480841673949</c:v>
                </c:pt>
                <c:pt idx="589">
                  <c:v>0.60998284426011784</c:v>
                </c:pt>
                <c:pt idx="590">
                  <c:v>0.62454467049469831</c:v>
                </c:pt>
                <c:pt idx="591">
                  <c:v>0.63374230941682885</c:v>
                </c:pt>
                <c:pt idx="592">
                  <c:v>0.6378202272869673</c:v>
                </c:pt>
                <c:pt idx="593">
                  <c:v>0.6473622326779408</c:v>
                </c:pt>
                <c:pt idx="594">
                  <c:v>0.6554539898130558</c:v>
                </c:pt>
                <c:pt idx="595">
                  <c:v>0.65897661806381846</c:v>
                </c:pt>
                <c:pt idx="596">
                  <c:v>0.66809015896304924</c:v>
                </c:pt>
                <c:pt idx="597">
                  <c:v>0.67890102296759092</c:v>
                </c:pt>
                <c:pt idx="598">
                  <c:v>0.68893262773060926</c:v>
                </c:pt>
                <c:pt idx="599">
                  <c:v>0.70735816064693702</c:v>
                </c:pt>
                <c:pt idx="600">
                  <c:v>0.72345267583016781</c:v>
                </c:pt>
                <c:pt idx="601">
                  <c:v>0.73056098473901254</c:v>
                </c:pt>
                <c:pt idx="602">
                  <c:v>0.73485761836018326</c:v>
                </c:pt>
                <c:pt idx="603">
                  <c:v>0.73418848217480537</c:v>
                </c:pt>
                <c:pt idx="604">
                  <c:v>0.73075868359622875</c:v>
                </c:pt>
                <c:pt idx="605">
                  <c:v>0.7277055865688995</c:v>
                </c:pt>
                <c:pt idx="606">
                  <c:v>0.72033387755501466</c:v>
                </c:pt>
                <c:pt idx="607">
                  <c:v>0.70873507189928187</c:v>
                </c:pt>
                <c:pt idx="608">
                  <c:v>0.69939193707834268</c:v>
                </c:pt>
                <c:pt idx="609">
                  <c:v>0.69323664666691265</c:v>
                </c:pt>
                <c:pt idx="610">
                  <c:v>0.69182279459785878</c:v>
                </c:pt>
                <c:pt idx="611">
                  <c:v>0.69698024197412645</c:v>
                </c:pt>
                <c:pt idx="612">
                  <c:v>0.70129216375616998</c:v>
                </c:pt>
                <c:pt idx="613">
                  <c:v>0.70357627578186566</c:v>
                </c:pt>
                <c:pt idx="614">
                  <c:v>0.7089959818968572</c:v>
                </c:pt>
                <c:pt idx="615">
                  <c:v>0.70694497178765303</c:v>
                </c:pt>
                <c:pt idx="616">
                  <c:v>0.70310378089928671</c:v>
                </c:pt>
                <c:pt idx="617">
                  <c:v>0.70559497913858837</c:v>
                </c:pt>
                <c:pt idx="618">
                  <c:v>0.70972205192543147</c:v>
                </c:pt>
                <c:pt idx="619">
                  <c:v>0.71451137762241768</c:v>
                </c:pt>
                <c:pt idx="620">
                  <c:v>0.7194927207768852</c:v>
                </c:pt>
                <c:pt idx="621">
                  <c:v>0.71322600026662064</c:v>
                </c:pt>
                <c:pt idx="622">
                  <c:v>0.70334333097206336</c:v>
                </c:pt>
                <c:pt idx="623">
                  <c:v>0.70278372458698968</c:v>
                </c:pt>
                <c:pt idx="624">
                  <c:v>0.7061205279761289</c:v>
                </c:pt>
                <c:pt idx="625">
                  <c:v>0.70594845020832575</c:v>
                </c:pt>
                <c:pt idx="626">
                  <c:v>0.71019109830721927</c:v>
                </c:pt>
                <c:pt idx="627">
                  <c:v>0.71251248189433436</c:v>
                </c:pt>
                <c:pt idx="628">
                  <c:v>0.71099976376431129</c:v>
                </c:pt>
                <c:pt idx="629">
                  <c:v>0.7131257757015711</c:v>
                </c:pt>
                <c:pt idx="630">
                  <c:v>0.71723933217274882</c:v>
                </c:pt>
                <c:pt idx="631">
                  <c:v>0.72060336761625421</c:v>
                </c:pt>
                <c:pt idx="632">
                  <c:v>0.72636580579834131</c:v>
                </c:pt>
                <c:pt idx="633">
                  <c:v>0.73438823290155764</c:v>
                </c:pt>
                <c:pt idx="634">
                  <c:v>0.74087663611062837</c:v>
                </c:pt>
                <c:pt idx="635">
                  <c:v>0.7473463816995054</c:v>
                </c:pt>
                <c:pt idx="636">
                  <c:v>0.76157058838688629</c:v>
                </c:pt>
                <c:pt idx="637">
                  <c:v>0.77855719695767478</c:v>
                </c:pt>
                <c:pt idx="638">
                  <c:v>0.79706700361221106</c:v>
                </c:pt>
                <c:pt idx="639">
                  <c:v>0.81670763825154546</c:v>
                </c:pt>
                <c:pt idx="640">
                  <c:v>0.83474406249602484</c:v>
                </c:pt>
                <c:pt idx="641">
                  <c:v>0.85417841353774127</c:v>
                </c:pt>
                <c:pt idx="642">
                  <c:v>0.87140667403901562</c:v>
                </c:pt>
                <c:pt idx="643">
                  <c:v>0.88797644911004336</c:v>
                </c:pt>
                <c:pt idx="644">
                  <c:v>0.91653039897077837</c:v>
                </c:pt>
                <c:pt idx="645">
                  <c:v>0.94570695368705837</c:v>
                </c:pt>
                <c:pt idx="646">
                  <c:v>0.97155456584278221</c:v>
                </c:pt>
                <c:pt idx="647">
                  <c:v>1.0053731149730067</c:v>
                </c:pt>
                <c:pt idx="648">
                  <c:v>1.0398189707787662</c:v>
                </c:pt>
                <c:pt idx="649">
                  <c:v>1.0721852206937623</c:v>
                </c:pt>
                <c:pt idx="650">
                  <c:v>1.1020673251036999</c:v>
                </c:pt>
                <c:pt idx="651">
                  <c:v>1.1288008934668545</c:v>
                </c:pt>
                <c:pt idx="652">
                  <c:v>1.1579134265701772</c:v>
                </c:pt>
                <c:pt idx="653">
                  <c:v>1.1917516259923131</c:v>
                </c:pt>
                <c:pt idx="654">
                  <c:v>1.2273780497455489</c:v>
                </c:pt>
                <c:pt idx="655">
                  <c:v>1.2631561629606676</c:v>
                </c:pt>
                <c:pt idx="656">
                  <c:v>1.29465326127928</c:v>
                </c:pt>
                <c:pt idx="657">
                  <c:v>1.3215664910875307</c:v>
                </c:pt>
                <c:pt idx="658">
                  <c:v>1.3470220921216243</c:v>
                </c:pt>
                <c:pt idx="659">
                  <c:v>1.3797873110114263</c:v>
                </c:pt>
                <c:pt idx="660">
                  <c:v>1.4102707041180014</c:v>
                </c:pt>
                <c:pt idx="661">
                  <c:v>1.4261747870861616</c:v>
                </c:pt>
                <c:pt idx="662">
                  <c:v>1.4401551310198939</c:v>
                </c:pt>
                <c:pt idx="663">
                  <c:v>1.455278666484874</c:v>
                </c:pt>
                <c:pt idx="664">
                  <c:v>1.4688486511927534</c:v>
                </c:pt>
                <c:pt idx="665">
                  <c:v>1.4800013145368398</c:v>
                </c:pt>
                <c:pt idx="666">
                  <c:v>1.4865645145987603</c:v>
                </c:pt>
                <c:pt idx="667">
                  <c:v>1.4942845932019568</c:v>
                </c:pt>
                <c:pt idx="668">
                  <c:v>1.4972654411011328</c:v>
                </c:pt>
                <c:pt idx="669">
                  <c:v>1.4899046223051815</c:v>
                </c:pt>
                <c:pt idx="670">
                  <c:v>1.4845665740303382</c:v>
                </c:pt>
                <c:pt idx="671">
                  <c:v>1.4832091796890594</c:v>
                </c:pt>
                <c:pt idx="672">
                  <c:v>1.4715469520088933</c:v>
                </c:pt>
                <c:pt idx="673">
                  <c:v>1.4531585057366663</c:v>
                </c:pt>
                <c:pt idx="674">
                  <c:v>1.4390261832144162</c:v>
                </c:pt>
                <c:pt idx="675">
                  <c:v>1.4232186392687769</c:v>
                </c:pt>
                <c:pt idx="676">
                  <c:v>1.4016197159445756</c:v>
                </c:pt>
                <c:pt idx="677">
                  <c:v>1.3751002331903768</c:v>
                </c:pt>
                <c:pt idx="678">
                  <c:v>1.3439100927135306</c:v>
                </c:pt>
                <c:pt idx="679">
                  <c:v>1.3120553629794345</c:v>
                </c:pt>
                <c:pt idx="680">
                  <c:v>1.2823179069894932</c:v>
                </c:pt>
                <c:pt idx="681">
                  <c:v>1.2461458467973712</c:v>
                </c:pt>
                <c:pt idx="682">
                  <c:v>1.2017576526832539</c:v>
                </c:pt>
                <c:pt idx="683">
                  <c:v>1.1550737264313715</c:v>
                </c:pt>
                <c:pt idx="684">
                  <c:v>1.1057189854828309</c:v>
                </c:pt>
                <c:pt idx="685">
                  <c:v>1.0577806478140845</c:v>
                </c:pt>
                <c:pt idx="686">
                  <c:v>1.017649455737329</c:v>
                </c:pt>
                <c:pt idx="687">
                  <c:v>0.97781866228262437</c:v>
                </c:pt>
                <c:pt idx="688">
                  <c:v>0.93289235080581112</c:v>
                </c:pt>
                <c:pt idx="689">
                  <c:v>0.89091001644097934</c:v>
                </c:pt>
                <c:pt idx="690">
                  <c:v>0.85388403991584594</c:v>
                </c:pt>
                <c:pt idx="691">
                  <c:v>0.82054172792451108</c:v>
                </c:pt>
                <c:pt idx="692">
                  <c:v>0.78839926122230519</c:v>
                </c:pt>
                <c:pt idx="693">
                  <c:v>0.75344778743275309</c:v>
                </c:pt>
                <c:pt idx="694">
                  <c:v>0.72364870615077947</c:v>
                </c:pt>
                <c:pt idx="695">
                  <c:v>0.69994363141132421</c:v>
                </c:pt>
                <c:pt idx="696">
                  <c:v>0.68019241048637979</c:v>
                </c:pt>
                <c:pt idx="697">
                  <c:v>0.66504013921915317</c:v>
                </c:pt>
                <c:pt idx="698">
                  <c:v>0.65128904067618199</c:v>
                </c:pt>
                <c:pt idx="699">
                  <c:v>0.63739959845822558</c:v>
                </c:pt>
                <c:pt idx="700">
                  <c:v>0.62805767861023587</c:v>
                </c:pt>
                <c:pt idx="701">
                  <c:v>0.62106133004029596</c:v>
                </c:pt>
                <c:pt idx="702">
                  <c:v>0.61137181890421899</c:v>
                </c:pt>
                <c:pt idx="703">
                  <c:v>0.60125930254486781</c:v>
                </c:pt>
                <c:pt idx="704">
                  <c:v>0.59414145124369644</c:v>
                </c:pt>
                <c:pt idx="705">
                  <c:v>0.58618859833684456</c:v>
                </c:pt>
                <c:pt idx="706">
                  <c:v>0.57718872064831606</c:v>
                </c:pt>
                <c:pt idx="707">
                  <c:v>0.5751289682067503</c:v>
                </c:pt>
                <c:pt idx="708">
                  <c:v>0.5727602319281162</c:v>
                </c:pt>
                <c:pt idx="709">
                  <c:v>0.56700478744465521</c:v>
                </c:pt>
                <c:pt idx="710">
                  <c:v>0.56898061967451208</c:v>
                </c:pt>
                <c:pt idx="711">
                  <c:v>0.57206632586183215</c:v>
                </c:pt>
                <c:pt idx="712">
                  <c:v>0.57636642953694772</c:v>
                </c:pt>
                <c:pt idx="713">
                  <c:v>0.58976462580828448</c:v>
                </c:pt>
                <c:pt idx="714">
                  <c:v>0.60167101705477832</c:v>
                </c:pt>
                <c:pt idx="715">
                  <c:v>0.61113898633747132</c:v>
                </c:pt>
                <c:pt idx="716">
                  <c:v>0.62955614136927063</c:v>
                </c:pt>
                <c:pt idx="717">
                  <c:v>0.65754951962354125</c:v>
                </c:pt>
                <c:pt idx="718">
                  <c:v>0.68316155999585548</c:v>
                </c:pt>
                <c:pt idx="719">
                  <c:v>0.71254323060098079</c:v>
                </c:pt>
                <c:pt idx="720">
                  <c:v>0.74133173745820991</c:v>
                </c:pt>
                <c:pt idx="721">
                  <c:v>0.76943957841418631</c:v>
                </c:pt>
                <c:pt idx="722">
                  <c:v>0.80128140459459685</c:v>
                </c:pt>
                <c:pt idx="723">
                  <c:v>0.83227561374232972</c:v>
                </c:pt>
                <c:pt idx="724">
                  <c:v>0.85851381643647429</c:v>
                </c:pt>
                <c:pt idx="725">
                  <c:v>0.88465529308201929</c:v>
                </c:pt>
                <c:pt idx="726">
                  <c:v>0.91415027751525946</c:v>
                </c:pt>
                <c:pt idx="727">
                  <c:v>0.94461417688035421</c:v>
                </c:pt>
                <c:pt idx="728">
                  <c:v>0.96638583905943509</c:v>
                </c:pt>
                <c:pt idx="729">
                  <c:v>0.9833976983695194</c:v>
                </c:pt>
                <c:pt idx="730">
                  <c:v>1.006113244741935</c:v>
                </c:pt>
                <c:pt idx="731">
                  <c:v>1.0344760600512199</c:v>
                </c:pt>
                <c:pt idx="732">
                  <c:v>1.0610609803622049</c:v>
                </c:pt>
                <c:pt idx="733">
                  <c:v>1.084193736068729</c:v>
                </c:pt>
                <c:pt idx="734">
                  <c:v>1.1123472098185201</c:v>
                </c:pt>
                <c:pt idx="735">
                  <c:v>1.1445212088856374</c:v>
                </c:pt>
                <c:pt idx="736">
                  <c:v>1.1869093625071396</c:v>
                </c:pt>
                <c:pt idx="737">
                  <c:v>1.2432745094780306</c:v>
                </c:pt>
                <c:pt idx="738">
                  <c:v>1.2925007006070253</c:v>
                </c:pt>
                <c:pt idx="739">
                  <c:v>1.3359345172417683</c:v>
                </c:pt>
                <c:pt idx="740">
                  <c:v>1.3848032188990085</c:v>
                </c:pt>
                <c:pt idx="741">
                  <c:v>1.4321807452392323</c:v>
                </c:pt>
                <c:pt idx="742">
                  <c:v>1.4695670050368048</c:v>
                </c:pt>
                <c:pt idx="743">
                  <c:v>1.5074563936133019</c:v>
                </c:pt>
                <c:pt idx="744">
                  <c:v>1.5448106687199994</c:v>
                </c:pt>
                <c:pt idx="745">
                  <c:v>1.5662338840363397</c:v>
                </c:pt>
                <c:pt idx="746">
                  <c:v>1.5756138039579954</c:v>
                </c:pt>
                <c:pt idx="747">
                  <c:v>1.5708613345389586</c:v>
                </c:pt>
                <c:pt idx="748">
                  <c:v>1.5607255665687145</c:v>
                </c:pt>
                <c:pt idx="749">
                  <c:v>1.5519895214074082</c:v>
                </c:pt>
                <c:pt idx="750">
                  <c:v>1.5414494900603406</c:v>
                </c:pt>
                <c:pt idx="751">
                  <c:v>1.5259166736538945</c:v>
                </c:pt>
                <c:pt idx="752">
                  <c:v>1.5076276029989406</c:v>
                </c:pt>
                <c:pt idx="753">
                  <c:v>1.4911067556293776</c:v>
                </c:pt>
                <c:pt idx="754">
                  <c:v>1.4734290613562886</c:v>
                </c:pt>
                <c:pt idx="755">
                  <c:v>1.4608136574547355</c:v>
                </c:pt>
                <c:pt idx="756">
                  <c:v>1.4507299548018839</c:v>
                </c:pt>
                <c:pt idx="757">
                  <c:v>1.4386358981764786</c:v>
                </c:pt>
                <c:pt idx="758">
                  <c:v>1.4235252963370015</c:v>
                </c:pt>
                <c:pt idx="759">
                  <c:v>1.4048808045445091</c:v>
                </c:pt>
                <c:pt idx="760">
                  <c:v>1.3848557755179789</c:v>
                </c:pt>
                <c:pt idx="761">
                  <c:v>1.3724295371323769</c:v>
                </c:pt>
                <c:pt idx="762">
                  <c:v>1.3608955866897228</c:v>
                </c:pt>
                <c:pt idx="763">
                  <c:v>1.3419947965120533</c:v>
                </c:pt>
                <c:pt idx="764">
                  <c:v>1.320596501409393</c:v>
                </c:pt>
                <c:pt idx="765">
                  <c:v>1.3002844011660704</c:v>
                </c:pt>
                <c:pt idx="766">
                  <c:v>1.2820339398225704</c:v>
                </c:pt>
                <c:pt idx="767">
                  <c:v>1.2695241481431061</c:v>
                </c:pt>
                <c:pt idx="768">
                  <c:v>1.2536958604991595</c:v>
                </c:pt>
                <c:pt idx="769">
                  <c:v>1.2348913671552522</c:v>
                </c:pt>
                <c:pt idx="770">
                  <c:v>1.2187643489825355</c:v>
                </c:pt>
                <c:pt idx="771">
                  <c:v>1.2041924572482552</c:v>
                </c:pt>
                <c:pt idx="772">
                  <c:v>1.1881217896631082</c:v>
                </c:pt>
                <c:pt idx="773">
                  <c:v>1.1671663674821382</c:v>
                </c:pt>
                <c:pt idx="774">
                  <c:v>1.1503958158486938</c:v>
                </c:pt>
                <c:pt idx="775">
                  <c:v>1.1413453112293424</c:v>
                </c:pt>
                <c:pt idx="776">
                  <c:v>1.1374050103427755</c:v>
                </c:pt>
                <c:pt idx="777">
                  <c:v>1.142271942033336</c:v>
                </c:pt>
                <c:pt idx="778">
                  <c:v>1.1531074108053114</c:v>
                </c:pt>
                <c:pt idx="779">
                  <c:v>1.171164764778035</c:v>
                </c:pt>
                <c:pt idx="780">
                  <c:v>1.1891111581398215</c:v>
                </c:pt>
                <c:pt idx="781">
                  <c:v>1.2018725785478959</c:v>
                </c:pt>
                <c:pt idx="782">
                  <c:v>1.2191681714798028</c:v>
                </c:pt>
                <c:pt idx="783">
                  <c:v>1.2455232348446785</c:v>
                </c:pt>
                <c:pt idx="784">
                  <c:v>1.272526723730153</c:v>
                </c:pt>
                <c:pt idx="785">
                  <c:v>1.3009230216608372</c:v>
                </c:pt>
                <c:pt idx="786">
                  <c:v>1.3224696384907866</c:v>
                </c:pt>
                <c:pt idx="787">
                  <c:v>1.3332956866662256</c:v>
                </c:pt>
                <c:pt idx="788">
                  <c:v>1.3352831796663391</c:v>
                </c:pt>
                <c:pt idx="789">
                  <c:v>1.3314189901806304</c:v>
                </c:pt>
                <c:pt idx="790">
                  <c:v>1.3243971603060307</c:v>
                </c:pt>
                <c:pt idx="791">
                  <c:v>1.3189223001989048</c:v>
                </c:pt>
                <c:pt idx="792">
                  <c:v>1.3157072180848115</c:v>
                </c:pt>
                <c:pt idx="793">
                  <c:v>1.3153934422542644</c:v>
                </c:pt>
                <c:pt idx="794">
                  <c:v>1.3178881059307355</c:v>
                </c:pt>
                <c:pt idx="795">
                  <c:v>1.3194048561284626</c:v>
                </c:pt>
                <c:pt idx="796">
                  <c:v>1.3129361458038893</c:v>
                </c:pt>
                <c:pt idx="797">
                  <c:v>1.3120176564617978</c:v>
                </c:pt>
                <c:pt idx="798">
                  <c:v>1.3122096259479739</c:v>
                </c:pt>
                <c:pt idx="799">
                  <c:v>1.3044794912341398</c:v>
                </c:pt>
                <c:pt idx="800">
                  <c:v>1.3010673143816576</c:v>
                </c:pt>
                <c:pt idx="801">
                  <c:v>1.293679505117814</c:v>
                </c:pt>
                <c:pt idx="802">
                  <c:v>1.2791632843864298</c:v>
                </c:pt>
                <c:pt idx="803">
                  <c:v>1.2642043454567158</c:v>
                </c:pt>
                <c:pt idx="804">
                  <c:v>1.2481505618340849</c:v>
                </c:pt>
                <c:pt idx="805">
                  <c:v>1.2312634404991911</c:v>
                </c:pt>
                <c:pt idx="806">
                  <c:v>1.2188249067442063</c:v>
                </c:pt>
                <c:pt idx="807">
                  <c:v>1.2091800374085637</c:v>
                </c:pt>
                <c:pt idx="808">
                  <c:v>1.1941389504687929</c:v>
                </c:pt>
                <c:pt idx="809">
                  <c:v>1.1723680679889097</c:v>
                </c:pt>
                <c:pt idx="810">
                  <c:v>1.1433247326768659</c:v>
                </c:pt>
                <c:pt idx="811">
                  <c:v>1.1063587254251677</c:v>
                </c:pt>
                <c:pt idx="812">
                  <c:v>1.0698092887897142</c:v>
                </c:pt>
                <c:pt idx="813">
                  <c:v>1.0315829130289396</c:v>
                </c:pt>
                <c:pt idx="814">
                  <c:v>0.98969654945215002</c:v>
                </c:pt>
                <c:pt idx="815">
                  <c:v>0.94972642338147995</c:v>
                </c:pt>
                <c:pt idx="816">
                  <c:v>0.90793886375975341</c:v>
                </c:pt>
                <c:pt idx="817">
                  <c:v>0.86760608194334621</c:v>
                </c:pt>
                <c:pt idx="818">
                  <c:v>0.83288381839069625</c:v>
                </c:pt>
                <c:pt idx="819">
                  <c:v>0.80057644316434895</c:v>
                </c:pt>
                <c:pt idx="820">
                  <c:v>0.77438114776753919</c:v>
                </c:pt>
                <c:pt idx="821">
                  <c:v>0.75590084078778375</c:v>
                </c:pt>
                <c:pt idx="822">
                  <c:v>0.73691289674619143</c:v>
                </c:pt>
                <c:pt idx="823">
                  <c:v>0.71919099091425853</c:v>
                </c:pt>
                <c:pt idx="824">
                  <c:v>0.708725232165615</c:v>
                </c:pt>
                <c:pt idx="825">
                  <c:v>0.69246427388300924</c:v>
                </c:pt>
                <c:pt idx="826">
                  <c:v>0.67190533495697802</c:v>
                </c:pt>
                <c:pt idx="827">
                  <c:v>0.65915638458112202</c:v>
                </c:pt>
                <c:pt idx="828">
                  <c:v>0.6497707675928357</c:v>
                </c:pt>
                <c:pt idx="829">
                  <c:v>0.63922245619989804</c:v>
                </c:pt>
                <c:pt idx="830">
                  <c:v>0.63172254082659074</c:v>
                </c:pt>
                <c:pt idx="831">
                  <c:v>0.62715417989542721</c:v>
                </c:pt>
                <c:pt idx="832">
                  <c:v>0.6191821127008531</c:v>
                </c:pt>
                <c:pt idx="833">
                  <c:v>0.60869758247714689</c:v>
                </c:pt>
                <c:pt idx="834">
                  <c:v>0.60020627193974718</c:v>
                </c:pt>
                <c:pt idx="835">
                  <c:v>0.5998052492217002</c:v>
                </c:pt>
                <c:pt idx="836">
                  <c:v>0.60183046623202274</c:v>
                </c:pt>
                <c:pt idx="837">
                  <c:v>0.6006074012864534</c:v>
                </c:pt>
                <c:pt idx="838">
                  <c:v>0.60195348693727568</c:v>
                </c:pt>
                <c:pt idx="839">
                  <c:v>0.60681069620950001</c:v>
                </c:pt>
                <c:pt idx="840">
                  <c:v>0.61011136988824677</c:v>
                </c:pt>
                <c:pt idx="841">
                  <c:v>0.61041084124892753</c:v>
                </c:pt>
                <c:pt idx="842">
                  <c:v>0.61229752174253138</c:v>
                </c:pt>
                <c:pt idx="843">
                  <c:v>0.6117180571367985</c:v>
                </c:pt>
                <c:pt idx="844">
                  <c:v>0.61119469865248455</c:v>
                </c:pt>
                <c:pt idx="845">
                  <c:v>0.61367726148758339</c:v>
                </c:pt>
                <c:pt idx="846">
                  <c:v>0.61579561554701623</c:v>
                </c:pt>
                <c:pt idx="847">
                  <c:v>0.61671032125708503</c:v>
                </c:pt>
                <c:pt idx="848">
                  <c:v>0.61377019349908091</c:v>
                </c:pt>
                <c:pt idx="849">
                  <c:v>0.61095769786873655</c:v>
                </c:pt>
                <c:pt idx="850">
                  <c:v>0.6081866312614046</c:v>
                </c:pt>
                <c:pt idx="851">
                  <c:v>0.60832589582325314</c:v>
                </c:pt>
                <c:pt idx="852">
                  <c:v>0.61060695786621944</c:v>
                </c:pt>
                <c:pt idx="853">
                  <c:v>0.60691411654771943</c:v>
                </c:pt>
                <c:pt idx="854">
                  <c:v>0.59996773021693894</c:v>
                </c:pt>
                <c:pt idx="855">
                  <c:v>0.59564104331000323</c:v>
                </c:pt>
                <c:pt idx="856">
                  <c:v>0.5944088258057908</c:v>
                </c:pt>
                <c:pt idx="857">
                  <c:v>0.59517443388341429</c:v>
                </c:pt>
                <c:pt idx="858">
                  <c:v>0.59029747182254599</c:v>
                </c:pt>
                <c:pt idx="859">
                  <c:v>0.5845991920211504</c:v>
                </c:pt>
                <c:pt idx="860">
                  <c:v>0.58492267079761295</c:v>
                </c:pt>
                <c:pt idx="861">
                  <c:v>0.58708729927419134</c:v>
                </c:pt>
                <c:pt idx="862">
                  <c:v>0.59257230832618668</c:v>
                </c:pt>
                <c:pt idx="863">
                  <c:v>0.60213659051163437</c:v>
                </c:pt>
                <c:pt idx="864">
                  <c:v>0.60594047395550998</c:v>
                </c:pt>
                <c:pt idx="865">
                  <c:v>0.59831003398182192</c:v>
                </c:pt>
                <c:pt idx="866">
                  <c:v>0.59500147202311793</c:v>
                </c:pt>
                <c:pt idx="867">
                  <c:v>0.59268088272069308</c:v>
                </c:pt>
                <c:pt idx="868">
                  <c:v>0.58901809979498998</c:v>
                </c:pt>
                <c:pt idx="869">
                  <c:v>0.59368755163375242</c:v>
                </c:pt>
                <c:pt idx="870">
                  <c:v>0.59545302495898034</c:v>
                </c:pt>
                <c:pt idx="871">
                  <c:v>0.5923601473637462</c:v>
                </c:pt>
                <c:pt idx="872">
                  <c:v>0.58946191107412593</c:v>
                </c:pt>
                <c:pt idx="873">
                  <c:v>0.58219807401453105</c:v>
                </c:pt>
                <c:pt idx="874">
                  <c:v>0.57630150300479432</c:v>
                </c:pt>
                <c:pt idx="875">
                  <c:v>0.57884509717757548</c:v>
                </c:pt>
                <c:pt idx="876">
                  <c:v>0.58278645621209424</c:v>
                </c:pt>
                <c:pt idx="877">
                  <c:v>0.57709265407059607</c:v>
                </c:pt>
                <c:pt idx="878">
                  <c:v>0.56720869710073629</c:v>
                </c:pt>
                <c:pt idx="879">
                  <c:v>0.55821854050856889</c:v>
                </c:pt>
                <c:pt idx="880">
                  <c:v>0.55418798134064884</c:v>
                </c:pt>
                <c:pt idx="881">
                  <c:v>0.56212211676999069</c:v>
                </c:pt>
                <c:pt idx="882">
                  <c:v>0.56862598248978247</c:v>
                </c:pt>
                <c:pt idx="883">
                  <c:v>0.56802361969572923</c:v>
                </c:pt>
                <c:pt idx="884">
                  <c:v>0.56894087168019658</c:v>
                </c:pt>
                <c:pt idx="885">
                  <c:v>0.56407370872650497</c:v>
                </c:pt>
                <c:pt idx="886">
                  <c:v>0.55592263246607765</c:v>
                </c:pt>
                <c:pt idx="887">
                  <c:v>0.55657990991713147</c:v>
                </c:pt>
                <c:pt idx="888">
                  <c:v>0.55809023088503962</c:v>
                </c:pt>
                <c:pt idx="889">
                  <c:v>0.55648069467493277</c:v>
                </c:pt>
                <c:pt idx="890">
                  <c:v>0.55832876368548989</c:v>
                </c:pt>
                <c:pt idx="891">
                  <c:v>0.55907072472580888</c:v>
                </c:pt>
                <c:pt idx="892">
                  <c:v>0.55762086631075058</c:v>
                </c:pt>
                <c:pt idx="893">
                  <c:v>0.55749437080216169</c:v>
                </c:pt>
                <c:pt idx="894">
                  <c:v>0.55421155924457555</c:v>
                </c:pt>
                <c:pt idx="895">
                  <c:v>0.54930350346455592</c:v>
                </c:pt>
                <c:pt idx="896">
                  <c:v>0.54978839928107848</c:v>
                </c:pt>
                <c:pt idx="897">
                  <c:v>0.55248342537286532</c:v>
                </c:pt>
                <c:pt idx="898">
                  <c:v>0.55795165658022827</c:v>
                </c:pt>
                <c:pt idx="899">
                  <c:v>0.56628744826003397</c:v>
                </c:pt>
                <c:pt idx="900">
                  <c:v>0.56573529150273827</c:v>
                </c:pt>
                <c:pt idx="901">
                  <c:v>0.56222426678648252</c:v>
                </c:pt>
                <c:pt idx="902">
                  <c:v>0.5667741891233099</c:v>
                </c:pt>
                <c:pt idx="903">
                  <c:v>0.57025919795675961</c:v>
                </c:pt>
                <c:pt idx="904">
                  <c:v>0.56271014218058046</c:v>
                </c:pt>
                <c:pt idx="905">
                  <c:v>0.55342410129691022</c:v>
                </c:pt>
                <c:pt idx="906">
                  <c:v>0.55060019275852135</c:v>
                </c:pt>
                <c:pt idx="907">
                  <c:v>0.54855449978837123</c:v>
                </c:pt>
                <c:pt idx="908">
                  <c:v>0.55350032238811975</c:v>
                </c:pt>
                <c:pt idx="909">
                  <c:v>0.56090438924438657</c:v>
                </c:pt>
                <c:pt idx="910">
                  <c:v>0.56057546845523798</c:v>
                </c:pt>
                <c:pt idx="911">
                  <c:v>0.5596715255482656</c:v>
                </c:pt>
                <c:pt idx="912">
                  <c:v>0.56368744804868454</c:v>
                </c:pt>
                <c:pt idx="913">
                  <c:v>0.56772234733011084</c:v>
                </c:pt>
                <c:pt idx="914">
                  <c:v>0.57422334961884325</c:v>
                </c:pt>
                <c:pt idx="915">
                  <c:v>0.57918061431968337</c:v>
                </c:pt>
                <c:pt idx="916">
                  <c:v>0.58257819318463056</c:v>
                </c:pt>
                <c:pt idx="917">
                  <c:v>0.58672647126686972</c:v>
                </c:pt>
                <c:pt idx="918">
                  <c:v>0.58320620769056786</c:v>
                </c:pt>
                <c:pt idx="919">
                  <c:v>0.5779040339005892</c:v>
                </c:pt>
                <c:pt idx="920">
                  <c:v>0.57723394100393965</c:v>
                </c:pt>
                <c:pt idx="921">
                  <c:v>0.57409876208195731</c:v>
                </c:pt>
                <c:pt idx="922">
                  <c:v>0.5697818802855481</c:v>
                </c:pt>
                <c:pt idx="923">
                  <c:v>0.57036862366363905</c:v>
                </c:pt>
                <c:pt idx="924">
                  <c:v>0.57009185522022943</c:v>
                </c:pt>
                <c:pt idx="925">
                  <c:v>0.56634148135662432</c:v>
                </c:pt>
                <c:pt idx="926">
                  <c:v>0.57329581677237118</c:v>
                </c:pt>
                <c:pt idx="927">
                  <c:v>0.578925399022027</c:v>
                </c:pt>
                <c:pt idx="928">
                  <c:v>0.57767449049431518</c:v>
                </c:pt>
                <c:pt idx="929">
                  <c:v>0.58427487489811514</c:v>
                </c:pt>
                <c:pt idx="930">
                  <c:v>0.59063627484769721</c:v>
                </c:pt>
                <c:pt idx="931">
                  <c:v>0.59129034717485784</c:v>
                </c:pt>
                <c:pt idx="932">
                  <c:v>0.59668152455532963</c:v>
                </c:pt>
                <c:pt idx="933">
                  <c:v>0.6097917340639134</c:v>
                </c:pt>
                <c:pt idx="934">
                  <c:v>0.62316510376669421</c:v>
                </c:pt>
                <c:pt idx="935">
                  <c:v>0.64321415474834298</c:v>
                </c:pt>
                <c:pt idx="936">
                  <c:v>0.66525940800481431</c:v>
                </c:pt>
                <c:pt idx="937">
                  <c:v>0.68591166641112256</c:v>
                </c:pt>
                <c:pt idx="938">
                  <c:v>0.70926333346732306</c:v>
                </c:pt>
                <c:pt idx="939">
                  <c:v>0.73310488405116925</c:v>
                </c:pt>
                <c:pt idx="940">
                  <c:v>0.7557349781055599</c:v>
                </c:pt>
                <c:pt idx="941">
                  <c:v>0.78654812639971106</c:v>
                </c:pt>
                <c:pt idx="942">
                  <c:v>0.82064689397400825</c:v>
                </c:pt>
                <c:pt idx="943">
                  <c:v>0.85190873716617455</c:v>
                </c:pt>
                <c:pt idx="944">
                  <c:v>0.88419486946484138</c:v>
                </c:pt>
                <c:pt idx="945">
                  <c:v>0.90726488891141177</c:v>
                </c:pt>
                <c:pt idx="946">
                  <c:v>0.92441133789632512</c:v>
                </c:pt>
                <c:pt idx="947">
                  <c:v>0.94563115720143365</c:v>
                </c:pt>
                <c:pt idx="948">
                  <c:v>0.9611127942959482</c:v>
                </c:pt>
                <c:pt idx="949">
                  <c:v>0.96879727576672259</c:v>
                </c:pt>
                <c:pt idx="950">
                  <c:v>0.97864104421470111</c:v>
                </c:pt>
                <c:pt idx="951">
                  <c:v>0.98250521050002537</c:v>
                </c:pt>
                <c:pt idx="952">
                  <c:v>0.97680740925568199</c:v>
                </c:pt>
                <c:pt idx="953">
                  <c:v>0.97231889487404333</c:v>
                </c:pt>
                <c:pt idx="954">
                  <c:v>0.96439539546302877</c:v>
                </c:pt>
                <c:pt idx="955">
                  <c:v>0.95343246719111352</c:v>
                </c:pt>
                <c:pt idx="956">
                  <c:v>0.95293332817551046</c:v>
                </c:pt>
                <c:pt idx="957">
                  <c:v>0.94654194985185425</c:v>
                </c:pt>
                <c:pt idx="958">
                  <c:v>0.93308863437534528</c:v>
                </c:pt>
                <c:pt idx="959">
                  <c:v>0.92252234945780254</c:v>
                </c:pt>
                <c:pt idx="960">
                  <c:v>0.91166648712394571</c:v>
                </c:pt>
                <c:pt idx="961">
                  <c:v>0.8965262790191616</c:v>
                </c:pt>
                <c:pt idx="962">
                  <c:v>0.88676231237214898</c:v>
                </c:pt>
                <c:pt idx="963">
                  <c:v>0.87602056696613417</c:v>
                </c:pt>
                <c:pt idx="964">
                  <c:v>0.85829442552074431</c:v>
                </c:pt>
                <c:pt idx="965">
                  <c:v>0.84551619384244647</c:v>
                </c:pt>
                <c:pt idx="966">
                  <c:v>0.83528648469648881</c:v>
                </c:pt>
                <c:pt idx="967">
                  <c:v>0.82132147483104478</c:v>
                </c:pt>
                <c:pt idx="968">
                  <c:v>0.80933448262858398</c:v>
                </c:pt>
                <c:pt idx="969">
                  <c:v>0.79090959157101048</c:v>
                </c:pt>
                <c:pt idx="970">
                  <c:v>0.77159087303252705</c:v>
                </c:pt>
                <c:pt idx="971">
                  <c:v>0.75959545420086994</c:v>
                </c:pt>
                <c:pt idx="972">
                  <c:v>0.74890422199210571</c:v>
                </c:pt>
                <c:pt idx="973">
                  <c:v>0.73444374870809237</c:v>
                </c:pt>
                <c:pt idx="974">
                  <c:v>0.72215646964338753</c:v>
                </c:pt>
                <c:pt idx="975">
                  <c:v>0.71041373686086851</c:v>
                </c:pt>
                <c:pt idx="976">
                  <c:v>0.69595367108245698</c:v>
                </c:pt>
                <c:pt idx="977">
                  <c:v>0.68336482347291105</c:v>
                </c:pt>
                <c:pt idx="978">
                  <c:v>0.67100207182045635</c:v>
                </c:pt>
                <c:pt idx="979">
                  <c:v>0.65644871885201017</c:v>
                </c:pt>
                <c:pt idx="980">
                  <c:v>0.64318151742818641</c:v>
                </c:pt>
                <c:pt idx="981">
                  <c:v>0.63263340483846942</c:v>
                </c:pt>
                <c:pt idx="982">
                  <c:v>0.62334160095023128</c:v>
                </c:pt>
                <c:pt idx="983">
                  <c:v>0.61237221484638993</c:v>
                </c:pt>
                <c:pt idx="984">
                  <c:v>0.60247258215681798</c:v>
                </c:pt>
                <c:pt idx="985">
                  <c:v>0.59683087479923325</c:v>
                </c:pt>
                <c:pt idx="986">
                  <c:v>0.59291060264911921</c:v>
                </c:pt>
                <c:pt idx="987">
                  <c:v>0.59229896833654128</c:v>
                </c:pt>
                <c:pt idx="988">
                  <c:v>0.5895433858503778</c:v>
                </c:pt>
                <c:pt idx="989">
                  <c:v>0.59031801980999432</c:v>
                </c:pt>
                <c:pt idx="990">
                  <c:v>0.59128567493530282</c:v>
                </c:pt>
                <c:pt idx="991">
                  <c:v>0.58929460501923459</c:v>
                </c:pt>
                <c:pt idx="992">
                  <c:v>0.58530963548732462</c:v>
                </c:pt>
                <c:pt idx="993">
                  <c:v>0.58513036938521512</c:v>
                </c:pt>
                <c:pt idx="994">
                  <c:v>0.58308238174539762</c:v>
                </c:pt>
                <c:pt idx="995">
                  <c:v>0.57884320556014612</c:v>
                </c:pt>
                <c:pt idx="996">
                  <c:v>0.57547037458392447</c:v>
                </c:pt>
                <c:pt idx="997">
                  <c:v>0.57414408042439657</c:v>
                </c:pt>
                <c:pt idx="998">
                  <c:v>0.58031293029139297</c:v>
                </c:pt>
                <c:pt idx="999">
                  <c:v>0.59073947651319225</c:v>
                </c:pt>
                <c:pt idx="1000">
                  <c:v>0.6007017654652439</c:v>
                </c:pt>
                <c:pt idx="1001">
                  <c:v>0.60932921400118378</c:v>
                </c:pt>
                <c:pt idx="1002">
                  <c:v>0.61493232577251655</c:v>
                </c:pt>
                <c:pt idx="1003">
                  <c:v>0.62116370985003766</c:v>
                </c:pt>
                <c:pt idx="1004">
                  <c:v>0.63065221781531955</c:v>
                </c:pt>
                <c:pt idx="1005">
                  <c:v>0.6436803593385767</c:v>
                </c:pt>
                <c:pt idx="1006">
                  <c:v>0.65423125309234575</c:v>
                </c:pt>
                <c:pt idx="1007">
                  <c:v>0.66403962578276254</c:v>
                </c:pt>
              </c:numCache>
            </c:numRef>
          </c:yVal>
          <c:smooth val="1"/>
        </c:ser>
        <c:dLbls>
          <c:showLegendKey val="0"/>
          <c:showVal val="0"/>
          <c:showCatName val="0"/>
          <c:showSerName val="0"/>
          <c:showPercent val="0"/>
          <c:showBubbleSize val="0"/>
        </c:dLbls>
        <c:axId val="193387264"/>
        <c:axId val="193387840"/>
      </c:scatterChart>
      <c:valAx>
        <c:axId val="193387264"/>
        <c:scaling>
          <c:orientation val="minMax"/>
          <c:max val="42847.5"/>
          <c:min val="42838.5"/>
        </c:scaling>
        <c:delete val="0"/>
        <c:axPos val="b"/>
        <c:numFmt formatCode="m/d;@" sourceLinked="0"/>
        <c:majorTickMark val="out"/>
        <c:minorTickMark val="none"/>
        <c:tickLblPos val="nextTo"/>
        <c:crossAx val="193387840"/>
        <c:crosses val="autoZero"/>
        <c:crossBetween val="midCat"/>
      </c:valAx>
      <c:valAx>
        <c:axId val="193387840"/>
        <c:scaling>
          <c:orientation val="minMax"/>
        </c:scaling>
        <c:delete val="0"/>
        <c:axPos val="l"/>
        <c:majorGridlines>
          <c:spPr>
            <a:ln>
              <a:noFill/>
            </a:ln>
          </c:spPr>
        </c:majorGridlines>
        <c:title>
          <c:tx>
            <c:rich>
              <a:bodyPr rot="-5400000" vert="horz"/>
              <a:lstStyle/>
              <a:p>
                <a:pPr>
                  <a:defRPr/>
                </a:pPr>
                <a:r>
                  <a:rPr lang="en-US"/>
                  <a:t>NO</a:t>
                </a:r>
                <a:r>
                  <a:rPr lang="en-US" baseline="-25000"/>
                  <a:t>X</a:t>
                </a:r>
                <a:r>
                  <a:rPr lang="en-US"/>
                  <a:t> (mg/L)</a:t>
                </a:r>
              </a:p>
            </c:rich>
          </c:tx>
          <c:layout/>
          <c:overlay val="0"/>
        </c:title>
        <c:numFmt formatCode="#,##0.00" sourceLinked="0"/>
        <c:majorTickMark val="out"/>
        <c:minorTickMark val="none"/>
        <c:tickLblPos val="nextTo"/>
        <c:crossAx val="193387264"/>
        <c:crosses val="autoZero"/>
        <c:crossBetween val="midCat"/>
        <c:majorUnit val="0.5"/>
      </c:valAx>
      <c:spPr>
        <a:noFill/>
        <a:ln>
          <a:solidFill>
            <a:schemeClr val="tx1"/>
          </a:solid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drawing1.xml><?xml version="1.0" encoding="utf-8"?>
<c:userShapes xmlns:c="http://schemas.openxmlformats.org/drawingml/2006/chart">
  <cdr:relSizeAnchor xmlns:cdr="http://schemas.openxmlformats.org/drawingml/2006/chartDrawing">
    <cdr:from>
      <cdr:x>0.07343</cdr:x>
      <cdr:y>0.92923</cdr:y>
    </cdr:from>
    <cdr:to>
      <cdr:x>0.85511</cdr:x>
      <cdr:y>0.94034</cdr:y>
    </cdr:to>
    <cdr:sp macro="" textlink="">
      <cdr:nvSpPr>
        <cdr:cNvPr id="3" name="Straight Arrow Connector 2"/>
        <cdr:cNvSpPr/>
      </cdr:nvSpPr>
      <cdr:spPr>
        <a:xfrm xmlns:a="http://schemas.openxmlformats.org/drawingml/2006/main">
          <a:off x="487343" y="3823591"/>
          <a:ext cx="5188245" cy="45719"/>
        </a:xfrm>
        <a:prstGeom xmlns:a="http://schemas.openxmlformats.org/drawingml/2006/main" prst="straightConnector1">
          <a:avLst/>
        </a:prstGeom>
        <a:ln xmlns:a="http://schemas.openxmlformats.org/drawingml/2006/main" w="28575">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0.07159</cdr:x>
      <cdr:y>0.06513</cdr:y>
    </cdr:from>
    <cdr:to>
      <cdr:x>0.07848</cdr:x>
      <cdr:y>0.93487</cdr:y>
    </cdr:to>
    <cdr:sp macro="" textlink="">
      <cdr:nvSpPr>
        <cdr:cNvPr id="5" name="Straight Arrow Connector 4"/>
        <cdr:cNvSpPr/>
      </cdr:nvSpPr>
      <cdr:spPr>
        <a:xfrm xmlns:a="http://schemas.openxmlformats.org/drawingml/2006/main" flipV="1">
          <a:off x="475146" y="268013"/>
          <a:ext cx="45719" cy="3578772"/>
        </a:xfrm>
        <a:prstGeom xmlns:a="http://schemas.openxmlformats.org/drawingml/2006/main" prst="straightConnector1">
          <a:avLst/>
        </a:prstGeom>
        <a:ln xmlns:a="http://schemas.openxmlformats.org/drawingml/2006/main" w="3810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0.07343</cdr:x>
      <cdr:y>0.92923</cdr:y>
    </cdr:from>
    <cdr:to>
      <cdr:x>0.85511</cdr:x>
      <cdr:y>0.94034</cdr:y>
    </cdr:to>
    <cdr:sp macro="" textlink="">
      <cdr:nvSpPr>
        <cdr:cNvPr id="3" name="Straight Arrow Connector 2"/>
        <cdr:cNvSpPr/>
      </cdr:nvSpPr>
      <cdr:spPr>
        <a:xfrm xmlns:a="http://schemas.openxmlformats.org/drawingml/2006/main">
          <a:off x="487343" y="3823591"/>
          <a:ext cx="5188245" cy="45719"/>
        </a:xfrm>
        <a:prstGeom xmlns:a="http://schemas.openxmlformats.org/drawingml/2006/main" prst="straightConnector1">
          <a:avLst/>
        </a:prstGeom>
        <a:ln xmlns:a="http://schemas.openxmlformats.org/drawingml/2006/main" w="28575">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0.07159</cdr:x>
      <cdr:y>0.06513</cdr:y>
    </cdr:from>
    <cdr:to>
      <cdr:x>0.07848</cdr:x>
      <cdr:y>0.93487</cdr:y>
    </cdr:to>
    <cdr:sp macro="" textlink="">
      <cdr:nvSpPr>
        <cdr:cNvPr id="5" name="Straight Arrow Connector 4"/>
        <cdr:cNvSpPr/>
      </cdr:nvSpPr>
      <cdr:spPr>
        <a:xfrm xmlns:a="http://schemas.openxmlformats.org/drawingml/2006/main" flipV="1">
          <a:off x="475146" y="268013"/>
          <a:ext cx="45719" cy="3578772"/>
        </a:xfrm>
        <a:prstGeom xmlns:a="http://schemas.openxmlformats.org/drawingml/2006/main" prst="straightConnector1">
          <a:avLst/>
        </a:prstGeom>
        <a:ln xmlns:a="http://schemas.openxmlformats.org/drawingml/2006/main" w="3810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5"/>
            <a:ext cx="3077739" cy="468471"/>
          </a:xfrm>
          <a:prstGeom prst="rect">
            <a:avLst/>
          </a:prstGeom>
          <a:noFill/>
          <a:ln w="9525">
            <a:noFill/>
            <a:miter lim="800000"/>
            <a:headEnd/>
            <a:tailEnd/>
          </a:ln>
        </p:spPr>
        <p:txBody>
          <a:bodyPr vert="horz" wrap="square" lIns="94118" tIns="47060" rIns="94118" bIns="47060" numCol="1" anchor="t" anchorCtr="0" compatLnSpc="1">
            <a:prstTxWarp prst="textNoShape">
              <a:avLst/>
            </a:prstTxWarp>
          </a:bodyPr>
          <a:lstStyle>
            <a:lvl1pPr eaLnBrk="0" hangingPunct="0">
              <a:defRPr sz="1200">
                <a:latin typeface="Arial" charset="0"/>
                <a:ea typeface="ＭＳ Ｐゴシック" pitchFamily="-48" charset="-128"/>
                <a:cs typeface="+mn-cs"/>
              </a:defRPr>
            </a:lvl1pPr>
          </a:lstStyle>
          <a:p>
            <a:pPr>
              <a:defRPr/>
            </a:pPr>
            <a:endParaRPr lang="en-US" dirty="0"/>
          </a:p>
        </p:txBody>
      </p:sp>
      <p:sp>
        <p:nvSpPr>
          <p:cNvPr id="5123" name="Rectangle 3"/>
          <p:cNvSpPr>
            <a:spLocks noGrp="1" noChangeArrowheads="1"/>
          </p:cNvSpPr>
          <p:nvPr>
            <p:ph type="dt" sz="quarter" idx="1"/>
          </p:nvPr>
        </p:nvSpPr>
        <p:spPr bwMode="auto">
          <a:xfrm>
            <a:off x="4024736" y="5"/>
            <a:ext cx="3077739" cy="468471"/>
          </a:xfrm>
          <a:prstGeom prst="rect">
            <a:avLst/>
          </a:prstGeom>
          <a:noFill/>
          <a:ln w="9525">
            <a:noFill/>
            <a:miter lim="800000"/>
            <a:headEnd/>
            <a:tailEnd/>
          </a:ln>
        </p:spPr>
        <p:txBody>
          <a:bodyPr vert="horz" wrap="square" lIns="94118" tIns="47060" rIns="94118" bIns="47060" numCol="1" anchor="t" anchorCtr="0" compatLnSpc="1">
            <a:prstTxWarp prst="textNoShape">
              <a:avLst/>
            </a:prstTxWarp>
          </a:bodyPr>
          <a:lstStyle>
            <a:lvl1pPr algn="r" eaLnBrk="0" hangingPunct="0">
              <a:defRPr sz="1200">
                <a:latin typeface="Arial" charset="0"/>
                <a:ea typeface="ＭＳ Ｐゴシック" pitchFamily="-48" charset="-128"/>
                <a:cs typeface="+mn-cs"/>
              </a:defRPr>
            </a:lvl1pPr>
          </a:lstStyle>
          <a:p>
            <a:pPr>
              <a:defRPr/>
            </a:pPr>
            <a:endParaRPr lang="en-US" dirty="0"/>
          </a:p>
        </p:txBody>
      </p:sp>
      <p:sp>
        <p:nvSpPr>
          <p:cNvPr id="5124" name="Rectangle 4"/>
          <p:cNvSpPr>
            <a:spLocks noGrp="1" noChangeArrowheads="1"/>
          </p:cNvSpPr>
          <p:nvPr>
            <p:ph type="ftr" sz="quarter" idx="2"/>
          </p:nvPr>
        </p:nvSpPr>
        <p:spPr bwMode="auto">
          <a:xfrm>
            <a:off x="0" y="8900954"/>
            <a:ext cx="3077739" cy="468471"/>
          </a:xfrm>
          <a:prstGeom prst="rect">
            <a:avLst/>
          </a:prstGeom>
          <a:noFill/>
          <a:ln w="9525">
            <a:noFill/>
            <a:miter lim="800000"/>
            <a:headEnd/>
            <a:tailEnd/>
          </a:ln>
        </p:spPr>
        <p:txBody>
          <a:bodyPr vert="horz" wrap="square" lIns="94118" tIns="47060" rIns="94118" bIns="47060" numCol="1" anchor="b" anchorCtr="0" compatLnSpc="1">
            <a:prstTxWarp prst="textNoShape">
              <a:avLst/>
            </a:prstTxWarp>
          </a:bodyPr>
          <a:lstStyle>
            <a:lvl1pPr eaLnBrk="0" hangingPunct="0">
              <a:defRPr sz="1200">
                <a:latin typeface="Arial" charset="0"/>
                <a:ea typeface="ＭＳ Ｐゴシック" pitchFamily="-48" charset="-128"/>
                <a:cs typeface="+mn-cs"/>
              </a:defRPr>
            </a:lvl1pPr>
          </a:lstStyle>
          <a:p>
            <a:pPr>
              <a:defRPr/>
            </a:pPr>
            <a:endParaRPr lang="en-US" dirty="0"/>
          </a:p>
        </p:txBody>
      </p:sp>
      <p:sp>
        <p:nvSpPr>
          <p:cNvPr id="5125" name="Rectangle 5"/>
          <p:cNvSpPr>
            <a:spLocks noGrp="1" noChangeArrowheads="1"/>
          </p:cNvSpPr>
          <p:nvPr>
            <p:ph type="sldNum" sz="quarter" idx="3"/>
          </p:nvPr>
        </p:nvSpPr>
        <p:spPr bwMode="auto">
          <a:xfrm>
            <a:off x="4024736" y="8900954"/>
            <a:ext cx="3077739" cy="468471"/>
          </a:xfrm>
          <a:prstGeom prst="rect">
            <a:avLst/>
          </a:prstGeom>
          <a:noFill/>
          <a:ln w="9525">
            <a:noFill/>
            <a:miter lim="800000"/>
            <a:headEnd/>
            <a:tailEnd/>
          </a:ln>
        </p:spPr>
        <p:txBody>
          <a:bodyPr vert="horz" wrap="square" lIns="94118" tIns="47060" rIns="94118" bIns="47060" numCol="1" anchor="b" anchorCtr="0" compatLnSpc="1">
            <a:prstTxWarp prst="textNoShape">
              <a:avLst/>
            </a:prstTxWarp>
          </a:bodyPr>
          <a:lstStyle>
            <a:lvl1pPr algn="r" eaLnBrk="0" hangingPunct="0">
              <a:defRPr sz="1200">
                <a:latin typeface="Arial" charset="0"/>
                <a:ea typeface="ＭＳ Ｐゴシック" pitchFamily="-48" charset="-128"/>
                <a:cs typeface="+mn-cs"/>
              </a:defRPr>
            </a:lvl1pPr>
          </a:lstStyle>
          <a:p>
            <a:pPr>
              <a:defRPr/>
            </a:pPr>
            <a:fld id="{26A86467-A3FD-40D7-9939-E24EACA54E0F}" type="slidenum">
              <a:rPr lang="en-US"/>
              <a:pPr>
                <a:defRPr/>
              </a:pPr>
              <a:t>‹#›</a:t>
            </a:fld>
            <a:endParaRPr lang="en-US" dirty="0"/>
          </a:p>
        </p:txBody>
      </p:sp>
    </p:spTree>
    <p:extLst>
      <p:ext uri="{BB962C8B-B14F-4D97-AF65-F5344CB8AC3E}">
        <p14:creationId xmlns:p14="http://schemas.microsoft.com/office/powerpoint/2010/main" val="2715882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5"/>
            <a:ext cx="3077739" cy="468471"/>
          </a:xfrm>
          <a:prstGeom prst="rect">
            <a:avLst/>
          </a:prstGeom>
          <a:noFill/>
          <a:ln w="9525">
            <a:noFill/>
            <a:miter lim="800000"/>
            <a:headEnd/>
            <a:tailEnd/>
          </a:ln>
        </p:spPr>
        <p:txBody>
          <a:bodyPr vert="horz" wrap="square" lIns="94118" tIns="47060" rIns="94118" bIns="47060" numCol="1" anchor="t" anchorCtr="0" compatLnSpc="1">
            <a:prstTxWarp prst="textNoShape">
              <a:avLst/>
            </a:prstTxWarp>
          </a:bodyPr>
          <a:lstStyle>
            <a:lvl1pPr eaLnBrk="0" hangingPunct="0">
              <a:defRPr sz="1200">
                <a:latin typeface="Arial" charset="0"/>
                <a:ea typeface="ＭＳ Ｐゴシック" pitchFamily="-48"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4024736" y="5"/>
            <a:ext cx="3077739" cy="468471"/>
          </a:xfrm>
          <a:prstGeom prst="rect">
            <a:avLst/>
          </a:prstGeom>
          <a:noFill/>
          <a:ln w="9525">
            <a:noFill/>
            <a:miter lim="800000"/>
            <a:headEnd/>
            <a:tailEnd/>
          </a:ln>
        </p:spPr>
        <p:txBody>
          <a:bodyPr vert="horz" wrap="square" lIns="94118" tIns="47060" rIns="94118" bIns="47060" numCol="1" anchor="t" anchorCtr="0" compatLnSpc="1">
            <a:prstTxWarp prst="textNoShape">
              <a:avLst/>
            </a:prstTxWarp>
          </a:bodyPr>
          <a:lstStyle>
            <a:lvl1pPr algn="r" eaLnBrk="0" hangingPunct="0">
              <a:defRPr sz="1200">
                <a:latin typeface="Arial" charset="0"/>
                <a:ea typeface="ＭＳ Ｐゴシック" pitchFamily="-48" charset="-128"/>
                <a:cs typeface="+mn-cs"/>
              </a:defRPr>
            </a:lvl1pPr>
          </a:lstStyle>
          <a:p>
            <a:pPr>
              <a:defRPr/>
            </a:pPr>
            <a:endParaRPr lang="en-US" dirty="0"/>
          </a:p>
        </p:txBody>
      </p:sp>
      <p:sp>
        <p:nvSpPr>
          <p:cNvPr id="24580" name="Rectangle 4"/>
          <p:cNvSpPr>
            <a:spLocks noGrp="1" noRot="1" noChangeAspect="1" noChangeArrowheads="1" noTextEdit="1"/>
          </p:cNvSpPr>
          <p:nvPr>
            <p:ph type="sldImg" idx="2"/>
          </p:nvPr>
        </p:nvSpPr>
        <p:spPr bwMode="auto">
          <a:xfrm>
            <a:off x="1208088" y="701675"/>
            <a:ext cx="4686300" cy="35147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46997" y="4450482"/>
            <a:ext cx="5208482" cy="4216241"/>
          </a:xfrm>
          <a:prstGeom prst="rect">
            <a:avLst/>
          </a:prstGeom>
          <a:noFill/>
          <a:ln w="9525">
            <a:noFill/>
            <a:miter lim="800000"/>
            <a:headEnd/>
            <a:tailEnd/>
          </a:ln>
        </p:spPr>
        <p:txBody>
          <a:bodyPr vert="horz" wrap="square" lIns="94118" tIns="47060" rIns="94118" bIns="4706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900954"/>
            <a:ext cx="3077739" cy="468471"/>
          </a:xfrm>
          <a:prstGeom prst="rect">
            <a:avLst/>
          </a:prstGeom>
          <a:noFill/>
          <a:ln w="9525">
            <a:noFill/>
            <a:miter lim="800000"/>
            <a:headEnd/>
            <a:tailEnd/>
          </a:ln>
        </p:spPr>
        <p:txBody>
          <a:bodyPr vert="horz" wrap="square" lIns="94118" tIns="47060" rIns="94118" bIns="47060" numCol="1" anchor="b" anchorCtr="0" compatLnSpc="1">
            <a:prstTxWarp prst="textNoShape">
              <a:avLst/>
            </a:prstTxWarp>
          </a:bodyPr>
          <a:lstStyle>
            <a:lvl1pPr eaLnBrk="0" hangingPunct="0">
              <a:defRPr sz="1200">
                <a:latin typeface="Arial" charset="0"/>
                <a:ea typeface="ＭＳ Ｐゴシック" pitchFamily="-48"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4024736" y="8900954"/>
            <a:ext cx="3077739" cy="468471"/>
          </a:xfrm>
          <a:prstGeom prst="rect">
            <a:avLst/>
          </a:prstGeom>
          <a:noFill/>
          <a:ln w="9525">
            <a:noFill/>
            <a:miter lim="800000"/>
            <a:headEnd/>
            <a:tailEnd/>
          </a:ln>
        </p:spPr>
        <p:txBody>
          <a:bodyPr vert="horz" wrap="square" lIns="94118" tIns="47060" rIns="94118" bIns="47060" numCol="1" anchor="b" anchorCtr="0" compatLnSpc="1">
            <a:prstTxWarp prst="textNoShape">
              <a:avLst/>
            </a:prstTxWarp>
          </a:bodyPr>
          <a:lstStyle>
            <a:lvl1pPr algn="r" eaLnBrk="0" hangingPunct="0">
              <a:defRPr sz="1200">
                <a:latin typeface="Arial" charset="0"/>
                <a:ea typeface="ＭＳ Ｐゴシック" pitchFamily="-48" charset="-128"/>
                <a:cs typeface="+mn-cs"/>
              </a:defRPr>
            </a:lvl1pPr>
          </a:lstStyle>
          <a:p>
            <a:pPr>
              <a:defRPr/>
            </a:pPr>
            <a:fld id="{D218BB77-D355-4DE8-8C1F-7361038B9216}" type="slidenum">
              <a:rPr lang="en-US"/>
              <a:pPr>
                <a:defRPr/>
              </a:pPr>
              <a:t>‹#›</a:t>
            </a:fld>
            <a:endParaRPr lang="en-US" dirty="0"/>
          </a:p>
        </p:txBody>
      </p:sp>
    </p:spTree>
    <p:extLst>
      <p:ext uri="{BB962C8B-B14F-4D97-AF65-F5344CB8AC3E}">
        <p14:creationId xmlns:p14="http://schemas.microsoft.com/office/powerpoint/2010/main" val="21450697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latin typeface="Arial" pitchFamily="34" charset="0"/>
            </a:endParaRPr>
          </a:p>
        </p:txBody>
      </p:sp>
      <p:sp>
        <p:nvSpPr>
          <p:cNvPr id="88068" name="Slide Number Placeholder 3"/>
          <p:cNvSpPr>
            <a:spLocks noGrp="1"/>
          </p:cNvSpPr>
          <p:nvPr>
            <p:ph type="sldNum" sz="quarter" idx="5"/>
          </p:nvPr>
        </p:nvSpPr>
        <p:spPr/>
        <p:txBody>
          <a:bodyPr/>
          <a:lstStyle/>
          <a:p>
            <a:pPr>
              <a:defRPr/>
            </a:pPr>
            <a:fld id="{E78F3890-3D5D-45C7-A40B-49C7665A9C29}" type="slidenum">
              <a:rPr lang="en-US" smtClean="0">
                <a:solidFill>
                  <a:prstClr val="black"/>
                </a:solidFill>
                <a:latin typeface="Arial" pitchFamily="34" charset="0"/>
              </a:rPr>
              <a:pPr>
                <a:defRPr/>
              </a:pPr>
              <a:t>1</a:t>
            </a:fld>
            <a:endParaRPr lang="en-US" smtClean="0">
              <a:solidFill>
                <a:prstClr val="black"/>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move</a:t>
            </a:r>
            <a:r>
              <a:rPr lang="en-US" baseline="0" dirty="0" smtClean="0"/>
              <a:t> the important drinking WTP elements into the AWTP – reorder and make logical process sequence – providing same level of tmt</a:t>
            </a:r>
          </a:p>
        </p:txBody>
      </p:sp>
      <p:sp>
        <p:nvSpPr>
          <p:cNvPr id="4" name="Slide Number Placeholder 3"/>
          <p:cNvSpPr>
            <a:spLocks noGrp="1"/>
          </p:cNvSpPr>
          <p:nvPr>
            <p:ph type="sldNum" sz="quarter" idx="10"/>
          </p:nvPr>
        </p:nvSpPr>
        <p:spPr/>
        <p:txBody>
          <a:bodyPr/>
          <a:lstStyle/>
          <a:p>
            <a:pPr>
              <a:defRPr/>
            </a:pPr>
            <a:fld id="{D218BB77-D355-4DE8-8C1F-7361038B9216}"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2741529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7E6A7D-A1CB-534F-9BD4-E59344A64C6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17891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91CAA3-7CF2-4B79-85B4-4CD8273C2652}" type="slidenum">
              <a:rPr lang="en-US" smtClean="0">
                <a:solidFill>
                  <a:prstClr val="black"/>
                </a:solidFill>
              </a:rPr>
              <a:pPr>
                <a:defRPr/>
              </a:pPr>
              <a:t>19</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291CAA3-7CF2-4B79-85B4-4CD8273C2652}" type="slidenum">
              <a:rPr lang="en-US" smtClean="0">
                <a:solidFill>
                  <a:prstClr val="black"/>
                </a:solidFill>
              </a:rPr>
              <a:pPr>
                <a:defRPr/>
              </a:pPr>
              <a:t>22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a:p>
            <a:pPr>
              <a:spcBef>
                <a:spcPct val="0"/>
              </a:spcBef>
            </a:pPr>
            <a:endParaRPr lang="en-US" smtClean="0"/>
          </a:p>
          <a:p>
            <a:pPr>
              <a:spcBef>
                <a:spcPct val="0"/>
              </a:spcBef>
            </a:pPr>
            <a:endParaRPr lang="en-US" smtClean="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F62930-D375-4CFE-8917-5BFADBF719F9}" type="slidenum">
              <a:rPr lang="en-US">
                <a:ea typeface="ＭＳ Ｐゴシック" pitchFamily="84" charset="-128"/>
                <a:cs typeface="ＭＳ Ｐゴシック" pitchFamily="84" charset="-128"/>
              </a:rPr>
              <a:pPr fontAlgn="base">
                <a:spcBef>
                  <a:spcPct val="0"/>
                </a:spcBef>
                <a:spcAft>
                  <a:spcPct val="0"/>
                </a:spcAft>
              </a:pPr>
              <a:t>23</a:t>
            </a:fld>
            <a:endParaRPr lang="en-US">
              <a:ea typeface="ＭＳ Ｐゴシック" pitchFamily="84" charset="-128"/>
              <a:cs typeface="ＭＳ Ｐゴシック" pitchFamily="8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CA5410-9BDE-4C51-B868-4789F02B344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152291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can be last so</a:t>
            </a:r>
            <a:r>
              <a:rPr lang="en-US" baseline="0" dirty="0" smtClean="0"/>
              <a:t> there is something on the screen while the speaker answers questions</a:t>
            </a:r>
            <a:endParaRPr lang="en-US" dirty="0"/>
          </a:p>
        </p:txBody>
      </p:sp>
      <p:sp>
        <p:nvSpPr>
          <p:cNvPr id="4" name="Slide Number Placeholder 3"/>
          <p:cNvSpPr>
            <a:spLocks noGrp="1"/>
          </p:cNvSpPr>
          <p:nvPr>
            <p:ph type="sldNum" sz="quarter" idx="10"/>
          </p:nvPr>
        </p:nvSpPr>
        <p:spPr/>
        <p:txBody>
          <a:bodyPr/>
          <a:lstStyle/>
          <a:p>
            <a:fld id="{697E6A7D-A1CB-534F-9BD4-E59344A64C6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464087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t>Summer Operations</a:t>
            </a:r>
          </a:p>
          <a:p>
            <a:pPr lvl="1">
              <a:defRPr/>
            </a:pPr>
            <a:r>
              <a:rPr lang="en-US" dirty="0" smtClean="0"/>
              <a:t>5-stage mode</a:t>
            </a:r>
          </a:p>
          <a:p>
            <a:pPr lvl="1">
              <a:defRPr/>
            </a:pPr>
            <a:r>
              <a:rPr lang="en-US" dirty="0" smtClean="0"/>
              <a:t>3,000 mg/L MLSS in summer</a:t>
            </a:r>
          </a:p>
          <a:p>
            <a:pPr lvl="1">
              <a:defRPr/>
            </a:pPr>
            <a:r>
              <a:rPr lang="en-US" dirty="0" smtClean="0"/>
              <a:t>Carbon addition: 1</a:t>
            </a:r>
            <a:r>
              <a:rPr lang="en-US" baseline="30000" dirty="0" smtClean="0"/>
              <a:t>st</a:t>
            </a:r>
            <a:r>
              <a:rPr lang="en-US" baseline="0" dirty="0" smtClean="0"/>
              <a:t> stage</a:t>
            </a:r>
            <a:r>
              <a:rPr lang="en-US" dirty="0" smtClean="0"/>
              <a:t> and 2</a:t>
            </a:r>
            <a:r>
              <a:rPr lang="en-US" baseline="30000" dirty="0" smtClean="0"/>
              <a:t>nd</a:t>
            </a:r>
            <a:r>
              <a:rPr lang="en-US" dirty="0" smtClean="0"/>
              <a:t> stage anoxic zones</a:t>
            </a:r>
          </a:p>
          <a:p>
            <a:pPr>
              <a:defRPr/>
            </a:pPr>
            <a:r>
              <a:rPr lang="en-US" dirty="0" smtClean="0"/>
              <a:t>Transition before wastewater temperature is below 17 ⁰C</a:t>
            </a:r>
          </a:p>
          <a:p>
            <a:pPr>
              <a:defRPr/>
            </a:pPr>
            <a:r>
              <a:rPr lang="en-US" dirty="0" smtClean="0"/>
              <a:t>Historically around December</a:t>
            </a:r>
          </a:p>
          <a:p>
            <a:endParaRPr lang="en-US" dirty="0"/>
          </a:p>
        </p:txBody>
      </p:sp>
      <p:sp>
        <p:nvSpPr>
          <p:cNvPr id="4" name="Slide Number Placeholder 3"/>
          <p:cNvSpPr>
            <a:spLocks noGrp="1"/>
          </p:cNvSpPr>
          <p:nvPr>
            <p:ph type="sldNum" sz="quarter" idx="10"/>
          </p:nvPr>
        </p:nvSpPr>
        <p:spPr/>
        <p:txBody>
          <a:bodyPr/>
          <a:lstStyle/>
          <a:p>
            <a:fld id="{06426EF0-4BAB-440B-AE76-6257AEEF39C9}"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7E6A7D-A1CB-534F-9BD4-E59344A64C67}"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85023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218BB77-D355-4DE8-8C1F-7361038B9216}" type="slidenum">
              <a:rPr lang="en-US" smtClean="0">
                <a:solidFill>
                  <a:prstClr val="black"/>
                </a:solidFill>
              </a:rPr>
              <a:pPr>
                <a:defRPr/>
              </a:pPr>
              <a:t>35</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HRSD provides wastewater</a:t>
            </a:r>
            <a:r>
              <a:rPr lang="en-US" baseline="0" dirty="0" smtClean="0"/>
              <a:t> treatment for 18 localities, recently adding in Surry County services to the fold.  We serve a population of about 1.7 million people which is about 1/5 of the population of Virginia.  One unique aspect of our organization is that we are a true regional entity and are not controlled by any one jurisdiction.  As an independent political subdivision oversight is provided by Governor appointed Commissioners.  We own and operate 13 facilities with a combined capacity of roughly 250 MGD. The facility locations are denoted by the yellow diamonds.  The SWIFT facilities are those located along the James and the lower York River – 7 facilities in all.  One other note of importance to the discussion is that storm and sewer are separate systems and each of the Hampton Roads communities manages its own </a:t>
            </a:r>
            <a:r>
              <a:rPr lang="en-US" baseline="0" dirty="0" err="1" smtClean="0"/>
              <a:t>stormwater</a:t>
            </a:r>
            <a:r>
              <a:rPr lang="en-US" baseline="0" dirty="0" smtClean="0"/>
              <a:t> program.</a:t>
            </a:r>
            <a:endParaRPr lang="en-US" dirty="0"/>
          </a:p>
        </p:txBody>
      </p:sp>
      <p:sp>
        <p:nvSpPr>
          <p:cNvPr id="4" name="Slide Number Placeholder 3"/>
          <p:cNvSpPr>
            <a:spLocks noGrp="1"/>
          </p:cNvSpPr>
          <p:nvPr>
            <p:ph type="sldNum" sz="quarter" idx="10"/>
          </p:nvPr>
        </p:nvSpPr>
        <p:spPr/>
        <p:txBody>
          <a:bodyPr/>
          <a:lstStyle/>
          <a:p>
            <a:pPr>
              <a:defRPr/>
            </a:pPr>
            <a:fld id="{D218BB77-D355-4DE8-8C1F-7361038B9216}" type="slidenum">
              <a:rPr lang="en-US" smtClean="0">
                <a:solidFill>
                  <a:prstClr val="black"/>
                </a:solidFill>
              </a:rPr>
              <a:pPr>
                <a:def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7C4164-C72B-420A-A683-DF2F684FF299}"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3520980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458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85" eaLnBrk="1" fontAlgn="auto" hangingPunct="1">
              <a:spcBef>
                <a:spcPts val="0"/>
              </a:spcBef>
              <a:spcAft>
                <a:spcPts val="0"/>
              </a:spcAft>
              <a:defRPr/>
            </a:pPr>
            <a:r>
              <a:rPr lang="en-US" dirty="0" smtClean="0"/>
              <a:t>Real-time control strategies in</a:t>
            </a:r>
            <a:r>
              <a:rPr lang="en-US" baseline="0" dirty="0" smtClean="0"/>
              <a:t> place </a:t>
            </a:r>
            <a:r>
              <a:rPr lang="en-US" dirty="0" smtClean="0"/>
              <a:t>respond to disturbances rather than preventing them. They do a pretty good job when</a:t>
            </a:r>
            <a:r>
              <a:rPr lang="en-US" baseline="0" dirty="0" smtClean="0"/>
              <a:t> trying to meet effluent nutrient goals.</a:t>
            </a:r>
            <a:r>
              <a:rPr lang="en-US" dirty="0" smtClean="0"/>
              <a:t> Successful implementation and operation of SWIFT will rely on preventing upsets in the upstream</a:t>
            </a:r>
            <a:r>
              <a:rPr lang="en-US" baseline="0" dirty="0" smtClean="0"/>
              <a:t> treatment plant and providing optimal stable effluent quality. Adapted PID control from power, chemical and energy industry, which often have much more control over dynamic conditions and economically the drive has pushed them farther forward. </a:t>
            </a:r>
            <a:endParaRPr lang="en-US" dirty="0" smtClean="0"/>
          </a:p>
          <a:p>
            <a:endParaRPr lang="en-US" dirty="0"/>
          </a:p>
        </p:txBody>
      </p:sp>
      <p:sp>
        <p:nvSpPr>
          <p:cNvPr id="4" name="Slide Number Placeholder 3"/>
          <p:cNvSpPr>
            <a:spLocks noGrp="1"/>
          </p:cNvSpPr>
          <p:nvPr>
            <p:ph type="sldNum" sz="quarter" idx="10"/>
          </p:nvPr>
        </p:nvSpPr>
        <p:spPr/>
        <p:txBody>
          <a:bodyPr/>
          <a:lstStyle/>
          <a:p>
            <a:fld id="{95D98238-CB6D-4E55-B371-9C47EA4CFD3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053863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85" eaLnBrk="1" fontAlgn="auto" hangingPunct="1">
              <a:spcBef>
                <a:spcPts val="0"/>
              </a:spcBef>
              <a:spcAft>
                <a:spcPts val="0"/>
              </a:spcAft>
              <a:defRPr/>
            </a:pPr>
            <a:r>
              <a:rPr lang="en-US" dirty="0" smtClean="0"/>
              <a:t>Gray-box models combine simplified versions of established mathematical models and statistical</a:t>
            </a:r>
            <a:r>
              <a:rPr lang="en-US" baseline="0" dirty="0" smtClean="0"/>
              <a:t> methods using real time sensor data to provide more accurate control and prediction of dynamic system demands allowing prevention of upset and increased stability. </a:t>
            </a:r>
            <a:endParaRPr lang="en-US" dirty="0" smtClean="0"/>
          </a:p>
          <a:p>
            <a:endParaRPr lang="en-US" dirty="0"/>
          </a:p>
        </p:txBody>
      </p:sp>
      <p:sp>
        <p:nvSpPr>
          <p:cNvPr id="4" name="Slide Number Placeholder 3"/>
          <p:cNvSpPr>
            <a:spLocks noGrp="1"/>
          </p:cNvSpPr>
          <p:nvPr>
            <p:ph type="sldNum" sz="quarter" idx="10"/>
          </p:nvPr>
        </p:nvSpPr>
        <p:spPr/>
        <p:txBody>
          <a:bodyPr/>
          <a:lstStyle/>
          <a:p>
            <a:fld id="{95D98238-CB6D-4E55-B371-9C47EA4CFD3B}"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733353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185" eaLnBrk="1" fontAlgn="auto" hangingPunct="1">
              <a:spcBef>
                <a:spcPts val="0"/>
              </a:spcBef>
              <a:spcAft>
                <a:spcPts val="0"/>
              </a:spcAft>
              <a:defRPr/>
            </a:pPr>
            <a:r>
              <a:rPr lang="en-US" dirty="0" smtClean="0"/>
              <a:t>Gray-box models combine simplified versions of established mathematical models and statistical</a:t>
            </a:r>
            <a:r>
              <a:rPr lang="en-US" baseline="0" dirty="0" smtClean="0"/>
              <a:t> methods using real time sensor data to provide more accurate control and prediction of dynamic system demands allowing prevention of upset and increased stability. </a:t>
            </a:r>
            <a:endParaRPr lang="en-US" dirty="0" smtClean="0"/>
          </a:p>
          <a:p>
            <a:endParaRPr lang="en-US" dirty="0"/>
          </a:p>
        </p:txBody>
      </p:sp>
      <p:sp>
        <p:nvSpPr>
          <p:cNvPr id="4" name="Slide Number Placeholder 3"/>
          <p:cNvSpPr>
            <a:spLocks noGrp="1"/>
          </p:cNvSpPr>
          <p:nvPr>
            <p:ph type="sldNum" sz="quarter" idx="10"/>
          </p:nvPr>
        </p:nvSpPr>
        <p:spPr/>
        <p:txBody>
          <a:bodyPr/>
          <a:lstStyle/>
          <a:p>
            <a:fld id="{95D98238-CB6D-4E55-B371-9C47EA4CFD3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733353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VE Study – Day 1</a:t>
            </a:r>
            <a:endParaRPr lang="en-US" dirty="0">
              <a:solidFill>
                <a:prstClr val="black"/>
              </a:solidFill>
            </a:endParaRPr>
          </a:p>
        </p:txBody>
      </p:sp>
      <p:sp>
        <p:nvSpPr>
          <p:cNvPr id="5" name="Date Placeholder 4"/>
          <p:cNvSpPr>
            <a:spLocks noGrp="1"/>
          </p:cNvSpPr>
          <p:nvPr>
            <p:ph type="dt" idx="11"/>
          </p:nvPr>
        </p:nvSpPr>
        <p:spPr/>
        <p:txBody>
          <a:bodyPr/>
          <a:lstStyle/>
          <a:p>
            <a:r>
              <a:rPr lang="en-US" dirty="0" smtClean="0">
                <a:solidFill>
                  <a:prstClr val="black"/>
                </a:solidFill>
              </a:rPr>
              <a:t>22 September 2014</a:t>
            </a:r>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HRSD Atlantic Treatment Plant Thermal Hydrolysis Process and FOG Receiving Station</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1E6DD80A-725A-469B-9960-5189FE27DAF9}"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595172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218BB77-D355-4DE8-8C1F-7361038B9216}" type="slidenum">
              <a:rPr lang="en-US" smtClean="0">
                <a:solidFill>
                  <a:prstClr val="black"/>
                </a:solidFill>
              </a:rPr>
              <a:pPr>
                <a:defRPr/>
              </a:pPr>
              <a:t>48</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a:t>
            </a:r>
            <a:r>
              <a:rPr lang="en-US" baseline="0" dirty="0" smtClean="0"/>
              <a:t> there are a number of water issues challenging the state and Hampton Roads.  I’ll discuss each of these in further detail and I’ll introduce them briefly here to set the stage for why we were prompted to consider SWIFT. </a:t>
            </a:r>
          </a:p>
          <a:p>
            <a:endParaRPr lang="en-US" baseline="0" dirty="0" smtClean="0"/>
          </a:p>
          <a:p>
            <a:r>
              <a:rPr lang="en-US" baseline="0" dirty="0" smtClean="0"/>
              <a:t>Chief among them from a state perspective is a rapidly depleting groundwater resource which is not only a threat to the quantity of water supply but also to the quality.  </a:t>
            </a:r>
          </a:p>
          <a:p>
            <a:endParaRPr lang="en-US" baseline="0" dirty="0" smtClean="0"/>
          </a:p>
          <a:p>
            <a:r>
              <a:rPr lang="en-US" baseline="0" dirty="0" smtClean="0"/>
              <a:t>Looking to surface water quality, Chesapeake Bay restoration efforts top the list of challenges.  HRSD is on target to meet its nutrient reduction goals but the Hampton Roads region </a:t>
            </a:r>
            <a:r>
              <a:rPr lang="en-US" baseline="0" dirty="0" err="1" smtClean="0"/>
              <a:t>stormwater</a:t>
            </a:r>
            <a:r>
              <a:rPr lang="en-US" baseline="0" dirty="0" smtClean="0"/>
              <a:t> utilities are faced with costly and complex urban </a:t>
            </a:r>
            <a:r>
              <a:rPr lang="en-US" baseline="0" dirty="0" err="1" smtClean="0"/>
              <a:t>stormwater</a:t>
            </a:r>
            <a:r>
              <a:rPr lang="en-US" baseline="0" dirty="0" smtClean="0"/>
              <a:t> retrofits.  Algal blooms continue to be a concern in the James River and in our local waters.  Also, certainly not unique to Virginia, many of our local waters are failing to meet the bacterial water quality criteria for recreational or shellfish use.  </a:t>
            </a:r>
          </a:p>
          <a:p>
            <a:endParaRPr lang="en-US" baseline="0" dirty="0" smtClean="0"/>
          </a:p>
          <a:p>
            <a:r>
              <a:rPr lang="en-US" baseline="0" dirty="0" smtClean="0"/>
              <a:t>Sea level rise is a significant challenge for the Hampton Roads region and this is further compounded by land subsidence.</a:t>
            </a:r>
          </a:p>
          <a:p>
            <a:endParaRPr lang="en-US" baseline="0" dirty="0" smtClean="0"/>
          </a:p>
          <a:p>
            <a:r>
              <a:rPr lang="en-US" baseline="0" dirty="0" smtClean="0"/>
              <a:t>Our region is also being challenged to reduce wet weather capacity related overflows as part of a federal consent decree.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218BB77-D355-4DE8-8C1F-7361038B9216}"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1584410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8BB77-D355-4DE8-8C1F-7361038B9216}"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175568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title Master is a blank slide with no graphics so you aren’t locked in to type boxes or a particular layout.</a:t>
            </a:r>
          </a:p>
          <a:p>
            <a:r>
              <a:rPr lang="en-US" dirty="0" smtClean="0"/>
              <a:t>PLEASE NOTE: Slide numbers</a:t>
            </a:r>
            <a:r>
              <a:rPr lang="en-US" baseline="0" dirty="0" smtClean="0"/>
              <a:t> are on the Master pages, and can be turned on-off by selecting “Header and Footer” from the VIEW menu.</a:t>
            </a:r>
          </a:p>
          <a:p>
            <a:r>
              <a:rPr lang="en-US" baseline="0" dirty="0" smtClean="0"/>
              <a:t>Slide numbering begins on the first content slide, and the title slide has </a:t>
            </a:r>
            <a:r>
              <a:rPr lang="en-US" baseline="0" smtClean="0"/>
              <a:t>no number.</a:t>
            </a:r>
            <a:endParaRPr lang="en-US" dirty="0"/>
          </a:p>
        </p:txBody>
      </p:sp>
      <p:sp>
        <p:nvSpPr>
          <p:cNvPr id="4" name="Slide Number Placeholder 3"/>
          <p:cNvSpPr>
            <a:spLocks noGrp="1"/>
          </p:cNvSpPr>
          <p:nvPr>
            <p:ph type="sldNum" sz="quarter" idx="10"/>
          </p:nvPr>
        </p:nvSpPr>
        <p:spPr/>
        <p:txBody>
          <a:bodyPr/>
          <a:lstStyle/>
          <a:p>
            <a:fld id="{697E6A7D-A1CB-534F-9BD4-E59344A64C6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57041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break the aquifer mining</a:t>
            </a:r>
            <a:r>
              <a:rPr lang="en-US" baseline="0" dirty="0" smtClean="0"/>
              <a:t> cycle by adding an advanced water treatment plant at our existing plants sites and injecting that clean water back into the aquifer</a:t>
            </a:r>
            <a:endParaRPr lang="en-US" dirty="0"/>
          </a:p>
        </p:txBody>
      </p:sp>
      <p:sp>
        <p:nvSpPr>
          <p:cNvPr id="4" name="Slide Number Placeholder 3"/>
          <p:cNvSpPr>
            <a:spLocks noGrp="1"/>
          </p:cNvSpPr>
          <p:nvPr>
            <p:ph type="sldNum" sz="quarter" idx="10"/>
          </p:nvPr>
        </p:nvSpPr>
        <p:spPr/>
        <p:txBody>
          <a:bodyPr/>
          <a:lstStyle/>
          <a:p>
            <a:pPr>
              <a:defRPr/>
            </a:pPr>
            <a:fld id="{D218BB77-D355-4DE8-8C1F-7361038B9216}"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3282461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8BB77-D355-4DE8-8C1F-7361038B9216}"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3560381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Non-potable</a:t>
            </a:r>
            <a:r>
              <a:rPr lang="en-US" baseline="0" dirty="0" smtClean="0"/>
              <a:t> – lost YR refinery, have tried to make several other projects work – business case associated with scalping plant for industrial reuse is tough</a:t>
            </a:r>
            <a:endParaRPr lang="en-US" dirty="0"/>
          </a:p>
        </p:txBody>
      </p:sp>
      <p:sp>
        <p:nvSpPr>
          <p:cNvPr id="4" name="Slide Number Placeholder 3"/>
          <p:cNvSpPr>
            <a:spLocks noGrp="1"/>
          </p:cNvSpPr>
          <p:nvPr>
            <p:ph type="sldNum" sz="quarter" idx="10"/>
          </p:nvPr>
        </p:nvSpPr>
        <p:spPr/>
        <p:txBody>
          <a:bodyPr/>
          <a:lstStyle/>
          <a:p>
            <a:pPr>
              <a:defRPr/>
            </a:pPr>
            <a:fld id="{D218BB77-D355-4DE8-8C1F-7361038B9216}"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39463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direct potable – Namibia and Big</a:t>
            </a:r>
            <a:r>
              <a:rPr lang="en-US" baseline="0" dirty="0" smtClean="0"/>
              <a:t> Spring</a:t>
            </a:r>
          </a:p>
          <a:p>
            <a:r>
              <a:rPr lang="en-US" baseline="0" dirty="0" smtClean="0"/>
              <a:t>Yellow is direct aquifer injection – not distribution of techs</a:t>
            </a:r>
          </a:p>
          <a:p>
            <a:r>
              <a:rPr lang="en-US" baseline="0" dirty="0" smtClean="0"/>
              <a:t>Red is VA</a:t>
            </a:r>
          </a:p>
          <a:p>
            <a:endParaRPr lang="en-US" baseline="0" dirty="0" smtClean="0"/>
          </a:p>
          <a:p>
            <a:r>
              <a:rPr lang="en-US" baseline="0" dirty="0" smtClean="0"/>
              <a:t>Not a full list – other global examples</a:t>
            </a:r>
            <a:endParaRPr lang="en-US" dirty="0"/>
          </a:p>
        </p:txBody>
      </p:sp>
      <p:sp>
        <p:nvSpPr>
          <p:cNvPr id="4" name="Slide Number Placeholder 3"/>
          <p:cNvSpPr>
            <a:spLocks noGrp="1"/>
          </p:cNvSpPr>
          <p:nvPr>
            <p:ph type="sldNum" sz="quarter" idx="10"/>
          </p:nvPr>
        </p:nvSpPr>
        <p:spPr/>
        <p:txBody>
          <a:bodyPr/>
          <a:lstStyle/>
          <a:p>
            <a:pPr>
              <a:defRPr/>
            </a:pPr>
            <a:fld id="{D218BB77-D355-4DE8-8C1F-7361038B9216}"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273078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35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58184691-B877-47B7-9541-1FA12961A217}"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03F69D36-E388-414B-BBBC-D872EB68BE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89217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Graphic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54075"/>
            <a:ext cx="3008313" cy="1162050"/>
          </a:xfrm>
        </p:spPr>
        <p:txBody>
          <a:bodyPr anchor="b"/>
          <a:lstStyle>
            <a:lvl1pPr algn="l">
              <a:defRPr sz="2000" b="0">
                <a:solidFill>
                  <a:schemeClr val="accent3"/>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0" y="2153920"/>
            <a:ext cx="3008313" cy="3972243"/>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
        <p:nvSpPr>
          <p:cNvPr id="9" name="Picture Placeholder 8"/>
          <p:cNvSpPr>
            <a:spLocks noGrp="1"/>
          </p:cNvSpPr>
          <p:nvPr>
            <p:ph type="pic" sz="quarter" idx="13"/>
          </p:nvPr>
        </p:nvSpPr>
        <p:spPr>
          <a:xfrm>
            <a:off x="3657600" y="930275"/>
            <a:ext cx="5486400" cy="5195888"/>
          </a:xfrm>
        </p:spPr>
        <p:txBody>
          <a:bodyPr/>
          <a:lstStyle/>
          <a:p>
            <a:r>
              <a:rPr lang="en-US" dirty="0" smtClean="0"/>
              <a:t>Drag picture to placeholder or click icon to add</a:t>
            </a:r>
            <a:endParaRPr lang="en-US" dirty="0"/>
          </a:p>
        </p:txBody>
      </p:sp>
    </p:spTree>
    <p:extLst>
      <p:ext uri="{BB962C8B-B14F-4D97-AF65-F5344CB8AC3E}">
        <p14:creationId xmlns:p14="http://schemas.microsoft.com/office/powerpoint/2010/main" val="219414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Tree>
    <p:extLst>
      <p:ext uri="{BB962C8B-B14F-4D97-AF65-F5344CB8AC3E}">
        <p14:creationId xmlns:p14="http://schemas.microsoft.com/office/powerpoint/2010/main" val="306108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Tree>
    <p:extLst>
      <p:ext uri="{BB962C8B-B14F-4D97-AF65-F5344CB8AC3E}">
        <p14:creationId xmlns:p14="http://schemas.microsoft.com/office/powerpoint/2010/main" val="151731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Graphic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54075"/>
            <a:ext cx="3008313" cy="1162050"/>
          </a:xfrm>
        </p:spPr>
        <p:txBody>
          <a:bodyPr anchor="b"/>
          <a:lstStyle>
            <a:lvl1pPr algn="l">
              <a:defRPr sz="2000" b="0">
                <a:solidFill>
                  <a:schemeClr val="accent2"/>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0" y="2153920"/>
            <a:ext cx="3008313" cy="397224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
        <p:nvSpPr>
          <p:cNvPr id="9" name="Picture Placeholder 8"/>
          <p:cNvSpPr>
            <a:spLocks noGrp="1"/>
          </p:cNvSpPr>
          <p:nvPr>
            <p:ph type="pic" sz="quarter" idx="13"/>
          </p:nvPr>
        </p:nvSpPr>
        <p:spPr>
          <a:xfrm>
            <a:off x="3657600" y="854075"/>
            <a:ext cx="5486400" cy="5272088"/>
          </a:xfrm>
        </p:spPr>
        <p:txBody>
          <a:bodyPr/>
          <a:lstStyle/>
          <a:p>
            <a:endParaRPr lang="en-US"/>
          </a:p>
        </p:txBody>
      </p:sp>
    </p:spTree>
    <p:extLst>
      <p:ext uri="{BB962C8B-B14F-4D97-AF65-F5344CB8AC3E}">
        <p14:creationId xmlns:p14="http://schemas.microsoft.com/office/powerpoint/2010/main" val="324875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800" y="1371600"/>
            <a:ext cx="7772400" cy="4800600"/>
          </a:xfrm>
          <a:prstGeom prst="rect">
            <a:avLst/>
          </a:prstGeom>
        </p:spPr>
        <p:txBody>
          <a:bodyPr/>
          <a:lstStyle>
            <a:lvl1pPr>
              <a:buClr>
                <a:schemeClr val="accent1">
                  <a:lumMod val="75000"/>
                </a:schemeClr>
              </a:buClr>
              <a:defRPr sz="2800">
                <a:solidFill>
                  <a:schemeClr val="accent1"/>
                </a:solidFill>
                <a:latin typeface="Univers Extended"/>
              </a:defRPr>
            </a:lvl1pPr>
            <a:lvl2pPr marL="466344" indent="-192024">
              <a:buClr>
                <a:schemeClr val="accent1">
                  <a:lumMod val="75000"/>
                </a:schemeClr>
              </a:buClr>
              <a:buFont typeface="Courier New" panose="02070309020205020404" pitchFamily="49" charset="0"/>
              <a:buChar char="o"/>
              <a:defRPr sz="2400">
                <a:solidFill>
                  <a:schemeClr val="accent2"/>
                </a:solidFill>
                <a:latin typeface="Univers Extended"/>
              </a:defRPr>
            </a:lvl2pPr>
            <a:lvl3pPr>
              <a:defRPr sz="2000">
                <a:solidFill>
                  <a:schemeClr val="accent1"/>
                </a:solidFill>
                <a:latin typeface="Univers Extended"/>
              </a:defRPr>
            </a:lvl3pPr>
            <a:lvl4pPr>
              <a:defRPr sz="1800">
                <a:solidFill>
                  <a:schemeClr val="accent1"/>
                </a:solidFill>
                <a:latin typeface="Univers Extended"/>
              </a:defRPr>
            </a:lvl4pPr>
            <a:lvl5pPr>
              <a:defRPr sz="1800">
                <a:solidFill>
                  <a:schemeClr val="accent1"/>
                </a:solidFill>
                <a:latin typeface="Univers Extended"/>
              </a:defRPr>
            </a:lvl5pPr>
          </a:lstStyle>
          <a:p>
            <a:pPr lvl="0"/>
            <a:r>
              <a:rPr lang="en-US" dirty="0" smtClean="0"/>
              <a:t> 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6"/>
          <p:cNvSpPr>
            <a:spLocks noGrp="1" noChangeArrowheads="1"/>
          </p:cNvSpPr>
          <p:nvPr userDrawn="1">
            <p:ph type="ctrTitle" hasCustomPrompt="1"/>
          </p:nvPr>
        </p:nvSpPr>
        <p:spPr>
          <a:xfrm>
            <a:off x="685800" y="533400"/>
            <a:ext cx="7772400" cy="457200"/>
          </a:xfrm>
          <a:prstGeom prst="rect">
            <a:avLst/>
          </a:prstGeom>
        </p:spPr>
        <p:txBody>
          <a:bodyPr/>
          <a:lstStyle>
            <a:lvl1pPr>
              <a:defRPr baseline="0">
                <a:solidFill>
                  <a:schemeClr val="accent1">
                    <a:lumMod val="75000"/>
                  </a:schemeClr>
                </a:solidFill>
              </a:defRPr>
            </a:lvl1pPr>
          </a:lstStyle>
          <a:p>
            <a:pPr algn="r" eaLnBrk="1" hangingPunct="1"/>
            <a:r>
              <a:rPr lang="en-US" sz="2400" dirty="0" smtClean="0">
                <a:solidFill>
                  <a:srgbClr val="0073B9"/>
                </a:solidFill>
                <a:latin typeface="Univers BoldExt"/>
              </a:rPr>
              <a:t>Click to edit Title</a:t>
            </a:r>
            <a:endParaRPr lang="en-US" sz="2200" dirty="0" smtClean="0">
              <a:solidFill>
                <a:srgbClr val="0073B9"/>
              </a:solidFill>
              <a:latin typeface="Univers BoldExt"/>
            </a:endParaRPr>
          </a:p>
        </p:txBody>
      </p:sp>
      <p:sp>
        <p:nvSpPr>
          <p:cNvPr id="8" name="Rectangle 6"/>
          <p:cNvSpPr>
            <a:spLocks noGrp="1" noChangeArrowheads="1"/>
          </p:cNvSpPr>
          <p:nvPr>
            <p:ph type="sldNum" sz="quarter" idx="4"/>
          </p:nvPr>
        </p:nvSpPr>
        <p:spPr>
          <a:xfrm>
            <a:off x="8055428" y="6400800"/>
            <a:ext cx="609600" cy="304800"/>
          </a:xfrm>
          <a:prstGeom prst="rect">
            <a:avLst/>
          </a:prstGeom>
          <a:ln/>
        </p:spPr>
        <p:txBody>
          <a:bodyPr/>
          <a:lstStyle>
            <a:lvl1pPr algn="ctr">
              <a:defRPr sz="1200">
                <a:solidFill>
                  <a:schemeClr val="accent2"/>
                </a:solidFill>
              </a:defRPr>
            </a:lvl1pPr>
          </a:lstStyle>
          <a:p>
            <a:pPr>
              <a:defRPr/>
            </a:pPr>
            <a:fld id="{A6587F6A-AF05-439A-A8B2-FEE0A5D1470C}" type="slidenum">
              <a:rPr lang="en-US" smtClean="0">
                <a:solidFill>
                  <a:srgbClr val="00B1E1"/>
                </a:solidFill>
              </a:rPr>
              <a:pPr>
                <a:defRPr/>
              </a:pPr>
              <a:t>‹#›</a:t>
            </a:fld>
            <a:endParaRPr lang="en-US" dirty="0">
              <a:solidFill>
                <a:srgbClr val="00B1E1"/>
              </a:solidFill>
            </a:endParaRPr>
          </a:p>
        </p:txBody>
      </p:sp>
    </p:spTree>
    <p:extLst>
      <p:ext uri="{BB962C8B-B14F-4D97-AF65-F5344CB8AC3E}">
        <p14:creationId xmlns:p14="http://schemas.microsoft.com/office/powerpoint/2010/main" val="336173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Graphic Quote Slide">
    <p:spTree>
      <p:nvGrpSpPr>
        <p:cNvPr id="1" name=""/>
        <p:cNvGrpSpPr/>
        <p:nvPr/>
      </p:nvGrpSpPr>
      <p:grpSpPr>
        <a:xfrm>
          <a:off x="0" y="0"/>
          <a:ext cx="0" cy="0"/>
          <a:chOff x="0" y="0"/>
          <a:chExt cx="0" cy="0"/>
        </a:xfrm>
      </p:grpSpPr>
      <p:sp>
        <p:nvSpPr>
          <p:cNvPr id="2" name="Title 1"/>
          <p:cNvSpPr>
            <a:spLocks noGrp="1"/>
          </p:cNvSpPr>
          <p:nvPr>
            <p:ph type="title"/>
          </p:nvPr>
        </p:nvSpPr>
        <p:spPr>
          <a:xfrm>
            <a:off x="1443038" y="1844674"/>
            <a:ext cx="6418262" cy="4084911"/>
          </a:xfrm>
        </p:spPr>
        <p:txBody>
          <a:bodyPr anchor="t" anchorCtr="0">
            <a:normAutofit/>
          </a:bodyPr>
          <a:lstStyle>
            <a:lvl1pPr algn="l">
              <a:lnSpc>
                <a:spcPct val="140000"/>
              </a:lnSpc>
              <a:defRPr sz="3600" b="0" i="0">
                <a:solidFill>
                  <a:schemeClr val="accent2"/>
                </a:solidFill>
                <a:latin typeface="MetaOT-MediIta"/>
                <a:cs typeface="MetaOT-MediIta"/>
              </a:defRPr>
            </a:lvl1pPr>
          </a:lstStyle>
          <a:p>
            <a:r>
              <a:rPr lang="en-US" dirty="0" smtClean="0"/>
              <a:t>Click to edit Master title style</a:t>
            </a:r>
            <a:endParaRPr dirty="0"/>
          </a:p>
        </p:txBody>
      </p:sp>
      <p:sp>
        <p:nvSpPr>
          <p:cNvPr id="5" name="Rectangle 6"/>
          <p:cNvSpPr>
            <a:spLocks noGrp="1" noChangeArrowheads="1"/>
          </p:cNvSpPr>
          <p:nvPr>
            <p:ph type="sldNum" sz="quarter" idx="4"/>
          </p:nvPr>
        </p:nvSpPr>
        <p:spPr>
          <a:xfrm>
            <a:off x="8077200" y="6400800"/>
            <a:ext cx="609600" cy="304800"/>
          </a:xfrm>
          <a:prstGeom prst="rect">
            <a:avLst/>
          </a:prstGeom>
          <a:ln/>
        </p:spPr>
        <p:txBody>
          <a:bodyPr/>
          <a:lstStyle>
            <a:lvl1pPr algn="ctr">
              <a:defRPr sz="1200">
                <a:solidFill>
                  <a:schemeClr val="accent2"/>
                </a:solidFill>
              </a:defRPr>
            </a:lvl1pPr>
          </a:lstStyle>
          <a:p>
            <a:pPr>
              <a:defRPr/>
            </a:pPr>
            <a:fld id="{A6587F6A-AF05-439A-A8B2-FEE0A5D1470C}" type="slidenum">
              <a:rPr lang="en-US" smtClean="0">
                <a:solidFill>
                  <a:srgbClr val="00B1E1"/>
                </a:solidFill>
              </a:rPr>
              <a:pPr>
                <a:defRPr/>
              </a:pPr>
              <a:t>‹#›</a:t>
            </a:fld>
            <a:endParaRPr lang="en-US" dirty="0">
              <a:solidFill>
                <a:srgbClr val="00B1E1"/>
              </a:solidFill>
            </a:endParaRPr>
          </a:p>
        </p:txBody>
      </p:sp>
    </p:spTree>
    <p:extLst>
      <p:ext uri="{BB962C8B-B14F-4D97-AF65-F5344CB8AC3E}">
        <p14:creationId xmlns:p14="http://schemas.microsoft.com/office/powerpoint/2010/main" val="102937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37338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txBox="1">
            <a:spLocks noChangeArrowheads="1"/>
          </p:cNvSpPr>
          <p:nvPr userDrawn="1"/>
        </p:nvSpPr>
        <p:spPr>
          <a:xfrm>
            <a:off x="8077200" y="64008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solidFill>
                  <a:srgbClr val="00B1E1"/>
                </a:solidFill>
              </a:rPr>
              <a:pPr>
                <a:defRPr/>
              </a:pPr>
              <a:t>‹#›</a:t>
            </a:fld>
            <a:endParaRPr lang="en-US" dirty="0">
              <a:solidFill>
                <a:srgbClr val="00B1E1"/>
              </a:solidFill>
            </a:endParaRPr>
          </a:p>
        </p:txBody>
      </p:sp>
    </p:spTree>
    <p:extLst>
      <p:ext uri="{BB962C8B-B14F-4D97-AF65-F5344CB8AC3E}">
        <p14:creationId xmlns:p14="http://schemas.microsoft.com/office/powerpoint/2010/main" val="217229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Basic 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1452563" y="957110"/>
            <a:ext cx="6329363" cy="893105"/>
          </a:xfrm>
        </p:spPr>
        <p:txBody>
          <a:bodyPr/>
          <a:lstStyle/>
          <a:p>
            <a:r>
              <a:rPr lang="en-US" dirty="0" smtClean="0"/>
              <a:t>Click to edit Master title style</a:t>
            </a:r>
            <a:endParaRPr dirty="0"/>
          </a:p>
        </p:txBody>
      </p:sp>
      <p:sp>
        <p:nvSpPr>
          <p:cNvPr id="3" name="Content Placeholder 2"/>
          <p:cNvSpPr>
            <a:spLocks noGrp="1"/>
          </p:cNvSpPr>
          <p:nvPr>
            <p:ph idx="1"/>
          </p:nvPr>
        </p:nvSpPr>
        <p:spPr>
          <a:xfrm>
            <a:off x="1452882" y="2011527"/>
            <a:ext cx="6308724" cy="4267036"/>
          </a:xfrm>
        </p:spPr>
        <p:txBody>
          <a:bodyPr/>
          <a:lstStyle>
            <a:lvl1pPr marL="182880" indent="-182880">
              <a:spcBef>
                <a:spcPts val="0"/>
              </a:spcBef>
              <a:spcAft>
                <a:spcPts val="800"/>
              </a:spcAft>
              <a:buClr>
                <a:schemeClr val="accent3"/>
              </a:buClr>
              <a:buSzPct val="125000"/>
              <a:buFont typeface="Arial"/>
              <a:buChar char="•"/>
              <a:defRPr>
                <a:solidFill>
                  <a:srgbClr val="00AF41"/>
                </a:solidFill>
              </a:defRPr>
            </a:lvl1pPr>
            <a:lvl2pPr marL="320040" indent="-137160">
              <a:buClr>
                <a:srgbClr val="005DAA"/>
              </a:buClr>
              <a:buFont typeface="Lucida Grande"/>
              <a:buChar char="–"/>
              <a:defRPr sz="1600">
                <a:solidFill>
                  <a:srgbClr val="00AF41"/>
                </a:solidFill>
              </a:defRPr>
            </a:lvl2pPr>
            <a:lvl3pPr marL="502920" indent="-137160">
              <a:buSzPct val="75000"/>
              <a:buFont typeface="Courier New"/>
              <a:buChar char="o"/>
              <a:defRPr sz="1400">
                <a:solidFill>
                  <a:srgbClr val="00AF41"/>
                </a:solidFill>
              </a:defRPr>
            </a:lvl3pPr>
            <a:lvl4pPr marL="914400" indent="-228600">
              <a:buFont typeface="Wingdings" charset="2"/>
              <a:buChar char="−"/>
              <a:defRPr sz="1400"/>
            </a:lvl4pPr>
            <a:lvl5pPr marL="1143000" indent="-228600">
              <a:buFont typeface="Wingdings" charset="2"/>
              <a:buChar cha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Rectangle 6"/>
          <p:cNvSpPr>
            <a:spLocks noGrp="1" noChangeArrowheads="1"/>
          </p:cNvSpPr>
          <p:nvPr>
            <p:ph type="sldNum" sz="quarter" idx="4"/>
          </p:nvPr>
        </p:nvSpPr>
        <p:spPr>
          <a:xfrm>
            <a:off x="8077200" y="6400800"/>
            <a:ext cx="609600" cy="304800"/>
          </a:xfrm>
          <a:prstGeom prst="rect">
            <a:avLst/>
          </a:prstGeom>
          <a:ln/>
        </p:spPr>
        <p:txBody>
          <a:bodyPr/>
          <a:lstStyle>
            <a:lvl1pPr algn="ctr">
              <a:defRPr sz="1200">
                <a:solidFill>
                  <a:schemeClr val="accent2"/>
                </a:solidFill>
              </a:defRPr>
            </a:lvl1pPr>
          </a:lstStyle>
          <a:p>
            <a:pPr>
              <a:defRPr/>
            </a:pPr>
            <a:fld id="{A6587F6A-AF05-439A-A8B2-FEE0A5D1470C}" type="slidenum">
              <a:rPr lang="en-US" smtClean="0">
                <a:solidFill>
                  <a:srgbClr val="00B1E1"/>
                </a:solidFill>
              </a:rPr>
              <a:pPr>
                <a:defRPr/>
              </a:pPr>
              <a:t>‹#›</a:t>
            </a:fld>
            <a:endParaRPr lang="en-US" dirty="0">
              <a:solidFill>
                <a:srgbClr val="00B1E1"/>
              </a:solidFill>
            </a:endParaRPr>
          </a:p>
        </p:txBody>
      </p:sp>
    </p:spTree>
    <p:extLst>
      <p:ext uri="{BB962C8B-B14F-4D97-AF65-F5344CB8AC3E}">
        <p14:creationId xmlns:p14="http://schemas.microsoft.com/office/powerpoint/2010/main" val="14580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1696DD-EF1A-48BC-8959-01840BF19A7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CEDDCEAF-46C6-4263-8004-B7F2B370729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6B2C481C-0F21-424E-9F25-2ACAE1AC905C}"/>
              </a:ext>
            </a:extLst>
          </p:cNvPr>
          <p:cNvSpPr>
            <a:spLocks noGrp="1"/>
          </p:cNvSpPr>
          <p:nvPr>
            <p:ph type="dt" sz="half" idx="10"/>
          </p:nvPr>
        </p:nvSpPr>
        <p:spPr/>
        <p:txBody>
          <a:bodyPr/>
          <a:lstStyle/>
          <a:p>
            <a:fld id="{3A058B65-F685-4A07-9658-D5F5357DB441}" type="datetimeFigureOut">
              <a:rPr lang="en-US" smtClean="0">
                <a:solidFill>
                  <a:prstClr val="black">
                    <a:tint val="75000"/>
                  </a:prstClr>
                </a:solidFill>
              </a:rPr>
              <a:pPr/>
              <a:t>12/17/2018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B4C6F6C-EF3B-4931-B6A7-DF4DABCB997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D7D3D3F-5444-4C9B-993E-A9C507B592B3}"/>
              </a:ext>
            </a:extLst>
          </p:cNvPr>
          <p:cNvSpPr>
            <a:spLocks noGrp="1"/>
          </p:cNvSpPr>
          <p:nvPr>
            <p:ph type="sldNum" sz="quarter" idx="12"/>
          </p:nvPr>
        </p:nvSpPr>
        <p:spPr/>
        <p:txBody>
          <a:bodyPr/>
          <a:lstStyle/>
          <a:p>
            <a:fld id="{C77B39E3-3F8D-4508-A367-EFA2327646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9780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DB28DC-1804-40F1-9EA5-469BB90D91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F40B7A-F37D-4A1D-B811-A7BA58F49D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0294FB-C2EC-4DFE-9EB6-068D7F6846D1}"/>
              </a:ext>
            </a:extLst>
          </p:cNvPr>
          <p:cNvSpPr>
            <a:spLocks noGrp="1"/>
          </p:cNvSpPr>
          <p:nvPr>
            <p:ph type="dt" sz="half" idx="10"/>
          </p:nvPr>
        </p:nvSpPr>
        <p:spPr/>
        <p:txBody>
          <a:bodyPr/>
          <a:lstStyle/>
          <a:p>
            <a:fld id="{3A058B65-F685-4A07-9658-D5F5357DB441}" type="datetimeFigureOut">
              <a:rPr lang="en-US" smtClean="0">
                <a:solidFill>
                  <a:prstClr val="black">
                    <a:tint val="75000"/>
                  </a:prstClr>
                </a:solidFill>
              </a:rPr>
              <a:pPr/>
              <a:t>12/17/2018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280577-6721-40F6-B3FE-FEC0AED92C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569366B-8FF2-4CAE-AD87-A9F2113FC2D2}"/>
              </a:ext>
            </a:extLst>
          </p:cNvPr>
          <p:cNvSpPr>
            <a:spLocks noGrp="1"/>
          </p:cNvSpPr>
          <p:nvPr>
            <p:ph type="sldNum" sz="quarter" idx="12"/>
          </p:nvPr>
        </p:nvSpPr>
        <p:spPr/>
        <p:txBody>
          <a:bodyPr/>
          <a:lstStyle/>
          <a:p>
            <a:fld id="{C77B39E3-3F8D-4508-A367-EFA2327646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123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400" b="1">
                <a:latin typeface="Arial" pitchFamily="34" charset="0"/>
                <a:cs typeface="Arial" pitchFamily="34" charset="0"/>
              </a:defRPr>
            </a:lvl1pPr>
          </a:lstStyle>
          <a:p>
            <a:pPr>
              <a:defRPr/>
            </a:pPr>
            <a:r>
              <a:rPr lang="en-US">
                <a:solidFill>
                  <a:prstClr val="black"/>
                </a:solidFill>
              </a:rPr>
              <a:t>-</a:t>
            </a:r>
            <a:fld id="{0DAB3873-32F8-46B0-A2D1-965966C496FE}"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8DC25FFE-8488-4EA4-A4DD-434DF969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1216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FEAB52-F00A-48D4-BA59-2CF4746D533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716692E8-172F-47E2-9A3F-3C3D9FB79BE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9C0FA9B-BC32-40F6-9A94-B63D8628FECC}"/>
              </a:ext>
            </a:extLst>
          </p:cNvPr>
          <p:cNvSpPr>
            <a:spLocks noGrp="1"/>
          </p:cNvSpPr>
          <p:nvPr>
            <p:ph type="dt" sz="half" idx="10"/>
          </p:nvPr>
        </p:nvSpPr>
        <p:spPr/>
        <p:txBody>
          <a:bodyPr/>
          <a:lstStyle/>
          <a:p>
            <a:fld id="{3A058B65-F685-4A07-9658-D5F5357DB441}" type="datetimeFigureOut">
              <a:rPr lang="en-US" smtClean="0">
                <a:solidFill>
                  <a:prstClr val="black">
                    <a:tint val="75000"/>
                  </a:prstClr>
                </a:solidFill>
              </a:rPr>
              <a:pPr/>
              <a:t>12/17/2018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4B2E213-F693-4679-87B9-6F82E0098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A6F86EF-8B63-47D7-B5DD-F0D4CC43FD64}"/>
              </a:ext>
            </a:extLst>
          </p:cNvPr>
          <p:cNvSpPr>
            <a:spLocks noGrp="1"/>
          </p:cNvSpPr>
          <p:nvPr>
            <p:ph type="sldNum" sz="quarter" idx="12"/>
          </p:nvPr>
        </p:nvSpPr>
        <p:spPr/>
        <p:txBody>
          <a:bodyPr/>
          <a:lstStyle/>
          <a:p>
            <a:fld id="{C77B39E3-3F8D-4508-A367-EFA2327646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1512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49F3CF-DED6-468A-B4E3-26C32A32D8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863BECF-5B72-425F-8428-A36535EF329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69624DF-F202-4E61-96EB-2E43586EFBB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384635-E613-4C1C-BD65-BEC0EE8BB823}"/>
              </a:ext>
            </a:extLst>
          </p:cNvPr>
          <p:cNvSpPr>
            <a:spLocks noGrp="1"/>
          </p:cNvSpPr>
          <p:nvPr>
            <p:ph type="dt" sz="half" idx="10"/>
          </p:nvPr>
        </p:nvSpPr>
        <p:spPr/>
        <p:txBody>
          <a:bodyPr/>
          <a:lstStyle/>
          <a:p>
            <a:fld id="{3A058B65-F685-4A07-9658-D5F5357DB441}" type="datetimeFigureOut">
              <a:rPr lang="en-US" smtClean="0">
                <a:solidFill>
                  <a:prstClr val="black">
                    <a:tint val="75000"/>
                  </a:prstClr>
                </a:solidFill>
              </a:rPr>
              <a:pPr/>
              <a:t>12/17/2018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335BE4E-249C-4607-8CE4-90F3C27393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9874D46-E46E-4CAE-83EF-DFAD8C387796}"/>
              </a:ext>
            </a:extLst>
          </p:cNvPr>
          <p:cNvSpPr>
            <a:spLocks noGrp="1"/>
          </p:cNvSpPr>
          <p:nvPr>
            <p:ph type="sldNum" sz="quarter" idx="12"/>
          </p:nvPr>
        </p:nvSpPr>
        <p:spPr/>
        <p:txBody>
          <a:bodyPr/>
          <a:lstStyle/>
          <a:p>
            <a:fld id="{C77B39E3-3F8D-4508-A367-EFA2327646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767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5E5CA0-4E38-47B2-AF01-0555F2B8869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9402F29-661A-4E08-879C-E3F94F5E8F7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756441C2-3F06-451E-804C-5D0554F18FB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80FE139-4AB0-4A55-9FEF-EA155023C8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A155EC9B-81ED-44DF-8315-7F4750C12F1B}"/>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BE93170-1FC4-4624-9636-EA5AB9BB8DEE}"/>
              </a:ext>
            </a:extLst>
          </p:cNvPr>
          <p:cNvSpPr>
            <a:spLocks noGrp="1"/>
          </p:cNvSpPr>
          <p:nvPr>
            <p:ph type="dt" sz="half" idx="10"/>
          </p:nvPr>
        </p:nvSpPr>
        <p:spPr/>
        <p:txBody>
          <a:bodyPr/>
          <a:lstStyle/>
          <a:p>
            <a:fld id="{3A058B65-F685-4A07-9658-D5F5357DB441}" type="datetimeFigureOut">
              <a:rPr lang="en-US" smtClean="0">
                <a:solidFill>
                  <a:prstClr val="black">
                    <a:tint val="75000"/>
                  </a:prstClr>
                </a:solidFill>
              </a:rPr>
              <a:pPr/>
              <a:t>12/17/2018</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BE237ACC-CFCC-4BB8-94A9-8A82F018D5A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1D47463A-A758-43DB-9CCE-C1229BA999B0}"/>
              </a:ext>
            </a:extLst>
          </p:cNvPr>
          <p:cNvSpPr>
            <a:spLocks noGrp="1"/>
          </p:cNvSpPr>
          <p:nvPr>
            <p:ph type="sldNum" sz="quarter" idx="12"/>
          </p:nvPr>
        </p:nvSpPr>
        <p:spPr/>
        <p:txBody>
          <a:bodyPr/>
          <a:lstStyle/>
          <a:p>
            <a:fld id="{C77B39E3-3F8D-4508-A367-EFA2327646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2514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F3DFB7-347F-410C-902E-B31791C445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DCC5CFB-F88E-42CB-A67A-2B5644314B6E}"/>
              </a:ext>
            </a:extLst>
          </p:cNvPr>
          <p:cNvSpPr>
            <a:spLocks noGrp="1"/>
          </p:cNvSpPr>
          <p:nvPr>
            <p:ph type="dt" sz="half" idx="10"/>
          </p:nvPr>
        </p:nvSpPr>
        <p:spPr/>
        <p:txBody>
          <a:bodyPr/>
          <a:lstStyle/>
          <a:p>
            <a:fld id="{3A058B65-F685-4A07-9658-D5F5357DB441}" type="datetimeFigureOut">
              <a:rPr lang="en-US" smtClean="0">
                <a:solidFill>
                  <a:prstClr val="black">
                    <a:tint val="75000"/>
                  </a:prstClr>
                </a:solidFill>
              </a:rPr>
              <a:pPr/>
              <a:t>12/17/2018</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C94009A2-9508-4CED-AA8F-DB8EC52B4C2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DB3B265-357A-4765-8D92-3B41CF5C0CA3}"/>
              </a:ext>
            </a:extLst>
          </p:cNvPr>
          <p:cNvSpPr>
            <a:spLocks noGrp="1"/>
          </p:cNvSpPr>
          <p:nvPr>
            <p:ph type="sldNum" sz="quarter" idx="12"/>
          </p:nvPr>
        </p:nvSpPr>
        <p:spPr/>
        <p:txBody>
          <a:bodyPr/>
          <a:lstStyle/>
          <a:p>
            <a:fld id="{C77B39E3-3F8D-4508-A367-EFA2327646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9298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B0D51C-79AC-4B69-96A7-08238F9CE28B}"/>
              </a:ext>
            </a:extLst>
          </p:cNvPr>
          <p:cNvSpPr>
            <a:spLocks noGrp="1"/>
          </p:cNvSpPr>
          <p:nvPr>
            <p:ph type="dt" sz="half" idx="10"/>
          </p:nvPr>
        </p:nvSpPr>
        <p:spPr/>
        <p:txBody>
          <a:bodyPr/>
          <a:lstStyle/>
          <a:p>
            <a:fld id="{3A058B65-F685-4A07-9658-D5F5357DB441}" type="datetimeFigureOut">
              <a:rPr lang="en-US" smtClean="0">
                <a:solidFill>
                  <a:prstClr val="black">
                    <a:tint val="75000"/>
                  </a:prstClr>
                </a:solidFill>
              </a:rPr>
              <a:pPr/>
              <a:t>12/17/2018</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FB6E9E7-615E-4FFB-A1B1-CECD4B35F09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4F5072A-BB7B-4189-B36D-E61C6CF04B82}"/>
              </a:ext>
            </a:extLst>
          </p:cNvPr>
          <p:cNvSpPr>
            <a:spLocks noGrp="1"/>
          </p:cNvSpPr>
          <p:nvPr>
            <p:ph type="sldNum" sz="quarter" idx="12"/>
          </p:nvPr>
        </p:nvSpPr>
        <p:spPr/>
        <p:txBody>
          <a:bodyPr/>
          <a:lstStyle/>
          <a:p>
            <a:fld id="{C77B39E3-3F8D-4508-A367-EFA2327646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1575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DDCAA6-FED0-4EA1-ABB7-5AC851033B8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92F6961B-CA4F-4188-AC86-94D052896E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416BCA6-B777-4444-8A4E-1CBEA8FA76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F168C0C5-DFF1-4927-812E-55A6657F2C33}"/>
              </a:ext>
            </a:extLst>
          </p:cNvPr>
          <p:cNvSpPr>
            <a:spLocks noGrp="1"/>
          </p:cNvSpPr>
          <p:nvPr>
            <p:ph type="dt" sz="half" idx="10"/>
          </p:nvPr>
        </p:nvSpPr>
        <p:spPr/>
        <p:txBody>
          <a:bodyPr/>
          <a:lstStyle/>
          <a:p>
            <a:fld id="{3A058B65-F685-4A07-9658-D5F5357DB441}" type="datetimeFigureOut">
              <a:rPr lang="en-US" smtClean="0">
                <a:solidFill>
                  <a:prstClr val="black">
                    <a:tint val="75000"/>
                  </a:prstClr>
                </a:solidFill>
              </a:rPr>
              <a:pPr/>
              <a:t>12/17/2018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02B4420-42CA-453A-BE39-F3E34FB41D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796C52C-6452-4EFB-947F-A3506037EF0D}"/>
              </a:ext>
            </a:extLst>
          </p:cNvPr>
          <p:cNvSpPr>
            <a:spLocks noGrp="1"/>
          </p:cNvSpPr>
          <p:nvPr>
            <p:ph type="sldNum" sz="quarter" idx="12"/>
          </p:nvPr>
        </p:nvSpPr>
        <p:spPr/>
        <p:txBody>
          <a:bodyPr/>
          <a:lstStyle/>
          <a:p>
            <a:fld id="{C77B39E3-3F8D-4508-A367-EFA2327646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1240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8244E5-3CB0-45AC-A854-4DE9304164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289ED561-56A7-4A3E-B342-C65A2AE26B5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FBD15A47-1FFE-483A-A649-563AF52003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8AD78F3E-BD96-488A-9EDA-7DB39E404696}"/>
              </a:ext>
            </a:extLst>
          </p:cNvPr>
          <p:cNvSpPr>
            <a:spLocks noGrp="1"/>
          </p:cNvSpPr>
          <p:nvPr>
            <p:ph type="dt" sz="half" idx="10"/>
          </p:nvPr>
        </p:nvSpPr>
        <p:spPr/>
        <p:txBody>
          <a:bodyPr/>
          <a:lstStyle/>
          <a:p>
            <a:fld id="{3A058B65-F685-4A07-9658-D5F5357DB441}" type="datetimeFigureOut">
              <a:rPr lang="en-US" smtClean="0">
                <a:solidFill>
                  <a:prstClr val="black">
                    <a:tint val="75000"/>
                  </a:prstClr>
                </a:solidFill>
              </a:rPr>
              <a:pPr/>
              <a:t>12/17/2018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4B9BFF9-A778-4980-B6BE-39B1F921835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E5CA01D-14FE-4897-B3AB-6631E2E240FE}"/>
              </a:ext>
            </a:extLst>
          </p:cNvPr>
          <p:cNvSpPr>
            <a:spLocks noGrp="1"/>
          </p:cNvSpPr>
          <p:nvPr>
            <p:ph type="sldNum" sz="quarter" idx="12"/>
          </p:nvPr>
        </p:nvSpPr>
        <p:spPr/>
        <p:txBody>
          <a:bodyPr/>
          <a:lstStyle/>
          <a:p>
            <a:fld id="{C77B39E3-3F8D-4508-A367-EFA2327646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8240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7E7D89-0A76-43CD-A4E3-9D283649B5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9665CD2-13AD-498B-86E1-15350E171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376F757-239F-4B68-8718-C0CE5B457687}"/>
              </a:ext>
            </a:extLst>
          </p:cNvPr>
          <p:cNvSpPr>
            <a:spLocks noGrp="1"/>
          </p:cNvSpPr>
          <p:nvPr>
            <p:ph type="dt" sz="half" idx="10"/>
          </p:nvPr>
        </p:nvSpPr>
        <p:spPr/>
        <p:txBody>
          <a:bodyPr/>
          <a:lstStyle/>
          <a:p>
            <a:fld id="{3A058B65-F685-4A07-9658-D5F5357DB441}" type="datetimeFigureOut">
              <a:rPr lang="en-US" smtClean="0">
                <a:solidFill>
                  <a:prstClr val="black">
                    <a:tint val="75000"/>
                  </a:prstClr>
                </a:solidFill>
              </a:rPr>
              <a:pPr/>
              <a:t>12/17/2018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15FB136-5DD1-4518-8F1A-C2395969059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89FC381-3038-490D-AC8C-764B9DDCE370}"/>
              </a:ext>
            </a:extLst>
          </p:cNvPr>
          <p:cNvSpPr>
            <a:spLocks noGrp="1"/>
          </p:cNvSpPr>
          <p:nvPr>
            <p:ph type="sldNum" sz="quarter" idx="12"/>
          </p:nvPr>
        </p:nvSpPr>
        <p:spPr/>
        <p:txBody>
          <a:bodyPr/>
          <a:lstStyle/>
          <a:p>
            <a:fld id="{C77B39E3-3F8D-4508-A367-EFA2327646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6919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8BE0012-76AA-4BF6-8933-6EE82445F1D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59A46FB-3A09-46A2-BD41-083DB86BFC7D}"/>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0AF634F-68BE-41E3-B52D-4D428F9DD7CB}"/>
              </a:ext>
            </a:extLst>
          </p:cNvPr>
          <p:cNvSpPr>
            <a:spLocks noGrp="1"/>
          </p:cNvSpPr>
          <p:nvPr>
            <p:ph type="dt" sz="half" idx="10"/>
          </p:nvPr>
        </p:nvSpPr>
        <p:spPr/>
        <p:txBody>
          <a:bodyPr/>
          <a:lstStyle/>
          <a:p>
            <a:fld id="{3A058B65-F685-4A07-9658-D5F5357DB441}" type="datetimeFigureOut">
              <a:rPr lang="en-US" smtClean="0">
                <a:solidFill>
                  <a:prstClr val="black">
                    <a:tint val="75000"/>
                  </a:prstClr>
                </a:solidFill>
              </a:rPr>
              <a:pPr/>
              <a:t>12/17/2018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823B358-01FB-4BF2-8F70-8BBEA59F41B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FC61D72-B7B9-4D5A-902B-86DC79EFD1FF}"/>
              </a:ext>
            </a:extLst>
          </p:cNvPr>
          <p:cNvSpPr>
            <a:spLocks noGrp="1"/>
          </p:cNvSpPr>
          <p:nvPr>
            <p:ph type="sldNum" sz="quarter" idx="12"/>
          </p:nvPr>
        </p:nvSpPr>
        <p:spPr/>
        <p:txBody>
          <a:bodyPr/>
          <a:lstStyle/>
          <a:p>
            <a:fld id="{C77B39E3-3F8D-4508-A367-EFA2327646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2110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Basic 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1452563" y="957110"/>
            <a:ext cx="6329363" cy="893105"/>
          </a:xfrm>
        </p:spPr>
        <p:txBody>
          <a:bodyPr/>
          <a:lstStyle/>
          <a:p>
            <a:r>
              <a:rPr lang="en-US" dirty="0"/>
              <a:t>Click to edit Master title style</a:t>
            </a:r>
            <a:endParaRPr dirty="0"/>
          </a:p>
        </p:txBody>
      </p:sp>
      <p:sp>
        <p:nvSpPr>
          <p:cNvPr id="3" name="Content Placeholder 2"/>
          <p:cNvSpPr>
            <a:spLocks noGrp="1"/>
          </p:cNvSpPr>
          <p:nvPr>
            <p:ph idx="1"/>
          </p:nvPr>
        </p:nvSpPr>
        <p:spPr>
          <a:xfrm>
            <a:off x="1452882" y="2011527"/>
            <a:ext cx="6308724" cy="4267036"/>
          </a:xfrm>
        </p:spPr>
        <p:txBody>
          <a:bodyPr/>
          <a:lstStyle>
            <a:lvl1pPr marL="182880" indent="-182880">
              <a:spcBef>
                <a:spcPts val="0"/>
              </a:spcBef>
              <a:spcAft>
                <a:spcPts val="800"/>
              </a:spcAft>
              <a:buClr>
                <a:schemeClr val="accent3"/>
              </a:buClr>
              <a:buSzPct val="125000"/>
              <a:buFont typeface="Arial"/>
              <a:buChar char="•"/>
              <a:defRPr>
                <a:solidFill>
                  <a:srgbClr val="00AF41"/>
                </a:solidFill>
              </a:defRPr>
            </a:lvl1pPr>
            <a:lvl2pPr marL="320040" indent="-137160">
              <a:buClr>
                <a:srgbClr val="005DAA"/>
              </a:buClr>
              <a:buFont typeface="Lucida Grande"/>
              <a:buChar char="–"/>
              <a:defRPr sz="1600">
                <a:solidFill>
                  <a:srgbClr val="00AF41"/>
                </a:solidFill>
              </a:defRPr>
            </a:lvl2pPr>
            <a:lvl3pPr marL="502920" indent="-137160">
              <a:buSzPct val="75000"/>
              <a:buFont typeface="Courier New"/>
              <a:buChar char="o"/>
              <a:defRPr sz="1400">
                <a:solidFill>
                  <a:srgbClr val="00AF41"/>
                </a:solidFill>
              </a:defRPr>
            </a:lvl3pPr>
            <a:lvl4pPr marL="914400" indent="-228600">
              <a:buFont typeface="Wingdings" charset="2"/>
              <a:buChar char="−"/>
              <a:defRPr sz="1400"/>
            </a:lvl4pPr>
            <a:lvl5pPr marL="1143000" indent="-228600">
              <a:buFont typeface="Wingdings" charset="2"/>
              <a:buChar char="−"/>
              <a:defRPr sz="1400"/>
            </a:lvl5pPr>
          </a:lstStyle>
          <a:p>
            <a:pPr lvl="0"/>
            <a:r>
              <a:rPr lang="en-US" dirty="0"/>
              <a:t>Click to edit Master text styles</a:t>
            </a:r>
          </a:p>
          <a:p>
            <a:pPr lvl="1"/>
            <a:r>
              <a:rPr lang="en-US" dirty="0"/>
              <a:t>Second level</a:t>
            </a:r>
          </a:p>
          <a:p>
            <a:pPr lvl="2"/>
            <a:r>
              <a:rPr lang="en-US" dirty="0"/>
              <a:t>Third level</a:t>
            </a:r>
          </a:p>
        </p:txBody>
      </p:sp>
      <p:sp>
        <p:nvSpPr>
          <p:cNvPr id="5" name="Slide Number Placeholder 5"/>
          <p:cNvSpPr>
            <a:spLocks noGrp="1"/>
          </p:cNvSpPr>
          <p:nvPr>
            <p:ph type="sldNum" sz="quarter" idx="4"/>
          </p:nvPr>
        </p:nvSpPr>
        <p:spPr>
          <a:xfrm>
            <a:off x="8138160" y="6383021"/>
            <a:ext cx="548640" cy="336550"/>
          </a:xfrm>
          <a:prstGeom prst="rect">
            <a:avLst/>
          </a:prstGeom>
        </p:spPr>
        <p:txBody>
          <a:bodyPr vert="horz" lIns="0" tIns="45720" rIns="0" bIns="0" rtlCol="0" anchor="ctr"/>
          <a:lstStyle>
            <a:lvl1pPr algn="r">
              <a:defRPr sz="1000">
                <a:solidFill>
                  <a:schemeClr val="accent2"/>
                </a:solidFill>
              </a:defRPr>
            </a:lvl1pPr>
          </a:lstStyle>
          <a:p>
            <a:fld id="{3487ED92-6C62-A24E-BBBE-946C0197F646}" type="slidenum">
              <a:rPr lang="en-US" smtClean="0">
                <a:solidFill>
                  <a:srgbClr val="ED7D31"/>
                </a:solidFill>
              </a:rPr>
              <a:pPr/>
              <a:t>‹#›</a:t>
            </a:fld>
            <a:endParaRPr lang="en-US" dirty="0">
              <a:solidFill>
                <a:srgbClr val="ED7D31"/>
              </a:solidFill>
            </a:endParaRPr>
          </a:p>
        </p:txBody>
      </p:sp>
    </p:spTree>
    <p:extLst>
      <p:ext uri="{BB962C8B-B14F-4D97-AF65-F5344CB8AC3E}">
        <p14:creationId xmlns:p14="http://schemas.microsoft.com/office/powerpoint/2010/main" val="71565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5A10ADBE-2A34-47AC-915F-5DA0B5A43DFA}"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769B2373-D016-48B0-B7CD-207A987FB3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59919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0"/>
          <p:cNvSpPr>
            <a:spLocks noGrp="1" noChangeArrowheads="1"/>
          </p:cNvSpPr>
          <p:nvPr userDrawn="1">
            <p:ph type="ctrTitle" hasCustomPrompt="1"/>
          </p:nvPr>
        </p:nvSpPr>
        <p:spPr>
          <a:xfrm>
            <a:off x="809625" y="3581400"/>
            <a:ext cx="5334000" cy="1752600"/>
          </a:xfrm>
          <a:prstGeom prst="rect">
            <a:avLst/>
          </a:prstGeom>
        </p:spPr>
        <p:txBody>
          <a:bodyPr/>
          <a:lstStyle>
            <a:lvl1pPr>
              <a:defRPr baseline="0"/>
            </a:lvl1pPr>
          </a:lstStyle>
          <a:p>
            <a:pPr algn="r" eaLnBrk="1" hangingPunct="1"/>
            <a:r>
              <a:rPr lang="en-US" sz="3000" dirty="0" smtClean="0">
                <a:solidFill>
                  <a:srgbClr val="009F32"/>
                </a:solidFill>
                <a:latin typeface="Univers Extended" pitchFamily="34" charset="0"/>
              </a:rPr>
              <a:t>Title</a:t>
            </a:r>
            <a:br>
              <a:rPr lang="en-US" sz="3000" dirty="0" smtClean="0">
                <a:solidFill>
                  <a:srgbClr val="009F32"/>
                </a:solidFill>
                <a:latin typeface="Univers Extended" pitchFamily="34" charset="0"/>
              </a:rPr>
            </a:br>
            <a:r>
              <a:rPr lang="en-US" sz="3000" dirty="0" smtClean="0">
                <a:solidFill>
                  <a:srgbClr val="009F32"/>
                </a:solidFill>
                <a:latin typeface="Univers Extended" pitchFamily="34" charset="0"/>
              </a:rPr>
              <a:t> Subtitle</a:t>
            </a:r>
            <a:br>
              <a:rPr lang="en-US" sz="3000" dirty="0" smtClean="0">
                <a:solidFill>
                  <a:srgbClr val="009F32"/>
                </a:solidFill>
                <a:latin typeface="Univers Extended" pitchFamily="34" charset="0"/>
              </a:rPr>
            </a:br>
            <a:r>
              <a:rPr lang="en-US" sz="3000" dirty="0" smtClean="0">
                <a:solidFill>
                  <a:srgbClr val="009F32"/>
                </a:solidFill>
                <a:latin typeface="Univers Extended" pitchFamily="34" charset="0"/>
              </a:rPr>
              <a:t/>
            </a:r>
            <a:br>
              <a:rPr lang="en-US" sz="3000" dirty="0" smtClean="0">
                <a:solidFill>
                  <a:srgbClr val="009F32"/>
                </a:solidFill>
                <a:latin typeface="Univers Extended" pitchFamily="34" charset="0"/>
              </a:rPr>
            </a:br>
            <a:r>
              <a:rPr lang="en-US" sz="3000" dirty="0" smtClean="0">
                <a:solidFill>
                  <a:srgbClr val="009F32"/>
                </a:solidFill>
                <a:latin typeface="Univers Extended" pitchFamily="34" charset="0"/>
              </a:rPr>
              <a:t>Date</a:t>
            </a:r>
            <a:endParaRPr lang="en-US" sz="2200" dirty="0" smtClean="0">
              <a:solidFill>
                <a:srgbClr val="0073B9"/>
              </a:solidFill>
              <a:latin typeface="Univers Extended" pitchFamily="34" charset="0"/>
            </a:endParaRPr>
          </a:p>
        </p:txBody>
      </p:sp>
      <p:grpSp>
        <p:nvGrpSpPr>
          <p:cNvPr id="20" name="Group 19"/>
          <p:cNvGrpSpPr/>
          <p:nvPr userDrawn="1"/>
        </p:nvGrpSpPr>
        <p:grpSpPr>
          <a:xfrm>
            <a:off x="0" y="1905000"/>
            <a:ext cx="9144000" cy="853440"/>
            <a:chOff x="0" y="822960"/>
            <a:chExt cx="9144000" cy="853440"/>
          </a:xfrm>
        </p:grpSpPr>
        <p:pic>
          <p:nvPicPr>
            <p:cNvPr id="7" name="Picture 6" descr="color - tag only.jpg"/>
            <p:cNvPicPr>
              <a:picLocks noChangeAspect="1"/>
            </p:cNvPicPr>
            <p:nvPr userDrawn="1"/>
          </p:nvPicPr>
          <p:blipFill>
            <a:blip r:embed="rId2" cstate="print"/>
            <a:stretch>
              <a:fillRect/>
            </a:stretch>
          </p:blipFill>
          <p:spPr>
            <a:xfrm>
              <a:off x="3124200" y="952500"/>
              <a:ext cx="3090672" cy="594360"/>
            </a:xfrm>
            <a:prstGeom prst="rect">
              <a:avLst/>
            </a:prstGeom>
          </p:spPr>
        </p:pic>
        <p:cxnSp>
          <p:nvCxnSpPr>
            <p:cNvPr id="14" name="Straight Connector 13"/>
            <p:cNvCxnSpPr/>
            <p:nvPr userDrawn="1"/>
          </p:nvCxnSpPr>
          <p:spPr bwMode="auto">
            <a:xfrm>
              <a:off x="3124200" y="822960"/>
              <a:ext cx="6019800" cy="0"/>
            </a:xfrm>
            <a:prstGeom prst="line">
              <a:avLst/>
            </a:prstGeom>
            <a:solidFill>
              <a:schemeClr val="accent1"/>
            </a:solidFill>
            <a:ln w="47625" cap="flat" cmpd="sng" algn="ctr">
              <a:solidFill>
                <a:srgbClr val="009F32"/>
              </a:solidFill>
              <a:prstDash val="solid"/>
              <a:round/>
              <a:headEnd type="none" w="med" len="med"/>
              <a:tailEnd type="none" w="med" len="med"/>
            </a:ln>
            <a:effectLst/>
          </p:spPr>
        </p:cxnSp>
        <p:cxnSp>
          <p:nvCxnSpPr>
            <p:cNvPr id="16" name="Straight Connector 15"/>
            <p:cNvCxnSpPr/>
            <p:nvPr userDrawn="1"/>
          </p:nvCxnSpPr>
          <p:spPr bwMode="auto">
            <a:xfrm>
              <a:off x="0" y="1676400"/>
              <a:ext cx="6172200" cy="0"/>
            </a:xfrm>
            <a:prstGeom prst="line">
              <a:avLst/>
            </a:prstGeom>
            <a:solidFill>
              <a:schemeClr val="accent1"/>
            </a:solidFill>
            <a:ln w="47625" cap="flat" cmpd="sng" algn="ctr">
              <a:solidFill>
                <a:srgbClr val="0073B9"/>
              </a:solidFill>
              <a:prstDash val="solid"/>
              <a:round/>
              <a:headEnd type="none" w="med" len="med"/>
              <a:tailEnd type="none" w="med" len="med"/>
            </a:ln>
            <a:effectLst/>
          </p:spPr>
        </p:cxnSp>
      </p:grpSp>
    </p:spTree>
    <p:extLst>
      <p:ext uri="{BB962C8B-B14F-4D97-AF65-F5344CB8AC3E}">
        <p14:creationId xmlns:p14="http://schemas.microsoft.com/office/powerpoint/2010/main" val="2521449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800600"/>
          </a:xfrm>
          <a:prstGeom prst="rect">
            <a:avLst/>
          </a:prstGeom>
        </p:spPr>
        <p:txBody>
          <a:bodyPr/>
          <a:lstStyle>
            <a:lvl1pPr>
              <a:defRPr sz="2800">
                <a:solidFill>
                  <a:srgbClr val="009F32"/>
                </a:solidFill>
                <a:latin typeface="Univers Extended"/>
              </a:defRPr>
            </a:lvl1pPr>
            <a:lvl2pPr>
              <a:defRPr sz="2400">
                <a:solidFill>
                  <a:srgbClr val="009F32"/>
                </a:solidFill>
                <a:latin typeface="Univers Extended"/>
              </a:defRPr>
            </a:lvl2pPr>
            <a:lvl3pPr>
              <a:defRPr sz="2000">
                <a:solidFill>
                  <a:srgbClr val="009F32"/>
                </a:solidFill>
                <a:latin typeface="Univers Extended"/>
              </a:defRPr>
            </a:lvl3pPr>
            <a:lvl4pPr>
              <a:defRPr sz="1800">
                <a:solidFill>
                  <a:srgbClr val="009F32"/>
                </a:solidFill>
                <a:latin typeface="Univers Extended"/>
              </a:defRPr>
            </a:lvl4pPr>
            <a:lvl5pPr>
              <a:defRPr sz="1800">
                <a:solidFill>
                  <a:srgbClr val="009F32"/>
                </a:solidFill>
                <a:latin typeface="Univers Extended"/>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6"/>
          <p:cNvSpPr>
            <a:spLocks noGrp="1" noChangeArrowheads="1"/>
          </p:cNvSpPr>
          <p:nvPr userDrawn="1">
            <p:ph type="ctrTitle" hasCustomPrompt="1"/>
          </p:nvPr>
        </p:nvSpPr>
        <p:spPr>
          <a:xfrm>
            <a:off x="685800" y="533400"/>
            <a:ext cx="7772400" cy="457200"/>
          </a:xfrm>
          <a:prstGeom prst="rect">
            <a:avLst/>
          </a:prstGeom>
        </p:spPr>
        <p:txBody>
          <a:bodyPr/>
          <a:lstStyle>
            <a:lvl1pPr>
              <a:defRPr baseline="0"/>
            </a:lvl1pPr>
          </a:lstStyle>
          <a:p>
            <a:pPr algn="r" eaLnBrk="1" hangingPunct="1"/>
            <a:r>
              <a:rPr lang="en-US" sz="2400" dirty="0" smtClean="0">
                <a:solidFill>
                  <a:srgbClr val="0073B9"/>
                </a:solidFill>
                <a:latin typeface="Univers BoldExt"/>
              </a:rPr>
              <a:t>Click to edit Title</a:t>
            </a:r>
            <a:endParaRPr lang="en-US" sz="2200" dirty="0" smtClean="0">
              <a:solidFill>
                <a:srgbClr val="0073B9"/>
              </a:solidFill>
              <a:latin typeface="Univers BoldExt"/>
            </a:endParaRPr>
          </a:p>
        </p:txBody>
      </p:sp>
      <p:sp>
        <p:nvSpPr>
          <p:cNvPr id="8" name="Rectangle 6"/>
          <p:cNvSpPr>
            <a:spLocks noGrp="1" noChangeArrowheads="1"/>
          </p:cNvSpPr>
          <p:nvPr>
            <p:ph type="sldNum" sz="quarter" idx="4"/>
          </p:nvPr>
        </p:nvSpPr>
        <p:spPr>
          <a:xfrm>
            <a:off x="4191000" y="63246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pPr>
                <a:defRPr/>
              </a:pPr>
              <a:t>‹#›</a:t>
            </a:fld>
            <a:endParaRPr lang="en-US" dirty="0"/>
          </a:p>
        </p:txBody>
      </p:sp>
    </p:spTree>
    <p:extLst>
      <p:ext uri="{BB962C8B-B14F-4D97-AF65-F5344CB8AC3E}">
        <p14:creationId xmlns:p14="http://schemas.microsoft.com/office/powerpoint/2010/main" val="1454125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37338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txBox="1">
            <a:spLocks noChangeArrowheads="1"/>
          </p:cNvSpPr>
          <p:nvPr userDrawn="1"/>
        </p:nvSpPr>
        <p:spPr>
          <a:xfrm>
            <a:off x="4191000" y="63246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pPr>
                <a:defRPr/>
              </a:pPr>
              <a:t>‹#›</a:t>
            </a:fld>
            <a:endParaRPr lang="en-US" dirty="0"/>
          </a:p>
        </p:txBody>
      </p:sp>
    </p:spTree>
    <p:extLst>
      <p:ext uri="{BB962C8B-B14F-4D97-AF65-F5344CB8AC3E}">
        <p14:creationId xmlns:p14="http://schemas.microsoft.com/office/powerpoint/2010/main" val="688323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17F5888-5AEE-4E63-A548-BA0E4B659C96}" type="slidenum">
              <a:rPr lang="en-US"/>
              <a:pPr/>
              <a:t>‹#›</a:t>
            </a:fld>
            <a:endParaRPr lang="en-US" dirty="0"/>
          </a:p>
        </p:txBody>
      </p:sp>
    </p:spTree>
    <p:extLst>
      <p:ext uri="{BB962C8B-B14F-4D97-AF65-F5344CB8AC3E}">
        <p14:creationId xmlns:p14="http://schemas.microsoft.com/office/powerpoint/2010/main" val="6945135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82E6852-EC85-46DA-BC8E-B987DCBC1695}" type="slidenum">
              <a:rPr lang="en-US"/>
              <a:pPr/>
              <a:t>‹#›</a:t>
            </a:fld>
            <a:endParaRPr lang="en-US" dirty="0"/>
          </a:p>
        </p:txBody>
      </p:sp>
    </p:spTree>
    <p:extLst>
      <p:ext uri="{BB962C8B-B14F-4D97-AF65-F5344CB8AC3E}">
        <p14:creationId xmlns:p14="http://schemas.microsoft.com/office/powerpoint/2010/main" val="3155250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0E3B5BBC-BF70-4EBC-BE04-60AF427ABFCE}"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9018B090-864F-4191-8CE1-A6944C2E63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2132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solidFill>
              </a:rPr>
              <a:t>-</a:t>
            </a:r>
            <a:fld id="{832C8A67-BD54-4639-B066-532AD3448331}" type="slidenum">
              <a:rPr lang="en-US">
                <a:solidFill>
                  <a:prstClr val="black"/>
                </a:solidFill>
              </a:rPr>
              <a:pPr>
                <a:defRPr/>
              </a:pPr>
              <a:t>‹#›</a:t>
            </a:fld>
            <a:r>
              <a:rPr lang="en-US">
                <a:solidFill>
                  <a:prstClr val="black"/>
                </a:solidFill>
              </a:rPr>
              <a:t>-</a:t>
            </a:r>
          </a:p>
        </p:txBody>
      </p:sp>
      <p:sp>
        <p:nvSpPr>
          <p:cNvPr id="9" name="Slide Number Placeholder 5"/>
          <p:cNvSpPr>
            <a:spLocks noGrp="1"/>
          </p:cNvSpPr>
          <p:nvPr>
            <p:ph type="sldNum" sz="quarter" idx="12"/>
          </p:nvPr>
        </p:nvSpPr>
        <p:spPr/>
        <p:txBody>
          <a:bodyPr/>
          <a:lstStyle>
            <a:lvl1pPr>
              <a:defRPr/>
            </a:lvl1pPr>
          </a:lstStyle>
          <a:p>
            <a:pPr>
              <a:defRPr/>
            </a:pPr>
            <a:fld id="{9AF75345-044B-4F4D-A09E-FD4EBCE011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8259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solidFill>
              </a:rPr>
              <a:t>-</a:t>
            </a:r>
            <a:fld id="{286B01B3-90BF-42A4-845F-69DA811BAA29}" type="slidenum">
              <a:rPr lang="en-US">
                <a:solidFill>
                  <a:prstClr val="black"/>
                </a:solidFill>
              </a:rPr>
              <a:pPr>
                <a:defRPr/>
              </a:pPr>
              <a:t>‹#›</a:t>
            </a:fld>
            <a:r>
              <a:rPr lang="en-US">
                <a:solidFill>
                  <a:prstClr val="black"/>
                </a:solidFill>
              </a:rPr>
              <a:t>-</a:t>
            </a:r>
          </a:p>
        </p:txBody>
      </p:sp>
      <p:sp>
        <p:nvSpPr>
          <p:cNvPr id="5" name="Slide Number Placeholder 5"/>
          <p:cNvSpPr>
            <a:spLocks noGrp="1"/>
          </p:cNvSpPr>
          <p:nvPr>
            <p:ph type="sldNum" sz="quarter" idx="12"/>
          </p:nvPr>
        </p:nvSpPr>
        <p:spPr/>
        <p:txBody>
          <a:bodyPr/>
          <a:lstStyle>
            <a:lvl1pPr>
              <a:defRPr/>
            </a:lvl1pPr>
          </a:lstStyle>
          <a:p>
            <a:pPr>
              <a:defRPr/>
            </a:pPr>
            <a:fld id="{00A89C7B-C9D1-4073-A098-17818AA217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5990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solidFill>
              </a:rPr>
              <a:t>-</a:t>
            </a:r>
            <a:fld id="{F798CCA2-195C-474F-8CDB-D14DF6430A76}" type="slidenum">
              <a:rPr lang="en-US">
                <a:solidFill>
                  <a:prstClr val="black"/>
                </a:solidFill>
              </a:rPr>
              <a:pPr>
                <a:defRPr/>
              </a:pPr>
              <a:t>‹#›</a:t>
            </a:fld>
            <a:r>
              <a:rPr lang="en-US">
                <a:solidFill>
                  <a:prstClr val="black"/>
                </a:solidFill>
              </a:rPr>
              <a:t>-</a:t>
            </a:r>
          </a:p>
        </p:txBody>
      </p:sp>
      <p:sp>
        <p:nvSpPr>
          <p:cNvPr id="4" name="Slide Number Placeholder 5"/>
          <p:cNvSpPr>
            <a:spLocks noGrp="1"/>
          </p:cNvSpPr>
          <p:nvPr>
            <p:ph type="sldNum" sz="quarter" idx="12"/>
          </p:nvPr>
        </p:nvSpPr>
        <p:spPr/>
        <p:txBody>
          <a:bodyPr/>
          <a:lstStyle>
            <a:lvl1pPr>
              <a:defRPr/>
            </a:lvl1pPr>
          </a:lstStyle>
          <a:p>
            <a:pPr>
              <a:defRPr/>
            </a:pPr>
            <a:fld id="{15AC7995-0D1D-4A86-B983-573CF42E1E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13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F90B2C3A-DA7E-4B7C-B383-9C51EEA84E7A}"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B2A4C8A7-5B25-4CF0-9F8D-0BC7D00338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5421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503F7461-697D-4ECA-A89B-77E972391814}"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5F61EA80-8FF2-4802-8436-A3E98DFE3F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7890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34181CC1-81CB-4C78-B596-C4A873E13107}"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33C7973B-81F5-4E05-ACD0-8403E47054C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68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aragraph Slide">
    <p:spTree>
      <p:nvGrpSpPr>
        <p:cNvPr id="1" name=""/>
        <p:cNvGrpSpPr/>
        <p:nvPr/>
      </p:nvGrpSpPr>
      <p:grpSpPr>
        <a:xfrm>
          <a:off x="0" y="0"/>
          <a:ext cx="0" cy="0"/>
          <a:chOff x="0" y="0"/>
          <a:chExt cx="0" cy="0"/>
        </a:xfrm>
      </p:grpSpPr>
      <p:sp>
        <p:nvSpPr>
          <p:cNvPr id="2" name="Title 1"/>
          <p:cNvSpPr>
            <a:spLocks noGrp="1"/>
          </p:cNvSpPr>
          <p:nvPr>
            <p:ph type="title"/>
          </p:nvPr>
        </p:nvSpPr>
        <p:spPr>
          <a:xfrm>
            <a:off x="1452563" y="957110"/>
            <a:ext cx="6329363" cy="893105"/>
          </a:xfrm>
        </p:spPr>
        <p:txBody>
          <a:bodyPr/>
          <a:lstStyle/>
          <a:p>
            <a:r>
              <a:rPr lang="en-US" smtClean="0"/>
              <a:t>Click to edit Master title style</a:t>
            </a:r>
            <a:endParaRPr dirty="0"/>
          </a:p>
        </p:txBody>
      </p:sp>
      <p:sp>
        <p:nvSpPr>
          <p:cNvPr id="3" name="Content Placeholder 2"/>
          <p:cNvSpPr>
            <a:spLocks noGrp="1"/>
          </p:cNvSpPr>
          <p:nvPr>
            <p:ph idx="1"/>
          </p:nvPr>
        </p:nvSpPr>
        <p:spPr>
          <a:xfrm>
            <a:off x="1452882" y="2011527"/>
            <a:ext cx="6308724" cy="4267036"/>
          </a:xfrm>
        </p:spPr>
        <p:txBody>
          <a:bodyPr/>
          <a:lstStyle>
            <a:lvl1pPr marL="0" indent="0">
              <a:spcBef>
                <a:spcPts val="0"/>
              </a:spcBef>
              <a:spcAft>
                <a:spcPts val="800"/>
              </a:spcAft>
              <a:buClr>
                <a:schemeClr val="accent4"/>
              </a:buClr>
              <a:buSzPct val="125000"/>
              <a:buFont typeface="Arial"/>
              <a:buNone/>
              <a:defRPr>
                <a:solidFill>
                  <a:schemeClr val="accent3"/>
                </a:solidFill>
              </a:defRPr>
            </a:lvl1pPr>
            <a:lvl2pPr marL="320040" indent="-137160">
              <a:buClr>
                <a:schemeClr val="accent3"/>
              </a:buClr>
              <a:buSzPct val="120000"/>
              <a:buFont typeface="Arial"/>
              <a:buChar char="•"/>
              <a:defRPr sz="1800">
                <a:solidFill>
                  <a:srgbClr val="00AF41"/>
                </a:solidFill>
              </a:defRPr>
            </a:lvl2pPr>
            <a:lvl3pPr marL="502920" indent="-137160">
              <a:buSzPct val="75000"/>
              <a:buFont typeface="Lucida Grande"/>
              <a:buChar char="–"/>
              <a:defRPr sz="1400">
                <a:solidFill>
                  <a:srgbClr val="00AF41"/>
                </a:solidFill>
              </a:defRPr>
            </a:lvl3pPr>
            <a:lvl4pPr marL="914400" indent="-228600">
              <a:buFont typeface="Wingdings" charset="2"/>
              <a:buChar char="−"/>
              <a:defRPr sz="1400"/>
            </a:lvl4pPr>
            <a:lvl5pPr marL="1143000" indent="-228600">
              <a:buFont typeface="Wingdings" charset="2"/>
              <a:buChar cha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5"/>
          <p:cNvSpPr>
            <a:spLocks noGrp="1"/>
          </p:cNvSpPr>
          <p:nvPr>
            <p:ph type="sldNum" sz="quarter" idx="4"/>
          </p:nvPr>
        </p:nvSpPr>
        <p:spPr>
          <a:xfrm>
            <a:off x="8138160" y="6383021"/>
            <a:ext cx="548640" cy="336550"/>
          </a:xfrm>
          <a:prstGeom prst="rect">
            <a:avLst/>
          </a:prstGeom>
        </p:spPr>
        <p:txBody>
          <a:bodyPr vert="horz" lIns="0" tIns="45720" rIns="0" bIns="0" rtlCol="0" anchor="ctr"/>
          <a:lstStyle>
            <a:lvl1pPr algn="r">
              <a:defRPr sz="1000">
                <a:solidFill>
                  <a:schemeClr val="accent2"/>
                </a:solidFill>
              </a:defRPr>
            </a:lvl1pPr>
          </a:lstStyle>
          <a:p>
            <a:fld id="{3487ED92-6C62-A24E-BBBE-946C0197F646}" type="slidenum">
              <a:rPr lang="en-US" smtClean="0">
                <a:solidFill>
                  <a:srgbClr val="00B1E1"/>
                </a:solidFill>
              </a:rPr>
              <a:pPr/>
              <a:t>‹#›</a:t>
            </a:fld>
            <a:endParaRPr lang="en-US" dirty="0">
              <a:solidFill>
                <a:srgbClr val="00B1E1"/>
              </a:solidFill>
            </a:endParaRPr>
          </a:p>
        </p:txBody>
      </p:sp>
    </p:spTree>
    <p:extLst>
      <p:ext uri="{BB962C8B-B14F-4D97-AF65-F5344CB8AC3E}">
        <p14:creationId xmlns:p14="http://schemas.microsoft.com/office/powerpoint/2010/main" val="218195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9C6123B8-4E5B-47D2-BF15-F24319806136}"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64195AFB-2EBA-460B-B759-18065A809B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0583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941" y="477671"/>
            <a:ext cx="8228559" cy="893929"/>
          </a:xfrm>
          <a:prstGeom prst="rect">
            <a:avLst/>
          </a:prstGeom>
        </p:spPr>
        <p:txBody>
          <a:bodyPr lIns="0" tIns="0" rIns="0" bIns="0"/>
          <a:lstStyle>
            <a:lvl1pPr algn="l">
              <a:spcBef>
                <a:spcPts val="0"/>
              </a:spcBef>
              <a:defRPr sz="2400" baseline="0">
                <a:solidFill>
                  <a:schemeClr val="tx1"/>
                </a:solidFill>
                <a:latin typeface="Arial" pitchFamily="34" charset="0"/>
                <a:cs typeface="Arial" pitchFamily="34" charset="0"/>
              </a:defRPr>
            </a:lvl1pPr>
          </a:lstStyle>
          <a:p>
            <a:r>
              <a:rPr lang="en-US" dirty="0" smtClean="0"/>
              <a:t>Title/slide header </a:t>
            </a:r>
            <a:endParaRPr lang="en-US" dirty="0"/>
          </a:p>
        </p:txBody>
      </p:sp>
    </p:spTree>
    <p:extLst>
      <p:ext uri="{BB962C8B-B14F-4D97-AF65-F5344CB8AC3E}">
        <p14:creationId xmlns:p14="http://schemas.microsoft.com/office/powerpoint/2010/main" val="270877910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0"/>
          <p:cNvSpPr>
            <a:spLocks noGrp="1" noChangeArrowheads="1"/>
          </p:cNvSpPr>
          <p:nvPr userDrawn="1">
            <p:ph type="ctrTitle" hasCustomPrompt="1"/>
          </p:nvPr>
        </p:nvSpPr>
        <p:spPr>
          <a:xfrm>
            <a:off x="809625" y="3581400"/>
            <a:ext cx="5334000" cy="1752600"/>
          </a:xfrm>
          <a:prstGeom prst="rect">
            <a:avLst/>
          </a:prstGeom>
        </p:spPr>
        <p:txBody>
          <a:bodyPr/>
          <a:lstStyle>
            <a:lvl1pPr>
              <a:defRPr baseline="0"/>
            </a:lvl1pPr>
          </a:lstStyle>
          <a:p>
            <a:pPr algn="r" eaLnBrk="1" hangingPunct="1"/>
            <a:r>
              <a:rPr lang="en-US" sz="3000" dirty="0" smtClean="0">
                <a:solidFill>
                  <a:srgbClr val="009F32"/>
                </a:solidFill>
                <a:latin typeface="Univers Extended" pitchFamily="34" charset="0"/>
              </a:rPr>
              <a:t>Title</a:t>
            </a:r>
            <a:br>
              <a:rPr lang="en-US" sz="3000" dirty="0" smtClean="0">
                <a:solidFill>
                  <a:srgbClr val="009F32"/>
                </a:solidFill>
                <a:latin typeface="Univers Extended" pitchFamily="34" charset="0"/>
              </a:rPr>
            </a:br>
            <a:r>
              <a:rPr lang="en-US" sz="3000" dirty="0" smtClean="0">
                <a:solidFill>
                  <a:srgbClr val="009F32"/>
                </a:solidFill>
                <a:latin typeface="Univers Extended" pitchFamily="34" charset="0"/>
              </a:rPr>
              <a:t> Subtitle</a:t>
            </a:r>
            <a:br>
              <a:rPr lang="en-US" sz="3000" dirty="0" smtClean="0">
                <a:solidFill>
                  <a:srgbClr val="009F32"/>
                </a:solidFill>
                <a:latin typeface="Univers Extended" pitchFamily="34" charset="0"/>
              </a:rPr>
            </a:br>
            <a:r>
              <a:rPr lang="en-US" sz="3000" dirty="0" smtClean="0">
                <a:solidFill>
                  <a:srgbClr val="009F32"/>
                </a:solidFill>
                <a:latin typeface="Univers Extended" pitchFamily="34" charset="0"/>
              </a:rPr>
              <a:t/>
            </a:r>
            <a:br>
              <a:rPr lang="en-US" sz="3000" dirty="0" smtClean="0">
                <a:solidFill>
                  <a:srgbClr val="009F32"/>
                </a:solidFill>
                <a:latin typeface="Univers Extended" pitchFamily="34" charset="0"/>
              </a:rPr>
            </a:br>
            <a:r>
              <a:rPr lang="en-US" sz="3000" dirty="0" smtClean="0">
                <a:solidFill>
                  <a:srgbClr val="009F32"/>
                </a:solidFill>
                <a:latin typeface="Univers Extended" pitchFamily="34" charset="0"/>
              </a:rPr>
              <a:t>Date</a:t>
            </a:r>
            <a:endParaRPr lang="en-US" sz="2200" dirty="0" smtClean="0">
              <a:solidFill>
                <a:srgbClr val="0073B9"/>
              </a:solidFill>
              <a:latin typeface="Univers Extended" pitchFamily="34" charset="0"/>
            </a:endParaRPr>
          </a:p>
        </p:txBody>
      </p:sp>
      <p:grpSp>
        <p:nvGrpSpPr>
          <p:cNvPr id="20" name="Group 19"/>
          <p:cNvGrpSpPr/>
          <p:nvPr userDrawn="1"/>
        </p:nvGrpSpPr>
        <p:grpSpPr>
          <a:xfrm>
            <a:off x="0" y="1905000"/>
            <a:ext cx="9144000" cy="853440"/>
            <a:chOff x="0" y="822960"/>
            <a:chExt cx="9144000" cy="853440"/>
          </a:xfrm>
        </p:grpSpPr>
        <p:pic>
          <p:nvPicPr>
            <p:cNvPr id="7" name="Picture 6" descr="color - tag only.jpg"/>
            <p:cNvPicPr>
              <a:picLocks noChangeAspect="1"/>
            </p:cNvPicPr>
            <p:nvPr userDrawn="1"/>
          </p:nvPicPr>
          <p:blipFill>
            <a:blip r:embed="rId2" cstate="print"/>
            <a:stretch>
              <a:fillRect/>
            </a:stretch>
          </p:blipFill>
          <p:spPr>
            <a:xfrm>
              <a:off x="3124200" y="952500"/>
              <a:ext cx="3090672" cy="594360"/>
            </a:xfrm>
            <a:prstGeom prst="rect">
              <a:avLst/>
            </a:prstGeom>
          </p:spPr>
        </p:pic>
        <p:cxnSp>
          <p:nvCxnSpPr>
            <p:cNvPr id="14" name="Straight Connector 13"/>
            <p:cNvCxnSpPr/>
            <p:nvPr userDrawn="1"/>
          </p:nvCxnSpPr>
          <p:spPr bwMode="auto">
            <a:xfrm>
              <a:off x="3124200" y="822960"/>
              <a:ext cx="6019800" cy="0"/>
            </a:xfrm>
            <a:prstGeom prst="line">
              <a:avLst/>
            </a:prstGeom>
            <a:solidFill>
              <a:schemeClr val="accent1"/>
            </a:solidFill>
            <a:ln w="47625" cap="flat" cmpd="sng" algn="ctr">
              <a:solidFill>
                <a:srgbClr val="009F32"/>
              </a:solidFill>
              <a:prstDash val="solid"/>
              <a:round/>
              <a:headEnd type="none" w="med" len="med"/>
              <a:tailEnd type="none" w="med" len="med"/>
            </a:ln>
            <a:effectLst/>
          </p:spPr>
        </p:cxnSp>
        <p:cxnSp>
          <p:nvCxnSpPr>
            <p:cNvPr id="16" name="Straight Connector 15"/>
            <p:cNvCxnSpPr/>
            <p:nvPr userDrawn="1"/>
          </p:nvCxnSpPr>
          <p:spPr bwMode="auto">
            <a:xfrm>
              <a:off x="0" y="1676400"/>
              <a:ext cx="6172200" cy="0"/>
            </a:xfrm>
            <a:prstGeom prst="line">
              <a:avLst/>
            </a:prstGeom>
            <a:solidFill>
              <a:schemeClr val="accent1"/>
            </a:solidFill>
            <a:ln w="47625" cap="flat" cmpd="sng" algn="ctr">
              <a:solidFill>
                <a:srgbClr val="0073B9"/>
              </a:solidFill>
              <a:prstDash val="solid"/>
              <a:round/>
              <a:headEnd type="none" w="med" len="med"/>
              <a:tailEnd type="none" w="med" len="med"/>
            </a:ln>
            <a:effectLst/>
          </p:spPr>
        </p:cxnSp>
      </p:grpSp>
    </p:spTree>
    <p:extLst>
      <p:ext uri="{BB962C8B-B14F-4D97-AF65-F5344CB8AC3E}">
        <p14:creationId xmlns:p14="http://schemas.microsoft.com/office/powerpoint/2010/main" val="68807690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800600"/>
          </a:xfrm>
          <a:prstGeom prst="rect">
            <a:avLst/>
          </a:prstGeom>
        </p:spPr>
        <p:txBody>
          <a:bodyPr/>
          <a:lstStyle>
            <a:lvl1pPr>
              <a:defRPr sz="2800">
                <a:solidFill>
                  <a:srgbClr val="009F32"/>
                </a:solidFill>
                <a:latin typeface="Univers Extended"/>
              </a:defRPr>
            </a:lvl1pPr>
            <a:lvl2pPr>
              <a:defRPr sz="2400">
                <a:solidFill>
                  <a:srgbClr val="009F32"/>
                </a:solidFill>
                <a:latin typeface="Univers Extended"/>
              </a:defRPr>
            </a:lvl2pPr>
            <a:lvl3pPr>
              <a:defRPr sz="2000">
                <a:solidFill>
                  <a:srgbClr val="009F32"/>
                </a:solidFill>
                <a:latin typeface="Univers Extended"/>
              </a:defRPr>
            </a:lvl3pPr>
            <a:lvl4pPr>
              <a:defRPr sz="1800">
                <a:solidFill>
                  <a:srgbClr val="009F32"/>
                </a:solidFill>
                <a:latin typeface="Univers Extended"/>
              </a:defRPr>
            </a:lvl4pPr>
            <a:lvl5pPr>
              <a:defRPr sz="1800">
                <a:solidFill>
                  <a:srgbClr val="009F32"/>
                </a:solidFill>
                <a:latin typeface="Univers Extended"/>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6"/>
          <p:cNvSpPr>
            <a:spLocks noGrp="1" noChangeArrowheads="1"/>
          </p:cNvSpPr>
          <p:nvPr userDrawn="1">
            <p:ph type="ctrTitle" hasCustomPrompt="1"/>
          </p:nvPr>
        </p:nvSpPr>
        <p:spPr>
          <a:xfrm>
            <a:off x="685800" y="533400"/>
            <a:ext cx="7772400" cy="457200"/>
          </a:xfrm>
          <a:prstGeom prst="rect">
            <a:avLst/>
          </a:prstGeom>
        </p:spPr>
        <p:txBody>
          <a:bodyPr/>
          <a:lstStyle>
            <a:lvl1pPr>
              <a:defRPr baseline="0"/>
            </a:lvl1pPr>
          </a:lstStyle>
          <a:p>
            <a:pPr algn="r" eaLnBrk="1" hangingPunct="1"/>
            <a:r>
              <a:rPr lang="en-US" sz="2400" dirty="0" smtClean="0">
                <a:solidFill>
                  <a:srgbClr val="0073B9"/>
                </a:solidFill>
                <a:latin typeface="Univers BoldExt"/>
              </a:rPr>
              <a:t>Click to edit Title</a:t>
            </a:r>
            <a:endParaRPr lang="en-US" sz="2200" dirty="0" smtClean="0">
              <a:solidFill>
                <a:srgbClr val="0073B9"/>
              </a:solidFill>
              <a:latin typeface="Univers BoldExt"/>
            </a:endParaRPr>
          </a:p>
        </p:txBody>
      </p:sp>
      <p:sp>
        <p:nvSpPr>
          <p:cNvPr id="8" name="Rectangle 6"/>
          <p:cNvSpPr>
            <a:spLocks noGrp="1" noChangeArrowheads="1"/>
          </p:cNvSpPr>
          <p:nvPr>
            <p:ph type="sldNum" sz="quarter" idx="4"/>
          </p:nvPr>
        </p:nvSpPr>
        <p:spPr>
          <a:xfrm>
            <a:off x="4191000" y="63246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pPr>
                <a:defRPr/>
              </a:pPr>
              <a:t>‹#›</a:t>
            </a:fld>
            <a:endParaRPr lang="en-US" dirty="0"/>
          </a:p>
        </p:txBody>
      </p:sp>
    </p:spTree>
    <p:extLst>
      <p:ext uri="{BB962C8B-B14F-4D97-AF65-F5344CB8AC3E}">
        <p14:creationId xmlns:p14="http://schemas.microsoft.com/office/powerpoint/2010/main" val="55026620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37338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txBox="1">
            <a:spLocks noChangeArrowheads="1"/>
          </p:cNvSpPr>
          <p:nvPr userDrawn="1"/>
        </p:nvSpPr>
        <p:spPr>
          <a:xfrm>
            <a:off x="4191000" y="63246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pPr>
                <a:defRPr/>
              </a:pPr>
              <a:t>‹#›</a:t>
            </a:fld>
            <a:endParaRPr lang="en-US" dirty="0"/>
          </a:p>
        </p:txBody>
      </p:sp>
    </p:spTree>
    <p:extLst>
      <p:ext uri="{BB962C8B-B14F-4D97-AF65-F5344CB8AC3E}">
        <p14:creationId xmlns:p14="http://schemas.microsoft.com/office/powerpoint/2010/main" val="81662265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BB84098-6D5E-49BB-AFC8-507CE504B47B}" type="datetimeFigureOut">
              <a:rPr lang="en-US" smtClean="0">
                <a:solidFill>
                  <a:srgbClr val="000000"/>
                </a:solidFill>
                <a:cs typeface="Arial" pitchFamily="34" charset="0"/>
              </a:rPr>
              <a:pPr/>
              <a:t>12/17/2018</a:t>
            </a:fld>
            <a:endParaRPr lang="en-US" dirty="0">
              <a:solidFill>
                <a:srgbClr val="000000"/>
              </a:solidFill>
              <a:cs typeface="Arial" pitchFamily="34"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srgbClr val="000000"/>
              </a:solidFill>
              <a:cs typeface="Arial" pitchFamily="34" charset="0"/>
            </a:endParaRPr>
          </a:p>
        </p:txBody>
      </p:sp>
      <p:sp>
        <p:nvSpPr>
          <p:cNvPr id="4" name="Slide Number Placeholder 3"/>
          <p:cNvSpPr>
            <a:spLocks noGrp="1"/>
          </p:cNvSpPr>
          <p:nvPr>
            <p:ph type="sldNum" sz="quarter" idx="12"/>
          </p:nvPr>
        </p:nvSpPr>
        <p:spPr/>
        <p:txBody>
          <a:bodyPr/>
          <a:lstStyle/>
          <a:p>
            <a:fld id="{138D6C84-18FE-440B-A0F9-DC321ECD8780}" type="slidenum">
              <a:rPr lang="en-US" smtClean="0"/>
              <a:pPr/>
              <a:t>‹#›</a:t>
            </a:fld>
            <a:endParaRPr lang="en-US" dirty="0"/>
          </a:p>
        </p:txBody>
      </p:sp>
    </p:spTree>
    <p:extLst>
      <p:ext uri="{BB962C8B-B14F-4D97-AF65-F5344CB8AC3E}">
        <p14:creationId xmlns:p14="http://schemas.microsoft.com/office/powerpoint/2010/main" val="919898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58184691-B877-47B7-9541-1FA12961A217}"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03F69D36-E388-414B-BBBC-D872EB68BE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6803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400" b="1">
                <a:latin typeface="Arial" pitchFamily="34" charset="0"/>
                <a:cs typeface="Arial" pitchFamily="34" charset="0"/>
              </a:defRPr>
            </a:lvl1pPr>
          </a:lstStyle>
          <a:p>
            <a:pPr>
              <a:defRPr/>
            </a:pPr>
            <a:r>
              <a:rPr lang="en-US">
                <a:solidFill>
                  <a:prstClr val="black"/>
                </a:solidFill>
              </a:rPr>
              <a:t>-</a:t>
            </a:r>
            <a:fld id="{0DAB3873-32F8-46B0-A2D1-965966C496FE}"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8DC25FFE-8488-4EA4-A4DD-434DF969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5074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5A10ADBE-2A34-47AC-915F-5DA0B5A43DFA}"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769B2373-D016-48B0-B7CD-207A987FB3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3702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0E3B5BBC-BF70-4EBC-BE04-60AF427ABFCE}"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9018B090-864F-4191-8CE1-A6944C2E63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004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52880" y="2113281"/>
            <a:ext cx="3044508" cy="680720"/>
          </a:xfrm>
        </p:spPr>
        <p:txBody>
          <a:bodyPr anchor="b">
            <a:normAutofit/>
          </a:bodyPr>
          <a:lstStyle>
            <a:lvl1pPr marL="0" indent="0">
              <a:buNone/>
              <a:defRPr sz="18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52880" y="2885439"/>
            <a:ext cx="3044508" cy="3037841"/>
          </a:xfrm>
        </p:spPr>
        <p:txBody>
          <a:bodyPr>
            <a:normAutofit/>
          </a:bodyPr>
          <a:lstStyle>
            <a:lvl1pPr>
              <a:spcAft>
                <a:spcPts val="800"/>
              </a:spcAft>
              <a:defRPr sz="1600">
                <a:solidFill>
                  <a:schemeClr val="accent3"/>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5" name="Text Placeholder 4"/>
          <p:cNvSpPr>
            <a:spLocks noGrp="1"/>
          </p:cNvSpPr>
          <p:nvPr>
            <p:ph type="body" sz="quarter" idx="3"/>
          </p:nvPr>
        </p:nvSpPr>
        <p:spPr>
          <a:xfrm>
            <a:off x="4848225" y="2113280"/>
            <a:ext cx="3137535" cy="680719"/>
          </a:xfrm>
        </p:spPr>
        <p:txBody>
          <a:bodyPr anchor="b">
            <a:normAutofit/>
          </a:bodyPr>
          <a:lstStyle>
            <a:lvl1pPr marL="0" indent="0">
              <a:buNone/>
              <a:defRPr sz="1800" b="0" i="0">
                <a:solidFill>
                  <a:srgbClr val="00AF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48225" y="2885439"/>
            <a:ext cx="3137535" cy="3037841"/>
          </a:xfrm>
        </p:spPr>
        <p:txBody>
          <a:bodyPr>
            <a:normAutofit/>
          </a:bodyPr>
          <a:lstStyle>
            <a:lvl1pPr>
              <a:spcAft>
                <a:spcPts val="800"/>
              </a:spcAft>
              <a:defRPr sz="1600">
                <a:solidFill>
                  <a:srgbClr val="00AF4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9" name="Slide Number Placeholder 8"/>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Tree>
    <p:extLst>
      <p:ext uri="{BB962C8B-B14F-4D97-AF65-F5344CB8AC3E}">
        <p14:creationId xmlns:p14="http://schemas.microsoft.com/office/powerpoint/2010/main" val="7368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solidFill>
              </a:rPr>
              <a:t>-</a:t>
            </a:r>
            <a:fld id="{832C8A67-BD54-4639-B066-532AD3448331}" type="slidenum">
              <a:rPr lang="en-US">
                <a:solidFill>
                  <a:prstClr val="black"/>
                </a:solidFill>
              </a:rPr>
              <a:pPr>
                <a:defRPr/>
              </a:pPr>
              <a:t>‹#›</a:t>
            </a:fld>
            <a:r>
              <a:rPr lang="en-US">
                <a:solidFill>
                  <a:prstClr val="black"/>
                </a:solidFill>
              </a:rPr>
              <a:t>-</a:t>
            </a:r>
          </a:p>
        </p:txBody>
      </p:sp>
      <p:sp>
        <p:nvSpPr>
          <p:cNvPr id="9" name="Slide Number Placeholder 5"/>
          <p:cNvSpPr>
            <a:spLocks noGrp="1"/>
          </p:cNvSpPr>
          <p:nvPr>
            <p:ph type="sldNum" sz="quarter" idx="12"/>
          </p:nvPr>
        </p:nvSpPr>
        <p:spPr/>
        <p:txBody>
          <a:bodyPr/>
          <a:lstStyle>
            <a:lvl1pPr>
              <a:defRPr/>
            </a:lvl1pPr>
          </a:lstStyle>
          <a:p>
            <a:pPr>
              <a:defRPr/>
            </a:pPr>
            <a:fld id="{9AF75345-044B-4F4D-A09E-FD4EBCE011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460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solidFill>
              </a:rPr>
              <a:t>-</a:t>
            </a:r>
            <a:fld id="{286B01B3-90BF-42A4-845F-69DA811BAA29}" type="slidenum">
              <a:rPr lang="en-US">
                <a:solidFill>
                  <a:prstClr val="black"/>
                </a:solidFill>
              </a:rPr>
              <a:pPr>
                <a:defRPr/>
              </a:pPr>
              <a:t>‹#›</a:t>
            </a:fld>
            <a:r>
              <a:rPr lang="en-US">
                <a:solidFill>
                  <a:prstClr val="black"/>
                </a:solidFill>
              </a:rPr>
              <a:t>-</a:t>
            </a:r>
          </a:p>
        </p:txBody>
      </p:sp>
      <p:sp>
        <p:nvSpPr>
          <p:cNvPr id="5" name="Slide Number Placeholder 5"/>
          <p:cNvSpPr>
            <a:spLocks noGrp="1"/>
          </p:cNvSpPr>
          <p:nvPr>
            <p:ph type="sldNum" sz="quarter" idx="12"/>
          </p:nvPr>
        </p:nvSpPr>
        <p:spPr/>
        <p:txBody>
          <a:bodyPr/>
          <a:lstStyle>
            <a:lvl1pPr>
              <a:defRPr/>
            </a:lvl1pPr>
          </a:lstStyle>
          <a:p>
            <a:pPr>
              <a:defRPr/>
            </a:pPr>
            <a:fld id="{00A89C7B-C9D1-4073-A098-17818AA217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3976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solidFill>
              </a:rPr>
              <a:t>-</a:t>
            </a:r>
            <a:fld id="{F798CCA2-195C-474F-8CDB-D14DF6430A76}" type="slidenum">
              <a:rPr lang="en-US">
                <a:solidFill>
                  <a:prstClr val="black"/>
                </a:solidFill>
              </a:rPr>
              <a:pPr>
                <a:defRPr/>
              </a:pPr>
              <a:t>‹#›</a:t>
            </a:fld>
            <a:r>
              <a:rPr lang="en-US">
                <a:solidFill>
                  <a:prstClr val="black"/>
                </a:solidFill>
              </a:rPr>
              <a:t>-</a:t>
            </a:r>
          </a:p>
        </p:txBody>
      </p:sp>
      <p:sp>
        <p:nvSpPr>
          <p:cNvPr id="4" name="Slide Number Placeholder 5"/>
          <p:cNvSpPr>
            <a:spLocks noGrp="1"/>
          </p:cNvSpPr>
          <p:nvPr>
            <p:ph type="sldNum" sz="quarter" idx="12"/>
          </p:nvPr>
        </p:nvSpPr>
        <p:spPr/>
        <p:txBody>
          <a:bodyPr/>
          <a:lstStyle>
            <a:lvl1pPr>
              <a:defRPr/>
            </a:lvl1pPr>
          </a:lstStyle>
          <a:p>
            <a:pPr>
              <a:defRPr/>
            </a:pPr>
            <a:fld id="{15AC7995-0D1D-4A86-B983-573CF42E1E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6829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F90B2C3A-DA7E-4B7C-B383-9C51EEA84E7A}"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B2A4C8A7-5B25-4CF0-9F8D-0BC7D00338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2922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503F7461-697D-4ECA-A89B-77E972391814}"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5F61EA80-8FF2-4802-8436-A3E98DFE3F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5483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34181CC1-81CB-4C78-B596-C4A873E13107}"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33C7973B-81F5-4E05-ACD0-8403E47054C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5855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9C6123B8-4E5B-47D2-BF15-F24319806136}"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64195AFB-2EBA-460B-B759-18065A809B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363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941" y="477671"/>
            <a:ext cx="8228559" cy="893929"/>
          </a:xfrm>
          <a:prstGeom prst="rect">
            <a:avLst/>
          </a:prstGeom>
        </p:spPr>
        <p:txBody>
          <a:bodyPr lIns="0" tIns="0" rIns="0" bIns="0"/>
          <a:lstStyle>
            <a:lvl1pPr algn="l">
              <a:spcBef>
                <a:spcPts val="0"/>
              </a:spcBef>
              <a:defRPr sz="2400" baseline="0">
                <a:solidFill>
                  <a:schemeClr val="tx1"/>
                </a:solidFill>
                <a:latin typeface="Arial" pitchFamily="34" charset="0"/>
                <a:cs typeface="Arial" pitchFamily="34" charset="0"/>
              </a:defRPr>
            </a:lvl1pPr>
          </a:lstStyle>
          <a:p>
            <a:r>
              <a:rPr lang="en-US" dirty="0" smtClean="0"/>
              <a:t>Title/slide header </a:t>
            </a:r>
            <a:endParaRPr lang="en-US" dirty="0"/>
          </a:p>
        </p:txBody>
      </p:sp>
    </p:spTree>
    <p:extLst>
      <p:ext uri="{BB962C8B-B14F-4D97-AF65-F5344CB8AC3E}">
        <p14:creationId xmlns:p14="http://schemas.microsoft.com/office/powerpoint/2010/main" val="407248573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 and bulle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941" y="477672"/>
            <a:ext cx="8228559" cy="719758"/>
          </a:xfrm>
          <a:prstGeom prst="rect">
            <a:avLst/>
          </a:prstGeom>
        </p:spPr>
        <p:txBody>
          <a:bodyPr lIns="0" tIns="0" rIns="0" bIns="0"/>
          <a:lstStyle>
            <a:lvl1pPr algn="l">
              <a:spcBef>
                <a:spcPts val="0"/>
              </a:spcBef>
              <a:defRPr sz="2400" baseline="0">
                <a:solidFill>
                  <a:schemeClr val="tx1"/>
                </a:solidFill>
                <a:latin typeface="Arial" pitchFamily="34" charset="0"/>
                <a:cs typeface="Arial" pitchFamily="34" charset="0"/>
              </a:defRPr>
            </a:lvl1pPr>
          </a:lstStyle>
          <a:p>
            <a:r>
              <a:rPr lang="en-US" dirty="0" smtClean="0"/>
              <a:t>Title/slide header </a:t>
            </a:r>
            <a:endParaRPr lang="en-US" dirty="0"/>
          </a:p>
        </p:txBody>
      </p:sp>
      <p:pic>
        <p:nvPicPr>
          <p:cNvPr id="10" name="Picture 10" descr="AECOM_magenta-blue_spectrum"/>
          <p:cNvPicPr>
            <a:picLocks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9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quarter" idx="10"/>
          </p:nvPr>
        </p:nvSpPr>
        <p:spPr>
          <a:xfrm>
            <a:off x="479425" y="1280206"/>
            <a:ext cx="8220075" cy="4011612"/>
          </a:xfrm>
          <a:prstGeom prst="rect">
            <a:avLst/>
          </a:prstGeom>
        </p:spPr>
        <p:txBody>
          <a:bodyPr/>
          <a:lstStyle>
            <a:lvl1pPr>
              <a:buClr>
                <a:schemeClr val="accent4"/>
              </a:buClr>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509706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58184691-B877-47B7-9541-1FA12961A217}"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03F69D36-E388-414B-BBBC-D872EB68BE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4565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Graphic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54075"/>
            <a:ext cx="3008313" cy="1162050"/>
          </a:xfrm>
        </p:spPr>
        <p:txBody>
          <a:bodyPr anchor="b"/>
          <a:lstStyle>
            <a:lvl1pPr algn="l">
              <a:defRPr sz="2000" b="0">
                <a:solidFill>
                  <a:schemeClr val="accent3"/>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0" y="2153920"/>
            <a:ext cx="3008313" cy="3972243"/>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
        <p:nvSpPr>
          <p:cNvPr id="9" name="Picture Placeholder 8"/>
          <p:cNvSpPr>
            <a:spLocks noGrp="1"/>
          </p:cNvSpPr>
          <p:nvPr>
            <p:ph type="pic" sz="quarter" idx="13"/>
          </p:nvPr>
        </p:nvSpPr>
        <p:spPr>
          <a:xfrm>
            <a:off x="3657600" y="930275"/>
            <a:ext cx="5486400" cy="5195888"/>
          </a:xfrm>
        </p:spPr>
        <p:txBody>
          <a:bodyPr/>
          <a:lstStyle/>
          <a:p>
            <a:r>
              <a:rPr lang="en-US" dirty="0" smtClean="0"/>
              <a:t>Drag picture to placeholder or click icon to add</a:t>
            </a:r>
            <a:endParaRPr lang="en-US" dirty="0"/>
          </a:p>
        </p:txBody>
      </p:sp>
    </p:spTree>
    <p:extLst>
      <p:ext uri="{BB962C8B-B14F-4D97-AF65-F5344CB8AC3E}">
        <p14:creationId xmlns:p14="http://schemas.microsoft.com/office/powerpoint/2010/main" val="421024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400" b="1">
                <a:latin typeface="Arial" pitchFamily="34" charset="0"/>
                <a:cs typeface="Arial" pitchFamily="34" charset="0"/>
              </a:defRPr>
            </a:lvl1pPr>
          </a:lstStyle>
          <a:p>
            <a:pPr>
              <a:defRPr/>
            </a:pPr>
            <a:r>
              <a:rPr lang="en-US">
                <a:solidFill>
                  <a:prstClr val="black"/>
                </a:solidFill>
              </a:rPr>
              <a:t>-</a:t>
            </a:r>
            <a:fld id="{0DAB3873-32F8-46B0-A2D1-965966C496FE}"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8DC25FFE-8488-4EA4-A4DD-434DF969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3126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5A10ADBE-2A34-47AC-915F-5DA0B5A43DFA}"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769B2373-D016-48B0-B7CD-207A987FB3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2150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0E3B5BBC-BF70-4EBC-BE04-60AF427ABFCE}"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9018B090-864F-4191-8CE1-A6944C2E63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0492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solidFill>
              </a:rPr>
              <a:t>-</a:t>
            </a:r>
            <a:fld id="{832C8A67-BD54-4639-B066-532AD3448331}" type="slidenum">
              <a:rPr lang="en-US">
                <a:solidFill>
                  <a:prstClr val="black"/>
                </a:solidFill>
              </a:rPr>
              <a:pPr>
                <a:defRPr/>
              </a:pPr>
              <a:t>‹#›</a:t>
            </a:fld>
            <a:r>
              <a:rPr lang="en-US">
                <a:solidFill>
                  <a:prstClr val="black"/>
                </a:solidFill>
              </a:rPr>
              <a:t>-</a:t>
            </a:r>
          </a:p>
        </p:txBody>
      </p:sp>
      <p:sp>
        <p:nvSpPr>
          <p:cNvPr id="9" name="Slide Number Placeholder 5"/>
          <p:cNvSpPr>
            <a:spLocks noGrp="1"/>
          </p:cNvSpPr>
          <p:nvPr>
            <p:ph type="sldNum" sz="quarter" idx="12"/>
          </p:nvPr>
        </p:nvSpPr>
        <p:spPr/>
        <p:txBody>
          <a:bodyPr/>
          <a:lstStyle>
            <a:lvl1pPr>
              <a:defRPr/>
            </a:lvl1pPr>
          </a:lstStyle>
          <a:p>
            <a:pPr>
              <a:defRPr/>
            </a:pPr>
            <a:fld id="{9AF75345-044B-4F4D-A09E-FD4EBCE011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0766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solidFill>
              </a:rPr>
              <a:t>-</a:t>
            </a:r>
            <a:fld id="{286B01B3-90BF-42A4-845F-69DA811BAA29}" type="slidenum">
              <a:rPr lang="en-US">
                <a:solidFill>
                  <a:prstClr val="black"/>
                </a:solidFill>
              </a:rPr>
              <a:pPr>
                <a:defRPr/>
              </a:pPr>
              <a:t>‹#›</a:t>
            </a:fld>
            <a:r>
              <a:rPr lang="en-US">
                <a:solidFill>
                  <a:prstClr val="black"/>
                </a:solidFill>
              </a:rPr>
              <a:t>-</a:t>
            </a:r>
          </a:p>
        </p:txBody>
      </p:sp>
      <p:sp>
        <p:nvSpPr>
          <p:cNvPr id="5" name="Slide Number Placeholder 5"/>
          <p:cNvSpPr>
            <a:spLocks noGrp="1"/>
          </p:cNvSpPr>
          <p:nvPr>
            <p:ph type="sldNum" sz="quarter" idx="12"/>
          </p:nvPr>
        </p:nvSpPr>
        <p:spPr/>
        <p:txBody>
          <a:bodyPr/>
          <a:lstStyle>
            <a:lvl1pPr>
              <a:defRPr/>
            </a:lvl1pPr>
          </a:lstStyle>
          <a:p>
            <a:pPr>
              <a:defRPr/>
            </a:pPr>
            <a:fld id="{00A89C7B-C9D1-4073-A098-17818AA217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2951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solidFill>
              </a:rPr>
              <a:t>-</a:t>
            </a:r>
            <a:fld id="{F798CCA2-195C-474F-8CDB-D14DF6430A76}" type="slidenum">
              <a:rPr lang="en-US">
                <a:solidFill>
                  <a:prstClr val="black"/>
                </a:solidFill>
              </a:rPr>
              <a:pPr>
                <a:defRPr/>
              </a:pPr>
              <a:t>‹#›</a:t>
            </a:fld>
            <a:r>
              <a:rPr lang="en-US">
                <a:solidFill>
                  <a:prstClr val="black"/>
                </a:solidFill>
              </a:rPr>
              <a:t>-</a:t>
            </a:r>
          </a:p>
        </p:txBody>
      </p:sp>
      <p:sp>
        <p:nvSpPr>
          <p:cNvPr id="4" name="Slide Number Placeholder 5"/>
          <p:cNvSpPr>
            <a:spLocks noGrp="1"/>
          </p:cNvSpPr>
          <p:nvPr>
            <p:ph type="sldNum" sz="quarter" idx="12"/>
          </p:nvPr>
        </p:nvSpPr>
        <p:spPr/>
        <p:txBody>
          <a:bodyPr/>
          <a:lstStyle>
            <a:lvl1pPr>
              <a:defRPr/>
            </a:lvl1pPr>
          </a:lstStyle>
          <a:p>
            <a:pPr>
              <a:defRPr/>
            </a:pPr>
            <a:fld id="{15AC7995-0D1D-4A86-B983-573CF42E1E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26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F90B2C3A-DA7E-4B7C-B383-9C51EEA84E7A}"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B2A4C8A7-5B25-4CF0-9F8D-0BC7D00338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94984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503F7461-697D-4ECA-A89B-77E972391814}"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5F61EA80-8FF2-4802-8436-A3E98DFE3F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4048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34181CC1-81CB-4C78-B596-C4A873E13107}"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33C7973B-81F5-4E05-ACD0-8403E47054C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0983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9C6123B8-4E5B-47D2-BF15-F24319806136}"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64195AFB-2EBA-460B-B759-18065A809B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07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Tree>
    <p:extLst>
      <p:ext uri="{BB962C8B-B14F-4D97-AF65-F5344CB8AC3E}">
        <p14:creationId xmlns:p14="http://schemas.microsoft.com/office/powerpoint/2010/main" val="128999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941" y="477671"/>
            <a:ext cx="8228559" cy="893929"/>
          </a:xfrm>
          <a:prstGeom prst="rect">
            <a:avLst/>
          </a:prstGeom>
        </p:spPr>
        <p:txBody>
          <a:bodyPr lIns="0" tIns="0" rIns="0" bIns="0"/>
          <a:lstStyle>
            <a:lvl1pPr algn="l">
              <a:spcBef>
                <a:spcPts val="0"/>
              </a:spcBef>
              <a:defRPr sz="2400" baseline="0">
                <a:solidFill>
                  <a:schemeClr val="tx1"/>
                </a:solidFill>
                <a:latin typeface="Arial" pitchFamily="34" charset="0"/>
                <a:cs typeface="Arial" pitchFamily="34" charset="0"/>
              </a:defRPr>
            </a:lvl1pPr>
          </a:lstStyle>
          <a:p>
            <a:r>
              <a:rPr lang="en-US" dirty="0" smtClean="0"/>
              <a:t>Title/slide header </a:t>
            </a:r>
            <a:endParaRPr lang="en-US" dirty="0"/>
          </a:p>
        </p:txBody>
      </p:sp>
    </p:spTree>
    <p:extLst>
      <p:ext uri="{BB962C8B-B14F-4D97-AF65-F5344CB8AC3E}">
        <p14:creationId xmlns:p14="http://schemas.microsoft.com/office/powerpoint/2010/main" val="381636215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and bulle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941" y="477672"/>
            <a:ext cx="8228559" cy="719758"/>
          </a:xfrm>
          <a:prstGeom prst="rect">
            <a:avLst/>
          </a:prstGeom>
        </p:spPr>
        <p:txBody>
          <a:bodyPr lIns="0" tIns="0" rIns="0" bIns="0"/>
          <a:lstStyle>
            <a:lvl1pPr algn="l">
              <a:spcBef>
                <a:spcPts val="0"/>
              </a:spcBef>
              <a:defRPr sz="2400" baseline="0">
                <a:solidFill>
                  <a:schemeClr val="tx1"/>
                </a:solidFill>
                <a:latin typeface="Arial" pitchFamily="34" charset="0"/>
                <a:cs typeface="Arial" pitchFamily="34" charset="0"/>
              </a:defRPr>
            </a:lvl1pPr>
          </a:lstStyle>
          <a:p>
            <a:r>
              <a:rPr lang="en-US" dirty="0" smtClean="0"/>
              <a:t>Title/slide header </a:t>
            </a:r>
            <a:endParaRPr lang="en-US" dirty="0"/>
          </a:p>
        </p:txBody>
      </p:sp>
      <p:pic>
        <p:nvPicPr>
          <p:cNvPr id="10" name="Picture 10" descr="AECOM_magenta-blue_spectrum"/>
          <p:cNvPicPr>
            <a:picLocks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9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quarter" idx="10"/>
          </p:nvPr>
        </p:nvSpPr>
        <p:spPr>
          <a:xfrm>
            <a:off x="479425" y="1280206"/>
            <a:ext cx="8220075" cy="4011612"/>
          </a:xfrm>
          <a:prstGeom prst="rect">
            <a:avLst/>
          </a:prstGeom>
        </p:spPr>
        <p:txBody>
          <a:bodyPr/>
          <a:lstStyle>
            <a:lvl1pPr>
              <a:buClr>
                <a:schemeClr val="accent4"/>
              </a:buClr>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8597969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83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aragraph Slide">
    <p:spTree>
      <p:nvGrpSpPr>
        <p:cNvPr id="1" name=""/>
        <p:cNvGrpSpPr/>
        <p:nvPr/>
      </p:nvGrpSpPr>
      <p:grpSpPr>
        <a:xfrm>
          <a:off x="0" y="0"/>
          <a:ext cx="0" cy="0"/>
          <a:chOff x="0" y="0"/>
          <a:chExt cx="0" cy="0"/>
        </a:xfrm>
      </p:grpSpPr>
      <p:sp>
        <p:nvSpPr>
          <p:cNvPr id="2" name="Title 1"/>
          <p:cNvSpPr>
            <a:spLocks noGrp="1"/>
          </p:cNvSpPr>
          <p:nvPr>
            <p:ph type="title"/>
          </p:nvPr>
        </p:nvSpPr>
        <p:spPr>
          <a:xfrm>
            <a:off x="1452563" y="957110"/>
            <a:ext cx="6329363" cy="893105"/>
          </a:xfrm>
        </p:spPr>
        <p:txBody>
          <a:bodyPr/>
          <a:lstStyle/>
          <a:p>
            <a:r>
              <a:rPr lang="en-US" smtClean="0"/>
              <a:t>Click to edit Master title style</a:t>
            </a:r>
            <a:endParaRPr dirty="0"/>
          </a:p>
        </p:txBody>
      </p:sp>
      <p:sp>
        <p:nvSpPr>
          <p:cNvPr id="3" name="Content Placeholder 2"/>
          <p:cNvSpPr>
            <a:spLocks noGrp="1"/>
          </p:cNvSpPr>
          <p:nvPr>
            <p:ph idx="1"/>
          </p:nvPr>
        </p:nvSpPr>
        <p:spPr>
          <a:xfrm>
            <a:off x="1452882" y="2011527"/>
            <a:ext cx="6308724" cy="4267036"/>
          </a:xfrm>
        </p:spPr>
        <p:txBody>
          <a:bodyPr/>
          <a:lstStyle>
            <a:lvl1pPr marL="0" indent="0">
              <a:spcBef>
                <a:spcPts val="0"/>
              </a:spcBef>
              <a:spcAft>
                <a:spcPts val="800"/>
              </a:spcAft>
              <a:buClr>
                <a:schemeClr val="accent4"/>
              </a:buClr>
              <a:buSzPct val="125000"/>
              <a:buFont typeface="Arial"/>
              <a:buNone/>
              <a:defRPr>
                <a:solidFill>
                  <a:schemeClr val="accent3"/>
                </a:solidFill>
              </a:defRPr>
            </a:lvl1pPr>
            <a:lvl2pPr marL="320040" indent="-137160">
              <a:buClr>
                <a:schemeClr val="accent3"/>
              </a:buClr>
              <a:buSzPct val="120000"/>
              <a:buFont typeface="Arial"/>
              <a:buChar char="•"/>
              <a:defRPr sz="1800">
                <a:solidFill>
                  <a:srgbClr val="00AF41"/>
                </a:solidFill>
              </a:defRPr>
            </a:lvl2pPr>
            <a:lvl3pPr marL="502920" indent="-137160">
              <a:buSzPct val="75000"/>
              <a:buFont typeface="Lucida Grande"/>
              <a:buChar char="–"/>
              <a:defRPr sz="1400">
                <a:solidFill>
                  <a:srgbClr val="00AF41"/>
                </a:solidFill>
              </a:defRPr>
            </a:lvl3pPr>
            <a:lvl4pPr marL="914400" indent="-228600">
              <a:buFont typeface="Wingdings" charset="2"/>
              <a:buChar char="−"/>
              <a:defRPr sz="1400"/>
            </a:lvl4pPr>
            <a:lvl5pPr marL="1143000" indent="-228600">
              <a:buFont typeface="Wingdings" charset="2"/>
              <a:buChar cha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5"/>
          <p:cNvSpPr>
            <a:spLocks noGrp="1"/>
          </p:cNvSpPr>
          <p:nvPr>
            <p:ph type="sldNum" sz="quarter" idx="4"/>
          </p:nvPr>
        </p:nvSpPr>
        <p:spPr>
          <a:xfrm>
            <a:off x="8138160" y="6383021"/>
            <a:ext cx="548640" cy="336550"/>
          </a:xfrm>
          <a:prstGeom prst="rect">
            <a:avLst/>
          </a:prstGeom>
        </p:spPr>
        <p:txBody>
          <a:bodyPr vert="horz" lIns="0" tIns="45720" rIns="0" bIns="0" rtlCol="0" anchor="ctr"/>
          <a:lstStyle>
            <a:lvl1pPr algn="r">
              <a:defRPr sz="1000">
                <a:solidFill>
                  <a:schemeClr val="accent2"/>
                </a:solidFill>
              </a:defRPr>
            </a:lvl1pPr>
          </a:lstStyle>
          <a:p>
            <a:fld id="{3487ED92-6C62-A24E-BBBE-946C0197F646}" type="slidenum">
              <a:rPr lang="en-US" smtClean="0">
                <a:solidFill>
                  <a:srgbClr val="00B1E1"/>
                </a:solidFill>
              </a:rPr>
              <a:pPr/>
              <a:t>‹#›</a:t>
            </a:fld>
            <a:endParaRPr lang="en-US" dirty="0">
              <a:solidFill>
                <a:srgbClr val="00B1E1"/>
              </a:solidFill>
            </a:endParaRPr>
          </a:p>
        </p:txBody>
      </p:sp>
    </p:spTree>
    <p:extLst>
      <p:ext uri="{BB962C8B-B14F-4D97-AF65-F5344CB8AC3E}">
        <p14:creationId xmlns:p14="http://schemas.microsoft.com/office/powerpoint/2010/main" val="150220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52880" y="2113281"/>
            <a:ext cx="3044508" cy="680720"/>
          </a:xfrm>
        </p:spPr>
        <p:txBody>
          <a:bodyPr anchor="b">
            <a:normAutofit/>
          </a:bodyPr>
          <a:lstStyle>
            <a:lvl1pPr marL="0" indent="0">
              <a:buNone/>
              <a:defRPr sz="18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52880" y="2885439"/>
            <a:ext cx="3044508" cy="3037841"/>
          </a:xfrm>
        </p:spPr>
        <p:txBody>
          <a:bodyPr>
            <a:normAutofit/>
          </a:bodyPr>
          <a:lstStyle>
            <a:lvl1pPr>
              <a:spcAft>
                <a:spcPts val="800"/>
              </a:spcAft>
              <a:defRPr sz="1600">
                <a:solidFill>
                  <a:schemeClr val="accent3"/>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5" name="Text Placeholder 4"/>
          <p:cNvSpPr>
            <a:spLocks noGrp="1"/>
          </p:cNvSpPr>
          <p:nvPr>
            <p:ph type="body" sz="quarter" idx="3"/>
          </p:nvPr>
        </p:nvSpPr>
        <p:spPr>
          <a:xfrm>
            <a:off x="4848225" y="2113280"/>
            <a:ext cx="3137535" cy="680719"/>
          </a:xfrm>
        </p:spPr>
        <p:txBody>
          <a:bodyPr anchor="b">
            <a:normAutofit/>
          </a:bodyPr>
          <a:lstStyle>
            <a:lvl1pPr marL="0" indent="0">
              <a:buNone/>
              <a:defRPr sz="1800" b="0" i="0">
                <a:solidFill>
                  <a:srgbClr val="00AF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48225" y="2885439"/>
            <a:ext cx="3137535" cy="3037841"/>
          </a:xfrm>
        </p:spPr>
        <p:txBody>
          <a:bodyPr>
            <a:normAutofit/>
          </a:bodyPr>
          <a:lstStyle>
            <a:lvl1pPr>
              <a:spcAft>
                <a:spcPts val="800"/>
              </a:spcAft>
              <a:defRPr sz="1600">
                <a:solidFill>
                  <a:srgbClr val="00AF4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9" name="Slide Number Placeholder 8"/>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Tree>
    <p:extLst>
      <p:ext uri="{BB962C8B-B14F-4D97-AF65-F5344CB8AC3E}">
        <p14:creationId xmlns:p14="http://schemas.microsoft.com/office/powerpoint/2010/main" val="8892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Graphic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54075"/>
            <a:ext cx="3008313" cy="1162050"/>
          </a:xfrm>
        </p:spPr>
        <p:txBody>
          <a:bodyPr anchor="b"/>
          <a:lstStyle>
            <a:lvl1pPr algn="l">
              <a:defRPr sz="2000" b="0">
                <a:solidFill>
                  <a:schemeClr val="accent3"/>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0" y="2153920"/>
            <a:ext cx="3008313" cy="3972243"/>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
        <p:nvSpPr>
          <p:cNvPr id="9" name="Picture Placeholder 8"/>
          <p:cNvSpPr>
            <a:spLocks noGrp="1"/>
          </p:cNvSpPr>
          <p:nvPr>
            <p:ph type="pic" sz="quarter" idx="13"/>
          </p:nvPr>
        </p:nvSpPr>
        <p:spPr>
          <a:xfrm>
            <a:off x="3657600" y="930275"/>
            <a:ext cx="5486400" cy="5195888"/>
          </a:xfrm>
        </p:spPr>
        <p:txBody>
          <a:bodyPr/>
          <a:lstStyle/>
          <a:p>
            <a:r>
              <a:rPr lang="en-US" dirty="0" smtClean="0"/>
              <a:t>Drag picture to placeholder or click icon to add</a:t>
            </a:r>
            <a:endParaRPr lang="en-US" dirty="0"/>
          </a:p>
        </p:txBody>
      </p:sp>
    </p:spTree>
    <p:extLst>
      <p:ext uri="{BB962C8B-B14F-4D97-AF65-F5344CB8AC3E}">
        <p14:creationId xmlns:p14="http://schemas.microsoft.com/office/powerpoint/2010/main" val="221389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Tree>
    <p:extLst>
      <p:ext uri="{BB962C8B-B14F-4D97-AF65-F5344CB8AC3E}">
        <p14:creationId xmlns:p14="http://schemas.microsoft.com/office/powerpoint/2010/main" val="243884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Tree>
    <p:extLst>
      <p:ext uri="{BB962C8B-B14F-4D97-AF65-F5344CB8AC3E}">
        <p14:creationId xmlns:p14="http://schemas.microsoft.com/office/powerpoint/2010/main" val="389105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Graphic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54075"/>
            <a:ext cx="3008313" cy="1162050"/>
          </a:xfrm>
        </p:spPr>
        <p:txBody>
          <a:bodyPr anchor="b"/>
          <a:lstStyle>
            <a:lvl1pPr algn="l">
              <a:defRPr sz="2000" b="0">
                <a:solidFill>
                  <a:schemeClr val="accent2"/>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0" y="2153920"/>
            <a:ext cx="3008313" cy="397224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
        <p:nvSpPr>
          <p:cNvPr id="9" name="Picture Placeholder 8"/>
          <p:cNvSpPr>
            <a:spLocks noGrp="1"/>
          </p:cNvSpPr>
          <p:nvPr>
            <p:ph type="pic" sz="quarter" idx="13"/>
          </p:nvPr>
        </p:nvSpPr>
        <p:spPr>
          <a:xfrm>
            <a:off x="3657600" y="854075"/>
            <a:ext cx="5486400" cy="5272088"/>
          </a:xfrm>
        </p:spPr>
        <p:txBody>
          <a:bodyPr/>
          <a:lstStyle/>
          <a:p>
            <a:endParaRPr lang="en-US"/>
          </a:p>
        </p:txBody>
      </p:sp>
    </p:spTree>
    <p:extLst>
      <p:ext uri="{BB962C8B-B14F-4D97-AF65-F5344CB8AC3E}">
        <p14:creationId xmlns:p14="http://schemas.microsoft.com/office/powerpoint/2010/main" val="106360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800" y="1371600"/>
            <a:ext cx="7772400" cy="4800600"/>
          </a:xfrm>
          <a:prstGeom prst="rect">
            <a:avLst/>
          </a:prstGeom>
        </p:spPr>
        <p:txBody>
          <a:bodyPr/>
          <a:lstStyle>
            <a:lvl1pPr>
              <a:buClr>
                <a:schemeClr val="accent1">
                  <a:lumMod val="75000"/>
                </a:schemeClr>
              </a:buClr>
              <a:defRPr sz="2800">
                <a:solidFill>
                  <a:schemeClr val="accent1"/>
                </a:solidFill>
                <a:latin typeface="Univers Extended"/>
              </a:defRPr>
            </a:lvl1pPr>
            <a:lvl2pPr marL="466344" indent="-192024">
              <a:buClr>
                <a:schemeClr val="accent1">
                  <a:lumMod val="75000"/>
                </a:schemeClr>
              </a:buClr>
              <a:buFont typeface="Courier New" panose="02070309020205020404" pitchFamily="49" charset="0"/>
              <a:buChar char="o"/>
              <a:defRPr sz="2400">
                <a:solidFill>
                  <a:schemeClr val="accent2"/>
                </a:solidFill>
                <a:latin typeface="Univers Extended"/>
              </a:defRPr>
            </a:lvl2pPr>
            <a:lvl3pPr>
              <a:defRPr sz="2000">
                <a:solidFill>
                  <a:schemeClr val="accent1"/>
                </a:solidFill>
                <a:latin typeface="Univers Extended"/>
              </a:defRPr>
            </a:lvl3pPr>
            <a:lvl4pPr>
              <a:defRPr sz="1800">
                <a:solidFill>
                  <a:schemeClr val="accent1"/>
                </a:solidFill>
                <a:latin typeface="Univers Extended"/>
              </a:defRPr>
            </a:lvl4pPr>
            <a:lvl5pPr>
              <a:defRPr sz="1800">
                <a:solidFill>
                  <a:schemeClr val="accent1"/>
                </a:solidFill>
                <a:latin typeface="Univers Extended"/>
              </a:defRPr>
            </a:lvl5pPr>
          </a:lstStyle>
          <a:p>
            <a:pPr lvl="0"/>
            <a:r>
              <a:rPr lang="en-US" dirty="0" smtClean="0"/>
              <a:t> 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6"/>
          <p:cNvSpPr>
            <a:spLocks noGrp="1" noChangeArrowheads="1"/>
          </p:cNvSpPr>
          <p:nvPr userDrawn="1">
            <p:ph type="ctrTitle" hasCustomPrompt="1"/>
          </p:nvPr>
        </p:nvSpPr>
        <p:spPr>
          <a:xfrm>
            <a:off x="685800" y="533400"/>
            <a:ext cx="7772400" cy="457200"/>
          </a:xfrm>
          <a:prstGeom prst="rect">
            <a:avLst/>
          </a:prstGeom>
        </p:spPr>
        <p:txBody>
          <a:bodyPr/>
          <a:lstStyle>
            <a:lvl1pPr>
              <a:defRPr baseline="0">
                <a:solidFill>
                  <a:schemeClr val="accent1">
                    <a:lumMod val="75000"/>
                  </a:schemeClr>
                </a:solidFill>
              </a:defRPr>
            </a:lvl1pPr>
          </a:lstStyle>
          <a:p>
            <a:pPr algn="r" eaLnBrk="1" hangingPunct="1"/>
            <a:r>
              <a:rPr lang="en-US" sz="2400" dirty="0" smtClean="0">
                <a:solidFill>
                  <a:srgbClr val="0073B9"/>
                </a:solidFill>
                <a:latin typeface="Univers BoldExt"/>
              </a:rPr>
              <a:t>Click to edit Title</a:t>
            </a:r>
            <a:endParaRPr lang="en-US" sz="2200" dirty="0" smtClean="0">
              <a:solidFill>
                <a:srgbClr val="0073B9"/>
              </a:solidFill>
              <a:latin typeface="Univers BoldExt"/>
            </a:endParaRPr>
          </a:p>
        </p:txBody>
      </p:sp>
      <p:sp>
        <p:nvSpPr>
          <p:cNvPr id="8" name="Rectangle 6"/>
          <p:cNvSpPr>
            <a:spLocks noGrp="1" noChangeArrowheads="1"/>
          </p:cNvSpPr>
          <p:nvPr>
            <p:ph type="sldNum" sz="quarter" idx="4"/>
          </p:nvPr>
        </p:nvSpPr>
        <p:spPr>
          <a:xfrm>
            <a:off x="8055428" y="6400800"/>
            <a:ext cx="609600" cy="304800"/>
          </a:xfrm>
          <a:prstGeom prst="rect">
            <a:avLst/>
          </a:prstGeom>
          <a:ln/>
        </p:spPr>
        <p:txBody>
          <a:bodyPr/>
          <a:lstStyle>
            <a:lvl1pPr algn="ctr">
              <a:defRPr sz="1200">
                <a:solidFill>
                  <a:schemeClr val="accent2"/>
                </a:solidFill>
              </a:defRPr>
            </a:lvl1pPr>
          </a:lstStyle>
          <a:p>
            <a:pPr>
              <a:defRPr/>
            </a:pPr>
            <a:fld id="{A6587F6A-AF05-439A-A8B2-FEE0A5D1470C}" type="slidenum">
              <a:rPr lang="en-US" smtClean="0">
                <a:solidFill>
                  <a:srgbClr val="00B1E1"/>
                </a:solidFill>
              </a:rPr>
              <a:pPr>
                <a:defRPr/>
              </a:pPr>
              <a:t>‹#›</a:t>
            </a:fld>
            <a:endParaRPr lang="en-US" dirty="0">
              <a:solidFill>
                <a:srgbClr val="00B1E1"/>
              </a:solidFill>
            </a:endParaRPr>
          </a:p>
        </p:txBody>
      </p:sp>
    </p:spTree>
    <p:extLst>
      <p:ext uri="{BB962C8B-B14F-4D97-AF65-F5344CB8AC3E}">
        <p14:creationId xmlns:p14="http://schemas.microsoft.com/office/powerpoint/2010/main" val="65600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Tree>
    <p:extLst>
      <p:ext uri="{BB962C8B-B14F-4D97-AF65-F5344CB8AC3E}">
        <p14:creationId xmlns:p14="http://schemas.microsoft.com/office/powerpoint/2010/main" val="57381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37338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txBox="1">
            <a:spLocks noChangeArrowheads="1"/>
          </p:cNvSpPr>
          <p:nvPr userDrawn="1"/>
        </p:nvSpPr>
        <p:spPr>
          <a:xfrm>
            <a:off x="8077200" y="64008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solidFill>
                  <a:srgbClr val="00B1E1"/>
                </a:solidFill>
              </a:rPr>
              <a:pPr>
                <a:defRPr/>
              </a:pPr>
              <a:t>‹#›</a:t>
            </a:fld>
            <a:endParaRPr lang="en-US" dirty="0">
              <a:solidFill>
                <a:srgbClr val="00B1E1"/>
              </a:solidFill>
            </a:endParaRPr>
          </a:p>
        </p:txBody>
      </p:sp>
    </p:spTree>
    <p:extLst>
      <p:ext uri="{BB962C8B-B14F-4D97-AF65-F5344CB8AC3E}">
        <p14:creationId xmlns:p14="http://schemas.microsoft.com/office/powerpoint/2010/main" val="532376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457200" fontAlgn="auto">
              <a:spcBef>
                <a:spcPts val="0"/>
              </a:spcBef>
              <a:spcAft>
                <a:spcPts val="0"/>
              </a:spcAft>
            </a:pPr>
            <a:fld id="{B7871AFF-7057-473B-93F7-8C404A930F1D}" type="datetimeFigureOut">
              <a:rPr lang="en-US" sz="1800" smtClean="0">
                <a:solidFill>
                  <a:srgbClr val="000000"/>
                </a:solidFill>
                <a:latin typeface="Calibri"/>
                <a:cs typeface="+mn-cs"/>
              </a:rPr>
              <a:pPr defTabSz="457200" fontAlgn="auto">
                <a:spcBef>
                  <a:spcPts val="0"/>
                </a:spcBef>
                <a:spcAft>
                  <a:spcPts val="0"/>
                </a:spcAft>
              </a:pPr>
              <a:t>12/17/2018</a:t>
            </a:fld>
            <a:endParaRPr lang="en-US" sz="1800">
              <a:solidFill>
                <a:srgbClr val="000000"/>
              </a:solidFill>
              <a:latin typeface="Calibri"/>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457200" fontAlgn="auto">
              <a:spcBef>
                <a:spcPts val="0"/>
              </a:spcBef>
              <a:spcAft>
                <a:spcPts val="0"/>
              </a:spcAft>
            </a:pPr>
            <a:endParaRPr lang="en-US" sz="1800">
              <a:solidFill>
                <a:srgbClr val="000000"/>
              </a:solidFill>
              <a:latin typeface="Calibri"/>
              <a:cs typeface="+mn-cs"/>
            </a:endParaRPr>
          </a:p>
        </p:txBody>
      </p:sp>
      <p:sp>
        <p:nvSpPr>
          <p:cNvPr id="6" name="Slide Number Placeholder 5"/>
          <p:cNvSpPr>
            <a:spLocks noGrp="1"/>
          </p:cNvSpPr>
          <p:nvPr>
            <p:ph type="sldNum" sz="quarter" idx="12"/>
          </p:nvPr>
        </p:nvSpPr>
        <p:spPr/>
        <p:txBody>
          <a:bodyPr/>
          <a:lstStyle>
            <a:lvl1pPr algn="ctr">
              <a:defRPr/>
            </a:lvl1pPr>
          </a:lstStyle>
          <a:p>
            <a:fld id="{F7EF1A1B-0713-45C4-B1E9-3F8E53F24BF3}" type="slidenum">
              <a:rPr lang="en-US" smtClean="0">
                <a:solidFill>
                  <a:srgbClr val="00B1E1"/>
                </a:solidFill>
              </a:rPr>
              <a:pPr/>
              <a:t>‹#›</a:t>
            </a:fld>
            <a:endParaRPr lang="en-US">
              <a:solidFill>
                <a:srgbClr val="00B1E1"/>
              </a:solidFill>
            </a:endParaRPr>
          </a:p>
        </p:txBody>
      </p:sp>
    </p:spTree>
    <p:extLst>
      <p:ext uri="{BB962C8B-B14F-4D97-AF65-F5344CB8AC3E}">
        <p14:creationId xmlns:p14="http://schemas.microsoft.com/office/powerpoint/2010/main" val="1186481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4" y="541964"/>
            <a:ext cx="7754189" cy="533400"/>
          </a:xfrm>
          <a:prstGeom prst="rect">
            <a:avLst/>
          </a:prstGeom>
        </p:spPr>
        <p:txBody>
          <a:bodyPr/>
          <a:lstStyle>
            <a:lvl1pPr algn="l">
              <a:defRPr sz="2800" baseline="0">
                <a:solidFill>
                  <a:srgbClr val="395173"/>
                </a:solidFill>
              </a:defRPr>
            </a:lvl1pPr>
          </a:lstStyle>
          <a:p>
            <a:r>
              <a:rPr lang="en-US" dirty="0"/>
              <a:t>Concise Title</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8" name="Text Placeholder 7"/>
          <p:cNvSpPr>
            <a:spLocks noGrp="1"/>
          </p:cNvSpPr>
          <p:nvPr>
            <p:ph type="body" sz="quarter" idx="10"/>
          </p:nvPr>
        </p:nvSpPr>
        <p:spPr>
          <a:xfrm>
            <a:off x="685800" y="1612117"/>
            <a:ext cx="7772400" cy="437515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5"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602999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only +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4" y="541964"/>
            <a:ext cx="7754189" cy="533400"/>
          </a:xfrm>
          <a:prstGeom prst="rect">
            <a:avLst/>
          </a:prstGeom>
        </p:spPr>
        <p:txBody>
          <a:bodyPr/>
          <a:lstStyle>
            <a:lvl1pPr algn="l">
              <a:defRPr sz="2800" baseline="0">
                <a:solidFill>
                  <a:srgbClr val="395173"/>
                </a:solidFill>
              </a:defRPr>
            </a:lvl1pPr>
          </a:lstStyle>
          <a:p>
            <a:r>
              <a:rPr lang="en-US" dirty="0"/>
              <a:t>Concise Title</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8" name="Text Placeholder 7"/>
          <p:cNvSpPr>
            <a:spLocks noGrp="1"/>
          </p:cNvSpPr>
          <p:nvPr>
            <p:ph type="body" sz="quarter" idx="10"/>
          </p:nvPr>
        </p:nvSpPr>
        <p:spPr>
          <a:xfrm>
            <a:off x="685800" y="1794325"/>
            <a:ext cx="7772400" cy="3946358"/>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9" name="Text Placeholder 8"/>
          <p:cNvSpPr>
            <a:spLocks noGrp="1"/>
          </p:cNvSpPr>
          <p:nvPr>
            <p:ph type="body" sz="quarter" idx="11" hasCustomPrompt="1"/>
          </p:nvPr>
        </p:nvSpPr>
        <p:spPr>
          <a:xfrm>
            <a:off x="696074" y="1101178"/>
            <a:ext cx="5780926" cy="346466"/>
          </a:xfrm>
        </p:spPr>
        <p:txBody>
          <a:bodyPr>
            <a:noAutofit/>
          </a:bodyPr>
          <a:lstStyle>
            <a:lvl1pPr marL="0" indent="0">
              <a:lnSpc>
                <a:spcPts val="2000"/>
              </a:lnSpc>
              <a:spcBef>
                <a:spcPts val="0"/>
              </a:spcBef>
              <a:buNone/>
              <a:defRPr sz="1500" b="1">
                <a:solidFill>
                  <a:schemeClr val="accent6"/>
                </a:solidFill>
                <a:latin typeface="+mj-lt"/>
              </a:defRPr>
            </a:lvl1pPr>
          </a:lstStyle>
          <a:p>
            <a:pPr lvl="0"/>
            <a:r>
              <a:rPr lang="en-US" dirty="0"/>
              <a:t>If you need a subhead, put it here</a:t>
            </a:r>
          </a:p>
        </p:txBody>
      </p:sp>
      <p:sp>
        <p:nvSpPr>
          <p:cNvPr id="6"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95801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ullout + graphic">
    <p:spTree>
      <p:nvGrpSpPr>
        <p:cNvPr id="1" name=""/>
        <p:cNvGrpSpPr/>
        <p:nvPr/>
      </p:nvGrpSpPr>
      <p:grpSpPr>
        <a:xfrm>
          <a:off x="0" y="0"/>
          <a:ext cx="0" cy="0"/>
          <a:chOff x="0" y="0"/>
          <a:chExt cx="0" cy="0"/>
        </a:xfrm>
      </p:grpSpPr>
      <p:sp>
        <p:nvSpPr>
          <p:cNvPr id="6" name="Rectangle 5"/>
          <p:cNvSpPr/>
          <p:nvPr userDrawn="1"/>
        </p:nvSpPr>
        <p:spPr>
          <a:xfrm>
            <a:off x="0" y="0"/>
            <a:ext cx="4452938" cy="6858000"/>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8" name="Text Placeholder 7"/>
          <p:cNvSpPr>
            <a:spLocks noGrp="1"/>
          </p:cNvSpPr>
          <p:nvPr>
            <p:ph type="body" sz="quarter" idx="10" hasCustomPrompt="1"/>
          </p:nvPr>
        </p:nvSpPr>
        <p:spPr>
          <a:xfrm>
            <a:off x="685801" y="1419726"/>
            <a:ext cx="3477126" cy="4752474"/>
          </a:xfrm>
          <a:prstGeom prst="rect">
            <a:avLst/>
          </a:prstGeom>
        </p:spPr>
        <p:txBody>
          <a:bodyPr tIns="0" rIns="0" anchor="ctr">
            <a:noAutofit/>
          </a:bodyPr>
          <a:lstStyle>
            <a:lvl1pPr marL="0" indent="0" algn="l">
              <a:lnSpc>
                <a:spcPts val="4000"/>
              </a:lnSpc>
              <a:spcBef>
                <a:spcPts val="0"/>
              </a:spcBef>
              <a:buNone/>
              <a:defRPr sz="3600" i="1"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mes New Roman" panose="02020603050405020304" pitchFamily="18" charset="0"/>
                <a:cs typeface="Times New Roman" panose="02020603050405020304" pitchFamily="18" charset="0"/>
              </a:defRPr>
            </a:lvl2pPr>
            <a:lvl3pPr marL="914400" indent="0">
              <a:buNone/>
              <a:defRPr>
                <a:solidFill>
                  <a:schemeClr val="bg1"/>
                </a:solidFill>
                <a:latin typeface="Times New Roman" panose="02020603050405020304" pitchFamily="18" charset="0"/>
                <a:cs typeface="Times New Roman" panose="02020603050405020304" pitchFamily="18" charset="0"/>
              </a:defRPr>
            </a:lvl3pPr>
            <a:lvl4pPr marL="1371600" indent="0">
              <a:buNone/>
              <a:defRPr>
                <a:solidFill>
                  <a:schemeClr val="bg1"/>
                </a:solidFill>
                <a:latin typeface="Times New Roman" panose="02020603050405020304" pitchFamily="18" charset="0"/>
                <a:cs typeface="Times New Roman" panose="02020603050405020304" pitchFamily="18" charset="0"/>
              </a:defRPr>
            </a:lvl4pPr>
            <a:lvl5pPr marL="1828800" indent="0">
              <a:buNone/>
              <a:defRPr>
                <a:solidFill>
                  <a:schemeClr val="bg1"/>
                </a:solidFill>
                <a:latin typeface="Times New Roman" panose="02020603050405020304" pitchFamily="18" charset="0"/>
                <a:cs typeface="Times New Roman" panose="02020603050405020304" pitchFamily="18" charset="0"/>
              </a:defRPr>
            </a:lvl5pPr>
          </a:lstStyle>
          <a:p>
            <a:pPr lvl="0"/>
            <a:r>
              <a:rPr lang="en-US" dirty="0"/>
              <a:t>Use this for creative text such as pull quotes, marketing statements, </a:t>
            </a:r>
            <a:r>
              <a:rPr lang="en-US" dirty="0" err="1"/>
              <a:t>etc</a:t>
            </a:r>
            <a:endParaRPr lang="en-US" dirty="0"/>
          </a:p>
        </p:txBody>
      </p:sp>
      <p:sp>
        <p:nvSpPr>
          <p:cNvPr id="3" name="Content Placeholder 2"/>
          <p:cNvSpPr>
            <a:spLocks noGrp="1"/>
          </p:cNvSpPr>
          <p:nvPr>
            <p:ph sz="quarter" idx="11" hasCustomPrompt="1"/>
          </p:nvPr>
        </p:nvSpPr>
        <p:spPr>
          <a:xfrm>
            <a:off x="4686300" y="533400"/>
            <a:ext cx="3784600" cy="5638800"/>
          </a:xfrm>
        </p:spPr>
        <p:txBody>
          <a:bodyPr/>
          <a:lstStyle>
            <a:lvl1pPr>
              <a:defRPr/>
            </a:lvl1pPr>
          </a:lstStyle>
          <a:p>
            <a:pPr lvl="0"/>
            <a:r>
              <a:rPr lang="en-US" dirty="0"/>
              <a:t>Insert image or graphic</a:t>
            </a:r>
          </a:p>
        </p:txBody>
      </p:sp>
      <p:sp>
        <p:nvSpPr>
          <p:cNvPr id="5" name="Text Placeholder 4"/>
          <p:cNvSpPr>
            <a:spLocks noGrp="1"/>
          </p:cNvSpPr>
          <p:nvPr>
            <p:ph type="body" sz="quarter" idx="12" hasCustomPrompt="1"/>
          </p:nvPr>
        </p:nvSpPr>
        <p:spPr>
          <a:xfrm>
            <a:off x="685801" y="531690"/>
            <a:ext cx="3771900" cy="533400"/>
          </a:xfrm>
        </p:spPr>
        <p:txBody>
          <a:bodyPr>
            <a:noAutofit/>
          </a:bodyPr>
          <a:lstStyle>
            <a:lvl1pPr marL="0" indent="0">
              <a:buNone/>
              <a:defRPr sz="2800" b="1" baseline="0">
                <a:solidFill>
                  <a:schemeClr val="bg1"/>
                </a:solidFill>
                <a:latin typeface="+mj-lt"/>
              </a:defRPr>
            </a:lvl1pPr>
          </a:lstStyle>
          <a:p>
            <a:pPr lvl="0"/>
            <a:r>
              <a:rPr lang="en-US" dirty="0"/>
              <a:t>Concise Title</a:t>
            </a:r>
          </a:p>
        </p:txBody>
      </p:sp>
      <p:sp>
        <p:nvSpPr>
          <p:cNvPr id="7"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tx1">
                    <a:tint val="75000"/>
                  </a:schemeClr>
                </a:solidFill>
                <a:latin typeface="+mj-lt"/>
              </a:defRPr>
            </a:lvl1pPr>
          </a:lstStyle>
          <a:p>
            <a:fld id="{AAAAF933-B985-4433-97C3-72934A437AC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58158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 pullout">
    <p:spTree>
      <p:nvGrpSpPr>
        <p:cNvPr id="1" name=""/>
        <p:cNvGrpSpPr/>
        <p:nvPr/>
      </p:nvGrpSpPr>
      <p:grpSpPr>
        <a:xfrm>
          <a:off x="0" y="0"/>
          <a:ext cx="0" cy="0"/>
          <a:chOff x="0" y="0"/>
          <a:chExt cx="0" cy="0"/>
        </a:xfrm>
      </p:grpSpPr>
      <p:sp>
        <p:nvSpPr>
          <p:cNvPr id="6" name="Rectangle 5"/>
          <p:cNvSpPr/>
          <p:nvPr userDrawn="1"/>
        </p:nvSpPr>
        <p:spPr>
          <a:xfrm>
            <a:off x="0" y="0"/>
            <a:ext cx="4452938" cy="6858000"/>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8" name="Text Placeholder 7"/>
          <p:cNvSpPr>
            <a:spLocks noGrp="1"/>
          </p:cNvSpPr>
          <p:nvPr>
            <p:ph type="body" sz="quarter" idx="10" hasCustomPrompt="1"/>
          </p:nvPr>
        </p:nvSpPr>
        <p:spPr>
          <a:xfrm>
            <a:off x="685801" y="533400"/>
            <a:ext cx="3557426" cy="5638799"/>
          </a:xfrm>
          <a:prstGeom prst="rect">
            <a:avLst/>
          </a:prstGeom>
        </p:spPr>
        <p:txBody>
          <a:bodyPr tIns="0" rIns="0" anchor="ctr">
            <a:noAutofit/>
          </a:bodyPr>
          <a:lstStyle>
            <a:lvl1pPr marL="0" indent="0" algn="l">
              <a:lnSpc>
                <a:spcPts val="4000"/>
              </a:lnSpc>
              <a:spcBef>
                <a:spcPts val="0"/>
              </a:spcBef>
              <a:buNone/>
              <a:defRPr sz="3600" i="1" baseline="0">
                <a:solidFill>
                  <a:schemeClr val="bg1"/>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mes New Roman" panose="02020603050405020304" pitchFamily="18" charset="0"/>
                <a:cs typeface="Times New Roman" panose="02020603050405020304" pitchFamily="18" charset="0"/>
              </a:defRPr>
            </a:lvl2pPr>
            <a:lvl3pPr marL="914400" indent="0">
              <a:buNone/>
              <a:defRPr>
                <a:solidFill>
                  <a:schemeClr val="bg1"/>
                </a:solidFill>
                <a:latin typeface="Times New Roman" panose="02020603050405020304" pitchFamily="18" charset="0"/>
                <a:cs typeface="Times New Roman" panose="02020603050405020304" pitchFamily="18" charset="0"/>
              </a:defRPr>
            </a:lvl3pPr>
            <a:lvl4pPr marL="1371600" indent="0">
              <a:buNone/>
              <a:defRPr>
                <a:solidFill>
                  <a:schemeClr val="bg1"/>
                </a:solidFill>
                <a:latin typeface="Times New Roman" panose="02020603050405020304" pitchFamily="18" charset="0"/>
                <a:cs typeface="Times New Roman" panose="02020603050405020304" pitchFamily="18" charset="0"/>
              </a:defRPr>
            </a:lvl4pPr>
            <a:lvl5pPr marL="1828800" indent="0">
              <a:buNone/>
              <a:defRPr>
                <a:solidFill>
                  <a:schemeClr val="bg1"/>
                </a:solidFill>
                <a:latin typeface="Times New Roman" panose="02020603050405020304" pitchFamily="18" charset="0"/>
                <a:cs typeface="Times New Roman" panose="02020603050405020304" pitchFamily="18" charset="0"/>
              </a:defRPr>
            </a:lvl5pPr>
          </a:lstStyle>
          <a:p>
            <a:pPr lvl="0"/>
            <a:r>
              <a:rPr lang="en-US" dirty="0"/>
              <a:t>Use this for creative text such as pull quotes, marketing statements, </a:t>
            </a:r>
            <a:r>
              <a:rPr lang="en-US" dirty="0" err="1"/>
              <a:t>etc</a:t>
            </a:r>
            <a:endParaRPr lang="en-US" dirty="0"/>
          </a:p>
        </p:txBody>
      </p:sp>
      <p:sp>
        <p:nvSpPr>
          <p:cNvPr id="9" name="Title Placeholder 5"/>
          <p:cNvSpPr>
            <a:spLocks noGrp="1"/>
          </p:cNvSpPr>
          <p:nvPr>
            <p:ph type="title" hasCustomPrompt="1"/>
          </p:nvPr>
        </p:nvSpPr>
        <p:spPr>
          <a:xfrm>
            <a:off x="4686300" y="531690"/>
            <a:ext cx="3783932" cy="533400"/>
          </a:xfrm>
          <a:prstGeom prst="rect">
            <a:avLst/>
          </a:prstGeom>
        </p:spPr>
        <p:txBody>
          <a:bodyPr vert="horz" lIns="91440" tIns="45720" rIns="91440" bIns="45720" rtlCol="0" anchor="ctr">
            <a:noAutofit/>
          </a:bodyPr>
          <a:lstStyle>
            <a:lvl1pPr>
              <a:defRPr b="1"/>
            </a:lvl1pPr>
          </a:lstStyle>
          <a:p>
            <a:r>
              <a:rPr lang="en-US" dirty="0"/>
              <a:t>Concise Title</a:t>
            </a:r>
          </a:p>
        </p:txBody>
      </p:sp>
      <p:sp>
        <p:nvSpPr>
          <p:cNvPr id="13" name="Text Placeholder 12"/>
          <p:cNvSpPr>
            <a:spLocks noGrp="1"/>
          </p:cNvSpPr>
          <p:nvPr>
            <p:ph type="body" sz="quarter" idx="11"/>
          </p:nvPr>
        </p:nvSpPr>
        <p:spPr>
          <a:xfrm>
            <a:off x="4686300" y="1790700"/>
            <a:ext cx="3771900" cy="438150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7" name="Text Placeholder 8"/>
          <p:cNvSpPr>
            <a:spLocks noGrp="1"/>
          </p:cNvSpPr>
          <p:nvPr>
            <p:ph type="body" sz="quarter" idx="12" hasCustomPrompt="1"/>
          </p:nvPr>
        </p:nvSpPr>
        <p:spPr>
          <a:xfrm>
            <a:off x="4686300" y="1090904"/>
            <a:ext cx="3783932" cy="346466"/>
          </a:xfrm>
        </p:spPr>
        <p:txBody>
          <a:bodyPr>
            <a:noAutofit/>
          </a:bodyPr>
          <a:lstStyle>
            <a:lvl1pPr marL="0" indent="0">
              <a:lnSpc>
                <a:spcPts val="2000"/>
              </a:lnSpc>
              <a:spcBef>
                <a:spcPts val="0"/>
              </a:spcBef>
              <a:buNone/>
              <a:defRPr sz="1500" b="1">
                <a:solidFill>
                  <a:schemeClr val="accent6"/>
                </a:solidFill>
                <a:latin typeface="+mj-lt"/>
              </a:defRPr>
            </a:lvl1pPr>
          </a:lstStyle>
          <a:p>
            <a:pPr lvl="0"/>
            <a:r>
              <a:rPr lang="en-US" dirty="0"/>
              <a:t>If you need a subhead, put it here</a:t>
            </a:r>
          </a:p>
        </p:txBody>
      </p:sp>
      <p:sp>
        <p:nvSpPr>
          <p:cNvPr id="10"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tx1">
                    <a:tint val="75000"/>
                  </a:schemeClr>
                </a:solidFill>
                <a:latin typeface="+mj-lt"/>
              </a:defRPr>
            </a:lvl1pPr>
          </a:lstStyle>
          <a:p>
            <a:fld id="{AAAAF933-B985-4433-97C3-72934A437AC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044567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4" y="543674"/>
            <a:ext cx="7754189" cy="533400"/>
          </a:xfrm>
          <a:prstGeom prst="rect">
            <a:avLst/>
          </a:prstGeom>
        </p:spPr>
        <p:txBody>
          <a:bodyPr/>
          <a:lstStyle>
            <a:lvl1pPr algn="l">
              <a:defRPr sz="2800" baseline="0">
                <a:solidFill>
                  <a:srgbClr val="395173"/>
                </a:solidFill>
              </a:defRPr>
            </a:lvl1pPr>
          </a:lstStyle>
          <a:p>
            <a:r>
              <a:rPr lang="en-US" dirty="0"/>
              <a:t>Concise Title</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8" name="Text Placeholder 7"/>
          <p:cNvSpPr>
            <a:spLocks noGrp="1"/>
          </p:cNvSpPr>
          <p:nvPr>
            <p:ph type="body" sz="quarter" idx="10"/>
          </p:nvPr>
        </p:nvSpPr>
        <p:spPr>
          <a:xfrm>
            <a:off x="685800" y="1600200"/>
            <a:ext cx="5791200" cy="457200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7" name="Content Placeholder 6"/>
          <p:cNvSpPr>
            <a:spLocks noGrp="1"/>
          </p:cNvSpPr>
          <p:nvPr>
            <p:ph sz="quarter" idx="11" hasCustomPrompt="1"/>
          </p:nvPr>
        </p:nvSpPr>
        <p:spPr>
          <a:xfrm>
            <a:off x="6705600" y="1600200"/>
            <a:ext cx="1744663" cy="4572000"/>
          </a:xfrm>
          <a:solidFill>
            <a:srgbClr val="E1E1D5"/>
          </a:solidFill>
        </p:spPr>
        <p:txBody>
          <a:bodyPr lIns="164592" tIns="109728" rIns="164592" bIns="109728">
            <a:noAutofit/>
          </a:bodyPr>
          <a:lstStyle>
            <a:lvl1pPr marL="0" indent="0">
              <a:lnSpc>
                <a:spcPts val="2000"/>
              </a:lnSpc>
              <a:spcBef>
                <a:spcPts val="1200"/>
              </a:spcBef>
              <a:buNone/>
              <a:defRPr sz="1600" baseline="0"/>
            </a:lvl1pPr>
          </a:lstStyle>
          <a:p>
            <a:pPr lvl="0"/>
            <a:r>
              <a:rPr lang="en-US" dirty="0"/>
              <a:t>Put what you want in here. Sidebar for when there is additional information to highlight.</a:t>
            </a:r>
          </a:p>
        </p:txBody>
      </p:sp>
      <p:sp>
        <p:nvSpPr>
          <p:cNvPr id="6"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949511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85800" y="541964"/>
            <a:ext cx="7784432" cy="533400"/>
          </a:xfrm>
          <a:prstGeom prst="rect">
            <a:avLst/>
          </a:prstGeom>
        </p:spPr>
        <p:txBody>
          <a:bodyPr vert="horz" lIns="91440" tIns="45720" rIns="91440" bIns="45720" rtlCol="0" anchor="ctr">
            <a:noAutofit/>
          </a:bodyPr>
          <a:lstStyle>
            <a:lvl1pPr>
              <a:defRPr b="1"/>
            </a:lvl1pPr>
          </a:lstStyle>
          <a:p>
            <a:r>
              <a:rPr lang="en-US" dirty="0"/>
              <a:t>Concise Title</a:t>
            </a:r>
          </a:p>
        </p:txBody>
      </p:sp>
      <p:sp>
        <p:nvSpPr>
          <p:cNvPr id="13" name="Text Placeholder 12"/>
          <p:cNvSpPr>
            <a:spLocks noGrp="1"/>
          </p:cNvSpPr>
          <p:nvPr>
            <p:ph type="body" sz="quarter" idx="11"/>
          </p:nvPr>
        </p:nvSpPr>
        <p:spPr>
          <a:xfrm>
            <a:off x="697832" y="1600200"/>
            <a:ext cx="3771900" cy="457200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7" name="Rectangle 6"/>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3" name="Content Placeholder 2"/>
          <p:cNvSpPr>
            <a:spLocks noGrp="1"/>
          </p:cNvSpPr>
          <p:nvPr>
            <p:ph sz="quarter" idx="12" hasCustomPrompt="1"/>
          </p:nvPr>
        </p:nvSpPr>
        <p:spPr>
          <a:xfrm>
            <a:off x="4686300" y="1600200"/>
            <a:ext cx="3771900" cy="4572000"/>
          </a:xfrm>
        </p:spPr>
        <p:txBody>
          <a:bodyPr/>
          <a:lstStyle>
            <a:lvl1pPr marL="0" marR="0" indent="0" algn="l" defTabSz="914400" rtl="0" eaLnBrk="1" fontAlgn="auto" latinLnBrk="0" hangingPunct="1">
              <a:lnSpc>
                <a:spcPts val="3120"/>
              </a:lnSpc>
              <a:spcBef>
                <a:spcPts val="2400"/>
              </a:spcBef>
              <a:spcAft>
                <a:spcPts val="0"/>
              </a:spcAft>
              <a:buClr>
                <a:srgbClr val="000000">
                  <a:lumMod val="75000"/>
                  <a:lumOff val="25000"/>
                </a:srgbClr>
              </a:buClr>
              <a:buSzPct val="105000"/>
              <a:buFont typeface="Arial" panose="020B0604020202020204" pitchFamily="34" charset="0"/>
              <a:buNone/>
              <a:tabLst/>
              <a:defRPr baseline="0"/>
            </a:lvl1pPr>
          </a:lstStyle>
          <a:p>
            <a:pPr marL="228600" marR="0" lvl="0" indent="-228600" algn="l" defTabSz="914400" rtl="0" eaLnBrk="1" fontAlgn="auto" latinLnBrk="0" hangingPunct="1">
              <a:lnSpc>
                <a:spcPts val="3120"/>
              </a:lnSpc>
              <a:spcBef>
                <a:spcPts val="2400"/>
              </a:spcBef>
              <a:spcAft>
                <a:spcPts val="0"/>
              </a:spcAft>
              <a:buClr>
                <a:srgbClr val="000000">
                  <a:lumMod val="75000"/>
                  <a:lumOff val="25000"/>
                </a:srgbClr>
              </a:buClr>
              <a:buSzPct val="105000"/>
              <a:buFont typeface="Arial" panose="020B0604020202020204" pitchFamily="34" charset="0"/>
              <a:buChar char="•"/>
              <a:tabLst/>
              <a:defRPr/>
            </a:pPr>
            <a:r>
              <a:rPr kumimoji="0" lang="en-US" sz="2600" b="0" i="0" u="none" strike="noStrike" kern="1200" cap="none" spc="0" normalizeH="0" baseline="0" noProof="0" dirty="0">
                <a:ln>
                  <a:noFill/>
                </a:ln>
                <a:solidFill>
                  <a:srgbClr val="000000">
                    <a:lumMod val="75000"/>
                    <a:lumOff val="25000"/>
                  </a:srgbClr>
                </a:solidFill>
                <a:effectLst/>
                <a:uLnTx/>
                <a:uFillTx/>
                <a:latin typeface="+mn-lt"/>
                <a:ea typeface="MS PGothic" panose="020B0600070205080204" pitchFamily="34" charset="-128"/>
                <a:cs typeface="+mn-cs"/>
              </a:rPr>
              <a:t>Insert photo or graphic</a:t>
            </a:r>
          </a:p>
        </p:txBody>
      </p:sp>
      <p:sp>
        <p:nvSpPr>
          <p:cNvPr id="6"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54924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85800" y="541964"/>
            <a:ext cx="7784432" cy="533400"/>
          </a:xfrm>
          <a:prstGeom prst="rect">
            <a:avLst/>
          </a:prstGeom>
        </p:spPr>
        <p:txBody>
          <a:bodyPr vert="horz" lIns="91440" tIns="45720" rIns="91440" bIns="45720" rtlCol="0" anchor="ctr">
            <a:noAutofit/>
          </a:bodyPr>
          <a:lstStyle>
            <a:lvl1pPr>
              <a:defRPr b="1"/>
            </a:lvl1pPr>
          </a:lstStyle>
          <a:p>
            <a:r>
              <a:rPr lang="en-US" dirty="0"/>
              <a:t>Concise Title</a:t>
            </a:r>
          </a:p>
        </p:txBody>
      </p:sp>
      <p:sp>
        <p:nvSpPr>
          <p:cNvPr id="13" name="Text Placeholder 12"/>
          <p:cNvSpPr>
            <a:spLocks noGrp="1"/>
          </p:cNvSpPr>
          <p:nvPr>
            <p:ph type="body" sz="quarter" idx="11"/>
          </p:nvPr>
        </p:nvSpPr>
        <p:spPr>
          <a:xfrm>
            <a:off x="697832" y="1600200"/>
            <a:ext cx="3771900" cy="457200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7" name="Rectangle 6"/>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10" name="Text Placeholder 12"/>
          <p:cNvSpPr>
            <a:spLocks noGrp="1"/>
          </p:cNvSpPr>
          <p:nvPr>
            <p:ph type="body" sz="quarter" idx="12"/>
          </p:nvPr>
        </p:nvSpPr>
        <p:spPr>
          <a:xfrm>
            <a:off x="4698332" y="1616597"/>
            <a:ext cx="3771900" cy="457200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6"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31520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graphic + text">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705600" y="551380"/>
            <a:ext cx="1764632" cy="533400"/>
          </a:xfrm>
          <a:prstGeom prst="rect">
            <a:avLst/>
          </a:prstGeom>
        </p:spPr>
        <p:txBody>
          <a:bodyPr vert="horz" lIns="91440" tIns="45720" rIns="91440" bIns="45720" rtlCol="0" anchor="ctr">
            <a:noAutofit/>
          </a:bodyPr>
          <a:lstStyle>
            <a:lvl1pPr>
              <a:defRPr sz="2800" b="1"/>
            </a:lvl1pPr>
          </a:lstStyle>
          <a:p>
            <a:r>
              <a:rPr lang="en-US" dirty="0"/>
              <a:t>Concise Title</a:t>
            </a:r>
          </a:p>
        </p:txBody>
      </p:sp>
      <p:sp>
        <p:nvSpPr>
          <p:cNvPr id="13" name="Text Placeholder 12"/>
          <p:cNvSpPr>
            <a:spLocks noGrp="1"/>
          </p:cNvSpPr>
          <p:nvPr>
            <p:ph type="body" sz="quarter" idx="11" hasCustomPrompt="1"/>
          </p:nvPr>
        </p:nvSpPr>
        <p:spPr>
          <a:xfrm>
            <a:off x="6705600" y="1790700"/>
            <a:ext cx="1752600" cy="4381499"/>
          </a:xfrm>
        </p:spPr>
        <p:txBody>
          <a:bodyPr tIns="0" rIns="0" anchor="t">
            <a:noAutofit/>
          </a:bodyPr>
          <a:lstStyle>
            <a:lvl1pPr marL="0" indent="0">
              <a:lnSpc>
                <a:spcPts val="1900"/>
              </a:lnSpc>
              <a:spcBef>
                <a:spcPts val="600"/>
              </a:spcBef>
              <a:buNone/>
              <a:defRPr sz="1600" baseline="0"/>
            </a:lvl1pPr>
            <a:lvl2pPr marL="457200" indent="0">
              <a:buNone/>
              <a:defRPr/>
            </a:lvl2pPr>
            <a:lvl3pPr marL="914400" indent="0">
              <a:buNone/>
              <a:defRPr/>
            </a:lvl3pPr>
          </a:lstStyle>
          <a:p>
            <a:pPr lvl="0"/>
            <a:r>
              <a:rPr lang="en-US" dirty="0"/>
              <a:t>A caption for the image or graphic. Shouldn’t need bullets because the image speaks for itself.</a:t>
            </a:r>
          </a:p>
        </p:txBody>
      </p:sp>
      <p:sp>
        <p:nvSpPr>
          <p:cNvPr id="12" name="Rectangle 11"/>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3" name="Content Placeholder 2"/>
          <p:cNvSpPr>
            <a:spLocks noGrp="1"/>
          </p:cNvSpPr>
          <p:nvPr>
            <p:ph sz="quarter" idx="12" hasCustomPrompt="1"/>
          </p:nvPr>
        </p:nvSpPr>
        <p:spPr>
          <a:xfrm>
            <a:off x="685800" y="533400"/>
            <a:ext cx="5791200" cy="5638800"/>
          </a:xfrm>
        </p:spPr>
        <p:txBody>
          <a:bodyPr>
            <a:normAutofit/>
          </a:bodyPr>
          <a:lstStyle>
            <a:lvl1pPr marL="0" indent="0">
              <a:buNone/>
              <a:defRPr sz="2000" baseline="0"/>
            </a:lvl1pPr>
            <a:lvl3pPr marL="914400" indent="0">
              <a:buNone/>
              <a:defRPr/>
            </a:lvl3pPr>
          </a:lstStyle>
          <a:p>
            <a:pPr lvl="0"/>
            <a:r>
              <a:rPr lang="en-US" dirty="0"/>
              <a:t>Insert large photo or graphic here</a:t>
            </a:r>
          </a:p>
        </p:txBody>
      </p:sp>
      <p:sp>
        <p:nvSpPr>
          <p:cNvPr id="6"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1343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aphic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54075"/>
            <a:ext cx="3008313" cy="1162050"/>
          </a:xfrm>
        </p:spPr>
        <p:txBody>
          <a:bodyPr anchor="b"/>
          <a:lstStyle>
            <a:lvl1pPr algn="l">
              <a:defRPr sz="2000" b="0">
                <a:solidFill>
                  <a:schemeClr val="accent2"/>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0" y="2153920"/>
            <a:ext cx="3008313" cy="397224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
        <p:nvSpPr>
          <p:cNvPr id="9" name="Picture Placeholder 8"/>
          <p:cNvSpPr>
            <a:spLocks noGrp="1"/>
          </p:cNvSpPr>
          <p:nvPr>
            <p:ph type="pic" sz="quarter" idx="13"/>
          </p:nvPr>
        </p:nvSpPr>
        <p:spPr>
          <a:xfrm>
            <a:off x="3657600" y="854075"/>
            <a:ext cx="5486400" cy="5272088"/>
          </a:xfrm>
        </p:spPr>
        <p:txBody>
          <a:bodyPr/>
          <a:lstStyle/>
          <a:p>
            <a:endParaRPr lang="en-US"/>
          </a:p>
        </p:txBody>
      </p:sp>
    </p:spTree>
    <p:extLst>
      <p:ext uri="{BB962C8B-B14F-4D97-AF65-F5344CB8AC3E}">
        <p14:creationId xmlns:p14="http://schemas.microsoft.com/office/powerpoint/2010/main" val="357436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 graphic horizontal">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96074" y="541964"/>
            <a:ext cx="7774158" cy="533400"/>
          </a:xfrm>
          <a:prstGeom prst="rect">
            <a:avLst/>
          </a:prstGeom>
        </p:spPr>
        <p:txBody>
          <a:bodyPr vert="horz" lIns="91440" tIns="45720" rIns="91440" bIns="45720" rtlCol="0" anchor="ctr">
            <a:noAutofit/>
          </a:bodyPr>
          <a:lstStyle>
            <a:lvl1pPr>
              <a:defRPr sz="2800" b="1"/>
            </a:lvl1pPr>
          </a:lstStyle>
          <a:p>
            <a:r>
              <a:rPr lang="en-US" dirty="0"/>
              <a:t>Concise Title</a:t>
            </a:r>
          </a:p>
        </p:txBody>
      </p:sp>
      <p:sp>
        <p:nvSpPr>
          <p:cNvPr id="12" name="Rectangle 11"/>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3" name="Content Placeholder 2"/>
          <p:cNvSpPr>
            <a:spLocks noGrp="1"/>
          </p:cNvSpPr>
          <p:nvPr>
            <p:ph sz="quarter" idx="12" hasCustomPrompt="1"/>
          </p:nvPr>
        </p:nvSpPr>
        <p:spPr>
          <a:xfrm>
            <a:off x="696074" y="3606230"/>
            <a:ext cx="7762126" cy="2565970"/>
          </a:xfrm>
        </p:spPr>
        <p:txBody>
          <a:bodyPr>
            <a:normAutofit/>
          </a:bodyPr>
          <a:lstStyle>
            <a:lvl1pPr marL="0" indent="0">
              <a:buNone/>
              <a:defRPr sz="2000" baseline="0"/>
            </a:lvl1pPr>
            <a:lvl3pPr marL="914400" indent="0">
              <a:buNone/>
              <a:defRPr/>
            </a:lvl3pPr>
          </a:lstStyle>
          <a:p>
            <a:pPr lvl="0"/>
            <a:r>
              <a:rPr lang="en-US" dirty="0"/>
              <a:t>Insert large photo or graphic here</a:t>
            </a:r>
          </a:p>
        </p:txBody>
      </p:sp>
      <p:sp>
        <p:nvSpPr>
          <p:cNvPr id="8" name="Text Placeholder 12"/>
          <p:cNvSpPr>
            <a:spLocks noGrp="1"/>
          </p:cNvSpPr>
          <p:nvPr>
            <p:ph type="body" sz="quarter" idx="11"/>
          </p:nvPr>
        </p:nvSpPr>
        <p:spPr>
          <a:xfrm>
            <a:off x="696074" y="1617109"/>
            <a:ext cx="7762126" cy="1763089"/>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6"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784323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full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4" y="541964"/>
            <a:ext cx="7754189" cy="533400"/>
          </a:xfrm>
          <a:prstGeom prst="rect">
            <a:avLst/>
          </a:prstGeom>
        </p:spPr>
        <p:txBody>
          <a:bodyPr/>
          <a:lstStyle>
            <a:lvl1pPr algn="l">
              <a:defRPr sz="2800" baseline="0">
                <a:solidFill>
                  <a:srgbClr val="395173"/>
                </a:solidFill>
              </a:defRPr>
            </a:lvl1pPr>
          </a:lstStyle>
          <a:p>
            <a:r>
              <a:rPr lang="en-US" dirty="0"/>
              <a:t>Concise Title</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6" name="Content Placeholder 5"/>
          <p:cNvSpPr>
            <a:spLocks noGrp="1"/>
          </p:cNvSpPr>
          <p:nvPr>
            <p:ph sz="quarter" idx="10" hasCustomPrompt="1"/>
          </p:nvPr>
        </p:nvSpPr>
        <p:spPr>
          <a:xfrm>
            <a:off x="0" y="1600200"/>
            <a:ext cx="9144000" cy="4790326"/>
          </a:xfrm>
        </p:spPr>
        <p:txBody>
          <a:bodyPr/>
          <a:lstStyle>
            <a:lvl1pPr>
              <a:defRPr baseline="0"/>
            </a:lvl1pPr>
          </a:lstStyle>
          <a:p>
            <a:pPr lvl="0"/>
            <a:r>
              <a:rPr lang="en-US" dirty="0"/>
              <a:t>A full page bleed graphic/photo </a:t>
            </a:r>
          </a:p>
        </p:txBody>
      </p:sp>
      <p:sp>
        <p:nvSpPr>
          <p:cNvPr id="5"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088" y="6536218"/>
            <a:ext cx="705224" cy="234407"/>
          </a:xfrm>
          <a:prstGeom prst="rect">
            <a:avLst/>
          </a:prstGeom>
        </p:spPr>
      </p:pic>
      <p:pic>
        <p:nvPicPr>
          <p:cNvPr id="8" name="Picture 7">
            <a:extLst>
              <a:ext uri="{FF2B5EF4-FFF2-40B4-BE49-F238E27FC236}">
                <a16:creationId xmlns:a16="http://schemas.microsoft.com/office/drawing/2014/main" xmlns="" id="{4114DBB3-4A59-498B-9B02-437505F4CB1F}"/>
              </a:ext>
            </a:extLst>
          </p:cNvPr>
          <p:cNvPicPr>
            <a:picLocks noChangeAspect="1"/>
          </p:cNvPicPr>
          <p:nvPr userDrawn="1"/>
        </p:nvPicPr>
        <p:blipFill>
          <a:blip r:embed="rId3"/>
          <a:stretch>
            <a:fillRect/>
          </a:stretch>
        </p:blipFill>
        <p:spPr>
          <a:xfrm>
            <a:off x="1381312" y="6516360"/>
            <a:ext cx="1163247" cy="254265"/>
          </a:xfrm>
          <a:prstGeom prst="rect">
            <a:avLst/>
          </a:prstGeom>
        </p:spPr>
      </p:pic>
    </p:spTree>
    <p:extLst>
      <p:ext uri="{BB962C8B-B14F-4D97-AF65-F5344CB8AC3E}">
        <p14:creationId xmlns:p14="http://schemas.microsoft.com/office/powerpoint/2010/main" val="1227659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titles + full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4" y="541964"/>
            <a:ext cx="7754189" cy="533400"/>
          </a:xfrm>
          <a:prstGeom prst="rect">
            <a:avLst/>
          </a:prstGeom>
        </p:spPr>
        <p:txBody>
          <a:bodyPr/>
          <a:lstStyle>
            <a:lvl1pPr algn="l">
              <a:defRPr sz="2800" baseline="0">
                <a:solidFill>
                  <a:srgbClr val="395173"/>
                </a:solidFill>
              </a:defRPr>
            </a:lvl1pPr>
          </a:lstStyle>
          <a:p>
            <a:r>
              <a:rPr lang="en-US" dirty="0"/>
              <a:t>Concise Title</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6" name="Content Placeholder 5"/>
          <p:cNvSpPr>
            <a:spLocks noGrp="1"/>
          </p:cNvSpPr>
          <p:nvPr>
            <p:ph sz="quarter" idx="10" hasCustomPrompt="1"/>
          </p:nvPr>
        </p:nvSpPr>
        <p:spPr>
          <a:xfrm>
            <a:off x="685800" y="1600200"/>
            <a:ext cx="7772400" cy="4572000"/>
          </a:xfrm>
        </p:spPr>
        <p:txBody>
          <a:bodyPr/>
          <a:lstStyle>
            <a:lvl1pPr>
              <a:defRPr baseline="0"/>
            </a:lvl1pPr>
          </a:lstStyle>
          <a:p>
            <a:pPr lvl="0"/>
            <a:r>
              <a:rPr lang="en-US" dirty="0"/>
              <a:t>A full page graphic/photo </a:t>
            </a:r>
          </a:p>
        </p:txBody>
      </p:sp>
      <p:sp>
        <p:nvSpPr>
          <p:cNvPr id="8" name="Text Placeholder 8"/>
          <p:cNvSpPr>
            <a:spLocks noGrp="1"/>
          </p:cNvSpPr>
          <p:nvPr>
            <p:ph type="body" sz="quarter" idx="12" hasCustomPrompt="1"/>
          </p:nvPr>
        </p:nvSpPr>
        <p:spPr>
          <a:xfrm>
            <a:off x="696073" y="1090904"/>
            <a:ext cx="7754189" cy="346466"/>
          </a:xfrm>
        </p:spPr>
        <p:txBody>
          <a:bodyPr>
            <a:noAutofit/>
          </a:bodyPr>
          <a:lstStyle>
            <a:lvl1pPr marL="0" indent="0">
              <a:lnSpc>
                <a:spcPts val="2000"/>
              </a:lnSpc>
              <a:spcBef>
                <a:spcPts val="0"/>
              </a:spcBef>
              <a:buNone/>
              <a:defRPr sz="1500" b="1">
                <a:solidFill>
                  <a:schemeClr val="accent6"/>
                </a:solidFill>
                <a:latin typeface="+mj-lt"/>
              </a:defRPr>
            </a:lvl1pPr>
          </a:lstStyle>
          <a:p>
            <a:pPr lvl="0"/>
            <a:r>
              <a:rPr lang="en-US" dirty="0"/>
              <a:t>If you need a subhead, put it here</a:t>
            </a:r>
          </a:p>
        </p:txBody>
      </p:sp>
      <p:sp>
        <p:nvSpPr>
          <p:cNvPr id="7"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088" y="6536218"/>
            <a:ext cx="705224" cy="234407"/>
          </a:xfrm>
          <a:prstGeom prst="rect">
            <a:avLst/>
          </a:prstGeom>
        </p:spPr>
      </p:pic>
      <p:pic>
        <p:nvPicPr>
          <p:cNvPr id="10" name="Picture 9">
            <a:extLst>
              <a:ext uri="{FF2B5EF4-FFF2-40B4-BE49-F238E27FC236}">
                <a16:creationId xmlns:a16="http://schemas.microsoft.com/office/drawing/2014/main" xmlns="" id="{3C837791-5C01-416B-BEE5-EA548FC93C63}"/>
              </a:ext>
            </a:extLst>
          </p:cNvPr>
          <p:cNvPicPr>
            <a:picLocks noChangeAspect="1"/>
          </p:cNvPicPr>
          <p:nvPr userDrawn="1"/>
        </p:nvPicPr>
        <p:blipFill>
          <a:blip r:embed="rId3"/>
          <a:stretch>
            <a:fillRect/>
          </a:stretch>
        </p:blipFill>
        <p:spPr>
          <a:xfrm>
            <a:off x="1381312" y="6516360"/>
            <a:ext cx="1163247" cy="254265"/>
          </a:xfrm>
          <a:prstGeom prst="rect">
            <a:avLst/>
          </a:prstGeom>
        </p:spPr>
      </p:pic>
    </p:spTree>
    <p:extLst>
      <p:ext uri="{BB962C8B-B14F-4D97-AF65-F5344CB8AC3E}">
        <p14:creationId xmlns:p14="http://schemas.microsoft.com/office/powerpoint/2010/main" val="4054615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graphic + caption">
    <p:spTree>
      <p:nvGrpSpPr>
        <p:cNvPr id="1" name=""/>
        <p:cNvGrpSpPr/>
        <p:nvPr/>
      </p:nvGrpSpPr>
      <p:grpSpPr>
        <a:xfrm>
          <a:off x="0" y="0"/>
          <a:ext cx="0" cy="0"/>
          <a:chOff x="0" y="0"/>
          <a:chExt cx="0" cy="0"/>
        </a:xfrm>
      </p:grpSpPr>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6" name="Content Placeholder 5"/>
          <p:cNvSpPr>
            <a:spLocks noGrp="1"/>
          </p:cNvSpPr>
          <p:nvPr>
            <p:ph sz="quarter" idx="10" hasCustomPrompt="1"/>
          </p:nvPr>
        </p:nvSpPr>
        <p:spPr>
          <a:xfrm>
            <a:off x="696074" y="533400"/>
            <a:ext cx="7754189" cy="5517893"/>
          </a:xfrm>
        </p:spPr>
        <p:txBody>
          <a:bodyPr/>
          <a:lstStyle>
            <a:lvl1pPr>
              <a:defRPr baseline="0"/>
            </a:lvl1pPr>
          </a:lstStyle>
          <a:p>
            <a:pPr lvl="0"/>
            <a:r>
              <a:rPr lang="en-US" dirty="0"/>
              <a:t>A full page graphic/photo </a:t>
            </a:r>
          </a:p>
        </p:txBody>
      </p:sp>
      <p:sp>
        <p:nvSpPr>
          <p:cNvPr id="2" name="Title 1"/>
          <p:cNvSpPr>
            <a:spLocks noGrp="1"/>
          </p:cNvSpPr>
          <p:nvPr>
            <p:ph type="title" hasCustomPrompt="1"/>
          </p:nvPr>
        </p:nvSpPr>
        <p:spPr>
          <a:xfrm>
            <a:off x="704011" y="6158762"/>
            <a:ext cx="7754189" cy="219483"/>
          </a:xfrm>
          <a:prstGeom prst="rect">
            <a:avLst/>
          </a:prstGeom>
        </p:spPr>
        <p:txBody>
          <a:bodyPr/>
          <a:lstStyle>
            <a:lvl1pPr algn="r">
              <a:defRPr sz="1400" i="0" baseline="0">
                <a:solidFill>
                  <a:schemeClr val="tx1">
                    <a:lumMod val="75000"/>
                    <a:lumOff val="25000"/>
                  </a:schemeClr>
                </a:solidFill>
                <a:latin typeface="+mn-lt"/>
              </a:defRPr>
            </a:lvl1pPr>
          </a:lstStyle>
          <a:p>
            <a:r>
              <a:rPr lang="en-US" dirty="0"/>
              <a:t>Concise caption for above image/graphic</a:t>
            </a:r>
          </a:p>
        </p:txBody>
      </p:sp>
      <p:sp>
        <p:nvSpPr>
          <p:cNvPr id="5"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088" y="6536218"/>
            <a:ext cx="705224" cy="234407"/>
          </a:xfrm>
          <a:prstGeom prst="rect">
            <a:avLst/>
          </a:prstGeom>
        </p:spPr>
      </p:pic>
      <p:pic>
        <p:nvPicPr>
          <p:cNvPr id="8" name="Picture 7">
            <a:extLst>
              <a:ext uri="{FF2B5EF4-FFF2-40B4-BE49-F238E27FC236}">
                <a16:creationId xmlns:a16="http://schemas.microsoft.com/office/drawing/2014/main" xmlns="" id="{D3BBF9EE-5E51-4573-81A2-7812285AA339}"/>
              </a:ext>
            </a:extLst>
          </p:cNvPr>
          <p:cNvPicPr>
            <a:picLocks noChangeAspect="1"/>
          </p:cNvPicPr>
          <p:nvPr userDrawn="1"/>
        </p:nvPicPr>
        <p:blipFill>
          <a:blip r:embed="rId3"/>
          <a:stretch>
            <a:fillRect/>
          </a:stretch>
        </p:blipFill>
        <p:spPr>
          <a:xfrm>
            <a:off x="1381312" y="6516360"/>
            <a:ext cx="1163247" cy="254265"/>
          </a:xfrm>
          <a:prstGeom prst="rect">
            <a:avLst/>
          </a:prstGeom>
        </p:spPr>
      </p:pic>
    </p:spTree>
    <p:extLst>
      <p:ext uri="{BB962C8B-B14F-4D97-AF65-F5344CB8AC3E}">
        <p14:creationId xmlns:p14="http://schemas.microsoft.com/office/powerpoint/2010/main" val="40093465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images +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4" y="531690"/>
            <a:ext cx="7754189" cy="533400"/>
          </a:xfrm>
          <a:prstGeom prst="rect">
            <a:avLst/>
          </a:prstGeom>
        </p:spPr>
        <p:txBody>
          <a:bodyPr/>
          <a:lstStyle>
            <a:lvl1pPr algn="l">
              <a:defRPr sz="2800" baseline="0">
                <a:solidFill>
                  <a:srgbClr val="395173"/>
                </a:solidFill>
              </a:defRPr>
            </a:lvl1pPr>
          </a:lstStyle>
          <a:p>
            <a:r>
              <a:rPr lang="en-US" dirty="0"/>
              <a:t>Concise Title</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11" name="Content Placeholder 5"/>
          <p:cNvSpPr>
            <a:spLocks noGrp="1"/>
          </p:cNvSpPr>
          <p:nvPr>
            <p:ph sz="quarter" idx="11" hasCustomPrompt="1"/>
          </p:nvPr>
        </p:nvSpPr>
        <p:spPr>
          <a:xfrm>
            <a:off x="696074" y="1615622"/>
            <a:ext cx="3761626" cy="3822405"/>
          </a:xfrm>
        </p:spPr>
        <p:txBody>
          <a:bodyPr/>
          <a:lstStyle>
            <a:lvl1pPr>
              <a:defRPr baseline="0"/>
            </a:lvl1pPr>
          </a:lstStyle>
          <a:p>
            <a:pPr lvl="0"/>
            <a:r>
              <a:rPr lang="en-US" dirty="0"/>
              <a:t>graphic/photo </a:t>
            </a:r>
          </a:p>
        </p:txBody>
      </p:sp>
      <p:sp>
        <p:nvSpPr>
          <p:cNvPr id="12" name="Content Placeholder 5"/>
          <p:cNvSpPr>
            <a:spLocks noGrp="1"/>
          </p:cNvSpPr>
          <p:nvPr>
            <p:ph sz="quarter" idx="12" hasCustomPrompt="1"/>
          </p:nvPr>
        </p:nvSpPr>
        <p:spPr>
          <a:xfrm>
            <a:off x="4686301" y="1618281"/>
            <a:ext cx="3763962" cy="3822405"/>
          </a:xfrm>
        </p:spPr>
        <p:txBody>
          <a:bodyPr/>
          <a:lstStyle>
            <a:lvl1pPr>
              <a:defRPr baseline="0"/>
            </a:lvl1pPr>
          </a:lstStyle>
          <a:p>
            <a:pPr lvl="0"/>
            <a:r>
              <a:rPr lang="en-US" dirty="0"/>
              <a:t>graphic/photo </a:t>
            </a:r>
          </a:p>
        </p:txBody>
      </p:sp>
      <p:sp>
        <p:nvSpPr>
          <p:cNvPr id="13" name="Text Placeholder 12"/>
          <p:cNvSpPr>
            <a:spLocks noGrp="1"/>
          </p:cNvSpPr>
          <p:nvPr>
            <p:ph type="body" sz="quarter" idx="13" hasCustomPrompt="1"/>
          </p:nvPr>
        </p:nvSpPr>
        <p:spPr>
          <a:xfrm>
            <a:off x="4686301" y="5635256"/>
            <a:ext cx="3771900" cy="536943"/>
          </a:xfrm>
        </p:spPr>
        <p:txBody>
          <a:bodyPr tIns="0" rIns="0" anchor="t">
            <a:noAutofit/>
          </a:bodyPr>
          <a:lstStyle>
            <a:lvl1pPr marL="0" indent="0">
              <a:lnSpc>
                <a:spcPts val="1900"/>
              </a:lnSpc>
              <a:spcBef>
                <a:spcPts val="600"/>
              </a:spcBef>
              <a:buNone/>
              <a:defRPr sz="1600" baseline="0"/>
            </a:lvl1pPr>
            <a:lvl2pPr marL="457200" indent="0">
              <a:buNone/>
              <a:defRPr/>
            </a:lvl2pPr>
            <a:lvl3pPr marL="914400" indent="0">
              <a:buNone/>
              <a:defRPr/>
            </a:lvl3pPr>
          </a:lstStyle>
          <a:p>
            <a:pPr lvl="0"/>
            <a:r>
              <a:rPr lang="en-US" dirty="0"/>
              <a:t>A caption for the image or graphic above.</a:t>
            </a:r>
          </a:p>
        </p:txBody>
      </p:sp>
      <p:sp>
        <p:nvSpPr>
          <p:cNvPr id="15" name="Text Placeholder 12"/>
          <p:cNvSpPr>
            <a:spLocks noGrp="1"/>
          </p:cNvSpPr>
          <p:nvPr>
            <p:ph type="body" sz="quarter" idx="15" hasCustomPrompt="1"/>
          </p:nvPr>
        </p:nvSpPr>
        <p:spPr>
          <a:xfrm>
            <a:off x="696433" y="5635257"/>
            <a:ext cx="3761267" cy="536943"/>
          </a:xfrm>
        </p:spPr>
        <p:txBody>
          <a:bodyPr tIns="0" rIns="0" anchor="t">
            <a:noAutofit/>
          </a:bodyPr>
          <a:lstStyle>
            <a:lvl1pPr marL="0" indent="0">
              <a:lnSpc>
                <a:spcPts val="1900"/>
              </a:lnSpc>
              <a:spcBef>
                <a:spcPts val="600"/>
              </a:spcBef>
              <a:buNone/>
              <a:defRPr sz="1600" baseline="0"/>
            </a:lvl1pPr>
            <a:lvl2pPr marL="457200" indent="0">
              <a:buNone/>
              <a:defRPr/>
            </a:lvl2pPr>
            <a:lvl3pPr marL="914400" indent="0">
              <a:buNone/>
              <a:defRPr/>
            </a:lvl3pPr>
          </a:lstStyle>
          <a:p>
            <a:pPr lvl="0"/>
            <a:r>
              <a:rPr lang="en-US" dirty="0"/>
              <a:t>A caption for the image or graphic above.</a:t>
            </a:r>
          </a:p>
        </p:txBody>
      </p:sp>
      <p:sp>
        <p:nvSpPr>
          <p:cNvPr id="8"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088" y="6536218"/>
            <a:ext cx="705224" cy="234407"/>
          </a:xfrm>
          <a:prstGeom prst="rect">
            <a:avLst/>
          </a:prstGeom>
        </p:spPr>
      </p:pic>
    </p:spTree>
    <p:extLst>
      <p:ext uri="{BB962C8B-B14F-4D97-AF65-F5344CB8AC3E}">
        <p14:creationId xmlns:p14="http://schemas.microsoft.com/office/powerpoint/2010/main" val="4222790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images +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4" y="685800"/>
            <a:ext cx="7754189" cy="533400"/>
          </a:xfrm>
          <a:prstGeom prst="rect">
            <a:avLst/>
          </a:prstGeom>
        </p:spPr>
        <p:txBody>
          <a:bodyPr/>
          <a:lstStyle>
            <a:lvl1pPr algn="l">
              <a:defRPr sz="2800" baseline="0">
                <a:solidFill>
                  <a:srgbClr val="395173"/>
                </a:solidFill>
              </a:defRPr>
            </a:lvl1pPr>
          </a:lstStyle>
          <a:p>
            <a:r>
              <a:rPr lang="en-US" dirty="0"/>
              <a:t>Concise Title</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6" name="Content Placeholder 5"/>
          <p:cNvSpPr>
            <a:spLocks noGrp="1"/>
          </p:cNvSpPr>
          <p:nvPr>
            <p:ph sz="quarter" idx="10" hasCustomPrompt="1"/>
          </p:nvPr>
        </p:nvSpPr>
        <p:spPr>
          <a:xfrm>
            <a:off x="3340629" y="1611192"/>
            <a:ext cx="2473015" cy="3822405"/>
          </a:xfrm>
        </p:spPr>
        <p:txBody>
          <a:bodyPr/>
          <a:lstStyle>
            <a:lvl1pPr>
              <a:defRPr baseline="0"/>
            </a:lvl1pPr>
          </a:lstStyle>
          <a:p>
            <a:pPr lvl="0"/>
            <a:r>
              <a:rPr lang="en-US" dirty="0"/>
              <a:t>graphic/photo </a:t>
            </a:r>
          </a:p>
        </p:txBody>
      </p:sp>
      <p:sp>
        <p:nvSpPr>
          <p:cNvPr id="11" name="Content Placeholder 5"/>
          <p:cNvSpPr>
            <a:spLocks noGrp="1"/>
          </p:cNvSpPr>
          <p:nvPr>
            <p:ph sz="quarter" idx="11" hasCustomPrompt="1"/>
          </p:nvPr>
        </p:nvSpPr>
        <p:spPr>
          <a:xfrm>
            <a:off x="696074" y="1615622"/>
            <a:ext cx="2473015" cy="3822405"/>
          </a:xfrm>
        </p:spPr>
        <p:txBody>
          <a:bodyPr/>
          <a:lstStyle>
            <a:lvl1pPr>
              <a:defRPr baseline="0"/>
            </a:lvl1pPr>
          </a:lstStyle>
          <a:p>
            <a:pPr lvl="0"/>
            <a:r>
              <a:rPr lang="en-US" dirty="0"/>
              <a:t>graphic/photo </a:t>
            </a:r>
          </a:p>
        </p:txBody>
      </p:sp>
      <p:sp>
        <p:nvSpPr>
          <p:cNvPr id="12" name="Content Placeholder 5"/>
          <p:cNvSpPr>
            <a:spLocks noGrp="1"/>
          </p:cNvSpPr>
          <p:nvPr>
            <p:ph sz="quarter" idx="12" hasCustomPrompt="1"/>
          </p:nvPr>
        </p:nvSpPr>
        <p:spPr>
          <a:xfrm>
            <a:off x="5985185" y="1618281"/>
            <a:ext cx="2473015" cy="3822405"/>
          </a:xfrm>
        </p:spPr>
        <p:txBody>
          <a:bodyPr/>
          <a:lstStyle>
            <a:lvl1pPr>
              <a:defRPr baseline="0"/>
            </a:lvl1pPr>
          </a:lstStyle>
          <a:p>
            <a:pPr lvl="0"/>
            <a:r>
              <a:rPr lang="en-US" dirty="0"/>
              <a:t>graphic/photo </a:t>
            </a:r>
          </a:p>
        </p:txBody>
      </p:sp>
      <p:sp>
        <p:nvSpPr>
          <p:cNvPr id="13" name="Text Placeholder 12"/>
          <p:cNvSpPr>
            <a:spLocks noGrp="1"/>
          </p:cNvSpPr>
          <p:nvPr>
            <p:ph type="body" sz="quarter" idx="13" hasCustomPrompt="1"/>
          </p:nvPr>
        </p:nvSpPr>
        <p:spPr>
          <a:xfrm>
            <a:off x="5985185" y="5635256"/>
            <a:ext cx="2473015" cy="536943"/>
          </a:xfrm>
        </p:spPr>
        <p:txBody>
          <a:bodyPr tIns="0" rIns="0" anchor="t">
            <a:noAutofit/>
          </a:bodyPr>
          <a:lstStyle>
            <a:lvl1pPr marL="0" indent="0">
              <a:lnSpc>
                <a:spcPts val="1900"/>
              </a:lnSpc>
              <a:spcBef>
                <a:spcPts val="600"/>
              </a:spcBef>
              <a:buNone/>
              <a:defRPr sz="1600" baseline="0"/>
            </a:lvl1pPr>
            <a:lvl2pPr marL="457200" indent="0">
              <a:buNone/>
              <a:defRPr/>
            </a:lvl2pPr>
            <a:lvl3pPr marL="914400" indent="0">
              <a:buNone/>
              <a:defRPr/>
            </a:lvl3pPr>
          </a:lstStyle>
          <a:p>
            <a:pPr lvl="0"/>
            <a:r>
              <a:rPr lang="en-US" dirty="0"/>
              <a:t>A caption for the image or graphic above.</a:t>
            </a:r>
          </a:p>
        </p:txBody>
      </p:sp>
      <p:sp>
        <p:nvSpPr>
          <p:cNvPr id="14" name="Text Placeholder 12"/>
          <p:cNvSpPr>
            <a:spLocks noGrp="1"/>
          </p:cNvSpPr>
          <p:nvPr>
            <p:ph type="body" sz="quarter" idx="14" hasCustomPrompt="1"/>
          </p:nvPr>
        </p:nvSpPr>
        <p:spPr>
          <a:xfrm>
            <a:off x="3340629" y="5635255"/>
            <a:ext cx="2473015" cy="536943"/>
          </a:xfrm>
        </p:spPr>
        <p:txBody>
          <a:bodyPr tIns="0" rIns="0" anchor="t">
            <a:noAutofit/>
          </a:bodyPr>
          <a:lstStyle>
            <a:lvl1pPr marL="0" indent="0">
              <a:lnSpc>
                <a:spcPts val="1900"/>
              </a:lnSpc>
              <a:spcBef>
                <a:spcPts val="600"/>
              </a:spcBef>
              <a:buNone/>
              <a:defRPr sz="1600" b="0" baseline="0"/>
            </a:lvl1pPr>
            <a:lvl2pPr marL="457200" indent="0">
              <a:buNone/>
              <a:defRPr/>
            </a:lvl2pPr>
            <a:lvl3pPr marL="914400" indent="0">
              <a:buNone/>
              <a:defRPr/>
            </a:lvl3pPr>
          </a:lstStyle>
          <a:p>
            <a:pPr lvl="0"/>
            <a:r>
              <a:rPr lang="en-US" dirty="0"/>
              <a:t>A caption for the image or graphic above.</a:t>
            </a:r>
          </a:p>
        </p:txBody>
      </p:sp>
      <p:sp>
        <p:nvSpPr>
          <p:cNvPr id="15" name="Text Placeholder 12"/>
          <p:cNvSpPr>
            <a:spLocks noGrp="1"/>
          </p:cNvSpPr>
          <p:nvPr>
            <p:ph type="body" sz="quarter" idx="15" hasCustomPrompt="1"/>
          </p:nvPr>
        </p:nvSpPr>
        <p:spPr>
          <a:xfrm>
            <a:off x="696433" y="5635257"/>
            <a:ext cx="2473015" cy="536943"/>
          </a:xfrm>
        </p:spPr>
        <p:txBody>
          <a:bodyPr tIns="0" rIns="0" anchor="t">
            <a:noAutofit/>
          </a:bodyPr>
          <a:lstStyle>
            <a:lvl1pPr marL="0" indent="0">
              <a:lnSpc>
                <a:spcPts val="1900"/>
              </a:lnSpc>
              <a:spcBef>
                <a:spcPts val="600"/>
              </a:spcBef>
              <a:buNone/>
              <a:defRPr sz="1600" baseline="0"/>
            </a:lvl1pPr>
            <a:lvl2pPr marL="457200" indent="0">
              <a:buNone/>
              <a:defRPr/>
            </a:lvl2pPr>
            <a:lvl3pPr marL="914400" indent="0">
              <a:buNone/>
              <a:defRPr/>
            </a:lvl3pPr>
          </a:lstStyle>
          <a:p>
            <a:pPr lvl="0"/>
            <a:r>
              <a:rPr lang="en-US" dirty="0"/>
              <a:t>A caption for the image or graphic above.</a:t>
            </a:r>
          </a:p>
        </p:txBody>
      </p:sp>
      <p:sp>
        <p:nvSpPr>
          <p:cNvPr id="10"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088" y="6536218"/>
            <a:ext cx="705224" cy="234407"/>
          </a:xfrm>
          <a:prstGeom prst="rect">
            <a:avLst/>
          </a:prstGeom>
        </p:spPr>
      </p:pic>
    </p:spTree>
    <p:extLst>
      <p:ext uri="{BB962C8B-B14F-4D97-AF65-F5344CB8AC3E}">
        <p14:creationId xmlns:p14="http://schemas.microsoft.com/office/powerpoint/2010/main" val="25999662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photos + content">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90044" y="1623318"/>
            <a:ext cx="1835775" cy="2195576"/>
          </a:xfrm>
          <a:prstGeom prst="rect">
            <a:avLst/>
          </a:prstGeom>
        </p:spPr>
        <p:txBody>
          <a:bodyPr rtlCol="0">
            <a:normAutofit/>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4"/>
          </p:nvPr>
        </p:nvSpPr>
        <p:spPr>
          <a:xfrm>
            <a:off x="2637991" y="1623318"/>
            <a:ext cx="1814737" cy="2195576"/>
          </a:xfrm>
          <a:prstGeom prst="rect">
            <a:avLst/>
          </a:prstGeom>
        </p:spPr>
        <p:txBody>
          <a:bodyPr rtlCol="0">
            <a:normAutofit/>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5"/>
          </p:nvPr>
        </p:nvSpPr>
        <p:spPr>
          <a:xfrm>
            <a:off x="690044" y="3933205"/>
            <a:ext cx="1835776" cy="2237140"/>
          </a:xfrm>
          <a:prstGeom prst="rect">
            <a:avLst/>
          </a:prstGeom>
        </p:spPr>
        <p:txBody>
          <a:bodyPr rtlCol="0">
            <a:normAutofit/>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0" name="Picture Placeholder 2"/>
          <p:cNvSpPr>
            <a:spLocks noGrp="1"/>
          </p:cNvSpPr>
          <p:nvPr>
            <p:ph type="pic" idx="16"/>
          </p:nvPr>
        </p:nvSpPr>
        <p:spPr>
          <a:xfrm>
            <a:off x="2637991" y="3933205"/>
            <a:ext cx="1814737" cy="2237140"/>
          </a:xfrm>
          <a:prstGeom prst="rect">
            <a:avLst/>
          </a:prstGeom>
        </p:spPr>
        <p:txBody>
          <a:bodyPr rtlCol="0">
            <a:normAutofit/>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6" name="Title 1"/>
          <p:cNvSpPr>
            <a:spLocks noGrp="1"/>
          </p:cNvSpPr>
          <p:nvPr>
            <p:ph type="title" hasCustomPrompt="1"/>
          </p:nvPr>
        </p:nvSpPr>
        <p:spPr>
          <a:xfrm>
            <a:off x="696074" y="541964"/>
            <a:ext cx="7754189" cy="533400"/>
          </a:xfrm>
          <a:prstGeom prst="rect">
            <a:avLst/>
          </a:prstGeom>
        </p:spPr>
        <p:txBody>
          <a:bodyPr/>
          <a:lstStyle>
            <a:lvl1pPr algn="l">
              <a:defRPr sz="2800" baseline="0">
                <a:solidFill>
                  <a:srgbClr val="395173"/>
                </a:solidFill>
              </a:defRPr>
            </a:lvl1pPr>
          </a:lstStyle>
          <a:p>
            <a:r>
              <a:rPr lang="en-US" dirty="0"/>
              <a:t>Concise Title</a:t>
            </a:r>
          </a:p>
        </p:txBody>
      </p:sp>
      <p:sp>
        <p:nvSpPr>
          <p:cNvPr id="3" name="Text Placeholder 2"/>
          <p:cNvSpPr>
            <a:spLocks noGrp="1"/>
          </p:cNvSpPr>
          <p:nvPr>
            <p:ph type="body" sz="quarter" idx="17"/>
          </p:nvPr>
        </p:nvSpPr>
        <p:spPr>
          <a:xfrm>
            <a:off x="4689475" y="1600200"/>
            <a:ext cx="3768725" cy="457014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Rectangle 11"/>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11"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088" y="6536218"/>
            <a:ext cx="705224" cy="234407"/>
          </a:xfrm>
          <a:prstGeom prst="rect">
            <a:avLst/>
          </a:prstGeom>
        </p:spPr>
      </p:pic>
    </p:spTree>
    <p:extLst>
      <p:ext uri="{BB962C8B-B14F-4D97-AF65-F5344CB8AC3E}">
        <p14:creationId xmlns:p14="http://schemas.microsoft.com/office/powerpoint/2010/main" val="24121871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5" y="541964"/>
            <a:ext cx="3761626" cy="524836"/>
          </a:xfrm>
          <a:prstGeom prst="rect">
            <a:avLst/>
          </a:prstGeom>
        </p:spPr>
        <p:txBody>
          <a:bodyPr/>
          <a:lstStyle>
            <a:lvl1pPr algn="l">
              <a:defRPr sz="2800" baseline="0">
                <a:solidFill>
                  <a:srgbClr val="395173"/>
                </a:solidFill>
              </a:defRPr>
            </a:lvl1pPr>
          </a:lstStyle>
          <a:p>
            <a:r>
              <a:rPr lang="en-US" dirty="0"/>
              <a:t>Concise Title</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6" name="Content Placeholder 5"/>
          <p:cNvSpPr>
            <a:spLocks noGrp="1" noChangeAspect="1"/>
          </p:cNvSpPr>
          <p:nvPr>
            <p:ph sz="quarter" idx="10"/>
          </p:nvPr>
        </p:nvSpPr>
        <p:spPr>
          <a:xfrm>
            <a:off x="0" y="4529470"/>
            <a:ext cx="2290354" cy="1861056"/>
          </a:xfrm>
        </p:spPr>
        <p:txBody>
          <a:bodyPr>
            <a:normAutofit/>
          </a:bodyPr>
          <a:lstStyle>
            <a:lvl1pPr marL="0" indent="0">
              <a:buNone/>
              <a:defRPr sz="600" baseline="0">
                <a:solidFill>
                  <a:schemeClr val="tx1">
                    <a:lumMod val="50000"/>
                    <a:lumOff val="50000"/>
                  </a:schemeClr>
                </a:solidFill>
              </a:defRPr>
            </a:lvl1pPr>
          </a:lstStyle>
          <a:p>
            <a:pPr lvl="0"/>
            <a:endParaRPr lang="en-US" dirty="0"/>
          </a:p>
        </p:txBody>
      </p:sp>
      <p:sp>
        <p:nvSpPr>
          <p:cNvPr id="7" name="Text Placeholder 6"/>
          <p:cNvSpPr>
            <a:spLocks noGrp="1"/>
          </p:cNvSpPr>
          <p:nvPr>
            <p:ph type="body" sz="quarter" idx="11" hasCustomPrompt="1"/>
          </p:nvPr>
        </p:nvSpPr>
        <p:spPr>
          <a:xfrm>
            <a:off x="4686300" y="541964"/>
            <a:ext cx="3771900" cy="768708"/>
          </a:xfrm>
        </p:spPr>
        <p:txBody>
          <a:bodyPr>
            <a:noAutofit/>
          </a:bodyPr>
          <a:lstStyle>
            <a:lvl1pPr marL="0" indent="0">
              <a:lnSpc>
                <a:spcPts val="2600"/>
              </a:lnSpc>
              <a:spcBef>
                <a:spcPts val="12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Brief description text for the photo collage below</a:t>
            </a:r>
          </a:p>
        </p:txBody>
      </p:sp>
      <p:sp>
        <p:nvSpPr>
          <p:cNvPr id="8" name="Content Placeholder 5"/>
          <p:cNvSpPr>
            <a:spLocks noGrp="1" noChangeAspect="1"/>
          </p:cNvSpPr>
          <p:nvPr>
            <p:ph sz="quarter" idx="12"/>
          </p:nvPr>
        </p:nvSpPr>
        <p:spPr>
          <a:xfrm>
            <a:off x="0" y="1797050"/>
            <a:ext cx="2290354" cy="2733824"/>
          </a:xfrm>
        </p:spPr>
        <p:txBody>
          <a:bodyPr>
            <a:noAutofit/>
          </a:bodyPr>
          <a:lstStyle>
            <a:lvl1pPr marL="0" indent="0">
              <a:buNone/>
              <a:defRPr sz="600" baseline="0">
                <a:solidFill>
                  <a:schemeClr val="tx1">
                    <a:lumMod val="50000"/>
                    <a:lumOff val="50000"/>
                  </a:schemeClr>
                </a:solidFill>
              </a:defRPr>
            </a:lvl1pPr>
          </a:lstStyle>
          <a:p>
            <a:pPr lvl="0"/>
            <a:endParaRPr lang="en-US" dirty="0"/>
          </a:p>
        </p:txBody>
      </p:sp>
      <p:sp>
        <p:nvSpPr>
          <p:cNvPr id="21" name="Content Placeholder 5"/>
          <p:cNvSpPr>
            <a:spLocks noGrp="1" noChangeAspect="1"/>
          </p:cNvSpPr>
          <p:nvPr>
            <p:ph sz="quarter" idx="13"/>
          </p:nvPr>
        </p:nvSpPr>
        <p:spPr>
          <a:xfrm>
            <a:off x="2281646" y="1797050"/>
            <a:ext cx="2290354" cy="1861056"/>
          </a:xfrm>
        </p:spPr>
        <p:txBody>
          <a:bodyPr>
            <a:normAutofit/>
          </a:bodyPr>
          <a:lstStyle>
            <a:lvl1pPr marL="0" indent="0">
              <a:buNone/>
              <a:defRPr sz="600" baseline="0">
                <a:solidFill>
                  <a:schemeClr val="tx1">
                    <a:lumMod val="50000"/>
                    <a:lumOff val="50000"/>
                  </a:schemeClr>
                </a:solidFill>
              </a:defRPr>
            </a:lvl1pPr>
          </a:lstStyle>
          <a:p>
            <a:pPr lvl="0"/>
            <a:endParaRPr lang="en-US" dirty="0"/>
          </a:p>
        </p:txBody>
      </p:sp>
      <p:sp>
        <p:nvSpPr>
          <p:cNvPr id="22" name="Content Placeholder 5"/>
          <p:cNvSpPr>
            <a:spLocks noGrp="1" noChangeAspect="1"/>
          </p:cNvSpPr>
          <p:nvPr>
            <p:ph sz="quarter" idx="14"/>
          </p:nvPr>
        </p:nvSpPr>
        <p:spPr>
          <a:xfrm>
            <a:off x="2281646" y="3656702"/>
            <a:ext cx="2290354" cy="2733824"/>
          </a:xfrm>
        </p:spPr>
        <p:txBody>
          <a:bodyPr>
            <a:normAutofit/>
          </a:bodyPr>
          <a:lstStyle>
            <a:lvl1pPr marL="0" indent="0">
              <a:buNone/>
              <a:defRPr sz="600" baseline="0">
                <a:solidFill>
                  <a:schemeClr val="tx1">
                    <a:lumMod val="50000"/>
                    <a:lumOff val="50000"/>
                  </a:schemeClr>
                </a:solidFill>
              </a:defRPr>
            </a:lvl1pPr>
          </a:lstStyle>
          <a:p>
            <a:pPr lvl="0"/>
            <a:endParaRPr lang="en-US" dirty="0"/>
          </a:p>
        </p:txBody>
      </p:sp>
      <p:sp>
        <p:nvSpPr>
          <p:cNvPr id="23" name="Content Placeholder 5"/>
          <p:cNvSpPr>
            <a:spLocks noGrp="1" noChangeAspect="1"/>
          </p:cNvSpPr>
          <p:nvPr>
            <p:ph sz="quarter" idx="15"/>
          </p:nvPr>
        </p:nvSpPr>
        <p:spPr>
          <a:xfrm>
            <a:off x="4563292" y="4524524"/>
            <a:ext cx="2290354" cy="1861056"/>
          </a:xfrm>
        </p:spPr>
        <p:txBody>
          <a:bodyPr>
            <a:normAutofit/>
          </a:bodyPr>
          <a:lstStyle>
            <a:lvl1pPr marL="0" indent="0">
              <a:buNone/>
              <a:defRPr sz="600" baseline="0">
                <a:solidFill>
                  <a:schemeClr val="tx1">
                    <a:lumMod val="50000"/>
                    <a:lumOff val="50000"/>
                  </a:schemeClr>
                </a:solidFill>
              </a:defRPr>
            </a:lvl1pPr>
          </a:lstStyle>
          <a:p>
            <a:pPr lvl="0"/>
            <a:endParaRPr lang="en-US" dirty="0"/>
          </a:p>
        </p:txBody>
      </p:sp>
      <p:sp>
        <p:nvSpPr>
          <p:cNvPr id="24" name="Content Placeholder 5"/>
          <p:cNvSpPr>
            <a:spLocks noGrp="1" noChangeAspect="1"/>
          </p:cNvSpPr>
          <p:nvPr>
            <p:ph sz="quarter" idx="16"/>
          </p:nvPr>
        </p:nvSpPr>
        <p:spPr>
          <a:xfrm>
            <a:off x="4563292" y="1797050"/>
            <a:ext cx="2290354" cy="2733824"/>
          </a:xfrm>
        </p:spPr>
        <p:txBody>
          <a:bodyPr>
            <a:normAutofit/>
          </a:bodyPr>
          <a:lstStyle>
            <a:lvl1pPr marL="0" indent="0">
              <a:buNone/>
              <a:defRPr sz="600" baseline="0">
                <a:solidFill>
                  <a:schemeClr val="tx1">
                    <a:lumMod val="50000"/>
                    <a:lumOff val="50000"/>
                  </a:schemeClr>
                </a:solidFill>
              </a:defRPr>
            </a:lvl1pPr>
          </a:lstStyle>
          <a:p>
            <a:pPr lvl="0"/>
            <a:endParaRPr lang="en-US" dirty="0"/>
          </a:p>
        </p:txBody>
      </p:sp>
      <p:sp>
        <p:nvSpPr>
          <p:cNvPr id="25" name="Content Placeholder 5"/>
          <p:cNvSpPr>
            <a:spLocks noGrp="1" noChangeAspect="1"/>
          </p:cNvSpPr>
          <p:nvPr>
            <p:ph sz="quarter" idx="17"/>
          </p:nvPr>
        </p:nvSpPr>
        <p:spPr>
          <a:xfrm>
            <a:off x="6844938" y="1797050"/>
            <a:ext cx="2290354" cy="1861056"/>
          </a:xfrm>
        </p:spPr>
        <p:txBody>
          <a:bodyPr>
            <a:normAutofit/>
          </a:bodyPr>
          <a:lstStyle>
            <a:lvl1pPr marL="0" indent="0">
              <a:buNone/>
              <a:defRPr sz="600" baseline="0">
                <a:solidFill>
                  <a:schemeClr val="tx1">
                    <a:lumMod val="50000"/>
                    <a:lumOff val="50000"/>
                  </a:schemeClr>
                </a:solidFill>
              </a:defRPr>
            </a:lvl1pPr>
          </a:lstStyle>
          <a:p>
            <a:pPr lvl="0"/>
            <a:endParaRPr lang="en-US" dirty="0"/>
          </a:p>
        </p:txBody>
      </p:sp>
      <p:sp>
        <p:nvSpPr>
          <p:cNvPr id="26" name="Content Placeholder 5"/>
          <p:cNvSpPr>
            <a:spLocks noGrp="1" noChangeAspect="1"/>
          </p:cNvSpPr>
          <p:nvPr>
            <p:ph sz="quarter" idx="18"/>
          </p:nvPr>
        </p:nvSpPr>
        <p:spPr>
          <a:xfrm>
            <a:off x="6844938" y="3651756"/>
            <a:ext cx="2290354" cy="2733824"/>
          </a:xfrm>
        </p:spPr>
        <p:txBody>
          <a:bodyPr>
            <a:normAutofit/>
          </a:bodyPr>
          <a:lstStyle>
            <a:lvl1pPr marL="0" indent="0">
              <a:buNone/>
              <a:defRPr sz="600" baseline="0">
                <a:solidFill>
                  <a:schemeClr val="tx1">
                    <a:lumMod val="50000"/>
                    <a:lumOff val="50000"/>
                  </a:schemeClr>
                </a:solidFill>
              </a:defRPr>
            </a:lvl1pPr>
          </a:lstStyle>
          <a:p>
            <a:pPr lvl="0"/>
            <a:endParaRPr lang="en-US" dirty="0"/>
          </a:p>
        </p:txBody>
      </p:sp>
      <p:sp>
        <p:nvSpPr>
          <p:cNvPr id="13"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088" y="6536218"/>
            <a:ext cx="705224" cy="234407"/>
          </a:xfrm>
          <a:prstGeom prst="rect">
            <a:avLst/>
          </a:prstGeom>
        </p:spPr>
      </p:pic>
    </p:spTree>
    <p:extLst>
      <p:ext uri="{BB962C8B-B14F-4D97-AF65-F5344CB8AC3E}">
        <p14:creationId xmlns:p14="http://schemas.microsoft.com/office/powerpoint/2010/main" val="3137172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ne person blur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4" y="531689"/>
            <a:ext cx="7754189" cy="533400"/>
          </a:xfrm>
          <a:prstGeom prst="rect">
            <a:avLst/>
          </a:prstGeom>
        </p:spPr>
        <p:txBody>
          <a:bodyPr/>
          <a:lstStyle>
            <a:lvl1pPr algn="l">
              <a:defRPr sz="2800" baseline="0">
                <a:solidFill>
                  <a:srgbClr val="395173"/>
                </a:solidFill>
              </a:defRPr>
            </a:lvl1pPr>
          </a:lstStyle>
          <a:p>
            <a:r>
              <a:rPr lang="en-US" dirty="0"/>
              <a:t>One Person Blurb</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8" name="Text Placeholder 7"/>
          <p:cNvSpPr>
            <a:spLocks noGrp="1"/>
          </p:cNvSpPr>
          <p:nvPr>
            <p:ph type="body" sz="quarter" idx="10" hasCustomPrompt="1"/>
          </p:nvPr>
        </p:nvSpPr>
        <p:spPr>
          <a:xfrm>
            <a:off x="685800" y="3410306"/>
            <a:ext cx="1742326" cy="343928"/>
          </a:xfrm>
        </p:spPr>
        <p:txBody>
          <a:bodyPr>
            <a:noAutofit/>
          </a:bodyPr>
          <a:lstStyle>
            <a:lvl1pPr marL="0" indent="0">
              <a:lnSpc>
                <a:spcPts val="2200"/>
              </a:lnSpc>
              <a:spcBef>
                <a:spcPts val="0"/>
              </a:spcBef>
              <a:buNone/>
              <a:defRPr sz="1400" b="1" baseline="0">
                <a:solidFill>
                  <a:schemeClr val="tx1"/>
                </a:solidFill>
              </a:defRPr>
            </a:lvl1pPr>
            <a:lvl2pPr marL="457200" indent="0">
              <a:buNone/>
              <a:defRPr/>
            </a:lvl2pPr>
            <a:lvl3pPr marL="914400" indent="0">
              <a:buNone/>
              <a:defRPr/>
            </a:lvl3pPr>
          </a:lstStyle>
          <a:p>
            <a:pPr lvl="0"/>
            <a:r>
              <a:rPr lang="en-US" dirty="0"/>
              <a:t>First, Last Name</a:t>
            </a:r>
          </a:p>
        </p:txBody>
      </p:sp>
      <p:sp>
        <p:nvSpPr>
          <p:cNvPr id="6" name="Content Placeholder 5"/>
          <p:cNvSpPr>
            <a:spLocks noGrp="1"/>
          </p:cNvSpPr>
          <p:nvPr>
            <p:ph sz="quarter" idx="11" hasCustomPrompt="1"/>
          </p:nvPr>
        </p:nvSpPr>
        <p:spPr>
          <a:xfrm>
            <a:off x="696074" y="1613471"/>
            <a:ext cx="1742326" cy="1651143"/>
          </a:xfrm>
        </p:spPr>
        <p:txBody>
          <a:bodyPr>
            <a:normAutofit/>
          </a:bodyPr>
          <a:lstStyle>
            <a:lvl1pPr marL="0" indent="0">
              <a:buNone/>
              <a:defRPr sz="1400"/>
            </a:lvl1pPr>
          </a:lstStyle>
          <a:p>
            <a:pPr lvl="0"/>
            <a:r>
              <a:rPr lang="en-US" dirty="0"/>
              <a:t>photo</a:t>
            </a:r>
          </a:p>
        </p:txBody>
      </p:sp>
      <p:sp>
        <p:nvSpPr>
          <p:cNvPr id="9" name="Text Placeholder 7"/>
          <p:cNvSpPr>
            <a:spLocks noGrp="1"/>
          </p:cNvSpPr>
          <p:nvPr>
            <p:ph type="body" sz="quarter" idx="12" hasCustomPrompt="1"/>
          </p:nvPr>
        </p:nvSpPr>
        <p:spPr>
          <a:xfrm>
            <a:off x="696074" y="3850629"/>
            <a:ext cx="1742326" cy="322848"/>
          </a:xfrm>
        </p:spPr>
        <p:txBody>
          <a:bodyPr>
            <a:normAutofit/>
          </a:bodyPr>
          <a:lstStyle>
            <a:lvl1pPr marL="0" indent="0">
              <a:lnSpc>
                <a:spcPts val="2200"/>
              </a:lnSpc>
              <a:spcBef>
                <a:spcPts val="0"/>
              </a:spcBef>
              <a:buNone/>
              <a:defRPr sz="1400" b="0" baseline="0">
                <a:solidFill>
                  <a:schemeClr val="tx1"/>
                </a:solidFill>
              </a:defRPr>
            </a:lvl1pPr>
            <a:lvl2pPr marL="457200" indent="0">
              <a:buNone/>
              <a:defRPr/>
            </a:lvl2pPr>
            <a:lvl3pPr marL="914400" indent="0">
              <a:buNone/>
              <a:defRPr/>
            </a:lvl3pPr>
          </a:lstStyle>
          <a:p>
            <a:pPr lvl="0"/>
            <a:r>
              <a:rPr lang="en-US" dirty="0"/>
              <a:t>Project Role</a:t>
            </a:r>
          </a:p>
        </p:txBody>
      </p:sp>
      <p:sp>
        <p:nvSpPr>
          <p:cNvPr id="10" name="Content Placeholder 9"/>
          <p:cNvSpPr>
            <a:spLocks noGrp="1"/>
          </p:cNvSpPr>
          <p:nvPr>
            <p:ph sz="quarter" idx="13" hasCustomPrompt="1"/>
          </p:nvPr>
        </p:nvSpPr>
        <p:spPr>
          <a:xfrm>
            <a:off x="2667000" y="1600200"/>
            <a:ext cx="3810000" cy="4571999"/>
          </a:xfrm>
        </p:spPr>
        <p:txBody>
          <a:bodyPr/>
          <a:lstStyle>
            <a:lvl1pPr marL="457200" indent="-457200">
              <a:buFont typeface="Arial" panose="020B0604020202020204" pitchFamily="34" charset="0"/>
              <a:buChar char="•"/>
              <a:defRPr sz="2000"/>
            </a:lvl1pPr>
            <a:lvl2pPr marL="800100" indent="-342900">
              <a:buFont typeface="Arial" panose="020B0604020202020204" pitchFamily="34" charset="0"/>
              <a:buChar char="•"/>
              <a:defRPr sz="1500">
                <a:solidFill>
                  <a:schemeClr val="tx1">
                    <a:lumMod val="50000"/>
                    <a:lumOff val="50000"/>
                  </a:schemeClr>
                </a:solidFill>
              </a:defRPr>
            </a:lvl2pPr>
            <a:lvl3pPr marL="1200150" indent="-285750">
              <a:buFont typeface="Arial" panose="020B0604020202020204" pitchFamily="34" charset="0"/>
              <a:buChar char="•"/>
              <a:defRPr/>
            </a:lvl3pPr>
          </a:lstStyle>
          <a:p>
            <a:pPr lvl="0"/>
            <a:r>
              <a:rPr lang="en-US" dirty="0"/>
              <a:t>first level</a:t>
            </a:r>
          </a:p>
          <a:p>
            <a:pPr lvl="1"/>
            <a:r>
              <a:rPr lang="en-US" dirty="0"/>
              <a:t>second level</a:t>
            </a:r>
          </a:p>
        </p:txBody>
      </p:sp>
      <p:sp>
        <p:nvSpPr>
          <p:cNvPr id="11" name="Text Placeholder 7"/>
          <p:cNvSpPr>
            <a:spLocks noGrp="1"/>
          </p:cNvSpPr>
          <p:nvPr>
            <p:ph type="body" sz="quarter" idx="14" hasCustomPrompt="1"/>
          </p:nvPr>
        </p:nvSpPr>
        <p:spPr>
          <a:xfrm>
            <a:off x="6715874" y="1600200"/>
            <a:ext cx="1742326" cy="4571999"/>
          </a:xfrm>
          <a:prstGeom prst="rect">
            <a:avLst/>
          </a:prstGeom>
        </p:spPr>
        <p:txBody>
          <a:bodyPr tIns="0" rIns="0" anchor="t">
            <a:noAutofit/>
          </a:bodyPr>
          <a:lstStyle>
            <a:lvl1pPr marL="0" indent="0" algn="l">
              <a:lnSpc>
                <a:spcPts val="3200"/>
              </a:lnSpc>
              <a:spcBef>
                <a:spcPts val="0"/>
              </a:spcBef>
              <a:buNone/>
              <a:defRPr sz="2400" b="1" i="1" baseline="0">
                <a:solidFill>
                  <a:schemeClr val="tx2"/>
                </a:solidFill>
                <a:latin typeface="Times New Roman" panose="02020603050405020304" pitchFamily="18" charset="0"/>
                <a:cs typeface="Times New Roman" panose="02020603050405020304" pitchFamily="18" charset="0"/>
              </a:defRPr>
            </a:lvl1pPr>
            <a:lvl2pPr marL="457200" indent="0">
              <a:buNone/>
              <a:defRPr>
                <a:solidFill>
                  <a:schemeClr val="bg1"/>
                </a:solidFill>
                <a:latin typeface="Times New Roman" panose="02020603050405020304" pitchFamily="18" charset="0"/>
                <a:cs typeface="Times New Roman" panose="02020603050405020304" pitchFamily="18" charset="0"/>
              </a:defRPr>
            </a:lvl2pPr>
            <a:lvl3pPr marL="914400" indent="0">
              <a:buNone/>
              <a:defRPr>
                <a:solidFill>
                  <a:schemeClr val="bg1"/>
                </a:solidFill>
                <a:latin typeface="Times New Roman" panose="02020603050405020304" pitchFamily="18" charset="0"/>
                <a:cs typeface="Times New Roman" panose="02020603050405020304" pitchFamily="18" charset="0"/>
              </a:defRPr>
            </a:lvl3pPr>
            <a:lvl4pPr marL="1371600" indent="0">
              <a:buNone/>
              <a:defRPr>
                <a:solidFill>
                  <a:schemeClr val="bg1"/>
                </a:solidFill>
                <a:latin typeface="Times New Roman" panose="02020603050405020304" pitchFamily="18" charset="0"/>
                <a:cs typeface="Times New Roman" panose="02020603050405020304" pitchFamily="18" charset="0"/>
              </a:defRPr>
            </a:lvl4pPr>
            <a:lvl5pPr marL="1828800" indent="0">
              <a:buNone/>
              <a:defRPr>
                <a:solidFill>
                  <a:schemeClr val="bg1"/>
                </a:solidFill>
                <a:latin typeface="Times New Roman" panose="02020603050405020304" pitchFamily="18" charset="0"/>
                <a:cs typeface="Times New Roman" panose="02020603050405020304" pitchFamily="18" charset="0"/>
              </a:defRPr>
            </a:lvl5pPr>
          </a:lstStyle>
          <a:p>
            <a:pPr lvl="0"/>
            <a:r>
              <a:rPr lang="en-US" dirty="0"/>
              <a:t>Something you really want to stand out about the person</a:t>
            </a:r>
          </a:p>
        </p:txBody>
      </p:sp>
      <p:sp>
        <p:nvSpPr>
          <p:cNvPr id="1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088" y="6536218"/>
            <a:ext cx="705224" cy="234407"/>
          </a:xfrm>
          <a:prstGeom prst="rect">
            <a:avLst/>
          </a:prstGeom>
        </p:spPr>
      </p:pic>
    </p:spTree>
    <p:extLst>
      <p:ext uri="{BB962C8B-B14F-4D97-AF65-F5344CB8AC3E}">
        <p14:creationId xmlns:p14="http://schemas.microsoft.com/office/powerpoint/2010/main" val="1011953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person blur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531689"/>
            <a:ext cx="7754189" cy="533400"/>
          </a:xfrm>
          <a:prstGeom prst="rect">
            <a:avLst/>
          </a:prstGeom>
        </p:spPr>
        <p:txBody>
          <a:bodyPr/>
          <a:lstStyle>
            <a:lvl1pPr algn="l">
              <a:defRPr sz="2800" baseline="0">
                <a:solidFill>
                  <a:srgbClr val="395173"/>
                </a:solidFill>
              </a:defRPr>
            </a:lvl1pPr>
          </a:lstStyle>
          <a:p>
            <a:r>
              <a:rPr lang="en-US" dirty="0"/>
              <a:t>Two-Person Blurb</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8" name="Text Placeholder 7"/>
          <p:cNvSpPr>
            <a:spLocks noGrp="1"/>
          </p:cNvSpPr>
          <p:nvPr>
            <p:ph type="body" sz="quarter" idx="10" hasCustomPrompt="1"/>
          </p:nvPr>
        </p:nvSpPr>
        <p:spPr>
          <a:xfrm>
            <a:off x="2675626" y="1612072"/>
            <a:ext cx="1773448" cy="343928"/>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dirty="0"/>
              <a:t>First, Last Name</a:t>
            </a:r>
          </a:p>
        </p:txBody>
      </p:sp>
      <p:sp>
        <p:nvSpPr>
          <p:cNvPr id="6" name="Content Placeholder 5"/>
          <p:cNvSpPr>
            <a:spLocks noGrp="1"/>
          </p:cNvSpPr>
          <p:nvPr>
            <p:ph sz="quarter" idx="11" hasCustomPrompt="1"/>
          </p:nvPr>
        </p:nvSpPr>
        <p:spPr>
          <a:xfrm>
            <a:off x="696075" y="1613481"/>
            <a:ext cx="1742326" cy="1651144"/>
          </a:xfrm>
        </p:spPr>
        <p:txBody>
          <a:bodyPr>
            <a:normAutofit/>
          </a:bodyPr>
          <a:lstStyle>
            <a:lvl1pPr marL="0" indent="0">
              <a:buNone/>
              <a:defRPr sz="1050"/>
            </a:lvl1pPr>
          </a:lstStyle>
          <a:p>
            <a:pPr lvl="0"/>
            <a:r>
              <a:rPr lang="en-US" dirty="0"/>
              <a:t>photo</a:t>
            </a:r>
          </a:p>
        </p:txBody>
      </p:sp>
      <p:sp>
        <p:nvSpPr>
          <p:cNvPr id="9" name="Text Placeholder 7"/>
          <p:cNvSpPr>
            <a:spLocks noGrp="1"/>
          </p:cNvSpPr>
          <p:nvPr>
            <p:ph type="body" sz="quarter" idx="12" hasCustomPrompt="1"/>
          </p:nvPr>
        </p:nvSpPr>
        <p:spPr>
          <a:xfrm>
            <a:off x="2667000" y="2012902"/>
            <a:ext cx="1790700" cy="322848"/>
          </a:xfrm>
        </p:spPr>
        <p:txBody>
          <a:bodyPr>
            <a:norm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dirty="0"/>
              <a:t>Project Role</a:t>
            </a:r>
          </a:p>
        </p:txBody>
      </p:sp>
      <p:sp>
        <p:nvSpPr>
          <p:cNvPr id="10" name="Content Placeholder 9"/>
          <p:cNvSpPr>
            <a:spLocks noGrp="1"/>
          </p:cNvSpPr>
          <p:nvPr>
            <p:ph sz="quarter" idx="13" hasCustomPrompt="1"/>
          </p:nvPr>
        </p:nvSpPr>
        <p:spPr>
          <a:xfrm>
            <a:off x="696080" y="3415807"/>
            <a:ext cx="3761621" cy="2756394"/>
          </a:xfrm>
        </p:spPr>
        <p:txBody>
          <a:bodyPr/>
          <a:lstStyle>
            <a:lvl1pPr marL="342900" indent="-342900">
              <a:buFont typeface="Arial" panose="020B0604020202020204" pitchFamily="34" charset="0"/>
              <a:buChar char="•"/>
              <a:defRPr sz="1500"/>
            </a:lvl1pPr>
            <a:lvl2pPr marL="600075" indent="-257175">
              <a:buFont typeface="Arial" panose="020B0604020202020204" pitchFamily="34" charset="0"/>
              <a:buChar char="•"/>
              <a:defRPr sz="1125">
                <a:solidFill>
                  <a:schemeClr val="tx1">
                    <a:lumMod val="50000"/>
                    <a:lumOff val="50000"/>
                  </a:schemeClr>
                </a:solidFill>
              </a:defRPr>
            </a:lvl2pPr>
            <a:lvl3pPr marL="900113" indent="-214313">
              <a:buFont typeface="Arial" panose="020B0604020202020204" pitchFamily="34" charset="0"/>
              <a:buChar char="•"/>
              <a:defRPr/>
            </a:lvl3pPr>
          </a:lstStyle>
          <a:p>
            <a:pPr lvl="0"/>
            <a:r>
              <a:rPr lang="en-US" dirty="0"/>
              <a:t>first level</a:t>
            </a:r>
          </a:p>
          <a:p>
            <a:pPr lvl="1"/>
            <a:r>
              <a:rPr lang="en-US" dirty="0"/>
              <a:t>second level</a:t>
            </a:r>
          </a:p>
        </p:txBody>
      </p:sp>
      <p:sp>
        <p:nvSpPr>
          <p:cNvPr id="12" name="Text Placeholder 7"/>
          <p:cNvSpPr>
            <a:spLocks noGrp="1"/>
          </p:cNvSpPr>
          <p:nvPr>
            <p:ph type="body" sz="quarter" idx="14" hasCustomPrompt="1"/>
          </p:nvPr>
        </p:nvSpPr>
        <p:spPr>
          <a:xfrm>
            <a:off x="2675626" y="2418295"/>
            <a:ext cx="1790700" cy="784877"/>
          </a:xfrm>
        </p:spPr>
        <p:txBody>
          <a:bodyPr>
            <a:normAutofit/>
          </a:bodyPr>
          <a:lstStyle>
            <a:lvl1pPr marL="0" indent="0">
              <a:lnSpc>
                <a:spcPts val="1650"/>
              </a:lnSpc>
              <a:spcBef>
                <a:spcPts val="0"/>
              </a:spcBef>
              <a:buNone/>
              <a:defRPr sz="1050" b="0" baseline="0">
                <a:solidFill>
                  <a:schemeClr val="accent1"/>
                </a:solidFill>
              </a:defRPr>
            </a:lvl1pPr>
            <a:lvl2pPr marL="342900" indent="0">
              <a:buNone/>
              <a:defRPr/>
            </a:lvl2pPr>
            <a:lvl3pPr marL="685800" indent="0">
              <a:buNone/>
              <a:defRPr/>
            </a:lvl3pPr>
          </a:lstStyle>
          <a:p>
            <a:pPr lvl="0"/>
            <a:r>
              <a:rPr lang="en-US" dirty="0"/>
              <a:t>Any other brief info. Education, PEs, etc.</a:t>
            </a:r>
          </a:p>
        </p:txBody>
      </p:sp>
      <p:sp>
        <p:nvSpPr>
          <p:cNvPr id="14" name="Text Placeholder 7"/>
          <p:cNvSpPr>
            <a:spLocks noGrp="1"/>
          </p:cNvSpPr>
          <p:nvPr>
            <p:ph type="body" sz="quarter" idx="15" hasCustomPrompt="1"/>
          </p:nvPr>
        </p:nvSpPr>
        <p:spPr>
          <a:xfrm>
            <a:off x="6683291" y="1600201"/>
            <a:ext cx="1773448" cy="343928"/>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dirty="0"/>
              <a:t>First, Last Name</a:t>
            </a:r>
          </a:p>
        </p:txBody>
      </p:sp>
      <p:sp>
        <p:nvSpPr>
          <p:cNvPr id="15" name="Content Placeholder 5"/>
          <p:cNvSpPr>
            <a:spLocks noGrp="1"/>
          </p:cNvSpPr>
          <p:nvPr>
            <p:ph sz="quarter" idx="16" hasCustomPrompt="1"/>
          </p:nvPr>
        </p:nvSpPr>
        <p:spPr>
          <a:xfrm>
            <a:off x="4703740" y="1601609"/>
            <a:ext cx="1742326" cy="1651144"/>
          </a:xfrm>
        </p:spPr>
        <p:txBody>
          <a:bodyPr>
            <a:normAutofit/>
          </a:bodyPr>
          <a:lstStyle>
            <a:lvl1pPr marL="0" indent="0">
              <a:buNone/>
              <a:defRPr sz="1050"/>
            </a:lvl1pPr>
          </a:lstStyle>
          <a:p>
            <a:pPr lvl="0"/>
            <a:r>
              <a:rPr lang="en-US" dirty="0"/>
              <a:t>photo</a:t>
            </a:r>
          </a:p>
        </p:txBody>
      </p:sp>
      <p:sp>
        <p:nvSpPr>
          <p:cNvPr id="16" name="Text Placeholder 7"/>
          <p:cNvSpPr>
            <a:spLocks noGrp="1"/>
          </p:cNvSpPr>
          <p:nvPr>
            <p:ph type="body" sz="quarter" idx="17" hasCustomPrompt="1"/>
          </p:nvPr>
        </p:nvSpPr>
        <p:spPr>
          <a:xfrm>
            <a:off x="6674665" y="2001030"/>
            <a:ext cx="1790700" cy="322848"/>
          </a:xfrm>
        </p:spPr>
        <p:txBody>
          <a:bodyPr>
            <a:norm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dirty="0"/>
              <a:t>Project Role</a:t>
            </a:r>
          </a:p>
        </p:txBody>
      </p:sp>
      <p:sp>
        <p:nvSpPr>
          <p:cNvPr id="17" name="Content Placeholder 9"/>
          <p:cNvSpPr>
            <a:spLocks noGrp="1"/>
          </p:cNvSpPr>
          <p:nvPr>
            <p:ph sz="quarter" idx="18" hasCustomPrompt="1"/>
          </p:nvPr>
        </p:nvSpPr>
        <p:spPr>
          <a:xfrm>
            <a:off x="4695119" y="3403935"/>
            <a:ext cx="3761621" cy="2756394"/>
          </a:xfrm>
        </p:spPr>
        <p:txBody>
          <a:bodyPr/>
          <a:lstStyle>
            <a:lvl1pPr marL="342900" indent="-342900">
              <a:buFont typeface="Arial" panose="020B0604020202020204" pitchFamily="34" charset="0"/>
              <a:buChar char="•"/>
              <a:defRPr sz="1500"/>
            </a:lvl1pPr>
            <a:lvl2pPr marL="600075" indent="-257175">
              <a:buFont typeface="Arial" panose="020B0604020202020204" pitchFamily="34" charset="0"/>
              <a:buChar char="•"/>
              <a:defRPr sz="1125">
                <a:solidFill>
                  <a:schemeClr val="tx1">
                    <a:lumMod val="50000"/>
                    <a:lumOff val="50000"/>
                  </a:schemeClr>
                </a:solidFill>
              </a:defRPr>
            </a:lvl2pPr>
            <a:lvl3pPr marL="900113" indent="-214313">
              <a:buFont typeface="Arial" panose="020B0604020202020204" pitchFamily="34" charset="0"/>
              <a:buChar char="•"/>
              <a:defRPr/>
            </a:lvl3pPr>
          </a:lstStyle>
          <a:p>
            <a:pPr lvl="0"/>
            <a:r>
              <a:rPr lang="en-US" dirty="0"/>
              <a:t>first level</a:t>
            </a:r>
          </a:p>
          <a:p>
            <a:pPr lvl="1"/>
            <a:r>
              <a:rPr lang="en-US" dirty="0"/>
              <a:t>second level</a:t>
            </a:r>
          </a:p>
        </p:txBody>
      </p:sp>
      <p:sp>
        <p:nvSpPr>
          <p:cNvPr id="18" name="Text Placeholder 7"/>
          <p:cNvSpPr>
            <a:spLocks noGrp="1"/>
          </p:cNvSpPr>
          <p:nvPr>
            <p:ph type="body" sz="quarter" idx="19" hasCustomPrompt="1"/>
          </p:nvPr>
        </p:nvSpPr>
        <p:spPr>
          <a:xfrm>
            <a:off x="6683291" y="2406424"/>
            <a:ext cx="1790700" cy="784877"/>
          </a:xfrm>
        </p:spPr>
        <p:txBody>
          <a:bodyPr>
            <a:normAutofit/>
          </a:bodyPr>
          <a:lstStyle>
            <a:lvl1pPr marL="0" indent="0">
              <a:lnSpc>
                <a:spcPts val="1650"/>
              </a:lnSpc>
              <a:spcBef>
                <a:spcPts val="0"/>
              </a:spcBef>
              <a:buNone/>
              <a:defRPr sz="1050" b="0" baseline="0">
                <a:solidFill>
                  <a:schemeClr val="accent1"/>
                </a:solidFill>
              </a:defRPr>
            </a:lvl1pPr>
            <a:lvl2pPr marL="342900" indent="0">
              <a:buNone/>
              <a:defRPr/>
            </a:lvl2pPr>
            <a:lvl3pPr marL="685800" indent="0">
              <a:buNone/>
              <a:defRPr/>
            </a:lvl3pPr>
          </a:lstStyle>
          <a:p>
            <a:pPr lvl="0"/>
            <a:r>
              <a:rPr lang="en-US" dirty="0"/>
              <a:t>Any other brief info. Education, PEs, etc.</a:t>
            </a:r>
          </a:p>
        </p:txBody>
      </p:sp>
      <p:sp>
        <p:nvSpPr>
          <p:cNvPr id="19"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088" y="6536218"/>
            <a:ext cx="705224" cy="234407"/>
          </a:xfrm>
          <a:prstGeom prst="rect">
            <a:avLst/>
          </a:prstGeom>
        </p:spPr>
      </p:pic>
    </p:spTree>
    <p:extLst>
      <p:ext uri="{BB962C8B-B14F-4D97-AF65-F5344CB8AC3E}">
        <p14:creationId xmlns:p14="http://schemas.microsoft.com/office/powerpoint/2010/main" val="131921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800" y="1371600"/>
            <a:ext cx="7772400" cy="4800600"/>
          </a:xfrm>
          <a:prstGeom prst="rect">
            <a:avLst/>
          </a:prstGeom>
        </p:spPr>
        <p:txBody>
          <a:bodyPr/>
          <a:lstStyle>
            <a:lvl1pPr>
              <a:buClr>
                <a:schemeClr val="accent1">
                  <a:lumMod val="75000"/>
                </a:schemeClr>
              </a:buClr>
              <a:defRPr sz="2800">
                <a:solidFill>
                  <a:schemeClr val="accent1"/>
                </a:solidFill>
                <a:latin typeface="Univers Extended"/>
              </a:defRPr>
            </a:lvl1pPr>
            <a:lvl2pPr marL="466344" indent="-192024">
              <a:buClr>
                <a:schemeClr val="accent1">
                  <a:lumMod val="75000"/>
                </a:schemeClr>
              </a:buClr>
              <a:buFont typeface="Courier New" panose="02070309020205020404" pitchFamily="49" charset="0"/>
              <a:buChar char="o"/>
              <a:defRPr sz="2400">
                <a:solidFill>
                  <a:schemeClr val="accent2"/>
                </a:solidFill>
                <a:latin typeface="Univers Extended"/>
              </a:defRPr>
            </a:lvl2pPr>
            <a:lvl3pPr>
              <a:defRPr sz="2000">
                <a:solidFill>
                  <a:schemeClr val="accent1"/>
                </a:solidFill>
                <a:latin typeface="Univers Extended"/>
              </a:defRPr>
            </a:lvl3pPr>
            <a:lvl4pPr>
              <a:defRPr sz="1800">
                <a:solidFill>
                  <a:schemeClr val="accent1"/>
                </a:solidFill>
                <a:latin typeface="Univers Extended"/>
              </a:defRPr>
            </a:lvl4pPr>
            <a:lvl5pPr>
              <a:defRPr sz="1800">
                <a:solidFill>
                  <a:schemeClr val="accent1"/>
                </a:solidFill>
                <a:latin typeface="Univers Extended"/>
              </a:defRPr>
            </a:lvl5pPr>
          </a:lstStyle>
          <a:p>
            <a:pPr lvl="0"/>
            <a:r>
              <a:rPr lang="en-US" dirty="0" smtClean="0"/>
              <a:t> 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6"/>
          <p:cNvSpPr>
            <a:spLocks noGrp="1" noChangeArrowheads="1"/>
          </p:cNvSpPr>
          <p:nvPr userDrawn="1">
            <p:ph type="ctrTitle" hasCustomPrompt="1"/>
          </p:nvPr>
        </p:nvSpPr>
        <p:spPr>
          <a:xfrm>
            <a:off x="685800" y="533400"/>
            <a:ext cx="7772400" cy="457200"/>
          </a:xfrm>
          <a:prstGeom prst="rect">
            <a:avLst/>
          </a:prstGeom>
        </p:spPr>
        <p:txBody>
          <a:bodyPr/>
          <a:lstStyle>
            <a:lvl1pPr>
              <a:defRPr baseline="0">
                <a:solidFill>
                  <a:schemeClr val="accent1">
                    <a:lumMod val="75000"/>
                  </a:schemeClr>
                </a:solidFill>
              </a:defRPr>
            </a:lvl1pPr>
          </a:lstStyle>
          <a:p>
            <a:pPr algn="r" eaLnBrk="1" hangingPunct="1"/>
            <a:r>
              <a:rPr lang="en-US" sz="2400" dirty="0" smtClean="0">
                <a:solidFill>
                  <a:srgbClr val="0073B9"/>
                </a:solidFill>
                <a:latin typeface="Univers BoldExt"/>
              </a:rPr>
              <a:t>Click to edit Title</a:t>
            </a:r>
            <a:endParaRPr lang="en-US" sz="2200" dirty="0" smtClean="0">
              <a:solidFill>
                <a:srgbClr val="0073B9"/>
              </a:solidFill>
              <a:latin typeface="Univers BoldExt"/>
            </a:endParaRPr>
          </a:p>
        </p:txBody>
      </p:sp>
      <p:sp>
        <p:nvSpPr>
          <p:cNvPr id="8" name="Rectangle 6"/>
          <p:cNvSpPr>
            <a:spLocks noGrp="1" noChangeArrowheads="1"/>
          </p:cNvSpPr>
          <p:nvPr>
            <p:ph type="sldNum" sz="quarter" idx="4"/>
          </p:nvPr>
        </p:nvSpPr>
        <p:spPr>
          <a:xfrm>
            <a:off x="8055428" y="6400800"/>
            <a:ext cx="609600" cy="304800"/>
          </a:xfrm>
          <a:prstGeom prst="rect">
            <a:avLst/>
          </a:prstGeom>
          <a:ln/>
        </p:spPr>
        <p:txBody>
          <a:bodyPr/>
          <a:lstStyle>
            <a:lvl1pPr algn="ctr">
              <a:defRPr sz="1200">
                <a:solidFill>
                  <a:schemeClr val="accent2"/>
                </a:solidFill>
              </a:defRPr>
            </a:lvl1pPr>
          </a:lstStyle>
          <a:p>
            <a:pPr>
              <a:defRPr/>
            </a:pPr>
            <a:fld id="{A6587F6A-AF05-439A-A8B2-FEE0A5D1470C}" type="slidenum">
              <a:rPr lang="en-US" smtClean="0">
                <a:solidFill>
                  <a:srgbClr val="00B1E1"/>
                </a:solidFill>
              </a:rPr>
              <a:pPr>
                <a:defRPr/>
              </a:pPr>
              <a:t>‹#›</a:t>
            </a:fld>
            <a:endParaRPr lang="en-US" dirty="0">
              <a:solidFill>
                <a:srgbClr val="00B1E1"/>
              </a:solidFill>
            </a:endParaRPr>
          </a:p>
        </p:txBody>
      </p:sp>
    </p:spTree>
    <p:extLst>
      <p:ext uri="{BB962C8B-B14F-4D97-AF65-F5344CB8AC3E}">
        <p14:creationId xmlns:p14="http://schemas.microsoft.com/office/powerpoint/2010/main" val="814356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 perso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4" y="552238"/>
            <a:ext cx="7754189" cy="533400"/>
          </a:xfrm>
          <a:prstGeom prst="rect">
            <a:avLst/>
          </a:prstGeom>
        </p:spPr>
        <p:txBody>
          <a:bodyPr/>
          <a:lstStyle>
            <a:lvl1pPr algn="l">
              <a:defRPr sz="2800" baseline="0">
                <a:solidFill>
                  <a:srgbClr val="395173"/>
                </a:solidFill>
              </a:defRPr>
            </a:lvl1pPr>
          </a:lstStyle>
          <a:p>
            <a:r>
              <a:rPr lang="en-US" dirty="0"/>
              <a:t>4-Person Blurb</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8" name="Text Placeholder 7"/>
          <p:cNvSpPr>
            <a:spLocks noGrp="1"/>
          </p:cNvSpPr>
          <p:nvPr>
            <p:ph type="body" sz="quarter" idx="10" hasCustomPrompt="1"/>
          </p:nvPr>
        </p:nvSpPr>
        <p:spPr>
          <a:xfrm>
            <a:off x="685800" y="3536276"/>
            <a:ext cx="1752600" cy="343928"/>
          </a:xfrm>
        </p:spPr>
        <p:txBody>
          <a:bodyPr>
            <a:noAutofit/>
          </a:bodyPr>
          <a:lstStyle>
            <a:lvl1pPr marL="0" indent="0">
              <a:lnSpc>
                <a:spcPts val="2200"/>
              </a:lnSpc>
              <a:spcBef>
                <a:spcPts val="0"/>
              </a:spcBef>
              <a:buNone/>
              <a:defRPr sz="1400" b="1" baseline="0">
                <a:solidFill>
                  <a:schemeClr val="tx1"/>
                </a:solidFill>
              </a:defRPr>
            </a:lvl1pPr>
            <a:lvl2pPr marL="457200" indent="0">
              <a:buNone/>
              <a:defRPr/>
            </a:lvl2pPr>
            <a:lvl3pPr marL="914400" indent="0">
              <a:buNone/>
              <a:defRPr/>
            </a:lvl3pPr>
          </a:lstStyle>
          <a:p>
            <a:pPr lvl="0"/>
            <a:r>
              <a:rPr lang="en-US" dirty="0"/>
              <a:t>First, Last Name</a:t>
            </a:r>
          </a:p>
        </p:txBody>
      </p:sp>
      <p:sp>
        <p:nvSpPr>
          <p:cNvPr id="6" name="Content Placeholder 5"/>
          <p:cNvSpPr>
            <a:spLocks noGrp="1"/>
          </p:cNvSpPr>
          <p:nvPr>
            <p:ph sz="quarter" idx="11" hasCustomPrompt="1"/>
          </p:nvPr>
        </p:nvSpPr>
        <p:spPr>
          <a:xfrm>
            <a:off x="685800" y="1599716"/>
            <a:ext cx="1752600" cy="1747838"/>
          </a:xfrm>
        </p:spPr>
        <p:txBody>
          <a:bodyPr>
            <a:normAutofit/>
          </a:bodyPr>
          <a:lstStyle>
            <a:lvl1pPr marL="0" indent="0">
              <a:buNone/>
              <a:defRPr sz="1400"/>
            </a:lvl1pPr>
          </a:lstStyle>
          <a:p>
            <a:pPr lvl="0"/>
            <a:r>
              <a:rPr lang="en-US" dirty="0"/>
              <a:t>photo</a:t>
            </a:r>
          </a:p>
        </p:txBody>
      </p:sp>
      <p:sp>
        <p:nvSpPr>
          <p:cNvPr id="9" name="Text Placeholder 7"/>
          <p:cNvSpPr>
            <a:spLocks noGrp="1"/>
          </p:cNvSpPr>
          <p:nvPr>
            <p:ph type="body" sz="quarter" idx="12" hasCustomPrompt="1"/>
          </p:nvPr>
        </p:nvSpPr>
        <p:spPr>
          <a:xfrm>
            <a:off x="696074" y="3944871"/>
            <a:ext cx="1752600" cy="322848"/>
          </a:xfrm>
        </p:spPr>
        <p:txBody>
          <a:bodyPr>
            <a:noAutofit/>
          </a:bodyPr>
          <a:lstStyle>
            <a:lvl1pPr marL="0" indent="0">
              <a:lnSpc>
                <a:spcPts val="2200"/>
              </a:lnSpc>
              <a:spcBef>
                <a:spcPts val="0"/>
              </a:spcBef>
              <a:buNone/>
              <a:defRPr sz="1400" b="1" baseline="0">
                <a:solidFill>
                  <a:schemeClr val="accent6"/>
                </a:solidFill>
              </a:defRPr>
            </a:lvl1pPr>
            <a:lvl2pPr marL="457200" indent="0">
              <a:buNone/>
              <a:defRPr/>
            </a:lvl2pPr>
            <a:lvl3pPr marL="914400" indent="0">
              <a:buNone/>
              <a:defRPr/>
            </a:lvl3pPr>
          </a:lstStyle>
          <a:p>
            <a:pPr lvl="0"/>
            <a:r>
              <a:rPr lang="en-US" dirty="0"/>
              <a:t>Project Role</a:t>
            </a:r>
          </a:p>
        </p:txBody>
      </p:sp>
      <p:sp>
        <p:nvSpPr>
          <p:cNvPr id="10" name="Content Placeholder 9"/>
          <p:cNvSpPr>
            <a:spLocks noGrp="1"/>
          </p:cNvSpPr>
          <p:nvPr>
            <p:ph sz="quarter" idx="13" hasCustomPrompt="1"/>
          </p:nvPr>
        </p:nvSpPr>
        <p:spPr>
          <a:xfrm>
            <a:off x="696074" y="4499833"/>
            <a:ext cx="1752600" cy="1672367"/>
          </a:xfrm>
        </p:spPr>
        <p:txBody>
          <a:bodyPr>
            <a:noAutofit/>
          </a:bodyPr>
          <a:lstStyle>
            <a:lvl1pPr marL="0" indent="0">
              <a:lnSpc>
                <a:spcPts val="1900"/>
              </a:lnSpc>
              <a:spcBef>
                <a:spcPts val="0"/>
              </a:spcBef>
              <a:buNone/>
              <a:defRPr sz="1600" baseline="0"/>
            </a:lvl1pPr>
          </a:lstStyle>
          <a:p>
            <a:pPr lvl="0"/>
            <a:r>
              <a:rPr lang="en-US" dirty="0"/>
              <a:t>Short description of the person goes here. Fill in with something interesting. </a:t>
            </a:r>
          </a:p>
        </p:txBody>
      </p:sp>
      <p:sp>
        <p:nvSpPr>
          <p:cNvPr id="12" name="Text Placeholder 7"/>
          <p:cNvSpPr>
            <a:spLocks noGrp="1"/>
          </p:cNvSpPr>
          <p:nvPr>
            <p:ph type="body" sz="quarter" idx="14" hasCustomPrompt="1"/>
          </p:nvPr>
        </p:nvSpPr>
        <p:spPr>
          <a:xfrm>
            <a:off x="2688516" y="3536276"/>
            <a:ext cx="1752600" cy="343928"/>
          </a:xfrm>
        </p:spPr>
        <p:txBody>
          <a:bodyPr>
            <a:noAutofit/>
          </a:bodyPr>
          <a:lstStyle>
            <a:lvl1pPr marL="0" indent="0">
              <a:lnSpc>
                <a:spcPts val="2200"/>
              </a:lnSpc>
              <a:spcBef>
                <a:spcPts val="0"/>
              </a:spcBef>
              <a:buNone/>
              <a:defRPr sz="1400" b="1" baseline="0">
                <a:solidFill>
                  <a:schemeClr val="tx1"/>
                </a:solidFill>
              </a:defRPr>
            </a:lvl1pPr>
            <a:lvl2pPr marL="457200" indent="0">
              <a:buNone/>
              <a:defRPr/>
            </a:lvl2pPr>
            <a:lvl3pPr marL="914400" indent="0">
              <a:buNone/>
              <a:defRPr/>
            </a:lvl3pPr>
          </a:lstStyle>
          <a:p>
            <a:pPr lvl="0"/>
            <a:r>
              <a:rPr lang="en-US" dirty="0"/>
              <a:t>First, Last Name</a:t>
            </a:r>
          </a:p>
        </p:txBody>
      </p:sp>
      <p:sp>
        <p:nvSpPr>
          <p:cNvPr id="13" name="Content Placeholder 5"/>
          <p:cNvSpPr>
            <a:spLocks noGrp="1"/>
          </p:cNvSpPr>
          <p:nvPr>
            <p:ph sz="quarter" idx="15" hasCustomPrompt="1"/>
          </p:nvPr>
        </p:nvSpPr>
        <p:spPr>
          <a:xfrm>
            <a:off x="2688516" y="1599716"/>
            <a:ext cx="1752600" cy="1747838"/>
          </a:xfrm>
        </p:spPr>
        <p:txBody>
          <a:bodyPr>
            <a:normAutofit/>
          </a:bodyPr>
          <a:lstStyle>
            <a:lvl1pPr marL="0" indent="0">
              <a:buNone/>
              <a:defRPr sz="1400"/>
            </a:lvl1pPr>
          </a:lstStyle>
          <a:p>
            <a:pPr lvl="0"/>
            <a:r>
              <a:rPr lang="en-US" dirty="0"/>
              <a:t>photo</a:t>
            </a:r>
          </a:p>
        </p:txBody>
      </p:sp>
      <p:sp>
        <p:nvSpPr>
          <p:cNvPr id="14" name="Text Placeholder 7"/>
          <p:cNvSpPr>
            <a:spLocks noGrp="1"/>
          </p:cNvSpPr>
          <p:nvPr>
            <p:ph type="body" sz="quarter" idx="16" hasCustomPrompt="1"/>
          </p:nvPr>
        </p:nvSpPr>
        <p:spPr>
          <a:xfrm>
            <a:off x="2698790" y="3944871"/>
            <a:ext cx="1752600" cy="322848"/>
          </a:xfrm>
        </p:spPr>
        <p:txBody>
          <a:bodyPr>
            <a:noAutofit/>
          </a:bodyPr>
          <a:lstStyle>
            <a:lvl1pPr marL="0" indent="0">
              <a:lnSpc>
                <a:spcPts val="2200"/>
              </a:lnSpc>
              <a:spcBef>
                <a:spcPts val="0"/>
              </a:spcBef>
              <a:buNone/>
              <a:defRPr sz="1400" b="1" baseline="0">
                <a:solidFill>
                  <a:schemeClr val="accent6"/>
                </a:solidFill>
              </a:defRPr>
            </a:lvl1pPr>
            <a:lvl2pPr marL="457200" indent="0">
              <a:buNone/>
              <a:defRPr/>
            </a:lvl2pPr>
            <a:lvl3pPr marL="914400" indent="0">
              <a:buNone/>
              <a:defRPr/>
            </a:lvl3pPr>
          </a:lstStyle>
          <a:p>
            <a:pPr lvl="0"/>
            <a:r>
              <a:rPr lang="en-US" dirty="0"/>
              <a:t>Project Role</a:t>
            </a:r>
          </a:p>
        </p:txBody>
      </p:sp>
      <p:sp>
        <p:nvSpPr>
          <p:cNvPr id="15" name="Content Placeholder 9"/>
          <p:cNvSpPr>
            <a:spLocks noGrp="1"/>
          </p:cNvSpPr>
          <p:nvPr>
            <p:ph sz="quarter" idx="17" hasCustomPrompt="1"/>
          </p:nvPr>
        </p:nvSpPr>
        <p:spPr>
          <a:xfrm>
            <a:off x="2698790" y="4499833"/>
            <a:ext cx="1752600" cy="1672367"/>
          </a:xfrm>
        </p:spPr>
        <p:txBody>
          <a:bodyPr>
            <a:noAutofit/>
          </a:bodyPr>
          <a:lstStyle>
            <a:lvl1pPr marL="0" indent="0">
              <a:lnSpc>
                <a:spcPts val="1900"/>
              </a:lnSpc>
              <a:spcBef>
                <a:spcPts val="0"/>
              </a:spcBef>
              <a:buNone/>
              <a:defRPr sz="1600" baseline="0"/>
            </a:lvl1pPr>
          </a:lstStyle>
          <a:p>
            <a:pPr lvl="0"/>
            <a:r>
              <a:rPr lang="en-US" dirty="0"/>
              <a:t>Short description of the person goes here. Fill in with something interesting. </a:t>
            </a:r>
          </a:p>
        </p:txBody>
      </p:sp>
      <p:sp>
        <p:nvSpPr>
          <p:cNvPr id="16" name="Text Placeholder 7"/>
          <p:cNvSpPr>
            <a:spLocks noGrp="1"/>
          </p:cNvSpPr>
          <p:nvPr>
            <p:ph type="body" sz="quarter" idx="18" hasCustomPrompt="1"/>
          </p:nvPr>
        </p:nvSpPr>
        <p:spPr>
          <a:xfrm>
            <a:off x="4686300" y="3536276"/>
            <a:ext cx="1752600" cy="343928"/>
          </a:xfrm>
        </p:spPr>
        <p:txBody>
          <a:bodyPr>
            <a:noAutofit/>
          </a:bodyPr>
          <a:lstStyle>
            <a:lvl1pPr marL="0" indent="0">
              <a:lnSpc>
                <a:spcPts val="2200"/>
              </a:lnSpc>
              <a:spcBef>
                <a:spcPts val="0"/>
              </a:spcBef>
              <a:buNone/>
              <a:defRPr sz="1400" b="1" baseline="0">
                <a:solidFill>
                  <a:schemeClr val="tx1"/>
                </a:solidFill>
              </a:defRPr>
            </a:lvl1pPr>
            <a:lvl2pPr marL="457200" indent="0">
              <a:buNone/>
              <a:defRPr/>
            </a:lvl2pPr>
            <a:lvl3pPr marL="914400" indent="0">
              <a:buNone/>
              <a:defRPr/>
            </a:lvl3pPr>
          </a:lstStyle>
          <a:p>
            <a:pPr lvl="0"/>
            <a:r>
              <a:rPr lang="en-US" dirty="0"/>
              <a:t>First, Last Name</a:t>
            </a:r>
          </a:p>
        </p:txBody>
      </p:sp>
      <p:sp>
        <p:nvSpPr>
          <p:cNvPr id="17" name="Content Placeholder 5"/>
          <p:cNvSpPr>
            <a:spLocks noGrp="1"/>
          </p:cNvSpPr>
          <p:nvPr>
            <p:ph sz="quarter" idx="19" hasCustomPrompt="1"/>
          </p:nvPr>
        </p:nvSpPr>
        <p:spPr>
          <a:xfrm>
            <a:off x="4686300" y="1599716"/>
            <a:ext cx="1752600" cy="1747838"/>
          </a:xfrm>
        </p:spPr>
        <p:txBody>
          <a:bodyPr>
            <a:normAutofit/>
          </a:bodyPr>
          <a:lstStyle>
            <a:lvl1pPr marL="0" indent="0">
              <a:buNone/>
              <a:defRPr sz="1400"/>
            </a:lvl1pPr>
          </a:lstStyle>
          <a:p>
            <a:pPr lvl="0"/>
            <a:r>
              <a:rPr lang="en-US" dirty="0"/>
              <a:t>photo</a:t>
            </a:r>
          </a:p>
        </p:txBody>
      </p:sp>
      <p:sp>
        <p:nvSpPr>
          <p:cNvPr id="18" name="Text Placeholder 7"/>
          <p:cNvSpPr>
            <a:spLocks noGrp="1"/>
          </p:cNvSpPr>
          <p:nvPr>
            <p:ph type="body" sz="quarter" idx="20" hasCustomPrompt="1"/>
          </p:nvPr>
        </p:nvSpPr>
        <p:spPr>
          <a:xfrm>
            <a:off x="4696574" y="3944871"/>
            <a:ext cx="1752600" cy="322848"/>
          </a:xfrm>
        </p:spPr>
        <p:txBody>
          <a:bodyPr>
            <a:noAutofit/>
          </a:bodyPr>
          <a:lstStyle>
            <a:lvl1pPr marL="0" indent="0">
              <a:lnSpc>
                <a:spcPts val="2200"/>
              </a:lnSpc>
              <a:spcBef>
                <a:spcPts val="0"/>
              </a:spcBef>
              <a:buNone/>
              <a:defRPr sz="1400" b="1" baseline="0">
                <a:solidFill>
                  <a:schemeClr val="accent6"/>
                </a:solidFill>
              </a:defRPr>
            </a:lvl1pPr>
            <a:lvl2pPr marL="457200" indent="0">
              <a:buNone/>
              <a:defRPr/>
            </a:lvl2pPr>
            <a:lvl3pPr marL="914400" indent="0">
              <a:buNone/>
              <a:defRPr/>
            </a:lvl3pPr>
          </a:lstStyle>
          <a:p>
            <a:pPr lvl="0"/>
            <a:r>
              <a:rPr lang="en-US" dirty="0"/>
              <a:t>Project Role</a:t>
            </a:r>
          </a:p>
        </p:txBody>
      </p:sp>
      <p:sp>
        <p:nvSpPr>
          <p:cNvPr id="19" name="Content Placeholder 9"/>
          <p:cNvSpPr>
            <a:spLocks noGrp="1"/>
          </p:cNvSpPr>
          <p:nvPr>
            <p:ph sz="quarter" idx="21" hasCustomPrompt="1"/>
          </p:nvPr>
        </p:nvSpPr>
        <p:spPr>
          <a:xfrm>
            <a:off x="4696574" y="4499833"/>
            <a:ext cx="1780426" cy="1672367"/>
          </a:xfrm>
        </p:spPr>
        <p:txBody>
          <a:bodyPr>
            <a:noAutofit/>
          </a:bodyPr>
          <a:lstStyle>
            <a:lvl1pPr marL="0" indent="0">
              <a:lnSpc>
                <a:spcPts val="1900"/>
              </a:lnSpc>
              <a:spcBef>
                <a:spcPts val="0"/>
              </a:spcBef>
              <a:buNone/>
              <a:defRPr sz="1600" baseline="0"/>
            </a:lvl1pPr>
          </a:lstStyle>
          <a:p>
            <a:pPr lvl="0"/>
            <a:r>
              <a:rPr lang="en-US" dirty="0"/>
              <a:t>Short description of the person goes here. Fill in with something interesting. </a:t>
            </a:r>
          </a:p>
        </p:txBody>
      </p:sp>
      <p:sp>
        <p:nvSpPr>
          <p:cNvPr id="20" name="Text Placeholder 7"/>
          <p:cNvSpPr>
            <a:spLocks noGrp="1"/>
          </p:cNvSpPr>
          <p:nvPr>
            <p:ph type="body" sz="quarter" idx="22" hasCustomPrompt="1"/>
          </p:nvPr>
        </p:nvSpPr>
        <p:spPr>
          <a:xfrm>
            <a:off x="6716358" y="3547034"/>
            <a:ext cx="1733905" cy="343928"/>
          </a:xfrm>
        </p:spPr>
        <p:txBody>
          <a:bodyPr>
            <a:noAutofit/>
          </a:bodyPr>
          <a:lstStyle>
            <a:lvl1pPr marL="0" indent="0">
              <a:lnSpc>
                <a:spcPts val="2200"/>
              </a:lnSpc>
              <a:spcBef>
                <a:spcPts val="0"/>
              </a:spcBef>
              <a:buNone/>
              <a:defRPr sz="1400" b="1" baseline="0">
                <a:solidFill>
                  <a:schemeClr val="tx1"/>
                </a:solidFill>
              </a:defRPr>
            </a:lvl1pPr>
            <a:lvl2pPr marL="457200" indent="0">
              <a:buNone/>
              <a:defRPr/>
            </a:lvl2pPr>
            <a:lvl3pPr marL="914400" indent="0">
              <a:buNone/>
              <a:defRPr/>
            </a:lvl3pPr>
          </a:lstStyle>
          <a:p>
            <a:pPr lvl="0"/>
            <a:r>
              <a:rPr lang="en-US" dirty="0"/>
              <a:t>First, Last Name</a:t>
            </a:r>
          </a:p>
        </p:txBody>
      </p:sp>
      <p:sp>
        <p:nvSpPr>
          <p:cNvPr id="21" name="Content Placeholder 5"/>
          <p:cNvSpPr>
            <a:spLocks noGrp="1"/>
          </p:cNvSpPr>
          <p:nvPr>
            <p:ph sz="quarter" idx="23" hasCustomPrompt="1"/>
          </p:nvPr>
        </p:nvSpPr>
        <p:spPr>
          <a:xfrm>
            <a:off x="6716358" y="1610474"/>
            <a:ext cx="1752600" cy="1747838"/>
          </a:xfrm>
        </p:spPr>
        <p:txBody>
          <a:bodyPr>
            <a:normAutofit/>
          </a:bodyPr>
          <a:lstStyle>
            <a:lvl1pPr marL="0" indent="0">
              <a:buNone/>
              <a:defRPr sz="1400"/>
            </a:lvl1pPr>
          </a:lstStyle>
          <a:p>
            <a:pPr lvl="0"/>
            <a:r>
              <a:rPr lang="en-US" dirty="0"/>
              <a:t>photo</a:t>
            </a:r>
          </a:p>
        </p:txBody>
      </p:sp>
      <p:sp>
        <p:nvSpPr>
          <p:cNvPr id="22" name="Text Placeholder 7"/>
          <p:cNvSpPr>
            <a:spLocks noGrp="1"/>
          </p:cNvSpPr>
          <p:nvPr>
            <p:ph type="body" sz="quarter" idx="24" hasCustomPrompt="1"/>
          </p:nvPr>
        </p:nvSpPr>
        <p:spPr>
          <a:xfrm>
            <a:off x="6726632" y="3955629"/>
            <a:ext cx="1742326" cy="322848"/>
          </a:xfrm>
        </p:spPr>
        <p:txBody>
          <a:bodyPr>
            <a:noAutofit/>
          </a:bodyPr>
          <a:lstStyle>
            <a:lvl1pPr marL="0" indent="0">
              <a:lnSpc>
                <a:spcPts val="2200"/>
              </a:lnSpc>
              <a:spcBef>
                <a:spcPts val="0"/>
              </a:spcBef>
              <a:buNone/>
              <a:defRPr sz="1400" b="1" baseline="0">
                <a:solidFill>
                  <a:schemeClr val="accent6"/>
                </a:solidFill>
              </a:defRPr>
            </a:lvl1pPr>
            <a:lvl2pPr marL="457200" indent="0">
              <a:buNone/>
              <a:defRPr/>
            </a:lvl2pPr>
            <a:lvl3pPr marL="914400" indent="0">
              <a:buNone/>
              <a:defRPr/>
            </a:lvl3pPr>
          </a:lstStyle>
          <a:p>
            <a:pPr lvl="0"/>
            <a:r>
              <a:rPr lang="en-US" dirty="0"/>
              <a:t>Project Role</a:t>
            </a:r>
          </a:p>
        </p:txBody>
      </p:sp>
      <p:sp>
        <p:nvSpPr>
          <p:cNvPr id="23" name="Content Placeholder 9"/>
          <p:cNvSpPr>
            <a:spLocks noGrp="1"/>
          </p:cNvSpPr>
          <p:nvPr>
            <p:ph sz="quarter" idx="25" hasCustomPrompt="1"/>
          </p:nvPr>
        </p:nvSpPr>
        <p:spPr>
          <a:xfrm>
            <a:off x="6726632" y="4510591"/>
            <a:ext cx="1723631" cy="1672367"/>
          </a:xfrm>
        </p:spPr>
        <p:txBody>
          <a:bodyPr>
            <a:noAutofit/>
          </a:bodyPr>
          <a:lstStyle>
            <a:lvl1pPr marL="0" indent="0">
              <a:lnSpc>
                <a:spcPts val="1900"/>
              </a:lnSpc>
              <a:spcBef>
                <a:spcPts val="0"/>
              </a:spcBef>
              <a:buNone/>
              <a:defRPr sz="1600" baseline="0"/>
            </a:lvl1pPr>
          </a:lstStyle>
          <a:p>
            <a:pPr lvl="0"/>
            <a:r>
              <a:rPr lang="en-US" dirty="0"/>
              <a:t>Short description of the person goes here. Fill in with something interesting. </a:t>
            </a:r>
          </a:p>
        </p:txBody>
      </p:sp>
      <p:sp>
        <p:nvSpPr>
          <p:cNvPr id="24"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088" y="6536218"/>
            <a:ext cx="705224" cy="234407"/>
          </a:xfrm>
          <a:prstGeom prst="rect">
            <a:avLst/>
          </a:prstGeom>
        </p:spPr>
      </p:pic>
    </p:spTree>
    <p:extLst>
      <p:ext uri="{BB962C8B-B14F-4D97-AF65-F5344CB8AC3E}">
        <p14:creationId xmlns:p14="http://schemas.microsoft.com/office/powerpoint/2010/main" val="6234168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umbered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43674"/>
            <a:ext cx="7754189" cy="533400"/>
          </a:xfrm>
          <a:prstGeom prst="rect">
            <a:avLst/>
          </a:prstGeom>
        </p:spPr>
        <p:txBody>
          <a:bodyPr/>
          <a:lstStyle>
            <a:lvl1pPr algn="l">
              <a:defRPr sz="2800" baseline="0">
                <a:solidFill>
                  <a:srgbClr val="395173"/>
                </a:solidFill>
              </a:defRPr>
            </a:lvl1pPr>
          </a:lstStyle>
          <a:p>
            <a:r>
              <a:rPr lang="en-US" dirty="0"/>
              <a:t>Concise Title</a:t>
            </a:r>
          </a:p>
        </p:txBody>
      </p:sp>
      <p:sp>
        <p:nvSpPr>
          <p:cNvPr id="3" name="Rectangle 2"/>
          <p:cNvSpPr/>
          <p:nvPr userDrawn="1"/>
        </p:nvSpPr>
        <p:spPr>
          <a:xfrm>
            <a:off x="0" y="6390526"/>
            <a:ext cx="9144000" cy="467474"/>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0" hangingPunct="0">
              <a:defRPr/>
            </a:pPr>
            <a:endParaRPr lang="en-US" sz="1800">
              <a:solidFill>
                <a:srgbClr val="FFFFFF"/>
              </a:solidFill>
            </a:endParaRPr>
          </a:p>
        </p:txBody>
      </p:sp>
      <p:sp>
        <p:nvSpPr>
          <p:cNvPr id="8" name="Text Placeholder 7"/>
          <p:cNvSpPr>
            <a:spLocks noGrp="1"/>
          </p:cNvSpPr>
          <p:nvPr>
            <p:ph type="body" sz="quarter" idx="10" hasCustomPrompt="1"/>
          </p:nvPr>
        </p:nvSpPr>
        <p:spPr>
          <a:xfrm>
            <a:off x="685801" y="1797050"/>
            <a:ext cx="685800" cy="951993"/>
          </a:xfrm>
        </p:spPr>
        <p:txBody>
          <a:bodyPr anchor="ctr">
            <a:normAutofit/>
          </a:bodyPr>
          <a:lstStyle>
            <a:lvl1pPr marL="0" indent="0" algn="r">
              <a:lnSpc>
                <a:spcPts val="3600"/>
              </a:lnSpc>
              <a:buSzPct val="175000"/>
              <a:buFont typeface="+mj-lt"/>
              <a:buNone/>
              <a:defRPr sz="5400" b="0" baseline="0">
                <a:solidFill>
                  <a:schemeClr val="tx2"/>
                </a:solidFill>
              </a:defRPr>
            </a:lvl1pPr>
            <a:lvl2pPr marL="457200" indent="0">
              <a:buSzPct val="125000"/>
              <a:buFont typeface="Arial" panose="020B0604020202020204" pitchFamily="34" charset="0"/>
              <a:buNone/>
              <a:defRPr/>
            </a:lvl2pPr>
            <a:lvl3pPr marL="1257300" indent="-342900">
              <a:buSzPct val="125000"/>
              <a:buFont typeface="+mj-lt"/>
              <a:buAutoNum type="arabicPeriod"/>
              <a:defRPr/>
            </a:lvl3pPr>
          </a:lstStyle>
          <a:p>
            <a:pPr lvl="0"/>
            <a:r>
              <a:rPr lang="en-US" dirty="0"/>
              <a:t>1</a:t>
            </a:r>
          </a:p>
        </p:txBody>
      </p:sp>
      <p:sp>
        <p:nvSpPr>
          <p:cNvPr id="9" name="Text Placeholder 8"/>
          <p:cNvSpPr>
            <a:spLocks noGrp="1"/>
          </p:cNvSpPr>
          <p:nvPr>
            <p:ph type="body" sz="quarter" idx="11" hasCustomPrompt="1"/>
          </p:nvPr>
        </p:nvSpPr>
        <p:spPr>
          <a:xfrm>
            <a:off x="1538288" y="1790700"/>
            <a:ext cx="2919412" cy="958343"/>
          </a:xfrm>
        </p:spPr>
        <p:txBody>
          <a:bodyPr>
            <a:noAutofit/>
          </a:bodyPr>
          <a:lstStyle>
            <a:lvl1pPr marL="0" indent="0">
              <a:lnSpc>
                <a:spcPts val="2600"/>
              </a:lnSpc>
              <a:buNone/>
              <a:defRPr sz="2000"/>
            </a:lvl1pPr>
            <a:lvl2pPr marL="457200" indent="0">
              <a:buNone/>
              <a:defRPr/>
            </a:lvl2pPr>
          </a:lstStyle>
          <a:p>
            <a:pPr lvl="0"/>
            <a:r>
              <a:rPr lang="en-US" dirty="0"/>
              <a:t>Numbered points with short description</a:t>
            </a:r>
          </a:p>
        </p:txBody>
      </p:sp>
      <p:sp>
        <p:nvSpPr>
          <p:cNvPr id="10" name="Text Placeholder 7"/>
          <p:cNvSpPr>
            <a:spLocks noGrp="1"/>
          </p:cNvSpPr>
          <p:nvPr>
            <p:ph type="body" sz="quarter" idx="12" hasCustomPrompt="1"/>
          </p:nvPr>
        </p:nvSpPr>
        <p:spPr>
          <a:xfrm>
            <a:off x="696074" y="3320543"/>
            <a:ext cx="685800" cy="951993"/>
          </a:xfrm>
        </p:spPr>
        <p:txBody>
          <a:bodyPr anchor="ctr">
            <a:normAutofit/>
          </a:bodyPr>
          <a:lstStyle>
            <a:lvl1pPr marL="0" indent="0" algn="r">
              <a:lnSpc>
                <a:spcPts val="3600"/>
              </a:lnSpc>
              <a:buSzPct val="175000"/>
              <a:buFont typeface="+mj-lt"/>
              <a:buNone/>
              <a:defRPr sz="5400" b="0" baseline="0">
                <a:solidFill>
                  <a:schemeClr val="tx2"/>
                </a:solidFill>
              </a:defRPr>
            </a:lvl1pPr>
            <a:lvl2pPr marL="457200" indent="0">
              <a:buSzPct val="125000"/>
              <a:buFont typeface="Arial" panose="020B0604020202020204" pitchFamily="34" charset="0"/>
              <a:buNone/>
              <a:defRPr/>
            </a:lvl2pPr>
            <a:lvl3pPr marL="1257300" indent="-342900">
              <a:buSzPct val="125000"/>
              <a:buFont typeface="+mj-lt"/>
              <a:buAutoNum type="arabicPeriod"/>
              <a:defRPr/>
            </a:lvl3pPr>
          </a:lstStyle>
          <a:p>
            <a:pPr lvl="0"/>
            <a:r>
              <a:rPr lang="en-US" dirty="0"/>
              <a:t>2</a:t>
            </a:r>
          </a:p>
        </p:txBody>
      </p:sp>
      <p:sp>
        <p:nvSpPr>
          <p:cNvPr id="12" name="Text Placeholder 8"/>
          <p:cNvSpPr>
            <a:spLocks noGrp="1"/>
          </p:cNvSpPr>
          <p:nvPr>
            <p:ph type="body" sz="quarter" idx="13" hasCustomPrompt="1"/>
          </p:nvPr>
        </p:nvSpPr>
        <p:spPr>
          <a:xfrm>
            <a:off x="1548561" y="3320543"/>
            <a:ext cx="2909139" cy="958343"/>
          </a:xfrm>
        </p:spPr>
        <p:txBody>
          <a:bodyPr>
            <a:noAutofit/>
          </a:bodyPr>
          <a:lstStyle>
            <a:lvl1pPr marL="0" indent="0">
              <a:lnSpc>
                <a:spcPts val="2600"/>
              </a:lnSpc>
              <a:buNone/>
              <a:defRPr sz="2000"/>
            </a:lvl1pPr>
            <a:lvl2pPr marL="457200" indent="0">
              <a:buNone/>
              <a:defRPr/>
            </a:lvl2pPr>
          </a:lstStyle>
          <a:p>
            <a:pPr lvl="0"/>
            <a:r>
              <a:rPr lang="en-US" dirty="0"/>
              <a:t>Numbered points with short description</a:t>
            </a:r>
          </a:p>
        </p:txBody>
      </p:sp>
      <p:sp>
        <p:nvSpPr>
          <p:cNvPr id="13" name="Text Placeholder 7"/>
          <p:cNvSpPr>
            <a:spLocks noGrp="1"/>
          </p:cNvSpPr>
          <p:nvPr>
            <p:ph type="body" sz="quarter" idx="14" hasCustomPrompt="1"/>
          </p:nvPr>
        </p:nvSpPr>
        <p:spPr>
          <a:xfrm>
            <a:off x="696074" y="4850386"/>
            <a:ext cx="685800" cy="951993"/>
          </a:xfrm>
        </p:spPr>
        <p:txBody>
          <a:bodyPr anchor="ctr">
            <a:normAutofit/>
          </a:bodyPr>
          <a:lstStyle>
            <a:lvl1pPr marL="0" indent="0" algn="r">
              <a:lnSpc>
                <a:spcPts val="3600"/>
              </a:lnSpc>
              <a:buSzPct val="175000"/>
              <a:buFont typeface="+mj-lt"/>
              <a:buNone/>
              <a:defRPr sz="5400" b="0" baseline="0">
                <a:solidFill>
                  <a:schemeClr val="tx2"/>
                </a:solidFill>
              </a:defRPr>
            </a:lvl1pPr>
            <a:lvl2pPr marL="457200" indent="0">
              <a:buSzPct val="125000"/>
              <a:buFont typeface="Arial" panose="020B0604020202020204" pitchFamily="34" charset="0"/>
              <a:buNone/>
              <a:defRPr/>
            </a:lvl2pPr>
            <a:lvl3pPr marL="1257300" indent="-342900">
              <a:buSzPct val="125000"/>
              <a:buFont typeface="+mj-lt"/>
              <a:buAutoNum type="arabicPeriod"/>
              <a:defRPr/>
            </a:lvl3pPr>
          </a:lstStyle>
          <a:p>
            <a:pPr lvl="0"/>
            <a:r>
              <a:rPr lang="en-US" dirty="0"/>
              <a:t>3</a:t>
            </a:r>
          </a:p>
        </p:txBody>
      </p:sp>
      <p:sp>
        <p:nvSpPr>
          <p:cNvPr id="15" name="Text Placeholder 8"/>
          <p:cNvSpPr>
            <a:spLocks noGrp="1"/>
          </p:cNvSpPr>
          <p:nvPr>
            <p:ph type="body" sz="quarter" idx="15" hasCustomPrompt="1"/>
          </p:nvPr>
        </p:nvSpPr>
        <p:spPr>
          <a:xfrm>
            <a:off x="1548561" y="4850386"/>
            <a:ext cx="2919412" cy="958343"/>
          </a:xfrm>
        </p:spPr>
        <p:txBody>
          <a:bodyPr>
            <a:noAutofit/>
          </a:bodyPr>
          <a:lstStyle>
            <a:lvl1pPr marL="0" indent="0">
              <a:lnSpc>
                <a:spcPts val="2600"/>
              </a:lnSpc>
              <a:buNone/>
              <a:defRPr sz="2000"/>
            </a:lvl1pPr>
            <a:lvl2pPr marL="457200" indent="0">
              <a:buNone/>
              <a:defRPr/>
            </a:lvl2pPr>
          </a:lstStyle>
          <a:p>
            <a:pPr lvl="0"/>
            <a:r>
              <a:rPr lang="en-US" dirty="0"/>
              <a:t>Numbered points with short description</a:t>
            </a:r>
          </a:p>
        </p:txBody>
      </p:sp>
      <p:sp>
        <p:nvSpPr>
          <p:cNvPr id="16" name="Text Placeholder 7"/>
          <p:cNvSpPr>
            <a:spLocks noGrp="1"/>
          </p:cNvSpPr>
          <p:nvPr>
            <p:ph type="body" sz="quarter" idx="16" hasCustomPrompt="1"/>
          </p:nvPr>
        </p:nvSpPr>
        <p:spPr>
          <a:xfrm>
            <a:off x="4686301" y="1797050"/>
            <a:ext cx="685800" cy="951993"/>
          </a:xfrm>
        </p:spPr>
        <p:txBody>
          <a:bodyPr anchor="ctr">
            <a:normAutofit/>
          </a:bodyPr>
          <a:lstStyle>
            <a:lvl1pPr marL="0" indent="0" algn="r">
              <a:lnSpc>
                <a:spcPts val="3600"/>
              </a:lnSpc>
              <a:buSzPct val="175000"/>
              <a:buFont typeface="+mj-lt"/>
              <a:buNone/>
              <a:defRPr sz="5400" b="0" baseline="0">
                <a:solidFill>
                  <a:schemeClr val="tx2"/>
                </a:solidFill>
              </a:defRPr>
            </a:lvl1pPr>
            <a:lvl2pPr marL="457200" indent="0">
              <a:buSzPct val="125000"/>
              <a:buFont typeface="Arial" panose="020B0604020202020204" pitchFamily="34" charset="0"/>
              <a:buNone/>
              <a:defRPr/>
            </a:lvl2pPr>
            <a:lvl3pPr marL="1257300" indent="-342900">
              <a:buSzPct val="125000"/>
              <a:buFont typeface="+mj-lt"/>
              <a:buAutoNum type="arabicPeriod"/>
              <a:defRPr/>
            </a:lvl3pPr>
          </a:lstStyle>
          <a:p>
            <a:pPr lvl="0"/>
            <a:r>
              <a:rPr lang="en-US" dirty="0"/>
              <a:t>4</a:t>
            </a:r>
          </a:p>
        </p:txBody>
      </p:sp>
      <p:sp>
        <p:nvSpPr>
          <p:cNvPr id="18" name="Text Placeholder 8"/>
          <p:cNvSpPr>
            <a:spLocks noGrp="1"/>
          </p:cNvSpPr>
          <p:nvPr>
            <p:ph type="body" sz="quarter" idx="17" hasCustomPrompt="1"/>
          </p:nvPr>
        </p:nvSpPr>
        <p:spPr>
          <a:xfrm>
            <a:off x="5538788" y="1790700"/>
            <a:ext cx="2919412" cy="958343"/>
          </a:xfrm>
        </p:spPr>
        <p:txBody>
          <a:bodyPr>
            <a:noAutofit/>
          </a:bodyPr>
          <a:lstStyle>
            <a:lvl1pPr marL="0" indent="0">
              <a:lnSpc>
                <a:spcPts val="2600"/>
              </a:lnSpc>
              <a:buNone/>
              <a:defRPr sz="2000"/>
            </a:lvl1pPr>
            <a:lvl2pPr marL="457200" indent="0">
              <a:buNone/>
              <a:defRPr/>
            </a:lvl2pPr>
          </a:lstStyle>
          <a:p>
            <a:pPr lvl="0"/>
            <a:r>
              <a:rPr lang="en-US" dirty="0"/>
              <a:t>Numbered points with short description</a:t>
            </a:r>
          </a:p>
        </p:txBody>
      </p:sp>
      <p:sp>
        <p:nvSpPr>
          <p:cNvPr id="19" name="Text Placeholder 7"/>
          <p:cNvSpPr>
            <a:spLocks noGrp="1"/>
          </p:cNvSpPr>
          <p:nvPr>
            <p:ph type="body" sz="quarter" idx="18" hasCustomPrompt="1"/>
          </p:nvPr>
        </p:nvSpPr>
        <p:spPr>
          <a:xfrm>
            <a:off x="4696574" y="3326893"/>
            <a:ext cx="685800" cy="951993"/>
          </a:xfrm>
        </p:spPr>
        <p:txBody>
          <a:bodyPr anchor="ctr">
            <a:normAutofit/>
          </a:bodyPr>
          <a:lstStyle>
            <a:lvl1pPr marL="0" indent="0" algn="r">
              <a:lnSpc>
                <a:spcPts val="3600"/>
              </a:lnSpc>
              <a:buSzPct val="175000"/>
              <a:buFont typeface="+mj-lt"/>
              <a:buNone/>
              <a:defRPr sz="5400" b="0" baseline="0">
                <a:solidFill>
                  <a:schemeClr val="tx2"/>
                </a:solidFill>
              </a:defRPr>
            </a:lvl1pPr>
            <a:lvl2pPr marL="457200" indent="0">
              <a:buSzPct val="125000"/>
              <a:buFont typeface="Arial" panose="020B0604020202020204" pitchFamily="34" charset="0"/>
              <a:buNone/>
              <a:defRPr/>
            </a:lvl2pPr>
            <a:lvl3pPr marL="1257300" indent="-342900">
              <a:buSzPct val="125000"/>
              <a:buFont typeface="+mj-lt"/>
              <a:buAutoNum type="arabicPeriod"/>
              <a:defRPr/>
            </a:lvl3pPr>
          </a:lstStyle>
          <a:p>
            <a:pPr lvl="0"/>
            <a:r>
              <a:rPr lang="en-US" dirty="0"/>
              <a:t>5</a:t>
            </a:r>
          </a:p>
        </p:txBody>
      </p:sp>
      <p:sp>
        <p:nvSpPr>
          <p:cNvPr id="21" name="Text Placeholder 8"/>
          <p:cNvSpPr>
            <a:spLocks noGrp="1"/>
          </p:cNvSpPr>
          <p:nvPr>
            <p:ph type="body" sz="quarter" idx="19" hasCustomPrompt="1"/>
          </p:nvPr>
        </p:nvSpPr>
        <p:spPr>
          <a:xfrm>
            <a:off x="5549061" y="3320543"/>
            <a:ext cx="2901202" cy="958343"/>
          </a:xfrm>
        </p:spPr>
        <p:txBody>
          <a:bodyPr>
            <a:noAutofit/>
          </a:bodyPr>
          <a:lstStyle>
            <a:lvl1pPr marL="0" indent="0">
              <a:lnSpc>
                <a:spcPts val="2600"/>
              </a:lnSpc>
              <a:buNone/>
              <a:defRPr sz="2000"/>
            </a:lvl1pPr>
            <a:lvl2pPr marL="457200" indent="0">
              <a:buNone/>
              <a:defRPr/>
            </a:lvl2pPr>
          </a:lstStyle>
          <a:p>
            <a:pPr lvl="0"/>
            <a:r>
              <a:rPr lang="en-US" dirty="0"/>
              <a:t>Numbered points with short description</a:t>
            </a:r>
          </a:p>
        </p:txBody>
      </p:sp>
      <p:sp>
        <p:nvSpPr>
          <p:cNvPr id="22" name="Text Placeholder 7"/>
          <p:cNvSpPr>
            <a:spLocks noGrp="1"/>
          </p:cNvSpPr>
          <p:nvPr>
            <p:ph type="body" sz="quarter" idx="20" hasCustomPrompt="1"/>
          </p:nvPr>
        </p:nvSpPr>
        <p:spPr>
          <a:xfrm>
            <a:off x="4696574" y="4850386"/>
            <a:ext cx="685800" cy="951993"/>
          </a:xfrm>
        </p:spPr>
        <p:txBody>
          <a:bodyPr anchor="ctr">
            <a:normAutofit/>
          </a:bodyPr>
          <a:lstStyle>
            <a:lvl1pPr marL="0" indent="0" algn="r">
              <a:lnSpc>
                <a:spcPts val="3600"/>
              </a:lnSpc>
              <a:buSzPct val="175000"/>
              <a:buFont typeface="+mj-lt"/>
              <a:buNone/>
              <a:defRPr sz="5400" b="0" baseline="0">
                <a:solidFill>
                  <a:schemeClr val="tx2"/>
                </a:solidFill>
              </a:defRPr>
            </a:lvl1pPr>
            <a:lvl2pPr marL="457200" indent="0">
              <a:buSzPct val="125000"/>
              <a:buFont typeface="Arial" panose="020B0604020202020204" pitchFamily="34" charset="0"/>
              <a:buNone/>
              <a:defRPr/>
            </a:lvl2pPr>
            <a:lvl3pPr marL="1257300" indent="-342900">
              <a:buSzPct val="125000"/>
              <a:buFont typeface="+mj-lt"/>
              <a:buAutoNum type="arabicPeriod"/>
              <a:defRPr/>
            </a:lvl3pPr>
          </a:lstStyle>
          <a:p>
            <a:pPr lvl="0"/>
            <a:r>
              <a:rPr lang="en-US" dirty="0"/>
              <a:t>6</a:t>
            </a:r>
          </a:p>
        </p:txBody>
      </p:sp>
      <p:sp>
        <p:nvSpPr>
          <p:cNvPr id="24" name="Text Placeholder 8"/>
          <p:cNvSpPr>
            <a:spLocks noGrp="1"/>
          </p:cNvSpPr>
          <p:nvPr>
            <p:ph type="body" sz="quarter" idx="21" hasCustomPrompt="1"/>
          </p:nvPr>
        </p:nvSpPr>
        <p:spPr>
          <a:xfrm>
            <a:off x="5549061" y="4850386"/>
            <a:ext cx="2909139" cy="958343"/>
          </a:xfrm>
        </p:spPr>
        <p:txBody>
          <a:bodyPr>
            <a:noAutofit/>
          </a:bodyPr>
          <a:lstStyle>
            <a:lvl1pPr marL="0" indent="0">
              <a:lnSpc>
                <a:spcPts val="2600"/>
              </a:lnSpc>
              <a:buNone/>
              <a:defRPr sz="2000"/>
            </a:lvl1pPr>
            <a:lvl2pPr marL="457200" indent="0">
              <a:buNone/>
              <a:defRPr/>
            </a:lvl2pPr>
          </a:lstStyle>
          <a:p>
            <a:pPr lvl="0"/>
            <a:r>
              <a:rPr lang="en-US" dirty="0"/>
              <a:t>Numbered points with short description</a:t>
            </a:r>
          </a:p>
        </p:txBody>
      </p:sp>
      <p:sp>
        <p:nvSpPr>
          <p:cNvPr id="17"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solidFill>
                  <a:srgbClr val="FFFFFF"/>
                </a:solidFill>
              </a:rPr>
              <a:pPr/>
              <a:t>‹#›</a:t>
            </a:fld>
            <a:endParaRPr lang="en-US">
              <a:solidFill>
                <a:srgbClr val="FFFFFF"/>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088" y="6536218"/>
            <a:ext cx="705224" cy="234407"/>
          </a:xfrm>
          <a:prstGeom prst="rect">
            <a:avLst/>
          </a:prstGeom>
        </p:spPr>
      </p:pic>
    </p:spTree>
    <p:extLst>
      <p:ext uri="{BB962C8B-B14F-4D97-AF65-F5344CB8AC3E}">
        <p14:creationId xmlns:p14="http://schemas.microsoft.com/office/powerpoint/2010/main" val="17495734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685800" y="846667"/>
            <a:ext cx="7764463" cy="3101206"/>
          </a:xfrm>
          <a:prstGeom prst="rect">
            <a:avLst/>
          </a:prstGeom>
        </p:spPr>
        <p:txBody>
          <a:bodyPr rtlCol="0">
            <a:normAutofit/>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8" name="Subtitle 2"/>
          <p:cNvSpPr>
            <a:spLocks noGrp="1"/>
          </p:cNvSpPr>
          <p:nvPr>
            <p:ph type="subTitle" idx="10"/>
          </p:nvPr>
        </p:nvSpPr>
        <p:spPr>
          <a:xfrm>
            <a:off x="685800" y="4807766"/>
            <a:ext cx="5765800" cy="1077218"/>
          </a:xfrm>
          <a:prstGeom prst="rect">
            <a:avLst/>
          </a:prstGeom>
        </p:spPr>
        <p:txBody>
          <a:bodyPr wrap="square" lIns="0" tIns="0" rIns="0" bIns="0">
            <a:noAutofit/>
          </a:bodyPr>
          <a:lstStyle>
            <a:lvl1pPr marL="0" indent="0" algn="l">
              <a:lnSpc>
                <a:spcPts val="4200"/>
              </a:lnSpc>
              <a:buNone/>
              <a:defRPr sz="4000" b="1" i="0">
                <a:solidFill>
                  <a:srgbClr val="395173"/>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itle 1"/>
          <p:cNvSpPr>
            <a:spLocks noGrp="1"/>
          </p:cNvSpPr>
          <p:nvPr>
            <p:ph type="title"/>
          </p:nvPr>
        </p:nvSpPr>
        <p:spPr>
          <a:xfrm>
            <a:off x="685800" y="6043758"/>
            <a:ext cx="5765800" cy="230832"/>
          </a:xfrm>
          <a:prstGeom prst="rect">
            <a:avLst/>
          </a:prstGeom>
        </p:spPr>
        <p:txBody>
          <a:bodyPr wrap="square" lIns="0" tIns="0" rIns="0" bIns="0">
            <a:noAutofit/>
          </a:bodyPr>
          <a:lstStyle>
            <a:lvl1pPr algn="l">
              <a:defRPr sz="1500" b="1">
                <a:solidFill>
                  <a:schemeClr val="tx1">
                    <a:lumMod val="75000"/>
                    <a:lumOff val="25000"/>
                  </a:schemeClr>
                </a:solidFill>
                <a:latin typeface="Arial"/>
                <a:cs typeface="Arial"/>
              </a:defRPr>
            </a:lvl1pPr>
          </a:lstStyle>
          <a:p>
            <a:r>
              <a:rPr lang="en-US"/>
              <a:t>Click to edit Master title style</a:t>
            </a:r>
            <a:endParaRPr lang="en-US" dirty="0"/>
          </a:p>
        </p:txBody>
      </p:sp>
      <p:sp>
        <p:nvSpPr>
          <p:cNvPr id="12" name="Picture Placeholder 2"/>
          <p:cNvSpPr>
            <a:spLocks noGrp="1"/>
          </p:cNvSpPr>
          <p:nvPr>
            <p:ph type="pic" idx="11" hasCustomPrompt="1"/>
          </p:nvPr>
        </p:nvSpPr>
        <p:spPr>
          <a:xfrm>
            <a:off x="685801" y="4068566"/>
            <a:ext cx="1785938" cy="618507"/>
          </a:xfrm>
          <a:prstGeom prst="rect">
            <a:avLst/>
          </a:prstGeom>
        </p:spPr>
        <p:txBody>
          <a:bodyPr rtlCol="0">
            <a:noAutofit/>
          </a:bodyPr>
          <a:lstStyle>
            <a:lvl1pPr marL="0" indent="0">
              <a:buNone/>
              <a:defRPr sz="24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Client logo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1" y="268225"/>
            <a:ext cx="1109164" cy="346753"/>
          </a:xfrm>
          <a:prstGeom prst="rect">
            <a:avLst/>
          </a:prstGeom>
        </p:spPr>
      </p:pic>
    </p:spTree>
    <p:extLst>
      <p:ext uri="{BB962C8B-B14F-4D97-AF65-F5344CB8AC3E}">
        <p14:creationId xmlns:p14="http://schemas.microsoft.com/office/powerpoint/2010/main" val="3772347984"/>
      </p:ext>
    </p:extLst>
  </p:cSld>
  <p:clrMapOvr>
    <a:masterClrMapping/>
  </p:clrMapOvr>
  <p:extLst mod="1">
    <p:ext uri="{DCECCB84-F9BA-43D5-87BE-67443E8EF086}">
      <p15:sldGuideLst xmlns:p15="http://schemas.microsoft.com/office/powerpoint/2012/main" xmlns="">
        <p15:guide id="1" orient="horz" pos="388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800600"/>
          </a:xfrm>
          <a:prstGeom prst="rect">
            <a:avLst/>
          </a:prstGeom>
        </p:spPr>
        <p:txBody>
          <a:bodyPr/>
          <a:lstStyle>
            <a:lvl1pPr>
              <a:defRPr sz="2800">
                <a:solidFill>
                  <a:srgbClr val="009F32"/>
                </a:solidFill>
                <a:latin typeface="Univers Extended"/>
              </a:defRPr>
            </a:lvl1pPr>
            <a:lvl2pPr>
              <a:defRPr sz="2400">
                <a:solidFill>
                  <a:srgbClr val="009F32"/>
                </a:solidFill>
                <a:latin typeface="Univers Extended"/>
              </a:defRPr>
            </a:lvl2pPr>
            <a:lvl3pPr>
              <a:defRPr sz="2000">
                <a:solidFill>
                  <a:srgbClr val="009F32"/>
                </a:solidFill>
                <a:latin typeface="Univers Extended"/>
              </a:defRPr>
            </a:lvl3pPr>
            <a:lvl4pPr>
              <a:defRPr sz="1800">
                <a:solidFill>
                  <a:srgbClr val="009F32"/>
                </a:solidFill>
                <a:latin typeface="Univers Extended"/>
              </a:defRPr>
            </a:lvl4pPr>
            <a:lvl5pPr>
              <a:defRPr sz="1800">
                <a:solidFill>
                  <a:srgbClr val="009F32"/>
                </a:solidFill>
                <a:latin typeface="Univers Extended"/>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6"/>
          <p:cNvSpPr>
            <a:spLocks noGrp="1" noChangeArrowheads="1"/>
          </p:cNvSpPr>
          <p:nvPr userDrawn="1">
            <p:ph type="ctrTitle" hasCustomPrompt="1"/>
          </p:nvPr>
        </p:nvSpPr>
        <p:spPr>
          <a:xfrm>
            <a:off x="685800" y="533400"/>
            <a:ext cx="7772400" cy="457200"/>
          </a:xfrm>
          <a:prstGeom prst="rect">
            <a:avLst/>
          </a:prstGeom>
        </p:spPr>
        <p:txBody>
          <a:bodyPr/>
          <a:lstStyle>
            <a:lvl1pPr>
              <a:defRPr baseline="0"/>
            </a:lvl1pPr>
          </a:lstStyle>
          <a:p>
            <a:pPr algn="r" eaLnBrk="1" hangingPunct="1"/>
            <a:r>
              <a:rPr lang="en-US" sz="2400" dirty="0" smtClean="0">
                <a:solidFill>
                  <a:srgbClr val="0073B9"/>
                </a:solidFill>
                <a:latin typeface="Univers BoldExt"/>
              </a:rPr>
              <a:t>Click to edit Title</a:t>
            </a:r>
            <a:endParaRPr lang="en-US" sz="2200" dirty="0" smtClean="0">
              <a:solidFill>
                <a:srgbClr val="0073B9"/>
              </a:solidFill>
              <a:latin typeface="Univers BoldExt"/>
            </a:endParaRPr>
          </a:p>
        </p:txBody>
      </p:sp>
      <p:sp>
        <p:nvSpPr>
          <p:cNvPr id="8" name="Rectangle 6"/>
          <p:cNvSpPr>
            <a:spLocks noGrp="1" noChangeArrowheads="1"/>
          </p:cNvSpPr>
          <p:nvPr>
            <p:ph type="sldNum" sz="quarter" idx="4"/>
          </p:nvPr>
        </p:nvSpPr>
        <p:spPr>
          <a:xfrm>
            <a:off x="4191000" y="63246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pPr>
                <a:defRPr/>
              </a:pPr>
              <a:t>‹#›</a:t>
            </a:fld>
            <a:endParaRPr lang="en-US" dirty="0"/>
          </a:p>
        </p:txBody>
      </p:sp>
    </p:spTree>
    <p:extLst>
      <p:ext uri="{BB962C8B-B14F-4D97-AF65-F5344CB8AC3E}">
        <p14:creationId xmlns:p14="http://schemas.microsoft.com/office/powerpoint/2010/main" val="2454430147"/>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58184691-B877-47B7-9541-1FA12961A217}"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03F69D36-E388-414B-BBBC-D872EB68BE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36171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400" b="1">
                <a:latin typeface="Arial" pitchFamily="34" charset="0"/>
                <a:cs typeface="Arial" pitchFamily="34" charset="0"/>
              </a:defRPr>
            </a:lvl1pPr>
          </a:lstStyle>
          <a:p>
            <a:pPr>
              <a:defRPr/>
            </a:pPr>
            <a:r>
              <a:rPr lang="en-US">
                <a:solidFill>
                  <a:prstClr val="black"/>
                </a:solidFill>
              </a:rPr>
              <a:t>-</a:t>
            </a:r>
            <a:fld id="{0DAB3873-32F8-46B0-A2D1-965966C496FE}"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8DC25FFE-8488-4EA4-A4DD-434DF969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37745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5A10ADBE-2A34-47AC-915F-5DA0B5A43DFA}"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769B2373-D016-48B0-B7CD-207A987FB3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36882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0E3B5BBC-BF70-4EBC-BE04-60AF427ABFCE}"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9018B090-864F-4191-8CE1-A6944C2E63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25545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black"/>
                </a:solidFill>
              </a:rPr>
              <a:t>-</a:t>
            </a:r>
            <a:fld id="{832C8A67-BD54-4639-B066-532AD3448331}" type="slidenum">
              <a:rPr lang="en-US">
                <a:solidFill>
                  <a:prstClr val="black"/>
                </a:solidFill>
              </a:rPr>
              <a:pPr>
                <a:defRPr/>
              </a:pPr>
              <a:t>‹#›</a:t>
            </a:fld>
            <a:r>
              <a:rPr lang="en-US">
                <a:solidFill>
                  <a:prstClr val="black"/>
                </a:solidFill>
              </a:rPr>
              <a:t>-</a:t>
            </a:r>
          </a:p>
        </p:txBody>
      </p:sp>
      <p:sp>
        <p:nvSpPr>
          <p:cNvPr id="9" name="Slide Number Placeholder 5"/>
          <p:cNvSpPr>
            <a:spLocks noGrp="1"/>
          </p:cNvSpPr>
          <p:nvPr>
            <p:ph type="sldNum" sz="quarter" idx="12"/>
          </p:nvPr>
        </p:nvSpPr>
        <p:spPr/>
        <p:txBody>
          <a:bodyPr/>
          <a:lstStyle>
            <a:lvl1pPr>
              <a:defRPr/>
            </a:lvl1pPr>
          </a:lstStyle>
          <a:p>
            <a:pPr>
              <a:defRPr/>
            </a:pPr>
            <a:fld id="{9AF75345-044B-4F4D-A09E-FD4EBCE011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59311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prstClr val="black"/>
                </a:solidFill>
              </a:rPr>
              <a:t>-</a:t>
            </a:r>
            <a:fld id="{286B01B3-90BF-42A4-845F-69DA811BAA29}" type="slidenum">
              <a:rPr lang="en-US">
                <a:solidFill>
                  <a:prstClr val="black"/>
                </a:solidFill>
              </a:rPr>
              <a:pPr>
                <a:defRPr/>
              </a:pPr>
              <a:t>‹#›</a:t>
            </a:fld>
            <a:r>
              <a:rPr lang="en-US">
                <a:solidFill>
                  <a:prstClr val="black"/>
                </a:solidFill>
              </a:rPr>
              <a:t>-</a:t>
            </a:r>
          </a:p>
        </p:txBody>
      </p:sp>
      <p:sp>
        <p:nvSpPr>
          <p:cNvPr id="5" name="Slide Number Placeholder 5"/>
          <p:cNvSpPr>
            <a:spLocks noGrp="1"/>
          </p:cNvSpPr>
          <p:nvPr>
            <p:ph type="sldNum" sz="quarter" idx="12"/>
          </p:nvPr>
        </p:nvSpPr>
        <p:spPr/>
        <p:txBody>
          <a:bodyPr/>
          <a:lstStyle>
            <a:lvl1pPr>
              <a:defRPr/>
            </a:lvl1pPr>
          </a:lstStyle>
          <a:p>
            <a:pPr>
              <a:defRPr/>
            </a:pPr>
            <a:fld id="{00A89C7B-C9D1-4073-A098-17818AA217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7671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37338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txBox="1">
            <a:spLocks noChangeArrowheads="1"/>
          </p:cNvSpPr>
          <p:nvPr userDrawn="1"/>
        </p:nvSpPr>
        <p:spPr>
          <a:xfrm>
            <a:off x="8077200" y="64008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solidFill>
                  <a:srgbClr val="00B1E1"/>
                </a:solidFill>
              </a:rPr>
              <a:pPr>
                <a:defRPr/>
              </a:pPr>
              <a:t>‹#›</a:t>
            </a:fld>
            <a:endParaRPr lang="en-US" dirty="0">
              <a:solidFill>
                <a:srgbClr val="00B1E1"/>
              </a:solidFill>
            </a:endParaRPr>
          </a:p>
        </p:txBody>
      </p:sp>
    </p:spTree>
    <p:extLst>
      <p:ext uri="{BB962C8B-B14F-4D97-AF65-F5344CB8AC3E}">
        <p14:creationId xmlns:p14="http://schemas.microsoft.com/office/powerpoint/2010/main" val="616381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black"/>
                </a:solidFill>
              </a:rPr>
              <a:t>-</a:t>
            </a:r>
            <a:fld id="{F798CCA2-195C-474F-8CDB-D14DF6430A76}" type="slidenum">
              <a:rPr lang="en-US">
                <a:solidFill>
                  <a:prstClr val="black"/>
                </a:solidFill>
              </a:rPr>
              <a:pPr>
                <a:defRPr/>
              </a:pPr>
              <a:t>‹#›</a:t>
            </a:fld>
            <a:r>
              <a:rPr lang="en-US">
                <a:solidFill>
                  <a:prstClr val="black"/>
                </a:solidFill>
              </a:rPr>
              <a:t>-</a:t>
            </a:r>
          </a:p>
        </p:txBody>
      </p:sp>
      <p:sp>
        <p:nvSpPr>
          <p:cNvPr id="4" name="Slide Number Placeholder 5"/>
          <p:cNvSpPr>
            <a:spLocks noGrp="1"/>
          </p:cNvSpPr>
          <p:nvPr>
            <p:ph type="sldNum" sz="quarter" idx="12"/>
          </p:nvPr>
        </p:nvSpPr>
        <p:spPr/>
        <p:txBody>
          <a:bodyPr/>
          <a:lstStyle>
            <a:lvl1pPr>
              <a:defRPr/>
            </a:lvl1pPr>
          </a:lstStyle>
          <a:p>
            <a:pPr>
              <a:defRPr/>
            </a:pPr>
            <a:fld id="{15AC7995-0D1D-4A86-B983-573CF42E1E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78587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F90B2C3A-DA7E-4B7C-B383-9C51EEA84E7A}"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B2A4C8A7-5B25-4CF0-9F8D-0BC7D00338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7141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black"/>
                </a:solidFill>
              </a:rPr>
              <a:t>-</a:t>
            </a:r>
            <a:fld id="{503F7461-697D-4ECA-A89B-77E972391814}" type="slidenum">
              <a:rPr lang="en-US">
                <a:solidFill>
                  <a:prstClr val="black"/>
                </a:solidFill>
              </a:rPr>
              <a:pPr>
                <a:defRPr/>
              </a:pPr>
              <a:t>‹#›</a:t>
            </a:fld>
            <a:r>
              <a:rPr lang="en-US">
                <a:solidFill>
                  <a:prstClr val="black"/>
                </a:solidFill>
              </a:rPr>
              <a:t>-</a:t>
            </a:r>
          </a:p>
        </p:txBody>
      </p:sp>
      <p:sp>
        <p:nvSpPr>
          <p:cNvPr id="7" name="Slide Number Placeholder 5"/>
          <p:cNvSpPr>
            <a:spLocks noGrp="1"/>
          </p:cNvSpPr>
          <p:nvPr>
            <p:ph type="sldNum" sz="quarter" idx="12"/>
          </p:nvPr>
        </p:nvSpPr>
        <p:spPr/>
        <p:txBody>
          <a:bodyPr/>
          <a:lstStyle>
            <a:lvl1pPr>
              <a:defRPr/>
            </a:lvl1pPr>
          </a:lstStyle>
          <a:p>
            <a:pPr>
              <a:defRPr/>
            </a:pPr>
            <a:fld id="{5F61EA80-8FF2-4802-8436-A3E98DFE3F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25255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34181CC1-81CB-4C78-B596-C4A873E13107}"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33C7973B-81F5-4E05-ACD0-8403E47054C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5655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black"/>
                </a:solidFill>
              </a:rPr>
              <a:t>-</a:t>
            </a:r>
            <a:fld id="{9C6123B8-4E5B-47D2-BF15-F24319806136}" type="slidenum">
              <a:rPr lang="en-US">
                <a:solidFill>
                  <a:prstClr val="black"/>
                </a:solidFill>
              </a:rPr>
              <a:pPr>
                <a:defRPr/>
              </a:pPr>
              <a:t>‹#›</a:t>
            </a:fld>
            <a:r>
              <a:rPr lang="en-US">
                <a:solidFill>
                  <a:prstClr val="black"/>
                </a:solidFill>
              </a:rPr>
              <a:t>-</a:t>
            </a:r>
          </a:p>
        </p:txBody>
      </p:sp>
      <p:sp>
        <p:nvSpPr>
          <p:cNvPr id="6" name="Slide Number Placeholder 5"/>
          <p:cNvSpPr>
            <a:spLocks noGrp="1"/>
          </p:cNvSpPr>
          <p:nvPr>
            <p:ph type="sldNum" sz="quarter" idx="12"/>
          </p:nvPr>
        </p:nvSpPr>
        <p:spPr/>
        <p:txBody>
          <a:bodyPr/>
          <a:lstStyle>
            <a:lvl1pPr>
              <a:defRPr/>
            </a:lvl1pPr>
          </a:lstStyle>
          <a:p>
            <a:pPr>
              <a:defRPr/>
            </a:pPr>
            <a:fld id="{64195AFB-2EBA-460B-B759-18065A809B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41885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slid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941" y="477671"/>
            <a:ext cx="8228559" cy="893929"/>
          </a:xfrm>
          <a:prstGeom prst="rect">
            <a:avLst/>
          </a:prstGeom>
        </p:spPr>
        <p:txBody>
          <a:bodyPr lIns="0" tIns="0" rIns="0" bIns="0"/>
          <a:lstStyle>
            <a:lvl1pPr algn="l">
              <a:spcBef>
                <a:spcPts val="0"/>
              </a:spcBef>
              <a:defRPr sz="2400" baseline="0">
                <a:solidFill>
                  <a:schemeClr val="tx1"/>
                </a:solidFill>
                <a:latin typeface="Arial" pitchFamily="34" charset="0"/>
                <a:cs typeface="Arial" pitchFamily="34" charset="0"/>
              </a:defRPr>
            </a:lvl1pPr>
          </a:lstStyle>
          <a:p>
            <a:r>
              <a:rPr lang="en-US" dirty="0" smtClean="0"/>
              <a:t>Title/slide header </a:t>
            </a:r>
            <a:endParaRPr lang="en-US" dirty="0"/>
          </a:p>
        </p:txBody>
      </p:sp>
    </p:spTree>
    <p:extLst>
      <p:ext uri="{BB962C8B-B14F-4D97-AF65-F5344CB8AC3E}">
        <p14:creationId xmlns:p14="http://schemas.microsoft.com/office/powerpoint/2010/main" val="2545398110"/>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slide and bulle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941" y="477672"/>
            <a:ext cx="8228559" cy="719758"/>
          </a:xfrm>
          <a:prstGeom prst="rect">
            <a:avLst/>
          </a:prstGeom>
        </p:spPr>
        <p:txBody>
          <a:bodyPr lIns="0" tIns="0" rIns="0" bIns="0"/>
          <a:lstStyle>
            <a:lvl1pPr algn="l">
              <a:spcBef>
                <a:spcPts val="0"/>
              </a:spcBef>
              <a:defRPr sz="2400" baseline="0">
                <a:solidFill>
                  <a:schemeClr val="tx1"/>
                </a:solidFill>
                <a:latin typeface="Arial" pitchFamily="34" charset="0"/>
                <a:cs typeface="Arial" pitchFamily="34" charset="0"/>
              </a:defRPr>
            </a:lvl1pPr>
          </a:lstStyle>
          <a:p>
            <a:r>
              <a:rPr lang="en-US" dirty="0" smtClean="0"/>
              <a:t>Title/slide header </a:t>
            </a:r>
            <a:endParaRPr lang="en-US" dirty="0"/>
          </a:p>
        </p:txBody>
      </p:sp>
      <p:pic>
        <p:nvPicPr>
          <p:cNvPr id="10" name="Picture 10" descr="AECOM_magenta-blue_spectrum"/>
          <p:cNvPicPr>
            <a:picLocks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9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quarter" idx="10"/>
          </p:nvPr>
        </p:nvSpPr>
        <p:spPr>
          <a:xfrm>
            <a:off x="479425" y="1280206"/>
            <a:ext cx="8220075" cy="4011612"/>
          </a:xfrm>
          <a:prstGeom prst="rect">
            <a:avLst/>
          </a:prstGeom>
        </p:spPr>
        <p:txBody>
          <a:bodyPr/>
          <a:lstStyle>
            <a:lvl1pPr>
              <a:buClr>
                <a:schemeClr val="accent4"/>
              </a:buClr>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2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4067983"/>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30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Paragraph Slide">
    <p:spTree>
      <p:nvGrpSpPr>
        <p:cNvPr id="1" name=""/>
        <p:cNvGrpSpPr/>
        <p:nvPr/>
      </p:nvGrpSpPr>
      <p:grpSpPr>
        <a:xfrm>
          <a:off x="0" y="0"/>
          <a:ext cx="0" cy="0"/>
          <a:chOff x="0" y="0"/>
          <a:chExt cx="0" cy="0"/>
        </a:xfrm>
      </p:grpSpPr>
      <p:sp>
        <p:nvSpPr>
          <p:cNvPr id="2" name="Title 1"/>
          <p:cNvSpPr>
            <a:spLocks noGrp="1"/>
          </p:cNvSpPr>
          <p:nvPr>
            <p:ph type="title"/>
          </p:nvPr>
        </p:nvSpPr>
        <p:spPr>
          <a:xfrm>
            <a:off x="1452563" y="957110"/>
            <a:ext cx="6329363" cy="893105"/>
          </a:xfrm>
        </p:spPr>
        <p:txBody>
          <a:bodyPr/>
          <a:lstStyle/>
          <a:p>
            <a:r>
              <a:rPr lang="en-US" smtClean="0"/>
              <a:t>Click to edit Master title style</a:t>
            </a:r>
            <a:endParaRPr dirty="0"/>
          </a:p>
        </p:txBody>
      </p:sp>
      <p:sp>
        <p:nvSpPr>
          <p:cNvPr id="3" name="Content Placeholder 2"/>
          <p:cNvSpPr>
            <a:spLocks noGrp="1"/>
          </p:cNvSpPr>
          <p:nvPr>
            <p:ph idx="1"/>
          </p:nvPr>
        </p:nvSpPr>
        <p:spPr>
          <a:xfrm>
            <a:off x="1452882" y="2011527"/>
            <a:ext cx="6308724" cy="4267036"/>
          </a:xfrm>
        </p:spPr>
        <p:txBody>
          <a:bodyPr/>
          <a:lstStyle>
            <a:lvl1pPr marL="0" indent="0">
              <a:spcBef>
                <a:spcPts val="0"/>
              </a:spcBef>
              <a:spcAft>
                <a:spcPts val="800"/>
              </a:spcAft>
              <a:buClr>
                <a:schemeClr val="accent4"/>
              </a:buClr>
              <a:buSzPct val="125000"/>
              <a:buFont typeface="Arial"/>
              <a:buNone/>
              <a:defRPr>
                <a:solidFill>
                  <a:schemeClr val="accent3"/>
                </a:solidFill>
              </a:defRPr>
            </a:lvl1pPr>
            <a:lvl2pPr marL="320040" indent="-137160">
              <a:buClr>
                <a:schemeClr val="accent3"/>
              </a:buClr>
              <a:buSzPct val="120000"/>
              <a:buFont typeface="Arial"/>
              <a:buChar char="•"/>
              <a:defRPr sz="1800">
                <a:solidFill>
                  <a:srgbClr val="00AF41"/>
                </a:solidFill>
              </a:defRPr>
            </a:lvl2pPr>
            <a:lvl3pPr marL="502920" indent="-137160">
              <a:buSzPct val="75000"/>
              <a:buFont typeface="Lucida Grande"/>
              <a:buChar char="–"/>
              <a:defRPr sz="1400">
                <a:solidFill>
                  <a:srgbClr val="00AF41"/>
                </a:solidFill>
              </a:defRPr>
            </a:lvl3pPr>
            <a:lvl4pPr marL="914400" indent="-228600">
              <a:buFont typeface="Wingdings" charset="2"/>
              <a:buChar char="−"/>
              <a:defRPr sz="1400"/>
            </a:lvl4pPr>
            <a:lvl5pPr marL="1143000" indent="-228600">
              <a:buFont typeface="Wingdings" charset="2"/>
              <a:buChar cha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5"/>
          <p:cNvSpPr>
            <a:spLocks noGrp="1"/>
          </p:cNvSpPr>
          <p:nvPr>
            <p:ph type="sldNum" sz="quarter" idx="4"/>
          </p:nvPr>
        </p:nvSpPr>
        <p:spPr>
          <a:xfrm>
            <a:off x="8138160" y="6383021"/>
            <a:ext cx="548640" cy="336550"/>
          </a:xfrm>
          <a:prstGeom prst="rect">
            <a:avLst/>
          </a:prstGeom>
        </p:spPr>
        <p:txBody>
          <a:bodyPr vert="horz" lIns="0" tIns="45720" rIns="0" bIns="0" rtlCol="0" anchor="ctr"/>
          <a:lstStyle>
            <a:lvl1pPr algn="r">
              <a:defRPr sz="1000">
                <a:solidFill>
                  <a:schemeClr val="accent2"/>
                </a:solidFill>
              </a:defRPr>
            </a:lvl1pPr>
          </a:lstStyle>
          <a:p>
            <a:fld id="{3487ED92-6C62-A24E-BBBE-946C0197F646}" type="slidenum">
              <a:rPr lang="en-US" smtClean="0">
                <a:solidFill>
                  <a:srgbClr val="00B1E1"/>
                </a:solidFill>
              </a:rPr>
              <a:pPr/>
              <a:t>‹#›</a:t>
            </a:fld>
            <a:endParaRPr lang="en-US" dirty="0">
              <a:solidFill>
                <a:srgbClr val="00B1E1"/>
              </a:solidFill>
            </a:endParaRPr>
          </a:p>
        </p:txBody>
      </p:sp>
    </p:spTree>
    <p:extLst>
      <p:ext uri="{BB962C8B-B14F-4D97-AF65-F5344CB8AC3E}">
        <p14:creationId xmlns:p14="http://schemas.microsoft.com/office/powerpoint/2010/main" val="78161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52880" y="2113281"/>
            <a:ext cx="3044508" cy="680720"/>
          </a:xfrm>
        </p:spPr>
        <p:txBody>
          <a:bodyPr anchor="b">
            <a:normAutofit/>
          </a:bodyPr>
          <a:lstStyle>
            <a:lvl1pPr marL="0" indent="0">
              <a:buNone/>
              <a:defRPr sz="18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52880" y="2885439"/>
            <a:ext cx="3044508" cy="3037841"/>
          </a:xfrm>
        </p:spPr>
        <p:txBody>
          <a:bodyPr>
            <a:normAutofit/>
          </a:bodyPr>
          <a:lstStyle>
            <a:lvl1pPr>
              <a:spcAft>
                <a:spcPts val="800"/>
              </a:spcAft>
              <a:defRPr sz="1600">
                <a:solidFill>
                  <a:schemeClr val="accent3"/>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5" name="Text Placeholder 4"/>
          <p:cNvSpPr>
            <a:spLocks noGrp="1"/>
          </p:cNvSpPr>
          <p:nvPr>
            <p:ph type="body" sz="quarter" idx="3"/>
          </p:nvPr>
        </p:nvSpPr>
        <p:spPr>
          <a:xfrm>
            <a:off x="4848225" y="2113280"/>
            <a:ext cx="3137535" cy="680719"/>
          </a:xfrm>
        </p:spPr>
        <p:txBody>
          <a:bodyPr anchor="b">
            <a:normAutofit/>
          </a:bodyPr>
          <a:lstStyle>
            <a:lvl1pPr marL="0" indent="0">
              <a:buNone/>
              <a:defRPr sz="1800" b="0" i="0">
                <a:solidFill>
                  <a:srgbClr val="00AF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48225" y="2885439"/>
            <a:ext cx="3137535" cy="3037841"/>
          </a:xfrm>
        </p:spPr>
        <p:txBody>
          <a:bodyPr>
            <a:normAutofit/>
          </a:bodyPr>
          <a:lstStyle>
            <a:lvl1pPr>
              <a:spcAft>
                <a:spcPts val="800"/>
              </a:spcAft>
              <a:defRPr sz="1600">
                <a:solidFill>
                  <a:srgbClr val="00AF4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9" name="Slide Number Placeholder 8"/>
          <p:cNvSpPr>
            <a:spLocks noGrp="1"/>
          </p:cNvSpPr>
          <p:nvPr>
            <p:ph type="sldNum" sz="quarter" idx="12"/>
          </p:nvPr>
        </p:nvSpPr>
        <p:spPr/>
        <p:txBody>
          <a:bodyPr/>
          <a:lstStyle/>
          <a:p>
            <a:fld id="{00ED3EBC-A698-1342-940D-27F3DE538E7F}" type="slidenum">
              <a:rPr lang="en-US" smtClean="0">
                <a:solidFill>
                  <a:srgbClr val="00B1E1"/>
                </a:solidFill>
              </a:rPr>
              <a:pPr/>
              <a:t>‹#›</a:t>
            </a:fld>
            <a:endParaRPr lang="en-US">
              <a:solidFill>
                <a:srgbClr val="00B1E1"/>
              </a:solidFill>
            </a:endParaRPr>
          </a:p>
        </p:txBody>
      </p:sp>
    </p:spTree>
    <p:extLst>
      <p:ext uri="{BB962C8B-B14F-4D97-AF65-F5344CB8AC3E}">
        <p14:creationId xmlns:p14="http://schemas.microsoft.com/office/powerpoint/2010/main" val="392921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2.xml"/><Relationship Id="rId7" Type="http://schemas.openxmlformats.org/officeDocument/2006/relationships/image" Target="../media/image3.jpeg"/><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theme" Target="../theme/theme11.xml"/><Relationship Id="rId5" Type="http://schemas.openxmlformats.org/officeDocument/2006/relationships/slideLayout" Target="../slideLayouts/slideLayout124.xml"/><Relationship Id="rId4"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2.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6.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theme" Target="../theme/theme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 y="0"/>
            <a:ext cx="9144000" cy="528319"/>
          </a:xfrm>
          <a:prstGeom prst="rect">
            <a:avLst/>
          </a:prstGeom>
          <a:gradFill flip="none" rotWithShape="1">
            <a:gsLst>
              <a:gs pos="0">
                <a:schemeClr val="tx2"/>
              </a:gs>
              <a:gs pos="100000">
                <a:schemeClr val="accent2"/>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1452880" y="930274"/>
            <a:ext cx="7030720" cy="939165"/>
          </a:xfrm>
          <a:prstGeom prst="rect">
            <a:avLst/>
          </a:prstGeom>
        </p:spPr>
        <p:txBody>
          <a:bodyPr vert="horz" lIns="0" tIns="0" rIns="91440" bIns="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2880" y="2011679"/>
            <a:ext cx="7030720" cy="3789681"/>
          </a:xfrm>
          <a:prstGeom prst="rect">
            <a:avLst/>
          </a:prstGeom>
        </p:spPr>
        <p:txBody>
          <a:bodyPr vert="horz" lIns="0" tIns="4572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138160" y="6383021"/>
            <a:ext cx="548640" cy="336550"/>
          </a:xfrm>
          <a:prstGeom prst="rect">
            <a:avLst/>
          </a:prstGeom>
        </p:spPr>
        <p:txBody>
          <a:bodyPr vert="horz" lIns="0" tIns="45720" rIns="0" bIns="0" rtlCol="0" anchor="ctr"/>
          <a:lstStyle>
            <a:lvl1pPr algn="r">
              <a:defRPr sz="1000">
                <a:solidFill>
                  <a:schemeClr val="accent2"/>
                </a:solidFill>
              </a:defRPr>
            </a:lvl1pPr>
          </a:lstStyle>
          <a:p>
            <a:pPr defTabSz="457200" fontAlgn="auto">
              <a:spcBef>
                <a:spcPts val="0"/>
              </a:spcBef>
              <a:spcAft>
                <a:spcPts val="0"/>
              </a:spcAft>
            </a:pPr>
            <a:fld id="{3487ED92-6C62-A24E-BBBE-946C0197F646}" type="slidenum">
              <a:rPr lang="en-US" smtClean="0">
                <a:solidFill>
                  <a:srgbClr val="00B1E1"/>
                </a:solidFill>
                <a:latin typeface="Calibri"/>
                <a:ea typeface="+mn-ea"/>
                <a:cs typeface="+mn-cs"/>
              </a:rPr>
              <a:pPr defTabSz="457200" fontAlgn="auto">
                <a:spcBef>
                  <a:spcPts val="0"/>
                </a:spcBef>
                <a:spcAft>
                  <a:spcPts val="0"/>
                </a:spcAft>
              </a:pPr>
              <a:t>‹#›</a:t>
            </a:fld>
            <a:endParaRPr lang="en-US" dirty="0">
              <a:solidFill>
                <a:srgbClr val="00B1E1"/>
              </a:solidFill>
              <a:latin typeface="Calibri"/>
              <a:ea typeface="+mn-ea"/>
              <a:cs typeface="+mn-cs"/>
            </a:endParaRPr>
          </a:p>
        </p:txBody>
      </p:sp>
      <p:cxnSp>
        <p:nvCxnSpPr>
          <p:cNvPr id="11" name="Straight Connector 10"/>
          <p:cNvCxnSpPr/>
          <p:nvPr userDrawn="1"/>
        </p:nvCxnSpPr>
        <p:spPr>
          <a:xfrm>
            <a:off x="1452880" y="6362701"/>
            <a:ext cx="723392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4" name="Picture 3" descr="SWIFT_tag-only.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342116" y="6395899"/>
            <a:ext cx="4204246" cy="308312"/>
          </a:xfrm>
          <a:prstGeom prst="rect">
            <a:avLst/>
          </a:prstGeom>
        </p:spPr>
      </p:pic>
      <p:sp>
        <p:nvSpPr>
          <p:cNvPr id="17" name="Round Same Side Corner Rectangle 16"/>
          <p:cNvSpPr/>
          <p:nvPr userDrawn="1"/>
        </p:nvSpPr>
        <p:spPr>
          <a:xfrm>
            <a:off x="350028" y="0"/>
            <a:ext cx="1638710" cy="622710"/>
          </a:xfrm>
          <a:prstGeom prst="round2Same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6" name="Picture 15" descr="SWIFT_final.png"/>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491749" y="26937"/>
            <a:ext cx="1325783" cy="829443"/>
          </a:xfrm>
          <a:prstGeom prst="rect">
            <a:avLst/>
          </a:prstGeom>
        </p:spPr>
      </p:pic>
    </p:spTree>
    <p:extLst>
      <p:ext uri="{BB962C8B-B14F-4D97-AF65-F5344CB8AC3E}">
        <p14:creationId xmlns:p14="http://schemas.microsoft.com/office/powerpoint/2010/main" val="3269946367"/>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457200" rtl="0" eaLnBrk="1" latinLnBrk="0" hangingPunct="1">
        <a:lnSpc>
          <a:spcPct val="85000"/>
        </a:lnSpc>
        <a:spcBef>
          <a:spcPct val="0"/>
        </a:spcBef>
        <a:buNone/>
        <a:defRPr sz="3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2880" indent="-182880" algn="l" defTabSz="457200" rtl="0" eaLnBrk="1" latinLnBrk="0" hangingPunct="1">
        <a:spcBef>
          <a:spcPts val="0"/>
        </a:spcBef>
        <a:spcAft>
          <a:spcPts val="400"/>
        </a:spcAft>
        <a:buClr>
          <a:schemeClr val="accent3"/>
        </a:buClr>
        <a:buSzPct val="125000"/>
        <a:buFont typeface="Arial"/>
        <a:buChar char="•"/>
        <a:defRPr sz="2000" kern="1200">
          <a:solidFill>
            <a:schemeClr val="accent3"/>
          </a:solidFill>
          <a:latin typeface="+mn-lt"/>
          <a:ea typeface="+mn-ea"/>
          <a:cs typeface="+mn-cs"/>
        </a:defRPr>
      </a:lvl1pPr>
      <a:lvl2pPr marL="466344" indent="-192024" algn="l" defTabSz="457200" rtl="0" eaLnBrk="1" latinLnBrk="0" hangingPunct="1">
        <a:spcBef>
          <a:spcPts val="0"/>
        </a:spcBef>
        <a:buFont typeface="Arial"/>
        <a:buChar char="–"/>
        <a:defRPr sz="1600" kern="1200">
          <a:solidFill>
            <a:schemeClr val="accent1"/>
          </a:solidFill>
          <a:latin typeface="+mn-lt"/>
          <a:ea typeface="+mn-ea"/>
          <a:cs typeface="+mn-cs"/>
        </a:defRPr>
      </a:lvl2pPr>
      <a:lvl3pPr marL="960120" indent="-137160" algn="l" defTabSz="457200" rtl="0" eaLnBrk="1" latinLnBrk="0" hangingPunct="1">
        <a:spcBef>
          <a:spcPts val="0"/>
        </a:spcBef>
        <a:buSzPct val="100000"/>
        <a:buFont typeface="Arial"/>
        <a:buChar char="•"/>
        <a:defRPr sz="1600" kern="1200" baseline="0">
          <a:solidFill>
            <a:schemeClr val="accent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1A4CD48-F38D-4BB6-908C-A6E30DA33D2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06D967-5C1D-4A6A-913E-22B6FEC608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B72F21-732F-4877-8D3E-E736442EC19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A058B65-F685-4A07-9658-D5F5357DB441}" type="datetimeFigureOut">
              <a:rPr lang="en-US" smtClean="0">
                <a:solidFill>
                  <a:prstClr val="black">
                    <a:tint val="75000"/>
                  </a:prstClr>
                </a:solidFill>
                <a:latin typeface="Calibri" panose="020F0502020204030204"/>
                <a:cs typeface="+mn-cs"/>
              </a:rPr>
              <a:pPr fontAlgn="auto">
                <a:spcBef>
                  <a:spcPts val="0"/>
                </a:spcBef>
                <a:spcAft>
                  <a:spcPts val="0"/>
                </a:spcAft>
              </a:pPr>
              <a:t>12/17/2018</a:t>
            </a:fld>
            <a:endParaRPr lang="en-US">
              <a:solidFill>
                <a:prstClr val="black">
                  <a:tint val="75000"/>
                </a:prstClr>
              </a:solidFill>
              <a:latin typeface="Calibri" panose="020F0502020204030204"/>
              <a:cs typeface="+mn-cs"/>
            </a:endParaRPr>
          </a:p>
        </p:txBody>
      </p:sp>
      <p:sp>
        <p:nvSpPr>
          <p:cNvPr id="5" name="Footer Placeholder 4">
            <a:extLst>
              <a:ext uri="{FF2B5EF4-FFF2-40B4-BE49-F238E27FC236}">
                <a16:creationId xmlns="" xmlns:a16="http://schemas.microsoft.com/office/drawing/2014/main" id="{47C66F7E-83FA-4F35-815C-CBFD04EA2EE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 xmlns:a16="http://schemas.microsoft.com/office/drawing/2014/main" id="{6DFD0A2B-BF27-4AFF-8E7A-C8D544380D0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77B39E3-3F8D-4508-A367-EFA2327646F1}"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673257781"/>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Line 4"/>
          <p:cNvSpPr>
            <a:spLocks noChangeShapeType="1"/>
          </p:cNvSpPr>
          <p:nvPr/>
        </p:nvSpPr>
        <p:spPr bwMode="auto">
          <a:xfrm>
            <a:off x="0" y="1066800"/>
            <a:ext cx="8382000" cy="0"/>
          </a:xfrm>
          <a:prstGeom prst="line">
            <a:avLst/>
          </a:prstGeom>
          <a:noFill/>
          <a:ln w="60325">
            <a:solidFill>
              <a:srgbClr val="286BC0"/>
            </a:solidFill>
            <a:round/>
            <a:headEnd/>
            <a:tailEnd/>
          </a:ln>
        </p:spPr>
        <p:txBody>
          <a:bodyPr wrap="none" anchor="ctr"/>
          <a:lstStyle/>
          <a:p>
            <a:endParaRPr lang="en-US" dirty="0">
              <a:solidFill>
                <a:srgbClr val="000000"/>
              </a:solidFill>
            </a:endParaRPr>
          </a:p>
        </p:txBody>
      </p:sp>
      <p:sp>
        <p:nvSpPr>
          <p:cNvPr id="12" name="Rectangle 6"/>
          <p:cNvSpPr>
            <a:spLocks noGrp="1" noChangeArrowheads="1"/>
          </p:cNvSpPr>
          <p:nvPr>
            <p:ph type="sldNum" sz="quarter" idx="4"/>
          </p:nvPr>
        </p:nvSpPr>
        <p:spPr>
          <a:xfrm>
            <a:off x="4191000" y="63246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pPr>
                <a:defRPr/>
              </a:pPr>
              <a:t>‹#›</a:t>
            </a:fld>
            <a:endParaRPr lang="en-US" dirty="0"/>
          </a:p>
        </p:txBody>
      </p:sp>
      <p:pic>
        <p:nvPicPr>
          <p:cNvPr id="13" name="Picture 12" descr="HRSDno tag-web 2"/>
          <p:cNvPicPr>
            <a:picLocks noChangeAspect="1" noChangeArrowheads="1"/>
          </p:cNvPicPr>
          <p:nvPr/>
        </p:nvPicPr>
        <p:blipFill>
          <a:blip r:embed="rId7" cstate="print"/>
          <a:stretch>
            <a:fillRect/>
          </a:stretch>
        </p:blipFill>
        <p:spPr bwMode="auto">
          <a:xfrm>
            <a:off x="6553200" y="6342957"/>
            <a:ext cx="1981200" cy="263324"/>
          </a:xfrm>
          <a:prstGeom prst="rect">
            <a:avLst/>
          </a:prstGeom>
          <a:noFill/>
          <a:ln w="9525">
            <a:noFill/>
            <a:miter lim="800000"/>
            <a:headEnd/>
            <a:tailEnd/>
          </a:ln>
        </p:spPr>
      </p:pic>
      <p:sp>
        <p:nvSpPr>
          <p:cNvPr id="14" name="Title Placeholder 13"/>
          <p:cNvSpPr>
            <a:spLocks noGrp="1"/>
          </p:cNvSpPr>
          <p:nvPr>
            <p:ph type="title"/>
          </p:nvPr>
        </p:nvSpPr>
        <p:spPr>
          <a:xfrm>
            <a:off x="685800" y="533400"/>
            <a:ext cx="7696200" cy="4397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5" name="Text Placeholder 14"/>
          <p:cNvSpPr>
            <a:spLocks noGrp="1"/>
          </p:cNvSpPr>
          <p:nvPr>
            <p:ph type="body" idx="1"/>
          </p:nvPr>
        </p:nvSpPr>
        <p:spPr>
          <a:xfrm>
            <a:off x="685800" y="1371600"/>
            <a:ext cx="76962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Line 3"/>
          <p:cNvSpPr>
            <a:spLocks noChangeShapeType="1"/>
          </p:cNvSpPr>
          <p:nvPr/>
        </p:nvSpPr>
        <p:spPr bwMode="auto">
          <a:xfrm>
            <a:off x="4800600" y="381000"/>
            <a:ext cx="4343400" cy="0"/>
          </a:xfrm>
          <a:prstGeom prst="line">
            <a:avLst/>
          </a:prstGeom>
          <a:noFill/>
          <a:ln w="60325">
            <a:solidFill>
              <a:srgbClr val="009F32"/>
            </a:solidFill>
            <a:round/>
            <a:headEnd/>
            <a:tailEnd/>
          </a:ln>
        </p:spPr>
        <p:txBody>
          <a:bodyPr wrap="none" anchor="ctr"/>
          <a:lstStyle/>
          <a:p>
            <a:endParaRPr lang="en-US" dirty="0">
              <a:solidFill>
                <a:srgbClr val="000000"/>
              </a:solidFill>
            </a:endParaRPr>
          </a:p>
        </p:txBody>
      </p:sp>
    </p:spTree>
    <p:extLst>
      <p:ext uri="{BB962C8B-B14F-4D97-AF65-F5344CB8AC3E}">
        <p14:creationId xmlns:p14="http://schemas.microsoft.com/office/powerpoint/2010/main" val="1616782456"/>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r" rtl="0" eaLnBrk="1" fontAlgn="base" hangingPunct="1">
        <a:spcBef>
          <a:spcPct val="0"/>
        </a:spcBef>
        <a:spcAft>
          <a:spcPct val="0"/>
        </a:spcAft>
        <a:defRPr sz="2400">
          <a:solidFill>
            <a:srgbClr val="0073B9"/>
          </a:solidFill>
          <a:latin typeface="Univers Extended"/>
          <a:ea typeface="+mj-ea"/>
          <a:cs typeface="Univers Extended"/>
        </a:defRPr>
      </a:lvl1pPr>
      <a:lvl2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48"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48"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48"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Char char="•"/>
        <a:defRPr sz="2800">
          <a:solidFill>
            <a:srgbClr val="009F32"/>
          </a:solidFill>
          <a:latin typeface="+mn-lt"/>
          <a:ea typeface="+mn-ea"/>
          <a:cs typeface="ＭＳ Ｐゴシック"/>
        </a:defRPr>
      </a:lvl1pPr>
      <a:lvl2pPr marL="742950" indent="-285750" algn="l" rtl="0" eaLnBrk="1" fontAlgn="base" hangingPunct="1">
        <a:spcBef>
          <a:spcPct val="20000"/>
        </a:spcBef>
        <a:spcAft>
          <a:spcPct val="0"/>
        </a:spcAft>
        <a:buChar char="–"/>
        <a:defRPr sz="2400">
          <a:solidFill>
            <a:srgbClr val="009F32"/>
          </a:solidFill>
          <a:latin typeface="+mn-lt"/>
          <a:ea typeface="+mn-ea"/>
          <a:cs typeface="ＭＳ Ｐゴシック"/>
        </a:defRPr>
      </a:lvl2pPr>
      <a:lvl3pPr marL="1143000" indent="-228600" algn="l" rtl="0" eaLnBrk="1" fontAlgn="base" hangingPunct="1">
        <a:spcBef>
          <a:spcPct val="20000"/>
        </a:spcBef>
        <a:spcAft>
          <a:spcPct val="0"/>
        </a:spcAft>
        <a:buFont typeface="Wingdings" pitchFamily="2" charset="2"/>
        <a:buChar char="§"/>
        <a:defRPr sz="2000">
          <a:solidFill>
            <a:srgbClr val="009F32"/>
          </a:solidFill>
          <a:latin typeface="+mn-lt"/>
          <a:ea typeface="+mn-ea"/>
          <a:cs typeface="ＭＳ Ｐゴシック"/>
        </a:defRPr>
      </a:lvl3pPr>
      <a:lvl4pPr marL="1600200" indent="-228600" algn="l" rtl="0" eaLnBrk="1" fontAlgn="base" hangingPunct="1">
        <a:spcBef>
          <a:spcPct val="20000"/>
        </a:spcBef>
        <a:spcAft>
          <a:spcPct val="0"/>
        </a:spcAft>
        <a:buFont typeface="Wingdings" pitchFamily="2" charset="2"/>
        <a:buChar char="Ø"/>
        <a:defRPr sz="1800">
          <a:solidFill>
            <a:srgbClr val="009F32"/>
          </a:solidFill>
          <a:latin typeface="+mn-lt"/>
          <a:ea typeface="+mn-ea"/>
          <a:cs typeface="ＭＳ Ｐゴシック"/>
        </a:defRPr>
      </a:lvl4pPr>
      <a:lvl5pPr marL="2057400" indent="-228600" algn="l" rtl="0" eaLnBrk="1" fontAlgn="base" hangingPunct="1">
        <a:spcBef>
          <a:spcPct val="20000"/>
        </a:spcBef>
        <a:spcAft>
          <a:spcPct val="0"/>
        </a:spcAft>
        <a:buChar char="»"/>
        <a:defRPr sz="1800">
          <a:solidFill>
            <a:srgbClr val="009F32"/>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endParaRPr lang="en-US">
              <a:solidFill>
                <a:prstClr val="black">
                  <a:tint val="75000"/>
                </a:prstClr>
              </a:solidFill>
              <a:latin typeface="Garamond" pitchFamily="18" charset="0"/>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400" baseline="0">
                <a:solidFill>
                  <a:schemeClr val="tx1"/>
                </a:solidFill>
                <a:latin typeface="Arial" pitchFamily="34" charset="0"/>
                <a:cs typeface="Arial" pitchFamily="34" charset="0"/>
              </a:defRPr>
            </a:lvl1pPr>
          </a:lstStyle>
          <a:p>
            <a:pPr>
              <a:defRPr/>
            </a:pPr>
            <a:r>
              <a:rPr lang="en-US">
                <a:solidFill>
                  <a:prstClr val="black"/>
                </a:solidFill>
                <a:ea typeface="+mn-ea"/>
              </a:rPr>
              <a:t>-</a:t>
            </a:r>
            <a:fld id="{03B0C696-67A6-425A-A5D2-A144EA86A25E}" type="slidenum">
              <a:rPr lang="en-US">
                <a:solidFill>
                  <a:prstClr val="black"/>
                </a:solidFill>
                <a:ea typeface="+mn-ea"/>
              </a:rPr>
              <a:pPr>
                <a:defRPr/>
              </a:pPr>
              <a:t>‹#›</a:t>
            </a:fld>
            <a:r>
              <a:rPr lang="en-US">
                <a:solidFill>
                  <a:prstClr val="black"/>
                </a:solidFill>
                <a:ea typeface="+mn-ea"/>
              </a:rPr>
              <a: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EA8238CB-195D-493B-8D59-9C701A077D58}" type="slidenum">
              <a:rPr lang="en-US">
                <a:solidFill>
                  <a:prstClr val="black">
                    <a:tint val="75000"/>
                  </a:prstClr>
                </a:solidFill>
                <a:latin typeface="Garamond" pitchFamily="18" charset="0"/>
                <a:ea typeface="+mn-ea"/>
              </a:rPr>
              <a:pPr>
                <a:defRPr/>
              </a:pPr>
              <a:t>‹#›</a:t>
            </a:fld>
            <a:endParaRPr lang="en-US">
              <a:solidFill>
                <a:prstClr val="black">
                  <a:tint val="75000"/>
                </a:prstClr>
              </a:solidFill>
              <a:latin typeface="Garamond" pitchFamily="18" charset="0"/>
              <a:ea typeface="+mn-ea"/>
            </a:endParaRPr>
          </a:p>
        </p:txBody>
      </p:sp>
    </p:spTree>
    <p:extLst>
      <p:ext uri="{BB962C8B-B14F-4D97-AF65-F5344CB8AC3E}">
        <p14:creationId xmlns:p14="http://schemas.microsoft.com/office/powerpoint/2010/main" val="337583503"/>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Line 4"/>
          <p:cNvSpPr>
            <a:spLocks noChangeShapeType="1"/>
          </p:cNvSpPr>
          <p:nvPr/>
        </p:nvSpPr>
        <p:spPr bwMode="auto">
          <a:xfrm>
            <a:off x="0" y="1066800"/>
            <a:ext cx="8382000" cy="0"/>
          </a:xfrm>
          <a:prstGeom prst="line">
            <a:avLst/>
          </a:prstGeom>
          <a:noFill/>
          <a:ln w="60325">
            <a:solidFill>
              <a:srgbClr val="286BC0"/>
            </a:solidFill>
            <a:round/>
            <a:headEnd/>
            <a:tailEnd/>
          </a:ln>
        </p:spPr>
        <p:txBody>
          <a:bodyPr wrap="none" anchor="ctr"/>
          <a:lstStyle/>
          <a:p>
            <a:endParaRPr lang="en-US">
              <a:solidFill>
                <a:srgbClr val="000000"/>
              </a:solidFill>
              <a:cs typeface="Arial" pitchFamily="34" charset="0"/>
            </a:endParaRPr>
          </a:p>
        </p:txBody>
      </p:sp>
      <p:sp>
        <p:nvSpPr>
          <p:cNvPr id="12" name="Rectangle 6"/>
          <p:cNvSpPr>
            <a:spLocks noGrp="1" noChangeArrowheads="1"/>
          </p:cNvSpPr>
          <p:nvPr>
            <p:ph type="sldNum" sz="quarter" idx="4"/>
          </p:nvPr>
        </p:nvSpPr>
        <p:spPr>
          <a:xfrm>
            <a:off x="4191000" y="63246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cs typeface="Arial" pitchFamily="34" charset="0"/>
              </a:rPr>
              <a:pPr>
                <a:defRPr/>
              </a:pPr>
              <a:t>‹#›</a:t>
            </a:fld>
            <a:endParaRPr lang="en-US" dirty="0">
              <a:cs typeface="Arial" pitchFamily="34" charset="0"/>
            </a:endParaRPr>
          </a:p>
        </p:txBody>
      </p:sp>
      <p:pic>
        <p:nvPicPr>
          <p:cNvPr id="13" name="Picture 12" descr="HRSDno tag-web 2"/>
          <p:cNvPicPr>
            <a:picLocks noChangeAspect="1" noChangeArrowheads="1"/>
          </p:cNvPicPr>
          <p:nvPr/>
        </p:nvPicPr>
        <p:blipFill>
          <a:blip r:embed="rId6" cstate="print"/>
          <a:stretch>
            <a:fillRect/>
          </a:stretch>
        </p:blipFill>
        <p:spPr bwMode="auto">
          <a:xfrm>
            <a:off x="6553200" y="6342957"/>
            <a:ext cx="1981200" cy="263324"/>
          </a:xfrm>
          <a:prstGeom prst="rect">
            <a:avLst/>
          </a:prstGeom>
          <a:noFill/>
          <a:ln w="9525">
            <a:noFill/>
            <a:miter lim="800000"/>
            <a:headEnd/>
            <a:tailEnd/>
          </a:ln>
        </p:spPr>
      </p:pic>
      <p:sp>
        <p:nvSpPr>
          <p:cNvPr id="14" name="Title Placeholder 13"/>
          <p:cNvSpPr>
            <a:spLocks noGrp="1"/>
          </p:cNvSpPr>
          <p:nvPr>
            <p:ph type="title"/>
          </p:nvPr>
        </p:nvSpPr>
        <p:spPr>
          <a:xfrm>
            <a:off x="685800" y="533400"/>
            <a:ext cx="7696200" cy="4397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5" name="Text Placeholder 14"/>
          <p:cNvSpPr>
            <a:spLocks noGrp="1"/>
          </p:cNvSpPr>
          <p:nvPr>
            <p:ph type="body" idx="1"/>
          </p:nvPr>
        </p:nvSpPr>
        <p:spPr>
          <a:xfrm>
            <a:off x="685800" y="1371600"/>
            <a:ext cx="76962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Line 3"/>
          <p:cNvSpPr>
            <a:spLocks noChangeShapeType="1"/>
          </p:cNvSpPr>
          <p:nvPr/>
        </p:nvSpPr>
        <p:spPr bwMode="auto">
          <a:xfrm>
            <a:off x="4800600" y="381000"/>
            <a:ext cx="4343400" cy="0"/>
          </a:xfrm>
          <a:prstGeom prst="line">
            <a:avLst/>
          </a:prstGeom>
          <a:noFill/>
          <a:ln w="60325">
            <a:solidFill>
              <a:srgbClr val="009F32"/>
            </a:solidFill>
            <a:round/>
            <a:headEnd/>
            <a:tailEnd/>
          </a:ln>
        </p:spPr>
        <p:txBody>
          <a:bodyPr wrap="none" anchor="ctr"/>
          <a:lstStyle/>
          <a:p>
            <a:endParaRPr lang="en-US">
              <a:solidFill>
                <a:srgbClr val="000000"/>
              </a:solidFill>
              <a:cs typeface="Arial" pitchFamily="34" charset="0"/>
            </a:endParaRPr>
          </a:p>
        </p:txBody>
      </p:sp>
    </p:spTree>
    <p:extLst>
      <p:ext uri="{BB962C8B-B14F-4D97-AF65-F5344CB8AC3E}">
        <p14:creationId xmlns:p14="http://schemas.microsoft.com/office/powerpoint/2010/main" val="2162736264"/>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4" r:id="rId4"/>
  </p:sldLayoutIdLst>
  <p:transition spd="med">
    <p:fade/>
  </p:transition>
  <p:hf hdr="0" ftr="0" dt="0"/>
  <p:txStyles>
    <p:titleStyle>
      <a:lvl1pPr algn="r" rtl="0" eaLnBrk="1" fontAlgn="base" hangingPunct="1">
        <a:spcBef>
          <a:spcPct val="0"/>
        </a:spcBef>
        <a:spcAft>
          <a:spcPct val="0"/>
        </a:spcAft>
        <a:defRPr sz="2400">
          <a:solidFill>
            <a:srgbClr val="0073B9"/>
          </a:solidFill>
          <a:latin typeface="Univers Extended"/>
          <a:ea typeface="+mj-ea"/>
          <a:cs typeface="Univers Extended"/>
        </a:defRPr>
      </a:lvl1pPr>
      <a:lvl2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48"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48"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48"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Char char="•"/>
        <a:defRPr sz="2800">
          <a:solidFill>
            <a:srgbClr val="009F32"/>
          </a:solidFill>
          <a:latin typeface="+mn-lt"/>
          <a:ea typeface="+mn-ea"/>
          <a:cs typeface="ＭＳ Ｐゴシック"/>
        </a:defRPr>
      </a:lvl1pPr>
      <a:lvl2pPr marL="742950" indent="-285750" algn="l" rtl="0" eaLnBrk="1" fontAlgn="base" hangingPunct="1">
        <a:spcBef>
          <a:spcPct val="20000"/>
        </a:spcBef>
        <a:spcAft>
          <a:spcPct val="0"/>
        </a:spcAft>
        <a:buChar char="–"/>
        <a:defRPr sz="2400">
          <a:solidFill>
            <a:srgbClr val="009F32"/>
          </a:solidFill>
          <a:latin typeface="+mn-lt"/>
          <a:ea typeface="+mn-ea"/>
          <a:cs typeface="ＭＳ Ｐゴシック"/>
        </a:defRPr>
      </a:lvl2pPr>
      <a:lvl3pPr marL="1143000" indent="-228600" algn="l" rtl="0" eaLnBrk="1" fontAlgn="base" hangingPunct="1">
        <a:spcBef>
          <a:spcPct val="20000"/>
        </a:spcBef>
        <a:spcAft>
          <a:spcPct val="0"/>
        </a:spcAft>
        <a:buFont typeface="Wingdings" pitchFamily="2" charset="2"/>
        <a:buChar char="§"/>
        <a:defRPr sz="2000">
          <a:solidFill>
            <a:srgbClr val="009F32"/>
          </a:solidFill>
          <a:latin typeface="+mn-lt"/>
          <a:ea typeface="+mn-ea"/>
          <a:cs typeface="ＭＳ Ｐゴシック"/>
        </a:defRPr>
      </a:lvl3pPr>
      <a:lvl4pPr marL="1600200" indent="-228600" algn="l" rtl="0" eaLnBrk="1" fontAlgn="base" hangingPunct="1">
        <a:spcBef>
          <a:spcPct val="20000"/>
        </a:spcBef>
        <a:spcAft>
          <a:spcPct val="0"/>
        </a:spcAft>
        <a:buFont typeface="Wingdings" pitchFamily="2" charset="2"/>
        <a:buChar char="Ø"/>
        <a:defRPr sz="1800">
          <a:solidFill>
            <a:srgbClr val="009F32"/>
          </a:solidFill>
          <a:latin typeface="+mn-lt"/>
          <a:ea typeface="+mn-ea"/>
          <a:cs typeface="ＭＳ Ｐゴシック"/>
        </a:defRPr>
      </a:lvl4pPr>
      <a:lvl5pPr marL="2057400" indent="-228600" algn="l" rtl="0" eaLnBrk="1" fontAlgn="base" hangingPunct="1">
        <a:spcBef>
          <a:spcPct val="20000"/>
        </a:spcBef>
        <a:spcAft>
          <a:spcPct val="0"/>
        </a:spcAft>
        <a:buChar char="»"/>
        <a:defRPr sz="1800">
          <a:solidFill>
            <a:srgbClr val="009F32"/>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endParaRPr lang="en-US">
              <a:solidFill>
                <a:prstClr val="black">
                  <a:tint val="75000"/>
                </a:prstClr>
              </a:solidFill>
              <a:latin typeface="Garamond" pitchFamily="18" charset="0"/>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400" baseline="0">
                <a:solidFill>
                  <a:schemeClr val="tx1"/>
                </a:solidFill>
                <a:latin typeface="Arial" pitchFamily="34" charset="0"/>
                <a:cs typeface="Arial" pitchFamily="34" charset="0"/>
              </a:defRPr>
            </a:lvl1pPr>
          </a:lstStyle>
          <a:p>
            <a:pPr>
              <a:defRPr/>
            </a:pPr>
            <a:r>
              <a:rPr lang="en-US">
                <a:solidFill>
                  <a:prstClr val="black"/>
                </a:solidFill>
                <a:ea typeface="+mn-ea"/>
              </a:rPr>
              <a:t>-</a:t>
            </a:r>
            <a:fld id="{03B0C696-67A6-425A-A5D2-A144EA86A25E}" type="slidenum">
              <a:rPr lang="en-US">
                <a:solidFill>
                  <a:prstClr val="black"/>
                </a:solidFill>
                <a:ea typeface="+mn-ea"/>
              </a:rPr>
              <a:pPr>
                <a:defRPr/>
              </a:pPr>
              <a:t>‹#›</a:t>
            </a:fld>
            <a:r>
              <a:rPr lang="en-US">
                <a:solidFill>
                  <a:prstClr val="black"/>
                </a:solidFill>
                <a:ea typeface="+mn-ea"/>
              </a:rPr>
              <a: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EA8238CB-195D-493B-8D59-9C701A077D58}" type="slidenum">
              <a:rPr lang="en-US">
                <a:solidFill>
                  <a:prstClr val="black">
                    <a:tint val="75000"/>
                  </a:prstClr>
                </a:solidFill>
                <a:latin typeface="Garamond" pitchFamily="18" charset="0"/>
                <a:ea typeface="+mn-ea"/>
              </a:rPr>
              <a:pPr>
                <a:defRPr/>
              </a:pPr>
              <a:t>‹#›</a:t>
            </a:fld>
            <a:endParaRPr lang="en-US">
              <a:solidFill>
                <a:prstClr val="black">
                  <a:tint val="75000"/>
                </a:prstClr>
              </a:solidFill>
              <a:latin typeface="Garamond" pitchFamily="18" charset="0"/>
              <a:ea typeface="+mn-ea"/>
            </a:endParaRPr>
          </a:p>
        </p:txBody>
      </p:sp>
    </p:spTree>
    <p:extLst>
      <p:ext uri="{BB962C8B-B14F-4D97-AF65-F5344CB8AC3E}">
        <p14:creationId xmlns:p14="http://schemas.microsoft.com/office/powerpoint/2010/main" val="641646870"/>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 id="2147484448" r:id="rId12"/>
    <p:sldLayoutId id="2147484449"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endParaRPr lang="en-US">
              <a:solidFill>
                <a:prstClr val="black">
                  <a:tint val="75000"/>
                </a:prstClr>
              </a:solidFill>
              <a:latin typeface="Garamond" pitchFamily="18" charset="0"/>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400" baseline="0">
                <a:solidFill>
                  <a:schemeClr val="tx1"/>
                </a:solidFill>
                <a:latin typeface="Arial" pitchFamily="34" charset="0"/>
                <a:cs typeface="Arial" pitchFamily="34" charset="0"/>
              </a:defRPr>
            </a:lvl1pPr>
          </a:lstStyle>
          <a:p>
            <a:pPr>
              <a:defRPr/>
            </a:pPr>
            <a:r>
              <a:rPr lang="en-US">
                <a:solidFill>
                  <a:prstClr val="black"/>
                </a:solidFill>
                <a:ea typeface="+mn-ea"/>
              </a:rPr>
              <a:t>-</a:t>
            </a:r>
            <a:fld id="{03B0C696-67A6-425A-A5D2-A144EA86A25E}" type="slidenum">
              <a:rPr lang="en-US">
                <a:solidFill>
                  <a:prstClr val="black"/>
                </a:solidFill>
                <a:ea typeface="+mn-ea"/>
              </a:rPr>
              <a:pPr>
                <a:defRPr/>
              </a:pPr>
              <a:t>‹#›</a:t>
            </a:fld>
            <a:r>
              <a:rPr lang="en-US">
                <a:solidFill>
                  <a:prstClr val="black"/>
                </a:solidFill>
                <a:ea typeface="+mn-ea"/>
              </a:rPr>
              <a: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EA8238CB-195D-493B-8D59-9C701A077D58}" type="slidenum">
              <a:rPr lang="en-US">
                <a:solidFill>
                  <a:prstClr val="black">
                    <a:tint val="75000"/>
                  </a:prstClr>
                </a:solidFill>
                <a:latin typeface="Garamond" pitchFamily="18" charset="0"/>
                <a:ea typeface="+mn-ea"/>
              </a:rPr>
              <a:pPr>
                <a:defRPr/>
              </a:pPr>
              <a:t>‹#›</a:t>
            </a:fld>
            <a:endParaRPr lang="en-US">
              <a:solidFill>
                <a:prstClr val="black">
                  <a:tint val="75000"/>
                </a:prstClr>
              </a:solidFill>
              <a:latin typeface="Garamond" pitchFamily="18" charset="0"/>
              <a:ea typeface="+mn-ea"/>
            </a:endParaRPr>
          </a:p>
        </p:txBody>
      </p:sp>
    </p:spTree>
    <p:extLst>
      <p:ext uri="{BB962C8B-B14F-4D97-AF65-F5344CB8AC3E}">
        <p14:creationId xmlns:p14="http://schemas.microsoft.com/office/powerpoint/2010/main" val="3128573108"/>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 id="214748446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 y="0"/>
            <a:ext cx="9144000" cy="528319"/>
          </a:xfrm>
          <a:prstGeom prst="rect">
            <a:avLst/>
          </a:prstGeom>
          <a:gradFill flip="none" rotWithShape="1">
            <a:gsLst>
              <a:gs pos="0">
                <a:schemeClr val="tx2"/>
              </a:gs>
              <a:gs pos="100000">
                <a:schemeClr val="accent2"/>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1452880" y="930274"/>
            <a:ext cx="7030720" cy="939165"/>
          </a:xfrm>
          <a:prstGeom prst="rect">
            <a:avLst/>
          </a:prstGeom>
        </p:spPr>
        <p:txBody>
          <a:bodyPr vert="horz" lIns="0" tIns="0" rIns="91440" bIns="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2880" y="2011679"/>
            <a:ext cx="7030720" cy="3789681"/>
          </a:xfrm>
          <a:prstGeom prst="rect">
            <a:avLst/>
          </a:prstGeom>
        </p:spPr>
        <p:txBody>
          <a:bodyPr vert="horz" lIns="0" tIns="4572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138160" y="6383021"/>
            <a:ext cx="548640" cy="336550"/>
          </a:xfrm>
          <a:prstGeom prst="rect">
            <a:avLst/>
          </a:prstGeom>
        </p:spPr>
        <p:txBody>
          <a:bodyPr vert="horz" lIns="0" tIns="45720" rIns="0" bIns="0" rtlCol="0" anchor="ctr"/>
          <a:lstStyle>
            <a:lvl1pPr algn="r">
              <a:defRPr sz="1000">
                <a:solidFill>
                  <a:schemeClr val="accent2"/>
                </a:solidFill>
              </a:defRPr>
            </a:lvl1pPr>
          </a:lstStyle>
          <a:p>
            <a:pPr defTabSz="457200" fontAlgn="auto">
              <a:spcBef>
                <a:spcPts val="0"/>
              </a:spcBef>
              <a:spcAft>
                <a:spcPts val="0"/>
              </a:spcAft>
            </a:pPr>
            <a:fld id="{3487ED92-6C62-A24E-BBBE-946C0197F646}" type="slidenum">
              <a:rPr lang="en-US" smtClean="0">
                <a:solidFill>
                  <a:srgbClr val="00B1E1"/>
                </a:solidFill>
                <a:latin typeface="Calibri"/>
                <a:cs typeface="+mn-cs"/>
              </a:rPr>
              <a:pPr defTabSz="457200" fontAlgn="auto">
                <a:spcBef>
                  <a:spcPts val="0"/>
                </a:spcBef>
                <a:spcAft>
                  <a:spcPts val="0"/>
                </a:spcAft>
              </a:pPr>
              <a:t>‹#›</a:t>
            </a:fld>
            <a:endParaRPr lang="en-US" dirty="0">
              <a:solidFill>
                <a:srgbClr val="00B1E1"/>
              </a:solidFill>
              <a:latin typeface="Calibri"/>
              <a:cs typeface="+mn-cs"/>
            </a:endParaRPr>
          </a:p>
        </p:txBody>
      </p:sp>
      <p:cxnSp>
        <p:nvCxnSpPr>
          <p:cNvPr id="11" name="Straight Connector 10"/>
          <p:cNvCxnSpPr/>
          <p:nvPr userDrawn="1"/>
        </p:nvCxnSpPr>
        <p:spPr>
          <a:xfrm>
            <a:off x="1452880" y="6362701"/>
            <a:ext cx="723392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4" name="Picture 3" descr="SWIFT_tag-only.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42116" y="6395899"/>
            <a:ext cx="4204246" cy="308312"/>
          </a:xfrm>
          <a:prstGeom prst="rect">
            <a:avLst/>
          </a:prstGeom>
        </p:spPr>
      </p:pic>
      <p:sp>
        <p:nvSpPr>
          <p:cNvPr id="17" name="Round Same Side Corner Rectangle 16"/>
          <p:cNvSpPr/>
          <p:nvPr userDrawn="1"/>
        </p:nvSpPr>
        <p:spPr>
          <a:xfrm>
            <a:off x="350028" y="0"/>
            <a:ext cx="1638710" cy="622710"/>
          </a:xfrm>
          <a:prstGeom prst="round2Same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6" name="Picture 15" descr="SWIFT_final.png"/>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491749" y="26937"/>
            <a:ext cx="1325783" cy="829443"/>
          </a:xfrm>
          <a:prstGeom prst="rect">
            <a:avLst/>
          </a:prstGeom>
        </p:spPr>
      </p:pic>
    </p:spTree>
    <p:extLst>
      <p:ext uri="{BB962C8B-B14F-4D97-AF65-F5344CB8AC3E}">
        <p14:creationId xmlns:p14="http://schemas.microsoft.com/office/powerpoint/2010/main" val="2953147355"/>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457200" rtl="0" eaLnBrk="1" latinLnBrk="0" hangingPunct="1">
        <a:lnSpc>
          <a:spcPct val="85000"/>
        </a:lnSpc>
        <a:spcBef>
          <a:spcPct val="0"/>
        </a:spcBef>
        <a:buNone/>
        <a:defRPr sz="3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2880" indent="-182880" algn="l" defTabSz="457200" rtl="0" eaLnBrk="1" latinLnBrk="0" hangingPunct="1">
        <a:spcBef>
          <a:spcPts val="0"/>
        </a:spcBef>
        <a:spcAft>
          <a:spcPts val="400"/>
        </a:spcAft>
        <a:buClr>
          <a:schemeClr val="accent3"/>
        </a:buClr>
        <a:buSzPct val="125000"/>
        <a:buFont typeface="Arial"/>
        <a:buChar char="•"/>
        <a:defRPr sz="2000" kern="1200">
          <a:solidFill>
            <a:schemeClr val="accent3"/>
          </a:solidFill>
          <a:latin typeface="+mn-lt"/>
          <a:ea typeface="+mn-ea"/>
          <a:cs typeface="+mn-cs"/>
        </a:defRPr>
      </a:lvl1pPr>
      <a:lvl2pPr marL="466344" indent="-192024" algn="l" defTabSz="457200" rtl="0" eaLnBrk="1" latinLnBrk="0" hangingPunct="1">
        <a:spcBef>
          <a:spcPts val="0"/>
        </a:spcBef>
        <a:buFont typeface="Arial"/>
        <a:buChar char="–"/>
        <a:defRPr sz="1600" kern="1200">
          <a:solidFill>
            <a:schemeClr val="accent1"/>
          </a:solidFill>
          <a:latin typeface="+mn-lt"/>
          <a:ea typeface="+mn-ea"/>
          <a:cs typeface="+mn-cs"/>
        </a:defRPr>
      </a:lvl2pPr>
      <a:lvl3pPr marL="960120" indent="-137160" algn="l" defTabSz="457200" rtl="0" eaLnBrk="1" latinLnBrk="0" hangingPunct="1">
        <a:spcBef>
          <a:spcPts val="0"/>
        </a:spcBef>
        <a:buSzPct val="100000"/>
        <a:buFont typeface="Arial"/>
        <a:buChar char="•"/>
        <a:defRPr sz="1600" kern="1200" baseline="0">
          <a:solidFill>
            <a:schemeClr val="accent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97832" y="541964"/>
            <a:ext cx="7772400" cy="533400"/>
          </a:xfrm>
          <a:prstGeom prst="rect">
            <a:avLst/>
          </a:prstGeom>
        </p:spPr>
        <p:txBody>
          <a:bodyPr vert="horz" lIns="91440" tIns="45720" rIns="91440" bIns="45720" rtlCol="0" anchor="ctr">
            <a:noAutofit/>
          </a:bodyPr>
          <a:lstStyle/>
          <a:p>
            <a:r>
              <a:rPr lang="en-US" dirty="0"/>
              <a:t>Concise Title</a:t>
            </a:r>
          </a:p>
        </p:txBody>
      </p:sp>
      <p:sp>
        <p:nvSpPr>
          <p:cNvPr id="10" name="Text Placeholder 9"/>
          <p:cNvSpPr>
            <a:spLocks noGrp="1"/>
          </p:cNvSpPr>
          <p:nvPr>
            <p:ph type="body" idx="1"/>
          </p:nvPr>
        </p:nvSpPr>
        <p:spPr>
          <a:xfrm>
            <a:off x="685800" y="1598520"/>
            <a:ext cx="7772400" cy="457368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Don’t exceed 3 levels</a:t>
            </a:r>
          </a:p>
        </p:txBody>
      </p:sp>
      <p:sp>
        <p:nvSpPr>
          <p:cNvPr id="5"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a:solidFill>
                  <a:schemeClr val="tx1">
                    <a:tint val="75000"/>
                  </a:schemeClr>
                </a:solidFill>
                <a:latin typeface="+mj-lt"/>
              </a:defRPr>
            </a:lvl1pPr>
          </a:lstStyle>
          <a:p>
            <a:pPr defTabSz="457200" eaLnBrk="0" hangingPunct="0"/>
            <a:fld id="{AAAAF933-B985-4433-97C3-72934A437ACB}" type="slidenum">
              <a:rPr lang="en-US" smtClean="0">
                <a:solidFill>
                  <a:srgbClr val="000000">
                    <a:tint val="75000"/>
                  </a:srgbClr>
                </a:solidFill>
                <a:ea typeface="MS PGothic" panose="020B0600070205080204" pitchFamily="34" charset="-128"/>
                <a:cs typeface="+mn-cs"/>
              </a:rPr>
              <a:pPr defTabSz="457200" eaLnBrk="0" hangingPunct="0"/>
              <a:t>‹#›</a:t>
            </a:fld>
            <a:endParaRPr lang="en-US">
              <a:solidFill>
                <a:srgbClr val="000000">
                  <a:tint val="75000"/>
                </a:srgbClr>
              </a:solidFill>
              <a:ea typeface="MS PGothic" panose="020B0600070205080204" pitchFamily="34" charset="-128"/>
              <a:cs typeface="+mn-cs"/>
            </a:endParaRPr>
          </a:p>
        </p:txBody>
      </p:sp>
    </p:spTree>
    <p:extLst>
      <p:ext uri="{BB962C8B-B14F-4D97-AF65-F5344CB8AC3E}">
        <p14:creationId xmlns:p14="http://schemas.microsoft.com/office/powerpoint/2010/main" val="2977415843"/>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 id="2147484488" r:id="rId13"/>
    <p:sldLayoutId id="2147484489" r:id="rId14"/>
    <p:sldLayoutId id="2147484490" r:id="rId15"/>
    <p:sldLayoutId id="2147484491" r:id="rId16"/>
    <p:sldLayoutId id="2147484492" r:id="rId17"/>
    <p:sldLayoutId id="2147484493" r:id="rId18"/>
    <p:sldLayoutId id="2147484494" r:id="rId19"/>
    <p:sldLayoutId id="2147484495" r:id="rId20"/>
    <p:sldLayoutId id="2147484496" r:id="rId21"/>
    <p:sldLayoutId id="2147484497" r:id="rId22"/>
  </p:sldLayoutIdLst>
  <p:hf sldNum="0" hdr="0" ftr="0" dt="0"/>
  <p:txStyles>
    <p:titleStyle>
      <a:lvl1pPr algn="l" defTabSz="457200" rtl="0" eaLnBrk="0" fontAlgn="base" hangingPunct="0">
        <a:spcBef>
          <a:spcPct val="0"/>
        </a:spcBef>
        <a:spcAft>
          <a:spcPct val="0"/>
        </a:spcAft>
        <a:defRPr sz="2800" b="1" kern="1200">
          <a:solidFill>
            <a:srgbClr val="395173"/>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0" marR="0" indent="0" algn="l" defTabSz="914400" rtl="0" eaLnBrk="1" fontAlgn="auto" latinLnBrk="0" hangingPunct="1">
        <a:lnSpc>
          <a:spcPct val="100000"/>
        </a:lnSpc>
        <a:spcBef>
          <a:spcPts val="0"/>
        </a:spcBef>
        <a:spcAft>
          <a:spcPts val="950"/>
        </a:spcAft>
        <a:buClr>
          <a:schemeClr val="tx1">
            <a:lumMod val="75000"/>
            <a:lumOff val="25000"/>
          </a:schemeClr>
        </a:buClr>
        <a:buSzPct val="105000"/>
        <a:buFont typeface="Arial" panose="020B0604020202020204" pitchFamily="34" charset="0"/>
        <a:buNone/>
        <a:tabLst/>
        <a:defRPr sz="2600" kern="1200">
          <a:solidFill>
            <a:schemeClr val="tx1">
              <a:lumMod val="75000"/>
              <a:lumOff val="25000"/>
            </a:schemeClr>
          </a:solidFill>
          <a:latin typeface="+mn-lt"/>
          <a:ea typeface="MS PGothic" panose="020B0600070205080204" pitchFamily="34" charset="-128"/>
          <a:cs typeface="+mn-cs"/>
        </a:defRPr>
      </a:lvl1pPr>
      <a:lvl2pPr marL="457200" marR="0" indent="0" algn="l" defTabSz="914400" rtl="0" eaLnBrk="1" fontAlgn="auto" latinLnBrk="0" hangingPunct="1">
        <a:lnSpc>
          <a:spcPct val="100000"/>
        </a:lnSpc>
        <a:spcBef>
          <a:spcPts val="0"/>
        </a:spcBef>
        <a:spcAft>
          <a:spcPts val="950"/>
        </a:spcAft>
        <a:buClr>
          <a:schemeClr val="tx1">
            <a:lumMod val="75000"/>
            <a:lumOff val="25000"/>
          </a:schemeClr>
        </a:buClr>
        <a:buSzPct val="105000"/>
        <a:buFont typeface="Arial" panose="020B0604020202020204" pitchFamily="34" charset="0"/>
        <a:buNone/>
        <a:tabLst/>
        <a:defRPr sz="2000" kern="1200">
          <a:solidFill>
            <a:schemeClr val="tx1">
              <a:lumMod val="75000"/>
              <a:lumOff val="25000"/>
            </a:schemeClr>
          </a:solidFill>
          <a:latin typeface="+mn-lt"/>
          <a:ea typeface="MS PGothic" panose="020B0600070205080204" pitchFamily="34" charset="-128"/>
          <a:cs typeface="+mn-cs"/>
        </a:defRPr>
      </a:lvl2pPr>
      <a:lvl3pPr marL="914400" marR="0" indent="0" algn="l" defTabSz="914400" rtl="0" eaLnBrk="1" fontAlgn="auto" latinLnBrk="0" hangingPunct="1">
        <a:lnSpc>
          <a:spcPct val="100000"/>
        </a:lnSpc>
        <a:spcBef>
          <a:spcPts val="0"/>
        </a:spcBef>
        <a:spcAft>
          <a:spcPts val="950"/>
        </a:spcAft>
        <a:buClr>
          <a:schemeClr val="tx1">
            <a:lumMod val="75000"/>
            <a:lumOff val="25000"/>
          </a:schemeClr>
        </a:buClr>
        <a:buSzPct val="105000"/>
        <a:buFont typeface="Arial" panose="020B0604020202020204" pitchFamily="34" charset="0"/>
        <a:buNone/>
        <a:tabLst/>
        <a:defRPr sz="1500" b="0" kern="1200">
          <a:solidFill>
            <a:schemeClr val="tx1">
              <a:lumMod val="50000"/>
              <a:lumOff val="50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32">
          <p15:clr>
            <a:srgbClr val="A4A3A4"/>
          </p15:clr>
        </p15:guide>
        <p15:guide id="2" pos="5328">
          <p15:clr>
            <a:srgbClr val="A4A3A4"/>
          </p15:clr>
        </p15:guide>
        <p15:guide id="3" orient="horz" pos="336" userDrawn="1">
          <p15:clr>
            <a:srgbClr val="A4A3A4"/>
          </p15:clr>
        </p15:guide>
        <p15:guide id="4" orient="horz" pos="3888">
          <p15:clr>
            <a:srgbClr val="A4A3A4"/>
          </p15:clr>
        </p15:guide>
        <p15:guide id="5" pos="1536">
          <p15:clr>
            <a:srgbClr val="A4A3A4"/>
          </p15:clr>
        </p15:guide>
        <p15:guide id="6" pos="4224">
          <p15:clr>
            <a:srgbClr val="A4A3A4"/>
          </p15:clr>
        </p15:guide>
        <p15:guide id="7" pos="2808">
          <p15:clr>
            <a:srgbClr val="A4A3A4"/>
          </p15:clr>
        </p15:guide>
        <p15:guide id="8" pos="2952">
          <p15:clr>
            <a:srgbClr val="A4A3A4"/>
          </p15:clr>
        </p15:guide>
        <p15:guide id="9" pos="1680">
          <p15:clr>
            <a:srgbClr val="A4A3A4"/>
          </p15:clr>
        </p15:guide>
        <p15:guide id="10" pos="4080">
          <p15:clr>
            <a:srgbClr val="A4A3A4"/>
          </p15:clr>
        </p15:guide>
        <p15:guide id="11" orient="horz" pos="672" userDrawn="1">
          <p15:clr>
            <a:srgbClr val="A4A3A4"/>
          </p15:clr>
        </p15:guide>
        <p15:guide id="0" orient="horz" pos="4104" userDrawn="1">
          <p15:clr>
            <a:srgbClr val="A4A3A4"/>
          </p15:clr>
        </p15:guide>
        <p15:guide id="12" orient="horz" pos="1128" userDrawn="1">
          <p15:clr>
            <a:srgbClr val="A4A3A4"/>
          </p15:clr>
        </p15:guide>
        <p15:guide id="13" orient="horz" pos="1008" userDrawn="1">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endParaRPr lang="en-US">
              <a:solidFill>
                <a:prstClr val="black">
                  <a:tint val="75000"/>
                </a:prstClr>
              </a:solidFill>
              <a:latin typeface="Garamond" pitchFamily="18" charset="0"/>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400" baseline="0">
                <a:solidFill>
                  <a:schemeClr val="tx1"/>
                </a:solidFill>
                <a:latin typeface="Arial" pitchFamily="34" charset="0"/>
                <a:cs typeface="Arial" pitchFamily="34" charset="0"/>
              </a:defRPr>
            </a:lvl1pPr>
          </a:lstStyle>
          <a:p>
            <a:pPr>
              <a:defRPr/>
            </a:pPr>
            <a:r>
              <a:rPr lang="en-US">
                <a:solidFill>
                  <a:prstClr val="black"/>
                </a:solidFill>
                <a:ea typeface="+mn-ea"/>
              </a:rPr>
              <a:t>-</a:t>
            </a:r>
            <a:fld id="{03B0C696-67A6-425A-A5D2-A144EA86A25E}" type="slidenum">
              <a:rPr lang="en-US">
                <a:solidFill>
                  <a:prstClr val="black"/>
                </a:solidFill>
                <a:ea typeface="+mn-ea"/>
              </a:rPr>
              <a:pPr>
                <a:defRPr/>
              </a:pPr>
              <a:t>‹#›</a:t>
            </a:fld>
            <a:r>
              <a:rPr lang="en-US">
                <a:solidFill>
                  <a:prstClr val="black"/>
                </a:solidFill>
                <a:ea typeface="+mn-ea"/>
              </a:rPr>
              <a: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EA8238CB-195D-493B-8D59-9C701A077D58}" type="slidenum">
              <a:rPr lang="en-US">
                <a:solidFill>
                  <a:prstClr val="black">
                    <a:tint val="75000"/>
                  </a:prstClr>
                </a:solidFill>
                <a:latin typeface="Garamond" pitchFamily="18" charset="0"/>
                <a:ea typeface="+mn-ea"/>
              </a:rPr>
              <a:pPr>
                <a:defRPr/>
              </a:pPr>
              <a:t>‹#›</a:t>
            </a:fld>
            <a:endParaRPr lang="en-US">
              <a:solidFill>
                <a:prstClr val="black">
                  <a:tint val="75000"/>
                </a:prstClr>
              </a:solidFill>
              <a:latin typeface="Garamond" pitchFamily="18" charset="0"/>
              <a:ea typeface="+mn-ea"/>
            </a:endParaRPr>
          </a:p>
        </p:txBody>
      </p:sp>
    </p:spTree>
    <p:extLst>
      <p:ext uri="{BB962C8B-B14F-4D97-AF65-F5344CB8AC3E}">
        <p14:creationId xmlns:p14="http://schemas.microsoft.com/office/powerpoint/2010/main" val="3993420288"/>
      </p:ext>
    </p:extLst>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 id="2147484510" r:id="rId12"/>
    <p:sldLayoutId id="2147484511"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1" y="0"/>
            <a:ext cx="9144000" cy="528319"/>
          </a:xfrm>
          <a:prstGeom prst="rect">
            <a:avLst/>
          </a:prstGeom>
          <a:gradFill flip="none" rotWithShape="1">
            <a:gsLst>
              <a:gs pos="0">
                <a:schemeClr val="tx2"/>
              </a:gs>
              <a:gs pos="100000">
                <a:schemeClr val="accent2"/>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1452880" y="930274"/>
            <a:ext cx="7030720" cy="939165"/>
          </a:xfrm>
          <a:prstGeom prst="rect">
            <a:avLst/>
          </a:prstGeom>
        </p:spPr>
        <p:txBody>
          <a:bodyPr vert="horz" lIns="0" tIns="0" rIns="91440" bIns="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2880" y="2011679"/>
            <a:ext cx="7030720" cy="3789681"/>
          </a:xfrm>
          <a:prstGeom prst="rect">
            <a:avLst/>
          </a:prstGeom>
        </p:spPr>
        <p:txBody>
          <a:bodyPr vert="horz" lIns="0" tIns="4572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8138160" y="6383021"/>
            <a:ext cx="548640" cy="336550"/>
          </a:xfrm>
          <a:prstGeom prst="rect">
            <a:avLst/>
          </a:prstGeom>
        </p:spPr>
        <p:txBody>
          <a:bodyPr vert="horz" lIns="0" tIns="45720" rIns="0" bIns="0" rtlCol="0" anchor="ctr"/>
          <a:lstStyle>
            <a:lvl1pPr algn="r">
              <a:defRPr sz="1000">
                <a:solidFill>
                  <a:schemeClr val="accent2"/>
                </a:solidFill>
              </a:defRPr>
            </a:lvl1pPr>
          </a:lstStyle>
          <a:p>
            <a:pPr defTabSz="457200" fontAlgn="auto">
              <a:spcBef>
                <a:spcPts val="0"/>
              </a:spcBef>
              <a:spcAft>
                <a:spcPts val="0"/>
              </a:spcAft>
            </a:pPr>
            <a:fld id="{3487ED92-6C62-A24E-BBBE-946C0197F646}" type="slidenum">
              <a:rPr lang="en-US" smtClean="0">
                <a:solidFill>
                  <a:srgbClr val="00B1E1"/>
                </a:solidFill>
                <a:latin typeface="Calibri"/>
                <a:cs typeface="+mn-cs"/>
              </a:rPr>
              <a:pPr defTabSz="457200" fontAlgn="auto">
                <a:spcBef>
                  <a:spcPts val="0"/>
                </a:spcBef>
                <a:spcAft>
                  <a:spcPts val="0"/>
                </a:spcAft>
              </a:pPr>
              <a:t>‹#›</a:t>
            </a:fld>
            <a:endParaRPr lang="en-US" dirty="0">
              <a:solidFill>
                <a:srgbClr val="00B1E1"/>
              </a:solidFill>
              <a:latin typeface="Calibri"/>
              <a:cs typeface="+mn-cs"/>
            </a:endParaRPr>
          </a:p>
        </p:txBody>
      </p:sp>
      <p:cxnSp>
        <p:nvCxnSpPr>
          <p:cNvPr id="11" name="Straight Connector 10"/>
          <p:cNvCxnSpPr/>
          <p:nvPr userDrawn="1"/>
        </p:nvCxnSpPr>
        <p:spPr>
          <a:xfrm>
            <a:off x="1452880" y="6362701"/>
            <a:ext cx="7233920"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4" name="Picture 3" descr="SWIFT_tag-only.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342116" y="6395899"/>
            <a:ext cx="4204246" cy="308312"/>
          </a:xfrm>
          <a:prstGeom prst="rect">
            <a:avLst/>
          </a:prstGeom>
        </p:spPr>
      </p:pic>
      <p:sp>
        <p:nvSpPr>
          <p:cNvPr id="17" name="Round Same Side Corner Rectangle 16"/>
          <p:cNvSpPr/>
          <p:nvPr userDrawn="1"/>
        </p:nvSpPr>
        <p:spPr>
          <a:xfrm>
            <a:off x="350028" y="0"/>
            <a:ext cx="1638710" cy="622710"/>
          </a:xfrm>
          <a:prstGeom prst="round2Same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6" name="Picture 15" descr="SWIFT_final.png"/>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491749" y="26937"/>
            <a:ext cx="1325783" cy="829443"/>
          </a:xfrm>
          <a:prstGeom prst="rect">
            <a:avLst/>
          </a:prstGeom>
        </p:spPr>
      </p:pic>
    </p:spTree>
    <p:extLst>
      <p:ext uri="{BB962C8B-B14F-4D97-AF65-F5344CB8AC3E}">
        <p14:creationId xmlns:p14="http://schemas.microsoft.com/office/powerpoint/2010/main" val="3523533530"/>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l" defTabSz="457200" rtl="0" eaLnBrk="1" latinLnBrk="0" hangingPunct="1">
        <a:lnSpc>
          <a:spcPct val="85000"/>
        </a:lnSpc>
        <a:spcBef>
          <a:spcPct val="0"/>
        </a:spcBef>
        <a:buNone/>
        <a:defRPr sz="3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2880" indent="-182880" algn="l" defTabSz="457200" rtl="0" eaLnBrk="1" latinLnBrk="0" hangingPunct="1">
        <a:spcBef>
          <a:spcPts val="0"/>
        </a:spcBef>
        <a:spcAft>
          <a:spcPts val="400"/>
        </a:spcAft>
        <a:buClr>
          <a:schemeClr val="accent3"/>
        </a:buClr>
        <a:buSzPct val="125000"/>
        <a:buFont typeface="Arial"/>
        <a:buChar char="•"/>
        <a:defRPr sz="2000" kern="1200">
          <a:solidFill>
            <a:schemeClr val="accent3"/>
          </a:solidFill>
          <a:latin typeface="+mn-lt"/>
          <a:ea typeface="+mn-ea"/>
          <a:cs typeface="+mn-cs"/>
        </a:defRPr>
      </a:lvl1pPr>
      <a:lvl2pPr marL="466344" indent="-192024" algn="l" defTabSz="457200" rtl="0" eaLnBrk="1" latinLnBrk="0" hangingPunct="1">
        <a:spcBef>
          <a:spcPts val="0"/>
        </a:spcBef>
        <a:buFont typeface="Arial"/>
        <a:buChar char="–"/>
        <a:defRPr sz="1600" kern="1200">
          <a:solidFill>
            <a:schemeClr val="accent1"/>
          </a:solidFill>
          <a:latin typeface="+mn-lt"/>
          <a:ea typeface="+mn-ea"/>
          <a:cs typeface="+mn-cs"/>
        </a:defRPr>
      </a:lvl2pPr>
      <a:lvl3pPr marL="960120" indent="-137160" algn="l" defTabSz="457200" rtl="0" eaLnBrk="1" latinLnBrk="0" hangingPunct="1">
        <a:spcBef>
          <a:spcPts val="0"/>
        </a:spcBef>
        <a:buSzPct val="100000"/>
        <a:buFont typeface="Arial"/>
        <a:buChar char="•"/>
        <a:defRPr sz="1600" kern="1200" baseline="0">
          <a:solidFill>
            <a:schemeClr val="accent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bg2">
              <a:lumMod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bg2">
              <a:lumMod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4.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1.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04.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8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9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02.xml"/><Relationship Id="rId4" Type="http://schemas.openxmlformats.org/officeDocument/2006/relationships/hyperlink" Target="mailto:cbott@hrsd.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9.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chart" Target="../charts/chart5.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hyperlink" Target="https://medium.com/giscle/how-we-used-kalman-filter-for-detecting-indian-road-lane-at-night-990206c5d668"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310.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1.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Microsoft_PowerPoint_97-2003_Presentation1.pp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ctrTitle"/>
          </p:nvPr>
        </p:nvSpPr>
        <p:spPr>
          <a:xfrm>
            <a:off x="0" y="-121920"/>
            <a:ext cx="9144000" cy="1470025"/>
          </a:xfrm>
        </p:spPr>
        <p:txBody>
          <a:bodyPr/>
          <a:lstStyle/>
          <a:p>
            <a:r>
              <a:rPr lang="en-US" sz="3600" dirty="0" smtClean="0">
                <a:solidFill>
                  <a:schemeClr val="tx2">
                    <a:lumMod val="75000"/>
                  </a:schemeClr>
                </a:solidFill>
              </a:rPr>
              <a:t/>
            </a:r>
            <a:br>
              <a:rPr lang="en-US" sz="3600" dirty="0" smtClean="0">
                <a:solidFill>
                  <a:schemeClr val="tx2">
                    <a:lumMod val="75000"/>
                  </a:schemeClr>
                </a:solidFill>
              </a:rPr>
            </a:br>
            <a:r>
              <a:rPr lang="en-US" sz="3600" b="1" dirty="0">
                <a:solidFill>
                  <a:schemeClr val="tx2">
                    <a:lumMod val="75000"/>
                  </a:schemeClr>
                </a:solidFill>
              </a:rPr>
              <a:t>Intensifying Treatment and Resource Recovery </a:t>
            </a:r>
            <a:r>
              <a:rPr lang="en-US" sz="3600" b="1" dirty="0" err="1" smtClean="0">
                <a:solidFill>
                  <a:schemeClr val="tx2">
                    <a:lumMod val="75000"/>
                  </a:schemeClr>
                </a:solidFill>
              </a:rPr>
              <a:t>SWIFTly</a:t>
            </a:r>
            <a:r>
              <a:rPr lang="en-US" sz="3600" b="1" dirty="0" smtClean="0">
                <a:solidFill>
                  <a:schemeClr val="tx2">
                    <a:lumMod val="75000"/>
                  </a:schemeClr>
                </a:solidFill>
              </a:rPr>
              <a:t> and </a:t>
            </a:r>
            <a:r>
              <a:rPr lang="en-US" sz="3600" b="1" dirty="0">
                <a:solidFill>
                  <a:schemeClr val="tx2">
                    <a:lumMod val="75000"/>
                  </a:schemeClr>
                </a:solidFill>
              </a:rPr>
              <a:t>Pragmatically at HRSD</a:t>
            </a:r>
            <a:endParaRPr lang="en-US" sz="3600" dirty="0" smtClean="0">
              <a:solidFill>
                <a:schemeClr val="tx2">
                  <a:lumMod val="75000"/>
                </a:schemeClr>
              </a:solidFill>
            </a:endParaRPr>
          </a:p>
        </p:txBody>
      </p:sp>
      <p:sp>
        <p:nvSpPr>
          <p:cNvPr id="7" name="Title 3"/>
          <p:cNvSpPr txBox="1">
            <a:spLocks/>
          </p:cNvSpPr>
          <p:nvPr/>
        </p:nvSpPr>
        <p:spPr>
          <a:xfrm>
            <a:off x="0" y="4267200"/>
            <a:ext cx="9144000" cy="1470025"/>
          </a:xfrm>
          <a:prstGeom prst="rect">
            <a:avLst/>
          </a:prstGeom>
        </p:spPr>
        <p:txBody>
          <a:bodyPr anchor="ctr">
            <a:normAutofit/>
          </a:bodyPr>
          <a:lstStyle/>
          <a:p>
            <a:pPr algn="ctr" fontAlgn="auto">
              <a:spcAft>
                <a:spcPts val="0"/>
              </a:spcAft>
              <a:defRPr/>
            </a:pPr>
            <a:endParaRPr lang="en-US" sz="3200" dirty="0">
              <a:solidFill>
                <a:prstClr val="black"/>
              </a:solidFill>
              <a:latin typeface="Calibri"/>
              <a:ea typeface="+mn-ea"/>
              <a:cs typeface="Arial" pitchFamily="34" charset="0"/>
            </a:endParaRPr>
          </a:p>
        </p:txBody>
      </p:sp>
      <p:pic>
        <p:nvPicPr>
          <p:cNvPr id="6149" name="Picture 5" descr="HRSDno tag-web 2"/>
          <p:cNvPicPr>
            <a:picLocks noChangeAspect="1" noChangeArrowheads="1"/>
          </p:cNvPicPr>
          <p:nvPr/>
        </p:nvPicPr>
        <p:blipFill>
          <a:blip r:embed="rId3" cstate="screen"/>
          <a:srcRect/>
          <a:stretch>
            <a:fillRect/>
          </a:stretch>
        </p:blipFill>
        <p:spPr bwMode="auto">
          <a:xfrm>
            <a:off x="6065838" y="6411913"/>
            <a:ext cx="3035300" cy="403225"/>
          </a:xfrm>
          <a:prstGeom prst="rect">
            <a:avLst/>
          </a:prstGeom>
          <a:noFill/>
          <a:ln w="9525">
            <a:noFill/>
            <a:miter lim="800000"/>
            <a:headEnd/>
            <a:tailEnd/>
          </a:ln>
        </p:spPr>
      </p:pic>
      <p:sp>
        <p:nvSpPr>
          <p:cNvPr id="8" name="Subtitle 8"/>
          <p:cNvSpPr txBox="1">
            <a:spLocks/>
          </p:cNvSpPr>
          <p:nvPr/>
        </p:nvSpPr>
        <p:spPr bwMode="auto">
          <a:xfrm>
            <a:off x="2934101" y="2133600"/>
            <a:ext cx="6400800" cy="17526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lnSpcReduction="10000"/>
          </a:bodyPr>
          <a:lstStyle/>
          <a:p>
            <a:pPr algn="ctr" fontAlgn="auto">
              <a:spcBef>
                <a:spcPct val="20000"/>
              </a:spcBef>
              <a:spcAft>
                <a:spcPts val="0"/>
              </a:spcAft>
              <a:buFont typeface="Arial" pitchFamily="34" charset="0"/>
              <a:buNone/>
              <a:defRPr/>
            </a:pPr>
            <a:r>
              <a:rPr lang="en-US" b="1" dirty="0" smtClean="0">
                <a:solidFill>
                  <a:srgbClr val="1F497D">
                    <a:lumMod val="75000"/>
                  </a:srgbClr>
                </a:solidFill>
                <a:latin typeface="Calibri"/>
                <a:ea typeface="+mn-ea"/>
                <a:cs typeface="Arial" pitchFamily="34" charset="0"/>
              </a:rPr>
              <a:t>Charles B. Bott, PhD, PE, BCEE</a:t>
            </a:r>
          </a:p>
          <a:p>
            <a:pPr algn="ctr" fontAlgn="auto">
              <a:spcBef>
                <a:spcPct val="20000"/>
              </a:spcBef>
              <a:spcAft>
                <a:spcPts val="0"/>
              </a:spcAft>
              <a:defRPr/>
            </a:pPr>
            <a:r>
              <a:rPr lang="en-US" b="1" dirty="0" smtClean="0">
                <a:solidFill>
                  <a:srgbClr val="1F497D">
                    <a:lumMod val="75000"/>
                  </a:srgbClr>
                </a:solidFill>
                <a:latin typeface="Calibri"/>
                <a:ea typeface="+mn-ea"/>
                <a:cs typeface="Arial" pitchFamily="34" charset="0"/>
              </a:rPr>
              <a:t>Chief Technical Officer &amp;</a:t>
            </a:r>
          </a:p>
          <a:p>
            <a:pPr algn="ctr" fontAlgn="auto">
              <a:spcBef>
                <a:spcPct val="20000"/>
              </a:spcBef>
              <a:spcAft>
                <a:spcPts val="0"/>
              </a:spcAft>
              <a:defRPr/>
            </a:pPr>
            <a:r>
              <a:rPr lang="en-US" b="1" dirty="0" smtClean="0">
                <a:solidFill>
                  <a:srgbClr val="1F497D">
                    <a:lumMod val="75000"/>
                  </a:srgbClr>
                </a:solidFill>
                <a:latin typeface="Calibri"/>
                <a:ea typeface="+mn-ea"/>
                <a:cs typeface="Arial" pitchFamily="34" charset="0"/>
              </a:rPr>
              <a:t>Director </a:t>
            </a:r>
            <a:r>
              <a:rPr lang="en-US" b="1" dirty="0" smtClean="0">
                <a:solidFill>
                  <a:srgbClr val="1F497D">
                    <a:lumMod val="75000"/>
                  </a:srgbClr>
                </a:solidFill>
                <a:latin typeface="Calibri"/>
                <a:ea typeface="+mn-ea"/>
                <a:cs typeface="Arial" pitchFamily="34" charset="0"/>
              </a:rPr>
              <a:t>of Water Technology and Research</a:t>
            </a:r>
          </a:p>
          <a:p>
            <a:pPr algn="ctr" fontAlgn="auto">
              <a:spcBef>
                <a:spcPct val="20000"/>
              </a:spcBef>
              <a:spcAft>
                <a:spcPts val="0"/>
              </a:spcAft>
              <a:buFont typeface="Arial" pitchFamily="34" charset="0"/>
              <a:buNone/>
              <a:defRPr/>
            </a:pPr>
            <a:r>
              <a:rPr lang="en-US" b="1" dirty="0" smtClean="0">
                <a:solidFill>
                  <a:srgbClr val="1F497D">
                    <a:lumMod val="75000"/>
                  </a:srgbClr>
                </a:solidFill>
                <a:latin typeface="Calibri"/>
                <a:ea typeface="+mn-ea"/>
                <a:cs typeface="Arial" pitchFamily="34" charset="0"/>
              </a:rPr>
              <a:t>Hampton Roads Sanitation District</a:t>
            </a:r>
            <a:endParaRPr lang="en-US" b="1" dirty="0">
              <a:solidFill>
                <a:srgbClr val="1F497D">
                  <a:lumMod val="75000"/>
                </a:srgbClr>
              </a:solidFill>
              <a:latin typeface="Calibri"/>
              <a:ea typeface="+mn-ea"/>
              <a:cs typeface="Arial" pitchFamily="34" charset="0"/>
            </a:endParaRPr>
          </a:p>
        </p:txBody>
      </p:sp>
      <p:pic>
        <p:nvPicPr>
          <p:cNvPr id="6" name="Picture 2"/>
          <p:cNvPicPr>
            <a:picLocks noChangeAspect="1" noChangeArrowheads="1"/>
          </p:cNvPicPr>
          <p:nvPr/>
        </p:nvPicPr>
        <p:blipFill>
          <a:blip r:embed="rId4" cstate="print"/>
          <a:srcRect/>
          <a:stretch>
            <a:fillRect/>
          </a:stretch>
        </p:blipFill>
        <p:spPr bwMode="auto">
          <a:xfrm>
            <a:off x="143851" y="4104534"/>
            <a:ext cx="4489109" cy="2753466"/>
          </a:xfrm>
          <a:prstGeom prst="rect">
            <a:avLst/>
          </a:prstGeom>
          <a:noFill/>
          <a:ln w="9525">
            <a:noFill/>
            <a:miter lim="800000"/>
            <a:headEnd/>
            <a:tailEnd/>
          </a:ln>
        </p:spPr>
      </p:pic>
      <p:pic>
        <p:nvPicPr>
          <p:cNvPr id="9" name="Picture 2"/>
          <p:cNvPicPr>
            <a:picLocks noChangeAspect="1" noChangeArrowheads="1"/>
          </p:cNvPicPr>
          <p:nvPr/>
        </p:nvPicPr>
        <p:blipFill>
          <a:blip r:embed="rId5" cstate="screen"/>
          <a:srcRect l="23534" t="5640" r="30676" b="3253"/>
          <a:stretch>
            <a:fillRect/>
          </a:stretch>
        </p:blipFill>
        <p:spPr bwMode="auto">
          <a:xfrm>
            <a:off x="0" y="1432560"/>
            <a:ext cx="3344563" cy="3663481"/>
          </a:xfrm>
          <a:prstGeom prst="rect">
            <a:avLst/>
          </a:prstGeom>
          <a:noFill/>
          <a:ln w="9525">
            <a:noFill/>
            <a:miter lim="800000"/>
            <a:headEnd/>
            <a:tailEnd/>
          </a:ln>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44527" y="4336830"/>
            <a:ext cx="4499474" cy="1411237"/>
          </a:xfrm>
          <a:prstGeom prst="rect">
            <a:avLst/>
          </a:prstGeom>
        </p:spPr>
      </p:pic>
    </p:spTree>
    <p:extLst>
      <p:ext uri="{BB962C8B-B14F-4D97-AF65-F5344CB8AC3E}">
        <p14:creationId xmlns:p14="http://schemas.microsoft.com/office/powerpoint/2010/main" val="1569913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23958903"/>
              </p:ext>
            </p:extLst>
          </p:nvPr>
        </p:nvGraphicFramePr>
        <p:xfrm>
          <a:off x="228600" y="914400"/>
          <a:ext cx="8686799" cy="5867396"/>
        </p:xfrm>
        <a:graphic>
          <a:graphicData uri="http://schemas.openxmlformats.org/drawingml/2006/table">
            <a:tbl>
              <a:tblPr firstRow="1" firstCol="1" bandRow="1">
                <a:tableStyleId>{5C22544A-7EE6-4342-B048-85BDC9FD1C3A}</a:tableStyleId>
              </a:tblPr>
              <a:tblGrid>
                <a:gridCol w="1861457"/>
                <a:gridCol w="911484"/>
                <a:gridCol w="2026699"/>
                <a:gridCol w="796265"/>
                <a:gridCol w="803195"/>
                <a:gridCol w="2287699"/>
              </a:tblGrid>
              <a:tr h="158862">
                <a:tc gridSpan="6">
                  <a:txBody>
                    <a:bodyPr/>
                    <a:lstStyle/>
                    <a:p>
                      <a:pPr marL="0" marR="0" algn="l">
                        <a:spcBef>
                          <a:spcPts val="300"/>
                        </a:spcBef>
                        <a:spcAft>
                          <a:spcPts val="300"/>
                        </a:spcAft>
                      </a:pPr>
                      <a:endParaRPr lang="en-US"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81269">
                <a:tc>
                  <a:txBody>
                    <a:bodyPr/>
                    <a:lstStyle/>
                    <a:p>
                      <a:pPr marL="0" marR="0" algn="l">
                        <a:spcBef>
                          <a:spcPts val="300"/>
                        </a:spcBef>
                        <a:spcAft>
                          <a:spcPts val="300"/>
                        </a:spcAft>
                      </a:pPr>
                      <a:r>
                        <a:rPr lang="en-US" sz="1200" b="1" u="sng" dirty="0">
                          <a:solidFill>
                            <a:schemeClr val="tx1"/>
                          </a:solidFill>
                          <a:effectLst/>
                        </a:rPr>
                        <a:t>Project</a:t>
                      </a:r>
                      <a:endPar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b"/>
                </a:tc>
                <a:tc>
                  <a:txBody>
                    <a:bodyPr/>
                    <a:lstStyle/>
                    <a:p>
                      <a:pPr marL="0" marR="0" algn="l">
                        <a:spcBef>
                          <a:spcPts val="300"/>
                        </a:spcBef>
                        <a:spcAft>
                          <a:spcPts val="300"/>
                        </a:spcAft>
                      </a:pPr>
                      <a:r>
                        <a:rPr lang="en-US" sz="1200" b="1" u="sng" dirty="0" smtClean="0">
                          <a:effectLst/>
                        </a:rPr>
                        <a:t>Location</a:t>
                      </a:r>
                      <a:endPar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b"/>
                </a:tc>
                <a:tc>
                  <a:txBody>
                    <a:bodyPr/>
                    <a:lstStyle/>
                    <a:p>
                      <a:pPr marL="0" marR="0" algn="l">
                        <a:spcBef>
                          <a:spcPts val="300"/>
                        </a:spcBef>
                        <a:spcAft>
                          <a:spcPts val="300"/>
                        </a:spcAft>
                      </a:pPr>
                      <a:r>
                        <a:rPr lang="en-US" sz="1200" b="1" u="sng" dirty="0">
                          <a:effectLst/>
                        </a:rPr>
                        <a:t>Type of Potable Reuse</a:t>
                      </a:r>
                      <a:endPar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b"/>
                </a:tc>
                <a:tc>
                  <a:txBody>
                    <a:bodyPr/>
                    <a:lstStyle/>
                    <a:p>
                      <a:pPr marL="0" marR="0" algn="l">
                        <a:spcBef>
                          <a:spcPts val="300"/>
                        </a:spcBef>
                        <a:spcAft>
                          <a:spcPts val="300"/>
                        </a:spcAft>
                      </a:pPr>
                      <a:r>
                        <a:rPr lang="en-US" sz="1200" b="1" u="sng" dirty="0" smtClean="0">
                          <a:effectLst/>
                        </a:rPr>
                        <a:t>Year</a:t>
                      </a:r>
                      <a:endPar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b"/>
                </a:tc>
                <a:tc>
                  <a:txBody>
                    <a:bodyPr/>
                    <a:lstStyle/>
                    <a:p>
                      <a:pPr marL="0" marR="0" algn="l">
                        <a:spcBef>
                          <a:spcPts val="300"/>
                        </a:spcBef>
                        <a:spcAft>
                          <a:spcPts val="300"/>
                        </a:spcAft>
                      </a:pPr>
                      <a:r>
                        <a:rPr lang="en-US" sz="1200" b="1" u="sng" dirty="0">
                          <a:effectLst/>
                        </a:rPr>
                        <a:t>Capacity</a:t>
                      </a:r>
                      <a:endPar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b"/>
                </a:tc>
                <a:tc>
                  <a:txBody>
                    <a:bodyPr/>
                    <a:lstStyle/>
                    <a:p>
                      <a:pPr marL="0" marR="0" algn="l">
                        <a:spcBef>
                          <a:spcPts val="300"/>
                        </a:spcBef>
                        <a:spcAft>
                          <a:spcPts val="300"/>
                        </a:spcAft>
                      </a:pPr>
                      <a:r>
                        <a:rPr lang="en-US" sz="1200" b="1" u="sng" dirty="0">
                          <a:effectLst/>
                        </a:rPr>
                        <a:t>Current Advanced Treatment Process</a:t>
                      </a:r>
                      <a:endPar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b"/>
                </a:tc>
              </a:tr>
              <a:tr h="345585">
                <a:tc>
                  <a:txBody>
                    <a:bodyPr/>
                    <a:lstStyle/>
                    <a:p>
                      <a:pPr marL="0" marR="0" algn="l">
                        <a:spcBef>
                          <a:spcPts val="300"/>
                        </a:spcBef>
                        <a:spcAft>
                          <a:spcPts val="300"/>
                        </a:spcAft>
                      </a:pPr>
                      <a:r>
                        <a:rPr lang="en-US" sz="1000" u="none" dirty="0">
                          <a:solidFill>
                            <a:schemeClr val="tx1"/>
                          </a:solidFill>
                          <a:effectLst/>
                        </a:rPr>
                        <a:t>Montebello Forebay, </a:t>
                      </a:r>
                      <a:r>
                        <a:rPr lang="en-US" sz="1000" u="none" dirty="0" smtClean="0">
                          <a:solidFill>
                            <a:schemeClr val="tx1"/>
                          </a:solidFill>
                          <a:effectLst/>
                        </a:rPr>
                        <a:t>CA</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300"/>
                        </a:spcBef>
                        <a:spcAft>
                          <a:spcPts val="300"/>
                        </a:spcAft>
                      </a:pPr>
                      <a:r>
                        <a:rPr lang="en-US" sz="1000" u="none" dirty="0">
                          <a:effectLst/>
                        </a:rPr>
                        <a:t>Coastal</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300"/>
                        </a:spcBef>
                        <a:spcAft>
                          <a:spcPts val="300"/>
                        </a:spcAft>
                      </a:pPr>
                      <a:r>
                        <a:rPr lang="en-US" sz="1000" u="none" dirty="0" smtClean="0">
                          <a:effectLst/>
                        </a:rPr>
                        <a:t>GW </a:t>
                      </a:r>
                      <a:r>
                        <a:rPr lang="en-US" sz="1000" u="none" dirty="0">
                          <a:effectLst/>
                        </a:rPr>
                        <a:t>recharge via spreading basins</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300"/>
                        </a:spcBef>
                        <a:spcAft>
                          <a:spcPts val="300"/>
                        </a:spcAft>
                      </a:pPr>
                      <a:r>
                        <a:rPr lang="en-US" sz="1000" u="none" dirty="0">
                          <a:effectLst/>
                        </a:rPr>
                        <a:t>1962</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300"/>
                        </a:spcBef>
                        <a:spcAft>
                          <a:spcPts val="300"/>
                        </a:spcAft>
                      </a:pPr>
                      <a:r>
                        <a:rPr lang="en-US" sz="1000" u="none" dirty="0">
                          <a:effectLst/>
                        </a:rPr>
                        <a:t>44 </a:t>
                      </a:r>
                      <a:r>
                        <a:rPr lang="en-US" sz="1000" u="none" dirty="0" smtClean="0">
                          <a:effectLst/>
                        </a:rPr>
                        <a:t>mgd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300"/>
                        </a:spcBef>
                        <a:spcAft>
                          <a:spcPts val="300"/>
                        </a:spcAft>
                      </a:pPr>
                      <a:r>
                        <a:rPr lang="en-US" sz="1000" u="none" dirty="0">
                          <a:effectLst/>
                        </a:rPr>
                        <a:t>GMF + Cl</a:t>
                      </a:r>
                      <a:r>
                        <a:rPr lang="en-US" sz="1000" u="none" baseline="-25000" dirty="0">
                          <a:effectLst/>
                        </a:rPr>
                        <a:t>2</a:t>
                      </a:r>
                      <a:r>
                        <a:rPr lang="en-US" sz="1000" u="none" dirty="0">
                          <a:effectLst/>
                        </a:rPr>
                        <a:t> + SAT (spreading basins)</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r>
              <a:tr h="476585">
                <a:tc>
                  <a:txBody>
                    <a:bodyPr/>
                    <a:lstStyle/>
                    <a:p>
                      <a:pPr marL="0" marR="0" algn="l">
                        <a:spcBef>
                          <a:spcPts val="200"/>
                        </a:spcBef>
                        <a:spcAft>
                          <a:spcPts val="200"/>
                        </a:spcAft>
                      </a:pPr>
                      <a:r>
                        <a:rPr lang="en-US" sz="1000" u="none" dirty="0">
                          <a:solidFill>
                            <a:schemeClr val="tx1"/>
                          </a:solidFill>
                          <a:effectLst/>
                        </a:rPr>
                        <a:t>Windhoek, Namibia</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Inland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solidFill>
                            <a:schemeClr val="tx1"/>
                          </a:solidFill>
                          <a:effectLst/>
                        </a:rPr>
                        <a:t>Direct potable reuse</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1968</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5.5 </a:t>
                      </a:r>
                      <a:r>
                        <a:rPr lang="en-US" sz="1000" u="none" dirty="0" smtClean="0">
                          <a:effectLst/>
                        </a:rPr>
                        <a:t>mgd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O</a:t>
                      </a:r>
                      <a:r>
                        <a:rPr lang="en-US" sz="1000" u="none" baseline="-25000" dirty="0">
                          <a:effectLst/>
                        </a:rPr>
                        <a:t>3</a:t>
                      </a:r>
                      <a:r>
                        <a:rPr lang="en-US" sz="1000" u="none" dirty="0">
                          <a:effectLst/>
                        </a:rPr>
                        <a:t> + Coag + DAF + GMF + O</a:t>
                      </a:r>
                      <a:r>
                        <a:rPr lang="en-US" sz="1000" u="none" baseline="-25000" dirty="0">
                          <a:effectLst/>
                        </a:rPr>
                        <a:t>3</a:t>
                      </a:r>
                      <a:r>
                        <a:rPr lang="en-US" sz="1000" u="none" dirty="0">
                          <a:effectLst/>
                        </a:rPr>
                        <a:t>/H</a:t>
                      </a:r>
                      <a:r>
                        <a:rPr lang="en-US" sz="1000" u="none" baseline="-25000" dirty="0">
                          <a:effectLst/>
                        </a:rPr>
                        <a:t>2</a:t>
                      </a:r>
                      <a:r>
                        <a:rPr lang="en-US" sz="1000" u="none" dirty="0">
                          <a:effectLst/>
                        </a:rPr>
                        <a:t>O</a:t>
                      </a:r>
                      <a:r>
                        <a:rPr lang="en-US" sz="1000" u="none" baseline="-25000" dirty="0">
                          <a:effectLst/>
                        </a:rPr>
                        <a:t>2</a:t>
                      </a:r>
                      <a:r>
                        <a:rPr lang="en-US" sz="1000" u="none" dirty="0">
                          <a:effectLst/>
                        </a:rPr>
                        <a:t> + BAC + GAC + UF + Cl</a:t>
                      </a:r>
                      <a:r>
                        <a:rPr lang="en-US" sz="1000" u="none" baseline="-25000" dirty="0">
                          <a:effectLst/>
                        </a:rPr>
                        <a:t>2</a:t>
                      </a:r>
                      <a:r>
                        <a:rPr lang="en-US" sz="1000" u="none" dirty="0">
                          <a:effectLst/>
                        </a:rPr>
                        <a:t> (process as of 2002)</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r>
              <a:tr h="238955">
                <a:tc>
                  <a:txBody>
                    <a:bodyPr/>
                    <a:lstStyle/>
                    <a:p>
                      <a:pPr marL="0" marR="0" algn="l">
                        <a:spcBef>
                          <a:spcPts val="200"/>
                        </a:spcBef>
                        <a:spcAft>
                          <a:spcPts val="200"/>
                        </a:spcAft>
                      </a:pPr>
                      <a:r>
                        <a:rPr lang="en-US" sz="1100" b="1" u="none" dirty="0" smtClean="0">
                          <a:solidFill>
                            <a:schemeClr val="tx1"/>
                          </a:solidFill>
                          <a:effectLst/>
                        </a:rPr>
                        <a:t>UOSA,</a:t>
                      </a:r>
                      <a:r>
                        <a:rPr lang="en-US" sz="1100" b="1" u="none" baseline="0" dirty="0" smtClean="0">
                          <a:solidFill>
                            <a:schemeClr val="tx1"/>
                          </a:solidFill>
                          <a:effectLst/>
                        </a:rPr>
                        <a:t> VA</a:t>
                      </a:r>
                      <a:endParaRPr lang="en-US" sz="1200" b="1"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100" b="1" u="none" dirty="0">
                          <a:effectLst/>
                        </a:rPr>
                        <a:t>Inland</a:t>
                      </a:r>
                      <a:endParaRPr lang="en-US" sz="1200" b="1"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100" b="1" u="none" dirty="0">
                          <a:effectLst/>
                        </a:rPr>
                        <a:t>Surface water augmentation</a:t>
                      </a:r>
                      <a:endParaRPr lang="en-US" sz="1200" b="1"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100" b="1" u="none" dirty="0">
                          <a:effectLst/>
                        </a:rPr>
                        <a:t>1978</a:t>
                      </a:r>
                      <a:endParaRPr lang="en-US" sz="1200" b="1"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100" b="1" u="none" dirty="0">
                          <a:effectLst/>
                        </a:rPr>
                        <a:t>54 </a:t>
                      </a:r>
                      <a:r>
                        <a:rPr lang="en-US" sz="1100" b="1" u="none" dirty="0" smtClean="0">
                          <a:effectLst/>
                        </a:rPr>
                        <a:t>mgd</a:t>
                      </a:r>
                      <a:endParaRPr lang="en-US" sz="1200" b="1"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100" b="1" u="none" dirty="0">
                          <a:effectLst/>
                        </a:rPr>
                        <a:t>Lime + GMF + GAC + Cl</a:t>
                      </a:r>
                      <a:r>
                        <a:rPr lang="en-US" sz="1100" b="1" u="none" baseline="-25000" dirty="0">
                          <a:effectLst/>
                        </a:rPr>
                        <a:t>2</a:t>
                      </a:r>
                      <a:endParaRPr lang="en-US" sz="1200" b="1"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r>
              <a:tr h="317723">
                <a:tc>
                  <a:txBody>
                    <a:bodyPr/>
                    <a:lstStyle/>
                    <a:p>
                      <a:pPr marL="0" marR="0" algn="l">
                        <a:spcBef>
                          <a:spcPts val="200"/>
                        </a:spcBef>
                        <a:spcAft>
                          <a:spcPts val="200"/>
                        </a:spcAft>
                      </a:pPr>
                      <a:r>
                        <a:rPr lang="es-ES" sz="1000" u="none" dirty="0">
                          <a:solidFill>
                            <a:schemeClr val="tx1"/>
                          </a:solidFill>
                          <a:effectLst/>
                        </a:rPr>
                        <a:t>Hueco </a:t>
                      </a:r>
                      <a:r>
                        <a:rPr lang="es-ES" sz="1000" u="none" dirty="0" smtClean="0">
                          <a:solidFill>
                            <a:schemeClr val="tx1"/>
                          </a:solidFill>
                          <a:effectLst/>
                        </a:rPr>
                        <a:t>Bolson, El </a:t>
                      </a:r>
                      <a:r>
                        <a:rPr lang="es-ES" sz="1000" u="none" dirty="0">
                          <a:solidFill>
                            <a:schemeClr val="tx1"/>
                          </a:solidFill>
                          <a:effectLst/>
                        </a:rPr>
                        <a:t>Paso, TX</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Inland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GW recharge via direct injection and spreading basins</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1985</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10 </a:t>
                      </a:r>
                      <a:r>
                        <a:rPr lang="en-US" sz="1000" u="none" dirty="0" smtClean="0">
                          <a:effectLst/>
                        </a:rPr>
                        <a:t>mgd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s-ES" sz="1000" u="none" dirty="0">
                          <a:effectLst/>
                        </a:rPr>
                        <a:t>Lime + GMF + Ozone + GAC + Cl</a:t>
                      </a:r>
                      <a:r>
                        <a:rPr lang="es-ES" sz="1000" u="none" baseline="-25000" dirty="0">
                          <a:effectLst/>
                        </a:rPr>
                        <a:t>2</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r>
              <a:tr h="317723">
                <a:tc>
                  <a:txBody>
                    <a:bodyPr/>
                    <a:lstStyle/>
                    <a:p>
                      <a:pPr marL="0" marR="0" algn="l">
                        <a:spcBef>
                          <a:spcPts val="200"/>
                        </a:spcBef>
                        <a:spcAft>
                          <a:spcPts val="200"/>
                        </a:spcAft>
                      </a:pPr>
                      <a:r>
                        <a:rPr lang="en-US" sz="1000" u="none" dirty="0">
                          <a:solidFill>
                            <a:schemeClr val="tx1"/>
                          </a:solidFill>
                          <a:effectLst/>
                        </a:rPr>
                        <a:t>Clayton </a:t>
                      </a:r>
                      <a:r>
                        <a:rPr lang="en-US" sz="1000" u="none" dirty="0" smtClean="0">
                          <a:solidFill>
                            <a:schemeClr val="tx1"/>
                          </a:solidFill>
                          <a:effectLst/>
                        </a:rPr>
                        <a:t>County,</a:t>
                      </a:r>
                      <a:r>
                        <a:rPr lang="en-US" sz="1000" u="none" baseline="0" dirty="0" smtClean="0">
                          <a:solidFill>
                            <a:schemeClr val="tx1"/>
                          </a:solidFill>
                          <a:effectLst/>
                        </a:rPr>
                        <a:t> </a:t>
                      </a:r>
                      <a:r>
                        <a:rPr lang="en-US" sz="1000" u="none" dirty="0" smtClean="0">
                          <a:solidFill>
                            <a:schemeClr val="tx1"/>
                          </a:solidFill>
                          <a:effectLst/>
                        </a:rPr>
                        <a:t>GA</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Inland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Surface water augmentation</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1985</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18 </a:t>
                      </a:r>
                      <a:r>
                        <a:rPr lang="en-US" sz="1000" u="none" dirty="0" smtClean="0">
                          <a:effectLst/>
                        </a:rPr>
                        <a:t>mgd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Cl</a:t>
                      </a:r>
                      <a:r>
                        <a:rPr lang="en-US" sz="1000" u="none" baseline="-25000" dirty="0">
                          <a:effectLst/>
                        </a:rPr>
                        <a:t>2</a:t>
                      </a:r>
                      <a:r>
                        <a:rPr lang="en-US" sz="1000" u="none" dirty="0">
                          <a:effectLst/>
                        </a:rPr>
                        <a:t> + UV disinfection + SAT (wetlands)</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r>
              <a:tr h="373369">
                <a:tc>
                  <a:txBody>
                    <a:bodyPr/>
                    <a:lstStyle/>
                    <a:p>
                      <a:pPr marL="0" marR="0" algn="l">
                        <a:spcBef>
                          <a:spcPts val="200"/>
                        </a:spcBef>
                        <a:spcAft>
                          <a:spcPts val="200"/>
                        </a:spcAft>
                      </a:pPr>
                      <a:r>
                        <a:rPr lang="en-US" sz="1000" u="none" dirty="0">
                          <a:solidFill>
                            <a:schemeClr val="tx1"/>
                          </a:solidFill>
                          <a:effectLst/>
                        </a:rPr>
                        <a:t>West </a:t>
                      </a:r>
                      <a:r>
                        <a:rPr lang="en-US" sz="1000" u="none" dirty="0" smtClean="0">
                          <a:solidFill>
                            <a:schemeClr val="tx1"/>
                          </a:solidFill>
                          <a:effectLst/>
                        </a:rPr>
                        <a:t>Basin, El Segundo,</a:t>
                      </a:r>
                      <a:r>
                        <a:rPr lang="en-US" sz="1000" u="none" baseline="0" dirty="0" smtClean="0">
                          <a:solidFill>
                            <a:schemeClr val="tx1"/>
                          </a:solidFill>
                          <a:effectLst/>
                        </a:rPr>
                        <a:t> CA</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Coastal</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GW recharge via direct injection</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1993</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12.5 </a:t>
                      </a:r>
                      <a:r>
                        <a:rPr lang="en-US" sz="1000" u="none" dirty="0" smtClean="0">
                          <a:effectLst/>
                        </a:rPr>
                        <a:t>mgd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MF + RO + UVAOP</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r>
              <a:tr h="317723">
                <a:tc>
                  <a:txBody>
                    <a:bodyPr/>
                    <a:lstStyle/>
                    <a:p>
                      <a:pPr marL="0" marR="0" algn="l">
                        <a:spcBef>
                          <a:spcPts val="200"/>
                        </a:spcBef>
                        <a:spcAft>
                          <a:spcPts val="200"/>
                        </a:spcAft>
                      </a:pPr>
                      <a:r>
                        <a:rPr lang="en-US" sz="1000" u="none" dirty="0" smtClean="0">
                          <a:solidFill>
                            <a:schemeClr val="tx1"/>
                          </a:solidFill>
                          <a:effectLst/>
                        </a:rPr>
                        <a:t>Scottsdale, </a:t>
                      </a:r>
                      <a:r>
                        <a:rPr lang="en-US" sz="1000" u="none" dirty="0">
                          <a:solidFill>
                            <a:schemeClr val="tx1"/>
                          </a:solidFill>
                          <a:effectLst/>
                        </a:rPr>
                        <a:t>AZ</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Inland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GW recharge via direct injection</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1999</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20 </a:t>
                      </a:r>
                      <a:r>
                        <a:rPr lang="en-US" sz="1000" u="none" dirty="0" smtClean="0">
                          <a:effectLst/>
                        </a:rPr>
                        <a:t>mgd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MF + RO + Cl</a:t>
                      </a:r>
                      <a:r>
                        <a:rPr lang="en-US" sz="1000" u="none" baseline="-25000" dirty="0">
                          <a:effectLst/>
                        </a:rPr>
                        <a:t>2</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r>
              <a:tr h="317723">
                <a:tc>
                  <a:txBody>
                    <a:bodyPr/>
                    <a:lstStyle/>
                    <a:p>
                      <a:pPr marL="0" marR="0" algn="l">
                        <a:spcBef>
                          <a:spcPts val="200"/>
                        </a:spcBef>
                        <a:spcAft>
                          <a:spcPts val="200"/>
                        </a:spcAft>
                      </a:pPr>
                      <a:r>
                        <a:rPr lang="en-US" sz="1000" u="none" dirty="0">
                          <a:solidFill>
                            <a:schemeClr val="tx1"/>
                          </a:solidFill>
                          <a:effectLst/>
                        </a:rPr>
                        <a:t>Gwinnett County, GA</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Inland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Surface water augmentation</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2000</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60 </a:t>
                      </a:r>
                      <a:r>
                        <a:rPr lang="en-US" sz="1000" u="none" dirty="0" smtClean="0">
                          <a:effectLst/>
                        </a:rPr>
                        <a:t>mgd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Coag/floc/sed + UF + Ozone + GAC + Ozone</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r>
              <a:tr h="317723">
                <a:tc>
                  <a:txBody>
                    <a:bodyPr/>
                    <a:lstStyle/>
                    <a:p>
                      <a:pPr marL="0" marR="0" algn="l">
                        <a:spcBef>
                          <a:spcPts val="200"/>
                        </a:spcBef>
                        <a:spcAft>
                          <a:spcPts val="200"/>
                        </a:spcAft>
                      </a:pPr>
                      <a:r>
                        <a:rPr lang="en-US" sz="1000" u="none" dirty="0">
                          <a:solidFill>
                            <a:schemeClr val="tx1"/>
                          </a:solidFill>
                          <a:effectLst/>
                        </a:rPr>
                        <a:t>NEWater, Singapore</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Coastal</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Surface water augmentation</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2000</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146 </a:t>
                      </a:r>
                      <a:r>
                        <a:rPr lang="en-US" sz="1000" u="none" dirty="0" smtClean="0">
                          <a:effectLst/>
                        </a:rPr>
                        <a:t>mgd (5 plants)</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MF + RO + UV disinfection</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r>
              <a:tr h="317723">
                <a:tc>
                  <a:txBody>
                    <a:bodyPr/>
                    <a:lstStyle/>
                    <a:p>
                      <a:pPr marL="0" marR="0" algn="l">
                        <a:spcBef>
                          <a:spcPts val="200"/>
                        </a:spcBef>
                        <a:spcAft>
                          <a:spcPts val="200"/>
                        </a:spcAft>
                      </a:pPr>
                      <a:r>
                        <a:rPr lang="en-US" sz="1000" u="none" dirty="0">
                          <a:solidFill>
                            <a:schemeClr val="tx1"/>
                          </a:solidFill>
                          <a:effectLst/>
                        </a:rPr>
                        <a:t>Los </a:t>
                      </a:r>
                      <a:r>
                        <a:rPr lang="en-US" sz="1000" u="none" dirty="0" smtClean="0">
                          <a:solidFill>
                            <a:schemeClr val="tx1"/>
                          </a:solidFill>
                          <a:effectLst/>
                        </a:rPr>
                        <a:t>Alamitos, CA</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Coastal</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GW  recharge via direct injection</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2006</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3.0 </a:t>
                      </a:r>
                      <a:r>
                        <a:rPr lang="en-US" sz="1000" u="none" dirty="0" smtClean="0">
                          <a:effectLst/>
                        </a:rPr>
                        <a:t>mgd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MF + RO + UV disinfection</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r>
              <a:tr h="317723">
                <a:tc>
                  <a:txBody>
                    <a:bodyPr/>
                    <a:lstStyle/>
                    <a:p>
                      <a:pPr marL="0" marR="0" algn="l">
                        <a:spcBef>
                          <a:spcPts val="200"/>
                        </a:spcBef>
                        <a:spcAft>
                          <a:spcPts val="200"/>
                        </a:spcAft>
                      </a:pPr>
                      <a:r>
                        <a:rPr lang="en-US" sz="1000" u="none" dirty="0">
                          <a:solidFill>
                            <a:schemeClr val="tx1"/>
                          </a:solidFill>
                          <a:effectLst/>
                        </a:rPr>
                        <a:t>Chino </a:t>
                      </a:r>
                      <a:r>
                        <a:rPr lang="en-US" sz="1000" u="none" dirty="0" smtClean="0">
                          <a:solidFill>
                            <a:schemeClr val="tx1"/>
                          </a:solidFill>
                          <a:effectLst/>
                        </a:rPr>
                        <a:t>GW Recharge,</a:t>
                      </a:r>
                      <a:r>
                        <a:rPr lang="en-US" sz="1000" u="none" baseline="0" dirty="0" smtClean="0">
                          <a:solidFill>
                            <a:schemeClr val="tx1"/>
                          </a:solidFill>
                          <a:effectLst/>
                        </a:rPr>
                        <a:t> </a:t>
                      </a:r>
                      <a:r>
                        <a:rPr lang="en-US" sz="1000" u="none" dirty="0" smtClean="0">
                          <a:solidFill>
                            <a:schemeClr val="tx1"/>
                          </a:solidFill>
                          <a:effectLst/>
                        </a:rPr>
                        <a:t>CA</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Inland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GW recharge via spreading basins</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2007</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18 </a:t>
                      </a:r>
                      <a:r>
                        <a:rPr lang="en-US" sz="1000" u="none" dirty="0" smtClean="0">
                          <a:effectLst/>
                        </a:rPr>
                        <a:t>mgd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GMF + Cl</a:t>
                      </a:r>
                      <a:r>
                        <a:rPr lang="en-US" sz="1000" u="none" baseline="-25000" dirty="0">
                          <a:effectLst/>
                        </a:rPr>
                        <a:t>2</a:t>
                      </a:r>
                      <a:r>
                        <a:rPr lang="en-US" sz="1000" u="none" dirty="0">
                          <a:effectLst/>
                        </a:rPr>
                        <a:t> + SAT (spreading basins)</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r>
              <a:tr h="476585">
                <a:tc>
                  <a:txBody>
                    <a:bodyPr/>
                    <a:lstStyle/>
                    <a:p>
                      <a:pPr marL="0" marR="0" algn="l">
                        <a:spcBef>
                          <a:spcPts val="200"/>
                        </a:spcBef>
                        <a:spcAft>
                          <a:spcPts val="200"/>
                        </a:spcAft>
                      </a:pPr>
                      <a:r>
                        <a:rPr lang="en-US" sz="1000" u="none" dirty="0" smtClean="0">
                          <a:solidFill>
                            <a:schemeClr val="tx1"/>
                          </a:solidFill>
                          <a:effectLst/>
                        </a:rPr>
                        <a:t>GWRS, </a:t>
                      </a:r>
                      <a:r>
                        <a:rPr lang="en-US" sz="1000" u="none" dirty="0">
                          <a:solidFill>
                            <a:schemeClr val="tx1"/>
                          </a:solidFill>
                          <a:effectLst/>
                        </a:rPr>
                        <a:t>Orange County, CA</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Coastal</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GW recharge via direct injection and spreading basins</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2008</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70 </a:t>
                      </a:r>
                      <a:r>
                        <a:rPr lang="en-US" sz="1000" u="none" dirty="0" smtClean="0">
                          <a:effectLst/>
                        </a:rPr>
                        <a:t>mgd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c>
                  <a:txBody>
                    <a:bodyPr/>
                    <a:lstStyle/>
                    <a:p>
                      <a:pPr marL="0" marR="0" algn="l">
                        <a:spcBef>
                          <a:spcPts val="200"/>
                        </a:spcBef>
                        <a:spcAft>
                          <a:spcPts val="200"/>
                        </a:spcAft>
                      </a:pPr>
                      <a:r>
                        <a:rPr lang="en-US" sz="1000" u="none" dirty="0">
                          <a:effectLst/>
                        </a:rPr>
                        <a:t>MF + RO + UVAOP + SAT (spreading basins for a portion of the flow)</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solidFill>
                      <a:srgbClr val="FFFF00"/>
                    </a:solidFill>
                  </a:tcPr>
                </a:tc>
              </a:tr>
              <a:tr h="476585">
                <a:tc>
                  <a:txBody>
                    <a:bodyPr/>
                    <a:lstStyle/>
                    <a:p>
                      <a:pPr marL="0" marR="0" algn="l">
                        <a:spcBef>
                          <a:spcPts val="200"/>
                        </a:spcBef>
                        <a:spcAft>
                          <a:spcPts val="200"/>
                        </a:spcAft>
                      </a:pPr>
                      <a:r>
                        <a:rPr lang="en-US" sz="1000" u="none" dirty="0" smtClean="0">
                          <a:solidFill>
                            <a:schemeClr val="tx1"/>
                          </a:solidFill>
                          <a:effectLst/>
                        </a:rPr>
                        <a:t>Queensland</a:t>
                      </a:r>
                      <a:r>
                        <a:rPr lang="en-US" sz="1000" u="none" dirty="0">
                          <a:solidFill>
                            <a:schemeClr val="tx1"/>
                          </a:solidFill>
                          <a:effectLst/>
                        </a:rPr>
                        <a:t>, Australia</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Coastal</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Surface water augmentation</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2009</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66 mgd via three </a:t>
                      </a:r>
                      <a:r>
                        <a:rPr lang="en-US" sz="1000" u="none" dirty="0" smtClean="0">
                          <a:effectLst/>
                        </a:rPr>
                        <a:t>plants</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MF + RO + UVAOP</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r>
              <a:tr h="158862">
                <a:tc>
                  <a:txBody>
                    <a:bodyPr/>
                    <a:lstStyle/>
                    <a:p>
                      <a:pPr marL="0" marR="0" algn="l">
                        <a:spcBef>
                          <a:spcPts val="200"/>
                        </a:spcBef>
                        <a:spcAft>
                          <a:spcPts val="200"/>
                        </a:spcAft>
                      </a:pPr>
                      <a:r>
                        <a:rPr lang="en-US" sz="1000" u="none" dirty="0">
                          <a:solidFill>
                            <a:schemeClr val="tx1"/>
                          </a:solidFill>
                          <a:effectLst/>
                        </a:rPr>
                        <a:t>Arapahoe </a:t>
                      </a:r>
                      <a:r>
                        <a:rPr lang="en-US" sz="1000" u="none" dirty="0" smtClean="0">
                          <a:solidFill>
                            <a:schemeClr val="tx1"/>
                          </a:solidFill>
                          <a:effectLst/>
                        </a:rPr>
                        <a:t>County, CO</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Inland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GW recharge via spreading</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2009</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n-US" sz="1000" u="none" dirty="0">
                          <a:effectLst/>
                        </a:rPr>
                        <a:t>9 mgd </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200"/>
                        </a:spcBef>
                        <a:spcAft>
                          <a:spcPts val="200"/>
                        </a:spcAft>
                      </a:pPr>
                      <a:r>
                        <a:rPr lang="es-ES" sz="1000" u="none" dirty="0">
                          <a:effectLst/>
                        </a:rPr>
                        <a:t>SAT (via RBF) + RO + UVAOP</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r>
              <a:tr h="238955">
                <a:tc>
                  <a:txBody>
                    <a:bodyPr/>
                    <a:lstStyle/>
                    <a:p>
                      <a:pPr marL="0" marR="0" algn="l" defTabSz="914400" rtl="0" eaLnBrk="1" latinLnBrk="0" hangingPunct="1">
                        <a:spcBef>
                          <a:spcPts val="200"/>
                        </a:spcBef>
                        <a:spcAft>
                          <a:spcPts val="200"/>
                        </a:spcAft>
                      </a:pPr>
                      <a:r>
                        <a:rPr lang="en-US" sz="1100" b="1" u="none" kern="1200" dirty="0" smtClean="0">
                          <a:solidFill>
                            <a:schemeClr val="tx1"/>
                          </a:solidFill>
                          <a:effectLst/>
                          <a:latin typeface="+mn-lt"/>
                          <a:ea typeface="+mn-ea"/>
                          <a:cs typeface="+mn-cs"/>
                        </a:rPr>
                        <a:t>Loudoun County, VA</a:t>
                      </a:r>
                      <a:endParaRPr lang="en-US" sz="1100" b="1" u="none" kern="1200" dirty="0">
                        <a:solidFill>
                          <a:schemeClr val="tx1"/>
                        </a:solidFill>
                        <a:effectLst/>
                        <a:latin typeface="+mn-lt"/>
                        <a:ea typeface="+mn-ea"/>
                        <a:cs typeface="+mn-cs"/>
                      </a:endParaRPr>
                    </a:p>
                  </a:txBody>
                  <a:tcPr marL="63226" marR="63226" marT="0" marB="0" anchor="ctr"/>
                </a:tc>
                <a:tc>
                  <a:txBody>
                    <a:bodyPr/>
                    <a:lstStyle/>
                    <a:p>
                      <a:pPr marL="0" marR="0" algn="l">
                        <a:spcBef>
                          <a:spcPts val="200"/>
                        </a:spcBef>
                        <a:spcAft>
                          <a:spcPts val="200"/>
                        </a:spcAft>
                      </a:pPr>
                      <a:r>
                        <a:rPr lang="en-US" sz="1100" b="1" u="none" dirty="0" smtClean="0">
                          <a:effectLst/>
                        </a:rPr>
                        <a:t>Inland</a:t>
                      </a:r>
                      <a:endParaRPr lang="en-US" sz="1100" b="1"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indent="0" algn="l" defTabSz="914400" rtl="0" eaLnBrk="1" fontAlgn="auto" latinLnBrk="0" hangingPunct="1">
                        <a:lnSpc>
                          <a:spcPct val="100000"/>
                        </a:lnSpc>
                        <a:spcBef>
                          <a:spcPts val="300"/>
                        </a:spcBef>
                        <a:spcAft>
                          <a:spcPts val="300"/>
                        </a:spcAft>
                        <a:buClrTx/>
                        <a:buSzTx/>
                        <a:buFontTx/>
                        <a:buNone/>
                        <a:tabLst/>
                        <a:defRPr/>
                      </a:pPr>
                      <a:r>
                        <a:rPr lang="en-US" sz="1100" b="1" u="none" dirty="0" smtClean="0">
                          <a:effectLst/>
                        </a:rPr>
                        <a:t>Surface water augmentation</a:t>
                      </a:r>
                      <a:endParaRPr lang="en-US" sz="1100" b="1" u="none"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defTabSz="914400" rtl="0" eaLnBrk="1" latinLnBrk="0" hangingPunct="1">
                        <a:spcBef>
                          <a:spcPts val="200"/>
                        </a:spcBef>
                        <a:spcAft>
                          <a:spcPts val="200"/>
                        </a:spcAft>
                      </a:pPr>
                      <a:r>
                        <a:rPr lang="en-US" sz="1100" b="1" u="none" kern="1200" dirty="0" smtClean="0">
                          <a:solidFill>
                            <a:schemeClr val="dk1"/>
                          </a:solidFill>
                          <a:effectLst/>
                          <a:latin typeface="+mn-lt"/>
                          <a:ea typeface="+mn-ea"/>
                          <a:cs typeface="+mn-cs"/>
                        </a:rPr>
                        <a:t>2009</a:t>
                      </a:r>
                      <a:endParaRPr lang="en-US" sz="1100" b="1" u="none" kern="1200" dirty="0">
                        <a:solidFill>
                          <a:schemeClr val="dk1"/>
                        </a:solidFill>
                        <a:effectLst/>
                        <a:latin typeface="+mn-lt"/>
                        <a:ea typeface="+mn-ea"/>
                        <a:cs typeface="+mn-cs"/>
                      </a:endParaRPr>
                    </a:p>
                  </a:txBody>
                  <a:tcPr marL="63226" marR="63226" marT="0" marB="0" anchor="ctr"/>
                </a:tc>
                <a:tc>
                  <a:txBody>
                    <a:bodyPr/>
                    <a:lstStyle/>
                    <a:p>
                      <a:pPr marL="0" marR="0" indent="0" algn="l" defTabSz="914400" rtl="0" eaLnBrk="1" fontAlgn="auto" latinLnBrk="0" hangingPunct="1">
                        <a:lnSpc>
                          <a:spcPct val="100000"/>
                        </a:lnSpc>
                        <a:spcBef>
                          <a:spcPts val="300"/>
                        </a:spcBef>
                        <a:spcAft>
                          <a:spcPts val="300"/>
                        </a:spcAft>
                        <a:buClrTx/>
                        <a:buSzTx/>
                        <a:buFontTx/>
                        <a:buNone/>
                        <a:tabLst/>
                        <a:defRPr/>
                      </a:pPr>
                      <a:r>
                        <a:rPr lang="en-US" sz="1100" b="1" u="none" dirty="0" smtClean="0">
                          <a:effectLst/>
                        </a:rPr>
                        <a:t>11 mgd </a:t>
                      </a:r>
                      <a:endParaRPr lang="en-US" sz="1100" b="1" u="none"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defTabSz="914400" rtl="0" eaLnBrk="1" latinLnBrk="0" hangingPunct="1">
                        <a:spcBef>
                          <a:spcPts val="200"/>
                        </a:spcBef>
                        <a:spcAft>
                          <a:spcPts val="200"/>
                        </a:spcAft>
                      </a:pPr>
                      <a:r>
                        <a:rPr lang="en-US" sz="1100" b="1" u="none" kern="1200" dirty="0" smtClean="0">
                          <a:solidFill>
                            <a:schemeClr val="dk1"/>
                          </a:solidFill>
                          <a:effectLst/>
                          <a:latin typeface="+mn-lt"/>
                          <a:ea typeface="+mn-ea"/>
                          <a:cs typeface="+mn-cs"/>
                        </a:rPr>
                        <a:t>MBR + GAC + UV</a:t>
                      </a:r>
                      <a:endParaRPr lang="en-US" sz="1100" b="1" u="none" kern="1200" dirty="0">
                        <a:solidFill>
                          <a:schemeClr val="dk1"/>
                        </a:solidFill>
                        <a:effectLst/>
                        <a:latin typeface="+mn-lt"/>
                        <a:ea typeface="+mn-ea"/>
                        <a:cs typeface="+mn-cs"/>
                      </a:endParaRPr>
                    </a:p>
                  </a:txBody>
                  <a:tcPr marL="63226" marR="63226" marT="0" marB="0" anchor="ctr"/>
                </a:tc>
              </a:tr>
              <a:tr h="317723">
                <a:tc>
                  <a:txBody>
                    <a:bodyPr/>
                    <a:lstStyle/>
                    <a:p>
                      <a:pPr marL="0" marR="0" algn="l">
                        <a:spcBef>
                          <a:spcPts val="300"/>
                        </a:spcBef>
                        <a:spcAft>
                          <a:spcPts val="300"/>
                        </a:spcAft>
                      </a:pPr>
                      <a:r>
                        <a:rPr lang="en-US" sz="1000" u="none" dirty="0">
                          <a:solidFill>
                            <a:schemeClr val="tx1"/>
                          </a:solidFill>
                          <a:effectLst/>
                        </a:rPr>
                        <a:t>Big Spring </a:t>
                      </a:r>
                      <a:r>
                        <a:rPr lang="en-US" sz="1000" u="none" dirty="0" smtClean="0">
                          <a:solidFill>
                            <a:schemeClr val="tx1"/>
                          </a:solidFill>
                          <a:effectLst/>
                        </a:rPr>
                        <a:t>(Wichita</a:t>
                      </a:r>
                      <a:r>
                        <a:rPr lang="en-US" sz="1000" u="none" baseline="0" dirty="0" smtClean="0">
                          <a:solidFill>
                            <a:schemeClr val="tx1"/>
                          </a:solidFill>
                          <a:effectLst/>
                        </a:rPr>
                        <a:t> Falls)</a:t>
                      </a:r>
                      <a:r>
                        <a:rPr lang="en-US" sz="1000" u="none" dirty="0" smtClean="0">
                          <a:solidFill>
                            <a:schemeClr val="tx1"/>
                          </a:solidFill>
                          <a:effectLst/>
                        </a:rPr>
                        <a:t>, TX</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300"/>
                        </a:spcBef>
                        <a:spcAft>
                          <a:spcPts val="300"/>
                        </a:spcAft>
                      </a:pPr>
                      <a:r>
                        <a:rPr lang="en-US" sz="1000" u="none" dirty="0">
                          <a:effectLst/>
                        </a:rPr>
                        <a:t>Inland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300"/>
                        </a:spcBef>
                        <a:spcAft>
                          <a:spcPts val="300"/>
                        </a:spcAft>
                      </a:pPr>
                      <a:r>
                        <a:rPr lang="en-US" sz="1000" u="none" dirty="0">
                          <a:solidFill>
                            <a:schemeClr val="tx1"/>
                          </a:solidFill>
                          <a:effectLst/>
                        </a:rPr>
                        <a:t>Direct potable reuse through raw water blending</a:t>
                      </a:r>
                      <a:endParaRPr lang="en-US" sz="1050" u="non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300"/>
                        </a:spcBef>
                        <a:spcAft>
                          <a:spcPts val="300"/>
                        </a:spcAft>
                      </a:pPr>
                      <a:r>
                        <a:rPr lang="en-US" sz="1000" u="none" dirty="0">
                          <a:effectLst/>
                        </a:rPr>
                        <a:t>2013</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300"/>
                        </a:spcBef>
                        <a:spcAft>
                          <a:spcPts val="300"/>
                        </a:spcAft>
                      </a:pPr>
                      <a:r>
                        <a:rPr lang="en-US" sz="1000" u="none" dirty="0">
                          <a:effectLst/>
                        </a:rPr>
                        <a:t>1.8 </a:t>
                      </a:r>
                      <a:r>
                        <a:rPr lang="en-US" sz="1000" u="none" dirty="0" smtClean="0">
                          <a:effectLst/>
                        </a:rPr>
                        <a:t>mgd</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c>
                  <a:txBody>
                    <a:bodyPr/>
                    <a:lstStyle/>
                    <a:p>
                      <a:pPr marL="0" marR="0" algn="l">
                        <a:spcBef>
                          <a:spcPts val="300"/>
                        </a:spcBef>
                        <a:spcAft>
                          <a:spcPts val="300"/>
                        </a:spcAft>
                      </a:pPr>
                      <a:r>
                        <a:rPr lang="en-US" sz="1000" u="none" dirty="0">
                          <a:effectLst/>
                        </a:rPr>
                        <a:t>MF + RO + UVAOP</a:t>
                      </a:r>
                      <a:endParaRPr lang="en-US" sz="105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26" marR="63226" marT="0" marB="0" anchor="ctr"/>
                </a:tc>
              </a:tr>
            </a:tbl>
          </a:graphicData>
        </a:graphic>
      </p:graphicFrame>
      <p:sp>
        <p:nvSpPr>
          <p:cNvPr id="2" name="Title 1"/>
          <p:cNvSpPr>
            <a:spLocks noGrp="1"/>
          </p:cNvSpPr>
          <p:nvPr>
            <p:ph type="title"/>
          </p:nvPr>
        </p:nvSpPr>
        <p:spPr>
          <a:xfrm>
            <a:off x="456257" y="457200"/>
            <a:ext cx="7849543" cy="457200"/>
          </a:xfrm>
        </p:spPr>
        <p:txBody>
          <a:bodyPr/>
          <a:lstStyle/>
          <a:p>
            <a:r>
              <a:rPr lang="en-US" sz="2400" dirty="0" smtClean="0"/>
              <a:t>Operational </a:t>
            </a:r>
            <a:r>
              <a:rPr lang="en-US" sz="2400" dirty="0" smtClean="0"/>
              <a:t>Potable Reuse Cases</a:t>
            </a:r>
            <a:endParaRPr lang="en-US" sz="2400" dirty="0"/>
          </a:p>
        </p:txBody>
      </p:sp>
      <p:sp>
        <p:nvSpPr>
          <p:cNvPr id="4" name="Rectangle 3"/>
          <p:cNvSpPr/>
          <p:nvPr/>
        </p:nvSpPr>
        <p:spPr>
          <a:xfrm>
            <a:off x="234464" y="2255966"/>
            <a:ext cx="8534400" cy="24858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p:cNvSpPr/>
          <p:nvPr/>
        </p:nvSpPr>
        <p:spPr>
          <a:xfrm>
            <a:off x="224416" y="6230652"/>
            <a:ext cx="8534400" cy="22625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007724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971800"/>
            <a:ext cx="5181600" cy="3200400"/>
          </a:xfrm>
        </p:spPr>
        <p:txBody>
          <a:bodyPr/>
          <a:lstStyle/>
          <a:p>
            <a:r>
              <a:rPr lang="en-US" dirty="0" smtClean="0"/>
              <a:t>Examples:</a:t>
            </a:r>
          </a:p>
          <a:p>
            <a:pPr lvl="1"/>
            <a:r>
              <a:rPr lang="en-US" dirty="0" smtClean="0"/>
              <a:t>Upper Occoquan Service Authority – Northern VA </a:t>
            </a:r>
          </a:p>
          <a:p>
            <a:pPr lvl="1"/>
            <a:r>
              <a:rPr lang="en-US" dirty="0" smtClean="0"/>
              <a:t>Gwinnett </a:t>
            </a:r>
            <a:r>
              <a:rPr lang="en-US" dirty="0"/>
              <a:t>County (Georgia</a:t>
            </a:r>
            <a:r>
              <a:rPr lang="en-US" dirty="0" smtClean="0"/>
              <a:t>)</a:t>
            </a:r>
          </a:p>
          <a:p>
            <a:pPr lvl="1"/>
            <a:r>
              <a:rPr lang="en-US" dirty="0" smtClean="0"/>
              <a:t>Singapore NEWater</a:t>
            </a:r>
          </a:p>
        </p:txBody>
      </p:sp>
      <p:sp>
        <p:nvSpPr>
          <p:cNvPr id="6" name="Title 5"/>
          <p:cNvSpPr>
            <a:spLocks noGrp="1"/>
          </p:cNvSpPr>
          <p:nvPr>
            <p:ph type="ctrTitle"/>
          </p:nvPr>
        </p:nvSpPr>
        <p:spPr/>
        <p:txBody>
          <a:bodyPr/>
          <a:lstStyle/>
          <a:p>
            <a:r>
              <a:rPr lang="en-US" dirty="0" smtClean="0"/>
              <a:t>Water recycling - Surface water augmentation</a:t>
            </a:r>
            <a:endParaRPr lang="en-US" dirty="0"/>
          </a:p>
        </p:txBody>
      </p:sp>
      <p:sp>
        <p:nvSpPr>
          <p:cNvPr id="4" name="Slide Number Placeholder 3"/>
          <p:cNvSpPr>
            <a:spLocks noGrp="1"/>
          </p:cNvSpPr>
          <p:nvPr>
            <p:ph type="sldNum" sz="quarter" idx="4"/>
          </p:nvPr>
        </p:nvSpPr>
        <p:spPr>
          <a:prstGeom prst="rect">
            <a:avLst/>
          </a:prstGeom>
        </p:spPr>
        <p:txBody>
          <a:bodyPr/>
          <a:lstStyle/>
          <a:p>
            <a:fld id="{9C771462-0B46-45DC-B8AA-52F70862100F}" type="slidenum">
              <a:rPr lang="en-US" smtClean="0"/>
              <a:pPr/>
              <a:t>11</a:t>
            </a:fld>
            <a:endParaRPr lang="en-US" dirty="0"/>
          </a:p>
        </p:txBody>
      </p:sp>
      <p:pic>
        <p:nvPicPr>
          <p:cNvPr id="5" name="Picture 4"/>
          <p:cNvPicPr>
            <a:picLocks noChangeAspect="1"/>
          </p:cNvPicPr>
          <p:nvPr/>
        </p:nvPicPr>
        <p:blipFill>
          <a:blip r:embed="rId2"/>
          <a:stretch>
            <a:fillRect/>
          </a:stretch>
        </p:blipFill>
        <p:spPr>
          <a:xfrm>
            <a:off x="659008" y="1775398"/>
            <a:ext cx="6351392" cy="1092469"/>
          </a:xfrm>
          <a:prstGeom prst="rect">
            <a:avLst/>
          </a:prstGeom>
        </p:spPr>
      </p:pic>
    </p:spTree>
    <p:extLst>
      <p:ext uri="{BB962C8B-B14F-4D97-AF65-F5344CB8AC3E}">
        <p14:creationId xmlns:p14="http://schemas.microsoft.com/office/powerpoint/2010/main" val="17347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Water recycling - Groundwater recharge via direct injection</a:t>
            </a:r>
            <a:endParaRPr lang="en-US" dirty="0"/>
          </a:p>
        </p:txBody>
      </p:sp>
      <p:sp>
        <p:nvSpPr>
          <p:cNvPr id="4" name="Slide Number Placeholder 3"/>
          <p:cNvSpPr>
            <a:spLocks noGrp="1"/>
          </p:cNvSpPr>
          <p:nvPr>
            <p:ph type="sldNum" sz="quarter" idx="4"/>
          </p:nvPr>
        </p:nvSpPr>
        <p:spPr/>
        <p:txBody>
          <a:bodyPr/>
          <a:lstStyle/>
          <a:p>
            <a:pPr>
              <a:defRPr/>
            </a:pPr>
            <a:fld id="{A6587F6A-AF05-439A-A8B2-FEE0A5D1470C}" type="slidenum">
              <a:rPr lang="en-US" smtClean="0"/>
              <a:pPr>
                <a:defRPr/>
              </a:pPr>
              <a:t>12</a:t>
            </a:fld>
            <a:endParaRPr lang="en-US" dirty="0"/>
          </a:p>
        </p:txBody>
      </p:sp>
      <p:sp>
        <p:nvSpPr>
          <p:cNvPr id="5" name="Content Placeholder 2"/>
          <p:cNvSpPr>
            <a:spLocks noGrp="1"/>
          </p:cNvSpPr>
          <p:nvPr>
            <p:ph idx="1"/>
          </p:nvPr>
        </p:nvSpPr>
        <p:spPr>
          <a:xfrm>
            <a:off x="457200" y="4163337"/>
            <a:ext cx="8229600" cy="1962826"/>
          </a:xfrm>
        </p:spPr>
        <p:txBody>
          <a:bodyPr>
            <a:normAutofit fontScale="85000" lnSpcReduction="20000"/>
          </a:bodyPr>
          <a:lstStyle/>
          <a:p>
            <a:r>
              <a:rPr lang="en-US" dirty="0" smtClean="0"/>
              <a:t>Examples:</a:t>
            </a:r>
          </a:p>
          <a:p>
            <a:pPr lvl="1"/>
            <a:r>
              <a:rPr lang="en-US" dirty="0" smtClean="0"/>
              <a:t>Groundwater Replenishment System (</a:t>
            </a:r>
            <a:r>
              <a:rPr lang="en-US" dirty="0"/>
              <a:t>Orange County, CA</a:t>
            </a:r>
            <a:r>
              <a:rPr lang="en-US" dirty="0" smtClean="0"/>
              <a:t>) </a:t>
            </a:r>
          </a:p>
          <a:p>
            <a:pPr lvl="1"/>
            <a:r>
              <a:rPr lang="en-US" dirty="0" smtClean="0"/>
              <a:t>West </a:t>
            </a:r>
            <a:r>
              <a:rPr lang="en-US" dirty="0"/>
              <a:t>Basin </a:t>
            </a:r>
            <a:r>
              <a:rPr lang="en-US" dirty="0" smtClean="0"/>
              <a:t>(El Segundo, CA)</a:t>
            </a:r>
          </a:p>
          <a:p>
            <a:pPr lvl="1"/>
            <a:r>
              <a:rPr lang="en-US" dirty="0" smtClean="0"/>
              <a:t>Los </a:t>
            </a:r>
            <a:r>
              <a:rPr lang="en-US" dirty="0"/>
              <a:t>Alamitos (Long Beach, CA</a:t>
            </a:r>
            <a:r>
              <a:rPr lang="en-US" dirty="0" smtClean="0"/>
              <a:t>)</a:t>
            </a:r>
            <a:endParaRPr lang="en-US" dirty="0"/>
          </a:p>
          <a:p>
            <a:pPr lvl="1"/>
            <a:r>
              <a:rPr lang="en-US" dirty="0"/>
              <a:t>Scottsdale Water Campus (AZ</a:t>
            </a:r>
            <a:r>
              <a:rPr lang="en-US" dirty="0" smtClean="0"/>
              <a:t>)</a:t>
            </a:r>
          </a:p>
          <a:p>
            <a:pPr lvl="1"/>
            <a:r>
              <a:rPr lang="es-ES" dirty="0"/>
              <a:t>Hueco </a:t>
            </a:r>
            <a:r>
              <a:rPr lang="es-ES" dirty="0" smtClean="0"/>
              <a:t>Bolson (El </a:t>
            </a:r>
            <a:r>
              <a:rPr lang="es-ES" dirty="0"/>
              <a:t>Paso, </a:t>
            </a:r>
            <a:r>
              <a:rPr lang="es-ES" dirty="0" smtClean="0"/>
              <a:t>TX)</a:t>
            </a:r>
            <a:endParaRPr lang="es-ES" dirty="0"/>
          </a:p>
        </p:txBody>
      </p:sp>
      <p:pic>
        <p:nvPicPr>
          <p:cNvPr id="6" name="Picture 5"/>
          <p:cNvPicPr>
            <a:picLocks noChangeAspect="1"/>
          </p:cNvPicPr>
          <p:nvPr/>
        </p:nvPicPr>
        <p:blipFill>
          <a:blip r:embed="rId3"/>
          <a:stretch>
            <a:fillRect/>
          </a:stretch>
        </p:blipFill>
        <p:spPr>
          <a:xfrm>
            <a:off x="457200" y="1634744"/>
            <a:ext cx="6927442" cy="2172757"/>
          </a:xfrm>
          <a:prstGeom prst="rect">
            <a:avLst/>
          </a:prstGeom>
        </p:spPr>
      </p:pic>
      <p:sp>
        <p:nvSpPr>
          <p:cNvPr id="7" name="TextBox 6"/>
          <p:cNvSpPr txBox="1"/>
          <p:nvPr/>
        </p:nvSpPr>
        <p:spPr>
          <a:xfrm>
            <a:off x="2205037" y="2259457"/>
            <a:ext cx="832279" cy="369332"/>
          </a:xfrm>
          <a:prstGeom prst="rect">
            <a:avLst/>
          </a:prstGeom>
          <a:noFill/>
        </p:spPr>
        <p:txBody>
          <a:bodyPr wrap="none" rtlCol="0">
            <a:spAutoFit/>
          </a:bodyPr>
          <a:lstStyle/>
          <a:p>
            <a:r>
              <a:rPr lang="en-US" sz="1800" dirty="0" smtClean="0">
                <a:solidFill>
                  <a:srgbClr val="000000"/>
                </a:solidFill>
              </a:rPr>
              <a:t>+</a:t>
            </a:r>
            <a:r>
              <a:rPr lang="en-US" sz="1800" b="1" dirty="0" smtClean="0">
                <a:solidFill>
                  <a:srgbClr val="000000"/>
                </a:solidFill>
              </a:rPr>
              <a:t>WTP</a:t>
            </a:r>
            <a:endParaRPr lang="en-US" sz="1800" dirty="0">
              <a:solidFill>
                <a:srgbClr val="000000"/>
              </a:solidFill>
            </a:endParaRPr>
          </a:p>
        </p:txBody>
      </p:sp>
    </p:spTree>
    <p:extLst>
      <p:ext uri="{BB962C8B-B14F-4D97-AF65-F5344CB8AC3E}">
        <p14:creationId xmlns:p14="http://schemas.microsoft.com/office/powerpoint/2010/main" val="173269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6587F6A-AF05-439A-A8B2-FEE0A5D1470C}" type="slidenum">
              <a:rPr lang="en-US" smtClean="0">
                <a:solidFill>
                  <a:srgbClr val="00B1E1"/>
                </a:solidFill>
              </a:rPr>
              <a:pPr>
                <a:defRPr/>
              </a:pPr>
              <a:t>13</a:t>
            </a:fld>
            <a:endParaRPr lang="en-US" dirty="0">
              <a:solidFill>
                <a:srgbClr val="00B1E1"/>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572" t="10033" r="2499" b="19760"/>
          <a:stretch/>
        </p:blipFill>
        <p:spPr>
          <a:xfrm>
            <a:off x="261254" y="2046509"/>
            <a:ext cx="8588830" cy="3918857"/>
          </a:xfrm>
          <a:prstGeom prst="rect">
            <a:avLst/>
          </a:prstGeom>
          <a:ln w="28575">
            <a:solidFill>
              <a:schemeClr val="tx1"/>
            </a:solidFill>
          </a:ln>
        </p:spPr>
      </p:pic>
      <p:sp>
        <p:nvSpPr>
          <p:cNvPr id="7" name="Title 4"/>
          <p:cNvSpPr txBox="1">
            <a:spLocks/>
          </p:cNvSpPr>
          <p:nvPr/>
        </p:nvSpPr>
        <p:spPr>
          <a:xfrm>
            <a:off x="762000" y="685800"/>
            <a:ext cx="8153400" cy="1219200"/>
          </a:xfrm>
          <a:prstGeom prst="rect">
            <a:avLst/>
          </a:prstGeom>
        </p:spPr>
        <p:txBody>
          <a:bodyPr vert="horz" lIns="0" tIns="0" rIns="91440" bIns="0" rtlCol="0" anchor="b" anchorCtr="0">
            <a:normAutofit fontScale="90000"/>
          </a:bodyPr>
          <a:lstStyle>
            <a:lvl1pPr algn="l" defTabSz="457200" rtl="0" eaLnBrk="1" latinLnBrk="0" hangingPunct="1">
              <a:lnSpc>
                <a:spcPct val="85000"/>
              </a:lnSpc>
              <a:spcBef>
                <a:spcPct val="0"/>
              </a:spcBef>
              <a:buNone/>
              <a:defRPr sz="3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3100" b="1" u="sng" dirty="0" smtClean="0">
                <a:solidFill>
                  <a:srgbClr val="0177BB"/>
                </a:solidFill>
              </a:rPr>
              <a:t>SWIFT Research Center </a:t>
            </a:r>
            <a:r>
              <a:rPr lang="en-US" dirty="0" smtClean="0">
                <a:solidFill>
                  <a:srgbClr val="0177BB"/>
                </a:solidFill>
              </a:rPr>
              <a:t/>
            </a:r>
            <a:br>
              <a:rPr lang="en-US" dirty="0" smtClean="0">
                <a:solidFill>
                  <a:srgbClr val="0177BB"/>
                </a:solidFill>
              </a:rPr>
            </a:br>
            <a:r>
              <a:rPr lang="en-US" dirty="0" smtClean="0">
                <a:solidFill>
                  <a:srgbClr val="0177BB"/>
                </a:solidFill>
              </a:rPr>
              <a:t>(3.8 MLD AWT + recharge well + monitoring wells + </a:t>
            </a:r>
          </a:p>
          <a:p>
            <a:pPr fontAlgn="auto">
              <a:spcAft>
                <a:spcPts val="0"/>
              </a:spcAft>
            </a:pPr>
            <a:r>
              <a:rPr lang="en-US" dirty="0" smtClean="0">
                <a:solidFill>
                  <a:srgbClr val="0177BB"/>
                </a:solidFill>
              </a:rPr>
              <a:t>public outreach and education center + research facilities)</a:t>
            </a:r>
            <a:endParaRPr lang="en-US" dirty="0">
              <a:solidFill>
                <a:srgbClr val="0177BB"/>
              </a:solidFill>
            </a:endParaRPr>
          </a:p>
        </p:txBody>
      </p:sp>
    </p:spTree>
    <p:extLst>
      <p:ext uri="{BB962C8B-B14F-4D97-AF65-F5344CB8AC3E}">
        <p14:creationId xmlns:p14="http://schemas.microsoft.com/office/powerpoint/2010/main" val="425448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138160" y="6383021"/>
            <a:ext cx="548640" cy="336550"/>
          </a:xfrm>
          <a:prstGeom prst="rect">
            <a:avLst/>
          </a:prstGeom>
        </p:spPr>
        <p:txBody>
          <a:bodyPr/>
          <a:lstStyle/>
          <a:p>
            <a:fld id="{A6587F6A-AF05-439A-A8B2-FEE0A5D1470C}" type="slidenum">
              <a:rPr lang="en-US" smtClean="0">
                <a:solidFill>
                  <a:srgbClr val="00B1E1"/>
                </a:solidFill>
              </a:rPr>
              <a:pPr/>
              <a:t>14</a:t>
            </a:fld>
            <a:endParaRPr lang="en-US" dirty="0">
              <a:solidFill>
                <a:srgbClr val="00B1E1"/>
              </a:solidFill>
            </a:endParaRPr>
          </a:p>
        </p:txBody>
      </p:sp>
      <p:sp>
        <p:nvSpPr>
          <p:cNvPr id="6" name="Title 4"/>
          <p:cNvSpPr txBox="1">
            <a:spLocks/>
          </p:cNvSpPr>
          <p:nvPr/>
        </p:nvSpPr>
        <p:spPr>
          <a:xfrm>
            <a:off x="671842" y="889635"/>
            <a:ext cx="8265381" cy="939165"/>
          </a:xfrm>
          <a:prstGeom prst="rect">
            <a:avLst/>
          </a:prstGeom>
        </p:spPr>
        <p:txBody>
          <a:bodyPr vert="horz" lIns="0" tIns="0" rIns="91440" bIns="0" rtlCol="0" anchor="t" anchorCtr="0">
            <a:normAutofit/>
          </a:bodyPr>
          <a:lstStyle>
            <a:lvl1pPr algn="l" defTabSz="457200" rtl="0" eaLnBrk="1" latinLnBrk="0" hangingPunct="1">
              <a:lnSpc>
                <a:spcPct val="85000"/>
              </a:lnSpc>
              <a:spcBef>
                <a:spcPct val="0"/>
              </a:spcBef>
              <a:buNone/>
              <a:defRPr sz="3000" kern="1200"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b="1" dirty="0" smtClean="0">
                <a:solidFill>
                  <a:srgbClr val="0177BB"/>
                </a:solidFill>
              </a:rPr>
              <a:t>SWIFT Research Center at HRSD Nansemond Treatment Plant </a:t>
            </a:r>
            <a:r>
              <a:rPr lang="en-US" b="1" dirty="0" smtClean="0">
                <a:solidFill>
                  <a:srgbClr val="0177BB"/>
                </a:solidFill>
              </a:rPr>
              <a:t>(30 MGD)</a:t>
            </a:r>
            <a:endParaRPr lang="en-US" b="1" dirty="0">
              <a:solidFill>
                <a:srgbClr val="0177BB"/>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1631950"/>
            <a:ext cx="8693150" cy="507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543800" y="1905000"/>
            <a:ext cx="1295400" cy="12954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8710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904" y="896281"/>
            <a:ext cx="7772400" cy="457200"/>
          </a:xfrm>
        </p:spPr>
        <p:txBody>
          <a:bodyPr/>
          <a:lstStyle/>
          <a:p>
            <a:r>
              <a:rPr lang="en-US" b="1" dirty="0" smtClean="0"/>
              <a:t>Nansemond Plant Schematic</a:t>
            </a:r>
            <a:endParaRPr lang="en-US" b="1" dirty="0"/>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457200" y="1353481"/>
            <a:ext cx="7844704" cy="4800600"/>
            <a:chOff x="0" y="1266274"/>
            <a:chExt cx="9051198" cy="5591726"/>
          </a:xfrm>
        </p:grpSpPr>
        <p:pic>
          <p:nvPicPr>
            <p:cNvPr id="5" name="Picture 2"/>
            <p:cNvPicPr>
              <a:picLocks noChangeAspect="1" noChangeArrowheads="1"/>
            </p:cNvPicPr>
            <p:nvPr/>
          </p:nvPicPr>
          <p:blipFill>
            <a:blip r:embed="rId2" cstate="print"/>
            <a:srcRect/>
            <a:stretch>
              <a:fillRect/>
            </a:stretch>
          </p:blipFill>
          <p:spPr bwMode="auto">
            <a:xfrm>
              <a:off x="0" y="1266274"/>
              <a:ext cx="9051198" cy="5591726"/>
            </a:xfrm>
            <a:prstGeom prst="rect">
              <a:avLst/>
            </a:prstGeom>
            <a:noFill/>
            <a:ln w="9525">
              <a:noFill/>
              <a:miter lim="800000"/>
              <a:headEnd/>
              <a:tailEnd/>
            </a:ln>
          </p:spPr>
        </p:pic>
        <p:sp>
          <p:nvSpPr>
            <p:cNvPr id="6" name="Rectangle 5"/>
            <p:cNvSpPr/>
            <p:nvPr/>
          </p:nvSpPr>
          <p:spPr>
            <a:xfrm>
              <a:off x="228600" y="5943600"/>
              <a:ext cx="1371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spTree>
    <p:extLst>
      <p:ext uri="{BB962C8B-B14F-4D97-AF65-F5344CB8AC3E}">
        <p14:creationId xmlns:p14="http://schemas.microsoft.com/office/powerpoint/2010/main" val="373531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914400"/>
            <a:ext cx="8539701" cy="898526"/>
          </a:xfrm>
        </p:spPr>
        <p:txBody>
          <a:bodyPr anchor="t">
            <a:normAutofit/>
          </a:bodyPr>
          <a:lstStyle/>
          <a:p>
            <a:r>
              <a:rPr lang="en-US" b="1" dirty="0" smtClean="0"/>
              <a:t>Process Flow Diagram for SWIFT Research Center</a:t>
            </a:r>
            <a:br>
              <a:rPr lang="en-US" b="1" dirty="0" smtClean="0"/>
            </a:br>
            <a:endParaRPr lang="en-US" b="1" dirty="0"/>
          </a:p>
        </p:txBody>
      </p:sp>
      <p:sp>
        <p:nvSpPr>
          <p:cNvPr id="4" name="Rectangle 3"/>
          <p:cNvSpPr/>
          <p:nvPr/>
        </p:nvSpPr>
        <p:spPr>
          <a:xfrm>
            <a:off x="5831840" y="1524000"/>
            <a:ext cx="3083560" cy="381000"/>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25599"/>
            <a:ext cx="9106380" cy="4623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1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762000"/>
            <a:ext cx="9144000" cy="457200"/>
          </a:xfrm>
        </p:spPr>
        <p:txBody>
          <a:bodyPr>
            <a:noAutofit/>
          </a:bodyPr>
          <a:lstStyle/>
          <a:p>
            <a:r>
              <a:rPr lang="en-US" sz="3200" b="1" dirty="0" smtClean="0"/>
              <a:t>1,4-Dioxane</a:t>
            </a:r>
            <a:endParaRPr lang="en-US" sz="3200" b="1" dirty="0"/>
          </a:p>
        </p:txBody>
      </p:sp>
      <p:sp>
        <p:nvSpPr>
          <p:cNvPr id="5" name="Slide Number Placeholder 4"/>
          <p:cNvSpPr>
            <a:spLocks noGrp="1"/>
          </p:cNvSpPr>
          <p:nvPr>
            <p:ph type="sldNum" sz="quarter" idx="4294967295"/>
          </p:nvPr>
        </p:nvSpPr>
        <p:spPr>
          <a:xfrm>
            <a:off x="8138160" y="6383021"/>
            <a:ext cx="548640" cy="336550"/>
          </a:xfrm>
          <a:prstGeom prst="rect">
            <a:avLst/>
          </a:prstGeom>
        </p:spPr>
        <p:txBody>
          <a:bodyPr/>
          <a:lstStyle/>
          <a:p>
            <a:fld id="{9C771462-0B46-45DC-B8AA-52F70862100F}" type="slidenum">
              <a:rPr lang="en-US" smtClean="0">
                <a:solidFill>
                  <a:srgbClr val="00B1E1"/>
                </a:solidFill>
              </a:rPr>
              <a:pPr/>
              <a:t>17</a:t>
            </a:fld>
            <a:endParaRPr lang="en-US" dirty="0">
              <a:solidFill>
                <a:srgbClr val="00B1E1"/>
              </a:solidFill>
            </a:endParaRPr>
          </a:p>
        </p:txBody>
      </p:sp>
      <p:sp>
        <p:nvSpPr>
          <p:cNvPr id="6" name="Content Placeholder 1"/>
          <p:cNvSpPr>
            <a:spLocks noGrp="1"/>
          </p:cNvSpPr>
          <p:nvPr>
            <p:ph idx="1"/>
          </p:nvPr>
        </p:nvSpPr>
        <p:spPr>
          <a:xfrm>
            <a:off x="5867400" y="1295400"/>
            <a:ext cx="3276600" cy="4495800"/>
          </a:xfrm>
        </p:spPr>
        <p:txBody>
          <a:bodyPr>
            <a:normAutofit fontScale="92500" lnSpcReduction="20000"/>
          </a:bodyPr>
          <a:lstStyle/>
          <a:p>
            <a:pPr marL="0" indent="-201168">
              <a:lnSpc>
                <a:spcPct val="120000"/>
              </a:lnSpc>
              <a:spcAft>
                <a:spcPts val="0"/>
              </a:spcAft>
            </a:pPr>
            <a:r>
              <a:rPr lang="en-US" sz="2400" dirty="0"/>
              <a:t>Trace organic included on the EPA Contaminant Candidate List 3</a:t>
            </a:r>
          </a:p>
          <a:p>
            <a:pPr>
              <a:lnSpc>
                <a:spcPct val="120000"/>
              </a:lnSpc>
              <a:spcAft>
                <a:spcPts val="0"/>
              </a:spcAft>
            </a:pPr>
            <a:r>
              <a:rPr lang="en-US" sz="2400" dirty="0"/>
              <a:t>CA Drinking Water Notification Limit = 1 µg/L</a:t>
            </a:r>
          </a:p>
          <a:p>
            <a:pPr lvl="1">
              <a:lnSpc>
                <a:spcPct val="120000"/>
              </a:lnSpc>
            </a:pPr>
            <a:r>
              <a:rPr lang="en-US" sz="2000" dirty="0" smtClean="0"/>
              <a:t>Partial </a:t>
            </a:r>
            <a:r>
              <a:rPr lang="en-US" sz="2000" dirty="0"/>
              <a:t>removal by hydroxyl radical through </a:t>
            </a:r>
            <a:r>
              <a:rPr lang="en-US" sz="2000" dirty="0" err="1"/>
              <a:t>ozonation</a:t>
            </a:r>
            <a:endParaRPr lang="en-US" sz="2000" dirty="0"/>
          </a:p>
          <a:p>
            <a:pPr lvl="1">
              <a:lnSpc>
                <a:spcPct val="120000"/>
              </a:lnSpc>
            </a:pPr>
            <a:r>
              <a:rPr lang="en-US" sz="2000" dirty="0" smtClean="0"/>
              <a:t>Biodegraded </a:t>
            </a:r>
            <a:r>
              <a:rPr lang="en-US" sz="2000" dirty="0"/>
              <a:t>in biologically active filters (some</a:t>
            </a:r>
            <a:r>
              <a:rPr lang="en-US" sz="2000" dirty="0" smtClean="0"/>
              <a:t>)</a:t>
            </a:r>
          </a:p>
          <a:p>
            <a:pPr lvl="1">
              <a:lnSpc>
                <a:spcPct val="120000"/>
              </a:lnSpc>
            </a:pPr>
            <a:r>
              <a:rPr lang="en-US" sz="2000" dirty="0" smtClean="0"/>
              <a:t>Adsorption on virgin GAC</a:t>
            </a:r>
            <a:endParaRPr lang="en-US" sz="2000" dirty="0"/>
          </a:p>
          <a:p>
            <a:pPr lvl="1">
              <a:lnSpc>
                <a:spcPct val="150000"/>
              </a:lnSpc>
            </a:pPr>
            <a:endParaRPr lang="en-US" sz="2000" dirty="0"/>
          </a:p>
          <a:p>
            <a:pPr marL="0" indent="0">
              <a:buNone/>
            </a:pPr>
            <a:endParaRPr lang="en-US" sz="2400"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 y="1447800"/>
            <a:ext cx="5705258" cy="3909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351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914400"/>
            <a:ext cx="5943600" cy="4778828"/>
          </a:xfrm>
        </p:spPr>
        <p:txBody>
          <a:bodyPr>
            <a:normAutofit/>
          </a:bodyPr>
          <a:lstStyle/>
          <a:p>
            <a:pPr marL="0" indent="0">
              <a:buNone/>
            </a:pPr>
            <a:r>
              <a:rPr lang="en-US" dirty="0" smtClean="0">
                <a:latin typeface="+mn-lt"/>
              </a:rPr>
              <a:t>Installation of Extensometer to monitor impact on land subsidence</a:t>
            </a:r>
          </a:p>
          <a:p>
            <a:pPr lvl="1"/>
            <a:r>
              <a:rPr lang="en-US" dirty="0" smtClean="0">
                <a:latin typeface="+mn-lt"/>
              </a:rPr>
              <a:t>Operational as of March 2018</a:t>
            </a:r>
          </a:p>
          <a:p>
            <a:pPr lvl="1"/>
            <a:r>
              <a:rPr lang="en-US" dirty="0" smtClean="0">
                <a:latin typeface="+mn-lt"/>
              </a:rPr>
              <a:t>$1M in partnership with USGS and Virginia</a:t>
            </a:r>
          </a:p>
          <a:p>
            <a:pPr marL="0" indent="0">
              <a:buNone/>
            </a:pPr>
            <a:endParaRPr lang="en-US" dirty="0" smtClean="0">
              <a:latin typeface="+mn-lt"/>
            </a:endParaRPr>
          </a:p>
          <a:p>
            <a:pPr lvl="1"/>
            <a:endParaRPr lang="en-US" dirty="0">
              <a:latin typeface="+mn-lt"/>
            </a:endParaRPr>
          </a:p>
          <a:p>
            <a:pPr marL="274320" lvl="1" indent="0">
              <a:buNone/>
            </a:pPr>
            <a:endParaRPr lang="en-US" dirty="0" smtClean="0">
              <a:latin typeface="+mn-lt"/>
            </a:endParaRPr>
          </a:p>
          <a:p>
            <a:pPr marL="0" indent="0">
              <a:buNone/>
            </a:pPr>
            <a:endParaRPr lang="en-US" dirty="0" smtClean="0"/>
          </a:p>
        </p:txBody>
      </p:sp>
      <p:sp>
        <p:nvSpPr>
          <p:cNvPr id="4" name="Slide Number Placeholder 3"/>
          <p:cNvSpPr>
            <a:spLocks noGrp="1"/>
          </p:cNvSpPr>
          <p:nvPr>
            <p:ph type="sldNum" sz="quarter" idx="4"/>
          </p:nvPr>
        </p:nvSpPr>
        <p:spPr/>
        <p:txBody>
          <a:bodyPr/>
          <a:lstStyle/>
          <a:p>
            <a:pPr>
              <a:defRPr/>
            </a:pPr>
            <a:fld id="{A6587F6A-AF05-439A-A8B2-FEE0A5D1470C}" type="slidenum">
              <a:rPr lang="en-US" smtClean="0">
                <a:solidFill>
                  <a:srgbClr val="00B1E1"/>
                </a:solidFill>
              </a:rPr>
              <a:pPr>
                <a:defRPr/>
              </a:pPr>
              <a:t>18</a:t>
            </a:fld>
            <a:endParaRPr lang="en-US" dirty="0">
              <a:solidFill>
                <a:srgbClr val="00B1E1"/>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456" y="2780619"/>
            <a:ext cx="4180115" cy="2351315"/>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4895" t="42222" b="26508"/>
          <a:stretch/>
        </p:blipFill>
        <p:spPr>
          <a:xfrm>
            <a:off x="3681584" y="4059690"/>
            <a:ext cx="3283062" cy="214448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593" t="3491" r="17266" b="3333"/>
          <a:stretch/>
        </p:blipFill>
        <p:spPr>
          <a:xfrm>
            <a:off x="6204060" y="707571"/>
            <a:ext cx="2707075" cy="5595259"/>
          </a:xfrm>
          <a:prstGeom prst="rect">
            <a:avLst/>
          </a:prstGeom>
        </p:spPr>
      </p:pic>
    </p:spTree>
    <p:extLst>
      <p:ext uri="{BB962C8B-B14F-4D97-AF65-F5344CB8AC3E}">
        <p14:creationId xmlns:p14="http://schemas.microsoft.com/office/powerpoint/2010/main" val="3432337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877"/>
            <a:ext cx="9144000" cy="1143000"/>
          </a:xfrm>
        </p:spPr>
        <p:txBody>
          <a:bodyPr/>
          <a:lstStyle/>
          <a:p>
            <a:r>
              <a:rPr lang="en-US" sz="3200" b="1" dirty="0" smtClean="0"/>
              <a:t>Technology Implementation at HRSD is Driven by:</a:t>
            </a:r>
            <a:endParaRPr lang="en-US" sz="3200" b="1" dirty="0"/>
          </a:p>
        </p:txBody>
      </p:sp>
      <p:sp>
        <p:nvSpPr>
          <p:cNvPr id="12" name="Content Placeholder 11"/>
          <p:cNvSpPr>
            <a:spLocks noGrp="1"/>
          </p:cNvSpPr>
          <p:nvPr>
            <p:ph idx="1"/>
          </p:nvPr>
        </p:nvSpPr>
        <p:spPr>
          <a:xfrm>
            <a:off x="425302" y="994139"/>
            <a:ext cx="8229600" cy="4525963"/>
          </a:xfrm>
        </p:spPr>
        <p:txBody>
          <a:bodyPr>
            <a:noAutofit/>
          </a:bodyPr>
          <a:lstStyle/>
          <a:p>
            <a:r>
              <a:rPr lang="en-US" sz="2400" dirty="0" smtClean="0"/>
              <a:t>MINIMIZING Resource Utilization:</a:t>
            </a:r>
          </a:p>
          <a:p>
            <a:pPr lvl="1"/>
            <a:r>
              <a:rPr lang="en-US" sz="2000" dirty="0" smtClean="0"/>
              <a:t>Energy</a:t>
            </a:r>
          </a:p>
          <a:p>
            <a:pPr lvl="1"/>
            <a:r>
              <a:rPr lang="en-US" sz="2000" dirty="0" smtClean="0"/>
              <a:t>Chemicals</a:t>
            </a:r>
          </a:p>
          <a:p>
            <a:pPr lvl="1"/>
            <a:r>
              <a:rPr lang="en-US" sz="2000" dirty="0" smtClean="0"/>
              <a:t>Labor (operations, maintenance, instrumentation…)</a:t>
            </a:r>
          </a:p>
          <a:p>
            <a:pPr lvl="1"/>
            <a:r>
              <a:rPr lang="en-US" sz="2000" dirty="0" smtClean="0"/>
              <a:t>Concrete, footprint, land area</a:t>
            </a:r>
          </a:p>
          <a:p>
            <a:r>
              <a:rPr lang="en-US" sz="2400" dirty="0" smtClean="0"/>
              <a:t>MAXIMIZING Resource Recovery (</a:t>
            </a:r>
            <a:r>
              <a:rPr lang="en-US" sz="2400" i="1" u="sng" dirty="0" smtClean="0"/>
              <a:t>business case must be good</a:t>
            </a:r>
            <a:r>
              <a:rPr lang="en-US" sz="2400" dirty="0" smtClean="0"/>
              <a:t>)</a:t>
            </a:r>
          </a:p>
          <a:p>
            <a:pPr lvl="1"/>
            <a:r>
              <a:rPr lang="en-US" sz="2000" dirty="0" smtClean="0"/>
              <a:t>Water</a:t>
            </a:r>
          </a:p>
          <a:p>
            <a:pPr lvl="1"/>
            <a:r>
              <a:rPr lang="en-US" sz="2000" dirty="0" smtClean="0"/>
              <a:t>P</a:t>
            </a:r>
          </a:p>
          <a:p>
            <a:pPr lvl="1"/>
            <a:r>
              <a:rPr lang="en-US" sz="2000" dirty="0" smtClean="0"/>
              <a:t>N (can’t compete)</a:t>
            </a:r>
          </a:p>
          <a:p>
            <a:pPr lvl="1"/>
            <a:r>
              <a:rPr lang="en-US" sz="2000" dirty="0" smtClean="0"/>
              <a:t>CH</a:t>
            </a:r>
            <a:r>
              <a:rPr lang="en-US" sz="2000" baseline="-25000" dirty="0" smtClean="0"/>
              <a:t>4 </a:t>
            </a:r>
            <a:r>
              <a:rPr lang="en-US" sz="2000" dirty="0" smtClean="0"/>
              <a:t>– biogas (electricity, CNG, </a:t>
            </a:r>
            <a:r>
              <a:rPr lang="en-US" sz="2000" dirty="0" err="1" smtClean="0"/>
              <a:t>etc</a:t>
            </a:r>
            <a:r>
              <a:rPr lang="en-US" sz="2000" dirty="0" smtClean="0"/>
              <a:t>)</a:t>
            </a:r>
          </a:p>
          <a:p>
            <a:pPr lvl="1"/>
            <a:r>
              <a:rPr lang="en-US" sz="2000" dirty="0" smtClean="0"/>
              <a:t>Heat</a:t>
            </a:r>
          </a:p>
          <a:p>
            <a:pPr lvl="1"/>
            <a:r>
              <a:rPr lang="en-US" sz="2000" dirty="0" smtClean="0"/>
              <a:t>Hydraulic energy</a:t>
            </a:r>
          </a:p>
          <a:p>
            <a:pPr lvl="1"/>
            <a:r>
              <a:rPr lang="en-US" sz="2000" dirty="0" smtClean="0"/>
              <a:t>Chemicals of interest (maybe)</a:t>
            </a:r>
          </a:p>
          <a:p>
            <a:pPr lvl="1"/>
            <a:r>
              <a:rPr lang="en-US" sz="2000" dirty="0" smtClean="0"/>
              <a:t>Biosolids (N, P, organics)</a:t>
            </a:r>
          </a:p>
          <a:p>
            <a:pPr lvl="1"/>
            <a:r>
              <a:rPr lang="en-US" sz="2000" dirty="0" smtClean="0"/>
              <a:t>Etc, etc, etc</a:t>
            </a:r>
          </a:p>
          <a:p>
            <a:pPr lvl="1"/>
            <a:endParaRPr lang="en-US" sz="2000" dirty="0" smtClean="0"/>
          </a:p>
          <a:p>
            <a:endParaRPr lang="en-US" sz="2400" dirty="0"/>
          </a:p>
        </p:txBody>
      </p:sp>
      <p:sp>
        <p:nvSpPr>
          <p:cNvPr id="5" name="TextBox 4"/>
          <p:cNvSpPr txBox="1"/>
          <p:nvPr/>
        </p:nvSpPr>
        <p:spPr>
          <a:xfrm>
            <a:off x="5496025" y="1617045"/>
            <a:ext cx="3313728" cy="646331"/>
          </a:xfrm>
          <a:prstGeom prst="rect">
            <a:avLst/>
          </a:prstGeom>
          <a:noFill/>
        </p:spPr>
        <p:txBody>
          <a:bodyPr wrap="none" rtlCol="0">
            <a:spAutoFit/>
          </a:bodyPr>
          <a:lstStyle/>
          <a:p>
            <a:r>
              <a:rPr lang="en-US" sz="3600" b="1" dirty="0" smtClean="0">
                <a:solidFill>
                  <a:srgbClr val="FF0000"/>
                </a:solidFill>
                <a:ea typeface="+mn-ea"/>
                <a:cs typeface="Arial" pitchFamily="34" charset="0"/>
              </a:rPr>
              <a:t>Intensification</a:t>
            </a:r>
            <a:endParaRPr lang="en-US" sz="3600" b="1" dirty="0">
              <a:solidFill>
                <a:srgbClr val="FF0000"/>
              </a:solidFill>
              <a:ea typeface="+mn-ea"/>
              <a:cs typeface="Arial" pitchFamily="34" charset="0"/>
            </a:endParaRPr>
          </a:p>
        </p:txBody>
      </p:sp>
      <p:sp>
        <p:nvSpPr>
          <p:cNvPr id="3" name="Rectangle 2"/>
          <p:cNvSpPr/>
          <p:nvPr/>
        </p:nvSpPr>
        <p:spPr>
          <a:xfrm>
            <a:off x="0" y="2971800"/>
            <a:ext cx="91440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5796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4800600" y="1536744"/>
            <a:ext cx="4038600" cy="4492080"/>
          </a:xfrm>
        </p:spPr>
        <p:txBody>
          <a:bodyPr>
            <a:noAutofit/>
          </a:bodyPr>
          <a:lstStyle/>
          <a:p>
            <a:pPr>
              <a:buClr>
                <a:schemeClr val="accent1">
                  <a:lumMod val="75000"/>
                </a:schemeClr>
              </a:buClr>
            </a:pPr>
            <a:r>
              <a:rPr lang="en-US" sz="2800" dirty="0" smtClean="0">
                <a:solidFill>
                  <a:schemeClr val="accent1"/>
                </a:solidFill>
              </a:rPr>
              <a:t>Provide wastewater treatment for 18 localities </a:t>
            </a:r>
            <a:r>
              <a:rPr lang="en-US" sz="2800" dirty="0" smtClean="0">
                <a:solidFill>
                  <a:schemeClr val="accent1"/>
                </a:solidFill>
              </a:rPr>
              <a:t>(~250 MGD </a:t>
            </a:r>
            <a:r>
              <a:rPr lang="en-US" sz="2800" dirty="0" smtClean="0">
                <a:solidFill>
                  <a:schemeClr val="accent1"/>
                </a:solidFill>
              </a:rPr>
              <a:t>treatment capacity)</a:t>
            </a:r>
          </a:p>
          <a:p>
            <a:pPr>
              <a:buClr>
                <a:schemeClr val="accent1">
                  <a:lumMod val="75000"/>
                </a:schemeClr>
              </a:buClr>
            </a:pPr>
            <a:r>
              <a:rPr lang="en-US" sz="2800" dirty="0" smtClean="0">
                <a:solidFill>
                  <a:schemeClr val="accent1"/>
                </a:solidFill>
              </a:rPr>
              <a:t>Serve 1.7 million people (20% of all Virginians)</a:t>
            </a:r>
          </a:p>
          <a:p>
            <a:pPr>
              <a:buClr>
                <a:schemeClr val="accent1">
                  <a:lumMod val="75000"/>
                </a:schemeClr>
              </a:buClr>
            </a:pPr>
            <a:r>
              <a:rPr lang="en-US" sz="2800" dirty="0" smtClean="0">
                <a:solidFill>
                  <a:schemeClr val="accent1"/>
                </a:solidFill>
              </a:rPr>
              <a:t>Independent political subdivision with Governor appointed Commission</a:t>
            </a:r>
          </a:p>
        </p:txBody>
      </p:sp>
      <p:sp>
        <p:nvSpPr>
          <p:cNvPr id="8" name="Title 2"/>
          <p:cNvSpPr txBox="1">
            <a:spLocks/>
          </p:cNvSpPr>
          <p:nvPr/>
        </p:nvSpPr>
        <p:spPr>
          <a:xfrm>
            <a:off x="533400" y="838200"/>
            <a:ext cx="7772400" cy="457200"/>
          </a:xfrm>
          <a:prstGeom prst="rect">
            <a:avLst/>
          </a:prstGeom>
        </p:spPr>
        <p:txBody>
          <a:bodyPr vert="horz" lIns="0" tIns="0" rIns="91440" bIns="0" rtlCol="0" anchor="b" anchorCtr="0">
            <a:normAutofit/>
          </a:bodyPr>
          <a:lstStyle>
            <a:lvl1pPr algn="l" defTabSz="457200" rtl="0" eaLnBrk="1" latinLnBrk="0" hangingPunct="1">
              <a:lnSpc>
                <a:spcPct val="85000"/>
              </a:lnSpc>
              <a:spcBef>
                <a:spcPct val="0"/>
              </a:spcBef>
              <a:buNone/>
              <a:defRPr sz="3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smtClean="0">
                <a:solidFill>
                  <a:srgbClr val="0177BB">
                    <a:lumMod val="75000"/>
                  </a:srgbClr>
                </a:solidFill>
              </a:rPr>
              <a:t>Who/What is HRSD?</a:t>
            </a:r>
            <a:endParaRPr lang="en-US" dirty="0">
              <a:solidFill>
                <a:srgbClr val="0177BB">
                  <a:lumMod val="75000"/>
                </a:srgb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80456"/>
            <a:ext cx="4147457" cy="460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30383" y="6151418"/>
            <a:ext cx="110836" cy="96982"/>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9" name="TextBox 8"/>
          <p:cNvSpPr txBox="1"/>
          <p:nvPr/>
        </p:nvSpPr>
        <p:spPr>
          <a:xfrm>
            <a:off x="699659" y="6047515"/>
            <a:ext cx="3020291" cy="307777"/>
          </a:xfrm>
          <a:prstGeom prst="rect">
            <a:avLst/>
          </a:prstGeom>
          <a:noFill/>
        </p:spPr>
        <p:txBody>
          <a:bodyPr wrap="square" rtlCol="0">
            <a:spAutoFit/>
          </a:bodyPr>
          <a:lstStyle/>
          <a:p>
            <a:pPr defTabSz="457200" fontAlgn="auto">
              <a:spcBef>
                <a:spcPts val="0"/>
              </a:spcBef>
              <a:spcAft>
                <a:spcPts val="0"/>
              </a:spcAft>
            </a:pPr>
            <a:r>
              <a:rPr lang="en-US" sz="1400" dirty="0" smtClean="0">
                <a:solidFill>
                  <a:srgbClr val="0177BB">
                    <a:lumMod val="75000"/>
                  </a:srgbClr>
                </a:solidFill>
                <a:latin typeface="Calibri"/>
                <a:ea typeface="+mn-ea"/>
                <a:cs typeface="+mn-cs"/>
              </a:rPr>
              <a:t>HRSD Treatment Facilities</a:t>
            </a:r>
            <a:endParaRPr lang="en-US" sz="1400" dirty="0">
              <a:solidFill>
                <a:srgbClr val="0177BB">
                  <a:lumMod val="75000"/>
                </a:srgbClr>
              </a:solidFill>
              <a:latin typeface="Calibri"/>
              <a:ea typeface="+mn-ea"/>
              <a:cs typeface="+mn-cs"/>
            </a:endParaRPr>
          </a:p>
        </p:txBody>
      </p:sp>
    </p:spTree>
    <p:extLst>
      <p:ext uri="{BB962C8B-B14F-4D97-AF65-F5344CB8AC3E}">
        <p14:creationId xmlns:p14="http://schemas.microsoft.com/office/powerpoint/2010/main" val="3485738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0941" y="572267"/>
            <a:ext cx="8228559" cy="893929"/>
          </a:xfrm>
        </p:spPr>
        <p:txBody>
          <a:bodyPr/>
          <a:lstStyle/>
          <a:p>
            <a:r>
              <a:rPr lang="en-US" sz="2800" b="1" dirty="0" smtClean="0">
                <a:solidFill>
                  <a:srgbClr val="0070C0"/>
                </a:solidFill>
              </a:rPr>
              <a:t>Mainstream Treatment</a:t>
            </a:r>
            <a:endParaRPr lang="en-US" sz="2800" b="1" dirty="0">
              <a:solidFill>
                <a:srgbClr val="0070C0"/>
              </a:solidFill>
            </a:endParaRPr>
          </a:p>
        </p:txBody>
      </p:sp>
      <p:graphicFrame>
        <p:nvGraphicFramePr>
          <p:cNvPr id="3" name="Chart 2"/>
          <p:cNvGraphicFramePr/>
          <p:nvPr>
            <p:extLst>
              <p:ext uri="{D42A27DB-BD31-4B8C-83A1-F6EECF244321}">
                <p14:modId xmlns:p14="http://schemas.microsoft.com/office/powerpoint/2010/main" val="3031496647"/>
              </p:ext>
            </p:extLst>
          </p:nvPr>
        </p:nvGraphicFramePr>
        <p:xfrm>
          <a:off x="1292769" y="1671157"/>
          <a:ext cx="6637284"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5" name="Freeform 4"/>
          <p:cNvSpPr/>
          <p:nvPr/>
        </p:nvSpPr>
        <p:spPr>
          <a:xfrm>
            <a:off x="2175639" y="2254483"/>
            <a:ext cx="4745421" cy="2617076"/>
          </a:xfrm>
          <a:custGeom>
            <a:avLst/>
            <a:gdLst>
              <a:gd name="connsiteX0" fmla="*/ 0 w 3941379"/>
              <a:gd name="connsiteY0" fmla="*/ 0 h 2159876"/>
              <a:gd name="connsiteX1" fmla="*/ 914400 w 3941379"/>
              <a:gd name="connsiteY1" fmla="*/ 1245476 h 2159876"/>
              <a:gd name="connsiteX2" fmla="*/ 3941379 w 3941379"/>
              <a:gd name="connsiteY2" fmla="*/ 2159876 h 2159876"/>
            </a:gdLst>
            <a:ahLst/>
            <a:cxnLst>
              <a:cxn ang="0">
                <a:pos x="connsiteX0" y="connsiteY0"/>
              </a:cxn>
              <a:cxn ang="0">
                <a:pos x="connsiteX1" y="connsiteY1"/>
              </a:cxn>
              <a:cxn ang="0">
                <a:pos x="connsiteX2" y="connsiteY2"/>
              </a:cxn>
            </a:cxnLst>
            <a:rect l="l" t="t" r="r" b="b"/>
            <a:pathLst>
              <a:path w="3941379" h="2159876">
                <a:moveTo>
                  <a:pt x="0" y="0"/>
                </a:moveTo>
                <a:cubicBezTo>
                  <a:pt x="128752" y="442748"/>
                  <a:pt x="257504" y="885497"/>
                  <a:pt x="914400" y="1245476"/>
                </a:cubicBezTo>
                <a:cubicBezTo>
                  <a:pt x="1571297" y="1605455"/>
                  <a:pt x="2756338" y="1882665"/>
                  <a:pt x="3941379" y="2159876"/>
                </a:cubicBez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srgbClr val="808285"/>
              </a:solidFill>
            </a:endParaRPr>
          </a:p>
        </p:txBody>
      </p:sp>
      <p:sp>
        <p:nvSpPr>
          <p:cNvPr id="8" name="TextBox 7"/>
          <p:cNvSpPr txBox="1"/>
          <p:nvPr/>
        </p:nvSpPr>
        <p:spPr>
          <a:xfrm>
            <a:off x="3831018" y="5612532"/>
            <a:ext cx="1143262" cy="338554"/>
          </a:xfrm>
          <a:prstGeom prst="rect">
            <a:avLst/>
          </a:prstGeom>
          <a:noFill/>
        </p:spPr>
        <p:txBody>
          <a:bodyPr wrap="none" rtlCol="0">
            <a:spAutoFit/>
          </a:bodyPr>
          <a:lstStyle/>
          <a:p>
            <a:pPr fontAlgn="auto">
              <a:spcBef>
                <a:spcPts val="0"/>
              </a:spcBef>
              <a:spcAft>
                <a:spcPts val="0"/>
              </a:spcAft>
            </a:pPr>
            <a:r>
              <a:rPr lang="en-US" sz="1600" b="1" dirty="0" smtClean="0">
                <a:solidFill>
                  <a:srgbClr val="595959">
                    <a:lumMod val="50000"/>
                  </a:srgbClr>
                </a:solidFill>
                <a:latin typeface="Arial"/>
                <a:ea typeface="+mn-ea"/>
                <a:cs typeface="Arial" pitchFamily="34" charset="0"/>
              </a:rPr>
              <a:t>Footprint </a:t>
            </a:r>
            <a:endParaRPr lang="en-US" sz="1600" b="1" dirty="0">
              <a:solidFill>
                <a:srgbClr val="595959">
                  <a:lumMod val="50000"/>
                </a:srgbClr>
              </a:solidFill>
              <a:latin typeface="Arial"/>
              <a:ea typeface="+mn-ea"/>
              <a:cs typeface="Arial" pitchFamily="34" charset="0"/>
            </a:endParaRPr>
          </a:p>
        </p:txBody>
      </p:sp>
      <p:sp>
        <p:nvSpPr>
          <p:cNvPr id="9" name="TextBox 8"/>
          <p:cNvSpPr txBox="1"/>
          <p:nvPr/>
        </p:nvSpPr>
        <p:spPr>
          <a:xfrm>
            <a:off x="1177160" y="4913596"/>
            <a:ext cx="513282" cy="307777"/>
          </a:xfrm>
          <a:prstGeom prst="rect">
            <a:avLst/>
          </a:prstGeom>
          <a:noFill/>
        </p:spPr>
        <p:txBody>
          <a:bodyPr wrap="none" rtlCol="0">
            <a:spAutoFit/>
          </a:bodyPr>
          <a:lstStyle/>
          <a:p>
            <a:pPr fontAlgn="auto">
              <a:spcBef>
                <a:spcPts val="0"/>
              </a:spcBef>
              <a:spcAft>
                <a:spcPts val="0"/>
              </a:spcAft>
            </a:pPr>
            <a:r>
              <a:rPr lang="en-US" sz="1400" dirty="0" smtClean="0">
                <a:solidFill>
                  <a:srgbClr val="595959"/>
                </a:solidFill>
                <a:latin typeface="Arial"/>
                <a:ea typeface="+mn-ea"/>
                <a:cs typeface="Arial" pitchFamily="34" charset="0"/>
              </a:rPr>
              <a:t>Low</a:t>
            </a:r>
            <a:endParaRPr lang="en-US" sz="1400" dirty="0">
              <a:solidFill>
                <a:srgbClr val="595959"/>
              </a:solidFill>
              <a:latin typeface="Arial"/>
              <a:ea typeface="+mn-ea"/>
              <a:cs typeface="Arial" pitchFamily="34" charset="0"/>
            </a:endParaRPr>
          </a:p>
        </p:txBody>
      </p:sp>
      <p:sp>
        <p:nvSpPr>
          <p:cNvPr id="10" name="TextBox 9"/>
          <p:cNvSpPr txBox="1"/>
          <p:nvPr/>
        </p:nvSpPr>
        <p:spPr>
          <a:xfrm>
            <a:off x="982720" y="3804755"/>
            <a:ext cx="821059" cy="307777"/>
          </a:xfrm>
          <a:prstGeom prst="rect">
            <a:avLst/>
          </a:prstGeom>
          <a:noFill/>
        </p:spPr>
        <p:txBody>
          <a:bodyPr wrap="none" rtlCol="0">
            <a:spAutoFit/>
          </a:bodyPr>
          <a:lstStyle/>
          <a:p>
            <a:pPr fontAlgn="auto">
              <a:spcBef>
                <a:spcPts val="0"/>
              </a:spcBef>
              <a:spcAft>
                <a:spcPts val="0"/>
              </a:spcAft>
            </a:pPr>
            <a:r>
              <a:rPr lang="en-US" sz="1400" dirty="0" smtClean="0">
                <a:solidFill>
                  <a:srgbClr val="595959"/>
                </a:solidFill>
                <a:latin typeface="Arial"/>
                <a:ea typeface="+mn-ea"/>
                <a:cs typeface="Arial" pitchFamily="34" charset="0"/>
              </a:rPr>
              <a:t>Medium</a:t>
            </a:r>
            <a:endParaRPr lang="en-US" sz="1400" dirty="0">
              <a:solidFill>
                <a:srgbClr val="595959"/>
              </a:solidFill>
              <a:latin typeface="Arial"/>
              <a:ea typeface="+mn-ea"/>
              <a:cs typeface="Arial" pitchFamily="34" charset="0"/>
            </a:endParaRPr>
          </a:p>
        </p:txBody>
      </p:sp>
      <p:sp>
        <p:nvSpPr>
          <p:cNvPr id="11" name="TextBox 10"/>
          <p:cNvSpPr txBox="1"/>
          <p:nvPr/>
        </p:nvSpPr>
        <p:spPr>
          <a:xfrm>
            <a:off x="1150885" y="2743212"/>
            <a:ext cx="553357" cy="307777"/>
          </a:xfrm>
          <a:prstGeom prst="rect">
            <a:avLst/>
          </a:prstGeom>
          <a:noFill/>
        </p:spPr>
        <p:txBody>
          <a:bodyPr wrap="none" rtlCol="0">
            <a:spAutoFit/>
          </a:bodyPr>
          <a:lstStyle/>
          <a:p>
            <a:pPr fontAlgn="auto">
              <a:spcBef>
                <a:spcPts val="0"/>
              </a:spcBef>
              <a:spcAft>
                <a:spcPts val="0"/>
              </a:spcAft>
            </a:pPr>
            <a:r>
              <a:rPr lang="en-US" sz="1400" dirty="0" smtClean="0">
                <a:solidFill>
                  <a:srgbClr val="595959"/>
                </a:solidFill>
                <a:latin typeface="Arial"/>
                <a:ea typeface="+mn-ea"/>
                <a:cs typeface="Arial" pitchFamily="34" charset="0"/>
              </a:rPr>
              <a:t>High</a:t>
            </a:r>
            <a:endParaRPr lang="en-US" sz="1400" dirty="0">
              <a:solidFill>
                <a:srgbClr val="595959"/>
              </a:solidFill>
              <a:latin typeface="Arial"/>
              <a:ea typeface="+mn-ea"/>
              <a:cs typeface="Arial" pitchFamily="34" charset="0"/>
            </a:endParaRPr>
          </a:p>
        </p:txBody>
      </p:sp>
      <p:sp>
        <p:nvSpPr>
          <p:cNvPr id="12" name="TextBox 11"/>
          <p:cNvSpPr txBox="1"/>
          <p:nvPr/>
        </p:nvSpPr>
        <p:spPr>
          <a:xfrm>
            <a:off x="1770988" y="5523197"/>
            <a:ext cx="901209" cy="307777"/>
          </a:xfrm>
          <a:prstGeom prst="rect">
            <a:avLst/>
          </a:prstGeom>
          <a:noFill/>
        </p:spPr>
        <p:txBody>
          <a:bodyPr wrap="none" rtlCol="0">
            <a:spAutoFit/>
          </a:bodyPr>
          <a:lstStyle/>
          <a:p>
            <a:pPr fontAlgn="auto">
              <a:spcBef>
                <a:spcPts val="0"/>
              </a:spcBef>
              <a:spcAft>
                <a:spcPts val="0"/>
              </a:spcAft>
            </a:pPr>
            <a:r>
              <a:rPr lang="en-US" sz="1400" dirty="0" smtClean="0">
                <a:solidFill>
                  <a:srgbClr val="595959"/>
                </a:solidFill>
                <a:latin typeface="Arial"/>
                <a:ea typeface="+mn-ea"/>
                <a:cs typeface="Arial" pitchFamily="34" charset="0"/>
              </a:rPr>
              <a:t>Compact</a:t>
            </a:r>
            <a:endParaRPr lang="en-US" sz="1400" dirty="0">
              <a:solidFill>
                <a:srgbClr val="595959"/>
              </a:solidFill>
              <a:latin typeface="Arial"/>
              <a:ea typeface="+mn-ea"/>
              <a:cs typeface="Arial" pitchFamily="34" charset="0"/>
            </a:endParaRPr>
          </a:p>
        </p:txBody>
      </p:sp>
      <p:sp>
        <p:nvSpPr>
          <p:cNvPr id="13" name="TextBox 12"/>
          <p:cNvSpPr txBox="1"/>
          <p:nvPr/>
        </p:nvSpPr>
        <p:spPr>
          <a:xfrm>
            <a:off x="6316714" y="5559985"/>
            <a:ext cx="641522" cy="307777"/>
          </a:xfrm>
          <a:prstGeom prst="rect">
            <a:avLst/>
          </a:prstGeom>
          <a:noFill/>
        </p:spPr>
        <p:txBody>
          <a:bodyPr wrap="none" rtlCol="0">
            <a:spAutoFit/>
          </a:bodyPr>
          <a:lstStyle/>
          <a:p>
            <a:pPr fontAlgn="auto">
              <a:spcBef>
                <a:spcPts val="0"/>
              </a:spcBef>
              <a:spcAft>
                <a:spcPts val="0"/>
              </a:spcAft>
            </a:pPr>
            <a:r>
              <a:rPr lang="en-US" sz="1400" dirty="0" smtClean="0">
                <a:solidFill>
                  <a:srgbClr val="595959"/>
                </a:solidFill>
                <a:latin typeface="Arial"/>
                <a:ea typeface="+mn-ea"/>
                <a:cs typeface="Arial" pitchFamily="34" charset="0"/>
              </a:rPr>
              <a:t>Large</a:t>
            </a:r>
            <a:endParaRPr lang="en-US" sz="1400" dirty="0">
              <a:solidFill>
                <a:srgbClr val="595959"/>
              </a:solidFill>
              <a:latin typeface="Arial"/>
              <a:ea typeface="+mn-ea"/>
              <a:cs typeface="Arial" pitchFamily="34" charset="0"/>
            </a:endParaRPr>
          </a:p>
        </p:txBody>
      </p:sp>
      <p:sp>
        <p:nvSpPr>
          <p:cNvPr id="14" name="TextBox 13"/>
          <p:cNvSpPr txBox="1"/>
          <p:nvPr/>
        </p:nvSpPr>
        <p:spPr>
          <a:xfrm>
            <a:off x="5060731" y="3862564"/>
            <a:ext cx="914399" cy="430887"/>
          </a:xfrm>
          <a:prstGeom prst="rect">
            <a:avLst/>
          </a:prstGeom>
          <a:noFill/>
        </p:spPr>
        <p:txBody>
          <a:bodyPr wrap="square" rtlCol="0">
            <a:spAutoFit/>
          </a:bodyPr>
          <a:lstStyle/>
          <a:p>
            <a:pPr fontAlgn="auto">
              <a:spcBef>
                <a:spcPts val="0"/>
              </a:spcBef>
              <a:spcAft>
                <a:spcPts val="0"/>
              </a:spcAft>
            </a:pPr>
            <a:r>
              <a:rPr lang="en-US" sz="1100" b="1" dirty="0" smtClean="0">
                <a:solidFill>
                  <a:srgbClr val="595959"/>
                </a:solidFill>
                <a:latin typeface="Arial"/>
                <a:ea typeface="+mn-ea"/>
                <a:cs typeface="Arial" pitchFamily="34" charset="0"/>
              </a:rPr>
              <a:t>Activated Sludge</a:t>
            </a:r>
            <a:endParaRPr lang="en-US" sz="1100" b="1" dirty="0">
              <a:solidFill>
                <a:srgbClr val="595959"/>
              </a:solidFill>
              <a:latin typeface="Arial"/>
              <a:ea typeface="+mn-ea"/>
              <a:cs typeface="Arial" pitchFamily="34" charset="0"/>
            </a:endParaRPr>
          </a:p>
        </p:txBody>
      </p:sp>
      <p:sp>
        <p:nvSpPr>
          <p:cNvPr id="18" name="TextBox 17"/>
          <p:cNvSpPr txBox="1"/>
          <p:nvPr/>
        </p:nvSpPr>
        <p:spPr>
          <a:xfrm>
            <a:off x="2580286" y="2186163"/>
            <a:ext cx="585417" cy="261610"/>
          </a:xfrm>
          <a:prstGeom prst="rect">
            <a:avLst/>
          </a:prstGeom>
          <a:noFill/>
        </p:spPr>
        <p:txBody>
          <a:bodyPr wrap="none" rtlCol="0">
            <a:spAutoFit/>
          </a:bodyPr>
          <a:lstStyle/>
          <a:p>
            <a:pPr fontAlgn="auto">
              <a:spcBef>
                <a:spcPts val="0"/>
              </a:spcBef>
              <a:spcAft>
                <a:spcPts val="0"/>
              </a:spcAft>
            </a:pPr>
            <a:r>
              <a:rPr lang="en-US" sz="1100" b="1" dirty="0" smtClean="0">
                <a:solidFill>
                  <a:srgbClr val="595959"/>
                </a:solidFill>
                <a:latin typeface="Arial"/>
                <a:ea typeface="+mn-ea"/>
                <a:cs typeface="Arial" pitchFamily="34" charset="0"/>
              </a:rPr>
              <a:t>MBRs</a:t>
            </a:r>
            <a:endParaRPr lang="en-US" sz="1100" b="1" dirty="0">
              <a:solidFill>
                <a:srgbClr val="595959"/>
              </a:solidFill>
              <a:latin typeface="Arial"/>
              <a:ea typeface="+mn-ea"/>
              <a:cs typeface="Arial" pitchFamily="34" charset="0"/>
            </a:endParaRPr>
          </a:p>
        </p:txBody>
      </p:sp>
      <p:sp>
        <p:nvSpPr>
          <p:cNvPr id="19" name="TextBox 18"/>
          <p:cNvSpPr txBox="1"/>
          <p:nvPr/>
        </p:nvSpPr>
        <p:spPr>
          <a:xfrm>
            <a:off x="3126817" y="3442152"/>
            <a:ext cx="506870" cy="261610"/>
          </a:xfrm>
          <a:prstGeom prst="rect">
            <a:avLst/>
          </a:prstGeom>
          <a:noFill/>
        </p:spPr>
        <p:txBody>
          <a:bodyPr wrap="none" rtlCol="0">
            <a:spAutoFit/>
          </a:bodyPr>
          <a:lstStyle/>
          <a:p>
            <a:pPr fontAlgn="auto">
              <a:spcBef>
                <a:spcPts val="0"/>
              </a:spcBef>
              <a:spcAft>
                <a:spcPts val="0"/>
              </a:spcAft>
            </a:pPr>
            <a:r>
              <a:rPr lang="en-US" sz="1100" b="1" dirty="0" smtClean="0">
                <a:solidFill>
                  <a:srgbClr val="595959"/>
                </a:solidFill>
                <a:latin typeface="Arial"/>
                <a:ea typeface="+mn-ea"/>
                <a:cs typeface="Arial" pitchFamily="34" charset="0"/>
              </a:rPr>
              <a:t>IFAS</a:t>
            </a:r>
            <a:endParaRPr lang="en-US" sz="1100" b="1" dirty="0">
              <a:solidFill>
                <a:srgbClr val="595959"/>
              </a:solidFill>
              <a:latin typeface="Arial"/>
              <a:ea typeface="+mn-ea"/>
              <a:cs typeface="Arial" pitchFamily="34" charset="0"/>
            </a:endParaRPr>
          </a:p>
        </p:txBody>
      </p:sp>
      <p:sp>
        <p:nvSpPr>
          <p:cNvPr id="20" name="TextBox 19"/>
          <p:cNvSpPr txBox="1"/>
          <p:nvPr/>
        </p:nvSpPr>
        <p:spPr>
          <a:xfrm rot="16200000">
            <a:off x="-225303" y="3592298"/>
            <a:ext cx="1928733" cy="584775"/>
          </a:xfrm>
          <a:prstGeom prst="rect">
            <a:avLst/>
          </a:prstGeom>
          <a:noFill/>
        </p:spPr>
        <p:txBody>
          <a:bodyPr wrap="none" rtlCol="0">
            <a:spAutoFit/>
          </a:bodyPr>
          <a:lstStyle/>
          <a:p>
            <a:pPr algn="ctr" fontAlgn="auto">
              <a:spcBef>
                <a:spcPts val="0"/>
              </a:spcBef>
              <a:spcAft>
                <a:spcPts val="0"/>
              </a:spcAft>
            </a:pPr>
            <a:r>
              <a:rPr lang="en-US" sz="1600" b="1" dirty="0" smtClean="0">
                <a:solidFill>
                  <a:srgbClr val="595959"/>
                </a:solidFill>
                <a:latin typeface="Arial"/>
                <a:ea typeface="+mn-ea"/>
                <a:cs typeface="Arial" pitchFamily="34" charset="0"/>
              </a:rPr>
              <a:t>Life Cycle Cost </a:t>
            </a:r>
          </a:p>
          <a:p>
            <a:pPr algn="ctr" fontAlgn="auto">
              <a:spcBef>
                <a:spcPts val="0"/>
              </a:spcBef>
              <a:spcAft>
                <a:spcPts val="0"/>
              </a:spcAft>
            </a:pPr>
            <a:r>
              <a:rPr lang="en-US" sz="1600" b="1" dirty="0" smtClean="0">
                <a:solidFill>
                  <a:srgbClr val="595959"/>
                </a:solidFill>
                <a:latin typeface="Arial"/>
                <a:ea typeface="+mn-ea"/>
                <a:cs typeface="Arial" pitchFamily="34" charset="0"/>
              </a:rPr>
              <a:t>$ / Kg N Removed</a:t>
            </a:r>
            <a:endParaRPr lang="en-US" sz="1600" b="1" dirty="0">
              <a:solidFill>
                <a:srgbClr val="595959"/>
              </a:solidFill>
              <a:latin typeface="Arial"/>
              <a:ea typeface="+mn-ea"/>
              <a:cs typeface="Arial" pitchFamily="34" charset="0"/>
            </a:endParaRPr>
          </a:p>
        </p:txBody>
      </p:sp>
      <p:sp>
        <p:nvSpPr>
          <p:cNvPr id="21" name="TextBox 20"/>
          <p:cNvSpPr txBox="1"/>
          <p:nvPr/>
        </p:nvSpPr>
        <p:spPr>
          <a:xfrm>
            <a:off x="3121562" y="2774745"/>
            <a:ext cx="554960" cy="261610"/>
          </a:xfrm>
          <a:prstGeom prst="rect">
            <a:avLst/>
          </a:prstGeom>
          <a:noFill/>
        </p:spPr>
        <p:txBody>
          <a:bodyPr wrap="none" rtlCol="0">
            <a:spAutoFit/>
          </a:bodyPr>
          <a:lstStyle/>
          <a:p>
            <a:pPr fontAlgn="auto">
              <a:spcBef>
                <a:spcPts val="0"/>
              </a:spcBef>
              <a:spcAft>
                <a:spcPts val="0"/>
              </a:spcAft>
            </a:pPr>
            <a:r>
              <a:rPr lang="en-US" sz="1100" b="1" dirty="0" smtClean="0">
                <a:solidFill>
                  <a:srgbClr val="595959"/>
                </a:solidFill>
                <a:latin typeface="Arial"/>
                <a:ea typeface="+mn-ea"/>
                <a:cs typeface="Arial" pitchFamily="34" charset="0"/>
              </a:rPr>
              <a:t>BAFs</a:t>
            </a:r>
            <a:endParaRPr lang="en-US" sz="1100" b="1" dirty="0">
              <a:solidFill>
                <a:srgbClr val="595959"/>
              </a:solidFill>
              <a:latin typeface="Arial"/>
              <a:ea typeface="+mn-ea"/>
              <a:cs typeface="Arial" pitchFamily="34" charset="0"/>
            </a:endParaRPr>
          </a:p>
        </p:txBody>
      </p:sp>
      <p:sp>
        <p:nvSpPr>
          <p:cNvPr id="22" name="TextBox 21"/>
          <p:cNvSpPr txBox="1"/>
          <p:nvPr/>
        </p:nvSpPr>
        <p:spPr>
          <a:xfrm>
            <a:off x="3878321" y="3626084"/>
            <a:ext cx="881973" cy="430887"/>
          </a:xfrm>
          <a:prstGeom prst="rect">
            <a:avLst/>
          </a:prstGeom>
          <a:noFill/>
        </p:spPr>
        <p:txBody>
          <a:bodyPr wrap="none" rtlCol="0">
            <a:spAutoFit/>
          </a:bodyPr>
          <a:lstStyle/>
          <a:p>
            <a:pPr algn="ctr" fontAlgn="auto">
              <a:spcBef>
                <a:spcPts val="0"/>
              </a:spcBef>
              <a:spcAft>
                <a:spcPts val="0"/>
              </a:spcAft>
            </a:pPr>
            <a:r>
              <a:rPr lang="en-US" sz="1100" b="1" dirty="0" smtClean="0">
                <a:solidFill>
                  <a:srgbClr val="595959"/>
                </a:solidFill>
                <a:latin typeface="Arial"/>
                <a:ea typeface="+mn-ea"/>
                <a:cs typeface="Arial" pitchFamily="34" charset="0"/>
              </a:rPr>
              <a:t>MLE + </a:t>
            </a:r>
          </a:p>
          <a:p>
            <a:pPr algn="ctr" fontAlgn="auto">
              <a:spcBef>
                <a:spcPts val="0"/>
              </a:spcBef>
              <a:spcAft>
                <a:spcPts val="0"/>
              </a:spcAft>
            </a:pPr>
            <a:r>
              <a:rPr lang="en-US" sz="1100" b="1" dirty="0" smtClean="0">
                <a:solidFill>
                  <a:srgbClr val="595959"/>
                </a:solidFill>
                <a:latin typeface="Arial"/>
                <a:ea typeface="+mn-ea"/>
                <a:cs typeface="Arial" pitchFamily="34" charset="0"/>
              </a:rPr>
              <a:t>Post </a:t>
            </a:r>
            <a:r>
              <a:rPr lang="en-US" sz="1100" b="1" dirty="0" err="1" smtClean="0">
                <a:solidFill>
                  <a:srgbClr val="595959"/>
                </a:solidFill>
                <a:latin typeface="Arial"/>
                <a:ea typeface="+mn-ea"/>
                <a:cs typeface="Arial" pitchFamily="34" charset="0"/>
              </a:rPr>
              <a:t>Denit</a:t>
            </a:r>
            <a:endParaRPr lang="en-US" sz="1100" b="1" dirty="0">
              <a:solidFill>
                <a:srgbClr val="595959"/>
              </a:solidFill>
              <a:latin typeface="Arial"/>
              <a:ea typeface="+mn-ea"/>
              <a:cs typeface="Arial" pitchFamily="34" charset="0"/>
            </a:endParaRPr>
          </a:p>
        </p:txBody>
      </p:sp>
      <p:sp>
        <p:nvSpPr>
          <p:cNvPr id="23" name="TextBox 22"/>
          <p:cNvSpPr txBox="1"/>
          <p:nvPr/>
        </p:nvSpPr>
        <p:spPr>
          <a:xfrm>
            <a:off x="6521662" y="4519462"/>
            <a:ext cx="774571" cy="261610"/>
          </a:xfrm>
          <a:prstGeom prst="rect">
            <a:avLst/>
          </a:prstGeom>
          <a:noFill/>
        </p:spPr>
        <p:txBody>
          <a:bodyPr wrap="none" rtlCol="0">
            <a:spAutoFit/>
          </a:bodyPr>
          <a:lstStyle/>
          <a:p>
            <a:pPr fontAlgn="auto">
              <a:spcBef>
                <a:spcPts val="0"/>
              </a:spcBef>
              <a:spcAft>
                <a:spcPts val="0"/>
              </a:spcAft>
            </a:pPr>
            <a:r>
              <a:rPr lang="en-US" sz="1100" b="1" dirty="0" smtClean="0">
                <a:solidFill>
                  <a:srgbClr val="595959"/>
                </a:solidFill>
                <a:latin typeface="Arial"/>
                <a:ea typeface="+mn-ea"/>
                <a:cs typeface="Arial" pitchFamily="34" charset="0"/>
              </a:rPr>
              <a:t>Lagoons</a:t>
            </a:r>
            <a:endParaRPr lang="en-US" sz="1100" b="1" dirty="0">
              <a:solidFill>
                <a:srgbClr val="595959"/>
              </a:solidFill>
              <a:latin typeface="Arial"/>
              <a:ea typeface="+mn-ea"/>
              <a:cs typeface="Arial" pitchFamily="34" charset="0"/>
            </a:endParaRPr>
          </a:p>
        </p:txBody>
      </p:sp>
      <p:sp>
        <p:nvSpPr>
          <p:cNvPr id="24" name="TextBox 23"/>
          <p:cNvSpPr txBox="1"/>
          <p:nvPr/>
        </p:nvSpPr>
        <p:spPr>
          <a:xfrm>
            <a:off x="2118756" y="2832553"/>
            <a:ext cx="771365" cy="261610"/>
          </a:xfrm>
          <a:prstGeom prst="rect">
            <a:avLst/>
          </a:prstGeom>
          <a:noFill/>
        </p:spPr>
        <p:txBody>
          <a:bodyPr wrap="none" rtlCol="0">
            <a:spAutoFit/>
          </a:bodyPr>
          <a:lstStyle/>
          <a:p>
            <a:pPr algn="ctr" fontAlgn="auto">
              <a:spcBef>
                <a:spcPts val="0"/>
              </a:spcBef>
              <a:spcAft>
                <a:spcPts val="0"/>
              </a:spcAft>
            </a:pPr>
            <a:r>
              <a:rPr lang="en-US" sz="1100" b="1" dirty="0" smtClean="0">
                <a:solidFill>
                  <a:srgbClr val="595959"/>
                </a:solidFill>
                <a:latin typeface="Arial"/>
                <a:ea typeface="+mn-ea"/>
                <a:cs typeface="Arial" pitchFamily="34" charset="0"/>
              </a:rPr>
              <a:t>Granular</a:t>
            </a:r>
          </a:p>
        </p:txBody>
      </p:sp>
      <p:sp>
        <p:nvSpPr>
          <p:cNvPr id="4" name="Rectangle 3"/>
          <p:cNvSpPr/>
          <p:nvPr/>
        </p:nvSpPr>
        <p:spPr>
          <a:xfrm>
            <a:off x="2890121" y="4112532"/>
            <a:ext cx="490131" cy="40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3472017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0941" y="572267"/>
            <a:ext cx="8228559" cy="893929"/>
          </a:xfrm>
        </p:spPr>
        <p:txBody>
          <a:bodyPr/>
          <a:lstStyle/>
          <a:p>
            <a:r>
              <a:rPr lang="en-US" sz="2800" b="1" dirty="0" smtClean="0">
                <a:solidFill>
                  <a:srgbClr val="0070C0"/>
                </a:solidFill>
              </a:rPr>
              <a:t>Mainstream Treatment - Intensified</a:t>
            </a:r>
            <a:endParaRPr lang="en-US" sz="2800" b="1" dirty="0">
              <a:solidFill>
                <a:srgbClr val="0070C0"/>
              </a:solidFill>
            </a:endParaRPr>
          </a:p>
        </p:txBody>
      </p:sp>
      <p:graphicFrame>
        <p:nvGraphicFramePr>
          <p:cNvPr id="3" name="Chart 2"/>
          <p:cNvGraphicFramePr/>
          <p:nvPr>
            <p:extLst>
              <p:ext uri="{D42A27DB-BD31-4B8C-83A1-F6EECF244321}">
                <p14:modId xmlns:p14="http://schemas.microsoft.com/office/powerpoint/2010/main" val="2682071771"/>
              </p:ext>
            </p:extLst>
          </p:nvPr>
        </p:nvGraphicFramePr>
        <p:xfrm>
          <a:off x="1292769" y="1671157"/>
          <a:ext cx="6637284"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5" name="Freeform 4"/>
          <p:cNvSpPr/>
          <p:nvPr/>
        </p:nvSpPr>
        <p:spPr>
          <a:xfrm>
            <a:off x="2175639" y="2254483"/>
            <a:ext cx="4745421" cy="2617076"/>
          </a:xfrm>
          <a:custGeom>
            <a:avLst/>
            <a:gdLst>
              <a:gd name="connsiteX0" fmla="*/ 0 w 3941379"/>
              <a:gd name="connsiteY0" fmla="*/ 0 h 2159876"/>
              <a:gd name="connsiteX1" fmla="*/ 914400 w 3941379"/>
              <a:gd name="connsiteY1" fmla="*/ 1245476 h 2159876"/>
              <a:gd name="connsiteX2" fmla="*/ 3941379 w 3941379"/>
              <a:gd name="connsiteY2" fmla="*/ 2159876 h 2159876"/>
            </a:gdLst>
            <a:ahLst/>
            <a:cxnLst>
              <a:cxn ang="0">
                <a:pos x="connsiteX0" y="connsiteY0"/>
              </a:cxn>
              <a:cxn ang="0">
                <a:pos x="connsiteX1" y="connsiteY1"/>
              </a:cxn>
              <a:cxn ang="0">
                <a:pos x="connsiteX2" y="connsiteY2"/>
              </a:cxn>
            </a:cxnLst>
            <a:rect l="l" t="t" r="r" b="b"/>
            <a:pathLst>
              <a:path w="3941379" h="2159876">
                <a:moveTo>
                  <a:pt x="0" y="0"/>
                </a:moveTo>
                <a:cubicBezTo>
                  <a:pt x="128752" y="442748"/>
                  <a:pt x="257504" y="885497"/>
                  <a:pt x="914400" y="1245476"/>
                </a:cubicBezTo>
                <a:cubicBezTo>
                  <a:pt x="1571297" y="1605455"/>
                  <a:pt x="2756338" y="1882665"/>
                  <a:pt x="3941379" y="2159876"/>
                </a:cubicBez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a:solidFill>
                <a:srgbClr val="808285"/>
              </a:solidFill>
            </a:endParaRPr>
          </a:p>
        </p:txBody>
      </p:sp>
      <p:sp>
        <p:nvSpPr>
          <p:cNvPr id="8" name="TextBox 7"/>
          <p:cNvSpPr txBox="1"/>
          <p:nvPr/>
        </p:nvSpPr>
        <p:spPr>
          <a:xfrm>
            <a:off x="3831018" y="5612532"/>
            <a:ext cx="1143262" cy="338554"/>
          </a:xfrm>
          <a:prstGeom prst="rect">
            <a:avLst/>
          </a:prstGeom>
          <a:noFill/>
        </p:spPr>
        <p:txBody>
          <a:bodyPr wrap="none" rtlCol="0">
            <a:spAutoFit/>
          </a:bodyPr>
          <a:lstStyle/>
          <a:p>
            <a:pPr fontAlgn="auto">
              <a:spcBef>
                <a:spcPts val="0"/>
              </a:spcBef>
              <a:spcAft>
                <a:spcPts val="0"/>
              </a:spcAft>
            </a:pPr>
            <a:r>
              <a:rPr lang="en-US" sz="1600" b="1" dirty="0" smtClean="0">
                <a:solidFill>
                  <a:srgbClr val="595959">
                    <a:lumMod val="50000"/>
                  </a:srgbClr>
                </a:solidFill>
                <a:latin typeface="Arial"/>
                <a:ea typeface="+mn-ea"/>
                <a:cs typeface="Arial" pitchFamily="34" charset="0"/>
              </a:rPr>
              <a:t>Footprint </a:t>
            </a:r>
            <a:endParaRPr lang="en-US" sz="1600" b="1" dirty="0">
              <a:solidFill>
                <a:srgbClr val="595959">
                  <a:lumMod val="50000"/>
                </a:srgbClr>
              </a:solidFill>
              <a:latin typeface="Arial"/>
              <a:ea typeface="+mn-ea"/>
              <a:cs typeface="Arial" pitchFamily="34" charset="0"/>
            </a:endParaRPr>
          </a:p>
        </p:txBody>
      </p:sp>
      <p:sp>
        <p:nvSpPr>
          <p:cNvPr id="9" name="TextBox 8"/>
          <p:cNvSpPr txBox="1"/>
          <p:nvPr/>
        </p:nvSpPr>
        <p:spPr>
          <a:xfrm>
            <a:off x="1177160" y="4913596"/>
            <a:ext cx="513282" cy="307777"/>
          </a:xfrm>
          <a:prstGeom prst="rect">
            <a:avLst/>
          </a:prstGeom>
          <a:noFill/>
        </p:spPr>
        <p:txBody>
          <a:bodyPr wrap="none" rtlCol="0">
            <a:spAutoFit/>
          </a:bodyPr>
          <a:lstStyle/>
          <a:p>
            <a:pPr fontAlgn="auto">
              <a:spcBef>
                <a:spcPts val="0"/>
              </a:spcBef>
              <a:spcAft>
                <a:spcPts val="0"/>
              </a:spcAft>
            </a:pPr>
            <a:r>
              <a:rPr lang="en-US" sz="1400" dirty="0" smtClean="0">
                <a:solidFill>
                  <a:srgbClr val="595959"/>
                </a:solidFill>
                <a:latin typeface="Arial"/>
                <a:ea typeface="+mn-ea"/>
                <a:cs typeface="Arial" pitchFamily="34" charset="0"/>
              </a:rPr>
              <a:t>Low</a:t>
            </a:r>
            <a:endParaRPr lang="en-US" sz="1400" dirty="0">
              <a:solidFill>
                <a:srgbClr val="595959"/>
              </a:solidFill>
              <a:latin typeface="Arial"/>
              <a:ea typeface="+mn-ea"/>
              <a:cs typeface="Arial" pitchFamily="34" charset="0"/>
            </a:endParaRPr>
          </a:p>
        </p:txBody>
      </p:sp>
      <p:sp>
        <p:nvSpPr>
          <p:cNvPr id="10" name="TextBox 9"/>
          <p:cNvSpPr txBox="1"/>
          <p:nvPr/>
        </p:nvSpPr>
        <p:spPr>
          <a:xfrm>
            <a:off x="982720" y="3804755"/>
            <a:ext cx="821059" cy="307777"/>
          </a:xfrm>
          <a:prstGeom prst="rect">
            <a:avLst/>
          </a:prstGeom>
          <a:noFill/>
        </p:spPr>
        <p:txBody>
          <a:bodyPr wrap="none" rtlCol="0">
            <a:spAutoFit/>
          </a:bodyPr>
          <a:lstStyle/>
          <a:p>
            <a:pPr fontAlgn="auto">
              <a:spcBef>
                <a:spcPts val="0"/>
              </a:spcBef>
              <a:spcAft>
                <a:spcPts val="0"/>
              </a:spcAft>
            </a:pPr>
            <a:r>
              <a:rPr lang="en-US" sz="1400" dirty="0" smtClean="0">
                <a:solidFill>
                  <a:srgbClr val="595959"/>
                </a:solidFill>
                <a:latin typeface="Arial"/>
                <a:ea typeface="+mn-ea"/>
                <a:cs typeface="Arial" pitchFamily="34" charset="0"/>
              </a:rPr>
              <a:t>Medium</a:t>
            </a:r>
            <a:endParaRPr lang="en-US" sz="1400" dirty="0">
              <a:solidFill>
                <a:srgbClr val="595959"/>
              </a:solidFill>
              <a:latin typeface="Arial"/>
              <a:ea typeface="+mn-ea"/>
              <a:cs typeface="Arial" pitchFamily="34" charset="0"/>
            </a:endParaRPr>
          </a:p>
        </p:txBody>
      </p:sp>
      <p:sp>
        <p:nvSpPr>
          <p:cNvPr id="11" name="TextBox 10"/>
          <p:cNvSpPr txBox="1"/>
          <p:nvPr/>
        </p:nvSpPr>
        <p:spPr>
          <a:xfrm>
            <a:off x="1150885" y="2743212"/>
            <a:ext cx="553357" cy="307777"/>
          </a:xfrm>
          <a:prstGeom prst="rect">
            <a:avLst/>
          </a:prstGeom>
          <a:noFill/>
        </p:spPr>
        <p:txBody>
          <a:bodyPr wrap="none" rtlCol="0">
            <a:spAutoFit/>
          </a:bodyPr>
          <a:lstStyle/>
          <a:p>
            <a:pPr fontAlgn="auto">
              <a:spcBef>
                <a:spcPts val="0"/>
              </a:spcBef>
              <a:spcAft>
                <a:spcPts val="0"/>
              </a:spcAft>
            </a:pPr>
            <a:r>
              <a:rPr lang="en-US" sz="1400" dirty="0" smtClean="0">
                <a:solidFill>
                  <a:srgbClr val="595959"/>
                </a:solidFill>
                <a:latin typeface="Arial"/>
                <a:ea typeface="+mn-ea"/>
                <a:cs typeface="Arial" pitchFamily="34" charset="0"/>
              </a:rPr>
              <a:t>High</a:t>
            </a:r>
            <a:endParaRPr lang="en-US" sz="1400" dirty="0">
              <a:solidFill>
                <a:srgbClr val="595959"/>
              </a:solidFill>
              <a:latin typeface="Arial"/>
              <a:ea typeface="+mn-ea"/>
              <a:cs typeface="Arial" pitchFamily="34" charset="0"/>
            </a:endParaRPr>
          </a:p>
        </p:txBody>
      </p:sp>
      <p:sp>
        <p:nvSpPr>
          <p:cNvPr id="12" name="TextBox 11"/>
          <p:cNvSpPr txBox="1"/>
          <p:nvPr/>
        </p:nvSpPr>
        <p:spPr>
          <a:xfrm>
            <a:off x="1770988" y="5523197"/>
            <a:ext cx="901209" cy="307777"/>
          </a:xfrm>
          <a:prstGeom prst="rect">
            <a:avLst/>
          </a:prstGeom>
          <a:noFill/>
        </p:spPr>
        <p:txBody>
          <a:bodyPr wrap="none" rtlCol="0">
            <a:spAutoFit/>
          </a:bodyPr>
          <a:lstStyle/>
          <a:p>
            <a:pPr fontAlgn="auto">
              <a:spcBef>
                <a:spcPts val="0"/>
              </a:spcBef>
              <a:spcAft>
                <a:spcPts val="0"/>
              </a:spcAft>
            </a:pPr>
            <a:r>
              <a:rPr lang="en-US" sz="1400" dirty="0" smtClean="0">
                <a:solidFill>
                  <a:srgbClr val="595959"/>
                </a:solidFill>
                <a:latin typeface="Arial"/>
                <a:ea typeface="+mn-ea"/>
                <a:cs typeface="Arial" pitchFamily="34" charset="0"/>
              </a:rPr>
              <a:t>Compact</a:t>
            </a:r>
            <a:endParaRPr lang="en-US" sz="1400" dirty="0">
              <a:solidFill>
                <a:srgbClr val="595959"/>
              </a:solidFill>
              <a:latin typeface="Arial"/>
              <a:ea typeface="+mn-ea"/>
              <a:cs typeface="Arial" pitchFamily="34" charset="0"/>
            </a:endParaRPr>
          </a:p>
        </p:txBody>
      </p:sp>
      <p:sp>
        <p:nvSpPr>
          <p:cNvPr id="13" name="TextBox 12"/>
          <p:cNvSpPr txBox="1"/>
          <p:nvPr/>
        </p:nvSpPr>
        <p:spPr>
          <a:xfrm>
            <a:off x="6316714" y="5559985"/>
            <a:ext cx="641522" cy="307777"/>
          </a:xfrm>
          <a:prstGeom prst="rect">
            <a:avLst/>
          </a:prstGeom>
          <a:noFill/>
        </p:spPr>
        <p:txBody>
          <a:bodyPr wrap="none" rtlCol="0">
            <a:spAutoFit/>
          </a:bodyPr>
          <a:lstStyle/>
          <a:p>
            <a:pPr fontAlgn="auto">
              <a:spcBef>
                <a:spcPts val="0"/>
              </a:spcBef>
              <a:spcAft>
                <a:spcPts val="0"/>
              </a:spcAft>
            </a:pPr>
            <a:r>
              <a:rPr lang="en-US" sz="1400" dirty="0" smtClean="0">
                <a:solidFill>
                  <a:srgbClr val="595959"/>
                </a:solidFill>
                <a:latin typeface="Arial"/>
                <a:ea typeface="+mn-ea"/>
                <a:cs typeface="Arial" pitchFamily="34" charset="0"/>
              </a:rPr>
              <a:t>Large</a:t>
            </a:r>
            <a:endParaRPr lang="en-US" sz="1400" dirty="0">
              <a:solidFill>
                <a:srgbClr val="595959"/>
              </a:solidFill>
              <a:latin typeface="Arial"/>
              <a:ea typeface="+mn-ea"/>
              <a:cs typeface="Arial" pitchFamily="34" charset="0"/>
            </a:endParaRPr>
          </a:p>
        </p:txBody>
      </p:sp>
      <p:sp>
        <p:nvSpPr>
          <p:cNvPr id="14" name="TextBox 13"/>
          <p:cNvSpPr txBox="1"/>
          <p:nvPr/>
        </p:nvSpPr>
        <p:spPr>
          <a:xfrm>
            <a:off x="5060731" y="3862564"/>
            <a:ext cx="914399" cy="430887"/>
          </a:xfrm>
          <a:prstGeom prst="rect">
            <a:avLst/>
          </a:prstGeom>
          <a:noFill/>
        </p:spPr>
        <p:txBody>
          <a:bodyPr wrap="square" rtlCol="0">
            <a:spAutoFit/>
          </a:bodyPr>
          <a:lstStyle/>
          <a:p>
            <a:pPr fontAlgn="auto">
              <a:spcBef>
                <a:spcPts val="0"/>
              </a:spcBef>
              <a:spcAft>
                <a:spcPts val="0"/>
              </a:spcAft>
            </a:pPr>
            <a:r>
              <a:rPr lang="en-US" sz="1100" b="1" dirty="0" smtClean="0">
                <a:solidFill>
                  <a:srgbClr val="595959"/>
                </a:solidFill>
                <a:latin typeface="Arial"/>
                <a:ea typeface="+mn-ea"/>
                <a:cs typeface="Arial" pitchFamily="34" charset="0"/>
              </a:rPr>
              <a:t>Activated Sludge</a:t>
            </a:r>
            <a:endParaRPr lang="en-US" sz="1100" b="1" dirty="0">
              <a:solidFill>
                <a:srgbClr val="595959"/>
              </a:solidFill>
              <a:latin typeface="Arial"/>
              <a:ea typeface="+mn-ea"/>
              <a:cs typeface="Arial" pitchFamily="34" charset="0"/>
            </a:endParaRPr>
          </a:p>
        </p:txBody>
      </p:sp>
      <p:sp>
        <p:nvSpPr>
          <p:cNvPr id="18" name="TextBox 17"/>
          <p:cNvSpPr txBox="1"/>
          <p:nvPr/>
        </p:nvSpPr>
        <p:spPr>
          <a:xfrm>
            <a:off x="2580286" y="2186163"/>
            <a:ext cx="585417" cy="261610"/>
          </a:xfrm>
          <a:prstGeom prst="rect">
            <a:avLst/>
          </a:prstGeom>
          <a:noFill/>
        </p:spPr>
        <p:txBody>
          <a:bodyPr wrap="none" rtlCol="0">
            <a:spAutoFit/>
          </a:bodyPr>
          <a:lstStyle/>
          <a:p>
            <a:pPr fontAlgn="auto">
              <a:spcBef>
                <a:spcPts val="0"/>
              </a:spcBef>
              <a:spcAft>
                <a:spcPts val="0"/>
              </a:spcAft>
            </a:pPr>
            <a:r>
              <a:rPr lang="en-US" sz="1100" b="1" dirty="0" smtClean="0">
                <a:solidFill>
                  <a:srgbClr val="595959"/>
                </a:solidFill>
                <a:latin typeface="Arial"/>
                <a:ea typeface="+mn-ea"/>
                <a:cs typeface="Arial" pitchFamily="34" charset="0"/>
              </a:rPr>
              <a:t>MBRs</a:t>
            </a:r>
            <a:endParaRPr lang="en-US" sz="1100" b="1" dirty="0">
              <a:solidFill>
                <a:srgbClr val="595959"/>
              </a:solidFill>
              <a:latin typeface="Arial"/>
              <a:ea typeface="+mn-ea"/>
              <a:cs typeface="Arial" pitchFamily="34" charset="0"/>
            </a:endParaRPr>
          </a:p>
        </p:txBody>
      </p:sp>
      <p:sp>
        <p:nvSpPr>
          <p:cNvPr id="19" name="TextBox 18"/>
          <p:cNvSpPr txBox="1"/>
          <p:nvPr/>
        </p:nvSpPr>
        <p:spPr>
          <a:xfrm>
            <a:off x="3126817" y="3442152"/>
            <a:ext cx="506870" cy="261610"/>
          </a:xfrm>
          <a:prstGeom prst="rect">
            <a:avLst/>
          </a:prstGeom>
          <a:noFill/>
        </p:spPr>
        <p:txBody>
          <a:bodyPr wrap="none" rtlCol="0">
            <a:spAutoFit/>
          </a:bodyPr>
          <a:lstStyle/>
          <a:p>
            <a:pPr fontAlgn="auto">
              <a:spcBef>
                <a:spcPts val="0"/>
              </a:spcBef>
              <a:spcAft>
                <a:spcPts val="0"/>
              </a:spcAft>
            </a:pPr>
            <a:r>
              <a:rPr lang="en-US" sz="1100" b="1" dirty="0" smtClean="0">
                <a:solidFill>
                  <a:srgbClr val="595959"/>
                </a:solidFill>
                <a:latin typeface="Arial"/>
                <a:ea typeface="+mn-ea"/>
                <a:cs typeface="Arial" pitchFamily="34" charset="0"/>
              </a:rPr>
              <a:t>IFAS</a:t>
            </a:r>
            <a:endParaRPr lang="en-US" sz="1100" b="1" dirty="0">
              <a:solidFill>
                <a:srgbClr val="595959"/>
              </a:solidFill>
              <a:latin typeface="Arial"/>
              <a:ea typeface="+mn-ea"/>
              <a:cs typeface="Arial" pitchFamily="34" charset="0"/>
            </a:endParaRPr>
          </a:p>
        </p:txBody>
      </p:sp>
      <p:sp>
        <p:nvSpPr>
          <p:cNvPr id="20" name="TextBox 19"/>
          <p:cNvSpPr txBox="1"/>
          <p:nvPr/>
        </p:nvSpPr>
        <p:spPr>
          <a:xfrm rot="16200000">
            <a:off x="-225303" y="3592298"/>
            <a:ext cx="1928733" cy="584775"/>
          </a:xfrm>
          <a:prstGeom prst="rect">
            <a:avLst/>
          </a:prstGeom>
          <a:noFill/>
        </p:spPr>
        <p:txBody>
          <a:bodyPr wrap="none" rtlCol="0">
            <a:spAutoFit/>
          </a:bodyPr>
          <a:lstStyle/>
          <a:p>
            <a:pPr algn="ctr" fontAlgn="auto">
              <a:spcBef>
                <a:spcPts val="0"/>
              </a:spcBef>
              <a:spcAft>
                <a:spcPts val="0"/>
              </a:spcAft>
            </a:pPr>
            <a:r>
              <a:rPr lang="en-US" sz="1600" b="1" dirty="0" smtClean="0">
                <a:solidFill>
                  <a:srgbClr val="595959"/>
                </a:solidFill>
                <a:latin typeface="Arial"/>
                <a:ea typeface="+mn-ea"/>
                <a:cs typeface="Arial" pitchFamily="34" charset="0"/>
              </a:rPr>
              <a:t>Life Cycle Cost </a:t>
            </a:r>
          </a:p>
          <a:p>
            <a:pPr algn="ctr" fontAlgn="auto">
              <a:spcBef>
                <a:spcPts val="0"/>
              </a:spcBef>
              <a:spcAft>
                <a:spcPts val="0"/>
              </a:spcAft>
            </a:pPr>
            <a:r>
              <a:rPr lang="en-US" sz="1600" b="1" dirty="0" smtClean="0">
                <a:solidFill>
                  <a:srgbClr val="595959"/>
                </a:solidFill>
                <a:latin typeface="Arial"/>
                <a:ea typeface="+mn-ea"/>
                <a:cs typeface="Arial" pitchFamily="34" charset="0"/>
              </a:rPr>
              <a:t>$ / Kg N Removed</a:t>
            </a:r>
            <a:endParaRPr lang="en-US" sz="1600" b="1" dirty="0">
              <a:solidFill>
                <a:srgbClr val="595959"/>
              </a:solidFill>
              <a:latin typeface="Arial"/>
              <a:ea typeface="+mn-ea"/>
              <a:cs typeface="Arial" pitchFamily="34" charset="0"/>
            </a:endParaRPr>
          </a:p>
        </p:txBody>
      </p:sp>
      <p:sp>
        <p:nvSpPr>
          <p:cNvPr id="21" name="TextBox 20"/>
          <p:cNvSpPr txBox="1"/>
          <p:nvPr/>
        </p:nvSpPr>
        <p:spPr>
          <a:xfrm>
            <a:off x="3121562" y="2774745"/>
            <a:ext cx="554960" cy="261610"/>
          </a:xfrm>
          <a:prstGeom prst="rect">
            <a:avLst/>
          </a:prstGeom>
          <a:noFill/>
        </p:spPr>
        <p:txBody>
          <a:bodyPr wrap="none" rtlCol="0">
            <a:spAutoFit/>
          </a:bodyPr>
          <a:lstStyle/>
          <a:p>
            <a:pPr fontAlgn="auto">
              <a:spcBef>
                <a:spcPts val="0"/>
              </a:spcBef>
              <a:spcAft>
                <a:spcPts val="0"/>
              </a:spcAft>
            </a:pPr>
            <a:r>
              <a:rPr lang="en-US" sz="1100" b="1" dirty="0" smtClean="0">
                <a:solidFill>
                  <a:srgbClr val="595959"/>
                </a:solidFill>
                <a:latin typeface="Arial"/>
                <a:ea typeface="+mn-ea"/>
                <a:cs typeface="Arial" pitchFamily="34" charset="0"/>
              </a:rPr>
              <a:t>BAFs</a:t>
            </a:r>
            <a:endParaRPr lang="en-US" sz="1100" b="1" dirty="0">
              <a:solidFill>
                <a:srgbClr val="595959"/>
              </a:solidFill>
              <a:latin typeface="Arial"/>
              <a:ea typeface="+mn-ea"/>
              <a:cs typeface="Arial" pitchFamily="34" charset="0"/>
            </a:endParaRPr>
          </a:p>
        </p:txBody>
      </p:sp>
      <p:sp>
        <p:nvSpPr>
          <p:cNvPr id="22" name="TextBox 21"/>
          <p:cNvSpPr txBox="1"/>
          <p:nvPr/>
        </p:nvSpPr>
        <p:spPr>
          <a:xfrm>
            <a:off x="3878321" y="3626084"/>
            <a:ext cx="881973" cy="430887"/>
          </a:xfrm>
          <a:prstGeom prst="rect">
            <a:avLst/>
          </a:prstGeom>
          <a:noFill/>
        </p:spPr>
        <p:txBody>
          <a:bodyPr wrap="none" rtlCol="0">
            <a:spAutoFit/>
          </a:bodyPr>
          <a:lstStyle/>
          <a:p>
            <a:pPr algn="ctr" fontAlgn="auto">
              <a:spcBef>
                <a:spcPts val="0"/>
              </a:spcBef>
              <a:spcAft>
                <a:spcPts val="0"/>
              </a:spcAft>
            </a:pPr>
            <a:r>
              <a:rPr lang="en-US" sz="1100" b="1" dirty="0" smtClean="0">
                <a:solidFill>
                  <a:srgbClr val="595959"/>
                </a:solidFill>
                <a:latin typeface="Arial"/>
                <a:ea typeface="+mn-ea"/>
                <a:cs typeface="Arial" pitchFamily="34" charset="0"/>
              </a:rPr>
              <a:t>MLE + </a:t>
            </a:r>
          </a:p>
          <a:p>
            <a:pPr algn="ctr" fontAlgn="auto">
              <a:spcBef>
                <a:spcPts val="0"/>
              </a:spcBef>
              <a:spcAft>
                <a:spcPts val="0"/>
              </a:spcAft>
            </a:pPr>
            <a:r>
              <a:rPr lang="en-US" sz="1100" b="1" dirty="0" smtClean="0">
                <a:solidFill>
                  <a:srgbClr val="595959"/>
                </a:solidFill>
                <a:latin typeface="Arial"/>
                <a:ea typeface="+mn-ea"/>
                <a:cs typeface="Arial" pitchFamily="34" charset="0"/>
              </a:rPr>
              <a:t>Post </a:t>
            </a:r>
            <a:r>
              <a:rPr lang="en-US" sz="1100" b="1" dirty="0" err="1" smtClean="0">
                <a:solidFill>
                  <a:srgbClr val="595959"/>
                </a:solidFill>
                <a:latin typeface="Arial"/>
                <a:ea typeface="+mn-ea"/>
                <a:cs typeface="Arial" pitchFamily="34" charset="0"/>
              </a:rPr>
              <a:t>Denit</a:t>
            </a:r>
            <a:endParaRPr lang="en-US" sz="1100" b="1" dirty="0">
              <a:solidFill>
                <a:srgbClr val="595959"/>
              </a:solidFill>
              <a:latin typeface="Arial"/>
              <a:ea typeface="+mn-ea"/>
              <a:cs typeface="Arial" pitchFamily="34" charset="0"/>
            </a:endParaRPr>
          </a:p>
        </p:txBody>
      </p:sp>
      <p:sp>
        <p:nvSpPr>
          <p:cNvPr id="23" name="TextBox 22"/>
          <p:cNvSpPr txBox="1"/>
          <p:nvPr/>
        </p:nvSpPr>
        <p:spPr>
          <a:xfrm>
            <a:off x="6521662" y="4519462"/>
            <a:ext cx="774571" cy="261610"/>
          </a:xfrm>
          <a:prstGeom prst="rect">
            <a:avLst/>
          </a:prstGeom>
          <a:noFill/>
        </p:spPr>
        <p:txBody>
          <a:bodyPr wrap="none" rtlCol="0">
            <a:spAutoFit/>
          </a:bodyPr>
          <a:lstStyle/>
          <a:p>
            <a:pPr fontAlgn="auto">
              <a:spcBef>
                <a:spcPts val="0"/>
              </a:spcBef>
              <a:spcAft>
                <a:spcPts val="0"/>
              </a:spcAft>
            </a:pPr>
            <a:r>
              <a:rPr lang="en-US" sz="1100" b="1" dirty="0" smtClean="0">
                <a:solidFill>
                  <a:srgbClr val="595959"/>
                </a:solidFill>
                <a:latin typeface="Arial"/>
                <a:ea typeface="+mn-ea"/>
                <a:cs typeface="Arial" pitchFamily="34" charset="0"/>
              </a:rPr>
              <a:t>Lagoons</a:t>
            </a:r>
            <a:endParaRPr lang="en-US" sz="1100" b="1" dirty="0">
              <a:solidFill>
                <a:srgbClr val="595959"/>
              </a:solidFill>
              <a:latin typeface="Arial"/>
              <a:ea typeface="+mn-ea"/>
              <a:cs typeface="Arial" pitchFamily="34" charset="0"/>
            </a:endParaRPr>
          </a:p>
        </p:txBody>
      </p:sp>
      <p:sp>
        <p:nvSpPr>
          <p:cNvPr id="24" name="TextBox 23"/>
          <p:cNvSpPr txBox="1"/>
          <p:nvPr/>
        </p:nvSpPr>
        <p:spPr>
          <a:xfrm>
            <a:off x="2118756" y="2832553"/>
            <a:ext cx="771365" cy="261610"/>
          </a:xfrm>
          <a:prstGeom prst="rect">
            <a:avLst/>
          </a:prstGeom>
          <a:noFill/>
        </p:spPr>
        <p:txBody>
          <a:bodyPr wrap="none" rtlCol="0">
            <a:spAutoFit/>
          </a:bodyPr>
          <a:lstStyle/>
          <a:p>
            <a:pPr algn="ctr" fontAlgn="auto">
              <a:spcBef>
                <a:spcPts val="0"/>
              </a:spcBef>
              <a:spcAft>
                <a:spcPts val="0"/>
              </a:spcAft>
            </a:pPr>
            <a:r>
              <a:rPr lang="en-US" sz="1100" b="1" dirty="0" smtClean="0">
                <a:solidFill>
                  <a:srgbClr val="595959"/>
                </a:solidFill>
                <a:latin typeface="Arial"/>
                <a:ea typeface="+mn-ea"/>
                <a:cs typeface="Arial" pitchFamily="34" charset="0"/>
              </a:rPr>
              <a:t>Granular</a:t>
            </a:r>
          </a:p>
        </p:txBody>
      </p:sp>
      <p:sp>
        <p:nvSpPr>
          <p:cNvPr id="4" name="Rectangle 3"/>
          <p:cNvSpPr/>
          <p:nvPr/>
        </p:nvSpPr>
        <p:spPr>
          <a:xfrm>
            <a:off x="2890121" y="4112532"/>
            <a:ext cx="490131" cy="40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5" name="Right Arrow 24"/>
          <p:cNvSpPr/>
          <p:nvPr/>
        </p:nvSpPr>
        <p:spPr>
          <a:xfrm rot="7571341">
            <a:off x="3140372" y="4122861"/>
            <a:ext cx="694335" cy="402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7" name="Arc 26"/>
          <p:cNvSpPr/>
          <p:nvPr/>
        </p:nvSpPr>
        <p:spPr>
          <a:xfrm rot="10167777">
            <a:off x="2027039" y="1000036"/>
            <a:ext cx="5519452" cy="4190235"/>
          </a:xfrm>
          <a:prstGeom prst="arc">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prstClr val="black"/>
              </a:solidFill>
            </a:endParaRPr>
          </a:p>
        </p:txBody>
      </p:sp>
    </p:spTree>
    <p:extLst>
      <p:ext uri="{BB962C8B-B14F-4D97-AF65-F5344CB8AC3E}">
        <p14:creationId xmlns:p14="http://schemas.microsoft.com/office/powerpoint/2010/main" val="17306656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877"/>
            <a:ext cx="9144000" cy="1143000"/>
          </a:xfrm>
        </p:spPr>
        <p:txBody>
          <a:bodyPr/>
          <a:lstStyle/>
          <a:p>
            <a:r>
              <a:rPr lang="en-US" sz="3200" b="1" dirty="0" smtClean="0"/>
              <a:t>Technology Implementation at HRSD is Driven by:</a:t>
            </a:r>
            <a:endParaRPr lang="en-US" sz="3200" b="1" dirty="0"/>
          </a:p>
        </p:txBody>
      </p:sp>
      <p:sp>
        <p:nvSpPr>
          <p:cNvPr id="12" name="Content Placeholder 11"/>
          <p:cNvSpPr>
            <a:spLocks noGrp="1"/>
          </p:cNvSpPr>
          <p:nvPr>
            <p:ph idx="1"/>
          </p:nvPr>
        </p:nvSpPr>
        <p:spPr>
          <a:xfrm>
            <a:off x="425302" y="994139"/>
            <a:ext cx="8229600" cy="4525963"/>
          </a:xfrm>
        </p:spPr>
        <p:txBody>
          <a:bodyPr>
            <a:noAutofit/>
          </a:bodyPr>
          <a:lstStyle/>
          <a:p>
            <a:r>
              <a:rPr lang="en-US" sz="2400" dirty="0" smtClean="0"/>
              <a:t>MINIMIZING Resource Utilization:</a:t>
            </a:r>
          </a:p>
          <a:p>
            <a:pPr lvl="1"/>
            <a:r>
              <a:rPr lang="en-US" sz="2000" dirty="0" smtClean="0"/>
              <a:t>Energy</a:t>
            </a:r>
          </a:p>
          <a:p>
            <a:pPr lvl="1"/>
            <a:r>
              <a:rPr lang="en-US" sz="2000" dirty="0" smtClean="0"/>
              <a:t>Chemicals</a:t>
            </a:r>
          </a:p>
          <a:p>
            <a:pPr lvl="1"/>
            <a:r>
              <a:rPr lang="en-US" sz="2000" dirty="0" smtClean="0"/>
              <a:t>Labor (operations, maintenance, instrumentation…)</a:t>
            </a:r>
          </a:p>
          <a:p>
            <a:pPr lvl="1"/>
            <a:r>
              <a:rPr lang="en-US" sz="2000" dirty="0" smtClean="0"/>
              <a:t>Concrete, footprint, land area</a:t>
            </a:r>
          </a:p>
          <a:p>
            <a:r>
              <a:rPr lang="en-US" sz="2400" dirty="0" smtClean="0"/>
              <a:t>MAXIMIZING Resource Recovery (</a:t>
            </a:r>
            <a:r>
              <a:rPr lang="en-US" sz="2400" i="1" u="sng" dirty="0" smtClean="0"/>
              <a:t>business case must be good</a:t>
            </a:r>
            <a:r>
              <a:rPr lang="en-US" sz="2400" dirty="0" smtClean="0"/>
              <a:t>)</a:t>
            </a:r>
          </a:p>
          <a:p>
            <a:pPr lvl="1"/>
            <a:r>
              <a:rPr lang="en-US" sz="2000" dirty="0" smtClean="0"/>
              <a:t>Water (SWIFT)</a:t>
            </a:r>
          </a:p>
          <a:p>
            <a:pPr lvl="1"/>
            <a:r>
              <a:rPr lang="en-US" sz="2000" dirty="0" smtClean="0"/>
              <a:t>P (struvite)</a:t>
            </a:r>
          </a:p>
          <a:p>
            <a:pPr lvl="1"/>
            <a:r>
              <a:rPr lang="en-US" sz="2000" dirty="0" smtClean="0"/>
              <a:t>N (hard to compete with Haber-Bosch right now…)</a:t>
            </a:r>
          </a:p>
          <a:p>
            <a:pPr lvl="1"/>
            <a:r>
              <a:rPr lang="en-US" sz="2000" dirty="0" smtClean="0"/>
              <a:t>CH</a:t>
            </a:r>
            <a:r>
              <a:rPr lang="en-US" sz="2000" baseline="-25000" dirty="0" smtClean="0"/>
              <a:t>4 </a:t>
            </a:r>
            <a:r>
              <a:rPr lang="en-US" sz="2000" dirty="0" smtClean="0"/>
              <a:t>– biogas (electricity, CNG, </a:t>
            </a:r>
            <a:r>
              <a:rPr lang="en-US" sz="2000" dirty="0" err="1" smtClean="0"/>
              <a:t>etc</a:t>
            </a:r>
            <a:r>
              <a:rPr lang="en-US" sz="2000" dirty="0" smtClean="0"/>
              <a:t>)</a:t>
            </a:r>
          </a:p>
          <a:p>
            <a:pPr lvl="1"/>
            <a:r>
              <a:rPr lang="en-US" sz="2000" dirty="0" smtClean="0"/>
              <a:t>Heat</a:t>
            </a:r>
          </a:p>
          <a:p>
            <a:pPr lvl="1"/>
            <a:r>
              <a:rPr lang="en-US" sz="2000" dirty="0" smtClean="0"/>
              <a:t>Hydraulic energy</a:t>
            </a:r>
          </a:p>
          <a:p>
            <a:pPr lvl="1"/>
            <a:r>
              <a:rPr lang="en-US" sz="2000" dirty="0" smtClean="0"/>
              <a:t>Chemicals of interest (maybe)</a:t>
            </a:r>
          </a:p>
          <a:p>
            <a:pPr lvl="1"/>
            <a:r>
              <a:rPr lang="en-US" sz="2000" dirty="0" smtClean="0"/>
              <a:t>Biosolids (N, P, organics)</a:t>
            </a:r>
          </a:p>
          <a:p>
            <a:pPr lvl="1"/>
            <a:r>
              <a:rPr lang="en-US" sz="2000" dirty="0" smtClean="0"/>
              <a:t>Etc, etc, etc</a:t>
            </a:r>
          </a:p>
          <a:p>
            <a:pPr lvl="1"/>
            <a:endParaRPr lang="en-US" sz="2000" dirty="0" smtClean="0"/>
          </a:p>
          <a:p>
            <a:endParaRPr lang="en-US" sz="2400" dirty="0"/>
          </a:p>
        </p:txBody>
      </p:sp>
      <p:sp>
        <p:nvSpPr>
          <p:cNvPr id="5" name="TextBox 4"/>
          <p:cNvSpPr txBox="1"/>
          <p:nvPr/>
        </p:nvSpPr>
        <p:spPr>
          <a:xfrm>
            <a:off x="5496025" y="1617045"/>
            <a:ext cx="3313728" cy="646331"/>
          </a:xfrm>
          <a:prstGeom prst="rect">
            <a:avLst/>
          </a:prstGeom>
          <a:noFill/>
        </p:spPr>
        <p:txBody>
          <a:bodyPr wrap="none" rtlCol="0">
            <a:spAutoFit/>
          </a:bodyPr>
          <a:lstStyle/>
          <a:p>
            <a:r>
              <a:rPr lang="en-US" sz="3600" b="1" dirty="0" smtClean="0">
                <a:solidFill>
                  <a:srgbClr val="FF0000"/>
                </a:solidFill>
                <a:latin typeface="Garamond" pitchFamily="18" charset="0"/>
                <a:ea typeface="+mn-ea"/>
                <a:cs typeface="Arial" pitchFamily="34" charset="0"/>
              </a:rPr>
              <a:t>Intensification</a:t>
            </a:r>
            <a:endParaRPr lang="en-US" sz="3600" b="1" dirty="0">
              <a:solidFill>
                <a:srgbClr val="FF0000"/>
              </a:solidFill>
              <a:latin typeface="Garamond" pitchFamily="18" charset="0"/>
              <a:ea typeface="+mn-ea"/>
              <a:cs typeface="Arial" pitchFamily="34" charset="0"/>
            </a:endParaRPr>
          </a:p>
        </p:txBody>
      </p:sp>
    </p:spTree>
    <p:extLst>
      <p:ext uri="{BB962C8B-B14F-4D97-AF65-F5344CB8AC3E}">
        <p14:creationId xmlns:p14="http://schemas.microsoft.com/office/powerpoint/2010/main" val="486488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128" t="21379" r="28884" b="14109"/>
          <a:stretch/>
        </p:blipFill>
        <p:spPr bwMode="auto">
          <a:xfrm>
            <a:off x="875821" y="38884"/>
            <a:ext cx="7506179" cy="567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Title 1"/>
          <p:cNvSpPr>
            <a:spLocks noGrp="1"/>
          </p:cNvSpPr>
          <p:nvPr>
            <p:ph type="ctrTitle"/>
          </p:nvPr>
        </p:nvSpPr>
        <p:spPr>
          <a:xfrm>
            <a:off x="-1" y="5709373"/>
            <a:ext cx="9067801" cy="1078054"/>
          </a:xfrm>
          <a:solidFill>
            <a:schemeClr val="bg1"/>
          </a:solidFill>
        </p:spPr>
        <p:txBody>
          <a:bodyPr/>
          <a:lstStyle/>
          <a:p>
            <a:pPr algn="l"/>
            <a:r>
              <a:rPr lang="en-US" sz="3200" b="1" dirty="0" smtClean="0">
                <a:solidFill>
                  <a:srgbClr val="0070C0"/>
                </a:solidFill>
                <a:latin typeface="Univers Extended" charset="0"/>
              </a:rPr>
              <a:t>HRSD York River Plant (15 MGD</a:t>
            </a:r>
            <a:r>
              <a:rPr lang="en-US" sz="3200" b="1" dirty="0" smtClean="0">
                <a:solidFill>
                  <a:srgbClr val="0070C0"/>
                </a:solidFill>
                <a:latin typeface="Univers Extended" charset="0"/>
              </a:rPr>
              <a:t>)</a:t>
            </a:r>
            <a:br>
              <a:rPr lang="en-US" sz="3200" b="1" dirty="0" smtClean="0">
                <a:solidFill>
                  <a:srgbClr val="0070C0"/>
                </a:solidFill>
                <a:latin typeface="Univers Extended" charset="0"/>
              </a:rPr>
            </a:br>
            <a:r>
              <a:rPr lang="en-US" sz="2000" b="1" dirty="0" smtClean="0">
                <a:latin typeface="Univers Extended" charset="0"/>
              </a:rPr>
              <a:t>First full-scale sidestream deammonification process in North America – partial </a:t>
            </a:r>
            <a:r>
              <a:rPr lang="en-US" sz="2000" b="1" dirty="0" err="1" smtClean="0">
                <a:latin typeface="Univers Extended" charset="0"/>
              </a:rPr>
              <a:t>nitritation</a:t>
            </a:r>
            <a:r>
              <a:rPr lang="en-US" sz="2000" b="1" dirty="0" smtClean="0">
                <a:latin typeface="Univers Extended" charset="0"/>
              </a:rPr>
              <a:t> + anammox</a:t>
            </a:r>
            <a:endParaRPr lang="en-US" sz="2000" b="1" dirty="0" smtClean="0">
              <a:latin typeface="Univers Extended" charset="0"/>
            </a:endParaRPr>
          </a:p>
        </p:txBody>
      </p:sp>
      <p:sp>
        <p:nvSpPr>
          <p:cNvPr id="32" name="Rectangle 31"/>
          <p:cNvSpPr/>
          <p:nvPr/>
        </p:nvSpPr>
        <p:spPr>
          <a:xfrm>
            <a:off x="5158465" y="1247244"/>
            <a:ext cx="1552575" cy="598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smtClean="0">
                <a:solidFill>
                  <a:srgbClr val="FF0000"/>
                </a:solidFill>
              </a:rPr>
              <a:t>DEMON</a:t>
            </a:r>
          </a:p>
          <a:p>
            <a:pPr algn="ctr" fontAlgn="auto">
              <a:spcBef>
                <a:spcPts val="0"/>
              </a:spcBef>
              <a:spcAft>
                <a:spcPts val="0"/>
              </a:spcAft>
              <a:defRPr/>
            </a:pPr>
            <a:endParaRPr lang="en-US" sz="2400" b="1" dirty="0">
              <a:solidFill>
                <a:srgbClr val="FF0000"/>
              </a:solidFill>
            </a:endParaRPr>
          </a:p>
        </p:txBody>
      </p:sp>
    </p:spTree>
    <p:extLst>
      <p:ext uri="{BB962C8B-B14F-4D97-AF65-F5344CB8AC3E}">
        <p14:creationId xmlns:p14="http://schemas.microsoft.com/office/powerpoint/2010/main" val="879415016"/>
      </p:ext>
    </p:extLst>
  </p:cSld>
  <p:clrMapOvr>
    <a:masterClrMapping/>
  </p:clrMapOvr>
  <p:transition advTm="69844"/>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695"/>
            <a:ext cx="9144000" cy="1143000"/>
          </a:xfrm>
        </p:spPr>
        <p:txBody>
          <a:bodyPr/>
          <a:lstStyle/>
          <a:p>
            <a:r>
              <a:rPr lang="en-US" sz="3600" dirty="0" smtClean="0"/>
              <a:t>Drivers for Mainstream Shortcut N Removal</a:t>
            </a:r>
            <a:endParaRPr lang="en-US" sz="3600" dirty="0"/>
          </a:p>
        </p:txBody>
      </p:sp>
      <p:sp>
        <p:nvSpPr>
          <p:cNvPr id="3" name="Content Placeholder 2"/>
          <p:cNvSpPr>
            <a:spLocks noGrp="1"/>
          </p:cNvSpPr>
          <p:nvPr>
            <p:ph idx="1"/>
          </p:nvPr>
        </p:nvSpPr>
        <p:spPr>
          <a:xfrm>
            <a:off x="457200" y="952370"/>
            <a:ext cx="8340436" cy="5905629"/>
          </a:xfrm>
        </p:spPr>
        <p:txBody>
          <a:bodyPr/>
          <a:lstStyle/>
          <a:p>
            <a:r>
              <a:rPr lang="en-US" dirty="0" smtClean="0"/>
              <a:t>Eliminate External Carbon</a:t>
            </a:r>
            <a:endParaRPr lang="en-US" sz="4000" dirty="0" smtClean="0"/>
          </a:p>
          <a:p>
            <a:pPr marL="0" indent="0">
              <a:buNone/>
            </a:pPr>
            <a:endParaRPr lang="en-US" sz="1200" dirty="0" smtClean="0"/>
          </a:p>
          <a:p>
            <a:endParaRPr lang="en-US" dirty="0" smtClean="0"/>
          </a:p>
          <a:p>
            <a:r>
              <a:rPr lang="en-US" dirty="0" smtClean="0"/>
              <a:t>Energy</a:t>
            </a:r>
          </a:p>
          <a:p>
            <a:pPr lvl="1"/>
            <a:r>
              <a:rPr lang="en-US" dirty="0" smtClean="0"/>
              <a:t>decreases aeration demand for N removal</a:t>
            </a:r>
          </a:p>
          <a:p>
            <a:pPr lvl="1"/>
            <a:r>
              <a:rPr lang="en-US" dirty="0" smtClean="0"/>
              <a:t>decreases aerobic COD oxidation</a:t>
            </a:r>
          </a:p>
          <a:p>
            <a:pPr lvl="1"/>
            <a:r>
              <a:rPr lang="en-US" dirty="0" smtClean="0"/>
              <a:t>diverts wastewater carbon to anaerobic digestion</a:t>
            </a:r>
          </a:p>
          <a:p>
            <a:endParaRPr lang="en-US" dirty="0" smtClean="0"/>
          </a:p>
          <a:p>
            <a:r>
              <a:rPr lang="en-US" dirty="0" smtClean="0"/>
              <a:t>Intensification</a:t>
            </a:r>
          </a:p>
          <a:p>
            <a:pPr lvl="1"/>
            <a:r>
              <a:rPr lang="en-US" dirty="0" smtClean="0"/>
              <a:t>carbon diversion = much smaller aeration tank volume required</a:t>
            </a:r>
          </a:p>
          <a:p>
            <a:pPr lvl="1"/>
            <a:endParaRPr lang="en-US" u="sng" dirty="0" smtClean="0"/>
          </a:p>
          <a:p>
            <a:pPr marL="457200" lvl="1" indent="0">
              <a:buNone/>
            </a:pPr>
            <a:endParaRPr lang="en-US" dirty="0" smtClean="0"/>
          </a:p>
        </p:txBody>
      </p:sp>
    </p:spTree>
    <p:extLst>
      <p:ext uri="{BB962C8B-B14F-4D97-AF65-F5344CB8AC3E}">
        <p14:creationId xmlns:p14="http://schemas.microsoft.com/office/powerpoint/2010/main" val="244238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9917" y="0"/>
            <a:ext cx="8229600" cy="1143000"/>
          </a:xfrm>
        </p:spPr>
        <p:txBody>
          <a:bodyPr/>
          <a:lstStyle/>
          <a:p>
            <a:r>
              <a:rPr lang="en-US" dirty="0" smtClean="0"/>
              <a:t>Challenges</a:t>
            </a:r>
            <a:endParaRPr lang="en-US" dirty="0"/>
          </a:p>
        </p:txBody>
      </p:sp>
      <p:sp>
        <p:nvSpPr>
          <p:cNvPr id="3" name="Content Placeholder 2"/>
          <p:cNvSpPr>
            <a:spLocks noGrp="1"/>
          </p:cNvSpPr>
          <p:nvPr>
            <p:ph idx="1"/>
          </p:nvPr>
        </p:nvSpPr>
        <p:spPr/>
        <p:txBody>
          <a:bodyPr/>
          <a:lstStyle/>
          <a:p>
            <a:pPr marL="0" indent="0" algn="ctr">
              <a:buNone/>
            </a:pPr>
            <a:r>
              <a:rPr lang="en-US" sz="4000" dirty="0" smtClean="0">
                <a:solidFill>
                  <a:srgbClr val="489313"/>
                </a:solidFill>
              </a:rPr>
              <a:t>Management of populations</a:t>
            </a:r>
          </a:p>
          <a:p>
            <a:endParaRPr lang="en-US" dirty="0"/>
          </a:p>
          <a:p>
            <a:pPr marL="514350" indent="-514350" algn="ctr">
              <a:buAutoNum type="arabicPeriod"/>
            </a:pPr>
            <a:r>
              <a:rPr lang="en-US" dirty="0" smtClean="0"/>
              <a:t>NOB out-selection (maximize AOB rate)</a:t>
            </a:r>
          </a:p>
          <a:p>
            <a:pPr marL="514350" indent="-514350" algn="ctr">
              <a:buAutoNum type="arabicPeriod"/>
            </a:pPr>
            <a:r>
              <a:rPr lang="en-US" dirty="0" smtClean="0"/>
              <a:t>Anammox retention</a:t>
            </a:r>
          </a:p>
        </p:txBody>
      </p:sp>
    </p:spTree>
    <p:extLst>
      <p:ext uri="{BB962C8B-B14F-4D97-AF65-F5344CB8AC3E}">
        <p14:creationId xmlns:p14="http://schemas.microsoft.com/office/powerpoint/2010/main" val="1802968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klaus\Pictures\Photos of Steph\Pilot Crew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0017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183198"/>
            <a:ext cx="8229600" cy="1143000"/>
          </a:xfrm>
        </p:spPr>
        <p:txBody>
          <a:bodyPr/>
          <a:lstStyle/>
          <a:p>
            <a:r>
              <a:rPr lang="en-US" dirty="0" smtClean="0"/>
              <a:t>HRSD Chesapeake-Elizabeth BNR Pilot Facility </a:t>
            </a:r>
            <a:endParaRPr lang="en-US" dirty="0"/>
          </a:p>
        </p:txBody>
      </p:sp>
    </p:spTree>
    <p:extLst>
      <p:ext uri="{BB962C8B-B14F-4D97-AF65-F5344CB8AC3E}">
        <p14:creationId xmlns:p14="http://schemas.microsoft.com/office/powerpoint/2010/main" val="14520293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257175"/>
            <a:ext cx="4114800" cy="30861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825" y="3579586"/>
            <a:ext cx="4180719" cy="313553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49" y="3621881"/>
            <a:ext cx="4124325" cy="3093244"/>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 b="1779"/>
          <a:stretch/>
        </p:blipFill>
        <p:spPr>
          <a:xfrm>
            <a:off x="4695826" y="253999"/>
            <a:ext cx="4180718" cy="3079751"/>
          </a:xfrm>
          <a:prstGeom prst="rect">
            <a:avLst/>
          </a:prstGeom>
        </p:spPr>
      </p:pic>
    </p:spTree>
    <p:extLst>
      <p:ext uri="{BB962C8B-B14F-4D97-AF65-F5344CB8AC3E}">
        <p14:creationId xmlns:p14="http://schemas.microsoft.com/office/powerpoint/2010/main" val="1837245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333" y="1460091"/>
            <a:ext cx="5156200" cy="2575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598726"/>
            <a:ext cx="3394126" cy="3635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891702"/>
            <a:ext cx="1447800" cy="166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615438"/>
            <a:ext cx="2133600" cy="1608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1447800"/>
            <a:ext cx="305302"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799" y="311642"/>
            <a:ext cx="295547" cy="45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14800" y="838200"/>
            <a:ext cx="1905000" cy="430887"/>
          </a:xfrm>
          <a:prstGeom prst="rect">
            <a:avLst/>
          </a:prstGeom>
          <a:noFill/>
        </p:spPr>
        <p:txBody>
          <a:bodyPr wrap="square" rtlCol="0">
            <a:spAutoFit/>
          </a:bodyPr>
          <a:lstStyle/>
          <a:p>
            <a:pPr algn="ctr"/>
            <a:r>
              <a:rPr lang="en-US" sz="1100" dirty="0" smtClean="0">
                <a:solidFill>
                  <a:prstClr val="black"/>
                </a:solidFill>
                <a:latin typeface="Times New Roman" panose="02020603050405020304" pitchFamily="18" charset="0"/>
                <a:ea typeface="+mn-ea"/>
                <a:cs typeface="Times New Roman" panose="02020603050405020304" pitchFamily="18" charset="0"/>
              </a:rPr>
              <a:t>Bioaugmentation of sidestream anammox granules</a:t>
            </a:r>
            <a:endParaRPr lang="en-US" sz="1100" dirty="0">
              <a:solidFill>
                <a:prstClr val="black"/>
              </a:solidFill>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6477000" y="909935"/>
            <a:ext cx="1905000" cy="430887"/>
          </a:xfrm>
          <a:prstGeom prst="rect">
            <a:avLst/>
          </a:prstGeom>
          <a:noFill/>
        </p:spPr>
        <p:txBody>
          <a:bodyPr wrap="square" rtlCol="0">
            <a:spAutoFit/>
          </a:bodyPr>
          <a:lstStyle/>
          <a:p>
            <a:pPr algn="ctr"/>
            <a:r>
              <a:rPr lang="en-US" sz="1100" dirty="0" smtClean="0">
                <a:solidFill>
                  <a:prstClr val="black"/>
                </a:solidFill>
                <a:latin typeface="Times New Roman" panose="02020603050405020304" pitchFamily="18" charset="0"/>
                <a:ea typeface="+mn-ea"/>
                <a:cs typeface="Times New Roman" panose="02020603050405020304" pitchFamily="18" charset="0"/>
              </a:rPr>
              <a:t>Settling Column for Anammox Retention</a:t>
            </a:r>
            <a:endParaRPr lang="en-US" sz="1100" dirty="0">
              <a:solidFill>
                <a:prstClr val="black"/>
              </a:solidFill>
              <a:latin typeface="Times New Roman" panose="02020603050405020304" pitchFamily="18" charset="0"/>
              <a:ea typeface="+mn-ea"/>
              <a:cs typeface="Times New Roman" panose="02020603050405020304" pitchFamily="18" charset="0"/>
            </a:endParaRPr>
          </a:p>
        </p:txBody>
      </p:sp>
      <p:pic>
        <p:nvPicPr>
          <p:cNvPr id="1043"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200400"/>
            <a:ext cx="190500"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a:stCxn id="1043" idx="1"/>
          </p:cNvCxnSpPr>
          <p:nvPr/>
        </p:nvCxnSpPr>
        <p:spPr>
          <a:xfrm flipH="1" flipV="1">
            <a:off x="3829050" y="3271837"/>
            <a:ext cx="1962150" cy="1"/>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5981700" y="3271837"/>
            <a:ext cx="1486152"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7467852" y="3048000"/>
            <a:ext cx="0" cy="223838"/>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6146347" y="3045619"/>
            <a:ext cx="1154566" cy="246221"/>
          </a:xfrm>
          <a:prstGeom prst="rect">
            <a:avLst/>
          </a:prstGeom>
          <a:noFill/>
        </p:spPr>
        <p:txBody>
          <a:bodyPr wrap="square" rtlCol="0">
            <a:spAutoFit/>
          </a:bodyPr>
          <a:lstStyle>
            <a:defPPr>
              <a:defRPr lang="en-US"/>
            </a:defPPr>
            <a:lvl1pPr algn="ctr">
              <a:defRPr sz="1100">
                <a:latin typeface="Times New Roman" panose="02020603050405020304" pitchFamily="18" charset="0"/>
                <a:cs typeface="Times New Roman" panose="02020603050405020304" pitchFamily="18" charset="0"/>
              </a:defRPr>
            </a:lvl1pPr>
          </a:lstStyle>
          <a:p>
            <a:r>
              <a:rPr lang="en-US" sz="1000" dirty="0">
                <a:solidFill>
                  <a:prstClr val="black"/>
                </a:solidFill>
                <a:ea typeface="+mn-ea"/>
              </a:rPr>
              <a:t>Column RAS</a:t>
            </a:r>
          </a:p>
        </p:txBody>
      </p:sp>
      <p:pic>
        <p:nvPicPr>
          <p:cNvPr id="1044"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599" y="4800599"/>
            <a:ext cx="1439333" cy="167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Elbow Connector 13"/>
          <p:cNvCxnSpPr/>
          <p:nvPr/>
        </p:nvCxnSpPr>
        <p:spPr>
          <a:xfrm>
            <a:off x="3031672" y="1605643"/>
            <a:ext cx="1387928" cy="462643"/>
          </a:xfrm>
          <a:prstGeom prst="bentConnector3">
            <a:avLst>
              <a:gd name="adj1" fmla="val 83333"/>
            </a:avLst>
          </a:prstGeom>
          <a:ln w="12700">
            <a:solidFill>
              <a:schemeClr val="tx1">
                <a:lumMod val="65000"/>
                <a:lumOff val="35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2" name="Elbow Connector 41"/>
          <p:cNvCxnSpPr/>
          <p:nvPr/>
        </p:nvCxnSpPr>
        <p:spPr>
          <a:xfrm rot="5400000">
            <a:off x="1917543" y="3936842"/>
            <a:ext cx="1349829" cy="1139687"/>
          </a:xfrm>
          <a:prstGeom prst="bentConnector3">
            <a:avLst>
              <a:gd name="adj1" fmla="val 50000"/>
            </a:avLst>
          </a:prstGeom>
          <a:ln w="12700">
            <a:solidFill>
              <a:schemeClr val="tx1">
                <a:lumMod val="65000"/>
                <a:lumOff val="35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0" name="Elbow Connector 39"/>
          <p:cNvCxnSpPr>
            <a:stCxn id="1040" idx="3"/>
          </p:cNvCxnSpPr>
          <p:nvPr/>
        </p:nvCxnSpPr>
        <p:spPr>
          <a:xfrm>
            <a:off x="5172346" y="536821"/>
            <a:ext cx="872854" cy="1258112"/>
          </a:xfrm>
          <a:prstGeom prst="bentConnector2">
            <a:avLst/>
          </a:prstGeom>
          <a:ln w="12700">
            <a:solidFill>
              <a:schemeClr val="tx1">
                <a:lumMod val="65000"/>
                <a:lumOff val="35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67" name="Elbow Connector 66"/>
          <p:cNvCxnSpPr>
            <a:endCxn id="1044" idx="1"/>
          </p:cNvCxnSpPr>
          <p:nvPr/>
        </p:nvCxnSpPr>
        <p:spPr>
          <a:xfrm rot="5400000">
            <a:off x="6700890" y="3408311"/>
            <a:ext cx="2617157" cy="1845737"/>
          </a:xfrm>
          <a:prstGeom prst="bentConnector4">
            <a:avLst>
              <a:gd name="adj1" fmla="val 55319"/>
              <a:gd name="adj2" fmla="val 112385"/>
            </a:avLst>
          </a:prstGeom>
          <a:ln w="12700">
            <a:solidFill>
              <a:schemeClr val="tx1">
                <a:lumMod val="65000"/>
                <a:lumOff val="35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a:off x="8720667" y="2175933"/>
            <a:ext cx="220133"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8932333" y="2169160"/>
            <a:ext cx="3387" cy="861908"/>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Elbow Connector 61"/>
          <p:cNvCxnSpPr/>
          <p:nvPr/>
        </p:nvCxnSpPr>
        <p:spPr>
          <a:xfrm flipV="1">
            <a:off x="2763982" y="4620491"/>
            <a:ext cx="1371600" cy="574964"/>
          </a:xfrm>
          <a:prstGeom prst="bentConnector3">
            <a:avLst/>
          </a:prstGeom>
          <a:ln w="12700">
            <a:solidFill>
              <a:schemeClr val="tx1">
                <a:lumMod val="65000"/>
                <a:lumOff val="35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flipH="1">
            <a:off x="7464972" y="3268718"/>
            <a:ext cx="2629" cy="165537"/>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5936673" y="3435927"/>
            <a:ext cx="15309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932714" y="3432629"/>
            <a:ext cx="0" cy="13788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5856514" y="3628572"/>
            <a:ext cx="1524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9" name="TextBox 98"/>
          <p:cNvSpPr txBox="1"/>
          <p:nvPr/>
        </p:nvSpPr>
        <p:spPr>
          <a:xfrm>
            <a:off x="6891863" y="4762270"/>
            <a:ext cx="1591733" cy="461665"/>
          </a:xfrm>
          <a:prstGeom prst="rect">
            <a:avLst/>
          </a:prstGeom>
          <a:solidFill>
            <a:schemeClr val="bg1"/>
          </a:solidFill>
        </p:spPr>
        <p:txBody>
          <a:bodyPr wrap="square" rtlCol="0">
            <a:spAutoFit/>
          </a:bodyPr>
          <a:lstStyle/>
          <a:p>
            <a:pPr algn="ctr"/>
            <a:r>
              <a:rPr lang="en-US" sz="1200" u="sng" dirty="0" smtClean="0">
                <a:solidFill>
                  <a:prstClr val="black"/>
                </a:solidFill>
                <a:latin typeface="Times New Roman" panose="02020603050405020304" pitchFamily="18" charset="0"/>
                <a:ea typeface="+mn-ea"/>
                <a:cs typeface="Times New Roman" panose="02020603050405020304" pitchFamily="18" charset="0"/>
              </a:rPr>
              <a:t>Partial Denitrification/</a:t>
            </a:r>
          </a:p>
          <a:p>
            <a:pPr algn="ctr"/>
            <a:r>
              <a:rPr lang="en-US" sz="1200" u="sng" dirty="0" smtClean="0">
                <a:solidFill>
                  <a:prstClr val="black"/>
                </a:solidFill>
                <a:latin typeface="Times New Roman" panose="02020603050405020304" pitchFamily="18" charset="0"/>
                <a:ea typeface="+mn-ea"/>
                <a:cs typeface="Times New Roman" panose="02020603050405020304" pitchFamily="18" charset="0"/>
              </a:rPr>
              <a:t>Anammox MBBR</a:t>
            </a:r>
            <a:endParaRPr lang="en-US" sz="1200" u="sng" dirty="0">
              <a:solidFill>
                <a:prstClr val="black"/>
              </a:solidFill>
              <a:latin typeface="Times New Roman" panose="02020603050405020304" pitchFamily="18" charset="0"/>
              <a:ea typeface="+mn-ea"/>
              <a:cs typeface="Times New Roman" panose="02020603050405020304" pitchFamily="18" charset="0"/>
            </a:endParaRPr>
          </a:p>
        </p:txBody>
      </p:sp>
      <p:sp>
        <p:nvSpPr>
          <p:cNvPr id="100" name="TextBox 99"/>
          <p:cNvSpPr txBox="1"/>
          <p:nvPr/>
        </p:nvSpPr>
        <p:spPr>
          <a:xfrm>
            <a:off x="5799666" y="5829070"/>
            <a:ext cx="762003" cy="430887"/>
          </a:xfrm>
          <a:prstGeom prst="rect">
            <a:avLst/>
          </a:prstGeom>
          <a:solidFill>
            <a:schemeClr val="bg1"/>
          </a:solidFill>
        </p:spPr>
        <p:txBody>
          <a:bodyPr wrap="square" rtlCol="0">
            <a:spAutoFit/>
          </a:bodyPr>
          <a:lstStyle/>
          <a:p>
            <a:pPr algn="ctr"/>
            <a:r>
              <a:rPr lang="en-US" sz="1100" dirty="0" smtClean="0">
                <a:solidFill>
                  <a:prstClr val="black"/>
                </a:solidFill>
                <a:latin typeface="Times New Roman" panose="02020603050405020304" pitchFamily="18" charset="0"/>
                <a:ea typeface="+mn-ea"/>
                <a:cs typeface="Times New Roman" panose="02020603050405020304" pitchFamily="18" charset="0"/>
              </a:rPr>
              <a:t>Glycerol </a:t>
            </a:r>
          </a:p>
          <a:p>
            <a:pPr algn="ctr"/>
            <a:r>
              <a:rPr lang="en-US" sz="1100" dirty="0" smtClean="0">
                <a:solidFill>
                  <a:prstClr val="black"/>
                </a:solidFill>
                <a:latin typeface="Times New Roman" panose="02020603050405020304" pitchFamily="18" charset="0"/>
                <a:ea typeface="+mn-ea"/>
                <a:cs typeface="Times New Roman" panose="02020603050405020304" pitchFamily="18" charset="0"/>
              </a:rPr>
              <a:t>Addition</a:t>
            </a:r>
            <a:endParaRPr lang="en-US" sz="1100" dirty="0">
              <a:solidFill>
                <a:prstClr val="black"/>
              </a:solidFill>
              <a:latin typeface="Times New Roman" panose="02020603050405020304" pitchFamily="18" charset="0"/>
              <a:ea typeface="+mn-ea"/>
              <a:cs typeface="Times New Roman" panose="02020603050405020304" pitchFamily="18" charset="0"/>
            </a:endParaRPr>
          </a:p>
        </p:txBody>
      </p:sp>
      <p:cxnSp>
        <p:nvCxnSpPr>
          <p:cNvPr id="79" name="Straight Arrow Connector 78"/>
          <p:cNvCxnSpPr>
            <a:stCxn id="100" idx="3"/>
          </p:cNvCxnSpPr>
          <p:nvPr/>
        </p:nvCxnSpPr>
        <p:spPr>
          <a:xfrm>
            <a:off x="6561669" y="6044514"/>
            <a:ext cx="524932" cy="686"/>
          </a:xfrm>
          <a:prstGeom prst="straightConnector1">
            <a:avLst/>
          </a:prstGeom>
          <a:ln w="12700">
            <a:solidFill>
              <a:schemeClr val="tx1">
                <a:lumMod val="65000"/>
                <a:lumOff val="35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836853" y="4331179"/>
            <a:ext cx="1037668" cy="461665"/>
          </a:xfrm>
          <a:prstGeom prst="rect">
            <a:avLst/>
          </a:prstGeom>
          <a:solidFill>
            <a:schemeClr val="bg1"/>
          </a:solidFill>
        </p:spPr>
        <p:txBody>
          <a:bodyPr wrap="square" rtlCol="0">
            <a:spAutoFit/>
          </a:bodyPr>
          <a:lstStyle/>
          <a:p>
            <a:pPr algn="ctr"/>
            <a:r>
              <a:rPr lang="en-US" sz="1200" u="sng" dirty="0" smtClean="0">
                <a:solidFill>
                  <a:prstClr val="black"/>
                </a:solidFill>
                <a:latin typeface="Times New Roman" panose="02020603050405020304" pitchFamily="18" charset="0"/>
                <a:ea typeface="+mn-ea"/>
                <a:cs typeface="Times New Roman" panose="02020603050405020304" pitchFamily="18" charset="0"/>
              </a:rPr>
              <a:t>A-stage WAS Fermentation</a:t>
            </a:r>
            <a:endParaRPr lang="en-US" sz="1200" u="sng"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1283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0ED3EBC-A698-1342-940D-27F3DE538E7F}" type="slidenum">
              <a:rPr lang="en-US" smtClean="0">
                <a:solidFill>
                  <a:srgbClr val="00B1E1"/>
                </a:solidFill>
              </a:rPr>
              <a:pPr/>
              <a:t>29</a:t>
            </a:fld>
            <a:endParaRPr lang="en-US">
              <a:solidFill>
                <a:srgbClr val="00B1E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076960"/>
            <a:ext cx="8669865" cy="4876800"/>
          </a:xfrm>
          <a:prstGeom prst="rect">
            <a:avLst/>
          </a:prstGeom>
        </p:spPr>
      </p:pic>
      <p:sp>
        <p:nvSpPr>
          <p:cNvPr id="8" name="TextBox 7"/>
          <p:cNvSpPr txBox="1"/>
          <p:nvPr/>
        </p:nvSpPr>
        <p:spPr>
          <a:xfrm>
            <a:off x="304800" y="1143000"/>
            <a:ext cx="3225242" cy="1138773"/>
          </a:xfrm>
          <a:prstGeom prst="rect">
            <a:avLst/>
          </a:prstGeom>
          <a:noFill/>
        </p:spPr>
        <p:txBody>
          <a:bodyPr wrap="none" rtlCol="0">
            <a:spAutoFit/>
          </a:bodyPr>
          <a:lstStyle/>
          <a:p>
            <a:pPr defTabSz="457200" fontAlgn="auto">
              <a:spcBef>
                <a:spcPts val="0"/>
              </a:spcBef>
              <a:spcAft>
                <a:spcPts val="0"/>
              </a:spcAft>
            </a:pPr>
            <a:r>
              <a:rPr lang="en-US" sz="4000" dirty="0" smtClean="0">
                <a:solidFill>
                  <a:srgbClr val="0177BB">
                    <a:lumMod val="50000"/>
                  </a:srgbClr>
                </a:solidFill>
                <a:latin typeface="Calibri"/>
                <a:cs typeface="+mn-cs"/>
              </a:rPr>
              <a:t>SWIFTVA.COM</a:t>
            </a:r>
          </a:p>
          <a:p>
            <a:pPr defTabSz="457200" fontAlgn="auto">
              <a:spcBef>
                <a:spcPts val="0"/>
              </a:spcBef>
              <a:spcAft>
                <a:spcPts val="0"/>
              </a:spcAft>
            </a:pPr>
            <a:r>
              <a:rPr lang="en-US" sz="2800" dirty="0" smtClean="0">
                <a:solidFill>
                  <a:srgbClr val="0177BB">
                    <a:lumMod val="50000"/>
                  </a:srgbClr>
                </a:solidFill>
                <a:latin typeface="Calibri"/>
                <a:cs typeface="+mn-cs"/>
                <a:hlinkClick r:id="rId4"/>
              </a:rPr>
              <a:t>cbott@hrsd.com</a:t>
            </a:r>
            <a:r>
              <a:rPr lang="en-US" sz="2800" dirty="0" smtClean="0">
                <a:solidFill>
                  <a:srgbClr val="0177BB">
                    <a:lumMod val="50000"/>
                  </a:srgbClr>
                </a:solidFill>
                <a:latin typeface="Calibri"/>
                <a:cs typeface="+mn-cs"/>
              </a:rPr>
              <a:t> </a:t>
            </a:r>
            <a:endParaRPr lang="en-US" sz="2800" dirty="0">
              <a:solidFill>
                <a:srgbClr val="0177BB">
                  <a:lumMod val="50000"/>
                </a:srgbClr>
              </a:solidFill>
              <a:latin typeface="Calibri"/>
              <a:cs typeface="+mn-cs"/>
            </a:endParaRPr>
          </a:p>
        </p:txBody>
      </p:sp>
    </p:spTree>
    <p:extLst>
      <p:ext uri="{BB962C8B-B14F-4D97-AF65-F5344CB8AC3E}">
        <p14:creationId xmlns:p14="http://schemas.microsoft.com/office/powerpoint/2010/main" val="341443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54636"/>
            <a:ext cx="8001000" cy="4136571"/>
          </a:xfrm>
        </p:spPr>
        <p:txBody>
          <a:bodyPr>
            <a:normAutofit/>
          </a:bodyPr>
          <a:lstStyle/>
          <a:p>
            <a:pPr>
              <a:buClr>
                <a:schemeClr val="accent1">
                  <a:lumMod val="75000"/>
                </a:schemeClr>
              </a:buClr>
              <a:buFont typeface="Arial" panose="020B0604020202020204" pitchFamily="34" charset="0"/>
              <a:buChar char="•"/>
            </a:pPr>
            <a:r>
              <a:rPr lang="en-US" dirty="0" smtClean="0">
                <a:solidFill>
                  <a:schemeClr val="accent1"/>
                </a:solidFill>
              </a:rPr>
              <a:t> Depletion of groundwater resources</a:t>
            </a:r>
          </a:p>
          <a:p>
            <a:pPr lvl="1"/>
            <a:r>
              <a:rPr lang="en-US" dirty="0"/>
              <a:t> </a:t>
            </a:r>
            <a:r>
              <a:rPr lang="en-US" dirty="0" smtClean="0"/>
              <a:t>Including protection from saltwater contamination</a:t>
            </a:r>
          </a:p>
          <a:p>
            <a:r>
              <a:rPr lang="en-US" dirty="0" smtClean="0">
                <a:solidFill>
                  <a:schemeClr val="accent1"/>
                </a:solidFill>
              </a:rPr>
              <a:t> Water quality concerns</a:t>
            </a:r>
          </a:p>
          <a:p>
            <a:pPr lvl="1"/>
            <a:r>
              <a:rPr lang="en-US" dirty="0" smtClean="0"/>
              <a:t> Chesapeake Bay restoration (N &amp; P removal)</a:t>
            </a:r>
          </a:p>
          <a:p>
            <a:pPr lvl="1"/>
            <a:r>
              <a:rPr lang="en-US" dirty="0" smtClean="0"/>
              <a:t> Local water quality issues</a:t>
            </a:r>
          </a:p>
          <a:p>
            <a:r>
              <a:rPr lang="en-US" dirty="0" smtClean="0">
                <a:solidFill>
                  <a:schemeClr val="accent1"/>
                </a:solidFill>
              </a:rPr>
              <a:t> Sea </a:t>
            </a:r>
            <a:r>
              <a:rPr lang="en-US" dirty="0">
                <a:solidFill>
                  <a:schemeClr val="accent1"/>
                </a:solidFill>
              </a:rPr>
              <a:t>level rise</a:t>
            </a:r>
          </a:p>
          <a:p>
            <a:pPr lvl="1"/>
            <a:r>
              <a:rPr lang="en-US" dirty="0" smtClean="0"/>
              <a:t> Compounded </a:t>
            </a:r>
            <a:r>
              <a:rPr lang="en-US" dirty="0"/>
              <a:t>by land subsidence</a:t>
            </a:r>
          </a:p>
          <a:p>
            <a:r>
              <a:rPr lang="en-US" dirty="0" smtClean="0">
                <a:solidFill>
                  <a:schemeClr val="accent1"/>
                </a:solidFill>
              </a:rPr>
              <a:t> Wet weather sewer overflows (SSO)</a:t>
            </a:r>
          </a:p>
          <a:p>
            <a:pPr lvl="1"/>
            <a:r>
              <a:rPr lang="en-US" dirty="0" smtClean="0"/>
              <a:t> Compliance with Federal enforcement action</a:t>
            </a:r>
          </a:p>
          <a:p>
            <a:endParaRPr lang="en-US" dirty="0" smtClean="0">
              <a:solidFill>
                <a:schemeClr val="accent1"/>
              </a:solidFill>
            </a:endParaRPr>
          </a:p>
        </p:txBody>
      </p:sp>
      <p:sp>
        <p:nvSpPr>
          <p:cNvPr id="3" name="Title 2"/>
          <p:cNvSpPr>
            <a:spLocks noGrp="1"/>
          </p:cNvSpPr>
          <p:nvPr>
            <p:ph type="ctrTitle"/>
          </p:nvPr>
        </p:nvSpPr>
        <p:spPr>
          <a:xfrm>
            <a:off x="106680" y="1066800"/>
            <a:ext cx="9144000" cy="457200"/>
          </a:xfrm>
        </p:spPr>
        <p:txBody>
          <a:bodyPr>
            <a:noAutofit/>
          </a:bodyPr>
          <a:lstStyle/>
          <a:p>
            <a:r>
              <a:rPr lang="en-US" sz="3150" b="1" dirty="0" smtClean="0">
                <a:solidFill>
                  <a:schemeClr val="accent1">
                    <a:lumMod val="75000"/>
                  </a:schemeClr>
                </a:solidFill>
              </a:rPr>
              <a:t>Water Issues Challenging Virginia and Hampton Roads</a:t>
            </a:r>
            <a:endParaRPr lang="en-US" sz="3150" b="1" dirty="0">
              <a:solidFill>
                <a:schemeClr val="accent1">
                  <a:lumMod val="75000"/>
                </a:schemeClr>
              </a:solidFill>
            </a:endParaRPr>
          </a:p>
        </p:txBody>
      </p:sp>
      <p:sp>
        <p:nvSpPr>
          <p:cNvPr id="4" name="Slide Number Placeholder 3"/>
          <p:cNvSpPr>
            <a:spLocks noGrp="1"/>
          </p:cNvSpPr>
          <p:nvPr>
            <p:ph type="sldNum" sz="quarter" idx="4"/>
          </p:nvPr>
        </p:nvSpPr>
        <p:spPr>
          <a:xfrm>
            <a:off x="8077200" y="6433457"/>
            <a:ext cx="609600" cy="304800"/>
          </a:xfrm>
        </p:spPr>
        <p:txBody>
          <a:bodyPr/>
          <a:lstStyle/>
          <a:p>
            <a:pPr>
              <a:defRPr/>
            </a:pPr>
            <a:fld id="{A6587F6A-AF05-439A-A8B2-FEE0A5D1470C}" type="slidenum">
              <a:rPr lang="en-US" smtClean="0">
                <a:solidFill>
                  <a:srgbClr val="00B1E1"/>
                </a:solidFill>
              </a:rPr>
              <a:pPr>
                <a:defRPr/>
              </a:pPr>
              <a:t>3</a:t>
            </a:fld>
            <a:endParaRPr lang="en-US" dirty="0">
              <a:solidFill>
                <a:srgbClr val="00B1E1"/>
              </a:solidFill>
            </a:endParaRPr>
          </a:p>
        </p:txBody>
      </p:sp>
    </p:spTree>
    <p:extLst>
      <p:ext uri="{BB962C8B-B14F-4D97-AF65-F5344CB8AC3E}">
        <p14:creationId xmlns:p14="http://schemas.microsoft.com/office/powerpoint/2010/main" val="417877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ED3EBC-A698-1342-940D-27F3DE538E7F}" type="slidenum">
              <a:rPr lang="en-US" smtClean="0">
                <a:solidFill>
                  <a:srgbClr val="00B1E1"/>
                </a:solidFill>
              </a:rPr>
              <a:pPr/>
              <a:t>30</a:t>
            </a:fld>
            <a:endParaRPr lang="en-US">
              <a:solidFill>
                <a:srgbClr val="00B1E1"/>
              </a:solidFill>
            </a:endParaRPr>
          </a:p>
        </p:txBody>
      </p:sp>
    </p:spTree>
    <p:extLst>
      <p:ext uri="{BB962C8B-B14F-4D97-AF65-F5344CB8AC3E}">
        <p14:creationId xmlns:p14="http://schemas.microsoft.com/office/powerpoint/2010/main" val="16739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wilson\AppData\Local\Temp\NPAerial7.TIF"/>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4946" r="620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6486525" y="5267325"/>
            <a:ext cx="228600" cy="333375"/>
            <a:chOff x="6486525" y="5267325"/>
            <a:chExt cx="228600" cy="333375"/>
          </a:xfrm>
        </p:grpSpPr>
        <p:sp>
          <p:nvSpPr>
            <p:cNvPr id="3" name="Oval 2"/>
            <p:cNvSpPr/>
            <p:nvPr/>
          </p:nvSpPr>
          <p:spPr>
            <a:xfrm>
              <a:off x="6486525" y="5524500"/>
              <a:ext cx="2286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own Arrow 1"/>
            <p:cNvSpPr/>
            <p:nvPr/>
          </p:nvSpPr>
          <p:spPr>
            <a:xfrm>
              <a:off x="6486525" y="5267325"/>
              <a:ext cx="228600" cy="3048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18"/>
          <p:cNvGrpSpPr/>
          <p:nvPr/>
        </p:nvGrpSpPr>
        <p:grpSpPr>
          <a:xfrm>
            <a:off x="6743700" y="5400675"/>
            <a:ext cx="228600" cy="342900"/>
            <a:chOff x="6743700" y="5400675"/>
            <a:chExt cx="228600" cy="342900"/>
          </a:xfrm>
        </p:grpSpPr>
        <p:sp>
          <p:nvSpPr>
            <p:cNvPr id="6" name="Oval 5"/>
            <p:cNvSpPr/>
            <p:nvPr/>
          </p:nvSpPr>
          <p:spPr>
            <a:xfrm>
              <a:off x="6743700" y="5667375"/>
              <a:ext cx="2286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own Arrow 3"/>
            <p:cNvSpPr/>
            <p:nvPr/>
          </p:nvSpPr>
          <p:spPr>
            <a:xfrm flipV="1">
              <a:off x="6743700" y="5400675"/>
              <a:ext cx="228600" cy="30480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0" name="Group 19"/>
          <p:cNvGrpSpPr/>
          <p:nvPr/>
        </p:nvGrpSpPr>
        <p:grpSpPr>
          <a:xfrm>
            <a:off x="7391400" y="3914775"/>
            <a:ext cx="457200" cy="695325"/>
            <a:chOff x="7391400" y="3914775"/>
            <a:chExt cx="457200" cy="695325"/>
          </a:xfrm>
        </p:grpSpPr>
        <p:sp>
          <p:nvSpPr>
            <p:cNvPr id="11" name="Oval 10"/>
            <p:cNvSpPr/>
            <p:nvPr/>
          </p:nvSpPr>
          <p:spPr>
            <a:xfrm>
              <a:off x="7620000" y="4181475"/>
              <a:ext cx="2286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Down Arrow 11"/>
            <p:cNvSpPr/>
            <p:nvPr/>
          </p:nvSpPr>
          <p:spPr>
            <a:xfrm flipV="1">
              <a:off x="7620000" y="3914775"/>
              <a:ext cx="228600" cy="30480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7515225" y="4352925"/>
              <a:ext cx="2286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Down Arrow 9"/>
            <p:cNvSpPr/>
            <p:nvPr/>
          </p:nvSpPr>
          <p:spPr>
            <a:xfrm flipV="1">
              <a:off x="7515225" y="4086225"/>
              <a:ext cx="228600" cy="30480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7391400" y="4533900"/>
              <a:ext cx="2286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Down Arrow 7"/>
            <p:cNvSpPr/>
            <p:nvPr/>
          </p:nvSpPr>
          <p:spPr>
            <a:xfrm flipV="1">
              <a:off x="7391400" y="4267200"/>
              <a:ext cx="228600" cy="304800"/>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4" name="Group 13"/>
          <p:cNvGrpSpPr/>
          <p:nvPr/>
        </p:nvGrpSpPr>
        <p:grpSpPr>
          <a:xfrm>
            <a:off x="5687865" y="4626751"/>
            <a:ext cx="865335" cy="528656"/>
            <a:chOff x="5443537" y="4562474"/>
            <a:chExt cx="1090613" cy="623887"/>
          </a:xfrm>
          <a:solidFill>
            <a:schemeClr val="tx1">
              <a:lumMod val="50000"/>
              <a:lumOff val="50000"/>
            </a:schemeClr>
          </a:solidFill>
        </p:grpSpPr>
        <p:sp>
          <p:nvSpPr>
            <p:cNvPr id="16" name="Rectangle 15"/>
            <p:cNvSpPr/>
            <p:nvPr/>
          </p:nvSpPr>
          <p:spPr>
            <a:xfrm>
              <a:off x="6000750" y="4581524"/>
              <a:ext cx="352425" cy="138113"/>
            </a:xfrm>
            <a:prstGeom prst="rect">
              <a:avLst/>
            </a:prstGeom>
            <a:grpFill/>
            <a:ln w="19050">
              <a:solidFill>
                <a:schemeClr val="tx1"/>
              </a:solidFill>
            </a:ln>
            <a:scene3d>
              <a:camera prst="isometricOffAxis2Top">
                <a:rot lat="19441075" lon="1469949" rev="19266000"/>
              </a:camera>
              <a:lightRig rig="threePt" dir="t"/>
            </a:scene3d>
            <a:sp3d extrusionH="336550">
              <a:extrusionClr>
                <a:srgbClr val="0000C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5443537" y="4562474"/>
              <a:ext cx="352425" cy="228601"/>
            </a:xfrm>
            <a:prstGeom prst="rect">
              <a:avLst/>
            </a:prstGeom>
            <a:grpFill/>
            <a:ln w="19050">
              <a:solidFill>
                <a:schemeClr val="tx1"/>
              </a:solidFill>
            </a:ln>
            <a:scene3d>
              <a:camera prst="isometricOffAxis2Top">
                <a:rot lat="19441075" lon="1469949" rev="19266000"/>
              </a:camera>
              <a:lightRig rig="threePt" dir="t"/>
            </a:scene3d>
            <a:sp3d extrusionH="336550">
              <a:extrusionClr>
                <a:srgbClr val="0000C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543550" y="4619625"/>
              <a:ext cx="990600" cy="361950"/>
            </a:xfrm>
            <a:prstGeom prst="rect">
              <a:avLst/>
            </a:prstGeom>
            <a:grpFill/>
            <a:ln w="19050">
              <a:solidFill>
                <a:schemeClr val="tx1"/>
              </a:solidFill>
            </a:ln>
            <a:scene3d>
              <a:camera prst="isometricOffAxis2Top">
                <a:rot lat="19441075" lon="1469949" rev="19266000"/>
              </a:camera>
              <a:lightRig rig="threePt" dir="t"/>
            </a:scene3d>
            <a:sp3d extrusionH="336550">
              <a:extrusionClr>
                <a:srgbClr val="0000C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5676900" y="5095874"/>
              <a:ext cx="704850" cy="90487"/>
            </a:xfrm>
            <a:prstGeom prst="rect">
              <a:avLst/>
            </a:prstGeom>
            <a:grpFill/>
            <a:ln w="19050">
              <a:solidFill>
                <a:schemeClr val="tx1"/>
              </a:solidFill>
            </a:ln>
            <a:scene3d>
              <a:camera prst="isometricOffAxis2Top">
                <a:rot lat="19441075" lon="1469949" rev="19266000"/>
              </a:camera>
              <a:lightRig rig="threePt" dir="t"/>
            </a:scene3d>
            <a:sp3d extrusionH="139700">
              <a:extrusionClr>
                <a:srgbClr val="0000C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40061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0FD9BC8-2C01-4416-B1AB-B908A37E4C56}"/>
              </a:ext>
            </a:extLst>
          </p:cNvPr>
          <p:cNvSpPr/>
          <p:nvPr/>
        </p:nvSpPr>
        <p:spPr>
          <a:xfrm>
            <a:off x="0" y="2342147"/>
            <a:ext cx="9143999" cy="451279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Rectangle 9">
            <a:extLst>
              <a:ext uri="{FF2B5EF4-FFF2-40B4-BE49-F238E27FC236}">
                <a16:creationId xmlns="" xmlns:a16="http://schemas.microsoft.com/office/drawing/2014/main" id="{F063A08A-976E-44CF-894B-700242B7C478}"/>
              </a:ext>
            </a:extLst>
          </p:cNvPr>
          <p:cNvSpPr/>
          <p:nvPr/>
        </p:nvSpPr>
        <p:spPr>
          <a:xfrm>
            <a:off x="0" y="4854924"/>
            <a:ext cx="9144000" cy="917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 name="Rectangle 7">
            <a:extLst>
              <a:ext uri="{FF2B5EF4-FFF2-40B4-BE49-F238E27FC236}">
                <a16:creationId xmlns="" xmlns:a16="http://schemas.microsoft.com/office/drawing/2014/main" id="{85B8F16E-80E8-4789-B89A-607717153235}"/>
              </a:ext>
            </a:extLst>
          </p:cNvPr>
          <p:cNvSpPr/>
          <p:nvPr/>
        </p:nvSpPr>
        <p:spPr>
          <a:xfrm>
            <a:off x="0" y="4838212"/>
            <a:ext cx="9144000" cy="934092"/>
          </a:xfrm>
          <a:prstGeom prst="rect">
            <a:avLst/>
          </a:prstGeom>
          <a:blipFill dpi="0" rotWithShape="1">
            <a:blip r:embed="rId2">
              <a:alphaModFix amt="50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Rectangle 6">
            <a:extLst>
              <a:ext uri="{FF2B5EF4-FFF2-40B4-BE49-F238E27FC236}">
                <a16:creationId xmlns="" xmlns:a16="http://schemas.microsoft.com/office/drawing/2014/main" id="{CD7883B8-AAE7-459D-8A9B-0D7000C342C2}"/>
              </a:ext>
            </a:extLst>
          </p:cNvPr>
          <p:cNvSpPr/>
          <p:nvPr/>
        </p:nvSpPr>
        <p:spPr>
          <a:xfrm>
            <a:off x="0" y="6015789"/>
            <a:ext cx="9144000" cy="839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 name="Rectangle 10">
            <a:extLst>
              <a:ext uri="{FF2B5EF4-FFF2-40B4-BE49-F238E27FC236}">
                <a16:creationId xmlns="" xmlns:a16="http://schemas.microsoft.com/office/drawing/2014/main" id="{8DCE22D2-172B-41E6-A835-4AF813229DEC}"/>
              </a:ext>
            </a:extLst>
          </p:cNvPr>
          <p:cNvSpPr/>
          <p:nvPr/>
        </p:nvSpPr>
        <p:spPr>
          <a:xfrm>
            <a:off x="-2" y="3850519"/>
            <a:ext cx="9144000" cy="839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 name="Rectangle 5">
            <a:extLst>
              <a:ext uri="{FF2B5EF4-FFF2-40B4-BE49-F238E27FC236}">
                <a16:creationId xmlns="" xmlns:a16="http://schemas.microsoft.com/office/drawing/2014/main" id="{61CDF051-4BA1-4374-A34A-EBD2465B1236}"/>
              </a:ext>
            </a:extLst>
          </p:cNvPr>
          <p:cNvSpPr/>
          <p:nvPr/>
        </p:nvSpPr>
        <p:spPr>
          <a:xfrm>
            <a:off x="0" y="6015789"/>
            <a:ext cx="9144000" cy="839149"/>
          </a:xfrm>
          <a:prstGeom prst="rect">
            <a:avLst/>
          </a:prstGeom>
          <a:blipFill dpi="0" rotWithShape="1">
            <a:blip r:embed="rId2">
              <a:alphaModFix amt="50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Rectangle 8">
            <a:extLst>
              <a:ext uri="{FF2B5EF4-FFF2-40B4-BE49-F238E27FC236}">
                <a16:creationId xmlns="" xmlns:a16="http://schemas.microsoft.com/office/drawing/2014/main" id="{D3FB38D0-64DC-4273-973D-5A6CA96F7B74}"/>
              </a:ext>
            </a:extLst>
          </p:cNvPr>
          <p:cNvSpPr/>
          <p:nvPr/>
        </p:nvSpPr>
        <p:spPr>
          <a:xfrm>
            <a:off x="-1" y="3850519"/>
            <a:ext cx="9144000" cy="839149"/>
          </a:xfrm>
          <a:prstGeom prst="rect">
            <a:avLst/>
          </a:prstGeom>
          <a:blipFill dpi="0" rotWithShape="1">
            <a:blip r:embed="rId2">
              <a:alphaModFix amt="50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3" name="Rectangle 12">
            <a:extLst>
              <a:ext uri="{FF2B5EF4-FFF2-40B4-BE49-F238E27FC236}">
                <a16:creationId xmlns="" xmlns:a16="http://schemas.microsoft.com/office/drawing/2014/main" id="{BEF9A21C-77E8-49FD-9454-049008665AA6}"/>
              </a:ext>
            </a:extLst>
          </p:cNvPr>
          <p:cNvSpPr/>
          <p:nvPr/>
        </p:nvSpPr>
        <p:spPr>
          <a:xfrm>
            <a:off x="3830974" y="2202883"/>
            <a:ext cx="346446" cy="24867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Rectangle 14">
            <a:extLst>
              <a:ext uri="{FF2B5EF4-FFF2-40B4-BE49-F238E27FC236}">
                <a16:creationId xmlns="" xmlns:a16="http://schemas.microsoft.com/office/drawing/2014/main" id="{75E6F6B4-E799-46AD-B4B7-01C676E7F5C1}"/>
              </a:ext>
            </a:extLst>
          </p:cNvPr>
          <p:cNvSpPr/>
          <p:nvPr/>
        </p:nvSpPr>
        <p:spPr>
          <a:xfrm>
            <a:off x="3830973" y="3893625"/>
            <a:ext cx="346447" cy="95208"/>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Rectangle 18">
            <a:extLst>
              <a:ext uri="{FF2B5EF4-FFF2-40B4-BE49-F238E27FC236}">
                <a16:creationId xmlns="" xmlns:a16="http://schemas.microsoft.com/office/drawing/2014/main" id="{1E48A2D7-A48B-4B7C-BDD5-C0A640848038}"/>
              </a:ext>
            </a:extLst>
          </p:cNvPr>
          <p:cNvSpPr/>
          <p:nvPr/>
        </p:nvSpPr>
        <p:spPr>
          <a:xfrm>
            <a:off x="3824968" y="4137377"/>
            <a:ext cx="346447" cy="104094"/>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 name="Rectangle 19">
            <a:extLst>
              <a:ext uri="{FF2B5EF4-FFF2-40B4-BE49-F238E27FC236}">
                <a16:creationId xmlns="" xmlns:a16="http://schemas.microsoft.com/office/drawing/2014/main" id="{A29C1D43-469F-43CA-8E04-0BEC134D71DE}"/>
              </a:ext>
            </a:extLst>
          </p:cNvPr>
          <p:cNvSpPr/>
          <p:nvPr/>
        </p:nvSpPr>
        <p:spPr>
          <a:xfrm>
            <a:off x="3824967" y="4352861"/>
            <a:ext cx="346447" cy="85329"/>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7" name="Rectangle 46">
            <a:extLst>
              <a:ext uri="{FF2B5EF4-FFF2-40B4-BE49-F238E27FC236}">
                <a16:creationId xmlns="" xmlns:a16="http://schemas.microsoft.com/office/drawing/2014/main" id="{F57FE7C1-055B-4616-8432-9A5387E6CF87}"/>
              </a:ext>
            </a:extLst>
          </p:cNvPr>
          <p:cNvSpPr/>
          <p:nvPr/>
        </p:nvSpPr>
        <p:spPr>
          <a:xfrm>
            <a:off x="3830973" y="4506915"/>
            <a:ext cx="346447" cy="85329"/>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8" name="Rectangle 47">
            <a:extLst>
              <a:ext uri="{FF2B5EF4-FFF2-40B4-BE49-F238E27FC236}">
                <a16:creationId xmlns="" xmlns:a16="http://schemas.microsoft.com/office/drawing/2014/main" id="{4B203F6B-B320-4BBD-8742-7CCA549C0D41}"/>
              </a:ext>
            </a:extLst>
          </p:cNvPr>
          <p:cNvSpPr/>
          <p:nvPr/>
        </p:nvSpPr>
        <p:spPr>
          <a:xfrm>
            <a:off x="2041474" y="2202883"/>
            <a:ext cx="346446" cy="35694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9" name="Rectangle 48">
            <a:extLst>
              <a:ext uri="{FF2B5EF4-FFF2-40B4-BE49-F238E27FC236}">
                <a16:creationId xmlns="" xmlns:a16="http://schemas.microsoft.com/office/drawing/2014/main" id="{70D7D4CB-400A-4D44-BCA4-C97202A466C0}"/>
              </a:ext>
            </a:extLst>
          </p:cNvPr>
          <p:cNvSpPr/>
          <p:nvPr/>
        </p:nvSpPr>
        <p:spPr>
          <a:xfrm>
            <a:off x="2041473" y="4889377"/>
            <a:ext cx="346447" cy="95208"/>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0" name="Rectangle 49">
            <a:extLst>
              <a:ext uri="{FF2B5EF4-FFF2-40B4-BE49-F238E27FC236}">
                <a16:creationId xmlns="" xmlns:a16="http://schemas.microsoft.com/office/drawing/2014/main" id="{C7FA28B2-8A43-4E87-A94E-B38E4EF09FF9}"/>
              </a:ext>
            </a:extLst>
          </p:cNvPr>
          <p:cNvSpPr/>
          <p:nvPr/>
        </p:nvSpPr>
        <p:spPr>
          <a:xfrm>
            <a:off x="2035468" y="5019716"/>
            <a:ext cx="346447" cy="104094"/>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1" name="Rectangle 50">
            <a:extLst>
              <a:ext uri="{FF2B5EF4-FFF2-40B4-BE49-F238E27FC236}">
                <a16:creationId xmlns="" xmlns:a16="http://schemas.microsoft.com/office/drawing/2014/main" id="{E9FA6457-BD53-4542-8AC8-B84D23DD2075}"/>
              </a:ext>
            </a:extLst>
          </p:cNvPr>
          <p:cNvSpPr/>
          <p:nvPr/>
        </p:nvSpPr>
        <p:spPr>
          <a:xfrm>
            <a:off x="2035467" y="5150140"/>
            <a:ext cx="346447" cy="85329"/>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2" name="Rectangle 51">
            <a:extLst>
              <a:ext uri="{FF2B5EF4-FFF2-40B4-BE49-F238E27FC236}">
                <a16:creationId xmlns="" xmlns:a16="http://schemas.microsoft.com/office/drawing/2014/main" id="{71F360BA-D154-4D22-9F9D-B3791F70B996}"/>
              </a:ext>
            </a:extLst>
          </p:cNvPr>
          <p:cNvSpPr/>
          <p:nvPr/>
        </p:nvSpPr>
        <p:spPr>
          <a:xfrm>
            <a:off x="2041473" y="5311284"/>
            <a:ext cx="346447" cy="85329"/>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3" name="Rectangle 52">
            <a:extLst>
              <a:ext uri="{FF2B5EF4-FFF2-40B4-BE49-F238E27FC236}">
                <a16:creationId xmlns="" xmlns:a16="http://schemas.microsoft.com/office/drawing/2014/main" id="{782E2201-7B6F-4BF1-9999-94F54A2897E7}"/>
              </a:ext>
            </a:extLst>
          </p:cNvPr>
          <p:cNvSpPr/>
          <p:nvPr/>
        </p:nvSpPr>
        <p:spPr>
          <a:xfrm>
            <a:off x="2046101" y="5584087"/>
            <a:ext cx="346447" cy="159948"/>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4" name="Rectangle 53">
            <a:extLst>
              <a:ext uri="{FF2B5EF4-FFF2-40B4-BE49-F238E27FC236}">
                <a16:creationId xmlns="" xmlns:a16="http://schemas.microsoft.com/office/drawing/2014/main" id="{A3BE3A26-4563-4B6D-B3F4-3CD9F009C51B}"/>
              </a:ext>
            </a:extLst>
          </p:cNvPr>
          <p:cNvSpPr/>
          <p:nvPr/>
        </p:nvSpPr>
        <p:spPr>
          <a:xfrm>
            <a:off x="457672" y="2225749"/>
            <a:ext cx="346446" cy="44755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7" name="Rectangle 56">
            <a:extLst>
              <a:ext uri="{FF2B5EF4-FFF2-40B4-BE49-F238E27FC236}">
                <a16:creationId xmlns="" xmlns:a16="http://schemas.microsoft.com/office/drawing/2014/main" id="{1EE1F00C-EADC-41AD-82AA-649ED96F04AC}"/>
              </a:ext>
            </a:extLst>
          </p:cNvPr>
          <p:cNvSpPr/>
          <p:nvPr/>
        </p:nvSpPr>
        <p:spPr>
          <a:xfrm>
            <a:off x="451665" y="6067175"/>
            <a:ext cx="346447" cy="368188"/>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8" name="Rectangle 57">
            <a:extLst>
              <a:ext uri="{FF2B5EF4-FFF2-40B4-BE49-F238E27FC236}">
                <a16:creationId xmlns="" xmlns:a16="http://schemas.microsoft.com/office/drawing/2014/main" id="{713F9059-1FAA-4194-BC12-921F44C565F6}"/>
              </a:ext>
            </a:extLst>
          </p:cNvPr>
          <p:cNvSpPr/>
          <p:nvPr/>
        </p:nvSpPr>
        <p:spPr>
          <a:xfrm>
            <a:off x="457671" y="6497671"/>
            <a:ext cx="346447" cy="141596"/>
          </a:xfrm>
          <a:prstGeom prst="rect">
            <a:avLst/>
          </a:prstGeom>
          <a:pattFill prst="dk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59" name="Picture 23" descr="GrndWaterWellConnect">
            <a:extLst>
              <a:ext uri="{FF2B5EF4-FFF2-40B4-BE49-F238E27FC236}">
                <a16:creationId xmlns="" xmlns:a16="http://schemas.microsoft.com/office/drawing/2014/main" id="{DE119AD7-55A9-42F1-9FEB-C203DDF5A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451" t="-2505" r="32825" b="79445"/>
          <a:stretch>
            <a:fillRect/>
          </a:stretch>
        </p:blipFill>
        <p:spPr bwMode="auto">
          <a:xfrm>
            <a:off x="7830084" y="1084521"/>
            <a:ext cx="920649" cy="111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Freeform: Shape 62">
            <a:extLst>
              <a:ext uri="{FF2B5EF4-FFF2-40B4-BE49-F238E27FC236}">
                <a16:creationId xmlns="" xmlns:a16="http://schemas.microsoft.com/office/drawing/2014/main" id="{EBD38E84-942C-49FD-9B37-0B9F43578061}"/>
              </a:ext>
            </a:extLst>
          </p:cNvPr>
          <p:cNvSpPr/>
          <p:nvPr/>
        </p:nvSpPr>
        <p:spPr>
          <a:xfrm rot="154231">
            <a:off x="5771429" y="3898733"/>
            <a:ext cx="2458897" cy="678628"/>
          </a:xfrm>
          <a:custGeom>
            <a:avLst/>
            <a:gdLst>
              <a:gd name="connsiteX0" fmla="*/ 202677 w 212369"/>
              <a:gd name="connsiteY0" fmla="*/ 2357 h 452487"/>
              <a:gd name="connsiteX1" fmla="*/ 190893 w 212369"/>
              <a:gd name="connsiteY1" fmla="*/ 0 h 452487"/>
              <a:gd name="connsiteX2" fmla="*/ 183823 w 212369"/>
              <a:gd name="connsiteY2" fmla="*/ 2357 h 452487"/>
              <a:gd name="connsiteX3" fmla="*/ 174396 w 212369"/>
              <a:gd name="connsiteY3" fmla="*/ 4714 h 452487"/>
              <a:gd name="connsiteX4" fmla="*/ 150829 w 212369"/>
              <a:gd name="connsiteY4" fmla="*/ 7071 h 452487"/>
              <a:gd name="connsiteX5" fmla="*/ 122549 w 212369"/>
              <a:gd name="connsiteY5" fmla="*/ 14141 h 452487"/>
              <a:gd name="connsiteX6" fmla="*/ 115479 w 212369"/>
              <a:gd name="connsiteY6" fmla="*/ 18854 h 452487"/>
              <a:gd name="connsiteX7" fmla="*/ 108409 w 212369"/>
              <a:gd name="connsiteY7" fmla="*/ 21211 h 452487"/>
              <a:gd name="connsiteX8" fmla="*/ 98982 w 212369"/>
              <a:gd name="connsiteY8" fmla="*/ 30638 h 452487"/>
              <a:gd name="connsiteX9" fmla="*/ 91912 w 212369"/>
              <a:gd name="connsiteY9" fmla="*/ 37708 h 452487"/>
              <a:gd name="connsiteX10" fmla="*/ 84842 w 212369"/>
              <a:gd name="connsiteY10" fmla="*/ 40064 h 452487"/>
              <a:gd name="connsiteX11" fmla="*/ 84842 w 212369"/>
              <a:gd name="connsiteY11" fmla="*/ 51848 h 452487"/>
              <a:gd name="connsiteX12" fmla="*/ 73058 w 212369"/>
              <a:gd name="connsiteY12" fmla="*/ 68345 h 452487"/>
              <a:gd name="connsiteX13" fmla="*/ 68345 w 212369"/>
              <a:gd name="connsiteY13" fmla="*/ 82485 h 452487"/>
              <a:gd name="connsiteX14" fmla="*/ 47134 w 212369"/>
              <a:gd name="connsiteY14" fmla="*/ 91912 h 452487"/>
              <a:gd name="connsiteX15" fmla="*/ 25924 w 212369"/>
              <a:gd name="connsiteY15" fmla="*/ 94268 h 452487"/>
              <a:gd name="connsiteX16" fmla="*/ 18854 w 212369"/>
              <a:gd name="connsiteY16" fmla="*/ 96625 h 452487"/>
              <a:gd name="connsiteX17" fmla="*/ 11784 w 212369"/>
              <a:gd name="connsiteY17" fmla="*/ 113122 h 452487"/>
              <a:gd name="connsiteX18" fmla="*/ 9427 w 212369"/>
              <a:gd name="connsiteY18" fmla="*/ 122549 h 452487"/>
              <a:gd name="connsiteX19" fmla="*/ 11784 w 212369"/>
              <a:gd name="connsiteY19" fmla="*/ 131976 h 452487"/>
              <a:gd name="connsiteX20" fmla="*/ 18854 w 212369"/>
              <a:gd name="connsiteY20" fmla="*/ 136689 h 452487"/>
              <a:gd name="connsiteX21" fmla="*/ 28281 w 212369"/>
              <a:gd name="connsiteY21" fmla="*/ 148473 h 452487"/>
              <a:gd name="connsiteX22" fmla="*/ 30638 w 212369"/>
              <a:gd name="connsiteY22" fmla="*/ 162613 h 452487"/>
              <a:gd name="connsiteX23" fmla="*/ 47134 w 212369"/>
              <a:gd name="connsiteY23" fmla="*/ 169683 h 452487"/>
              <a:gd name="connsiteX24" fmla="*/ 61275 w 212369"/>
              <a:gd name="connsiteY24" fmla="*/ 174396 h 452487"/>
              <a:gd name="connsiteX25" fmla="*/ 68345 w 212369"/>
              <a:gd name="connsiteY25" fmla="*/ 176753 h 452487"/>
              <a:gd name="connsiteX26" fmla="*/ 73058 w 212369"/>
              <a:gd name="connsiteY26" fmla="*/ 190893 h 452487"/>
              <a:gd name="connsiteX27" fmla="*/ 61275 w 212369"/>
              <a:gd name="connsiteY27" fmla="*/ 202677 h 452487"/>
              <a:gd name="connsiteX28" fmla="*/ 56561 w 212369"/>
              <a:gd name="connsiteY28" fmla="*/ 207390 h 452487"/>
              <a:gd name="connsiteX29" fmla="*/ 47134 w 212369"/>
              <a:gd name="connsiteY29" fmla="*/ 209747 h 452487"/>
              <a:gd name="connsiteX30" fmla="*/ 40064 w 212369"/>
              <a:gd name="connsiteY30" fmla="*/ 212104 h 452487"/>
              <a:gd name="connsiteX31" fmla="*/ 32994 w 212369"/>
              <a:gd name="connsiteY31" fmla="*/ 216817 h 452487"/>
              <a:gd name="connsiteX32" fmla="*/ 7071 w 212369"/>
              <a:gd name="connsiteY32" fmla="*/ 221530 h 452487"/>
              <a:gd name="connsiteX33" fmla="*/ 4714 w 212369"/>
              <a:gd name="connsiteY33" fmla="*/ 240384 h 452487"/>
              <a:gd name="connsiteX34" fmla="*/ 0 w 212369"/>
              <a:gd name="connsiteY34" fmla="*/ 254524 h 452487"/>
              <a:gd name="connsiteX35" fmla="*/ 7071 w 212369"/>
              <a:gd name="connsiteY35" fmla="*/ 271021 h 452487"/>
              <a:gd name="connsiteX36" fmla="*/ 9427 w 212369"/>
              <a:gd name="connsiteY36" fmla="*/ 278091 h 452487"/>
              <a:gd name="connsiteX37" fmla="*/ 16497 w 212369"/>
              <a:gd name="connsiteY37" fmla="*/ 280448 h 452487"/>
              <a:gd name="connsiteX38" fmla="*/ 21211 w 212369"/>
              <a:gd name="connsiteY38" fmla="*/ 287518 h 452487"/>
              <a:gd name="connsiteX39" fmla="*/ 28281 w 212369"/>
              <a:gd name="connsiteY39" fmla="*/ 292231 h 452487"/>
              <a:gd name="connsiteX40" fmla="*/ 37708 w 212369"/>
              <a:gd name="connsiteY40" fmla="*/ 301658 h 452487"/>
              <a:gd name="connsiteX41" fmla="*/ 42421 w 212369"/>
              <a:gd name="connsiteY41" fmla="*/ 306372 h 452487"/>
              <a:gd name="connsiteX42" fmla="*/ 47134 w 212369"/>
              <a:gd name="connsiteY42" fmla="*/ 320512 h 452487"/>
              <a:gd name="connsiteX43" fmla="*/ 32994 w 212369"/>
              <a:gd name="connsiteY43" fmla="*/ 339365 h 452487"/>
              <a:gd name="connsiteX44" fmla="*/ 40064 w 212369"/>
              <a:gd name="connsiteY44" fmla="*/ 351149 h 452487"/>
              <a:gd name="connsiteX45" fmla="*/ 42421 w 212369"/>
              <a:gd name="connsiteY45" fmla="*/ 360576 h 452487"/>
              <a:gd name="connsiteX46" fmla="*/ 49491 w 212369"/>
              <a:gd name="connsiteY46" fmla="*/ 362932 h 452487"/>
              <a:gd name="connsiteX47" fmla="*/ 68345 w 212369"/>
              <a:gd name="connsiteY47" fmla="*/ 377073 h 452487"/>
              <a:gd name="connsiteX48" fmla="*/ 82485 w 212369"/>
              <a:gd name="connsiteY48" fmla="*/ 381786 h 452487"/>
              <a:gd name="connsiteX49" fmla="*/ 89555 w 212369"/>
              <a:gd name="connsiteY49" fmla="*/ 386499 h 452487"/>
              <a:gd name="connsiteX50" fmla="*/ 103695 w 212369"/>
              <a:gd name="connsiteY50" fmla="*/ 391213 h 452487"/>
              <a:gd name="connsiteX51" fmla="*/ 120192 w 212369"/>
              <a:gd name="connsiteY51" fmla="*/ 395926 h 452487"/>
              <a:gd name="connsiteX52" fmla="*/ 134332 w 212369"/>
              <a:gd name="connsiteY52" fmla="*/ 398283 h 452487"/>
              <a:gd name="connsiteX53" fmla="*/ 139046 w 212369"/>
              <a:gd name="connsiteY53" fmla="*/ 412423 h 452487"/>
              <a:gd name="connsiteX54" fmla="*/ 141403 w 212369"/>
              <a:gd name="connsiteY54" fmla="*/ 426563 h 452487"/>
              <a:gd name="connsiteX55" fmla="*/ 153186 w 212369"/>
              <a:gd name="connsiteY55" fmla="*/ 435990 h 452487"/>
              <a:gd name="connsiteX56" fmla="*/ 164970 w 212369"/>
              <a:gd name="connsiteY56" fmla="*/ 445417 h 452487"/>
              <a:gd name="connsiteX57" fmla="*/ 183823 w 212369"/>
              <a:gd name="connsiteY57" fmla="*/ 447774 h 452487"/>
              <a:gd name="connsiteX58" fmla="*/ 212104 w 212369"/>
              <a:gd name="connsiteY58" fmla="*/ 452487 h 452487"/>
              <a:gd name="connsiteX59" fmla="*/ 209747 w 212369"/>
              <a:gd name="connsiteY59" fmla="*/ 450130 h 4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2369" h="452487">
                <a:moveTo>
                  <a:pt x="202677" y="2357"/>
                </a:moveTo>
                <a:cubicBezTo>
                  <a:pt x="198749" y="1571"/>
                  <a:pt x="194899" y="0"/>
                  <a:pt x="190893" y="0"/>
                </a:cubicBezTo>
                <a:cubicBezTo>
                  <a:pt x="188409" y="0"/>
                  <a:pt x="186212" y="1674"/>
                  <a:pt x="183823" y="2357"/>
                </a:cubicBezTo>
                <a:cubicBezTo>
                  <a:pt x="180709" y="3247"/>
                  <a:pt x="177603" y="4256"/>
                  <a:pt x="174396" y="4714"/>
                </a:cubicBezTo>
                <a:cubicBezTo>
                  <a:pt x="166581" y="5831"/>
                  <a:pt x="158685" y="6285"/>
                  <a:pt x="150829" y="7071"/>
                </a:cubicBezTo>
                <a:cubicBezTo>
                  <a:pt x="132156" y="13295"/>
                  <a:pt x="141590" y="10967"/>
                  <a:pt x="122549" y="14141"/>
                </a:cubicBezTo>
                <a:cubicBezTo>
                  <a:pt x="120192" y="15712"/>
                  <a:pt x="118012" y="17587"/>
                  <a:pt x="115479" y="18854"/>
                </a:cubicBezTo>
                <a:cubicBezTo>
                  <a:pt x="113257" y="19965"/>
                  <a:pt x="110430" y="19767"/>
                  <a:pt x="108409" y="21211"/>
                </a:cubicBezTo>
                <a:cubicBezTo>
                  <a:pt x="104793" y="23794"/>
                  <a:pt x="102124" y="27496"/>
                  <a:pt x="98982" y="30638"/>
                </a:cubicBezTo>
                <a:cubicBezTo>
                  <a:pt x="96625" y="32995"/>
                  <a:pt x="95074" y="36654"/>
                  <a:pt x="91912" y="37708"/>
                </a:cubicBezTo>
                <a:lnTo>
                  <a:pt x="84842" y="40064"/>
                </a:lnTo>
                <a:cubicBezTo>
                  <a:pt x="75126" y="49780"/>
                  <a:pt x="82718" y="39106"/>
                  <a:pt x="84842" y="51848"/>
                </a:cubicBezTo>
                <a:cubicBezTo>
                  <a:pt x="85917" y="58296"/>
                  <a:pt x="75588" y="65815"/>
                  <a:pt x="73058" y="68345"/>
                </a:cubicBezTo>
                <a:lnTo>
                  <a:pt x="68345" y="82485"/>
                </a:lnTo>
                <a:cubicBezTo>
                  <a:pt x="64007" y="95499"/>
                  <a:pt x="68397" y="89411"/>
                  <a:pt x="47134" y="91912"/>
                </a:cubicBezTo>
                <a:lnTo>
                  <a:pt x="25924" y="94268"/>
                </a:lnTo>
                <a:cubicBezTo>
                  <a:pt x="23567" y="95054"/>
                  <a:pt x="20984" y="95347"/>
                  <a:pt x="18854" y="96625"/>
                </a:cubicBezTo>
                <a:cubicBezTo>
                  <a:pt x="11885" y="100807"/>
                  <a:pt x="13539" y="105225"/>
                  <a:pt x="11784" y="113122"/>
                </a:cubicBezTo>
                <a:cubicBezTo>
                  <a:pt x="11081" y="116284"/>
                  <a:pt x="10213" y="119407"/>
                  <a:pt x="9427" y="122549"/>
                </a:cubicBezTo>
                <a:cubicBezTo>
                  <a:pt x="10213" y="125691"/>
                  <a:pt x="9987" y="129281"/>
                  <a:pt x="11784" y="131976"/>
                </a:cubicBezTo>
                <a:cubicBezTo>
                  <a:pt x="13355" y="134333"/>
                  <a:pt x="16642" y="134920"/>
                  <a:pt x="18854" y="136689"/>
                </a:cubicBezTo>
                <a:cubicBezTo>
                  <a:pt x="23649" y="140525"/>
                  <a:pt x="24783" y="143227"/>
                  <a:pt x="28281" y="148473"/>
                </a:cubicBezTo>
                <a:cubicBezTo>
                  <a:pt x="29067" y="153186"/>
                  <a:pt x="28501" y="158339"/>
                  <a:pt x="30638" y="162613"/>
                </a:cubicBezTo>
                <a:cubicBezTo>
                  <a:pt x="33057" y="167450"/>
                  <a:pt x="43361" y="168551"/>
                  <a:pt x="47134" y="169683"/>
                </a:cubicBezTo>
                <a:cubicBezTo>
                  <a:pt x="51893" y="171111"/>
                  <a:pt x="56561" y="172825"/>
                  <a:pt x="61275" y="174396"/>
                </a:cubicBezTo>
                <a:lnTo>
                  <a:pt x="68345" y="176753"/>
                </a:lnTo>
                <a:cubicBezTo>
                  <a:pt x="69916" y="181466"/>
                  <a:pt x="75814" y="186759"/>
                  <a:pt x="73058" y="190893"/>
                </a:cubicBezTo>
                <a:cubicBezTo>
                  <a:pt x="64980" y="203010"/>
                  <a:pt x="72495" y="193701"/>
                  <a:pt x="61275" y="202677"/>
                </a:cubicBezTo>
                <a:cubicBezTo>
                  <a:pt x="59540" y="204065"/>
                  <a:pt x="58548" y="206396"/>
                  <a:pt x="56561" y="207390"/>
                </a:cubicBezTo>
                <a:cubicBezTo>
                  <a:pt x="53664" y="208838"/>
                  <a:pt x="50248" y="208857"/>
                  <a:pt x="47134" y="209747"/>
                </a:cubicBezTo>
                <a:cubicBezTo>
                  <a:pt x="44745" y="210430"/>
                  <a:pt x="42286" y="210993"/>
                  <a:pt x="40064" y="212104"/>
                </a:cubicBezTo>
                <a:cubicBezTo>
                  <a:pt x="37531" y="213371"/>
                  <a:pt x="35527" y="215550"/>
                  <a:pt x="32994" y="216817"/>
                </a:cubicBezTo>
                <a:cubicBezTo>
                  <a:pt x="25726" y="220451"/>
                  <a:pt x="13576" y="220717"/>
                  <a:pt x="7071" y="221530"/>
                </a:cubicBezTo>
                <a:cubicBezTo>
                  <a:pt x="6285" y="227815"/>
                  <a:pt x="6041" y="234191"/>
                  <a:pt x="4714" y="240384"/>
                </a:cubicBezTo>
                <a:cubicBezTo>
                  <a:pt x="3673" y="245242"/>
                  <a:pt x="0" y="254524"/>
                  <a:pt x="0" y="254524"/>
                </a:cubicBezTo>
                <a:cubicBezTo>
                  <a:pt x="5515" y="282096"/>
                  <a:pt x="-1986" y="255927"/>
                  <a:pt x="7071" y="271021"/>
                </a:cubicBezTo>
                <a:cubicBezTo>
                  <a:pt x="8349" y="273151"/>
                  <a:pt x="7671" y="276334"/>
                  <a:pt x="9427" y="278091"/>
                </a:cubicBezTo>
                <a:cubicBezTo>
                  <a:pt x="11183" y="279848"/>
                  <a:pt x="14140" y="279662"/>
                  <a:pt x="16497" y="280448"/>
                </a:cubicBezTo>
                <a:cubicBezTo>
                  <a:pt x="18068" y="282805"/>
                  <a:pt x="19208" y="285515"/>
                  <a:pt x="21211" y="287518"/>
                </a:cubicBezTo>
                <a:cubicBezTo>
                  <a:pt x="23214" y="289521"/>
                  <a:pt x="26131" y="290388"/>
                  <a:pt x="28281" y="292231"/>
                </a:cubicBezTo>
                <a:cubicBezTo>
                  <a:pt x="31655" y="295123"/>
                  <a:pt x="34566" y="298516"/>
                  <a:pt x="37708" y="301658"/>
                </a:cubicBezTo>
                <a:lnTo>
                  <a:pt x="42421" y="306372"/>
                </a:lnTo>
                <a:cubicBezTo>
                  <a:pt x="43992" y="311085"/>
                  <a:pt x="49890" y="316378"/>
                  <a:pt x="47134" y="320512"/>
                </a:cubicBezTo>
                <a:cubicBezTo>
                  <a:pt x="36476" y="336501"/>
                  <a:pt x="41714" y="330647"/>
                  <a:pt x="32994" y="339365"/>
                </a:cubicBezTo>
                <a:cubicBezTo>
                  <a:pt x="38918" y="345289"/>
                  <a:pt x="37616" y="342582"/>
                  <a:pt x="40064" y="351149"/>
                </a:cubicBezTo>
                <a:cubicBezTo>
                  <a:pt x="40954" y="354263"/>
                  <a:pt x="40397" y="358047"/>
                  <a:pt x="42421" y="360576"/>
                </a:cubicBezTo>
                <a:cubicBezTo>
                  <a:pt x="43973" y="362516"/>
                  <a:pt x="47134" y="362147"/>
                  <a:pt x="49491" y="362932"/>
                </a:cubicBezTo>
                <a:cubicBezTo>
                  <a:pt x="55074" y="368515"/>
                  <a:pt x="60351" y="374409"/>
                  <a:pt x="68345" y="377073"/>
                </a:cubicBezTo>
                <a:cubicBezTo>
                  <a:pt x="73058" y="378644"/>
                  <a:pt x="78351" y="379030"/>
                  <a:pt x="82485" y="381786"/>
                </a:cubicBezTo>
                <a:cubicBezTo>
                  <a:pt x="84842" y="383357"/>
                  <a:pt x="86967" y="385349"/>
                  <a:pt x="89555" y="386499"/>
                </a:cubicBezTo>
                <a:cubicBezTo>
                  <a:pt x="94095" y="388517"/>
                  <a:pt x="98982" y="389642"/>
                  <a:pt x="103695" y="391213"/>
                </a:cubicBezTo>
                <a:cubicBezTo>
                  <a:pt x="110439" y="393461"/>
                  <a:pt x="112786" y="394445"/>
                  <a:pt x="120192" y="395926"/>
                </a:cubicBezTo>
                <a:cubicBezTo>
                  <a:pt x="124878" y="396863"/>
                  <a:pt x="129619" y="397497"/>
                  <a:pt x="134332" y="398283"/>
                </a:cubicBezTo>
                <a:cubicBezTo>
                  <a:pt x="135903" y="402996"/>
                  <a:pt x="138229" y="407522"/>
                  <a:pt x="139046" y="412423"/>
                </a:cubicBezTo>
                <a:cubicBezTo>
                  <a:pt x="139832" y="417136"/>
                  <a:pt x="139725" y="422089"/>
                  <a:pt x="141403" y="426563"/>
                </a:cubicBezTo>
                <a:cubicBezTo>
                  <a:pt x="142623" y="429817"/>
                  <a:pt x="151272" y="434459"/>
                  <a:pt x="153186" y="435990"/>
                </a:cubicBezTo>
                <a:cubicBezTo>
                  <a:pt x="157226" y="439222"/>
                  <a:pt x="159462" y="443915"/>
                  <a:pt x="164970" y="445417"/>
                </a:cubicBezTo>
                <a:cubicBezTo>
                  <a:pt x="171080" y="447083"/>
                  <a:pt x="177576" y="446733"/>
                  <a:pt x="183823" y="447774"/>
                </a:cubicBezTo>
                <a:cubicBezTo>
                  <a:pt x="198709" y="450255"/>
                  <a:pt x="191377" y="452487"/>
                  <a:pt x="212104" y="452487"/>
                </a:cubicBezTo>
                <a:cubicBezTo>
                  <a:pt x="213215" y="452487"/>
                  <a:pt x="210533" y="450916"/>
                  <a:pt x="209747" y="450130"/>
                </a:cubicBezTo>
              </a:path>
            </a:pathLst>
          </a:custGeom>
          <a:solidFill>
            <a:schemeClr val="accent1">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6" name="Freeform: Shape 65">
            <a:extLst>
              <a:ext uri="{FF2B5EF4-FFF2-40B4-BE49-F238E27FC236}">
                <a16:creationId xmlns="" xmlns:a16="http://schemas.microsoft.com/office/drawing/2014/main" id="{29929356-906E-43F0-8B86-0B5CB257D53D}"/>
              </a:ext>
            </a:extLst>
          </p:cNvPr>
          <p:cNvSpPr/>
          <p:nvPr/>
        </p:nvSpPr>
        <p:spPr>
          <a:xfrm rot="154231">
            <a:off x="6496761" y="4849606"/>
            <a:ext cx="1729027" cy="864571"/>
          </a:xfrm>
          <a:custGeom>
            <a:avLst/>
            <a:gdLst>
              <a:gd name="connsiteX0" fmla="*/ 202677 w 212369"/>
              <a:gd name="connsiteY0" fmla="*/ 2357 h 452487"/>
              <a:gd name="connsiteX1" fmla="*/ 190893 w 212369"/>
              <a:gd name="connsiteY1" fmla="*/ 0 h 452487"/>
              <a:gd name="connsiteX2" fmla="*/ 183823 w 212369"/>
              <a:gd name="connsiteY2" fmla="*/ 2357 h 452487"/>
              <a:gd name="connsiteX3" fmla="*/ 174396 w 212369"/>
              <a:gd name="connsiteY3" fmla="*/ 4714 h 452487"/>
              <a:gd name="connsiteX4" fmla="*/ 150829 w 212369"/>
              <a:gd name="connsiteY4" fmla="*/ 7071 h 452487"/>
              <a:gd name="connsiteX5" fmla="*/ 122549 w 212369"/>
              <a:gd name="connsiteY5" fmla="*/ 14141 h 452487"/>
              <a:gd name="connsiteX6" fmla="*/ 115479 w 212369"/>
              <a:gd name="connsiteY6" fmla="*/ 18854 h 452487"/>
              <a:gd name="connsiteX7" fmla="*/ 108409 w 212369"/>
              <a:gd name="connsiteY7" fmla="*/ 21211 h 452487"/>
              <a:gd name="connsiteX8" fmla="*/ 98982 w 212369"/>
              <a:gd name="connsiteY8" fmla="*/ 30638 h 452487"/>
              <a:gd name="connsiteX9" fmla="*/ 91912 w 212369"/>
              <a:gd name="connsiteY9" fmla="*/ 37708 h 452487"/>
              <a:gd name="connsiteX10" fmla="*/ 84842 w 212369"/>
              <a:gd name="connsiteY10" fmla="*/ 40064 h 452487"/>
              <a:gd name="connsiteX11" fmla="*/ 84842 w 212369"/>
              <a:gd name="connsiteY11" fmla="*/ 51848 h 452487"/>
              <a:gd name="connsiteX12" fmla="*/ 73058 w 212369"/>
              <a:gd name="connsiteY12" fmla="*/ 68345 h 452487"/>
              <a:gd name="connsiteX13" fmla="*/ 68345 w 212369"/>
              <a:gd name="connsiteY13" fmla="*/ 82485 h 452487"/>
              <a:gd name="connsiteX14" fmla="*/ 47134 w 212369"/>
              <a:gd name="connsiteY14" fmla="*/ 91912 h 452487"/>
              <a:gd name="connsiteX15" fmla="*/ 25924 w 212369"/>
              <a:gd name="connsiteY15" fmla="*/ 94268 h 452487"/>
              <a:gd name="connsiteX16" fmla="*/ 18854 w 212369"/>
              <a:gd name="connsiteY16" fmla="*/ 96625 h 452487"/>
              <a:gd name="connsiteX17" fmla="*/ 11784 w 212369"/>
              <a:gd name="connsiteY17" fmla="*/ 113122 h 452487"/>
              <a:gd name="connsiteX18" fmla="*/ 9427 w 212369"/>
              <a:gd name="connsiteY18" fmla="*/ 122549 h 452487"/>
              <a:gd name="connsiteX19" fmla="*/ 11784 w 212369"/>
              <a:gd name="connsiteY19" fmla="*/ 131976 h 452487"/>
              <a:gd name="connsiteX20" fmla="*/ 18854 w 212369"/>
              <a:gd name="connsiteY20" fmla="*/ 136689 h 452487"/>
              <a:gd name="connsiteX21" fmla="*/ 28281 w 212369"/>
              <a:gd name="connsiteY21" fmla="*/ 148473 h 452487"/>
              <a:gd name="connsiteX22" fmla="*/ 30638 w 212369"/>
              <a:gd name="connsiteY22" fmla="*/ 162613 h 452487"/>
              <a:gd name="connsiteX23" fmla="*/ 47134 w 212369"/>
              <a:gd name="connsiteY23" fmla="*/ 169683 h 452487"/>
              <a:gd name="connsiteX24" fmla="*/ 61275 w 212369"/>
              <a:gd name="connsiteY24" fmla="*/ 174396 h 452487"/>
              <a:gd name="connsiteX25" fmla="*/ 68345 w 212369"/>
              <a:gd name="connsiteY25" fmla="*/ 176753 h 452487"/>
              <a:gd name="connsiteX26" fmla="*/ 73058 w 212369"/>
              <a:gd name="connsiteY26" fmla="*/ 190893 h 452487"/>
              <a:gd name="connsiteX27" fmla="*/ 61275 w 212369"/>
              <a:gd name="connsiteY27" fmla="*/ 202677 h 452487"/>
              <a:gd name="connsiteX28" fmla="*/ 56561 w 212369"/>
              <a:gd name="connsiteY28" fmla="*/ 207390 h 452487"/>
              <a:gd name="connsiteX29" fmla="*/ 47134 w 212369"/>
              <a:gd name="connsiteY29" fmla="*/ 209747 h 452487"/>
              <a:gd name="connsiteX30" fmla="*/ 40064 w 212369"/>
              <a:gd name="connsiteY30" fmla="*/ 212104 h 452487"/>
              <a:gd name="connsiteX31" fmla="*/ 32994 w 212369"/>
              <a:gd name="connsiteY31" fmla="*/ 216817 h 452487"/>
              <a:gd name="connsiteX32" fmla="*/ 7071 w 212369"/>
              <a:gd name="connsiteY32" fmla="*/ 221530 h 452487"/>
              <a:gd name="connsiteX33" fmla="*/ 4714 w 212369"/>
              <a:gd name="connsiteY33" fmla="*/ 240384 h 452487"/>
              <a:gd name="connsiteX34" fmla="*/ 0 w 212369"/>
              <a:gd name="connsiteY34" fmla="*/ 254524 h 452487"/>
              <a:gd name="connsiteX35" fmla="*/ 7071 w 212369"/>
              <a:gd name="connsiteY35" fmla="*/ 271021 h 452487"/>
              <a:gd name="connsiteX36" fmla="*/ 9427 w 212369"/>
              <a:gd name="connsiteY36" fmla="*/ 278091 h 452487"/>
              <a:gd name="connsiteX37" fmla="*/ 16497 w 212369"/>
              <a:gd name="connsiteY37" fmla="*/ 280448 h 452487"/>
              <a:gd name="connsiteX38" fmla="*/ 21211 w 212369"/>
              <a:gd name="connsiteY38" fmla="*/ 287518 h 452487"/>
              <a:gd name="connsiteX39" fmla="*/ 28281 w 212369"/>
              <a:gd name="connsiteY39" fmla="*/ 292231 h 452487"/>
              <a:gd name="connsiteX40" fmla="*/ 37708 w 212369"/>
              <a:gd name="connsiteY40" fmla="*/ 301658 h 452487"/>
              <a:gd name="connsiteX41" fmla="*/ 42421 w 212369"/>
              <a:gd name="connsiteY41" fmla="*/ 306372 h 452487"/>
              <a:gd name="connsiteX42" fmla="*/ 47134 w 212369"/>
              <a:gd name="connsiteY42" fmla="*/ 320512 h 452487"/>
              <a:gd name="connsiteX43" fmla="*/ 32994 w 212369"/>
              <a:gd name="connsiteY43" fmla="*/ 339365 h 452487"/>
              <a:gd name="connsiteX44" fmla="*/ 40064 w 212369"/>
              <a:gd name="connsiteY44" fmla="*/ 351149 h 452487"/>
              <a:gd name="connsiteX45" fmla="*/ 42421 w 212369"/>
              <a:gd name="connsiteY45" fmla="*/ 360576 h 452487"/>
              <a:gd name="connsiteX46" fmla="*/ 49491 w 212369"/>
              <a:gd name="connsiteY46" fmla="*/ 362932 h 452487"/>
              <a:gd name="connsiteX47" fmla="*/ 68345 w 212369"/>
              <a:gd name="connsiteY47" fmla="*/ 377073 h 452487"/>
              <a:gd name="connsiteX48" fmla="*/ 82485 w 212369"/>
              <a:gd name="connsiteY48" fmla="*/ 381786 h 452487"/>
              <a:gd name="connsiteX49" fmla="*/ 89555 w 212369"/>
              <a:gd name="connsiteY49" fmla="*/ 386499 h 452487"/>
              <a:gd name="connsiteX50" fmla="*/ 103695 w 212369"/>
              <a:gd name="connsiteY50" fmla="*/ 391213 h 452487"/>
              <a:gd name="connsiteX51" fmla="*/ 120192 w 212369"/>
              <a:gd name="connsiteY51" fmla="*/ 395926 h 452487"/>
              <a:gd name="connsiteX52" fmla="*/ 134332 w 212369"/>
              <a:gd name="connsiteY52" fmla="*/ 398283 h 452487"/>
              <a:gd name="connsiteX53" fmla="*/ 139046 w 212369"/>
              <a:gd name="connsiteY53" fmla="*/ 412423 h 452487"/>
              <a:gd name="connsiteX54" fmla="*/ 141403 w 212369"/>
              <a:gd name="connsiteY54" fmla="*/ 426563 h 452487"/>
              <a:gd name="connsiteX55" fmla="*/ 153186 w 212369"/>
              <a:gd name="connsiteY55" fmla="*/ 435990 h 452487"/>
              <a:gd name="connsiteX56" fmla="*/ 164970 w 212369"/>
              <a:gd name="connsiteY56" fmla="*/ 445417 h 452487"/>
              <a:gd name="connsiteX57" fmla="*/ 183823 w 212369"/>
              <a:gd name="connsiteY57" fmla="*/ 447774 h 452487"/>
              <a:gd name="connsiteX58" fmla="*/ 212104 w 212369"/>
              <a:gd name="connsiteY58" fmla="*/ 452487 h 452487"/>
              <a:gd name="connsiteX59" fmla="*/ 209747 w 212369"/>
              <a:gd name="connsiteY59" fmla="*/ 450130 h 4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2369" h="452487">
                <a:moveTo>
                  <a:pt x="202677" y="2357"/>
                </a:moveTo>
                <a:cubicBezTo>
                  <a:pt x="198749" y="1571"/>
                  <a:pt x="194899" y="0"/>
                  <a:pt x="190893" y="0"/>
                </a:cubicBezTo>
                <a:cubicBezTo>
                  <a:pt x="188409" y="0"/>
                  <a:pt x="186212" y="1674"/>
                  <a:pt x="183823" y="2357"/>
                </a:cubicBezTo>
                <a:cubicBezTo>
                  <a:pt x="180709" y="3247"/>
                  <a:pt x="177603" y="4256"/>
                  <a:pt x="174396" y="4714"/>
                </a:cubicBezTo>
                <a:cubicBezTo>
                  <a:pt x="166581" y="5831"/>
                  <a:pt x="158685" y="6285"/>
                  <a:pt x="150829" y="7071"/>
                </a:cubicBezTo>
                <a:cubicBezTo>
                  <a:pt x="132156" y="13295"/>
                  <a:pt x="141590" y="10967"/>
                  <a:pt x="122549" y="14141"/>
                </a:cubicBezTo>
                <a:cubicBezTo>
                  <a:pt x="120192" y="15712"/>
                  <a:pt x="118012" y="17587"/>
                  <a:pt x="115479" y="18854"/>
                </a:cubicBezTo>
                <a:cubicBezTo>
                  <a:pt x="113257" y="19965"/>
                  <a:pt x="110430" y="19767"/>
                  <a:pt x="108409" y="21211"/>
                </a:cubicBezTo>
                <a:cubicBezTo>
                  <a:pt x="104793" y="23794"/>
                  <a:pt x="102124" y="27496"/>
                  <a:pt x="98982" y="30638"/>
                </a:cubicBezTo>
                <a:cubicBezTo>
                  <a:pt x="96625" y="32995"/>
                  <a:pt x="95074" y="36654"/>
                  <a:pt x="91912" y="37708"/>
                </a:cubicBezTo>
                <a:lnTo>
                  <a:pt x="84842" y="40064"/>
                </a:lnTo>
                <a:cubicBezTo>
                  <a:pt x="75126" y="49780"/>
                  <a:pt x="82718" y="39106"/>
                  <a:pt x="84842" y="51848"/>
                </a:cubicBezTo>
                <a:cubicBezTo>
                  <a:pt x="85917" y="58296"/>
                  <a:pt x="75588" y="65815"/>
                  <a:pt x="73058" y="68345"/>
                </a:cubicBezTo>
                <a:lnTo>
                  <a:pt x="68345" y="82485"/>
                </a:lnTo>
                <a:cubicBezTo>
                  <a:pt x="64007" y="95499"/>
                  <a:pt x="68397" y="89411"/>
                  <a:pt x="47134" y="91912"/>
                </a:cubicBezTo>
                <a:lnTo>
                  <a:pt x="25924" y="94268"/>
                </a:lnTo>
                <a:cubicBezTo>
                  <a:pt x="23567" y="95054"/>
                  <a:pt x="20984" y="95347"/>
                  <a:pt x="18854" y="96625"/>
                </a:cubicBezTo>
                <a:cubicBezTo>
                  <a:pt x="11885" y="100807"/>
                  <a:pt x="13539" y="105225"/>
                  <a:pt x="11784" y="113122"/>
                </a:cubicBezTo>
                <a:cubicBezTo>
                  <a:pt x="11081" y="116284"/>
                  <a:pt x="10213" y="119407"/>
                  <a:pt x="9427" y="122549"/>
                </a:cubicBezTo>
                <a:cubicBezTo>
                  <a:pt x="10213" y="125691"/>
                  <a:pt x="9987" y="129281"/>
                  <a:pt x="11784" y="131976"/>
                </a:cubicBezTo>
                <a:cubicBezTo>
                  <a:pt x="13355" y="134333"/>
                  <a:pt x="16642" y="134920"/>
                  <a:pt x="18854" y="136689"/>
                </a:cubicBezTo>
                <a:cubicBezTo>
                  <a:pt x="23649" y="140525"/>
                  <a:pt x="24783" y="143227"/>
                  <a:pt x="28281" y="148473"/>
                </a:cubicBezTo>
                <a:cubicBezTo>
                  <a:pt x="29067" y="153186"/>
                  <a:pt x="28501" y="158339"/>
                  <a:pt x="30638" y="162613"/>
                </a:cubicBezTo>
                <a:cubicBezTo>
                  <a:pt x="33057" y="167450"/>
                  <a:pt x="43361" y="168551"/>
                  <a:pt x="47134" y="169683"/>
                </a:cubicBezTo>
                <a:cubicBezTo>
                  <a:pt x="51893" y="171111"/>
                  <a:pt x="56561" y="172825"/>
                  <a:pt x="61275" y="174396"/>
                </a:cubicBezTo>
                <a:lnTo>
                  <a:pt x="68345" y="176753"/>
                </a:lnTo>
                <a:cubicBezTo>
                  <a:pt x="69916" y="181466"/>
                  <a:pt x="75814" y="186759"/>
                  <a:pt x="73058" y="190893"/>
                </a:cubicBezTo>
                <a:cubicBezTo>
                  <a:pt x="64980" y="203010"/>
                  <a:pt x="72495" y="193701"/>
                  <a:pt x="61275" y="202677"/>
                </a:cubicBezTo>
                <a:cubicBezTo>
                  <a:pt x="59540" y="204065"/>
                  <a:pt x="58548" y="206396"/>
                  <a:pt x="56561" y="207390"/>
                </a:cubicBezTo>
                <a:cubicBezTo>
                  <a:pt x="53664" y="208838"/>
                  <a:pt x="50248" y="208857"/>
                  <a:pt x="47134" y="209747"/>
                </a:cubicBezTo>
                <a:cubicBezTo>
                  <a:pt x="44745" y="210430"/>
                  <a:pt x="42286" y="210993"/>
                  <a:pt x="40064" y="212104"/>
                </a:cubicBezTo>
                <a:cubicBezTo>
                  <a:pt x="37531" y="213371"/>
                  <a:pt x="35527" y="215550"/>
                  <a:pt x="32994" y="216817"/>
                </a:cubicBezTo>
                <a:cubicBezTo>
                  <a:pt x="25726" y="220451"/>
                  <a:pt x="13576" y="220717"/>
                  <a:pt x="7071" y="221530"/>
                </a:cubicBezTo>
                <a:cubicBezTo>
                  <a:pt x="6285" y="227815"/>
                  <a:pt x="6041" y="234191"/>
                  <a:pt x="4714" y="240384"/>
                </a:cubicBezTo>
                <a:cubicBezTo>
                  <a:pt x="3673" y="245242"/>
                  <a:pt x="0" y="254524"/>
                  <a:pt x="0" y="254524"/>
                </a:cubicBezTo>
                <a:cubicBezTo>
                  <a:pt x="5515" y="282096"/>
                  <a:pt x="-1986" y="255927"/>
                  <a:pt x="7071" y="271021"/>
                </a:cubicBezTo>
                <a:cubicBezTo>
                  <a:pt x="8349" y="273151"/>
                  <a:pt x="7671" y="276334"/>
                  <a:pt x="9427" y="278091"/>
                </a:cubicBezTo>
                <a:cubicBezTo>
                  <a:pt x="11183" y="279848"/>
                  <a:pt x="14140" y="279662"/>
                  <a:pt x="16497" y="280448"/>
                </a:cubicBezTo>
                <a:cubicBezTo>
                  <a:pt x="18068" y="282805"/>
                  <a:pt x="19208" y="285515"/>
                  <a:pt x="21211" y="287518"/>
                </a:cubicBezTo>
                <a:cubicBezTo>
                  <a:pt x="23214" y="289521"/>
                  <a:pt x="26131" y="290388"/>
                  <a:pt x="28281" y="292231"/>
                </a:cubicBezTo>
                <a:cubicBezTo>
                  <a:pt x="31655" y="295123"/>
                  <a:pt x="34566" y="298516"/>
                  <a:pt x="37708" y="301658"/>
                </a:cubicBezTo>
                <a:lnTo>
                  <a:pt x="42421" y="306372"/>
                </a:lnTo>
                <a:cubicBezTo>
                  <a:pt x="43992" y="311085"/>
                  <a:pt x="49890" y="316378"/>
                  <a:pt x="47134" y="320512"/>
                </a:cubicBezTo>
                <a:cubicBezTo>
                  <a:pt x="36476" y="336501"/>
                  <a:pt x="41714" y="330647"/>
                  <a:pt x="32994" y="339365"/>
                </a:cubicBezTo>
                <a:cubicBezTo>
                  <a:pt x="38918" y="345289"/>
                  <a:pt x="37616" y="342582"/>
                  <a:pt x="40064" y="351149"/>
                </a:cubicBezTo>
                <a:cubicBezTo>
                  <a:pt x="40954" y="354263"/>
                  <a:pt x="40397" y="358047"/>
                  <a:pt x="42421" y="360576"/>
                </a:cubicBezTo>
                <a:cubicBezTo>
                  <a:pt x="43973" y="362516"/>
                  <a:pt x="47134" y="362147"/>
                  <a:pt x="49491" y="362932"/>
                </a:cubicBezTo>
                <a:cubicBezTo>
                  <a:pt x="55074" y="368515"/>
                  <a:pt x="60351" y="374409"/>
                  <a:pt x="68345" y="377073"/>
                </a:cubicBezTo>
                <a:cubicBezTo>
                  <a:pt x="73058" y="378644"/>
                  <a:pt x="78351" y="379030"/>
                  <a:pt x="82485" y="381786"/>
                </a:cubicBezTo>
                <a:cubicBezTo>
                  <a:pt x="84842" y="383357"/>
                  <a:pt x="86967" y="385349"/>
                  <a:pt x="89555" y="386499"/>
                </a:cubicBezTo>
                <a:cubicBezTo>
                  <a:pt x="94095" y="388517"/>
                  <a:pt x="98982" y="389642"/>
                  <a:pt x="103695" y="391213"/>
                </a:cubicBezTo>
                <a:cubicBezTo>
                  <a:pt x="110439" y="393461"/>
                  <a:pt x="112786" y="394445"/>
                  <a:pt x="120192" y="395926"/>
                </a:cubicBezTo>
                <a:cubicBezTo>
                  <a:pt x="124878" y="396863"/>
                  <a:pt x="129619" y="397497"/>
                  <a:pt x="134332" y="398283"/>
                </a:cubicBezTo>
                <a:cubicBezTo>
                  <a:pt x="135903" y="402996"/>
                  <a:pt x="138229" y="407522"/>
                  <a:pt x="139046" y="412423"/>
                </a:cubicBezTo>
                <a:cubicBezTo>
                  <a:pt x="139832" y="417136"/>
                  <a:pt x="139725" y="422089"/>
                  <a:pt x="141403" y="426563"/>
                </a:cubicBezTo>
                <a:cubicBezTo>
                  <a:pt x="142623" y="429817"/>
                  <a:pt x="151272" y="434459"/>
                  <a:pt x="153186" y="435990"/>
                </a:cubicBezTo>
                <a:cubicBezTo>
                  <a:pt x="157226" y="439222"/>
                  <a:pt x="159462" y="443915"/>
                  <a:pt x="164970" y="445417"/>
                </a:cubicBezTo>
                <a:cubicBezTo>
                  <a:pt x="171080" y="447083"/>
                  <a:pt x="177576" y="446733"/>
                  <a:pt x="183823" y="447774"/>
                </a:cubicBezTo>
                <a:cubicBezTo>
                  <a:pt x="198709" y="450255"/>
                  <a:pt x="191377" y="452487"/>
                  <a:pt x="212104" y="452487"/>
                </a:cubicBezTo>
                <a:cubicBezTo>
                  <a:pt x="213215" y="452487"/>
                  <a:pt x="210533" y="450916"/>
                  <a:pt x="209747" y="450130"/>
                </a:cubicBezTo>
              </a:path>
            </a:pathLst>
          </a:custGeom>
          <a:solidFill>
            <a:schemeClr val="accent1">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7" name="Freeform: Shape 66">
            <a:extLst>
              <a:ext uri="{FF2B5EF4-FFF2-40B4-BE49-F238E27FC236}">
                <a16:creationId xmlns="" xmlns:a16="http://schemas.microsoft.com/office/drawing/2014/main" id="{7D8A5FE7-8BF5-43BA-BE39-3669C1794949}"/>
              </a:ext>
            </a:extLst>
          </p:cNvPr>
          <p:cNvSpPr/>
          <p:nvPr/>
        </p:nvSpPr>
        <p:spPr>
          <a:xfrm rot="154231">
            <a:off x="7253290" y="6105677"/>
            <a:ext cx="1046814" cy="502154"/>
          </a:xfrm>
          <a:custGeom>
            <a:avLst/>
            <a:gdLst>
              <a:gd name="connsiteX0" fmla="*/ 202677 w 212369"/>
              <a:gd name="connsiteY0" fmla="*/ 2357 h 452487"/>
              <a:gd name="connsiteX1" fmla="*/ 190893 w 212369"/>
              <a:gd name="connsiteY1" fmla="*/ 0 h 452487"/>
              <a:gd name="connsiteX2" fmla="*/ 183823 w 212369"/>
              <a:gd name="connsiteY2" fmla="*/ 2357 h 452487"/>
              <a:gd name="connsiteX3" fmla="*/ 174396 w 212369"/>
              <a:gd name="connsiteY3" fmla="*/ 4714 h 452487"/>
              <a:gd name="connsiteX4" fmla="*/ 150829 w 212369"/>
              <a:gd name="connsiteY4" fmla="*/ 7071 h 452487"/>
              <a:gd name="connsiteX5" fmla="*/ 122549 w 212369"/>
              <a:gd name="connsiteY5" fmla="*/ 14141 h 452487"/>
              <a:gd name="connsiteX6" fmla="*/ 115479 w 212369"/>
              <a:gd name="connsiteY6" fmla="*/ 18854 h 452487"/>
              <a:gd name="connsiteX7" fmla="*/ 108409 w 212369"/>
              <a:gd name="connsiteY7" fmla="*/ 21211 h 452487"/>
              <a:gd name="connsiteX8" fmla="*/ 98982 w 212369"/>
              <a:gd name="connsiteY8" fmla="*/ 30638 h 452487"/>
              <a:gd name="connsiteX9" fmla="*/ 91912 w 212369"/>
              <a:gd name="connsiteY9" fmla="*/ 37708 h 452487"/>
              <a:gd name="connsiteX10" fmla="*/ 84842 w 212369"/>
              <a:gd name="connsiteY10" fmla="*/ 40064 h 452487"/>
              <a:gd name="connsiteX11" fmla="*/ 84842 w 212369"/>
              <a:gd name="connsiteY11" fmla="*/ 51848 h 452487"/>
              <a:gd name="connsiteX12" fmla="*/ 73058 w 212369"/>
              <a:gd name="connsiteY12" fmla="*/ 68345 h 452487"/>
              <a:gd name="connsiteX13" fmla="*/ 68345 w 212369"/>
              <a:gd name="connsiteY13" fmla="*/ 82485 h 452487"/>
              <a:gd name="connsiteX14" fmla="*/ 47134 w 212369"/>
              <a:gd name="connsiteY14" fmla="*/ 91912 h 452487"/>
              <a:gd name="connsiteX15" fmla="*/ 25924 w 212369"/>
              <a:gd name="connsiteY15" fmla="*/ 94268 h 452487"/>
              <a:gd name="connsiteX16" fmla="*/ 18854 w 212369"/>
              <a:gd name="connsiteY16" fmla="*/ 96625 h 452487"/>
              <a:gd name="connsiteX17" fmla="*/ 11784 w 212369"/>
              <a:gd name="connsiteY17" fmla="*/ 113122 h 452487"/>
              <a:gd name="connsiteX18" fmla="*/ 9427 w 212369"/>
              <a:gd name="connsiteY18" fmla="*/ 122549 h 452487"/>
              <a:gd name="connsiteX19" fmla="*/ 11784 w 212369"/>
              <a:gd name="connsiteY19" fmla="*/ 131976 h 452487"/>
              <a:gd name="connsiteX20" fmla="*/ 18854 w 212369"/>
              <a:gd name="connsiteY20" fmla="*/ 136689 h 452487"/>
              <a:gd name="connsiteX21" fmla="*/ 28281 w 212369"/>
              <a:gd name="connsiteY21" fmla="*/ 148473 h 452487"/>
              <a:gd name="connsiteX22" fmla="*/ 30638 w 212369"/>
              <a:gd name="connsiteY22" fmla="*/ 162613 h 452487"/>
              <a:gd name="connsiteX23" fmla="*/ 47134 w 212369"/>
              <a:gd name="connsiteY23" fmla="*/ 169683 h 452487"/>
              <a:gd name="connsiteX24" fmla="*/ 61275 w 212369"/>
              <a:gd name="connsiteY24" fmla="*/ 174396 h 452487"/>
              <a:gd name="connsiteX25" fmla="*/ 68345 w 212369"/>
              <a:gd name="connsiteY25" fmla="*/ 176753 h 452487"/>
              <a:gd name="connsiteX26" fmla="*/ 73058 w 212369"/>
              <a:gd name="connsiteY26" fmla="*/ 190893 h 452487"/>
              <a:gd name="connsiteX27" fmla="*/ 61275 w 212369"/>
              <a:gd name="connsiteY27" fmla="*/ 202677 h 452487"/>
              <a:gd name="connsiteX28" fmla="*/ 56561 w 212369"/>
              <a:gd name="connsiteY28" fmla="*/ 207390 h 452487"/>
              <a:gd name="connsiteX29" fmla="*/ 47134 w 212369"/>
              <a:gd name="connsiteY29" fmla="*/ 209747 h 452487"/>
              <a:gd name="connsiteX30" fmla="*/ 40064 w 212369"/>
              <a:gd name="connsiteY30" fmla="*/ 212104 h 452487"/>
              <a:gd name="connsiteX31" fmla="*/ 32994 w 212369"/>
              <a:gd name="connsiteY31" fmla="*/ 216817 h 452487"/>
              <a:gd name="connsiteX32" fmla="*/ 7071 w 212369"/>
              <a:gd name="connsiteY32" fmla="*/ 221530 h 452487"/>
              <a:gd name="connsiteX33" fmla="*/ 4714 w 212369"/>
              <a:gd name="connsiteY33" fmla="*/ 240384 h 452487"/>
              <a:gd name="connsiteX34" fmla="*/ 0 w 212369"/>
              <a:gd name="connsiteY34" fmla="*/ 254524 h 452487"/>
              <a:gd name="connsiteX35" fmla="*/ 7071 w 212369"/>
              <a:gd name="connsiteY35" fmla="*/ 271021 h 452487"/>
              <a:gd name="connsiteX36" fmla="*/ 9427 w 212369"/>
              <a:gd name="connsiteY36" fmla="*/ 278091 h 452487"/>
              <a:gd name="connsiteX37" fmla="*/ 16497 w 212369"/>
              <a:gd name="connsiteY37" fmla="*/ 280448 h 452487"/>
              <a:gd name="connsiteX38" fmla="*/ 21211 w 212369"/>
              <a:gd name="connsiteY38" fmla="*/ 287518 h 452487"/>
              <a:gd name="connsiteX39" fmla="*/ 28281 w 212369"/>
              <a:gd name="connsiteY39" fmla="*/ 292231 h 452487"/>
              <a:gd name="connsiteX40" fmla="*/ 37708 w 212369"/>
              <a:gd name="connsiteY40" fmla="*/ 301658 h 452487"/>
              <a:gd name="connsiteX41" fmla="*/ 42421 w 212369"/>
              <a:gd name="connsiteY41" fmla="*/ 306372 h 452487"/>
              <a:gd name="connsiteX42" fmla="*/ 47134 w 212369"/>
              <a:gd name="connsiteY42" fmla="*/ 320512 h 452487"/>
              <a:gd name="connsiteX43" fmla="*/ 32994 w 212369"/>
              <a:gd name="connsiteY43" fmla="*/ 339365 h 452487"/>
              <a:gd name="connsiteX44" fmla="*/ 40064 w 212369"/>
              <a:gd name="connsiteY44" fmla="*/ 351149 h 452487"/>
              <a:gd name="connsiteX45" fmla="*/ 42421 w 212369"/>
              <a:gd name="connsiteY45" fmla="*/ 360576 h 452487"/>
              <a:gd name="connsiteX46" fmla="*/ 49491 w 212369"/>
              <a:gd name="connsiteY46" fmla="*/ 362932 h 452487"/>
              <a:gd name="connsiteX47" fmla="*/ 68345 w 212369"/>
              <a:gd name="connsiteY47" fmla="*/ 377073 h 452487"/>
              <a:gd name="connsiteX48" fmla="*/ 82485 w 212369"/>
              <a:gd name="connsiteY48" fmla="*/ 381786 h 452487"/>
              <a:gd name="connsiteX49" fmla="*/ 89555 w 212369"/>
              <a:gd name="connsiteY49" fmla="*/ 386499 h 452487"/>
              <a:gd name="connsiteX50" fmla="*/ 103695 w 212369"/>
              <a:gd name="connsiteY50" fmla="*/ 391213 h 452487"/>
              <a:gd name="connsiteX51" fmla="*/ 120192 w 212369"/>
              <a:gd name="connsiteY51" fmla="*/ 395926 h 452487"/>
              <a:gd name="connsiteX52" fmla="*/ 134332 w 212369"/>
              <a:gd name="connsiteY52" fmla="*/ 398283 h 452487"/>
              <a:gd name="connsiteX53" fmla="*/ 139046 w 212369"/>
              <a:gd name="connsiteY53" fmla="*/ 412423 h 452487"/>
              <a:gd name="connsiteX54" fmla="*/ 141403 w 212369"/>
              <a:gd name="connsiteY54" fmla="*/ 426563 h 452487"/>
              <a:gd name="connsiteX55" fmla="*/ 153186 w 212369"/>
              <a:gd name="connsiteY55" fmla="*/ 435990 h 452487"/>
              <a:gd name="connsiteX56" fmla="*/ 164970 w 212369"/>
              <a:gd name="connsiteY56" fmla="*/ 445417 h 452487"/>
              <a:gd name="connsiteX57" fmla="*/ 183823 w 212369"/>
              <a:gd name="connsiteY57" fmla="*/ 447774 h 452487"/>
              <a:gd name="connsiteX58" fmla="*/ 212104 w 212369"/>
              <a:gd name="connsiteY58" fmla="*/ 452487 h 452487"/>
              <a:gd name="connsiteX59" fmla="*/ 209747 w 212369"/>
              <a:gd name="connsiteY59" fmla="*/ 450130 h 4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2369" h="452487">
                <a:moveTo>
                  <a:pt x="202677" y="2357"/>
                </a:moveTo>
                <a:cubicBezTo>
                  <a:pt x="198749" y="1571"/>
                  <a:pt x="194899" y="0"/>
                  <a:pt x="190893" y="0"/>
                </a:cubicBezTo>
                <a:cubicBezTo>
                  <a:pt x="188409" y="0"/>
                  <a:pt x="186212" y="1674"/>
                  <a:pt x="183823" y="2357"/>
                </a:cubicBezTo>
                <a:cubicBezTo>
                  <a:pt x="180709" y="3247"/>
                  <a:pt x="177603" y="4256"/>
                  <a:pt x="174396" y="4714"/>
                </a:cubicBezTo>
                <a:cubicBezTo>
                  <a:pt x="166581" y="5831"/>
                  <a:pt x="158685" y="6285"/>
                  <a:pt x="150829" y="7071"/>
                </a:cubicBezTo>
                <a:cubicBezTo>
                  <a:pt x="132156" y="13295"/>
                  <a:pt x="141590" y="10967"/>
                  <a:pt x="122549" y="14141"/>
                </a:cubicBezTo>
                <a:cubicBezTo>
                  <a:pt x="120192" y="15712"/>
                  <a:pt x="118012" y="17587"/>
                  <a:pt x="115479" y="18854"/>
                </a:cubicBezTo>
                <a:cubicBezTo>
                  <a:pt x="113257" y="19965"/>
                  <a:pt x="110430" y="19767"/>
                  <a:pt x="108409" y="21211"/>
                </a:cubicBezTo>
                <a:cubicBezTo>
                  <a:pt x="104793" y="23794"/>
                  <a:pt x="102124" y="27496"/>
                  <a:pt x="98982" y="30638"/>
                </a:cubicBezTo>
                <a:cubicBezTo>
                  <a:pt x="96625" y="32995"/>
                  <a:pt x="95074" y="36654"/>
                  <a:pt x="91912" y="37708"/>
                </a:cubicBezTo>
                <a:lnTo>
                  <a:pt x="84842" y="40064"/>
                </a:lnTo>
                <a:cubicBezTo>
                  <a:pt x="75126" y="49780"/>
                  <a:pt x="82718" y="39106"/>
                  <a:pt x="84842" y="51848"/>
                </a:cubicBezTo>
                <a:cubicBezTo>
                  <a:pt x="85917" y="58296"/>
                  <a:pt x="75588" y="65815"/>
                  <a:pt x="73058" y="68345"/>
                </a:cubicBezTo>
                <a:lnTo>
                  <a:pt x="68345" y="82485"/>
                </a:lnTo>
                <a:cubicBezTo>
                  <a:pt x="64007" y="95499"/>
                  <a:pt x="68397" y="89411"/>
                  <a:pt x="47134" y="91912"/>
                </a:cubicBezTo>
                <a:lnTo>
                  <a:pt x="25924" y="94268"/>
                </a:lnTo>
                <a:cubicBezTo>
                  <a:pt x="23567" y="95054"/>
                  <a:pt x="20984" y="95347"/>
                  <a:pt x="18854" y="96625"/>
                </a:cubicBezTo>
                <a:cubicBezTo>
                  <a:pt x="11885" y="100807"/>
                  <a:pt x="13539" y="105225"/>
                  <a:pt x="11784" y="113122"/>
                </a:cubicBezTo>
                <a:cubicBezTo>
                  <a:pt x="11081" y="116284"/>
                  <a:pt x="10213" y="119407"/>
                  <a:pt x="9427" y="122549"/>
                </a:cubicBezTo>
                <a:cubicBezTo>
                  <a:pt x="10213" y="125691"/>
                  <a:pt x="9987" y="129281"/>
                  <a:pt x="11784" y="131976"/>
                </a:cubicBezTo>
                <a:cubicBezTo>
                  <a:pt x="13355" y="134333"/>
                  <a:pt x="16642" y="134920"/>
                  <a:pt x="18854" y="136689"/>
                </a:cubicBezTo>
                <a:cubicBezTo>
                  <a:pt x="23649" y="140525"/>
                  <a:pt x="24783" y="143227"/>
                  <a:pt x="28281" y="148473"/>
                </a:cubicBezTo>
                <a:cubicBezTo>
                  <a:pt x="29067" y="153186"/>
                  <a:pt x="28501" y="158339"/>
                  <a:pt x="30638" y="162613"/>
                </a:cubicBezTo>
                <a:cubicBezTo>
                  <a:pt x="33057" y="167450"/>
                  <a:pt x="43361" y="168551"/>
                  <a:pt x="47134" y="169683"/>
                </a:cubicBezTo>
                <a:cubicBezTo>
                  <a:pt x="51893" y="171111"/>
                  <a:pt x="56561" y="172825"/>
                  <a:pt x="61275" y="174396"/>
                </a:cubicBezTo>
                <a:lnTo>
                  <a:pt x="68345" y="176753"/>
                </a:lnTo>
                <a:cubicBezTo>
                  <a:pt x="69916" y="181466"/>
                  <a:pt x="75814" y="186759"/>
                  <a:pt x="73058" y="190893"/>
                </a:cubicBezTo>
                <a:cubicBezTo>
                  <a:pt x="64980" y="203010"/>
                  <a:pt x="72495" y="193701"/>
                  <a:pt x="61275" y="202677"/>
                </a:cubicBezTo>
                <a:cubicBezTo>
                  <a:pt x="59540" y="204065"/>
                  <a:pt x="58548" y="206396"/>
                  <a:pt x="56561" y="207390"/>
                </a:cubicBezTo>
                <a:cubicBezTo>
                  <a:pt x="53664" y="208838"/>
                  <a:pt x="50248" y="208857"/>
                  <a:pt x="47134" y="209747"/>
                </a:cubicBezTo>
                <a:cubicBezTo>
                  <a:pt x="44745" y="210430"/>
                  <a:pt x="42286" y="210993"/>
                  <a:pt x="40064" y="212104"/>
                </a:cubicBezTo>
                <a:cubicBezTo>
                  <a:pt x="37531" y="213371"/>
                  <a:pt x="35527" y="215550"/>
                  <a:pt x="32994" y="216817"/>
                </a:cubicBezTo>
                <a:cubicBezTo>
                  <a:pt x="25726" y="220451"/>
                  <a:pt x="13576" y="220717"/>
                  <a:pt x="7071" y="221530"/>
                </a:cubicBezTo>
                <a:cubicBezTo>
                  <a:pt x="6285" y="227815"/>
                  <a:pt x="6041" y="234191"/>
                  <a:pt x="4714" y="240384"/>
                </a:cubicBezTo>
                <a:cubicBezTo>
                  <a:pt x="3673" y="245242"/>
                  <a:pt x="0" y="254524"/>
                  <a:pt x="0" y="254524"/>
                </a:cubicBezTo>
                <a:cubicBezTo>
                  <a:pt x="5515" y="282096"/>
                  <a:pt x="-1986" y="255927"/>
                  <a:pt x="7071" y="271021"/>
                </a:cubicBezTo>
                <a:cubicBezTo>
                  <a:pt x="8349" y="273151"/>
                  <a:pt x="7671" y="276334"/>
                  <a:pt x="9427" y="278091"/>
                </a:cubicBezTo>
                <a:cubicBezTo>
                  <a:pt x="11183" y="279848"/>
                  <a:pt x="14140" y="279662"/>
                  <a:pt x="16497" y="280448"/>
                </a:cubicBezTo>
                <a:cubicBezTo>
                  <a:pt x="18068" y="282805"/>
                  <a:pt x="19208" y="285515"/>
                  <a:pt x="21211" y="287518"/>
                </a:cubicBezTo>
                <a:cubicBezTo>
                  <a:pt x="23214" y="289521"/>
                  <a:pt x="26131" y="290388"/>
                  <a:pt x="28281" y="292231"/>
                </a:cubicBezTo>
                <a:cubicBezTo>
                  <a:pt x="31655" y="295123"/>
                  <a:pt x="34566" y="298516"/>
                  <a:pt x="37708" y="301658"/>
                </a:cubicBezTo>
                <a:lnTo>
                  <a:pt x="42421" y="306372"/>
                </a:lnTo>
                <a:cubicBezTo>
                  <a:pt x="43992" y="311085"/>
                  <a:pt x="49890" y="316378"/>
                  <a:pt x="47134" y="320512"/>
                </a:cubicBezTo>
                <a:cubicBezTo>
                  <a:pt x="36476" y="336501"/>
                  <a:pt x="41714" y="330647"/>
                  <a:pt x="32994" y="339365"/>
                </a:cubicBezTo>
                <a:cubicBezTo>
                  <a:pt x="38918" y="345289"/>
                  <a:pt x="37616" y="342582"/>
                  <a:pt x="40064" y="351149"/>
                </a:cubicBezTo>
                <a:cubicBezTo>
                  <a:pt x="40954" y="354263"/>
                  <a:pt x="40397" y="358047"/>
                  <a:pt x="42421" y="360576"/>
                </a:cubicBezTo>
                <a:cubicBezTo>
                  <a:pt x="43973" y="362516"/>
                  <a:pt x="47134" y="362147"/>
                  <a:pt x="49491" y="362932"/>
                </a:cubicBezTo>
                <a:cubicBezTo>
                  <a:pt x="55074" y="368515"/>
                  <a:pt x="60351" y="374409"/>
                  <a:pt x="68345" y="377073"/>
                </a:cubicBezTo>
                <a:cubicBezTo>
                  <a:pt x="73058" y="378644"/>
                  <a:pt x="78351" y="379030"/>
                  <a:pt x="82485" y="381786"/>
                </a:cubicBezTo>
                <a:cubicBezTo>
                  <a:pt x="84842" y="383357"/>
                  <a:pt x="86967" y="385349"/>
                  <a:pt x="89555" y="386499"/>
                </a:cubicBezTo>
                <a:cubicBezTo>
                  <a:pt x="94095" y="388517"/>
                  <a:pt x="98982" y="389642"/>
                  <a:pt x="103695" y="391213"/>
                </a:cubicBezTo>
                <a:cubicBezTo>
                  <a:pt x="110439" y="393461"/>
                  <a:pt x="112786" y="394445"/>
                  <a:pt x="120192" y="395926"/>
                </a:cubicBezTo>
                <a:cubicBezTo>
                  <a:pt x="124878" y="396863"/>
                  <a:pt x="129619" y="397497"/>
                  <a:pt x="134332" y="398283"/>
                </a:cubicBezTo>
                <a:cubicBezTo>
                  <a:pt x="135903" y="402996"/>
                  <a:pt x="138229" y="407522"/>
                  <a:pt x="139046" y="412423"/>
                </a:cubicBezTo>
                <a:cubicBezTo>
                  <a:pt x="139832" y="417136"/>
                  <a:pt x="139725" y="422089"/>
                  <a:pt x="141403" y="426563"/>
                </a:cubicBezTo>
                <a:cubicBezTo>
                  <a:pt x="142623" y="429817"/>
                  <a:pt x="151272" y="434459"/>
                  <a:pt x="153186" y="435990"/>
                </a:cubicBezTo>
                <a:cubicBezTo>
                  <a:pt x="157226" y="439222"/>
                  <a:pt x="159462" y="443915"/>
                  <a:pt x="164970" y="445417"/>
                </a:cubicBezTo>
                <a:cubicBezTo>
                  <a:pt x="171080" y="447083"/>
                  <a:pt x="177576" y="446733"/>
                  <a:pt x="183823" y="447774"/>
                </a:cubicBezTo>
                <a:cubicBezTo>
                  <a:pt x="198709" y="450255"/>
                  <a:pt x="191377" y="452487"/>
                  <a:pt x="212104" y="452487"/>
                </a:cubicBezTo>
                <a:cubicBezTo>
                  <a:pt x="213215" y="452487"/>
                  <a:pt x="210533" y="450916"/>
                  <a:pt x="209747" y="450130"/>
                </a:cubicBezTo>
              </a:path>
            </a:pathLst>
          </a:custGeom>
          <a:solidFill>
            <a:schemeClr val="accent1">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nvGrpSpPr>
          <p:cNvPr id="70" name="Group 69">
            <a:extLst>
              <a:ext uri="{FF2B5EF4-FFF2-40B4-BE49-F238E27FC236}">
                <a16:creationId xmlns="" xmlns:a16="http://schemas.microsoft.com/office/drawing/2014/main" id="{96711FDF-E0A0-4CD9-A6ED-DD17568F2652}"/>
              </a:ext>
            </a:extLst>
          </p:cNvPr>
          <p:cNvGrpSpPr/>
          <p:nvPr/>
        </p:nvGrpSpPr>
        <p:grpSpPr>
          <a:xfrm>
            <a:off x="8128914" y="2225749"/>
            <a:ext cx="1021091" cy="4470421"/>
            <a:chOff x="8128914" y="2225749"/>
            <a:chExt cx="1021091" cy="4470421"/>
          </a:xfrm>
        </p:grpSpPr>
        <p:sp>
          <p:nvSpPr>
            <p:cNvPr id="21" name="Rectangle 20">
              <a:extLst>
                <a:ext uri="{FF2B5EF4-FFF2-40B4-BE49-F238E27FC236}">
                  <a16:creationId xmlns="" xmlns:a16="http://schemas.microsoft.com/office/drawing/2014/main" id="{C10B4E4A-07DF-4AF4-BC9C-16B9766FC26D}"/>
                </a:ext>
              </a:extLst>
            </p:cNvPr>
            <p:cNvSpPr/>
            <p:nvPr/>
          </p:nvSpPr>
          <p:spPr>
            <a:xfrm>
              <a:off x="8128916" y="2225749"/>
              <a:ext cx="649224" cy="44704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2" name="Rectangle 21">
              <a:extLst>
                <a:ext uri="{FF2B5EF4-FFF2-40B4-BE49-F238E27FC236}">
                  <a16:creationId xmlns="" xmlns:a16="http://schemas.microsoft.com/office/drawing/2014/main" id="{650F0C8A-4DD2-4A8E-A20D-8B49432C1312}"/>
                </a:ext>
              </a:extLst>
            </p:cNvPr>
            <p:cNvSpPr/>
            <p:nvPr/>
          </p:nvSpPr>
          <p:spPr>
            <a:xfrm>
              <a:off x="8128916" y="3947126"/>
              <a:ext cx="654858" cy="69852"/>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Rectangle 22">
              <a:extLst>
                <a:ext uri="{FF2B5EF4-FFF2-40B4-BE49-F238E27FC236}">
                  <a16:creationId xmlns="" xmlns:a16="http://schemas.microsoft.com/office/drawing/2014/main" id="{0868C8E9-ED15-43F1-93E8-6D3E640E17CF}"/>
                </a:ext>
              </a:extLst>
            </p:cNvPr>
            <p:cNvSpPr/>
            <p:nvPr/>
          </p:nvSpPr>
          <p:spPr>
            <a:xfrm>
              <a:off x="8128916" y="4082000"/>
              <a:ext cx="652672" cy="108713"/>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Rectangle 23">
              <a:extLst>
                <a:ext uri="{FF2B5EF4-FFF2-40B4-BE49-F238E27FC236}">
                  <a16:creationId xmlns="" xmlns:a16="http://schemas.microsoft.com/office/drawing/2014/main" id="{881815B8-C008-431B-9ADF-DDDFED747C19}"/>
                </a:ext>
              </a:extLst>
            </p:cNvPr>
            <p:cNvSpPr/>
            <p:nvPr/>
          </p:nvSpPr>
          <p:spPr>
            <a:xfrm>
              <a:off x="8128916" y="4418748"/>
              <a:ext cx="655700" cy="69941"/>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Rectangle 24">
              <a:extLst>
                <a:ext uri="{FF2B5EF4-FFF2-40B4-BE49-F238E27FC236}">
                  <a16:creationId xmlns="" xmlns:a16="http://schemas.microsoft.com/office/drawing/2014/main" id="{9E9DDA9D-B577-4D9C-85AA-A37910C92E4D}"/>
                </a:ext>
              </a:extLst>
            </p:cNvPr>
            <p:cNvSpPr/>
            <p:nvPr/>
          </p:nvSpPr>
          <p:spPr>
            <a:xfrm>
              <a:off x="8128915" y="4556948"/>
              <a:ext cx="655461" cy="69916"/>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6" name="Rectangle 25">
              <a:extLst>
                <a:ext uri="{FF2B5EF4-FFF2-40B4-BE49-F238E27FC236}">
                  <a16:creationId xmlns="" xmlns:a16="http://schemas.microsoft.com/office/drawing/2014/main" id="{598D943D-C416-4EEF-BEC7-78708B9EF6CA}"/>
                </a:ext>
              </a:extLst>
            </p:cNvPr>
            <p:cNvSpPr/>
            <p:nvPr/>
          </p:nvSpPr>
          <p:spPr>
            <a:xfrm>
              <a:off x="8128914" y="4886797"/>
              <a:ext cx="652179" cy="48697"/>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Rectangle 26">
              <a:extLst>
                <a:ext uri="{FF2B5EF4-FFF2-40B4-BE49-F238E27FC236}">
                  <a16:creationId xmlns="" xmlns:a16="http://schemas.microsoft.com/office/drawing/2014/main" id="{A1969C22-D85E-49A9-8953-F3DE5DF2101E}"/>
                </a:ext>
              </a:extLst>
            </p:cNvPr>
            <p:cNvSpPr/>
            <p:nvPr/>
          </p:nvSpPr>
          <p:spPr>
            <a:xfrm>
              <a:off x="8128914" y="5007234"/>
              <a:ext cx="655702" cy="92442"/>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8" name="Rectangle 27">
              <a:extLst>
                <a:ext uri="{FF2B5EF4-FFF2-40B4-BE49-F238E27FC236}">
                  <a16:creationId xmlns="" xmlns:a16="http://schemas.microsoft.com/office/drawing/2014/main" id="{70507278-6DF7-4FB5-A380-35E52A851EE3}"/>
                </a:ext>
              </a:extLst>
            </p:cNvPr>
            <p:cNvSpPr/>
            <p:nvPr/>
          </p:nvSpPr>
          <p:spPr>
            <a:xfrm>
              <a:off x="8128914" y="5145409"/>
              <a:ext cx="655702" cy="73152"/>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9" name="Rectangle 28">
              <a:extLst>
                <a:ext uri="{FF2B5EF4-FFF2-40B4-BE49-F238E27FC236}">
                  <a16:creationId xmlns="" xmlns:a16="http://schemas.microsoft.com/office/drawing/2014/main" id="{2B52DAB2-1127-4273-B6FD-51BAD4302A65}"/>
                </a:ext>
              </a:extLst>
            </p:cNvPr>
            <p:cNvSpPr/>
            <p:nvPr/>
          </p:nvSpPr>
          <p:spPr>
            <a:xfrm>
              <a:off x="8128914" y="5342788"/>
              <a:ext cx="649226" cy="59948"/>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Rectangle 29">
              <a:extLst>
                <a:ext uri="{FF2B5EF4-FFF2-40B4-BE49-F238E27FC236}">
                  <a16:creationId xmlns="" xmlns:a16="http://schemas.microsoft.com/office/drawing/2014/main" id="{F17BB270-BCFD-46F8-84BB-F58FCD7A1574}"/>
                </a:ext>
              </a:extLst>
            </p:cNvPr>
            <p:cNvSpPr/>
            <p:nvPr/>
          </p:nvSpPr>
          <p:spPr>
            <a:xfrm>
              <a:off x="8128914" y="5594913"/>
              <a:ext cx="649226" cy="141992"/>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Rectangle 30">
              <a:extLst>
                <a:ext uri="{FF2B5EF4-FFF2-40B4-BE49-F238E27FC236}">
                  <a16:creationId xmlns="" xmlns:a16="http://schemas.microsoft.com/office/drawing/2014/main" id="{B0115556-0F2A-4090-A799-20A3D6B4947F}"/>
                </a:ext>
              </a:extLst>
            </p:cNvPr>
            <p:cNvSpPr/>
            <p:nvPr/>
          </p:nvSpPr>
          <p:spPr>
            <a:xfrm>
              <a:off x="8135880" y="6127797"/>
              <a:ext cx="641823" cy="312340"/>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2" name="Rectangle 31">
              <a:extLst>
                <a:ext uri="{FF2B5EF4-FFF2-40B4-BE49-F238E27FC236}">
                  <a16:creationId xmlns="" xmlns:a16="http://schemas.microsoft.com/office/drawing/2014/main" id="{5FAAE583-EEDF-4257-91D2-A078C534400A}"/>
                </a:ext>
              </a:extLst>
            </p:cNvPr>
            <p:cNvSpPr/>
            <p:nvPr/>
          </p:nvSpPr>
          <p:spPr>
            <a:xfrm>
              <a:off x="8132855" y="6519069"/>
              <a:ext cx="641823" cy="113246"/>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0" name="AutoShape 18">
              <a:extLst>
                <a:ext uri="{FF2B5EF4-FFF2-40B4-BE49-F238E27FC236}">
                  <a16:creationId xmlns="" xmlns:a16="http://schemas.microsoft.com/office/drawing/2014/main" id="{A4FE8FC8-1FD5-45D8-9E1F-5634215F6DE2}"/>
                </a:ext>
              </a:extLst>
            </p:cNvPr>
            <p:cNvSpPr>
              <a:spLocks noChangeArrowheads="1"/>
            </p:cNvSpPr>
            <p:nvPr/>
          </p:nvSpPr>
          <p:spPr bwMode="auto">
            <a:xfrm rot="5400000">
              <a:off x="8220351" y="2341663"/>
              <a:ext cx="422275" cy="241300"/>
            </a:xfrm>
            <a:prstGeom prst="rightArrow">
              <a:avLst>
                <a:gd name="adj1" fmla="val 50000"/>
                <a:gd name="adj2" fmla="val 43750"/>
              </a:avLst>
            </a:prstGeom>
            <a:gradFill rotWithShape="1">
              <a:gsLst>
                <a:gs pos="0">
                  <a:schemeClr val="accent1"/>
                </a:gs>
                <a:gs pos="100000">
                  <a:srgbClr val="00A2B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wrap="none" anchor="ctr"/>
            <a:lstStyle>
              <a:lvl1pPr>
                <a:lnSpc>
                  <a:spcPct val="85000"/>
                </a:lnSpc>
                <a:spcBef>
                  <a:spcPct val="45000"/>
                </a:spcBef>
                <a:buChar char="•"/>
                <a:defRPr sz="2400">
                  <a:solidFill>
                    <a:schemeClr val="bg1"/>
                  </a:solidFill>
                  <a:latin typeface="Arial" panose="020B0604020202020204" pitchFamily="34" charset="0"/>
                </a:defRPr>
              </a:lvl1pPr>
              <a:lvl2pPr marL="742950" indent="-285750">
                <a:lnSpc>
                  <a:spcPct val="85000"/>
                </a:lnSpc>
                <a:spcBef>
                  <a:spcPct val="45000"/>
                </a:spcBef>
                <a:buChar char="–"/>
                <a:defRPr sz="2000">
                  <a:solidFill>
                    <a:schemeClr val="bg1"/>
                  </a:solidFill>
                  <a:latin typeface="Arial" panose="020B0604020202020204" pitchFamily="34" charset="0"/>
                </a:defRPr>
              </a:lvl2pPr>
              <a:lvl3pPr marL="1143000" indent="-228600">
                <a:lnSpc>
                  <a:spcPct val="85000"/>
                </a:lnSpc>
                <a:spcBef>
                  <a:spcPct val="45000"/>
                </a:spcBef>
                <a:buChar char="•"/>
                <a:defRPr>
                  <a:solidFill>
                    <a:schemeClr val="bg1"/>
                  </a:solidFill>
                  <a:latin typeface="Arial" panose="020B0604020202020204" pitchFamily="34" charset="0"/>
                </a:defRPr>
              </a:lvl3pPr>
              <a:lvl4pPr marL="1600200" indent="-228600">
                <a:lnSpc>
                  <a:spcPct val="85000"/>
                </a:lnSpc>
                <a:spcBef>
                  <a:spcPct val="45000"/>
                </a:spcBef>
                <a:buChar char="–"/>
                <a:defRPr sz="1600">
                  <a:solidFill>
                    <a:schemeClr val="bg1"/>
                  </a:solidFill>
                  <a:latin typeface="Arial" panose="020B0604020202020204" pitchFamily="34" charset="0"/>
                </a:defRPr>
              </a:lvl4pPr>
              <a:lvl5pPr marL="2057400" indent="-228600">
                <a:lnSpc>
                  <a:spcPct val="85000"/>
                </a:lnSpc>
                <a:spcBef>
                  <a:spcPct val="45000"/>
                </a:spcBef>
                <a:buChar char="»"/>
                <a:defRPr sz="1600">
                  <a:solidFill>
                    <a:schemeClr val="bg1"/>
                  </a:solidFill>
                  <a:latin typeface="Arial" panose="020B0604020202020204" pitchFamily="34" charset="0"/>
                </a:defRPr>
              </a:lvl5pPr>
              <a:lvl6pPr marL="25146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6pPr>
              <a:lvl7pPr marL="29718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7pPr>
              <a:lvl8pPr marL="34290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8pPr>
              <a:lvl9pPr marL="38862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9pPr>
            </a:lstStyle>
            <a:p>
              <a:pPr algn="ctr" fontAlgn="auto">
                <a:lnSpc>
                  <a:spcPct val="100000"/>
                </a:lnSpc>
                <a:spcBef>
                  <a:spcPct val="0"/>
                </a:spcBef>
                <a:spcAft>
                  <a:spcPts val="0"/>
                </a:spcAft>
                <a:buFontTx/>
                <a:buNone/>
              </a:pPr>
              <a:r>
                <a:rPr lang="en-US" altLang="en-US" sz="1800" dirty="0">
                  <a:solidFill>
                    <a:prstClr val="black"/>
                  </a:solidFill>
                  <a:cs typeface="+mn-cs"/>
                </a:rPr>
                <a:t> </a:t>
              </a:r>
            </a:p>
          </p:txBody>
        </p:sp>
        <p:sp>
          <p:nvSpPr>
            <p:cNvPr id="61" name="AutoShape 18">
              <a:extLst>
                <a:ext uri="{FF2B5EF4-FFF2-40B4-BE49-F238E27FC236}">
                  <a16:creationId xmlns="" xmlns:a16="http://schemas.microsoft.com/office/drawing/2014/main" id="{DBFF645E-02D5-449D-8EED-BDEA2EC97A61}"/>
                </a:ext>
              </a:extLst>
            </p:cNvPr>
            <p:cNvSpPr>
              <a:spLocks noChangeArrowheads="1"/>
            </p:cNvSpPr>
            <p:nvPr/>
          </p:nvSpPr>
          <p:spPr bwMode="auto">
            <a:xfrm rot="5400000">
              <a:off x="8242389" y="2997694"/>
              <a:ext cx="422275" cy="241300"/>
            </a:xfrm>
            <a:prstGeom prst="rightArrow">
              <a:avLst>
                <a:gd name="adj1" fmla="val 50000"/>
                <a:gd name="adj2" fmla="val 43750"/>
              </a:avLst>
            </a:prstGeom>
            <a:gradFill rotWithShape="1">
              <a:gsLst>
                <a:gs pos="0">
                  <a:schemeClr val="accent1"/>
                </a:gs>
                <a:gs pos="100000">
                  <a:srgbClr val="00A2B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wrap="none" anchor="ctr"/>
            <a:lstStyle>
              <a:lvl1pPr>
                <a:lnSpc>
                  <a:spcPct val="85000"/>
                </a:lnSpc>
                <a:spcBef>
                  <a:spcPct val="45000"/>
                </a:spcBef>
                <a:buChar char="•"/>
                <a:defRPr sz="2400">
                  <a:solidFill>
                    <a:schemeClr val="bg1"/>
                  </a:solidFill>
                  <a:latin typeface="Arial" panose="020B0604020202020204" pitchFamily="34" charset="0"/>
                </a:defRPr>
              </a:lvl1pPr>
              <a:lvl2pPr marL="742950" indent="-285750">
                <a:lnSpc>
                  <a:spcPct val="85000"/>
                </a:lnSpc>
                <a:spcBef>
                  <a:spcPct val="45000"/>
                </a:spcBef>
                <a:buChar char="–"/>
                <a:defRPr sz="2000">
                  <a:solidFill>
                    <a:schemeClr val="bg1"/>
                  </a:solidFill>
                  <a:latin typeface="Arial" panose="020B0604020202020204" pitchFamily="34" charset="0"/>
                </a:defRPr>
              </a:lvl2pPr>
              <a:lvl3pPr marL="1143000" indent="-228600">
                <a:lnSpc>
                  <a:spcPct val="85000"/>
                </a:lnSpc>
                <a:spcBef>
                  <a:spcPct val="45000"/>
                </a:spcBef>
                <a:buChar char="•"/>
                <a:defRPr>
                  <a:solidFill>
                    <a:schemeClr val="bg1"/>
                  </a:solidFill>
                  <a:latin typeface="Arial" panose="020B0604020202020204" pitchFamily="34" charset="0"/>
                </a:defRPr>
              </a:lvl3pPr>
              <a:lvl4pPr marL="1600200" indent="-228600">
                <a:lnSpc>
                  <a:spcPct val="85000"/>
                </a:lnSpc>
                <a:spcBef>
                  <a:spcPct val="45000"/>
                </a:spcBef>
                <a:buChar char="–"/>
                <a:defRPr sz="1600">
                  <a:solidFill>
                    <a:schemeClr val="bg1"/>
                  </a:solidFill>
                  <a:latin typeface="Arial" panose="020B0604020202020204" pitchFamily="34" charset="0"/>
                </a:defRPr>
              </a:lvl4pPr>
              <a:lvl5pPr marL="2057400" indent="-228600">
                <a:lnSpc>
                  <a:spcPct val="85000"/>
                </a:lnSpc>
                <a:spcBef>
                  <a:spcPct val="45000"/>
                </a:spcBef>
                <a:buChar char="»"/>
                <a:defRPr sz="1600">
                  <a:solidFill>
                    <a:schemeClr val="bg1"/>
                  </a:solidFill>
                  <a:latin typeface="Arial" panose="020B0604020202020204" pitchFamily="34" charset="0"/>
                </a:defRPr>
              </a:lvl5pPr>
              <a:lvl6pPr marL="25146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6pPr>
              <a:lvl7pPr marL="29718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7pPr>
              <a:lvl8pPr marL="34290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8pPr>
              <a:lvl9pPr marL="38862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9pPr>
            </a:lstStyle>
            <a:p>
              <a:pPr algn="ctr" fontAlgn="auto">
                <a:lnSpc>
                  <a:spcPct val="100000"/>
                </a:lnSpc>
                <a:spcBef>
                  <a:spcPct val="0"/>
                </a:spcBef>
                <a:spcAft>
                  <a:spcPts val="0"/>
                </a:spcAft>
                <a:buFontTx/>
                <a:buNone/>
              </a:pPr>
              <a:r>
                <a:rPr lang="en-US" altLang="en-US" sz="1800">
                  <a:solidFill>
                    <a:prstClr val="black"/>
                  </a:solidFill>
                  <a:cs typeface="+mn-cs"/>
                </a:rPr>
                <a:t> </a:t>
              </a:r>
            </a:p>
          </p:txBody>
        </p:sp>
        <p:sp>
          <p:nvSpPr>
            <p:cNvPr id="62" name="AutoShape 18">
              <a:extLst>
                <a:ext uri="{FF2B5EF4-FFF2-40B4-BE49-F238E27FC236}">
                  <a16:creationId xmlns="" xmlns:a16="http://schemas.microsoft.com/office/drawing/2014/main" id="{255938FB-0C9A-461B-8578-72306785B07D}"/>
                </a:ext>
              </a:extLst>
            </p:cNvPr>
            <p:cNvSpPr>
              <a:spLocks noChangeArrowheads="1"/>
            </p:cNvSpPr>
            <p:nvPr/>
          </p:nvSpPr>
          <p:spPr bwMode="auto">
            <a:xfrm rot="5400000">
              <a:off x="8246724" y="3542362"/>
              <a:ext cx="422275" cy="241300"/>
            </a:xfrm>
            <a:prstGeom prst="rightArrow">
              <a:avLst>
                <a:gd name="adj1" fmla="val 50000"/>
                <a:gd name="adj2" fmla="val 43750"/>
              </a:avLst>
            </a:prstGeom>
            <a:gradFill rotWithShape="1">
              <a:gsLst>
                <a:gs pos="0">
                  <a:schemeClr val="accent1"/>
                </a:gs>
                <a:gs pos="100000">
                  <a:srgbClr val="00A2B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wrap="none" anchor="ctr"/>
            <a:lstStyle>
              <a:lvl1pPr>
                <a:lnSpc>
                  <a:spcPct val="85000"/>
                </a:lnSpc>
                <a:spcBef>
                  <a:spcPct val="45000"/>
                </a:spcBef>
                <a:buChar char="•"/>
                <a:defRPr sz="2400">
                  <a:solidFill>
                    <a:schemeClr val="bg1"/>
                  </a:solidFill>
                  <a:latin typeface="Arial" panose="020B0604020202020204" pitchFamily="34" charset="0"/>
                </a:defRPr>
              </a:lvl1pPr>
              <a:lvl2pPr marL="742950" indent="-285750">
                <a:lnSpc>
                  <a:spcPct val="85000"/>
                </a:lnSpc>
                <a:spcBef>
                  <a:spcPct val="45000"/>
                </a:spcBef>
                <a:buChar char="–"/>
                <a:defRPr sz="2000">
                  <a:solidFill>
                    <a:schemeClr val="bg1"/>
                  </a:solidFill>
                  <a:latin typeface="Arial" panose="020B0604020202020204" pitchFamily="34" charset="0"/>
                </a:defRPr>
              </a:lvl2pPr>
              <a:lvl3pPr marL="1143000" indent="-228600">
                <a:lnSpc>
                  <a:spcPct val="85000"/>
                </a:lnSpc>
                <a:spcBef>
                  <a:spcPct val="45000"/>
                </a:spcBef>
                <a:buChar char="•"/>
                <a:defRPr>
                  <a:solidFill>
                    <a:schemeClr val="bg1"/>
                  </a:solidFill>
                  <a:latin typeface="Arial" panose="020B0604020202020204" pitchFamily="34" charset="0"/>
                </a:defRPr>
              </a:lvl3pPr>
              <a:lvl4pPr marL="1600200" indent="-228600">
                <a:lnSpc>
                  <a:spcPct val="85000"/>
                </a:lnSpc>
                <a:spcBef>
                  <a:spcPct val="45000"/>
                </a:spcBef>
                <a:buChar char="–"/>
                <a:defRPr sz="1600">
                  <a:solidFill>
                    <a:schemeClr val="bg1"/>
                  </a:solidFill>
                  <a:latin typeface="Arial" panose="020B0604020202020204" pitchFamily="34" charset="0"/>
                </a:defRPr>
              </a:lvl4pPr>
              <a:lvl5pPr marL="2057400" indent="-228600">
                <a:lnSpc>
                  <a:spcPct val="85000"/>
                </a:lnSpc>
                <a:spcBef>
                  <a:spcPct val="45000"/>
                </a:spcBef>
                <a:buChar char="»"/>
                <a:defRPr sz="1600">
                  <a:solidFill>
                    <a:schemeClr val="bg1"/>
                  </a:solidFill>
                  <a:latin typeface="Arial" panose="020B0604020202020204" pitchFamily="34" charset="0"/>
                </a:defRPr>
              </a:lvl5pPr>
              <a:lvl6pPr marL="25146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6pPr>
              <a:lvl7pPr marL="29718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7pPr>
              <a:lvl8pPr marL="34290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8pPr>
              <a:lvl9pPr marL="3886200" indent="-228600" eaLnBrk="0" fontAlgn="base" hangingPunct="0">
                <a:lnSpc>
                  <a:spcPct val="85000"/>
                </a:lnSpc>
                <a:spcBef>
                  <a:spcPct val="45000"/>
                </a:spcBef>
                <a:spcAft>
                  <a:spcPct val="0"/>
                </a:spcAft>
                <a:buChar char="»"/>
                <a:defRPr sz="1600">
                  <a:solidFill>
                    <a:schemeClr val="bg1"/>
                  </a:solidFill>
                  <a:latin typeface="Arial" panose="020B0604020202020204" pitchFamily="34" charset="0"/>
                </a:defRPr>
              </a:lvl9pPr>
            </a:lstStyle>
            <a:p>
              <a:pPr algn="ctr" fontAlgn="auto">
                <a:lnSpc>
                  <a:spcPct val="100000"/>
                </a:lnSpc>
                <a:spcBef>
                  <a:spcPct val="0"/>
                </a:spcBef>
                <a:spcAft>
                  <a:spcPts val="0"/>
                </a:spcAft>
                <a:buFontTx/>
                <a:buNone/>
              </a:pPr>
              <a:r>
                <a:rPr lang="en-US" altLang="en-US" sz="1800">
                  <a:solidFill>
                    <a:prstClr val="black"/>
                  </a:solidFill>
                  <a:cs typeface="+mn-cs"/>
                </a:rPr>
                <a:t> </a:t>
              </a:r>
            </a:p>
          </p:txBody>
        </p:sp>
        <p:sp>
          <p:nvSpPr>
            <p:cNvPr id="65" name="Rectangle 64">
              <a:extLst>
                <a:ext uri="{FF2B5EF4-FFF2-40B4-BE49-F238E27FC236}">
                  <a16:creationId xmlns="" xmlns:a16="http://schemas.microsoft.com/office/drawing/2014/main" id="{943CC720-16A2-4AAC-9ACD-B50B46C9481C}"/>
                </a:ext>
              </a:extLst>
            </p:cNvPr>
            <p:cNvSpPr/>
            <p:nvPr/>
          </p:nvSpPr>
          <p:spPr>
            <a:xfrm>
              <a:off x="8781093" y="3950060"/>
              <a:ext cx="362907" cy="670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8" name="Rectangle 67">
              <a:extLst>
                <a:ext uri="{FF2B5EF4-FFF2-40B4-BE49-F238E27FC236}">
                  <a16:creationId xmlns="" xmlns:a16="http://schemas.microsoft.com/office/drawing/2014/main" id="{5A9933F9-71A0-48F7-9DF8-A471F331C82C}"/>
                </a:ext>
              </a:extLst>
            </p:cNvPr>
            <p:cNvSpPr/>
            <p:nvPr/>
          </p:nvSpPr>
          <p:spPr>
            <a:xfrm>
              <a:off x="8787098" y="4887988"/>
              <a:ext cx="362907" cy="8489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9" name="Rectangle 68">
              <a:extLst>
                <a:ext uri="{FF2B5EF4-FFF2-40B4-BE49-F238E27FC236}">
                  <a16:creationId xmlns="" xmlns:a16="http://schemas.microsoft.com/office/drawing/2014/main" id="{BB45C8D6-B531-4DCF-B7E6-8E3960B22E59}"/>
                </a:ext>
              </a:extLst>
            </p:cNvPr>
            <p:cNvSpPr/>
            <p:nvPr/>
          </p:nvSpPr>
          <p:spPr>
            <a:xfrm>
              <a:off x="8781091" y="6121825"/>
              <a:ext cx="362907" cy="5158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71" name="Group 70">
            <a:extLst>
              <a:ext uri="{FF2B5EF4-FFF2-40B4-BE49-F238E27FC236}">
                <a16:creationId xmlns="" xmlns:a16="http://schemas.microsoft.com/office/drawing/2014/main" id="{8285C6FE-FE38-4B7A-B43C-6485A9807930}"/>
              </a:ext>
            </a:extLst>
          </p:cNvPr>
          <p:cNvGrpSpPr/>
          <p:nvPr/>
        </p:nvGrpSpPr>
        <p:grpSpPr>
          <a:xfrm>
            <a:off x="6840766" y="2225749"/>
            <a:ext cx="408163" cy="4470421"/>
            <a:chOff x="6840766" y="2225749"/>
            <a:chExt cx="408163" cy="4470421"/>
          </a:xfrm>
        </p:grpSpPr>
        <p:sp>
          <p:nvSpPr>
            <p:cNvPr id="35" name="Rectangle 34">
              <a:extLst>
                <a:ext uri="{FF2B5EF4-FFF2-40B4-BE49-F238E27FC236}">
                  <a16:creationId xmlns="" xmlns:a16="http://schemas.microsoft.com/office/drawing/2014/main" id="{9BB1FBA5-22F6-401C-8C3C-8D011F55F8B7}"/>
                </a:ext>
              </a:extLst>
            </p:cNvPr>
            <p:cNvSpPr/>
            <p:nvPr/>
          </p:nvSpPr>
          <p:spPr>
            <a:xfrm>
              <a:off x="6840767" y="2225749"/>
              <a:ext cx="404131" cy="44704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6" name="Rectangle 35">
              <a:extLst>
                <a:ext uri="{FF2B5EF4-FFF2-40B4-BE49-F238E27FC236}">
                  <a16:creationId xmlns="" xmlns:a16="http://schemas.microsoft.com/office/drawing/2014/main" id="{F5E75CBC-C34B-4121-B2B3-445DE56FA16F}"/>
                </a:ext>
              </a:extLst>
            </p:cNvPr>
            <p:cNvSpPr/>
            <p:nvPr/>
          </p:nvSpPr>
          <p:spPr>
            <a:xfrm>
              <a:off x="6840767" y="3947126"/>
              <a:ext cx="407638" cy="69852"/>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7" name="Rectangle 36">
              <a:extLst>
                <a:ext uri="{FF2B5EF4-FFF2-40B4-BE49-F238E27FC236}">
                  <a16:creationId xmlns="" xmlns:a16="http://schemas.microsoft.com/office/drawing/2014/main" id="{BC8CCB1D-DE7B-4415-AC5C-2DDD8ECF6EDD}"/>
                </a:ext>
              </a:extLst>
            </p:cNvPr>
            <p:cNvSpPr/>
            <p:nvPr/>
          </p:nvSpPr>
          <p:spPr>
            <a:xfrm>
              <a:off x="6840767" y="4082000"/>
              <a:ext cx="406277" cy="108713"/>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8" name="Rectangle 37">
              <a:extLst>
                <a:ext uri="{FF2B5EF4-FFF2-40B4-BE49-F238E27FC236}">
                  <a16:creationId xmlns="" xmlns:a16="http://schemas.microsoft.com/office/drawing/2014/main" id="{F9B6C43C-CA9C-455C-89DB-B57363FE803A}"/>
                </a:ext>
              </a:extLst>
            </p:cNvPr>
            <p:cNvSpPr/>
            <p:nvPr/>
          </p:nvSpPr>
          <p:spPr>
            <a:xfrm>
              <a:off x="6840767" y="4418748"/>
              <a:ext cx="408162" cy="69941"/>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9" name="Rectangle 38">
              <a:extLst>
                <a:ext uri="{FF2B5EF4-FFF2-40B4-BE49-F238E27FC236}">
                  <a16:creationId xmlns="" xmlns:a16="http://schemas.microsoft.com/office/drawing/2014/main" id="{FAD6309F-25AE-49ED-ABCE-EA554EDBC67E}"/>
                </a:ext>
              </a:extLst>
            </p:cNvPr>
            <p:cNvSpPr/>
            <p:nvPr/>
          </p:nvSpPr>
          <p:spPr>
            <a:xfrm>
              <a:off x="6840767" y="4556948"/>
              <a:ext cx="408013" cy="69916"/>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0" name="Rectangle 39">
              <a:extLst>
                <a:ext uri="{FF2B5EF4-FFF2-40B4-BE49-F238E27FC236}">
                  <a16:creationId xmlns="" xmlns:a16="http://schemas.microsoft.com/office/drawing/2014/main" id="{1B1D5193-4C73-48FD-91FC-3262DA0AAE83}"/>
                </a:ext>
              </a:extLst>
            </p:cNvPr>
            <p:cNvSpPr/>
            <p:nvPr/>
          </p:nvSpPr>
          <p:spPr>
            <a:xfrm>
              <a:off x="6840766" y="4886797"/>
              <a:ext cx="405970" cy="48697"/>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1" name="Rectangle 40">
              <a:extLst>
                <a:ext uri="{FF2B5EF4-FFF2-40B4-BE49-F238E27FC236}">
                  <a16:creationId xmlns="" xmlns:a16="http://schemas.microsoft.com/office/drawing/2014/main" id="{8D624CA2-8C7F-4849-85C3-4DB2426833BC}"/>
                </a:ext>
              </a:extLst>
            </p:cNvPr>
            <p:cNvSpPr/>
            <p:nvPr/>
          </p:nvSpPr>
          <p:spPr>
            <a:xfrm>
              <a:off x="6840766" y="5007234"/>
              <a:ext cx="408163" cy="92442"/>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2" name="Rectangle 41">
              <a:extLst>
                <a:ext uri="{FF2B5EF4-FFF2-40B4-BE49-F238E27FC236}">
                  <a16:creationId xmlns="" xmlns:a16="http://schemas.microsoft.com/office/drawing/2014/main" id="{D82042A1-0906-4270-ACD6-89540CBA5EC0}"/>
                </a:ext>
              </a:extLst>
            </p:cNvPr>
            <p:cNvSpPr/>
            <p:nvPr/>
          </p:nvSpPr>
          <p:spPr>
            <a:xfrm>
              <a:off x="6840766" y="5145409"/>
              <a:ext cx="408163" cy="73152"/>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3" name="Rectangle 42">
              <a:extLst>
                <a:ext uri="{FF2B5EF4-FFF2-40B4-BE49-F238E27FC236}">
                  <a16:creationId xmlns="" xmlns:a16="http://schemas.microsoft.com/office/drawing/2014/main" id="{493A52D2-D4E8-46F7-8A6C-9FA19D9685FE}"/>
                </a:ext>
              </a:extLst>
            </p:cNvPr>
            <p:cNvSpPr/>
            <p:nvPr/>
          </p:nvSpPr>
          <p:spPr>
            <a:xfrm>
              <a:off x="6840766" y="5342788"/>
              <a:ext cx="404132" cy="59948"/>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4" name="Rectangle 43">
              <a:extLst>
                <a:ext uri="{FF2B5EF4-FFF2-40B4-BE49-F238E27FC236}">
                  <a16:creationId xmlns="" xmlns:a16="http://schemas.microsoft.com/office/drawing/2014/main" id="{9E995B38-E329-4D18-9F35-1B6DA399B83E}"/>
                </a:ext>
              </a:extLst>
            </p:cNvPr>
            <p:cNvSpPr/>
            <p:nvPr/>
          </p:nvSpPr>
          <p:spPr>
            <a:xfrm>
              <a:off x="6840766" y="5594913"/>
              <a:ext cx="404132" cy="141992"/>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5" name="Rectangle 44">
              <a:extLst>
                <a:ext uri="{FF2B5EF4-FFF2-40B4-BE49-F238E27FC236}">
                  <a16:creationId xmlns="" xmlns:a16="http://schemas.microsoft.com/office/drawing/2014/main" id="{F50837F0-A1E3-4691-BFBA-E3CB0EAC7E43}"/>
                </a:ext>
              </a:extLst>
            </p:cNvPr>
            <p:cNvSpPr/>
            <p:nvPr/>
          </p:nvSpPr>
          <p:spPr>
            <a:xfrm>
              <a:off x="6845102" y="6127797"/>
              <a:ext cx="399524" cy="312340"/>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6" name="Rectangle 45">
              <a:extLst>
                <a:ext uri="{FF2B5EF4-FFF2-40B4-BE49-F238E27FC236}">
                  <a16:creationId xmlns="" xmlns:a16="http://schemas.microsoft.com/office/drawing/2014/main" id="{59F03735-62A6-4E61-AEDD-D89D5B28F379}"/>
                </a:ext>
              </a:extLst>
            </p:cNvPr>
            <p:cNvSpPr/>
            <p:nvPr/>
          </p:nvSpPr>
          <p:spPr>
            <a:xfrm>
              <a:off x="6843219" y="6519069"/>
              <a:ext cx="399524" cy="113246"/>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sp>
        <p:nvSpPr>
          <p:cNvPr id="72" name="TextBox 71">
            <a:extLst>
              <a:ext uri="{FF2B5EF4-FFF2-40B4-BE49-F238E27FC236}">
                <a16:creationId xmlns="" xmlns:a16="http://schemas.microsoft.com/office/drawing/2014/main" id="{27115EFD-7E1A-42DF-8558-DC06914A2AD9}"/>
              </a:ext>
            </a:extLst>
          </p:cNvPr>
          <p:cNvSpPr txBox="1"/>
          <p:nvPr/>
        </p:nvSpPr>
        <p:spPr>
          <a:xfrm>
            <a:off x="6862669" y="1831140"/>
            <a:ext cx="477078" cy="369332"/>
          </a:xfrm>
          <a:prstGeom prst="rect">
            <a:avLst/>
          </a:prstGeom>
          <a:noFill/>
        </p:spPr>
        <p:txBody>
          <a:bodyPr wrap="square" rtlCol="0">
            <a:spAutoFit/>
          </a:bodyPr>
          <a:lstStyle/>
          <a:p>
            <a:pPr fontAlgn="auto">
              <a:spcBef>
                <a:spcPts val="0"/>
              </a:spcBef>
              <a:spcAft>
                <a:spcPts val="0"/>
              </a:spcAft>
            </a:pPr>
            <a:r>
              <a:rPr lang="en-US" sz="1800" b="1" dirty="0">
                <a:solidFill>
                  <a:prstClr val="black"/>
                </a:solidFill>
                <a:latin typeface="Arial Narrow" panose="020B0606020202030204" pitchFamily="34" charset="0"/>
                <a:cs typeface="+mn-cs"/>
              </a:rPr>
              <a:t>50’</a:t>
            </a:r>
          </a:p>
        </p:txBody>
      </p:sp>
      <p:sp>
        <p:nvSpPr>
          <p:cNvPr id="74" name="TextBox 73">
            <a:extLst>
              <a:ext uri="{FF2B5EF4-FFF2-40B4-BE49-F238E27FC236}">
                <a16:creationId xmlns="" xmlns:a16="http://schemas.microsoft.com/office/drawing/2014/main" id="{8390C325-79BD-4FDA-B6CD-B56A98BBE573}"/>
              </a:ext>
            </a:extLst>
          </p:cNvPr>
          <p:cNvSpPr txBox="1"/>
          <p:nvPr/>
        </p:nvSpPr>
        <p:spPr>
          <a:xfrm>
            <a:off x="3722549" y="1817306"/>
            <a:ext cx="633635" cy="369332"/>
          </a:xfrm>
          <a:prstGeom prst="rect">
            <a:avLst/>
          </a:prstGeom>
          <a:noFill/>
        </p:spPr>
        <p:txBody>
          <a:bodyPr wrap="square" rtlCol="0">
            <a:spAutoFit/>
          </a:bodyPr>
          <a:lstStyle/>
          <a:p>
            <a:pPr fontAlgn="auto">
              <a:spcBef>
                <a:spcPts val="0"/>
              </a:spcBef>
              <a:spcAft>
                <a:spcPts val="0"/>
              </a:spcAft>
            </a:pPr>
            <a:r>
              <a:rPr lang="en-US" sz="1800" b="1" dirty="0">
                <a:solidFill>
                  <a:prstClr val="black"/>
                </a:solidFill>
                <a:latin typeface="Arial Narrow" panose="020B0606020202030204" pitchFamily="34" charset="0"/>
                <a:cs typeface="+mn-cs"/>
              </a:rPr>
              <a:t>400’</a:t>
            </a:r>
          </a:p>
        </p:txBody>
      </p:sp>
      <p:sp>
        <p:nvSpPr>
          <p:cNvPr id="75" name="TextBox 74">
            <a:extLst>
              <a:ext uri="{FF2B5EF4-FFF2-40B4-BE49-F238E27FC236}">
                <a16:creationId xmlns="" xmlns:a16="http://schemas.microsoft.com/office/drawing/2014/main" id="{BE2F42BD-9B04-41E6-AFAF-120D5ADD376E}"/>
              </a:ext>
            </a:extLst>
          </p:cNvPr>
          <p:cNvSpPr txBox="1"/>
          <p:nvPr/>
        </p:nvSpPr>
        <p:spPr>
          <a:xfrm flipH="1">
            <a:off x="1960645" y="1815711"/>
            <a:ext cx="697762" cy="369332"/>
          </a:xfrm>
          <a:prstGeom prst="rect">
            <a:avLst/>
          </a:prstGeom>
          <a:noFill/>
        </p:spPr>
        <p:txBody>
          <a:bodyPr wrap="square" rtlCol="0">
            <a:spAutoFit/>
          </a:bodyPr>
          <a:lstStyle/>
          <a:p>
            <a:pPr fontAlgn="auto">
              <a:spcBef>
                <a:spcPts val="0"/>
              </a:spcBef>
              <a:spcAft>
                <a:spcPts val="0"/>
              </a:spcAft>
            </a:pPr>
            <a:r>
              <a:rPr lang="en-US" sz="1800" b="1" dirty="0">
                <a:solidFill>
                  <a:prstClr val="black"/>
                </a:solidFill>
                <a:latin typeface="Arial Narrow" panose="020B0606020202030204" pitchFamily="34" charset="0"/>
                <a:cs typeface="+mn-cs"/>
              </a:rPr>
              <a:t>450’</a:t>
            </a:r>
          </a:p>
        </p:txBody>
      </p:sp>
      <p:sp>
        <p:nvSpPr>
          <p:cNvPr id="76" name="TextBox 75">
            <a:extLst>
              <a:ext uri="{FF2B5EF4-FFF2-40B4-BE49-F238E27FC236}">
                <a16:creationId xmlns="" xmlns:a16="http://schemas.microsoft.com/office/drawing/2014/main" id="{5079433C-66E6-41A5-BAE7-4895968AB63A}"/>
              </a:ext>
            </a:extLst>
          </p:cNvPr>
          <p:cNvSpPr txBox="1"/>
          <p:nvPr/>
        </p:nvSpPr>
        <p:spPr>
          <a:xfrm>
            <a:off x="358159" y="1808842"/>
            <a:ext cx="618966" cy="369332"/>
          </a:xfrm>
          <a:prstGeom prst="rect">
            <a:avLst/>
          </a:prstGeom>
          <a:noFill/>
        </p:spPr>
        <p:txBody>
          <a:bodyPr wrap="square" rtlCol="0">
            <a:spAutoFit/>
          </a:bodyPr>
          <a:lstStyle/>
          <a:p>
            <a:pPr fontAlgn="auto">
              <a:spcBef>
                <a:spcPts val="0"/>
              </a:spcBef>
              <a:spcAft>
                <a:spcPts val="0"/>
              </a:spcAft>
            </a:pPr>
            <a:r>
              <a:rPr lang="en-US" sz="1800" b="1" dirty="0">
                <a:solidFill>
                  <a:prstClr val="black"/>
                </a:solidFill>
                <a:latin typeface="Arial Narrow" panose="020B0606020202030204" pitchFamily="34" charset="0"/>
                <a:cs typeface="+mn-cs"/>
              </a:rPr>
              <a:t>500’</a:t>
            </a:r>
          </a:p>
        </p:txBody>
      </p:sp>
      <p:sp>
        <p:nvSpPr>
          <p:cNvPr id="77" name="TextBox 76">
            <a:extLst>
              <a:ext uri="{FF2B5EF4-FFF2-40B4-BE49-F238E27FC236}">
                <a16:creationId xmlns="" xmlns:a16="http://schemas.microsoft.com/office/drawing/2014/main" id="{6FE2B89B-7C82-4A79-8493-1D8937864F6D}"/>
              </a:ext>
            </a:extLst>
          </p:cNvPr>
          <p:cNvSpPr txBox="1"/>
          <p:nvPr/>
        </p:nvSpPr>
        <p:spPr>
          <a:xfrm>
            <a:off x="6520361" y="1418439"/>
            <a:ext cx="1044941" cy="369332"/>
          </a:xfrm>
          <a:prstGeom prst="rect">
            <a:avLst/>
          </a:prstGeom>
          <a:noFill/>
        </p:spPr>
        <p:txBody>
          <a:bodyPr wrap="square" rtlCol="0">
            <a:spAutoFit/>
          </a:bodyPr>
          <a:lstStyle/>
          <a:p>
            <a:pPr fontAlgn="auto">
              <a:spcBef>
                <a:spcPts val="0"/>
              </a:spcBef>
              <a:spcAft>
                <a:spcPts val="0"/>
              </a:spcAft>
            </a:pPr>
            <a:r>
              <a:rPr lang="en-US" sz="1800" b="1" dirty="0">
                <a:solidFill>
                  <a:prstClr val="black"/>
                </a:solidFill>
                <a:latin typeface="Arial Narrow" panose="020B0606020202030204" pitchFamily="34" charset="0"/>
                <a:cs typeface="+mn-cs"/>
              </a:rPr>
              <a:t>MW-SAT</a:t>
            </a:r>
          </a:p>
        </p:txBody>
      </p:sp>
      <p:cxnSp>
        <p:nvCxnSpPr>
          <p:cNvPr id="79" name="Straight Connector 78">
            <a:extLst>
              <a:ext uri="{FF2B5EF4-FFF2-40B4-BE49-F238E27FC236}">
                <a16:creationId xmlns="" xmlns:a16="http://schemas.microsoft.com/office/drawing/2014/main" id="{26E725C8-D413-4F66-8A61-E3F1B18A115E}"/>
              </a:ext>
            </a:extLst>
          </p:cNvPr>
          <p:cNvCxnSpPr>
            <a:cxnSpLocks/>
            <a:stCxn id="72" idx="3"/>
          </p:cNvCxnSpPr>
          <p:nvPr/>
        </p:nvCxnSpPr>
        <p:spPr>
          <a:xfrm>
            <a:off x="7339747" y="2015806"/>
            <a:ext cx="741091"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 xmlns:a16="http://schemas.microsoft.com/office/drawing/2014/main" id="{19B7244C-F733-4FCD-B0EF-6EC70339BBCB}"/>
              </a:ext>
            </a:extLst>
          </p:cNvPr>
          <p:cNvSpPr txBox="1"/>
          <p:nvPr/>
        </p:nvSpPr>
        <p:spPr>
          <a:xfrm>
            <a:off x="3516895" y="1435802"/>
            <a:ext cx="1044941" cy="369332"/>
          </a:xfrm>
          <a:prstGeom prst="rect">
            <a:avLst/>
          </a:prstGeom>
          <a:noFill/>
        </p:spPr>
        <p:txBody>
          <a:bodyPr wrap="square" rtlCol="0">
            <a:spAutoFit/>
          </a:bodyPr>
          <a:lstStyle/>
          <a:p>
            <a:pPr fontAlgn="auto">
              <a:spcBef>
                <a:spcPts val="0"/>
              </a:spcBef>
              <a:spcAft>
                <a:spcPts val="0"/>
              </a:spcAft>
            </a:pPr>
            <a:r>
              <a:rPr lang="en-US" sz="1800" b="1" dirty="0">
                <a:solidFill>
                  <a:prstClr val="black"/>
                </a:solidFill>
                <a:latin typeface="Arial Narrow" panose="020B0606020202030204" pitchFamily="34" charset="0"/>
                <a:cs typeface="+mn-cs"/>
              </a:rPr>
              <a:t>MW-</a:t>
            </a:r>
            <a:r>
              <a:rPr lang="en-US" sz="1800" b="1" dirty="0" err="1">
                <a:solidFill>
                  <a:prstClr val="black"/>
                </a:solidFill>
                <a:latin typeface="Arial Narrow" panose="020B0606020202030204" pitchFamily="34" charset="0"/>
                <a:cs typeface="+mn-cs"/>
              </a:rPr>
              <a:t>UPA</a:t>
            </a:r>
            <a:endParaRPr lang="en-US" sz="1800" b="1" dirty="0">
              <a:solidFill>
                <a:prstClr val="black"/>
              </a:solidFill>
              <a:latin typeface="Arial Narrow" panose="020B0606020202030204" pitchFamily="34" charset="0"/>
              <a:cs typeface="+mn-cs"/>
            </a:endParaRPr>
          </a:p>
        </p:txBody>
      </p:sp>
      <p:sp>
        <p:nvSpPr>
          <p:cNvPr id="85" name="TextBox 84">
            <a:extLst>
              <a:ext uri="{FF2B5EF4-FFF2-40B4-BE49-F238E27FC236}">
                <a16:creationId xmlns="" xmlns:a16="http://schemas.microsoft.com/office/drawing/2014/main" id="{1E16051F-AD33-42A2-ADC6-B7568F70B7F1}"/>
              </a:ext>
            </a:extLst>
          </p:cNvPr>
          <p:cNvSpPr txBox="1"/>
          <p:nvPr/>
        </p:nvSpPr>
        <p:spPr>
          <a:xfrm>
            <a:off x="1742327" y="1418439"/>
            <a:ext cx="1144097" cy="369332"/>
          </a:xfrm>
          <a:prstGeom prst="rect">
            <a:avLst/>
          </a:prstGeom>
          <a:noFill/>
        </p:spPr>
        <p:txBody>
          <a:bodyPr wrap="square" rtlCol="0">
            <a:spAutoFit/>
          </a:bodyPr>
          <a:lstStyle/>
          <a:p>
            <a:pPr fontAlgn="auto">
              <a:spcBef>
                <a:spcPts val="0"/>
              </a:spcBef>
              <a:spcAft>
                <a:spcPts val="0"/>
              </a:spcAft>
            </a:pPr>
            <a:r>
              <a:rPr lang="en-US" sz="1800" b="1" dirty="0">
                <a:solidFill>
                  <a:prstClr val="black"/>
                </a:solidFill>
                <a:latin typeface="Arial Narrow" panose="020B0606020202030204" pitchFamily="34" charset="0"/>
                <a:cs typeface="+mn-cs"/>
              </a:rPr>
              <a:t>MW-MPA</a:t>
            </a:r>
          </a:p>
        </p:txBody>
      </p:sp>
      <p:sp>
        <p:nvSpPr>
          <p:cNvPr id="86" name="TextBox 85">
            <a:extLst>
              <a:ext uri="{FF2B5EF4-FFF2-40B4-BE49-F238E27FC236}">
                <a16:creationId xmlns="" xmlns:a16="http://schemas.microsoft.com/office/drawing/2014/main" id="{2DA095D9-E5FD-4C0A-960A-6D315D1DFBAA}"/>
              </a:ext>
            </a:extLst>
          </p:cNvPr>
          <p:cNvSpPr txBox="1"/>
          <p:nvPr/>
        </p:nvSpPr>
        <p:spPr>
          <a:xfrm>
            <a:off x="145172" y="1412233"/>
            <a:ext cx="1044941" cy="369332"/>
          </a:xfrm>
          <a:prstGeom prst="rect">
            <a:avLst/>
          </a:prstGeom>
          <a:noFill/>
        </p:spPr>
        <p:txBody>
          <a:bodyPr wrap="square" rtlCol="0">
            <a:spAutoFit/>
          </a:bodyPr>
          <a:lstStyle/>
          <a:p>
            <a:pPr fontAlgn="auto">
              <a:spcBef>
                <a:spcPts val="0"/>
              </a:spcBef>
              <a:spcAft>
                <a:spcPts val="0"/>
              </a:spcAft>
            </a:pPr>
            <a:r>
              <a:rPr lang="en-US" sz="1800" b="1" dirty="0">
                <a:solidFill>
                  <a:prstClr val="black"/>
                </a:solidFill>
                <a:latin typeface="Arial Narrow" panose="020B0606020202030204" pitchFamily="34" charset="0"/>
                <a:cs typeface="+mn-cs"/>
              </a:rPr>
              <a:t>MW-LPA</a:t>
            </a:r>
          </a:p>
        </p:txBody>
      </p:sp>
      <p:cxnSp>
        <p:nvCxnSpPr>
          <p:cNvPr id="87" name="Straight Connector 86">
            <a:extLst>
              <a:ext uri="{FF2B5EF4-FFF2-40B4-BE49-F238E27FC236}">
                <a16:creationId xmlns="" xmlns:a16="http://schemas.microsoft.com/office/drawing/2014/main" id="{8BC161F0-B4BC-4275-BC9F-A0581C339A9E}"/>
              </a:ext>
            </a:extLst>
          </p:cNvPr>
          <p:cNvCxnSpPr>
            <a:cxnSpLocks/>
            <a:stCxn id="75" idx="1"/>
            <a:endCxn id="74" idx="1"/>
          </p:cNvCxnSpPr>
          <p:nvPr/>
        </p:nvCxnSpPr>
        <p:spPr>
          <a:xfrm>
            <a:off x="2658407" y="2000377"/>
            <a:ext cx="1064142" cy="1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0B7916E6-FD0E-42C5-A515-781D72C20A88}"/>
              </a:ext>
            </a:extLst>
          </p:cNvPr>
          <p:cNvCxnSpPr>
            <a:cxnSpLocks/>
            <a:stCxn id="76" idx="3"/>
            <a:endCxn id="75" idx="3"/>
          </p:cNvCxnSpPr>
          <p:nvPr/>
        </p:nvCxnSpPr>
        <p:spPr>
          <a:xfrm>
            <a:off x="977125" y="1993508"/>
            <a:ext cx="983520" cy="6869"/>
          </a:xfrm>
          <a:prstGeom prst="line">
            <a:avLst/>
          </a:prstGeom>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 xmlns:a16="http://schemas.microsoft.com/office/drawing/2014/main" id="{3C31BD8D-8866-4D40-B75E-AD28201223E9}"/>
              </a:ext>
            </a:extLst>
          </p:cNvPr>
          <p:cNvSpPr txBox="1"/>
          <p:nvPr/>
        </p:nvSpPr>
        <p:spPr>
          <a:xfrm>
            <a:off x="7850057" y="590471"/>
            <a:ext cx="1206938" cy="646331"/>
          </a:xfrm>
          <a:prstGeom prst="rect">
            <a:avLst/>
          </a:prstGeom>
          <a:noFill/>
        </p:spPr>
        <p:txBody>
          <a:bodyPr wrap="square" rtlCol="0">
            <a:spAutoFit/>
          </a:bodyPr>
          <a:lstStyle/>
          <a:p>
            <a:pPr algn="ctr" fontAlgn="auto">
              <a:spcBef>
                <a:spcPts val="0"/>
              </a:spcBef>
              <a:spcAft>
                <a:spcPts val="0"/>
              </a:spcAft>
            </a:pPr>
            <a:r>
              <a:rPr lang="en-US" sz="1800" b="1" dirty="0">
                <a:solidFill>
                  <a:prstClr val="black"/>
                </a:solidFill>
                <a:latin typeface="Arial Narrow" panose="020B0606020202030204" pitchFamily="34" charset="0"/>
                <a:cs typeface="+mn-cs"/>
              </a:rPr>
              <a:t>MAR Well TW-1</a:t>
            </a:r>
          </a:p>
        </p:txBody>
      </p:sp>
      <p:sp>
        <p:nvSpPr>
          <p:cNvPr id="94" name="TextBox 93">
            <a:extLst>
              <a:ext uri="{FF2B5EF4-FFF2-40B4-BE49-F238E27FC236}">
                <a16:creationId xmlns="" xmlns:a16="http://schemas.microsoft.com/office/drawing/2014/main" id="{3EF0AB58-F7F8-4DD6-92BB-9D7256B87CE8}"/>
              </a:ext>
            </a:extLst>
          </p:cNvPr>
          <p:cNvSpPr txBox="1"/>
          <p:nvPr/>
        </p:nvSpPr>
        <p:spPr>
          <a:xfrm>
            <a:off x="7252335" y="2438400"/>
            <a:ext cx="901065" cy="1323439"/>
          </a:xfrm>
          <a:prstGeom prst="rect">
            <a:avLst/>
          </a:prstGeom>
          <a:noFill/>
        </p:spPr>
        <p:txBody>
          <a:bodyPr wrap="square" rtlCol="0">
            <a:spAutoFit/>
          </a:bodyPr>
          <a:lstStyle/>
          <a:p>
            <a:pPr algn="ctr" fontAlgn="auto">
              <a:spcBef>
                <a:spcPts val="0"/>
              </a:spcBef>
              <a:spcAft>
                <a:spcPts val="0"/>
              </a:spcAft>
            </a:pPr>
            <a:r>
              <a:rPr lang="en-US" sz="2000" b="1" dirty="0" smtClean="0">
                <a:solidFill>
                  <a:prstClr val="black"/>
                </a:solidFill>
                <a:latin typeface="Calibri" panose="020F0502020204030204"/>
                <a:cs typeface="+mn-cs"/>
              </a:rPr>
              <a:t>~3 days </a:t>
            </a:r>
            <a:r>
              <a:rPr lang="en-US" sz="2000" b="1" dirty="0">
                <a:solidFill>
                  <a:prstClr val="black"/>
                </a:solidFill>
                <a:latin typeface="Calibri" panose="020F0502020204030204"/>
                <a:cs typeface="+mn-cs"/>
              </a:rPr>
              <a:t>travel time</a:t>
            </a:r>
          </a:p>
        </p:txBody>
      </p:sp>
      <p:sp>
        <p:nvSpPr>
          <p:cNvPr id="95" name="TextBox 94">
            <a:extLst>
              <a:ext uri="{FF2B5EF4-FFF2-40B4-BE49-F238E27FC236}">
                <a16:creationId xmlns="" xmlns:a16="http://schemas.microsoft.com/office/drawing/2014/main" id="{05E41933-A9E8-4617-B528-2597F154A1E7}"/>
              </a:ext>
            </a:extLst>
          </p:cNvPr>
          <p:cNvSpPr txBox="1"/>
          <p:nvPr/>
        </p:nvSpPr>
        <p:spPr>
          <a:xfrm>
            <a:off x="4248418" y="2702845"/>
            <a:ext cx="2281468" cy="830997"/>
          </a:xfrm>
          <a:prstGeom prst="rect">
            <a:avLst/>
          </a:prstGeom>
          <a:noFill/>
        </p:spPr>
        <p:txBody>
          <a:bodyPr wrap="square" rtlCol="0">
            <a:spAutoFit/>
          </a:bodyPr>
          <a:lstStyle/>
          <a:p>
            <a:pPr algn="ctr" fontAlgn="auto">
              <a:spcBef>
                <a:spcPts val="0"/>
              </a:spcBef>
              <a:spcAft>
                <a:spcPts val="0"/>
              </a:spcAft>
            </a:pPr>
            <a:r>
              <a:rPr lang="en-US" b="1" dirty="0">
                <a:solidFill>
                  <a:prstClr val="black"/>
                </a:solidFill>
                <a:latin typeface="Calibri" panose="020F0502020204030204"/>
                <a:cs typeface="+mn-cs"/>
              </a:rPr>
              <a:t>8+ months travel time</a:t>
            </a:r>
          </a:p>
        </p:txBody>
      </p:sp>
      <p:sp>
        <p:nvSpPr>
          <p:cNvPr id="12" name="Freeform 11"/>
          <p:cNvSpPr/>
          <p:nvPr/>
        </p:nvSpPr>
        <p:spPr>
          <a:xfrm>
            <a:off x="4210050" y="1638300"/>
            <a:ext cx="2619375" cy="657225"/>
          </a:xfrm>
          <a:custGeom>
            <a:avLst/>
            <a:gdLst>
              <a:gd name="connsiteX0" fmla="*/ 0 w 2619375"/>
              <a:gd name="connsiteY0" fmla="*/ 361950 h 657225"/>
              <a:gd name="connsiteX1" fmla="*/ 1000125 w 2619375"/>
              <a:gd name="connsiteY1" fmla="*/ 361950 h 657225"/>
              <a:gd name="connsiteX2" fmla="*/ 1104900 w 2619375"/>
              <a:gd name="connsiteY2" fmla="*/ 0 h 657225"/>
              <a:gd name="connsiteX3" fmla="*/ 1238250 w 2619375"/>
              <a:gd name="connsiteY3" fmla="*/ 657225 h 657225"/>
              <a:gd name="connsiteX4" fmla="*/ 1323975 w 2619375"/>
              <a:gd name="connsiteY4" fmla="*/ 352425 h 657225"/>
              <a:gd name="connsiteX5" fmla="*/ 2619375 w 2619375"/>
              <a:gd name="connsiteY5" fmla="*/ 3524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375" h="657225">
                <a:moveTo>
                  <a:pt x="0" y="361950"/>
                </a:moveTo>
                <a:lnTo>
                  <a:pt x="1000125" y="361950"/>
                </a:lnTo>
                <a:lnTo>
                  <a:pt x="1104900" y="0"/>
                </a:lnTo>
                <a:lnTo>
                  <a:pt x="1238250" y="657225"/>
                </a:lnTo>
                <a:lnTo>
                  <a:pt x="1323975" y="352425"/>
                </a:lnTo>
                <a:lnTo>
                  <a:pt x="2619375" y="3524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4" name="Left Arrow 13"/>
          <p:cNvSpPr/>
          <p:nvPr/>
        </p:nvSpPr>
        <p:spPr>
          <a:xfrm>
            <a:off x="257175" y="685800"/>
            <a:ext cx="7474267" cy="398721"/>
          </a:xfrm>
          <a:prstGeom prst="lef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5414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838200"/>
            <a:ext cx="7772400" cy="457200"/>
          </a:xfrm>
        </p:spPr>
        <p:txBody>
          <a:bodyPr/>
          <a:lstStyle/>
          <a:p>
            <a:r>
              <a:rPr lang="en-US" b="1" dirty="0" smtClean="0"/>
              <a:t>5-Stage </a:t>
            </a:r>
            <a:r>
              <a:rPr lang="en-US" b="1" dirty="0" err="1" smtClean="0"/>
              <a:t>Bardenpho</a:t>
            </a:r>
            <a:r>
              <a:rPr lang="en-US" b="1" dirty="0" smtClean="0"/>
              <a:t> Configuration</a:t>
            </a:r>
            <a:endParaRPr lang="en-US" b="1" dirty="0"/>
          </a:p>
        </p:txBody>
      </p:sp>
      <p:pic>
        <p:nvPicPr>
          <p:cNvPr id="12" name="Picture 11" descr="32035-001-SP-101 slide 09.jpg"/>
          <p:cNvPicPr>
            <a:picLocks noChangeAspect="1"/>
          </p:cNvPicPr>
          <p:nvPr/>
        </p:nvPicPr>
        <p:blipFill>
          <a:blip r:embed="rId3" cstate="screen"/>
          <a:stretch>
            <a:fillRect/>
          </a:stretch>
        </p:blipFill>
        <p:spPr>
          <a:xfrm>
            <a:off x="1066800" y="1502096"/>
            <a:ext cx="7162800" cy="4593904"/>
          </a:xfrm>
          <a:prstGeom prst="rect">
            <a:avLst/>
          </a:prstGeom>
        </p:spPr>
      </p:pic>
    </p:spTree>
    <p:extLst>
      <p:ext uri="{BB962C8B-B14F-4D97-AF65-F5344CB8AC3E}">
        <p14:creationId xmlns:p14="http://schemas.microsoft.com/office/powerpoint/2010/main" val="116146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 y="609600"/>
            <a:ext cx="9116786" cy="914400"/>
          </a:xfrm>
        </p:spPr>
        <p:txBody>
          <a:bodyPr>
            <a:normAutofit/>
          </a:bodyPr>
          <a:lstStyle/>
          <a:p>
            <a:r>
              <a:rPr lang="en-US" b="1" u="sng" dirty="0" smtClean="0">
                <a:solidFill>
                  <a:schemeClr val="accent1">
                    <a:lumMod val="75000"/>
                  </a:schemeClr>
                </a:solidFill>
              </a:rPr>
              <a:t>Integrated Plan</a:t>
            </a:r>
            <a:r>
              <a:rPr lang="en-US" b="1" dirty="0" smtClean="0">
                <a:solidFill>
                  <a:schemeClr val="accent1">
                    <a:lumMod val="75000"/>
                  </a:schemeClr>
                </a:solidFill>
              </a:rPr>
              <a:t> Prioritizes </a:t>
            </a:r>
            <a:r>
              <a:rPr lang="en-US" b="1" dirty="0">
                <a:solidFill>
                  <a:schemeClr val="accent1">
                    <a:lumMod val="75000"/>
                  </a:schemeClr>
                </a:solidFill>
              </a:rPr>
              <a:t>the Greatest Water </a:t>
            </a:r>
            <a:r>
              <a:rPr lang="en-US" b="1" dirty="0" smtClean="0">
                <a:solidFill>
                  <a:schemeClr val="accent1">
                    <a:lumMod val="75000"/>
                  </a:schemeClr>
                </a:solidFill>
              </a:rPr>
              <a:t>Quality and Economic Benefits for the Region</a:t>
            </a:r>
            <a:endParaRPr lang="en-US" b="1" dirty="0">
              <a:solidFill>
                <a:schemeClr val="accent1">
                  <a:lumMod val="75000"/>
                </a:schemeClr>
              </a:solidFill>
            </a:endParaRPr>
          </a:p>
        </p:txBody>
      </p:sp>
      <p:sp>
        <p:nvSpPr>
          <p:cNvPr id="8" name="TextBox 7"/>
          <p:cNvSpPr txBox="1"/>
          <p:nvPr/>
        </p:nvSpPr>
        <p:spPr>
          <a:xfrm>
            <a:off x="1600200" y="1371600"/>
            <a:ext cx="1200150" cy="923330"/>
          </a:xfrm>
          <a:prstGeom prst="rect">
            <a:avLst/>
          </a:prstGeom>
          <a:noFill/>
        </p:spPr>
        <p:txBody>
          <a:bodyPr wrap="square" rtlCol="0">
            <a:spAutoFit/>
          </a:bodyPr>
          <a:lstStyle/>
          <a:p>
            <a:pPr algn="ctr" defTabSz="457200" fontAlgn="auto">
              <a:spcBef>
                <a:spcPts val="0"/>
              </a:spcBef>
              <a:spcAft>
                <a:spcPts val="0"/>
              </a:spcAft>
            </a:pPr>
            <a:r>
              <a:rPr lang="en-US" sz="1800" b="1" dirty="0">
                <a:solidFill>
                  <a:srgbClr val="0177BB"/>
                </a:solidFill>
                <a:latin typeface="Calibri"/>
                <a:ea typeface="+mn-ea"/>
                <a:cs typeface="+mn-cs"/>
              </a:rPr>
              <a:t>Plan Approval </a:t>
            </a:r>
          </a:p>
          <a:p>
            <a:pPr algn="ctr" defTabSz="457200" fontAlgn="auto">
              <a:spcBef>
                <a:spcPts val="0"/>
              </a:spcBef>
              <a:spcAft>
                <a:spcPts val="0"/>
              </a:spcAft>
            </a:pPr>
            <a:r>
              <a:rPr lang="en-US" sz="1800" b="1" dirty="0">
                <a:solidFill>
                  <a:srgbClr val="0177BB"/>
                </a:solidFill>
                <a:latin typeface="Calibri"/>
                <a:ea typeface="+mn-ea"/>
                <a:cs typeface="+mn-cs"/>
              </a:rPr>
              <a:t>2019</a:t>
            </a:r>
          </a:p>
        </p:txBody>
      </p:sp>
      <p:grpSp>
        <p:nvGrpSpPr>
          <p:cNvPr id="21" name="Group 20"/>
          <p:cNvGrpSpPr/>
          <p:nvPr/>
        </p:nvGrpSpPr>
        <p:grpSpPr>
          <a:xfrm>
            <a:off x="2257426" y="1905003"/>
            <a:ext cx="2028825" cy="1371601"/>
            <a:chOff x="800100" y="1904999"/>
            <a:chExt cx="2705100" cy="1371601"/>
          </a:xfrm>
        </p:grpSpPr>
        <p:sp>
          <p:nvSpPr>
            <p:cNvPr id="6" name="Right Arrow 5"/>
            <p:cNvSpPr/>
            <p:nvPr/>
          </p:nvSpPr>
          <p:spPr bwMode="auto">
            <a:xfrm>
              <a:off x="800100" y="2286000"/>
              <a:ext cx="2705100" cy="990600"/>
            </a:xfrm>
            <a:prstGeom prst="rightArrow">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a:endParaRPr lang="en-US" sz="1800">
                <a:solidFill>
                  <a:srgbClr val="000000"/>
                </a:solidFill>
                <a:latin typeface="Arial" charset="0"/>
                <a:ea typeface="+mn-ea"/>
                <a:cs typeface="+mn-cs"/>
              </a:endParaRPr>
            </a:p>
          </p:txBody>
        </p:sp>
        <p:sp>
          <p:nvSpPr>
            <p:cNvPr id="9" name="TextBox 8"/>
            <p:cNvSpPr txBox="1"/>
            <p:nvPr/>
          </p:nvSpPr>
          <p:spPr>
            <a:xfrm>
              <a:off x="1210734" y="1904999"/>
              <a:ext cx="1447800" cy="646331"/>
            </a:xfrm>
            <a:prstGeom prst="rect">
              <a:avLst/>
            </a:prstGeom>
            <a:noFill/>
          </p:spPr>
          <p:txBody>
            <a:bodyPr wrap="square" rtlCol="0">
              <a:spAutoFit/>
            </a:bodyPr>
            <a:lstStyle/>
            <a:p>
              <a:pPr algn="ctr" defTabSz="457200" fontAlgn="auto">
                <a:spcBef>
                  <a:spcPts val="0"/>
                </a:spcBef>
                <a:spcAft>
                  <a:spcPts val="0"/>
                </a:spcAft>
              </a:pPr>
              <a:r>
                <a:rPr lang="en-US" sz="1800" b="1" dirty="0">
                  <a:solidFill>
                    <a:srgbClr val="0177BB"/>
                  </a:solidFill>
                  <a:latin typeface="Calibri"/>
                  <a:ea typeface="+mn-ea"/>
                  <a:cs typeface="+mn-cs"/>
                </a:rPr>
                <a:t>SWIFT</a:t>
              </a:r>
            </a:p>
            <a:p>
              <a:pPr algn="ctr" defTabSz="457200" fontAlgn="auto">
                <a:spcBef>
                  <a:spcPts val="0"/>
                </a:spcBef>
                <a:spcAft>
                  <a:spcPts val="0"/>
                </a:spcAft>
              </a:pPr>
              <a:r>
                <a:rPr lang="en-US" sz="1800" b="1" dirty="0">
                  <a:solidFill>
                    <a:srgbClr val="0177BB"/>
                  </a:solidFill>
                  <a:latin typeface="Calibri"/>
                  <a:ea typeface="+mn-ea"/>
                  <a:cs typeface="+mn-cs"/>
                </a:rPr>
                <a:t>(~$1B)</a:t>
              </a:r>
            </a:p>
          </p:txBody>
        </p:sp>
      </p:grpSp>
      <p:cxnSp>
        <p:nvCxnSpPr>
          <p:cNvPr id="11" name="Straight Connector 10"/>
          <p:cNvCxnSpPr/>
          <p:nvPr/>
        </p:nvCxnSpPr>
        <p:spPr bwMode="auto">
          <a:xfrm>
            <a:off x="4286250" y="2133600"/>
            <a:ext cx="0" cy="2743200"/>
          </a:xfrm>
          <a:prstGeom prst="line">
            <a:avLst/>
          </a:prstGeom>
          <a:noFill/>
          <a:ln w="28575" cap="flat" cmpd="sng" algn="ctr">
            <a:solidFill>
              <a:schemeClr val="tx1"/>
            </a:solidFill>
            <a:prstDash val="solid"/>
            <a:round/>
            <a:headEnd type="none" w="med" len="med"/>
            <a:tailEnd type="none" w="med" len="med"/>
          </a:ln>
          <a:effectLst/>
        </p:spPr>
      </p:cxnSp>
      <p:sp>
        <p:nvSpPr>
          <p:cNvPr id="13" name="TextBox 12"/>
          <p:cNvSpPr txBox="1"/>
          <p:nvPr/>
        </p:nvSpPr>
        <p:spPr>
          <a:xfrm>
            <a:off x="4000500" y="1764268"/>
            <a:ext cx="742950" cy="369332"/>
          </a:xfrm>
          <a:prstGeom prst="rect">
            <a:avLst/>
          </a:prstGeom>
          <a:noFill/>
        </p:spPr>
        <p:txBody>
          <a:bodyPr wrap="square" rtlCol="0">
            <a:spAutoFit/>
          </a:bodyPr>
          <a:lstStyle/>
          <a:p>
            <a:pPr algn="ctr" defTabSz="457200" fontAlgn="auto">
              <a:spcBef>
                <a:spcPts val="0"/>
              </a:spcBef>
              <a:spcAft>
                <a:spcPts val="0"/>
              </a:spcAft>
            </a:pPr>
            <a:r>
              <a:rPr lang="en-US" sz="1800" b="1" dirty="0">
                <a:solidFill>
                  <a:srgbClr val="0177BB"/>
                </a:solidFill>
                <a:latin typeface="Calibri"/>
                <a:ea typeface="+mn-ea"/>
                <a:cs typeface="+mn-cs"/>
              </a:rPr>
              <a:t>2030</a:t>
            </a:r>
          </a:p>
        </p:txBody>
      </p:sp>
      <p:grpSp>
        <p:nvGrpSpPr>
          <p:cNvPr id="22" name="Group 21"/>
          <p:cNvGrpSpPr/>
          <p:nvPr/>
        </p:nvGrpSpPr>
        <p:grpSpPr>
          <a:xfrm>
            <a:off x="2257426" y="3352803"/>
            <a:ext cx="2028825" cy="2184232"/>
            <a:chOff x="800100" y="3352800"/>
            <a:chExt cx="2705100" cy="2184232"/>
          </a:xfrm>
        </p:grpSpPr>
        <p:sp>
          <p:nvSpPr>
            <p:cNvPr id="14" name="Right Arrow 13"/>
            <p:cNvSpPr/>
            <p:nvPr/>
          </p:nvSpPr>
          <p:spPr bwMode="auto">
            <a:xfrm>
              <a:off x="800100" y="3352800"/>
              <a:ext cx="2705100" cy="990600"/>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a:endParaRPr lang="en-US" sz="1800">
                <a:solidFill>
                  <a:srgbClr val="FFC000"/>
                </a:solidFill>
                <a:latin typeface="Arial" charset="0"/>
                <a:ea typeface="+mn-ea"/>
                <a:cs typeface="+mn-cs"/>
              </a:endParaRPr>
            </a:p>
          </p:txBody>
        </p:sp>
        <p:sp>
          <p:nvSpPr>
            <p:cNvPr id="15" name="TextBox 14"/>
            <p:cNvSpPr txBox="1"/>
            <p:nvPr/>
          </p:nvSpPr>
          <p:spPr>
            <a:xfrm>
              <a:off x="1143001" y="4059704"/>
              <a:ext cx="1676400" cy="1477328"/>
            </a:xfrm>
            <a:prstGeom prst="rect">
              <a:avLst/>
            </a:prstGeom>
            <a:noFill/>
          </p:spPr>
          <p:txBody>
            <a:bodyPr wrap="square" rtlCol="0">
              <a:spAutoFit/>
            </a:bodyPr>
            <a:lstStyle/>
            <a:p>
              <a:pPr algn="ctr" defTabSz="457200" fontAlgn="auto">
                <a:spcBef>
                  <a:spcPts val="0"/>
                </a:spcBef>
                <a:spcAft>
                  <a:spcPts val="0"/>
                </a:spcAft>
              </a:pPr>
              <a:r>
                <a:rPr lang="en-US" sz="1800" b="1" dirty="0">
                  <a:solidFill>
                    <a:srgbClr val="0177BB"/>
                  </a:solidFill>
                  <a:latin typeface="Calibri"/>
                  <a:ea typeface="+mn-ea"/>
                  <a:cs typeface="+mn-cs"/>
                </a:rPr>
                <a:t>High Priority RWWMP Projects</a:t>
              </a:r>
            </a:p>
            <a:p>
              <a:pPr algn="ctr" defTabSz="457200" fontAlgn="auto">
                <a:spcBef>
                  <a:spcPts val="0"/>
                </a:spcBef>
                <a:spcAft>
                  <a:spcPts val="0"/>
                </a:spcAft>
              </a:pPr>
              <a:r>
                <a:rPr lang="en-US" sz="1800" b="1" dirty="0">
                  <a:solidFill>
                    <a:srgbClr val="0177BB"/>
                  </a:solidFill>
                  <a:latin typeface="Calibri"/>
                  <a:ea typeface="+mn-ea"/>
                  <a:cs typeface="+mn-cs"/>
                </a:rPr>
                <a:t>(~$200 M)</a:t>
              </a:r>
            </a:p>
          </p:txBody>
        </p:sp>
      </p:grpSp>
      <p:cxnSp>
        <p:nvCxnSpPr>
          <p:cNvPr id="17" name="Straight Connector 16"/>
          <p:cNvCxnSpPr/>
          <p:nvPr/>
        </p:nvCxnSpPr>
        <p:spPr bwMode="auto">
          <a:xfrm>
            <a:off x="6794500" y="2192867"/>
            <a:ext cx="0" cy="2743200"/>
          </a:xfrm>
          <a:prstGeom prst="line">
            <a:avLst/>
          </a:prstGeom>
          <a:noFill/>
          <a:ln w="28575" cap="flat" cmpd="sng" algn="ctr">
            <a:solidFill>
              <a:schemeClr val="tx1"/>
            </a:solidFill>
            <a:prstDash val="solid"/>
            <a:round/>
            <a:headEnd type="none" w="med" len="med"/>
            <a:tailEnd type="none" w="med" len="med"/>
          </a:ln>
          <a:effectLst/>
        </p:spPr>
      </p:cxnSp>
      <p:grpSp>
        <p:nvGrpSpPr>
          <p:cNvPr id="23" name="Group 22"/>
          <p:cNvGrpSpPr/>
          <p:nvPr/>
        </p:nvGrpSpPr>
        <p:grpSpPr>
          <a:xfrm>
            <a:off x="4286250" y="3352803"/>
            <a:ext cx="2514600" cy="1480066"/>
            <a:chOff x="3505200" y="3352800"/>
            <a:chExt cx="3352800" cy="1480066"/>
          </a:xfrm>
        </p:grpSpPr>
        <p:sp>
          <p:nvSpPr>
            <p:cNvPr id="16" name="Right Arrow 15"/>
            <p:cNvSpPr/>
            <p:nvPr/>
          </p:nvSpPr>
          <p:spPr bwMode="auto">
            <a:xfrm>
              <a:off x="3505200" y="3352800"/>
              <a:ext cx="3352800" cy="990600"/>
            </a:xfrm>
            <a:prstGeom prst="rightArrow">
              <a:avLst/>
            </a:prstGeom>
            <a:solidFill>
              <a:srgbClr val="CC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a:endParaRPr lang="en-US" sz="1800">
                <a:solidFill>
                  <a:srgbClr val="000000"/>
                </a:solidFill>
                <a:latin typeface="Arial" charset="0"/>
                <a:ea typeface="+mn-ea"/>
                <a:cs typeface="+mn-cs"/>
              </a:endParaRPr>
            </a:p>
          </p:txBody>
        </p:sp>
        <p:sp>
          <p:nvSpPr>
            <p:cNvPr id="19" name="TextBox 18"/>
            <p:cNvSpPr txBox="1"/>
            <p:nvPr/>
          </p:nvSpPr>
          <p:spPr>
            <a:xfrm>
              <a:off x="3953933" y="4186535"/>
              <a:ext cx="2133600" cy="646331"/>
            </a:xfrm>
            <a:prstGeom prst="rect">
              <a:avLst/>
            </a:prstGeom>
            <a:noFill/>
          </p:spPr>
          <p:txBody>
            <a:bodyPr wrap="square" rtlCol="0">
              <a:spAutoFit/>
            </a:bodyPr>
            <a:lstStyle/>
            <a:p>
              <a:pPr algn="ctr" defTabSz="457200" fontAlgn="auto">
                <a:spcBef>
                  <a:spcPts val="0"/>
                </a:spcBef>
                <a:spcAft>
                  <a:spcPts val="0"/>
                </a:spcAft>
              </a:pPr>
              <a:r>
                <a:rPr lang="en-US" sz="1800" b="1" dirty="0" smtClean="0">
                  <a:solidFill>
                    <a:srgbClr val="0177BB"/>
                  </a:solidFill>
                  <a:latin typeface="Calibri"/>
                  <a:ea typeface="+mn-ea"/>
                  <a:cs typeface="+mn-cs"/>
                </a:rPr>
                <a:t>Final Measures Plan</a:t>
              </a:r>
              <a:endParaRPr lang="en-US" sz="1800" b="1" dirty="0">
                <a:solidFill>
                  <a:srgbClr val="0177BB"/>
                </a:solidFill>
                <a:latin typeface="Calibri"/>
                <a:ea typeface="+mn-ea"/>
                <a:cs typeface="+mn-cs"/>
              </a:endParaRPr>
            </a:p>
          </p:txBody>
        </p:sp>
      </p:grpSp>
      <p:cxnSp>
        <p:nvCxnSpPr>
          <p:cNvPr id="20" name="Straight Connector 19"/>
          <p:cNvCxnSpPr/>
          <p:nvPr/>
        </p:nvCxnSpPr>
        <p:spPr bwMode="auto">
          <a:xfrm>
            <a:off x="2257425" y="2228165"/>
            <a:ext cx="0" cy="2743200"/>
          </a:xfrm>
          <a:prstGeom prst="line">
            <a:avLst/>
          </a:prstGeom>
          <a:noFill/>
          <a:ln w="28575" cap="flat" cmpd="sng" algn="ctr">
            <a:solidFill>
              <a:schemeClr val="tx1"/>
            </a:solidFill>
            <a:prstDash val="solid"/>
            <a:round/>
            <a:headEnd type="none" w="med" len="med"/>
            <a:tailEnd type="none" w="med" len="med"/>
          </a:ln>
          <a:effectLst/>
        </p:spPr>
      </p:cxnSp>
      <p:sp>
        <p:nvSpPr>
          <p:cNvPr id="2" name="Right Arrow 1"/>
          <p:cNvSpPr/>
          <p:nvPr/>
        </p:nvSpPr>
        <p:spPr bwMode="auto">
          <a:xfrm>
            <a:off x="2057400" y="5562600"/>
            <a:ext cx="5086350" cy="533400"/>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a:endParaRPr lang="en-US" sz="1800">
              <a:solidFill>
                <a:srgbClr val="000000"/>
              </a:solidFill>
              <a:latin typeface="Arial" charset="0"/>
              <a:ea typeface="+mn-ea"/>
              <a:cs typeface="+mn-cs"/>
            </a:endParaRPr>
          </a:p>
        </p:txBody>
      </p:sp>
      <p:sp>
        <p:nvSpPr>
          <p:cNvPr id="4" name="TextBox 3"/>
          <p:cNvSpPr txBox="1"/>
          <p:nvPr/>
        </p:nvSpPr>
        <p:spPr>
          <a:xfrm>
            <a:off x="3426320" y="5994149"/>
            <a:ext cx="3695700" cy="369332"/>
          </a:xfrm>
          <a:prstGeom prst="rect">
            <a:avLst/>
          </a:prstGeom>
          <a:noFill/>
        </p:spPr>
        <p:txBody>
          <a:bodyPr wrap="square" rtlCol="0">
            <a:spAutoFit/>
          </a:bodyPr>
          <a:lstStyle/>
          <a:p>
            <a:pPr algn="ctr" defTabSz="457200" fontAlgn="auto">
              <a:spcBef>
                <a:spcPts val="0"/>
              </a:spcBef>
              <a:spcAft>
                <a:spcPts val="0"/>
              </a:spcAft>
            </a:pPr>
            <a:r>
              <a:rPr lang="en-US" sz="1800" b="1" dirty="0">
                <a:solidFill>
                  <a:srgbClr val="0177BB"/>
                </a:solidFill>
                <a:latin typeface="Calibri"/>
                <a:ea typeface="+mn-ea"/>
                <a:cs typeface="+mn-cs"/>
              </a:rPr>
              <a:t>Pathogen Tracking Program</a:t>
            </a:r>
          </a:p>
        </p:txBody>
      </p:sp>
      <p:sp>
        <p:nvSpPr>
          <p:cNvPr id="12" name="Left Brace 11"/>
          <p:cNvSpPr/>
          <p:nvPr/>
        </p:nvSpPr>
        <p:spPr bwMode="auto">
          <a:xfrm rot="16200000">
            <a:off x="2881766" y="4597387"/>
            <a:ext cx="780147" cy="2028824"/>
          </a:xfrm>
          <a:prstGeom prst="leftBrace">
            <a:avLst>
              <a:gd name="adj1" fmla="val 8333"/>
              <a:gd name="adj2" fmla="val 50352"/>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solidFill>
                <a:srgbClr val="000000"/>
              </a:solidFill>
              <a:latin typeface="Arial" charset="0"/>
              <a:ea typeface="+mn-ea"/>
              <a:cs typeface="+mn-cs"/>
            </a:endParaRPr>
          </a:p>
        </p:txBody>
      </p:sp>
      <p:sp>
        <p:nvSpPr>
          <p:cNvPr id="24" name="TextBox 23"/>
          <p:cNvSpPr txBox="1"/>
          <p:nvPr/>
        </p:nvSpPr>
        <p:spPr>
          <a:xfrm>
            <a:off x="2737753" y="6016569"/>
            <a:ext cx="1061357" cy="369332"/>
          </a:xfrm>
          <a:prstGeom prst="rect">
            <a:avLst/>
          </a:prstGeom>
          <a:noFill/>
        </p:spPr>
        <p:txBody>
          <a:bodyPr wrap="square" rtlCol="0">
            <a:spAutoFit/>
          </a:bodyPr>
          <a:lstStyle/>
          <a:p>
            <a:pPr algn="ctr" defTabSz="457200" fontAlgn="auto">
              <a:spcBef>
                <a:spcPts val="0"/>
              </a:spcBef>
              <a:spcAft>
                <a:spcPts val="0"/>
              </a:spcAft>
            </a:pPr>
            <a:r>
              <a:rPr lang="en-US" sz="1800" b="1" dirty="0">
                <a:solidFill>
                  <a:srgbClr val="0177BB"/>
                </a:solidFill>
                <a:latin typeface="Calibri"/>
                <a:ea typeface="+mn-ea"/>
                <a:cs typeface="+mn-cs"/>
              </a:rPr>
              <a:t>($10M)</a:t>
            </a:r>
          </a:p>
        </p:txBody>
      </p:sp>
      <p:sp>
        <p:nvSpPr>
          <p:cNvPr id="7" name="5-Point Star 6"/>
          <p:cNvSpPr/>
          <p:nvPr/>
        </p:nvSpPr>
        <p:spPr bwMode="auto">
          <a:xfrm>
            <a:off x="1823360" y="2286000"/>
            <a:ext cx="857250" cy="838200"/>
          </a:xfrm>
          <a:prstGeom prst="star5">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a:endParaRPr lang="en-US" sz="1800">
              <a:solidFill>
                <a:srgbClr val="000000"/>
              </a:solidFill>
              <a:latin typeface="Arial" charset="0"/>
              <a:ea typeface="+mn-ea"/>
              <a:cs typeface="+mn-cs"/>
            </a:endParaRPr>
          </a:p>
        </p:txBody>
      </p:sp>
      <p:sp>
        <p:nvSpPr>
          <p:cNvPr id="5" name="Slide Number Placeholder 4"/>
          <p:cNvSpPr>
            <a:spLocks noGrp="1"/>
          </p:cNvSpPr>
          <p:nvPr>
            <p:ph type="sldNum" sz="quarter" idx="4294967295"/>
          </p:nvPr>
        </p:nvSpPr>
        <p:spPr>
          <a:xfrm>
            <a:off x="8138160" y="6383021"/>
            <a:ext cx="548640" cy="336550"/>
          </a:xfrm>
          <a:prstGeom prst="rect">
            <a:avLst/>
          </a:prstGeom>
        </p:spPr>
        <p:txBody>
          <a:bodyPr/>
          <a:lstStyle/>
          <a:p>
            <a:pPr algn="ctr"/>
            <a:fld id="{00ED3EBC-A698-1342-940D-27F3DE538E7F}" type="slidenum">
              <a:rPr lang="en-US" sz="1200" smtClean="0">
                <a:solidFill>
                  <a:srgbClr val="00B1E1"/>
                </a:solidFill>
              </a:rPr>
              <a:pPr algn="ctr"/>
              <a:t>34</a:t>
            </a:fld>
            <a:endParaRPr lang="en-US" sz="1200">
              <a:solidFill>
                <a:srgbClr val="00B1E1"/>
              </a:solidFill>
            </a:endParaRPr>
          </a:p>
        </p:txBody>
      </p:sp>
    </p:spTree>
    <p:extLst>
      <p:ext uri="{BB962C8B-B14F-4D97-AF65-F5344CB8AC3E}">
        <p14:creationId xmlns:p14="http://schemas.microsoft.com/office/powerpoint/2010/main" val="23610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1198346506"/>
              </p:ext>
            </p:extLst>
          </p:nvPr>
        </p:nvGraphicFramePr>
        <p:xfrm>
          <a:off x="158944" y="1270257"/>
          <a:ext cx="7756819" cy="454870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ctrTitle"/>
          </p:nvPr>
        </p:nvSpPr>
        <p:spPr>
          <a:xfrm>
            <a:off x="609600" y="685800"/>
            <a:ext cx="7772400" cy="457200"/>
          </a:xfrm>
        </p:spPr>
        <p:txBody>
          <a:bodyPr>
            <a:normAutofit/>
          </a:bodyPr>
          <a:lstStyle/>
          <a:p>
            <a:r>
              <a:rPr lang="en-US" b="1" dirty="0" smtClean="0"/>
              <a:t>Impact on nutrient </a:t>
            </a:r>
            <a:r>
              <a:rPr lang="en-US" b="1" dirty="0"/>
              <a:t>r</a:t>
            </a:r>
            <a:r>
              <a:rPr lang="en-US" b="1" dirty="0" smtClean="0"/>
              <a:t>eductions</a:t>
            </a:r>
            <a:endParaRPr lang="en-US" b="1" dirty="0"/>
          </a:p>
        </p:txBody>
      </p:sp>
      <p:sp>
        <p:nvSpPr>
          <p:cNvPr id="4" name="Slide Number Placeholder 3"/>
          <p:cNvSpPr>
            <a:spLocks noGrp="1"/>
          </p:cNvSpPr>
          <p:nvPr>
            <p:ph type="sldNum" sz="quarter" idx="4"/>
          </p:nvPr>
        </p:nvSpPr>
        <p:spPr>
          <a:xfrm>
            <a:off x="8077200" y="6400800"/>
            <a:ext cx="609600" cy="304800"/>
          </a:xfrm>
        </p:spPr>
        <p:txBody>
          <a:bodyPr/>
          <a:lstStyle/>
          <a:p>
            <a:pPr>
              <a:defRPr/>
            </a:pPr>
            <a:fld id="{A6587F6A-AF05-439A-A8B2-FEE0A5D1470C}" type="slidenum">
              <a:rPr lang="en-US" smtClean="0">
                <a:solidFill>
                  <a:srgbClr val="00B1E1"/>
                </a:solidFill>
              </a:rPr>
              <a:pPr>
                <a:defRPr/>
              </a:pPr>
              <a:t>35</a:t>
            </a:fld>
            <a:endParaRPr lang="en-US" dirty="0">
              <a:solidFill>
                <a:srgbClr val="00B1E1"/>
              </a:solidFill>
            </a:endParaRPr>
          </a:p>
        </p:txBody>
      </p:sp>
      <p:sp>
        <p:nvSpPr>
          <p:cNvPr id="8" name="TextBox 1"/>
          <p:cNvSpPr txBox="1"/>
          <p:nvPr/>
        </p:nvSpPr>
        <p:spPr>
          <a:xfrm>
            <a:off x="7653671" y="1676400"/>
            <a:ext cx="1179040" cy="457200"/>
          </a:xfrm>
          <a:prstGeom prst="rect">
            <a:avLst/>
          </a:prstGeom>
          <a:ln w="25400">
            <a:solidFill>
              <a:schemeClr val="accent3">
                <a:lumMod val="50000"/>
              </a:schemeClr>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dirty="0">
                <a:solidFill>
                  <a:prstClr val="black"/>
                </a:solidFill>
              </a:rPr>
              <a:t>6,000,000 lbs TN</a:t>
            </a:r>
          </a:p>
          <a:p>
            <a:pPr fontAlgn="auto">
              <a:spcBef>
                <a:spcPts val="0"/>
              </a:spcBef>
              <a:spcAft>
                <a:spcPts val="0"/>
              </a:spcAft>
            </a:pPr>
            <a:r>
              <a:rPr lang="en-US" dirty="0">
                <a:solidFill>
                  <a:prstClr val="black"/>
                </a:solidFill>
              </a:rPr>
              <a:t> 2011 WLA</a:t>
            </a:r>
          </a:p>
        </p:txBody>
      </p:sp>
      <p:sp>
        <p:nvSpPr>
          <p:cNvPr id="9" name="TextBox 1"/>
          <p:cNvSpPr txBox="1"/>
          <p:nvPr/>
        </p:nvSpPr>
        <p:spPr>
          <a:xfrm>
            <a:off x="7653671" y="2509284"/>
            <a:ext cx="1179040" cy="458719"/>
          </a:xfrm>
          <a:prstGeom prst="rect">
            <a:avLst/>
          </a:prstGeom>
          <a:ln w="25400">
            <a:solidFill>
              <a:srgbClr val="7030A0"/>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dirty="0" smtClean="0">
                <a:solidFill>
                  <a:prstClr val="black"/>
                </a:solidFill>
              </a:rPr>
              <a:t>4,553,500 </a:t>
            </a:r>
            <a:r>
              <a:rPr lang="en-US" dirty="0">
                <a:solidFill>
                  <a:prstClr val="black"/>
                </a:solidFill>
              </a:rPr>
              <a:t>lbs TN</a:t>
            </a:r>
          </a:p>
          <a:p>
            <a:pPr fontAlgn="auto">
              <a:spcBef>
                <a:spcPts val="0"/>
              </a:spcBef>
              <a:spcAft>
                <a:spcPts val="0"/>
              </a:spcAft>
            </a:pPr>
            <a:r>
              <a:rPr lang="en-US" dirty="0">
                <a:solidFill>
                  <a:prstClr val="black"/>
                </a:solidFill>
              </a:rPr>
              <a:t>2017 WLA</a:t>
            </a:r>
          </a:p>
        </p:txBody>
      </p:sp>
      <p:sp>
        <p:nvSpPr>
          <p:cNvPr id="10" name="TextBox 1"/>
          <p:cNvSpPr txBox="1"/>
          <p:nvPr/>
        </p:nvSpPr>
        <p:spPr>
          <a:xfrm>
            <a:off x="7653669" y="2988179"/>
            <a:ext cx="1179041" cy="445705"/>
          </a:xfrm>
          <a:prstGeom prst="rect">
            <a:avLst/>
          </a:prstGeom>
          <a:ln w="25400">
            <a:solidFill>
              <a:srgbClr val="FF0000"/>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dirty="0" smtClean="0">
                <a:solidFill>
                  <a:prstClr val="black"/>
                </a:solidFill>
              </a:rPr>
              <a:t>3,553,500 </a:t>
            </a:r>
            <a:r>
              <a:rPr lang="en-US" dirty="0">
                <a:solidFill>
                  <a:prstClr val="black"/>
                </a:solidFill>
              </a:rPr>
              <a:t>lbs TN</a:t>
            </a:r>
          </a:p>
          <a:p>
            <a:pPr fontAlgn="auto">
              <a:spcBef>
                <a:spcPts val="0"/>
              </a:spcBef>
              <a:spcAft>
                <a:spcPts val="0"/>
              </a:spcAft>
            </a:pPr>
            <a:r>
              <a:rPr lang="en-US" dirty="0">
                <a:solidFill>
                  <a:prstClr val="black"/>
                </a:solidFill>
              </a:rPr>
              <a:t>2022 WLA</a:t>
            </a:r>
          </a:p>
        </p:txBody>
      </p:sp>
      <p:sp>
        <p:nvSpPr>
          <p:cNvPr id="11" name="TextBox 1"/>
          <p:cNvSpPr txBox="1"/>
          <p:nvPr/>
        </p:nvSpPr>
        <p:spPr>
          <a:xfrm>
            <a:off x="7653670" y="3962399"/>
            <a:ext cx="1291856" cy="445705"/>
          </a:xfrm>
          <a:prstGeom prst="rect">
            <a:avLst/>
          </a:prstGeom>
          <a:ln w="25400">
            <a:solidFill>
              <a:srgbClr val="FFC000"/>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dirty="0" smtClean="0">
                <a:solidFill>
                  <a:prstClr val="black"/>
                </a:solidFill>
              </a:rPr>
              <a:t>1,600,000 </a:t>
            </a:r>
            <a:r>
              <a:rPr lang="en-US" dirty="0">
                <a:solidFill>
                  <a:prstClr val="black"/>
                </a:solidFill>
              </a:rPr>
              <a:t>lbs TN</a:t>
            </a:r>
          </a:p>
          <a:p>
            <a:pPr fontAlgn="auto">
              <a:spcBef>
                <a:spcPts val="0"/>
              </a:spcBef>
              <a:spcAft>
                <a:spcPts val="0"/>
              </a:spcAft>
            </a:pPr>
            <a:r>
              <a:rPr lang="en-US" dirty="0" smtClean="0">
                <a:solidFill>
                  <a:prstClr val="black"/>
                </a:solidFill>
              </a:rPr>
              <a:t>EPA Backstop</a:t>
            </a:r>
            <a:endParaRPr lang="en-US" dirty="0">
              <a:solidFill>
                <a:prstClr val="black"/>
              </a:solidFill>
            </a:endParaRPr>
          </a:p>
        </p:txBody>
      </p:sp>
      <p:sp>
        <p:nvSpPr>
          <p:cNvPr id="12" name="Rectangular Callout 11"/>
          <p:cNvSpPr/>
          <p:nvPr/>
        </p:nvSpPr>
        <p:spPr>
          <a:xfrm>
            <a:off x="3505200" y="1752600"/>
            <a:ext cx="1005498" cy="497473"/>
          </a:xfrm>
          <a:prstGeom prst="wedgeRectCallout">
            <a:avLst>
              <a:gd name="adj1" fmla="val -64606"/>
              <a:gd name="adj2" fmla="val 121577"/>
            </a:avLst>
          </a:prstGeom>
          <a:solidFill>
            <a:sysClr val="window" lastClr="FFFFFF"/>
          </a:solidFill>
          <a:ln w="25400" cap="flat" cmpd="sng" algn="ctr">
            <a:solidFill>
              <a:sysClr val="windowText" lastClr="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pPr>
            <a:r>
              <a:rPr lang="en-US" sz="1200" dirty="0">
                <a:solidFill>
                  <a:sysClr val="windowText" lastClr="000000"/>
                </a:solidFill>
                <a:cs typeface="Arial" pitchFamily="34" charset="0"/>
              </a:rPr>
              <a:t>Army Base Completed</a:t>
            </a:r>
          </a:p>
        </p:txBody>
      </p:sp>
      <p:sp>
        <p:nvSpPr>
          <p:cNvPr id="13" name="Rectangular Callout 12"/>
          <p:cNvSpPr/>
          <p:nvPr/>
        </p:nvSpPr>
        <p:spPr>
          <a:xfrm>
            <a:off x="4648200" y="1940927"/>
            <a:ext cx="1037395" cy="497473"/>
          </a:xfrm>
          <a:prstGeom prst="wedgeRectCallout">
            <a:avLst>
              <a:gd name="adj1" fmla="val -64606"/>
              <a:gd name="adj2" fmla="val 121577"/>
            </a:avLst>
          </a:prstGeom>
          <a:solidFill>
            <a:sysClr val="window" lastClr="FFFFFF"/>
          </a:solidFill>
          <a:ln w="25400" cap="flat" cmpd="sng" algn="ctr">
            <a:solidFill>
              <a:sysClr val="windowText" lastClr="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pPr>
            <a:r>
              <a:rPr lang="en-US" sz="1200" dirty="0" smtClean="0">
                <a:solidFill>
                  <a:sysClr val="windowText" lastClr="000000"/>
                </a:solidFill>
                <a:cs typeface="Arial" pitchFamily="34" charset="0"/>
              </a:rPr>
              <a:t>VIP Completed</a:t>
            </a:r>
            <a:endParaRPr lang="en-US" sz="1200" dirty="0">
              <a:solidFill>
                <a:sysClr val="windowText" lastClr="000000"/>
              </a:solidFill>
              <a:cs typeface="Arial" pitchFamily="34" charset="0"/>
            </a:endParaRPr>
          </a:p>
        </p:txBody>
      </p:sp>
      <p:sp>
        <p:nvSpPr>
          <p:cNvPr id="14" name="Rectangular Callout 13"/>
          <p:cNvSpPr/>
          <p:nvPr/>
        </p:nvSpPr>
        <p:spPr>
          <a:xfrm>
            <a:off x="1295400" y="1102727"/>
            <a:ext cx="1005498" cy="497473"/>
          </a:xfrm>
          <a:prstGeom prst="wedgeRectCallout">
            <a:avLst>
              <a:gd name="adj1" fmla="val -64606"/>
              <a:gd name="adj2" fmla="val 121577"/>
            </a:avLst>
          </a:prstGeom>
          <a:solidFill>
            <a:sysClr val="window" lastClr="FFFFFF"/>
          </a:solidFill>
          <a:ln w="25400" cap="flat" cmpd="sng" algn="ctr">
            <a:solidFill>
              <a:sysClr val="windowText" lastClr="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pPr>
            <a:r>
              <a:rPr lang="en-US" sz="1200" dirty="0" smtClean="0">
                <a:solidFill>
                  <a:sysClr val="windowText" lastClr="000000"/>
                </a:solidFill>
                <a:cs typeface="Arial" pitchFamily="34" charset="0"/>
              </a:rPr>
              <a:t>Nansemond Completed</a:t>
            </a:r>
            <a:endParaRPr lang="en-US" sz="1200" dirty="0">
              <a:solidFill>
                <a:sysClr val="windowText" lastClr="000000"/>
              </a:solidFill>
              <a:cs typeface="Arial" pitchFamily="34" charset="0"/>
            </a:endParaRPr>
          </a:p>
        </p:txBody>
      </p:sp>
      <p:sp>
        <p:nvSpPr>
          <p:cNvPr id="15" name="Rectangular Callout 14"/>
          <p:cNvSpPr/>
          <p:nvPr/>
        </p:nvSpPr>
        <p:spPr>
          <a:xfrm>
            <a:off x="2385567" y="1114159"/>
            <a:ext cx="1043433" cy="497473"/>
          </a:xfrm>
          <a:prstGeom prst="wedgeRectCallout">
            <a:avLst>
              <a:gd name="adj1" fmla="val -113440"/>
              <a:gd name="adj2" fmla="val 186425"/>
            </a:avLst>
          </a:prstGeom>
          <a:solidFill>
            <a:sysClr val="window" lastClr="FFFFFF"/>
          </a:solidFill>
          <a:ln w="25400" cap="flat" cmpd="sng" algn="ctr">
            <a:solidFill>
              <a:sysClr val="windowText" lastClr="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pPr>
            <a:r>
              <a:rPr lang="en-US" sz="1200" dirty="0" smtClean="0">
                <a:solidFill>
                  <a:sysClr val="windowText" lastClr="000000"/>
                </a:solidFill>
                <a:cs typeface="Arial" pitchFamily="34" charset="0"/>
              </a:rPr>
              <a:t>James River Completed</a:t>
            </a:r>
            <a:endParaRPr lang="en-US" sz="1200" dirty="0">
              <a:solidFill>
                <a:sysClr val="windowText" lastClr="000000"/>
              </a:solidFill>
              <a:cs typeface="Arial" pitchFamily="34" charset="0"/>
            </a:endParaRPr>
          </a:p>
        </p:txBody>
      </p:sp>
      <p:sp>
        <p:nvSpPr>
          <p:cNvPr id="16" name="Rectangular Callout 15"/>
          <p:cNvSpPr/>
          <p:nvPr/>
        </p:nvSpPr>
        <p:spPr>
          <a:xfrm>
            <a:off x="5334000" y="3433884"/>
            <a:ext cx="1465189" cy="497473"/>
          </a:xfrm>
          <a:prstGeom prst="wedgeRectCallout">
            <a:avLst>
              <a:gd name="adj1" fmla="val 70277"/>
              <a:gd name="adj2" fmla="val -28035"/>
            </a:avLst>
          </a:prstGeom>
          <a:solidFill>
            <a:sysClr val="window" lastClr="FFFFFF"/>
          </a:solidFill>
          <a:ln w="25400" cap="flat" cmpd="sng" algn="ctr">
            <a:solidFill>
              <a:sysClr val="windowText" lastClr="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pPr>
            <a:r>
              <a:rPr lang="en-US" sz="1200" dirty="0" smtClean="0">
                <a:solidFill>
                  <a:sysClr val="windowText" lastClr="000000"/>
                </a:solidFill>
                <a:cs typeface="Arial" pitchFamily="34" charset="0"/>
              </a:rPr>
              <a:t>Chesapeake-Elizabeth Offline</a:t>
            </a:r>
            <a:endParaRPr lang="en-US" sz="1200" dirty="0">
              <a:solidFill>
                <a:sysClr val="windowText" lastClr="000000"/>
              </a:solidFill>
              <a:cs typeface="Arial" pitchFamily="34" charset="0"/>
            </a:endParaRPr>
          </a:p>
        </p:txBody>
      </p:sp>
      <p:sp>
        <p:nvSpPr>
          <p:cNvPr id="17" name="TextBox 16"/>
          <p:cNvSpPr txBox="1"/>
          <p:nvPr/>
        </p:nvSpPr>
        <p:spPr>
          <a:xfrm>
            <a:off x="740595" y="6096000"/>
            <a:ext cx="3831405" cy="276999"/>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Arial"/>
                <a:cs typeface="+mn-cs"/>
              </a:rPr>
              <a:t>WLA – Nutrient Waste Load Allocation in lbs/yr</a:t>
            </a:r>
            <a:endParaRPr lang="en-US" sz="1200" dirty="0">
              <a:solidFill>
                <a:prstClr val="black"/>
              </a:solidFill>
              <a:latin typeface="Arial"/>
              <a:cs typeface="+mn-cs"/>
            </a:endParaRPr>
          </a:p>
        </p:txBody>
      </p:sp>
      <p:sp>
        <p:nvSpPr>
          <p:cNvPr id="19" name="TextBox 1"/>
          <p:cNvSpPr txBox="1"/>
          <p:nvPr/>
        </p:nvSpPr>
        <p:spPr>
          <a:xfrm>
            <a:off x="7657214" y="4593265"/>
            <a:ext cx="1291856" cy="295077"/>
          </a:xfrm>
          <a:prstGeom prst="rect">
            <a:avLst/>
          </a:prstGeom>
          <a:ln w="25400">
            <a:solidFill>
              <a:schemeClr val="accent5">
                <a:lumMod val="40000"/>
                <a:lumOff val="60000"/>
              </a:schemeClr>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ts val="0"/>
              </a:spcAft>
            </a:pPr>
            <a:r>
              <a:rPr lang="en-US" dirty="0" smtClean="0">
                <a:solidFill>
                  <a:prstClr val="black"/>
                </a:solidFill>
              </a:rPr>
              <a:t>SWIFT Projected TN</a:t>
            </a:r>
            <a:endParaRPr lang="en-US" dirty="0">
              <a:solidFill>
                <a:prstClr val="black"/>
              </a:solidFill>
            </a:endParaRPr>
          </a:p>
        </p:txBody>
      </p:sp>
      <p:sp>
        <p:nvSpPr>
          <p:cNvPr id="2" name="TextBox 1"/>
          <p:cNvSpPr txBox="1"/>
          <p:nvPr/>
        </p:nvSpPr>
        <p:spPr>
          <a:xfrm>
            <a:off x="762000" y="5715000"/>
            <a:ext cx="7802200" cy="338554"/>
          </a:xfrm>
          <a:prstGeom prst="rect">
            <a:avLst/>
          </a:prstGeom>
          <a:noFill/>
          <a:ln w="6350">
            <a:solidFill>
              <a:schemeClr val="tx1"/>
            </a:solidFill>
          </a:ln>
        </p:spPr>
        <p:txBody>
          <a:bodyPr wrap="none" rtlCol="0">
            <a:spAutoFit/>
          </a:bodyPr>
          <a:lstStyle/>
          <a:p>
            <a:r>
              <a:rPr lang="en-US" sz="1600" b="1" dirty="0" smtClean="0">
                <a:solidFill>
                  <a:srgbClr val="000000"/>
                </a:solidFill>
              </a:rPr>
              <a:t>James River Basin – TN  </a:t>
            </a:r>
            <a:r>
              <a:rPr lang="en-US" sz="1600" dirty="0" smtClean="0">
                <a:solidFill>
                  <a:srgbClr val="000000"/>
                </a:solidFill>
              </a:rPr>
              <a:t>Similar results with TP and TSS and in other river basins.</a:t>
            </a:r>
            <a:endParaRPr lang="en-US" sz="1600" dirty="0">
              <a:solidFill>
                <a:srgbClr val="000000"/>
              </a:solidFill>
            </a:endParaRPr>
          </a:p>
        </p:txBody>
      </p:sp>
    </p:spTree>
    <p:extLst>
      <p:ext uri="{BB962C8B-B14F-4D97-AF65-F5344CB8AC3E}">
        <p14:creationId xmlns:p14="http://schemas.microsoft.com/office/powerpoint/2010/main" val="2070152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90165"/>
            <a:ext cx="4408756" cy="4800600"/>
          </a:xfrm>
        </p:spPr>
        <p:txBody>
          <a:bodyPr/>
          <a:lstStyle/>
          <a:p>
            <a:pPr marL="0" indent="0">
              <a:buNone/>
            </a:pPr>
            <a:r>
              <a:rPr lang="en-US" dirty="0" smtClean="0"/>
              <a:t>Executed nutrient trading agreements with 11 MS4 localities</a:t>
            </a:r>
          </a:p>
          <a:p>
            <a:pPr marL="0" indent="0">
              <a:buNone/>
            </a:pPr>
            <a:endParaRPr lang="en-US" dirty="0"/>
          </a:p>
          <a:p>
            <a:pPr marL="0" indent="0">
              <a:buNone/>
            </a:pPr>
            <a:r>
              <a:rPr lang="en-US" sz="2000" b="1" dirty="0" smtClean="0"/>
              <a:t>Example – James River TN</a:t>
            </a:r>
          </a:p>
          <a:p>
            <a:r>
              <a:rPr lang="en-US" sz="2000" dirty="0" smtClean="0"/>
              <a:t>3,000,000 </a:t>
            </a:r>
            <a:r>
              <a:rPr lang="en-US" sz="2000" dirty="0" err="1" smtClean="0"/>
              <a:t>lbs</a:t>
            </a:r>
            <a:r>
              <a:rPr lang="en-US" sz="2000" dirty="0" smtClean="0"/>
              <a:t>/</a:t>
            </a:r>
            <a:r>
              <a:rPr lang="en-US" sz="2000" dirty="0" err="1" smtClean="0"/>
              <a:t>yr</a:t>
            </a:r>
            <a:r>
              <a:rPr lang="en-US" sz="2000" dirty="0" smtClean="0"/>
              <a:t> </a:t>
            </a:r>
            <a:r>
              <a:rPr lang="en-US" sz="2000" dirty="0" smtClean="0"/>
              <a:t>TN credit available with SWIFT</a:t>
            </a:r>
          </a:p>
          <a:p>
            <a:r>
              <a:rPr lang="en-US" sz="2000" dirty="0" smtClean="0"/>
              <a:t>64,000 </a:t>
            </a:r>
            <a:r>
              <a:rPr lang="en-US" sz="2000" dirty="0" err="1" smtClean="0"/>
              <a:t>lbs</a:t>
            </a:r>
            <a:r>
              <a:rPr lang="en-US" sz="2000" dirty="0" smtClean="0"/>
              <a:t>/</a:t>
            </a:r>
            <a:r>
              <a:rPr lang="en-US" sz="2000" dirty="0" err="1" smtClean="0"/>
              <a:t>yr</a:t>
            </a:r>
            <a:r>
              <a:rPr lang="en-US" sz="2000" dirty="0" smtClean="0"/>
              <a:t> </a:t>
            </a:r>
            <a:r>
              <a:rPr lang="en-US" sz="2000" dirty="0" smtClean="0"/>
              <a:t>TN removal needed for all </a:t>
            </a:r>
            <a:r>
              <a:rPr lang="en-US" sz="2000" dirty="0" err="1" smtClean="0"/>
              <a:t>stormwater</a:t>
            </a:r>
            <a:r>
              <a:rPr lang="en-US" sz="2000" dirty="0" smtClean="0"/>
              <a:t> MS4s in James River watershed</a:t>
            </a:r>
          </a:p>
          <a:p>
            <a:pPr marL="0" indent="0">
              <a:buNone/>
            </a:pPr>
            <a:endParaRPr lang="en-US" dirty="0" smtClean="0"/>
          </a:p>
          <a:p>
            <a:endParaRPr lang="en-US" dirty="0" smtClean="0"/>
          </a:p>
          <a:p>
            <a:pPr lvl="1"/>
            <a:endParaRPr lang="en-US" dirty="0" smtClean="0"/>
          </a:p>
          <a:p>
            <a:pPr lvl="1"/>
            <a:endParaRPr lang="en-US" dirty="0" smtClean="0"/>
          </a:p>
          <a:p>
            <a:endParaRPr lang="en-US" dirty="0" smtClean="0"/>
          </a:p>
        </p:txBody>
      </p:sp>
      <p:sp>
        <p:nvSpPr>
          <p:cNvPr id="6" name="Title 5"/>
          <p:cNvSpPr>
            <a:spLocks noGrp="1"/>
          </p:cNvSpPr>
          <p:nvPr>
            <p:ph type="ctrTitle"/>
          </p:nvPr>
        </p:nvSpPr>
        <p:spPr>
          <a:xfrm>
            <a:off x="228600" y="1143000"/>
            <a:ext cx="7772400" cy="457200"/>
          </a:xfrm>
        </p:spPr>
        <p:txBody>
          <a:bodyPr>
            <a:noAutofit/>
          </a:bodyPr>
          <a:lstStyle/>
          <a:p>
            <a:r>
              <a:rPr lang="en-US" sz="3200" b="1" dirty="0" smtClean="0"/>
              <a:t>Benefit – Eliminated Costly Urban</a:t>
            </a:r>
            <a:br>
              <a:rPr lang="en-US" sz="3200" b="1" dirty="0" smtClean="0"/>
            </a:br>
            <a:r>
              <a:rPr lang="en-US" sz="3200" b="1" dirty="0" err="1" smtClean="0"/>
              <a:t>Stormwater</a:t>
            </a:r>
            <a:r>
              <a:rPr lang="en-US" sz="3200" b="1" dirty="0" smtClean="0"/>
              <a:t> Nutrient BMPs</a:t>
            </a:r>
            <a:endParaRPr lang="en-US" sz="3200" b="1" dirty="0"/>
          </a:p>
        </p:txBody>
      </p:sp>
      <p:sp>
        <p:nvSpPr>
          <p:cNvPr id="4" name="Slide Number Placeholder 3"/>
          <p:cNvSpPr>
            <a:spLocks noGrp="1"/>
          </p:cNvSpPr>
          <p:nvPr>
            <p:ph type="sldNum" sz="quarter" idx="4"/>
          </p:nvPr>
        </p:nvSpPr>
        <p:spPr/>
        <p:txBody>
          <a:bodyPr/>
          <a:lstStyle/>
          <a:p>
            <a:fld id="{A6587F6A-AF05-439A-A8B2-FEE0A5D1470C}" type="slidenum">
              <a:rPr lang="en-US" smtClean="0"/>
              <a:pPr/>
              <a:t>36</a:t>
            </a:fld>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563" b="65432"/>
          <a:stretch/>
        </p:blipFill>
        <p:spPr>
          <a:xfrm rot="20833857">
            <a:off x="5107420" y="828768"/>
            <a:ext cx="3901537" cy="1828800"/>
          </a:xfrm>
          <a:prstGeom prst="rect">
            <a:avLst/>
          </a:prstGeom>
          <a:ln>
            <a:solidFill>
              <a:srgbClr val="5C89EE"/>
            </a:solidFill>
          </a:ln>
        </p:spPr>
      </p:pic>
      <p:pic>
        <p:nvPicPr>
          <p:cNvPr id="2050" name="Picture 2" descr="\\Data\gm\SWIFT\SWIFT photos\Groundbreaking\JPIXX\E68A97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7356" y="3276600"/>
            <a:ext cx="4506644" cy="300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90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Ammonia-Based Aeration Control (ABAC)</a:t>
            </a:r>
            <a:endParaRPr lang="en-US" b="1" dirty="0"/>
          </a:p>
        </p:txBody>
      </p:sp>
      <p:sp>
        <p:nvSpPr>
          <p:cNvPr id="1027" name="Rectangle 3"/>
          <p:cNvSpPr>
            <a:spLocks noChangeArrowheads="1"/>
          </p:cNvSpPr>
          <p:nvPr/>
        </p:nvSpPr>
        <p:spPr bwMode="auto">
          <a:xfrm>
            <a:off x="0" y="3057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just"/>
            <a:r>
              <a:rPr lang="en-US" sz="1000" smtClean="0">
                <a:solidFill>
                  <a:prstClr val="black"/>
                </a:solidFill>
                <a:ea typeface="Times New Roman" pitchFamily="18" charset="0"/>
                <a:cs typeface="Arial" pitchFamily="34" charset="0"/>
              </a:rPr>
              <a:t> </a:t>
            </a:r>
            <a:endParaRPr lang="en-US" sz="1800" smtClean="0">
              <a:solidFill>
                <a:prstClr val="black"/>
              </a:solidFill>
              <a:ea typeface="+mn-ea"/>
              <a:cs typeface="Arial" pitchFamily="34" charset="0"/>
            </a:endParaRPr>
          </a:p>
        </p:txBody>
      </p:sp>
      <p:pic>
        <p:nvPicPr>
          <p:cNvPr id="7" name="Picture 6"/>
          <p:cNvPicPr>
            <a:picLocks noChangeAspect="1"/>
          </p:cNvPicPr>
          <p:nvPr/>
        </p:nvPicPr>
        <p:blipFill>
          <a:blip r:embed="rId3"/>
          <a:stretch>
            <a:fillRect/>
          </a:stretch>
        </p:blipFill>
        <p:spPr>
          <a:xfrm>
            <a:off x="984790" y="1905000"/>
            <a:ext cx="5777783" cy="3200400"/>
          </a:xfrm>
          <a:prstGeom prst="rect">
            <a:avLst/>
          </a:prstGeom>
        </p:spPr>
      </p:pic>
      <p:pic>
        <p:nvPicPr>
          <p:cNvPr id="8" name="Content Placeholder 6"/>
          <p:cNvPicPr>
            <a:picLocks noChangeAspect="1"/>
          </p:cNvPicPr>
          <p:nvPr/>
        </p:nvPicPr>
        <p:blipFill>
          <a:blip r:embed="rId4"/>
          <a:stretch>
            <a:fillRect/>
          </a:stretch>
        </p:blipFill>
        <p:spPr>
          <a:xfrm>
            <a:off x="984791" y="1905000"/>
            <a:ext cx="6711409" cy="3200400"/>
          </a:xfrm>
          <a:prstGeom prst="rect">
            <a:avLst/>
          </a:prstGeom>
        </p:spPr>
      </p:pic>
      <p:cxnSp>
        <p:nvCxnSpPr>
          <p:cNvPr id="9" name="Straight Arrow Connector 8"/>
          <p:cNvCxnSpPr/>
          <p:nvPr/>
        </p:nvCxnSpPr>
        <p:spPr>
          <a:xfrm>
            <a:off x="6090188" y="5049078"/>
            <a:ext cx="0" cy="540697"/>
          </a:xfrm>
          <a:prstGeom prst="straightConnector1">
            <a:avLst/>
          </a:prstGeom>
          <a:ln w="603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691668" y="5565912"/>
            <a:ext cx="3383280" cy="0"/>
          </a:xfrm>
          <a:prstGeom prst="straightConnector1">
            <a:avLst/>
          </a:prstGeom>
          <a:ln w="60325">
            <a:solidFill>
              <a:schemeClr val="bg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717510" y="5049078"/>
            <a:ext cx="0" cy="540697"/>
          </a:xfrm>
          <a:prstGeom prst="straightConnector1">
            <a:avLst/>
          </a:prstGeom>
          <a:ln w="60325">
            <a:solidFill>
              <a:schemeClr val="bg2">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62000" y="6096000"/>
            <a:ext cx="7203767" cy="461665"/>
          </a:xfrm>
          <a:prstGeom prst="rect">
            <a:avLst/>
          </a:prstGeom>
          <a:noFill/>
        </p:spPr>
        <p:txBody>
          <a:bodyPr wrap="none" rtlCol="0">
            <a:spAutoFit/>
          </a:bodyPr>
          <a:lstStyle/>
          <a:p>
            <a:r>
              <a:rPr lang="en-US" dirty="0" smtClean="0">
                <a:solidFill>
                  <a:schemeClr val="tx2"/>
                </a:solidFill>
              </a:rPr>
              <a:t>Taking advantage of unused aeration tank capacity!</a:t>
            </a:r>
            <a:endParaRPr lang="en-US" dirty="0">
              <a:solidFill>
                <a:schemeClr val="tx2"/>
              </a:solidFill>
            </a:endParaRPr>
          </a:p>
        </p:txBody>
      </p:sp>
    </p:spTree>
    <p:extLst>
      <p:ext uri="{BB962C8B-B14F-4D97-AF65-F5344CB8AC3E}">
        <p14:creationId xmlns:p14="http://schemas.microsoft.com/office/powerpoint/2010/main" val="54499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600200"/>
            <a:ext cx="9144000" cy="4953000"/>
          </a:xfrm>
        </p:spPr>
        <p:txBody>
          <a:bodyPr>
            <a:noAutofit/>
          </a:bodyPr>
          <a:lstStyle/>
          <a:p>
            <a:pPr marL="817200" lvl="2" indent="-360000">
              <a:spcBef>
                <a:spcPts val="0"/>
              </a:spcBef>
            </a:pPr>
            <a:r>
              <a:rPr lang="en-CA" sz="3200" dirty="0"/>
              <a:t>Reduce energy consumption </a:t>
            </a:r>
          </a:p>
          <a:p>
            <a:pPr marL="1274400" lvl="3" indent="-360000">
              <a:spcBef>
                <a:spcPts val="0"/>
              </a:spcBef>
              <a:buFont typeface="Arial" panose="020B0604020202020204" pitchFamily="34" charset="0"/>
              <a:buChar char="•"/>
            </a:pPr>
            <a:r>
              <a:rPr lang="en-CA" sz="3200" dirty="0"/>
              <a:t>less NH4 converted, aerating at lower DO, less COD oxidized aerobically</a:t>
            </a:r>
          </a:p>
          <a:p>
            <a:pPr marL="817200" lvl="2" indent="-360000">
              <a:spcBef>
                <a:spcPts val="0"/>
              </a:spcBef>
            </a:pPr>
            <a:r>
              <a:rPr lang="en-CA" sz="3200" dirty="0" smtClean="0"/>
              <a:t>Improve </a:t>
            </a:r>
            <a:r>
              <a:rPr lang="en-CA" sz="3200" dirty="0"/>
              <a:t>usage of </a:t>
            </a:r>
            <a:r>
              <a:rPr lang="en-CA" sz="3200" dirty="0" err="1"/>
              <a:t>sbCOD</a:t>
            </a:r>
            <a:r>
              <a:rPr lang="en-CA" sz="3200" dirty="0"/>
              <a:t>, reduce need for supplemental carbon</a:t>
            </a:r>
          </a:p>
          <a:p>
            <a:pPr marL="817200" lvl="2" indent="-360000">
              <a:spcBef>
                <a:spcPts val="0"/>
              </a:spcBef>
            </a:pPr>
            <a:r>
              <a:rPr lang="en-CA" sz="3200" dirty="0"/>
              <a:t>Decrease ALK demand</a:t>
            </a:r>
          </a:p>
          <a:p>
            <a:pPr marL="817200" lvl="2" indent="-360000">
              <a:spcBef>
                <a:spcPts val="0"/>
              </a:spcBef>
            </a:pPr>
            <a:r>
              <a:rPr lang="en-CA" sz="3200" dirty="0"/>
              <a:t>Decrease chlorine demand – </a:t>
            </a:r>
            <a:r>
              <a:rPr lang="en-CA" sz="3200" dirty="0" err="1" smtClean="0"/>
              <a:t>chloramination</a:t>
            </a:r>
            <a:endParaRPr lang="en-CA" sz="3200" dirty="0" smtClean="0"/>
          </a:p>
          <a:p>
            <a:pPr marL="817200" lvl="2" indent="-360000">
              <a:spcBef>
                <a:spcPts val="0"/>
              </a:spcBef>
            </a:pPr>
            <a:r>
              <a:rPr lang="en-CA" sz="3200" dirty="0" smtClean="0"/>
              <a:t>Control ammonia peaks</a:t>
            </a:r>
          </a:p>
          <a:p>
            <a:pPr marL="817200" lvl="2" indent="-360000">
              <a:spcBef>
                <a:spcPts val="0"/>
              </a:spcBef>
            </a:pPr>
            <a:r>
              <a:rPr lang="en-CA" sz="3200" b="1" dirty="0"/>
              <a:t>Increase </a:t>
            </a:r>
            <a:r>
              <a:rPr lang="en-CA" sz="3200" b="1" dirty="0" smtClean="0"/>
              <a:t>in nitrogen removal via simultaneous nitrification/denitrification (SND)</a:t>
            </a:r>
            <a:endParaRPr lang="en-CA" sz="3200" b="1" dirty="0"/>
          </a:p>
          <a:p>
            <a:pPr marL="457200" lvl="2" indent="0">
              <a:spcBef>
                <a:spcPts val="0"/>
              </a:spcBef>
              <a:buNone/>
            </a:pPr>
            <a:endParaRPr lang="en-CA" sz="3200" dirty="0"/>
          </a:p>
          <a:p>
            <a:pPr marL="817200" lvl="2" indent="-360000">
              <a:lnSpc>
                <a:spcPct val="150000"/>
              </a:lnSpc>
            </a:pPr>
            <a:endParaRPr lang="en-CA" b="1" dirty="0"/>
          </a:p>
          <a:p>
            <a:endParaRPr lang="en-US" dirty="0"/>
          </a:p>
        </p:txBody>
      </p:sp>
      <p:sp>
        <p:nvSpPr>
          <p:cNvPr id="3" name="Title 2"/>
          <p:cNvSpPr>
            <a:spLocks noGrp="1"/>
          </p:cNvSpPr>
          <p:nvPr>
            <p:ph type="title"/>
          </p:nvPr>
        </p:nvSpPr>
        <p:spPr/>
        <p:txBody>
          <a:bodyPr/>
          <a:lstStyle/>
          <a:p>
            <a:r>
              <a:rPr lang="en-US" b="1" dirty="0" smtClean="0"/>
              <a:t>Benefits of ABAC</a:t>
            </a:r>
            <a:endParaRPr lang="en-US" b="1" dirty="0"/>
          </a:p>
        </p:txBody>
      </p:sp>
    </p:spTree>
    <p:extLst>
      <p:ext uri="{BB962C8B-B14F-4D97-AF65-F5344CB8AC3E}">
        <p14:creationId xmlns:p14="http://schemas.microsoft.com/office/powerpoint/2010/main" val="3504706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03211" y="1238267"/>
            <a:ext cx="9040789" cy="5545311"/>
          </a:xfrm>
          <a:prstGeom prst="rect">
            <a:avLst/>
          </a:prstGeom>
          <a:noFill/>
          <a:ln w="9525">
            <a:noFill/>
            <a:miter lim="800000"/>
            <a:headEnd/>
            <a:tailEnd/>
          </a:ln>
        </p:spPr>
      </p:pic>
      <p:sp>
        <p:nvSpPr>
          <p:cNvPr id="2" name="Title 1"/>
          <p:cNvSpPr>
            <a:spLocks noGrp="1"/>
          </p:cNvSpPr>
          <p:nvPr>
            <p:ph type="title"/>
          </p:nvPr>
        </p:nvSpPr>
        <p:spPr>
          <a:xfrm>
            <a:off x="0" y="152718"/>
            <a:ext cx="9144000" cy="1143000"/>
          </a:xfrm>
        </p:spPr>
        <p:txBody>
          <a:bodyPr/>
          <a:lstStyle/>
          <a:p>
            <a:r>
              <a:rPr lang="en-US" dirty="0" smtClean="0"/>
              <a:t>Upgrading to 5-stage BNR </a:t>
            </a:r>
            <a:r>
              <a:rPr lang="en-US" dirty="0" smtClean="0">
                <a:sym typeface="Wingdings" panose="05000000000000000000" pitchFamily="2" charset="2"/>
              </a:rPr>
              <a:t> VIP + 2</a:t>
            </a:r>
            <a:endParaRPr lang="en-US" dirty="0"/>
          </a:p>
        </p:txBody>
      </p:sp>
    </p:spTree>
    <p:extLst>
      <p:ext uri="{BB962C8B-B14F-4D97-AF65-F5344CB8AC3E}">
        <p14:creationId xmlns:p14="http://schemas.microsoft.com/office/powerpoint/2010/main" val="440690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4410075" y="3076575"/>
            <a:ext cx="3314700" cy="2952750"/>
          </a:xfrm>
          <a:custGeom>
            <a:avLst/>
            <a:gdLst>
              <a:gd name="connsiteX0" fmla="*/ 0 w 3409950"/>
              <a:gd name="connsiteY0" fmla="*/ 276225 h 2971800"/>
              <a:gd name="connsiteX1" fmla="*/ 0 w 3409950"/>
              <a:gd name="connsiteY1" fmla="*/ 1333500 h 2971800"/>
              <a:gd name="connsiteX2" fmla="*/ 3095625 w 3409950"/>
              <a:gd name="connsiteY2" fmla="*/ 2971800 h 2971800"/>
              <a:gd name="connsiteX3" fmla="*/ 3409950 w 3409950"/>
              <a:gd name="connsiteY3" fmla="*/ 2647950 h 2971800"/>
              <a:gd name="connsiteX4" fmla="*/ 3409950 w 3409950"/>
              <a:gd name="connsiteY4" fmla="*/ 0 h 2971800"/>
              <a:gd name="connsiteX5" fmla="*/ 3009900 w 3409950"/>
              <a:gd name="connsiteY5" fmla="*/ 28575 h 2971800"/>
              <a:gd name="connsiteX6" fmla="*/ 9525 w 3409950"/>
              <a:gd name="connsiteY6" fmla="*/ 28575 h 2971800"/>
              <a:gd name="connsiteX7" fmla="*/ 0 w 3409950"/>
              <a:gd name="connsiteY7" fmla="*/ 276225 h 2971800"/>
              <a:gd name="connsiteX0" fmla="*/ 0 w 3409950"/>
              <a:gd name="connsiteY0" fmla="*/ 276225 h 2952750"/>
              <a:gd name="connsiteX1" fmla="*/ 0 w 3409950"/>
              <a:gd name="connsiteY1" fmla="*/ 1333500 h 2952750"/>
              <a:gd name="connsiteX2" fmla="*/ 3038475 w 3409950"/>
              <a:gd name="connsiteY2" fmla="*/ 2952750 h 2952750"/>
              <a:gd name="connsiteX3" fmla="*/ 3409950 w 3409950"/>
              <a:gd name="connsiteY3" fmla="*/ 2647950 h 2952750"/>
              <a:gd name="connsiteX4" fmla="*/ 3409950 w 3409950"/>
              <a:gd name="connsiteY4" fmla="*/ 0 h 2952750"/>
              <a:gd name="connsiteX5" fmla="*/ 3009900 w 3409950"/>
              <a:gd name="connsiteY5" fmla="*/ 28575 h 2952750"/>
              <a:gd name="connsiteX6" fmla="*/ 9525 w 3409950"/>
              <a:gd name="connsiteY6" fmla="*/ 28575 h 2952750"/>
              <a:gd name="connsiteX7" fmla="*/ 0 w 3409950"/>
              <a:gd name="connsiteY7" fmla="*/ 276225 h 2952750"/>
              <a:gd name="connsiteX0" fmla="*/ 0 w 3409950"/>
              <a:gd name="connsiteY0" fmla="*/ 276225 h 2952750"/>
              <a:gd name="connsiteX1" fmla="*/ 0 w 3409950"/>
              <a:gd name="connsiteY1" fmla="*/ 1333500 h 2952750"/>
              <a:gd name="connsiteX2" fmla="*/ 3038475 w 3409950"/>
              <a:gd name="connsiteY2" fmla="*/ 2952750 h 2952750"/>
              <a:gd name="connsiteX3" fmla="*/ 3409950 w 3409950"/>
              <a:gd name="connsiteY3" fmla="*/ 2647950 h 2952750"/>
              <a:gd name="connsiteX4" fmla="*/ 3286125 w 3409950"/>
              <a:gd name="connsiteY4" fmla="*/ 0 h 2952750"/>
              <a:gd name="connsiteX5" fmla="*/ 3009900 w 3409950"/>
              <a:gd name="connsiteY5" fmla="*/ 28575 h 2952750"/>
              <a:gd name="connsiteX6" fmla="*/ 9525 w 3409950"/>
              <a:gd name="connsiteY6" fmla="*/ 28575 h 2952750"/>
              <a:gd name="connsiteX7" fmla="*/ 0 w 3409950"/>
              <a:gd name="connsiteY7" fmla="*/ 276225 h 2952750"/>
              <a:gd name="connsiteX0" fmla="*/ 0 w 3314700"/>
              <a:gd name="connsiteY0" fmla="*/ 276225 h 2952750"/>
              <a:gd name="connsiteX1" fmla="*/ 0 w 3314700"/>
              <a:gd name="connsiteY1" fmla="*/ 1333500 h 2952750"/>
              <a:gd name="connsiteX2" fmla="*/ 3038475 w 3314700"/>
              <a:gd name="connsiteY2" fmla="*/ 2952750 h 2952750"/>
              <a:gd name="connsiteX3" fmla="*/ 3314700 w 3314700"/>
              <a:gd name="connsiteY3" fmla="*/ 2667000 h 2952750"/>
              <a:gd name="connsiteX4" fmla="*/ 3286125 w 3314700"/>
              <a:gd name="connsiteY4" fmla="*/ 0 h 2952750"/>
              <a:gd name="connsiteX5" fmla="*/ 3009900 w 3314700"/>
              <a:gd name="connsiteY5" fmla="*/ 28575 h 2952750"/>
              <a:gd name="connsiteX6" fmla="*/ 9525 w 3314700"/>
              <a:gd name="connsiteY6" fmla="*/ 28575 h 2952750"/>
              <a:gd name="connsiteX7" fmla="*/ 0 w 3314700"/>
              <a:gd name="connsiteY7" fmla="*/ 276225 h 295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0" h="2952750">
                <a:moveTo>
                  <a:pt x="0" y="276225"/>
                </a:moveTo>
                <a:lnTo>
                  <a:pt x="0" y="1333500"/>
                </a:lnTo>
                <a:lnTo>
                  <a:pt x="3038475" y="2952750"/>
                </a:lnTo>
                <a:lnTo>
                  <a:pt x="3314700" y="2667000"/>
                </a:lnTo>
                <a:lnTo>
                  <a:pt x="3286125" y="0"/>
                </a:lnTo>
                <a:lnTo>
                  <a:pt x="3009900" y="28575"/>
                </a:lnTo>
                <a:lnTo>
                  <a:pt x="9525" y="28575"/>
                </a:lnTo>
                <a:lnTo>
                  <a:pt x="0" y="276225"/>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2" name="Content Placeholder 1"/>
          <p:cNvSpPr>
            <a:spLocks noGrp="1"/>
          </p:cNvSpPr>
          <p:nvPr>
            <p:ph idx="1"/>
          </p:nvPr>
        </p:nvSpPr>
        <p:spPr>
          <a:xfrm>
            <a:off x="228600" y="2247960"/>
            <a:ext cx="3962400" cy="3924240"/>
          </a:xfrm>
        </p:spPr>
        <p:txBody>
          <a:bodyPr>
            <a:normAutofit/>
          </a:bodyPr>
          <a:lstStyle/>
          <a:p>
            <a:pPr marL="0" indent="0">
              <a:buNone/>
            </a:pPr>
            <a:r>
              <a:rPr lang="en-US" b="1" dirty="0" smtClean="0"/>
              <a:t>HRSD costs are rising to treat water to higher standards.  Treated water currently discharged to area waterways – no beneficial use.</a:t>
            </a:r>
          </a:p>
        </p:txBody>
      </p:sp>
      <p:sp>
        <p:nvSpPr>
          <p:cNvPr id="3" name="Title 2"/>
          <p:cNvSpPr>
            <a:spLocks noGrp="1"/>
          </p:cNvSpPr>
          <p:nvPr>
            <p:ph type="ctrTitle"/>
          </p:nvPr>
        </p:nvSpPr>
        <p:spPr>
          <a:xfrm>
            <a:off x="304799" y="875371"/>
            <a:ext cx="8424307" cy="457200"/>
          </a:xfrm>
        </p:spPr>
        <p:txBody>
          <a:bodyPr>
            <a:noAutofit/>
          </a:bodyPr>
          <a:lstStyle/>
          <a:p>
            <a:r>
              <a:rPr lang="en-US" sz="3150" b="1" dirty="0" smtClean="0"/>
              <a:t>Current state of wastewater in Hampton Roads</a:t>
            </a:r>
            <a:endParaRPr lang="en-US" sz="3150" b="1" dirty="0"/>
          </a:p>
        </p:txBody>
      </p:sp>
      <p:sp>
        <p:nvSpPr>
          <p:cNvPr id="4" name="Slide Number Placeholder 3"/>
          <p:cNvSpPr>
            <a:spLocks noGrp="1"/>
          </p:cNvSpPr>
          <p:nvPr>
            <p:ph type="sldNum" sz="quarter" idx="4"/>
          </p:nvPr>
        </p:nvSpPr>
        <p:spPr/>
        <p:txBody>
          <a:bodyPr/>
          <a:lstStyle/>
          <a:p>
            <a:pPr>
              <a:defRPr/>
            </a:pPr>
            <a:fld id="{A6587F6A-AF05-439A-A8B2-FEE0A5D1470C}" type="slidenum">
              <a:rPr lang="en-US" smtClean="0">
                <a:solidFill>
                  <a:srgbClr val="00B1E1"/>
                </a:solidFill>
              </a:rPr>
              <a:pPr>
                <a:defRPr/>
              </a:pPr>
              <a:t>4</a:t>
            </a:fld>
            <a:endParaRPr lang="en-US" dirty="0">
              <a:solidFill>
                <a:srgbClr val="00B1E1"/>
              </a:solidFill>
            </a:endParaRPr>
          </a:p>
        </p:txBody>
      </p:sp>
      <p:cxnSp>
        <p:nvCxnSpPr>
          <p:cNvPr id="11" name="Straight Connector 10"/>
          <p:cNvCxnSpPr>
            <a:stCxn id="6" idx="2"/>
          </p:cNvCxnSpPr>
          <p:nvPr/>
        </p:nvCxnSpPr>
        <p:spPr bwMode="auto">
          <a:xfrm flipV="1">
            <a:off x="7448550" y="3181351"/>
            <a:ext cx="0" cy="28479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Cube 8"/>
          <p:cNvSpPr/>
          <p:nvPr/>
        </p:nvSpPr>
        <p:spPr bwMode="auto">
          <a:xfrm>
            <a:off x="4419599" y="2895600"/>
            <a:ext cx="3305175" cy="457200"/>
          </a:xfrm>
          <a:prstGeom prst="cube">
            <a:avLst>
              <a:gd name="adj" fmla="val 57552"/>
            </a:avLst>
          </a:prstGeom>
          <a:solidFill>
            <a:srgbClr val="A383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5" name="Cube 4"/>
          <p:cNvSpPr/>
          <p:nvPr/>
        </p:nvSpPr>
        <p:spPr bwMode="auto">
          <a:xfrm>
            <a:off x="4419599" y="1962150"/>
            <a:ext cx="3305175" cy="1219200"/>
          </a:xfrm>
          <a:prstGeom prst="cube">
            <a:avLst>
              <a:gd name="adj" fmla="val 21875"/>
            </a:avLst>
          </a:prstGeom>
          <a:solidFill>
            <a:srgbClr val="66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8" name="Cube 7"/>
          <p:cNvSpPr/>
          <p:nvPr/>
        </p:nvSpPr>
        <p:spPr bwMode="auto">
          <a:xfrm>
            <a:off x="4419600" y="1924050"/>
            <a:ext cx="3276600" cy="304800"/>
          </a:xfrm>
          <a:prstGeom prst="cube">
            <a:avLst>
              <a:gd name="adj" fmla="val 86719"/>
            </a:avLst>
          </a:prstGeom>
          <a:solidFill>
            <a:srgbClr val="009F3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14" name="Cube 13"/>
          <p:cNvSpPr/>
          <p:nvPr/>
        </p:nvSpPr>
        <p:spPr bwMode="auto">
          <a:xfrm>
            <a:off x="7448550" y="1990725"/>
            <a:ext cx="1561862" cy="4038600"/>
          </a:xfrm>
          <a:prstGeom prst="cube">
            <a:avLst>
              <a:gd name="adj" fmla="val 10124"/>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15" name="Can 14"/>
          <p:cNvSpPr/>
          <p:nvPr/>
        </p:nvSpPr>
        <p:spPr bwMode="auto">
          <a:xfrm>
            <a:off x="5867400" y="1924050"/>
            <a:ext cx="304800" cy="202692"/>
          </a:xfrm>
          <a:prstGeom prst="can">
            <a:avLst>
              <a:gd name="adj" fmla="val 46875"/>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18" name="Can 17"/>
          <p:cNvSpPr/>
          <p:nvPr/>
        </p:nvSpPr>
        <p:spPr bwMode="auto">
          <a:xfrm>
            <a:off x="6172200" y="1924050"/>
            <a:ext cx="304800" cy="202692"/>
          </a:xfrm>
          <a:prstGeom prst="can">
            <a:avLst>
              <a:gd name="adj" fmla="val 46875"/>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19" name="Can 18"/>
          <p:cNvSpPr/>
          <p:nvPr/>
        </p:nvSpPr>
        <p:spPr bwMode="auto">
          <a:xfrm>
            <a:off x="6477000" y="1924050"/>
            <a:ext cx="304800" cy="202692"/>
          </a:xfrm>
          <a:prstGeom prst="can">
            <a:avLst>
              <a:gd name="adj" fmla="val 46875"/>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20" name="Rectangle 19"/>
          <p:cNvSpPr/>
          <p:nvPr/>
        </p:nvSpPr>
        <p:spPr>
          <a:xfrm>
            <a:off x="5901031" y="4552533"/>
            <a:ext cx="1039131" cy="369332"/>
          </a:xfrm>
          <a:prstGeom prst="rect">
            <a:avLst/>
          </a:prstGeom>
          <a:noFill/>
        </p:spPr>
        <p:txBody>
          <a:bodyPr wrap="none" lIns="91440" tIns="45720" rIns="91440" bIns="45720">
            <a:spAutoFit/>
          </a:bodyPr>
          <a:lstStyle/>
          <a:p>
            <a:pPr algn="ctr" defTabSz="457200" fontAlgn="auto">
              <a:spcBef>
                <a:spcPts val="0"/>
              </a:spcBef>
              <a:spcAft>
                <a:spcPts val="0"/>
              </a:spcAft>
            </a:pPr>
            <a:r>
              <a:rPr lang="en-US" sz="1800" b="1" dirty="0" smtClean="0">
                <a:ln w="1905"/>
                <a:effectLst>
                  <a:innerShdw blurRad="69850" dist="43180" dir="5400000">
                    <a:srgbClr val="000000">
                      <a:alpha val="65000"/>
                    </a:srgbClr>
                  </a:innerShdw>
                </a:effectLst>
                <a:latin typeface="Calibri"/>
                <a:ea typeface="+mn-ea"/>
                <a:cs typeface="+mn-cs"/>
              </a:rPr>
              <a:t>AQUIFER</a:t>
            </a:r>
            <a:endParaRPr lang="en-US" sz="1800" b="1" dirty="0">
              <a:ln w="1905"/>
              <a:effectLst>
                <a:innerShdw blurRad="69850" dist="43180" dir="5400000">
                  <a:srgbClr val="000000">
                    <a:alpha val="65000"/>
                  </a:srgbClr>
                </a:innerShdw>
              </a:effectLst>
              <a:latin typeface="Calibri"/>
              <a:ea typeface="+mn-ea"/>
              <a:cs typeface="+mn-cs"/>
            </a:endParaRPr>
          </a:p>
        </p:txBody>
      </p:sp>
      <p:sp>
        <p:nvSpPr>
          <p:cNvPr id="21" name="Rectangle 20"/>
          <p:cNvSpPr/>
          <p:nvPr/>
        </p:nvSpPr>
        <p:spPr>
          <a:xfrm>
            <a:off x="7835721" y="3700046"/>
            <a:ext cx="863121" cy="369332"/>
          </a:xfrm>
          <a:prstGeom prst="rect">
            <a:avLst/>
          </a:prstGeom>
          <a:noFill/>
        </p:spPr>
        <p:txBody>
          <a:bodyPr wrap="none" lIns="91440" tIns="45720" rIns="91440" bIns="45720">
            <a:spAutoFit/>
          </a:bodyPr>
          <a:lstStyle/>
          <a:p>
            <a:pPr algn="ctr" defTabSz="457200" fontAlgn="auto">
              <a:spcBef>
                <a:spcPts val="0"/>
              </a:spcBef>
              <a:spcAft>
                <a:spcPts val="0"/>
              </a:spcAft>
            </a:pPr>
            <a:r>
              <a:rPr lang="en-US" sz="1800" b="1" dirty="0" smtClean="0">
                <a:ln w="1905"/>
                <a:effectLst>
                  <a:innerShdw blurRad="69850" dist="43180" dir="5400000">
                    <a:srgbClr val="000000">
                      <a:alpha val="65000"/>
                    </a:srgbClr>
                  </a:innerShdw>
                </a:effectLst>
                <a:latin typeface="Calibri"/>
                <a:ea typeface="+mn-ea"/>
                <a:cs typeface="+mn-cs"/>
              </a:rPr>
              <a:t>OCEAN</a:t>
            </a:r>
            <a:endParaRPr lang="en-US" sz="1800" b="1" dirty="0">
              <a:ln w="1905"/>
              <a:effectLst>
                <a:innerShdw blurRad="69850" dist="43180" dir="5400000">
                  <a:srgbClr val="000000">
                    <a:alpha val="65000"/>
                  </a:srgbClr>
                </a:innerShdw>
              </a:effectLst>
              <a:latin typeface="Calibri"/>
              <a:ea typeface="+mn-ea"/>
              <a:cs typeface="+mn-cs"/>
            </a:endParaRPr>
          </a:p>
        </p:txBody>
      </p:sp>
      <p:pic>
        <p:nvPicPr>
          <p:cNvPr id="15371" name="Picture 11" descr="C:\Users\jbernas\AppData\Local\Microsoft\Windows\Temporary Internet Files\Content.IE5\W7FT139L\14500-illustration-of-a-house-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71637"/>
            <a:ext cx="673100" cy="504825"/>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Arrow 31"/>
          <p:cNvSpPr/>
          <p:nvPr/>
        </p:nvSpPr>
        <p:spPr bwMode="auto">
          <a:xfrm>
            <a:off x="5198555" y="1890712"/>
            <a:ext cx="668845" cy="285750"/>
          </a:xfrm>
          <a:prstGeom prst="rightArrow">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33" name="Right Arrow 32"/>
          <p:cNvSpPr/>
          <p:nvPr/>
        </p:nvSpPr>
        <p:spPr bwMode="auto">
          <a:xfrm>
            <a:off x="6858000" y="1882521"/>
            <a:ext cx="1600200" cy="285750"/>
          </a:xfrm>
          <a:prstGeom prst="rightArrow">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pic>
        <p:nvPicPr>
          <p:cNvPr id="153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745783"/>
            <a:ext cx="923925" cy="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ight Arrow 34"/>
          <p:cNvSpPr/>
          <p:nvPr/>
        </p:nvSpPr>
        <p:spPr bwMode="auto">
          <a:xfrm rot="16200000">
            <a:off x="3919283" y="2830258"/>
            <a:ext cx="1692783" cy="285750"/>
          </a:xfrm>
          <a:prstGeom prst="rightArrow">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22" name="Right Arrow 21"/>
          <p:cNvSpPr/>
          <p:nvPr/>
        </p:nvSpPr>
        <p:spPr bwMode="auto">
          <a:xfrm>
            <a:off x="3811619" y="1847850"/>
            <a:ext cx="668845" cy="285750"/>
          </a:xfrm>
          <a:prstGeom prst="rightArrow">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7" name="Rectangle 6"/>
          <p:cNvSpPr/>
          <p:nvPr/>
        </p:nvSpPr>
        <p:spPr>
          <a:xfrm>
            <a:off x="788834" y="1786295"/>
            <a:ext cx="2899961" cy="461665"/>
          </a:xfrm>
          <a:prstGeom prst="rect">
            <a:avLst/>
          </a:prstGeom>
        </p:spPr>
        <p:txBody>
          <a:bodyPr wrap="none">
            <a:spAutoFit/>
          </a:bodyPr>
          <a:lstStyle/>
          <a:p>
            <a:pPr algn="ctr" defTabSz="457200" fontAlgn="auto">
              <a:spcBef>
                <a:spcPts val="0"/>
              </a:spcBef>
              <a:spcAft>
                <a:spcPts val="0"/>
              </a:spcAft>
            </a:pPr>
            <a:r>
              <a:rPr lang="en-US" b="1" dirty="0" smtClean="0">
                <a:ln w="1905"/>
                <a:effectLst>
                  <a:innerShdw blurRad="69850" dist="43180" dir="5400000">
                    <a:srgbClr val="000000">
                      <a:alpha val="65000"/>
                    </a:srgbClr>
                  </a:innerShdw>
                </a:effectLst>
                <a:latin typeface="Calibri"/>
                <a:ea typeface="+mn-ea"/>
                <a:cs typeface="+mn-cs"/>
              </a:rPr>
              <a:t>SURFACE WATER 80%</a:t>
            </a:r>
            <a:endParaRPr lang="en-US" b="1" dirty="0">
              <a:ln w="1905"/>
              <a:effectLst>
                <a:innerShdw blurRad="69850" dist="43180" dir="5400000">
                  <a:srgbClr val="000000">
                    <a:alpha val="65000"/>
                  </a:srgbClr>
                </a:innerShdw>
              </a:effectLst>
              <a:latin typeface="Calibri"/>
              <a:ea typeface="+mn-ea"/>
              <a:cs typeface="+mn-cs"/>
            </a:endParaRPr>
          </a:p>
        </p:txBody>
      </p:sp>
      <p:sp>
        <p:nvSpPr>
          <p:cNvPr id="10" name="Rectangle 9"/>
          <p:cNvSpPr/>
          <p:nvPr/>
        </p:nvSpPr>
        <p:spPr>
          <a:xfrm>
            <a:off x="4491876" y="3838545"/>
            <a:ext cx="2930802" cy="461665"/>
          </a:xfrm>
          <a:prstGeom prst="rect">
            <a:avLst/>
          </a:prstGeom>
        </p:spPr>
        <p:txBody>
          <a:bodyPr wrap="none">
            <a:spAutoFit/>
          </a:bodyPr>
          <a:lstStyle/>
          <a:p>
            <a:pPr algn="ctr" defTabSz="457200" fontAlgn="auto">
              <a:spcBef>
                <a:spcPts val="0"/>
              </a:spcBef>
              <a:spcAft>
                <a:spcPts val="0"/>
              </a:spcAft>
            </a:pPr>
            <a:r>
              <a:rPr lang="en-US" b="1" dirty="0" smtClean="0">
                <a:ln w="1905"/>
                <a:effectLst>
                  <a:innerShdw blurRad="69850" dist="43180" dir="5400000">
                    <a:srgbClr val="000000">
                      <a:alpha val="65000"/>
                    </a:srgbClr>
                  </a:innerShdw>
                </a:effectLst>
                <a:latin typeface="Calibri"/>
                <a:ea typeface="+mn-ea"/>
                <a:cs typeface="+mn-cs"/>
              </a:rPr>
              <a:t>GROUND </a:t>
            </a:r>
            <a:r>
              <a:rPr lang="en-US" b="1" dirty="0">
                <a:ln w="1905"/>
                <a:effectLst>
                  <a:innerShdw blurRad="69850" dist="43180" dir="5400000">
                    <a:srgbClr val="000000">
                      <a:alpha val="65000"/>
                    </a:srgbClr>
                  </a:innerShdw>
                </a:effectLst>
                <a:latin typeface="Calibri"/>
                <a:ea typeface="+mn-ea"/>
                <a:cs typeface="+mn-cs"/>
              </a:rPr>
              <a:t>WATER </a:t>
            </a:r>
            <a:r>
              <a:rPr lang="en-US" b="1" dirty="0" smtClean="0">
                <a:ln w="1905"/>
                <a:effectLst>
                  <a:innerShdw blurRad="69850" dist="43180" dir="5400000">
                    <a:srgbClr val="000000">
                      <a:alpha val="65000"/>
                    </a:srgbClr>
                  </a:innerShdw>
                </a:effectLst>
                <a:latin typeface="Calibri"/>
                <a:ea typeface="+mn-ea"/>
                <a:cs typeface="+mn-cs"/>
              </a:rPr>
              <a:t>20</a:t>
            </a:r>
            <a:r>
              <a:rPr lang="en-US" b="1" dirty="0">
                <a:ln w="1905"/>
                <a:effectLst>
                  <a:innerShdw blurRad="69850" dist="43180" dir="5400000">
                    <a:srgbClr val="000000">
                      <a:alpha val="65000"/>
                    </a:srgbClr>
                  </a:innerShdw>
                </a:effectLst>
                <a:latin typeface="Calibri"/>
                <a:ea typeface="+mn-ea"/>
                <a:cs typeface="+mn-cs"/>
              </a:rPr>
              <a:t>%</a:t>
            </a:r>
          </a:p>
        </p:txBody>
      </p:sp>
    </p:spTree>
    <p:extLst>
      <p:ext uri="{BB962C8B-B14F-4D97-AF65-F5344CB8AC3E}">
        <p14:creationId xmlns:p14="http://schemas.microsoft.com/office/powerpoint/2010/main" val="3211951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Advancing Process Control:</a:t>
            </a:r>
            <a:br>
              <a:rPr lang="en-US" dirty="0" smtClean="0"/>
            </a:br>
            <a:r>
              <a:rPr lang="en-US" dirty="0" smtClean="0"/>
              <a:t>Beyond PIDs…</a:t>
            </a:r>
            <a:endParaRPr lang="en-US" dirty="0"/>
          </a:p>
        </p:txBody>
      </p:sp>
      <p:sp>
        <p:nvSpPr>
          <p:cNvPr id="3" name="Content Placeholder 2"/>
          <p:cNvSpPr>
            <a:spLocks noGrp="1"/>
          </p:cNvSpPr>
          <p:nvPr>
            <p:ph idx="1"/>
          </p:nvPr>
        </p:nvSpPr>
        <p:spPr>
          <a:xfrm>
            <a:off x="386281" y="1371600"/>
            <a:ext cx="8229600" cy="2316163"/>
          </a:xfrm>
        </p:spPr>
        <p:txBody>
          <a:bodyPr>
            <a:normAutofit/>
          </a:bodyPr>
          <a:lstStyle/>
          <a:p>
            <a:r>
              <a:rPr lang="en-US" sz="2400" dirty="0" smtClean="0"/>
              <a:t>Supplemental Carbon Control – Feedforward w/ PID control</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graphicFrame>
        <p:nvGraphicFramePr>
          <p:cNvPr id="5" name="Chart 4"/>
          <p:cNvGraphicFramePr>
            <a:graphicFrameLocks/>
          </p:cNvGraphicFramePr>
          <p:nvPr>
            <p:extLst>
              <p:ext uri="{D42A27DB-BD31-4B8C-83A1-F6EECF244321}">
                <p14:modId xmlns:p14="http://schemas.microsoft.com/office/powerpoint/2010/main" val="3834833681"/>
              </p:ext>
            </p:extLst>
          </p:nvPr>
        </p:nvGraphicFramePr>
        <p:xfrm>
          <a:off x="4572000" y="4120662"/>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199" y="1758950"/>
            <a:ext cx="6296025" cy="237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Chart 6"/>
          <p:cNvGraphicFramePr>
            <a:graphicFrameLocks/>
          </p:cNvGraphicFramePr>
          <p:nvPr>
            <p:extLst>
              <p:ext uri="{D42A27DB-BD31-4B8C-83A1-F6EECF244321}">
                <p14:modId xmlns:p14="http://schemas.microsoft.com/office/powerpoint/2010/main" val="2686728731"/>
              </p:ext>
            </p:extLst>
          </p:nvPr>
        </p:nvGraphicFramePr>
        <p:xfrm>
          <a:off x="0" y="4114800"/>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889913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Advancing Process Control:</a:t>
            </a:r>
            <a:endParaRPr lang="en-US" dirty="0"/>
          </a:p>
        </p:txBody>
      </p:sp>
      <p:sp>
        <p:nvSpPr>
          <p:cNvPr id="3" name="Content Placeholder 2"/>
          <p:cNvSpPr>
            <a:spLocks noGrp="1"/>
          </p:cNvSpPr>
          <p:nvPr>
            <p:ph idx="1"/>
          </p:nvPr>
        </p:nvSpPr>
        <p:spPr>
          <a:xfrm>
            <a:off x="457200" y="1447800"/>
            <a:ext cx="8229600" cy="5410200"/>
          </a:xfrm>
        </p:spPr>
        <p:txBody>
          <a:bodyPr>
            <a:normAutofit/>
          </a:bodyPr>
          <a:lstStyle/>
          <a:p>
            <a:r>
              <a:rPr lang="en-US" sz="2800" dirty="0" smtClean="0"/>
              <a:t>White Box - Mathematical Models (ASM equations) </a:t>
            </a:r>
          </a:p>
          <a:p>
            <a:pPr marL="0" indent="0">
              <a:buNone/>
            </a:pPr>
            <a:endParaRPr lang="en-US" sz="2800" dirty="0" smtClean="0"/>
          </a:p>
          <a:p>
            <a:pPr marL="0" indent="0" algn="ctr">
              <a:buNone/>
            </a:pPr>
            <a:r>
              <a:rPr lang="en-US" sz="5400" b="1" dirty="0"/>
              <a:t> </a:t>
            </a:r>
            <a:endParaRPr lang="en-US" sz="5400" b="1" dirty="0" smtClean="0"/>
          </a:p>
          <a:p>
            <a:r>
              <a:rPr lang="en-US" sz="2800" dirty="0" smtClean="0"/>
              <a:t>Black Box - Statistical Models</a:t>
            </a:r>
          </a:p>
          <a:p>
            <a:endParaRPr lang="en-US" sz="2800" dirty="0"/>
          </a:p>
          <a:p>
            <a:endParaRPr lang="en-US" sz="2800" dirty="0" smtClean="0"/>
          </a:p>
          <a:p>
            <a:endParaRPr lang="en-US" sz="2800" dirty="0"/>
          </a:p>
          <a:p>
            <a:endParaRPr lang="en-US" sz="2800" dirty="0" smtClean="0"/>
          </a:p>
          <a:p>
            <a:endParaRPr lang="en-US" sz="2800" dirty="0" smtClean="0"/>
          </a:p>
          <a:p>
            <a:endParaRPr lang="en-US" sz="2800" dirty="0" smtClean="0"/>
          </a:p>
          <a:p>
            <a:endParaRPr lang="en-US" sz="2800" dirty="0"/>
          </a:p>
          <a:p>
            <a:endParaRPr lang="en-US" sz="2800" dirty="0" smtClean="0"/>
          </a:p>
          <a:p>
            <a:pPr marL="0" indent="0">
              <a:buNone/>
            </a:pPr>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415" y="1894593"/>
            <a:ext cx="1600200" cy="103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10862" y="2784678"/>
            <a:ext cx="2057400" cy="369332"/>
          </a:xfrm>
          <a:prstGeom prst="rect">
            <a:avLst/>
          </a:prstGeom>
          <a:noFill/>
        </p:spPr>
        <p:txBody>
          <a:bodyPr wrap="square" rtlCol="0">
            <a:spAutoFit/>
          </a:bodyPr>
          <a:lstStyle/>
          <a:p>
            <a:r>
              <a:rPr lang="en-US" sz="1800" dirty="0" smtClean="0">
                <a:solidFill>
                  <a:prstClr val="black"/>
                </a:solidFill>
                <a:latin typeface="Garamond" pitchFamily="18" charset="0"/>
                <a:ea typeface="+mn-ea"/>
                <a:cs typeface="Arial" pitchFamily="34" charset="0"/>
              </a:rPr>
              <a:t>SUMO® 2018.</a:t>
            </a:r>
            <a:endParaRPr lang="en-US" sz="1800" dirty="0">
              <a:solidFill>
                <a:prstClr val="black"/>
              </a:solidFill>
              <a:latin typeface="Garamond" pitchFamily="18" charset="0"/>
              <a:ea typeface="+mn-ea"/>
              <a:cs typeface="Arial"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4114800" y="2057400"/>
                <a:ext cx="4760470" cy="709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solidFill>
                                <a:prstClr val="black"/>
                              </a:solidFill>
                              <a:latin typeface="Cambria Math"/>
                              <a:ea typeface="+mn-ea"/>
                            </a:rPr>
                          </m:ctrlPr>
                        </m:sSubPr>
                        <m:e>
                          <m:r>
                            <a:rPr lang="en-US" sz="1800" i="1" smtClean="0">
                              <a:solidFill>
                                <a:prstClr val="black"/>
                              </a:solidFill>
                              <a:latin typeface="Cambria Math"/>
                              <a:ea typeface="+mn-ea"/>
                            </a:rPr>
                            <m:t>𝑟</m:t>
                          </m:r>
                        </m:e>
                        <m:sub>
                          <m:r>
                            <a:rPr lang="en-US" sz="1800" i="1" smtClean="0">
                              <a:solidFill>
                                <a:prstClr val="black"/>
                              </a:solidFill>
                              <a:latin typeface="Cambria Math"/>
                              <a:ea typeface="+mn-ea"/>
                            </a:rPr>
                            <m:t>𝑠𝑢</m:t>
                          </m:r>
                        </m:sub>
                      </m:sSub>
                      <m:r>
                        <a:rPr lang="en-US" sz="1800" i="1" smtClean="0">
                          <a:solidFill>
                            <a:prstClr val="black"/>
                          </a:solidFill>
                          <a:latin typeface="Cambria Math"/>
                          <a:ea typeface="+mn-ea"/>
                        </a:rPr>
                        <m:t>=−(</m:t>
                      </m:r>
                      <m:f>
                        <m:fPr>
                          <m:ctrlPr>
                            <a:rPr lang="en-US" sz="1800" i="1" smtClean="0">
                              <a:solidFill>
                                <a:prstClr val="black"/>
                              </a:solidFill>
                              <a:latin typeface="Cambria Math"/>
                              <a:ea typeface="+mn-ea"/>
                            </a:rPr>
                          </m:ctrlPr>
                        </m:fPr>
                        <m:num>
                          <m:r>
                            <a:rPr lang="en-US" sz="1800" i="1" smtClean="0">
                              <a:solidFill>
                                <a:prstClr val="black"/>
                              </a:solidFill>
                              <a:latin typeface="Cambria Math"/>
                              <a:ea typeface="+mn-ea"/>
                            </a:rPr>
                            <m:t>𝑘𝑋𝑆</m:t>
                          </m:r>
                        </m:num>
                        <m:den>
                          <m:sSub>
                            <m:sSubPr>
                              <m:ctrlPr>
                                <a:rPr lang="en-US" sz="1800" i="1" smtClean="0">
                                  <a:solidFill>
                                    <a:prstClr val="black"/>
                                  </a:solidFill>
                                  <a:latin typeface="Cambria Math"/>
                                  <a:ea typeface="+mn-ea"/>
                                </a:rPr>
                              </m:ctrlPr>
                            </m:sSubPr>
                            <m:e>
                              <m:r>
                                <a:rPr lang="en-US" sz="1800" i="1" smtClean="0">
                                  <a:solidFill>
                                    <a:prstClr val="black"/>
                                  </a:solidFill>
                                  <a:latin typeface="Cambria Math"/>
                                  <a:ea typeface="+mn-ea"/>
                                </a:rPr>
                                <m:t>𝐾</m:t>
                              </m:r>
                            </m:e>
                            <m:sub>
                              <m:r>
                                <a:rPr lang="en-US" sz="1800" i="1" smtClean="0">
                                  <a:solidFill>
                                    <a:prstClr val="black"/>
                                  </a:solidFill>
                                  <a:latin typeface="Cambria Math"/>
                                  <a:ea typeface="+mn-ea"/>
                                </a:rPr>
                                <m:t>𝑠</m:t>
                              </m:r>
                            </m:sub>
                          </m:sSub>
                          <m:r>
                            <a:rPr lang="en-US" sz="1800" i="1" smtClean="0">
                              <a:solidFill>
                                <a:prstClr val="black"/>
                              </a:solidFill>
                              <a:latin typeface="Cambria Math"/>
                              <a:ea typeface="+mn-ea"/>
                            </a:rPr>
                            <m:t>+</m:t>
                          </m:r>
                          <m:r>
                            <a:rPr lang="en-US" sz="1800" i="1" smtClean="0">
                              <a:solidFill>
                                <a:prstClr val="black"/>
                              </a:solidFill>
                              <a:latin typeface="Cambria Math"/>
                              <a:ea typeface="+mn-ea"/>
                            </a:rPr>
                            <m:t>𝑆</m:t>
                          </m:r>
                        </m:den>
                      </m:f>
                      <m:r>
                        <a:rPr lang="en-US" sz="1800" i="1" smtClean="0">
                          <a:solidFill>
                            <a:prstClr val="black"/>
                          </a:solidFill>
                          <a:latin typeface="Cambria Math"/>
                          <a:ea typeface="+mn-ea"/>
                        </a:rPr>
                        <m:t>)(</m:t>
                      </m:r>
                      <m:f>
                        <m:fPr>
                          <m:ctrlPr>
                            <a:rPr lang="en-US" sz="1800" i="1" smtClean="0">
                              <a:solidFill>
                                <a:prstClr val="black"/>
                              </a:solidFill>
                              <a:latin typeface="Cambria Math"/>
                              <a:ea typeface="+mn-ea"/>
                            </a:rPr>
                          </m:ctrlPr>
                        </m:fPr>
                        <m:num>
                          <m:sSub>
                            <m:sSubPr>
                              <m:ctrlPr>
                                <a:rPr lang="en-US" sz="1800" i="1" smtClean="0">
                                  <a:solidFill>
                                    <a:prstClr val="black"/>
                                  </a:solidFill>
                                  <a:latin typeface="Cambria Math"/>
                                  <a:ea typeface="+mn-ea"/>
                                </a:rPr>
                              </m:ctrlPr>
                            </m:sSubPr>
                            <m:e>
                              <m:r>
                                <a:rPr lang="en-US" sz="1800" i="1" smtClean="0">
                                  <a:solidFill>
                                    <a:prstClr val="black"/>
                                  </a:solidFill>
                                  <a:latin typeface="Cambria Math"/>
                                  <a:ea typeface="+mn-ea"/>
                                </a:rPr>
                                <m:t>𝑁𝑂</m:t>
                              </m:r>
                            </m:e>
                            <m:sub>
                              <m:r>
                                <a:rPr lang="en-US" sz="1800" i="1" smtClean="0">
                                  <a:solidFill>
                                    <a:prstClr val="black"/>
                                  </a:solidFill>
                                  <a:latin typeface="Cambria Math"/>
                                  <a:ea typeface="+mn-ea"/>
                                </a:rPr>
                                <m:t>3</m:t>
                              </m:r>
                            </m:sub>
                          </m:sSub>
                        </m:num>
                        <m:den>
                          <m:sSub>
                            <m:sSubPr>
                              <m:ctrlPr>
                                <a:rPr lang="en-US" sz="1800" i="1" smtClean="0">
                                  <a:solidFill>
                                    <a:prstClr val="black"/>
                                  </a:solidFill>
                                  <a:latin typeface="Cambria Math"/>
                                  <a:ea typeface="+mn-ea"/>
                                </a:rPr>
                              </m:ctrlPr>
                            </m:sSubPr>
                            <m:e>
                              <m:r>
                                <a:rPr lang="en-US" sz="1800" i="1" smtClean="0">
                                  <a:solidFill>
                                    <a:prstClr val="black"/>
                                  </a:solidFill>
                                  <a:latin typeface="Cambria Math"/>
                                  <a:ea typeface="+mn-ea"/>
                                </a:rPr>
                                <m:t>𝐾</m:t>
                              </m:r>
                            </m:e>
                            <m:sub>
                              <m:r>
                                <a:rPr lang="en-US" sz="1800" i="1" smtClean="0">
                                  <a:solidFill>
                                    <a:prstClr val="black"/>
                                  </a:solidFill>
                                  <a:latin typeface="Cambria Math"/>
                                  <a:ea typeface="+mn-ea"/>
                                </a:rPr>
                                <m:t>𝑆</m:t>
                              </m:r>
                              <m:r>
                                <a:rPr lang="en-US" sz="1800" i="1" smtClean="0">
                                  <a:solidFill>
                                    <a:prstClr val="black"/>
                                  </a:solidFill>
                                  <a:latin typeface="Cambria Math"/>
                                  <a:ea typeface="+mn-ea"/>
                                </a:rPr>
                                <m:t>,</m:t>
                              </m:r>
                              <m:sSub>
                                <m:sSubPr>
                                  <m:ctrlPr>
                                    <a:rPr lang="en-US" sz="1800" i="1" smtClean="0">
                                      <a:solidFill>
                                        <a:prstClr val="black"/>
                                      </a:solidFill>
                                      <a:latin typeface="Cambria Math"/>
                                      <a:ea typeface="+mn-ea"/>
                                    </a:rPr>
                                  </m:ctrlPr>
                                </m:sSubPr>
                                <m:e>
                                  <m:r>
                                    <a:rPr lang="en-US" sz="1800" i="1" smtClean="0">
                                      <a:solidFill>
                                        <a:prstClr val="black"/>
                                      </a:solidFill>
                                      <a:latin typeface="Cambria Math"/>
                                      <a:ea typeface="+mn-ea"/>
                                    </a:rPr>
                                    <m:t>𝑁𝑂</m:t>
                                  </m:r>
                                </m:e>
                                <m:sub>
                                  <m:r>
                                    <a:rPr lang="en-US" sz="1800" i="1" smtClean="0">
                                      <a:solidFill>
                                        <a:prstClr val="black"/>
                                      </a:solidFill>
                                      <a:latin typeface="Cambria Math"/>
                                      <a:ea typeface="+mn-ea"/>
                                    </a:rPr>
                                    <m:t>𝑥</m:t>
                                  </m:r>
                                </m:sub>
                              </m:sSub>
                            </m:sub>
                          </m:sSub>
                          <m:r>
                            <a:rPr lang="en-US" sz="1800" i="1" smtClean="0">
                              <a:solidFill>
                                <a:prstClr val="black"/>
                              </a:solidFill>
                              <a:latin typeface="Cambria Math"/>
                              <a:ea typeface="+mn-ea"/>
                            </a:rPr>
                            <m:t>+</m:t>
                          </m:r>
                          <m:sSub>
                            <m:sSubPr>
                              <m:ctrlPr>
                                <a:rPr lang="en-US" sz="1800" i="1" smtClean="0">
                                  <a:solidFill>
                                    <a:prstClr val="black"/>
                                  </a:solidFill>
                                  <a:latin typeface="Cambria Math"/>
                                  <a:ea typeface="+mn-ea"/>
                                </a:rPr>
                              </m:ctrlPr>
                            </m:sSubPr>
                            <m:e>
                              <m:r>
                                <a:rPr lang="en-US" sz="1800" i="1" smtClean="0">
                                  <a:solidFill>
                                    <a:prstClr val="black"/>
                                  </a:solidFill>
                                  <a:latin typeface="Cambria Math"/>
                                  <a:ea typeface="+mn-ea"/>
                                </a:rPr>
                                <m:t>𝑁𝑂</m:t>
                              </m:r>
                            </m:e>
                            <m:sub>
                              <m:r>
                                <a:rPr lang="en-US" sz="1800" i="1" smtClean="0">
                                  <a:solidFill>
                                    <a:prstClr val="black"/>
                                  </a:solidFill>
                                  <a:latin typeface="Cambria Math"/>
                                  <a:ea typeface="+mn-ea"/>
                                </a:rPr>
                                <m:t>3</m:t>
                              </m:r>
                            </m:sub>
                          </m:sSub>
                        </m:den>
                      </m:f>
                      <m:r>
                        <a:rPr lang="en-US" sz="1800" i="1" smtClean="0">
                          <a:solidFill>
                            <a:prstClr val="black"/>
                          </a:solidFill>
                          <a:latin typeface="Cambria Math"/>
                          <a:ea typeface="+mn-ea"/>
                        </a:rPr>
                        <m:t>)(</m:t>
                      </m:r>
                      <m:f>
                        <m:fPr>
                          <m:ctrlPr>
                            <a:rPr lang="en-US" sz="1800" i="1" smtClean="0">
                              <a:solidFill>
                                <a:prstClr val="black"/>
                              </a:solidFill>
                              <a:latin typeface="Cambria Math"/>
                              <a:ea typeface="+mn-ea"/>
                            </a:rPr>
                          </m:ctrlPr>
                        </m:fPr>
                        <m:num>
                          <m:sSubSup>
                            <m:sSubSupPr>
                              <m:ctrlPr>
                                <a:rPr lang="en-US" sz="1800" i="1" smtClean="0">
                                  <a:solidFill>
                                    <a:prstClr val="black"/>
                                  </a:solidFill>
                                  <a:latin typeface="Cambria Math"/>
                                  <a:ea typeface="+mn-ea"/>
                                </a:rPr>
                              </m:ctrlPr>
                            </m:sSubSupPr>
                            <m:e>
                              <m:r>
                                <a:rPr lang="en-US" sz="1800" i="1" smtClean="0">
                                  <a:solidFill>
                                    <a:prstClr val="black"/>
                                  </a:solidFill>
                                  <a:latin typeface="Cambria Math"/>
                                  <a:ea typeface="+mn-ea"/>
                                </a:rPr>
                                <m:t>𝐾</m:t>
                              </m:r>
                            </m:e>
                            <m:sub>
                              <m:r>
                                <a:rPr lang="en-US" sz="1800" i="1" smtClean="0">
                                  <a:solidFill>
                                    <a:prstClr val="black"/>
                                  </a:solidFill>
                                  <a:latin typeface="Cambria Math"/>
                                  <a:ea typeface="+mn-ea"/>
                                </a:rPr>
                                <m:t>𝑜</m:t>
                              </m:r>
                            </m:sub>
                            <m:sup>
                              <m:r>
                                <a:rPr lang="en-US" sz="1800" i="1" smtClean="0">
                                  <a:solidFill>
                                    <a:prstClr val="black"/>
                                  </a:solidFill>
                                  <a:latin typeface="Cambria Math"/>
                                  <a:ea typeface="+mn-ea"/>
                                </a:rPr>
                                <m:t>′</m:t>
                              </m:r>
                            </m:sup>
                          </m:sSubSup>
                        </m:num>
                        <m:den>
                          <m:sSubSup>
                            <m:sSubSupPr>
                              <m:ctrlPr>
                                <a:rPr lang="en-US" sz="1800" i="1" smtClean="0">
                                  <a:solidFill>
                                    <a:prstClr val="black"/>
                                  </a:solidFill>
                                  <a:latin typeface="Cambria Math"/>
                                  <a:ea typeface="+mn-ea"/>
                                </a:rPr>
                              </m:ctrlPr>
                            </m:sSubSupPr>
                            <m:e>
                              <m:r>
                                <a:rPr lang="en-US" sz="1800" i="1" smtClean="0">
                                  <a:solidFill>
                                    <a:prstClr val="black"/>
                                  </a:solidFill>
                                  <a:latin typeface="Cambria Math"/>
                                  <a:ea typeface="+mn-ea"/>
                                </a:rPr>
                                <m:t>𝐾</m:t>
                              </m:r>
                              <m:r>
                                <a:rPr lang="en-US" sz="1800" i="1" smtClean="0">
                                  <a:solidFill>
                                    <a:prstClr val="black"/>
                                  </a:solidFill>
                                  <a:latin typeface="Cambria Math"/>
                                  <a:ea typeface="+mn-ea"/>
                                </a:rPr>
                                <m:t>′</m:t>
                              </m:r>
                            </m:e>
                            <m:sub>
                              <m:r>
                                <a:rPr lang="en-US" sz="1800" i="1" smtClean="0">
                                  <a:solidFill>
                                    <a:prstClr val="black"/>
                                  </a:solidFill>
                                  <a:latin typeface="Cambria Math"/>
                                  <a:ea typeface="+mn-ea"/>
                                </a:rPr>
                                <m:t>𝑜</m:t>
                              </m:r>
                            </m:sub>
                            <m:sup/>
                          </m:sSubSup>
                          <m:r>
                            <a:rPr lang="en-US" sz="1800" i="1" smtClean="0">
                              <a:solidFill>
                                <a:prstClr val="black"/>
                              </a:solidFill>
                              <a:latin typeface="Cambria Math"/>
                              <a:ea typeface="+mn-ea"/>
                            </a:rPr>
                            <m:t>+</m:t>
                          </m:r>
                          <m:r>
                            <a:rPr lang="en-US" sz="1800" i="1" smtClean="0">
                              <a:solidFill>
                                <a:prstClr val="black"/>
                              </a:solidFill>
                              <a:latin typeface="Cambria Math"/>
                              <a:ea typeface="+mn-ea"/>
                            </a:rPr>
                            <m:t>𝐷𝑂</m:t>
                          </m:r>
                        </m:den>
                      </m:f>
                      <m:r>
                        <a:rPr lang="en-US" sz="1800" i="1" smtClean="0">
                          <a:solidFill>
                            <a:prstClr val="black"/>
                          </a:solidFill>
                          <a:latin typeface="Cambria Math"/>
                          <a:ea typeface="+mn-ea"/>
                        </a:rPr>
                        <m:t>)(</m:t>
                      </m:r>
                      <m:r>
                        <a:rPr lang="en-US" sz="1800" i="1" smtClean="0">
                          <a:solidFill>
                            <a:prstClr val="black"/>
                          </a:solidFill>
                          <a:latin typeface="Cambria Math"/>
                          <a:ea typeface="Cambria Math"/>
                        </a:rPr>
                        <m:t>𝜂</m:t>
                      </m:r>
                      <m:r>
                        <a:rPr lang="en-US" sz="1800" i="1" smtClean="0">
                          <a:solidFill>
                            <a:prstClr val="black"/>
                          </a:solidFill>
                          <a:latin typeface="Cambria Math"/>
                          <a:ea typeface="Cambria Math"/>
                        </a:rPr>
                        <m:t>)</m:t>
                      </m:r>
                    </m:oMath>
                  </m:oMathPara>
                </a14:m>
                <a:endParaRPr lang="en-US" sz="1800" dirty="0">
                  <a:solidFill>
                    <a:prstClr val="black"/>
                  </a:solidFill>
                  <a:latin typeface="Garamond" pitchFamily="18" charset="0"/>
                  <a:ea typeface="+mn-ea"/>
                  <a:cs typeface="Arial"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114800" y="2057400"/>
                <a:ext cx="4760470" cy="709810"/>
              </a:xfrm>
              <a:prstGeom prst="rect">
                <a:avLst/>
              </a:prstGeom>
              <a:blipFill rotWithShape="1">
                <a:blip r:embed="rId4"/>
                <a:stretch>
                  <a:fillRect/>
                </a:stretch>
              </a:blipFill>
            </p:spPr>
            <p:txBody>
              <a:bodyPr/>
              <a:lstStyle/>
              <a:p>
                <a:r>
                  <a:rPr lang="en-US">
                    <a:noFill/>
                  </a:rPr>
                  <a:t> </a:t>
                </a:r>
              </a:p>
            </p:txBody>
          </p:sp>
        </mc:Fallback>
      </mc:AlternateContent>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969998"/>
            <a:ext cx="2671763" cy="1821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352800" y="5731877"/>
            <a:ext cx="3581400" cy="338554"/>
          </a:xfrm>
          <a:prstGeom prst="rect">
            <a:avLst/>
          </a:prstGeom>
          <a:noFill/>
        </p:spPr>
        <p:txBody>
          <a:bodyPr wrap="square" rtlCol="0">
            <a:spAutoFit/>
          </a:bodyPr>
          <a:lstStyle/>
          <a:p>
            <a:r>
              <a:rPr lang="en-US" sz="1600" dirty="0" smtClean="0">
                <a:solidFill>
                  <a:prstClr val="black"/>
                </a:solidFill>
                <a:latin typeface="Garamond" pitchFamily="18" charset="0"/>
                <a:ea typeface="+mn-ea"/>
                <a:cs typeface="Arial" pitchFamily="34" charset="0"/>
              </a:rPr>
              <a:t>Multivariate Control (Ge and Song 2013) </a:t>
            </a:r>
            <a:endParaRPr lang="en-US" sz="1600" dirty="0">
              <a:solidFill>
                <a:prstClr val="black"/>
              </a:solidFill>
              <a:latin typeface="Garamond" pitchFamily="18" charset="0"/>
              <a:ea typeface="+mn-ea"/>
              <a:cs typeface="Arial" pitchFamily="34" charset="0"/>
            </a:endParaRPr>
          </a:p>
        </p:txBody>
      </p:sp>
      <p:pic>
        <p:nvPicPr>
          <p:cNvPr id="2053" name="Picture 5" descr="Image result for kalman fil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141836"/>
            <a:ext cx="2762330" cy="15538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 y="5562600"/>
            <a:ext cx="3581400" cy="338554"/>
          </a:xfrm>
          <a:prstGeom prst="rect">
            <a:avLst/>
          </a:prstGeom>
          <a:noFill/>
        </p:spPr>
        <p:txBody>
          <a:bodyPr wrap="square" rtlCol="0">
            <a:spAutoFit/>
          </a:bodyPr>
          <a:lstStyle/>
          <a:p>
            <a:r>
              <a:rPr lang="en-US" sz="1600" dirty="0" err="1" smtClean="0">
                <a:solidFill>
                  <a:prstClr val="black"/>
                </a:solidFill>
                <a:latin typeface="Garamond" pitchFamily="18" charset="0"/>
                <a:ea typeface="+mn-ea"/>
                <a:cs typeface="Arial" pitchFamily="34" charset="0"/>
              </a:rPr>
              <a:t>Kalman</a:t>
            </a:r>
            <a:r>
              <a:rPr lang="en-US" sz="1600" dirty="0" smtClean="0">
                <a:solidFill>
                  <a:prstClr val="black"/>
                </a:solidFill>
                <a:latin typeface="Garamond" pitchFamily="18" charset="0"/>
                <a:ea typeface="+mn-ea"/>
                <a:cs typeface="Arial" pitchFamily="34" charset="0"/>
              </a:rPr>
              <a:t> Filtering (</a:t>
            </a:r>
            <a:r>
              <a:rPr lang="en-US" sz="1600" dirty="0" smtClean="0">
                <a:solidFill>
                  <a:prstClr val="black"/>
                </a:solidFill>
                <a:latin typeface="Garamond" pitchFamily="18" charset="0"/>
                <a:ea typeface="+mn-ea"/>
                <a:cs typeface="Arial" pitchFamily="34" charset="0"/>
                <a:hlinkClick r:id="rId7"/>
              </a:rPr>
              <a:t>Medium 2017</a:t>
            </a:r>
            <a:r>
              <a:rPr lang="en-US" sz="1600" dirty="0" smtClean="0">
                <a:solidFill>
                  <a:prstClr val="black"/>
                </a:solidFill>
                <a:latin typeface="Garamond" pitchFamily="18" charset="0"/>
                <a:ea typeface="+mn-ea"/>
                <a:cs typeface="Arial" pitchFamily="34" charset="0"/>
              </a:rPr>
              <a:t>)</a:t>
            </a:r>
            <a:endParaRPr lang="en-US" sz="1600" dirty="0">
              <a:solidFill>
                <a:prstClr val="black"/>
              </a:solidFill>
              <a:latin typeface="Garamond" pitchFamily="18" charset="0"/>
              <a:ea typeface="+mn-ea"/>
              <a:cs typeface="Arial" pitchFamily="34" charset="0"/>
            </a:endParaRPr>
          </a:p>
        </p:txBody>
      </p:sp>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8968" y="3640015"/>
            <a:ext cx="2336004" cy="150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42378" y="5200563"/>
            <a:ext cx="2362200" cy="584775"/>
          </a:xfrm>
          <a:prstGeom prst="rect">
            <a:avLst/>
          </a:prstGeom>
          <a:noFill/>
        </p:spPr>
        <p:txBody>
          <a:bodyPr wrap="square" rtlCol="0">
            <a:spAutoFit/>
          </a:bodyPr>
          <a:lstStyle/>
          <a:p>
            <a:r>
              <a:rPr lang="en-US" sz="1600" dirty="0" err="1" smtClean="0">
                <a:solidFill>
                  <a:prstClr val="black"/>
                </a:solidFill>
                <a:latin typeface="Garamond" pitchFamily="18" charset="0"/>
                <a:ea typeface="+mn-ea"/>
                <a:cs typeface="Arial" pitchFamily="34" charset="0"/>
              </a:rPr>
              <a:t>Artifical</a:t>
            </a:r>
            <a:r>
              <a:rPr lang="en-US" sz="1600" dirty="0" smtClean="0">
                <a:solidFill>
                  <a:prstClr val="black"/>
                </a:solidFill>
                <a:latin typeface="Garamond" pitchFamily="18" charset="0"/>
                <a:ea typeface="+mn-ea"/>
                <a:cs typeface="Arial" pitchFamily="34" charset="0"/>
              </a:rPr>
              <a:t> Neural Networks (</a:t>
            </a:r>
            <a:r>
              <a:rPr lang="en-US" sz="1600" dirty="0" err="1" smtClean="0">
                <a:solidFill>
                  <a:prstClr val="black"/>
                </a:solidFill>
                <a:latin typeface="Garamond" pitchFamily="18" charset="0"/>
                <a:ea typeface="+mn-ea"/>
                <a:cs typeface="Arial" pitchFamily="34" charset="0"/>
              </a:rPr>
              <a:t>Gomolka</a:t>
            </a:r>
            <a:r>
              <a:rPr lang="en-US" sz="1600" dirty="0" smtClean="0">
                <a:solidFill>
                  <a:prstClr val="black"/>
                </a:solidFill>
                <a:latin typeface="Garamond" pitchFamily="18" charset="0"/>
                <a:ea typeface="+mn-ea"/>
                <a:cs typeface="Arial" pitchFamily="34" charset="0"/>
              </a:rPr>
              <a:t> et al. 2017)</a:t>
            </a:r>
            <a:endParaRPr lang="en-US" sz="1600" dirty="0">
              <a:solidFill>
                <a:prstClr val="black"/>
              </a:solidFill>
              <a:latin typeface="Garamond" pitchFamily="18" charset="0"/>
              <a:ea typeface="+mn-ea"/>
              <a:cs typeface="Arial" pitchFamily="34" charset="0"/>
            </a:endParaRPr>
          </a:p>
        </p:txBody>
      </p:sp>
    </p:spTree>
    <p:extLst>
      <p:ext uri="{BB962C8B-B14F-4D97-AF65-F5344CB8AC3E}">
        <p14:creationId xmlns:p14="http://schemas.microsoft.com/office/powerpoint/2010/main" val="35718703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Advancing Process Control:</a:t>
            </a:r>
            <a:br>
              <a:rPr lang="en-US" dirty="0" smtClean="0"/>
            </a:br>
            <a:r>
              <a:rPr lang="en-US" dirty="0" smtClean="0"/>
              <a:t>…to Gray-Box Models</a:t>
            </a:r>
            <a:endParaRPr lang="en-US" dirty="0"/>
          </a:p>
        </p:txBody>
      </p:sp>
      <p:sp>
        <p:nvSpPr>
          <p:cNvPr id="3" name="Content Placeholder 2"/>
          <p:cNvSpPr>
            <a:spLocks noGrp="1"/>
          </p:cNvSpPr>
          <p:nvPr>
            <p:ph idx="1"/>
          </p:nvPr>
        </p:nvSpPr>
        <p:spPr>
          <a:xfrm>
            <a:off x="457200" y="1828800"/>
            <a:ext cx="8229600" cy="5410200"/>
          </a:xfrm>
        </p:spPr>
        <p:txBody>
          <a:bodyPr>
            <a:normAutofit/>
          </a:bodyPr>
          <a:lstStyle/>
          <a:p>
            <a:pPr marL="0" indent="0" algn="ctr">
              <a:buNone/>
            </a:pPr>
            <a:r>
              <a:rPr lang="en-US" sz="2400" b="1" dirty="0" smtClean="0"/>
              <a:t>White Box </a:t>
            </a:r>
          </a:p>
          <a:p>
            <a:pPr marL="0" indent="0" algn="ctr">
              <a:buNone/>
            </a:pPr>
            <a:r>
              <a:rPr lang="en-US" sz="2400" b="1" dirty="0" smtClean="0"/>
              <a:t>+ </a:t>
            </a:r>
          </a:p>
          <a:p>
            <a:pPr marL="0" indent="0" algn="ctr">
              <a:buNone/>
            </a:pPr>
            <a:r>
              <a:rPr lang="en-US" sz="2400" b="1" dirty="0" smtClean="0"/>
              <a:t>Black Box </a:t>
            </a:r>
          </a:p>
          <a:p>
            <a:pPr marL="0" indent="0" algn="ctr">
              <a:buNone/>
            </a:pPr>
            <a:r>
              <a:rPr lang="en-US" sz="2400" b="1" dirty="0">
                <a:latin typeface="Arial"/>
                <a:cs typeface="Arial"/>
              </a:rPr>
              <a:t>↓</a:t>
            </a:r>
            <a:endParaRPr lang="en-US" sz="2400" b="1" dirty="0" smtClean="0"/>
          </a:p>
          <a:p>
            <a:pPr marL="0" indent="0" algn="ctr">
              <a:buNone/>
            </a:pPr>
            <a:r>
              <a:rPr lang="en-US" b="1" dirty="0" smtClean="0"/>
              <a:t>Gray Box </a:t>
            </a:r>
            <a:r>
              <a:rPr lang="en-US" sz="2800" dirty="0" smtClean="0"/>
              <a:t>– Combining deterministic models with historical data for new control strategies. </a:t>
            </a:r>
          </a:p>
          <a:p>
            <a:pPr marL="0" indent="0">
              <a:buNone/>
            </a:pPr>
            <a:endParaRPr lang="en-US" sz="2800" dirty="0" smtClean="0"/>
          </a:p>
          <a:p>
            <a:pPr marL="0" indent="0">
              <a:buNone/>
            </a:pPr>
            <a:endParaRPr lang="en-US" sz="2800" dirty="0"/>
          </a:p>
        </p:txBody>
      </p:sp>
      <p:sp>
        <p:nvSpPr>
          <p:cNvPr id="4" name="TextBox 3"/>
          <p:cNvSpPr txBox="1"/>
          <p:nvPr/>
        </p:nvSpPr>
        <p:spPr>
          <a:xfrm>
            <a:off x="6984022" y="3124200"/>
            <a:ext cx="2540978" cy="584775"/>
          </a:xfrm>
          <a:prstGeom prst="rect">
            <a:avLst/>
          </a:prstGeom>
          <a:noFill/>
        </p:spPr>
        <p:txBody>
          <a:bodyPr wrap="square" rtlCol="0">
            <a:spAutoFit/>
          </a:bodyPr>
          <a:lstStyle/>
          <a:p>
            <a:r>
              <a:rPr lang="en-US" sz="1600" dirty="0" smtClean="0">
                <a:solidFill>
                  <a:prstClr val="black"/>
                </a:solidFill>
                <a:latin typeface="Garamond" pitchFamily="18" charset="0"/>
                <a:ea typeface="+mn-ea"/>
                <a:cs typeface="Arial" pitchFamily="34" charset="0"/>
              </a:rPr>
              <a:t>Ali Gagnon, </a:t>
            </a:r>
          </a:p>
          <a:p>
            <a:r>
              <a:rPr lang="en-US" sz="1600" dirty="0" smtClean="0">
                <a:solidFill>
                  <a:prstClr val="black"/>
                </a:solidFill>
                <a:latin typeface="Garamond" pitchFamily="18" charset="0"/>
                <a:ea typeface="+mn-ea"/>
                <a:cs typeface="Arial" pitchFamily="34" charset="0"/>
              </a:rPr>
              <a:t>VT PhD Student</a:t>
            </a:r>
            <a:endParaRPr lang="en-US" sz="1600" dirty="0">
              <a:solidFill>
                <a:prstClr val="black"/>
              </a:solidFill>
              <a:latin typeface="Garamond" pitchFamily="18" charset="0"/>
              <a:ea typeface="+mn-ea"/>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419"/>
          <a:stretch/>
        </p:blipFill>
        <p:spPr bwMode="auto">
          <a:xfrm>
            <a:off x="1752600" y="4530868"/>
            <a:ext cx="5791200" cy="2292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agagnon\Dropbox\Personal\Photo Jan 09, 11 11 4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244" t="6666" r="19916" b="48206"/>
          <a:stretch/>
        </p:blipFill>
        <p:spPr bwMode="auto">
          <a:xfrm>
            <a:off x="6858000" y="777648"/>
            <a:ext cx="2209800" cy="2381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1259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Conventional </a:t>
            </a:r>
            <a:r>
              <a:rPr lang="en-US" dirty="0" err="1" smtClean="0"/>
              <a:t>BioP</a:t>
            </a:r>
            <a:r>
              <a:rPr lang="en-US" dirty="0" smtClean="0"/>
              <a:t> + N Removal</a:t>
            </a:r>
            <a:endParaRPr lang="en-US" dirty="0"/>
          </a:p>
        </p:txBody>
      </p:sp>
      <p:sp>
        <p:nvSpPr>
          <p:cNvPr id="4" name="Slide Number Placeholder 3"/>
          <p:cNvSpPr>
            <a:spLocks noGrp="1"/>
          </p:cNvSpPr>
          <p:nvPr>
            <p:ph type="sldNum" sz="quarter" idx="4294967295"/>
          </p:nvPr>
        </p:nvSpPr>
        <p:spPr>
          <a:xfrm>
            <a:off x="4191000" y="6324600"/>
            <a:ext cx="609600" cy="304800"/>
          </a:xfrm>
          <a:prstGeom prst="rect">
            <a:avLst/>
          </a:prstGeom>
        </p:spPr>
        <p:txBody>
          <a:bodyPr/>
          <a:lstStyle/>
          <a:p>
            <a:pPr>
              <a:defRPr/>
            </a:pPr>
            <a:fld id="{A6587F6A-AF05-439A-A8B2-FEE0A5D1470C}" type="slidenum">
              <a:rPr lang="en-US" smtClean="0">
                <a:solidFill>
                  <a:prstClr val="black">
                    <a:tint val="75000"/>
                  </a:prstClr>
                </a:solidFill>
              </a:rPr>
              <a:pPr>
                <a:defRPr/>
              </a:pPr>
              <a:t>43</a:t>
            </a:fld>
            <a:endParaRPr lang="en-US" dirty="0">
              <a:solidFill>
                <a:prstClr val="black">
                  <a:tint val="75000"/>
                </a:prstClr>
              </a:solidFill>
            </a:endParaRPr>
          </a:p>
        </p:txBody>
      </p:sp>
      <p:pic>
        <p:nvPicPr>
          <p:cNvPr id="5" name="Picture 3"/>
          <p:cNvPicPr>
            <a:picLocks noGrp="1" noChangeAspect="1" noChangeArrowheads="1"/>
          </p:cNvPicPr>
          <p:nvPr>
            <p:ph idx="1"/>
          </p:nvPr>
        </p:nvPicPr>
        <p:blipFill rotWithShape="1">
          <a:blip r:embed="rId2" cstate="screen"/>
          <a:srcRect r="2181"/>
          <a:stretch/>
        </p:blipFill>
        <p:spPr bwMode="auto">
          <a:xfrm>
            <a:off x="381000" y="1295400"/>
            <a:ext cx="7605532" cy="2662237"/>
          </a:xfrm>
          <a:prstGeom prst="rect">
            <a:avLst/>
          </a:prstGeom>
          <a:noFill/>
          <a:ln w="9525">
            <a:noFill/>
            <a:miter lim="800000"/>
            <a:headEnd/>
            <a:tailEnd/>
          </a:ln>
        </p:spPr>
      </p:pic>
      <p:sp>
        <p:nvSpPr>
          <p:cNvPr id="6" name="Rectangle 5"/>
          <p:cNvSpPr/>
          <p:nvPr/>
        </p:nvSpPr>
        <p:spPr>
          <a:xfrm>
            <a:off x="2514600" y="3962400"/>
            <a:ext cx="3788217" cy="461665"/>
          </a:xfrm>
          <a:prstGeom prst="rect">
            <a:avLst/>
          </a:prstGeom>
        </p:spPr>
        <p:txBody>
          <a:bodyPr wrap="none">
            <a:spAutoFit/>
          </a:bodyPr>
          <a:lstStyle/>
          <a:p>
            <a:pPr algn="ctr"/>
            <a:r>
              <a:rPr lang="en-US" sz="1800" dirty="0">
                <a:solidFill>
                  <a:prstClr val="black"/>
                </a:solidFill>
                <a:latin typeface="Arial" charset="0"/>
                <a:ea typeface="+mn-ea"/>
                <a:cs typeface="Arial" pitchFamily="34" charset="0"/>
              </a:rPr>
              <a:t>A</a:t>
            </a:r>
            <a:r>
              <a:rPr lang="en-US" sz="1800" baseline="30000" dirty="0">
                <a:solidFill>
                  <a:prstClr val="black"/>
                </a:solidFill>
                <a:latin typeface="Arial" charset="0"/>
                <a:ea typeface="+mn-ea"/>
                <a:cs typeface="Arial" pitchFamily="34" charset="0"/>
              </a:rPr>
              <a:t>2</a:t>
            </a:r>
            <a:r>
              <a:rPr lang="en-US" sz="1800" dirty="0">
                <a:solidFill>
                  <a:prstClr val="black"/>
                </a:solidFill>
                <a:latin typeface="Arial" charset="0"/>
                <a:ea typeface="+mn-ea"/>
                <a:cs typeface="Arial" pitchFamily="34" charset="0"/>
              </a:rPr>
              <a:t>/O or </a:t>
            </a:r>
            <a:r>
              <a:rPr lang="en-US" sz="1800" dirty="0" err="1">
                <a:solidFill>
                  <a:prstClr val="black"/>
                </a:solidFill>
                <a:latin typeface="Arial" charset="0"/>
                <a:ea typeface="+mn-ea"/>
                <a:cs typeface="Arial" pitchFamily="34" charset="0"/>
              </a:rPr>
              <a:t>Phoredox</a:t>
            </a:r>
            <a:r>
              <a:rPr lang="en-US" sz="1800" dirty="0">
                <a:solidFill>
                  <a:prstClr val="black"/>
                </a:solidFill>
                <a:latin typeface="Arial" charset="0"/>
                <a:ea typeface="+mn-ea"/>
                <a:cs typeface="Arial" pitchFamily="34" charset="0"/>
              </a:rPr>
              <a:t> Process</a:t>
            </a:r>
          </a:p>
        </p:txBody>
      </p:sp>
      <p:sp>
        <p:nvSpPr>
          <p:cNvPr id="7" name="Rectangle 6"/>
          <p:cNvSpPr/>
          <p:nvPr/>
        </p:nvSpPr>
        <p:spPr>
          <a:xfrm>
            <a:off x="1066800" y="4876800"/>
            <a:ext cx="4572000" cy="1200329"/>
          </a:xfrm>
          <a:prstGeom prst="rect">
            <a:avLst/>
          </a:prstGeom>
        </p:spPr>
        <p:txBody>
          <a:bodyPr>
            <a:spAutoFit/>
          </a:bodyPr>
          <a:lstStyle/>
          <a:p>
            <a:r>
              <a:rPr lang="en-US" sz="1800" dirty="0">
                <a:solidFill>
                  <a:prstClr val="black"/>
                </a:solidFill>
                <a:latin typeface="Arial" charset="0"/>
                <a:ea typeface="+mn-ea"/>
                <a:cs typeface="Arial" pitchFamily="34" charset="0"/>
              </a:rPr>
              <a:t>ANA = Anaerobic</a:t>
            </a:r>
          </a:p>
          <a:p>
            <a:r>
              <a:rPr lang="en-US" sz="1800" dirty="0">
                <a:solidFill>
                  <a:prstClr val="black"/>
                </a:solidFill>
                <a:latin typeface="Arial" charset="0"/>
                <a:ea typeface="+mn-ea"/>
                <a:cs typeface="Arial" pitchFamily="34" charset="0"/>
              </a:rPr>
              <a:t>ANX = Anoxic</a:t>
            </a:r>
          </a:p>
          <a:p>
            <a:r>
              <a:rPr lang="en-US" sz="1800" dirty="0">
                <a:solidFill>
                  <a:prstClr val="black"/>
                </a:solidFill>
                <a:latin typeface="Arial" charset="0"/>
                <a:ea typeface="+mn-ea"/>
                <a:cs typeface="Arial" pitchFamily="34" charset="0"/>
              </a:rPr>
              <a:t>AER = Aerobic</a:t>
            </a:r>
          </a:p>
        </p:txBody>
      </p:sp>
    </p:spTree>
    <p:extLst>
      <p:ext uri="{BB962C8B-B14F-4D97-AF65-F5344CB8AC3E}">
        <p14:creationId xmlns:p14="http://schemas.microsoft.com/office/powerpoint/2010/main" val="53838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“Sidestream </a:t>
            </a:r>
            <a:r>
              <a:rPr lang="en-US" dirty="0" err="1" smtClean="0"/>
              <a:t>BioP</a:t>
            </a:r>
            <a:r>
              <a:rPr lang="en-US" dirty="0" smtClean="0"/>
              <a:t>” – </a:t>
            </a:r>
            <a:br>
              <a:rPr lang="en-US" dirty="0" smtClean="0"/>
            </a:br>
            <a:r>
              <a:rPr lang="en-US" dirty="0" smtClean="0"/>
              <a:t>RAS/Mixed Liquor Fermentation</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362200"/>
            <a:ext cx="4605338" cy="275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038601" y="5551836"/>
            <a:ext cx="4605338" cy="861774"/>
          </a:xfrm>
          <a:prstGeom prst="rect">
            <a:avLst/>
          </a:prstGeom>
        </p:spPr>
        <p:txBody>
          <a:bodyPr wrap="square">
            <a:spAutoFit/>
          </a:bodyPr>
          <a:lstStyle/>
          <a:p>
            <a:pPr fontAlgn="auto">
              <a:spcBef>
                <a:spcPts val="0"/>
              </a:spcBef>
              <a:spcAft>
                <a:spcPts val="0"/>
              </a:spcAft>
            </a:pPr>
            <a:r>
              <a:rPr lang="en-US" sz="1000" dirty="0" err="1">
                <a:solidFill>
                  <a:prstClr val="black"/>
                </a:solidFill>
                <a:latin typeface="Calibri"/>
                <a:ea typeface="+mn-ea"/>
                <a:cs typeface="Arial" pitchFamily="34" charset="0"/>
              </a:rPr>
              <a:t>Tooker</a:t>
            </a:r>
            <a:r>
              <a:rPr lang="en-US" sz="1000" dirty="0">
                <a:solidFill>
                  <a:prstClr val="black"/>
                </a:solidFill>
                <a:latin typeface="Calibri"/>
                <a:ea typeface="+mn-ea"/>
                <a:cs typeface="Arial" pitchFamily="34" charset="0"/>
              </a:rPr>
              <a:t>, N.B., Barnard, J.L., Bott, C.B., Carson, K., </a:t>
            </a:r>
            <a:r>
              <a:rPr lang="en-US" sz="1000" dirty="0" err="1">
                <a:solidFill>
                  <a:prstClr val="black"/>
                </a:solidFill>
                <a:latin typeface="Calibri"/>
                <a:ea typeface="+mn-ea"/>
                <a:cs typeface="Arial" pitchFamily="34" charset="0"/>
              </a:rPr>
              <a:t>Dombrowski</a:t>
            </a:r>
            <a:r>
              <a:rPr lang="en-US" sz="1000" dirty="0">
                <a:solidFill>
                  <a:prstClr val="black"/>
                </a:solidFill>
                <a:latin typeface="Calibri"/>
                <a:ea typeface="+mn-ea"/>
                <a:cs typeface="Arial" pitchFamily="34" charset="0"/>
              </a:rPr>
              <a:t>, P.D., Martin, K., McQuarrie, J., </a:t>
            </a:r>
            <a:r>
              <a:rPr lang="en-US" sz="1000" dirty="0" err="1">
                <a:solidFill>
                  <a:prstClr val="black"/>
                </a:solidFill>
                <a:latin typeface="Calibri"/>
                <a:ea typeface="+mn-ea"/>
                <a:cs typeface="Arial" pitchFamily="34" charset="0"/>
              </a:rPr>
              <a:t>Menniti</a:t>
            </a:r>
            <a:r>
              <a:rPr lang="en-US" sz="1000" dirty="0">
                <a:solidFill>
                  <a:prstClr val="black"/>
                </a:solidFill>
                <a:latin typeface="Calibri"/>
                <a:ea typeface="+mn-ea"/>
                <a:cs typeface="Arial" pitchFamily="34" charset="0"/>
              </a:rPr>
              <a:t>, A., Phillips, H., </a:t>
            </a:r>
            <a:r>
              <a:rPr lang="en-US" sz="1000" dirty="0" err="1">
                <a:solidFill>
                  <a:prstClr val="black"/>
                </a:solidFill>
                <a:latin typeface="Calibri"/>
                <a:ea typeface="+mn-ea"/>
                <a:cs typeface="Arial" pitchFamily="34" charset="0"/>
              </a:rPr>
              <a:t>Schauer</a:t>
            </a:r>
            <a:r>
              <a:rPr lang="en-US" sz="1000" dirty="0">
                <a:solidFill>
                  <a:prstClr val="black"/>
                </a:solidFill>
                <a:latin typeface="Calibri"/>
                <a:ea typeface="+mn-ea"/>
                <a:cs typeface="Arial" pitchFamily="34" charset="0"/>
              </a:rPr>
              <a:t>, P., Shaw, A., Stevens, G., </a:t>
            </a:r>
            <a:r>
              <a:rPr lang="en-US" sz="1000" dirty="0" err="1">
                <a:solidFill>
                  <a:prstClr val="black"/>
                </a:solidFill>
                <a:latin typeface="Calibri"/>
                <a:ea typeface="+mn-ea"/>
                <a:cs typeface="Arial" pitchFamily="34" charset="0"/>
              </a:rPr>
              <a:t>Takács</a:t>
            </a:r>
            <a:r>
              <a:rPr lang="en-US" sz="1000" dirty="0">
                <a:solidFill>
                  <a:prstClr val="black"/>
                </a:solidFill>
                <a:latin typeface="Calibri"/>
                <a:ea typeface="+mn-ea"/>
                <a:cs typeface="Arial" pitchFamily="34" charset="0"/>
              </a:rPr>
              <a:t>., I., </a:t>
            </a:r>
            <a:r>
              <a:rPr lang="en-US" sz="1000" dirty="0" err="1">
                <a:solidFill>
                  <a:prstClr val="black"/>
                </a:solidFill>
                <a:latin typeface="Calibri"/>
                <a:ea typeface="+mn-ea"/>
                <a:cs typeface="Arial" pitchFamily="34" charset="0"/>
              </a:rPr>
              <a:t>Onnis</a:t>
            </a:r>
            <a:r>
              <a:rPr lang="en-US" sz="1000" dirty="0">
                <a:solidFill>
                  <a:prstClr val="black"/>
                </a:solidFill>
                <a:latin typeface="Calibri"/>
                <a:ea typeface="+mn-ea"/>
                <a:cs typeface="Arial" pitchFamily="34" charset="0"/>
              </a:rPr>
              <a:t>-Hayden, A., </a:t>
            </a:r>
            <a:r>
              <a:rPr lang="en-US" sz="1000" dirty="0" err="1">
                <a:solidFill>
                  <a:prstClr val="black"/>
                </a:solidFill>
                <a:latin typeface="Calibri"/>
                <a:ea typeface="+mn-ea"/>
                <a:cs typeface="Arial" pitchFamily="34" charset="0"/>
              </a:rPr>
              <a:t>Gu</a:t>
            </a:r>
            <a:r>
              <a:rPr lang="en-US" sz="1000" dirty="0">
                <a:solidFill>
                  <a:prstClr val="black"/>
                </a:solidFill>
                <a:latin typeface="Calibri"/>
                <a:ea typeface="+mn-ea"/>
                <a:cs typeface="Arial" pitchFamily="34" charset="0"/>
              </a:rPr>
              <a:t>, A. (2016). Side-stream enhanced biological phosphorus removal as a sustainable and stable approach for removing phosphorus from wastewater. IWA – Nutrient Removal &amp; Recovery, Denver, USA.</a:t>
            </a:r>
          </a:p>
        </p:txBody>
      </p:sp>
      <p:sp>
        <p:nvSpPr>
          <p:cNvPr id="9" name="TextBox 8"/>
          <p:cNvSpPr txBox="1"/>
          <p:nvPr/>
        </p:nvSpPr>
        <p:spPr>
          <a:xfrm>
            <a:off x="152401" y="1828800"/>
            <a:ext cx="3886200" cy="4893647"/>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Arial" pitchFamily="34" charset="0"/>
              </a:rPr>
              <a:t>Increases reliability of Bio-P when influent VFA is low</a:t>
            </a:r>
          </a:p>
          <a:p>
            <a:pPr marL="285750" indent="-285750" fontAlgn="auto">
              <a:spcBef>
                <a:spcPts val="0"/>
              </a:spcBef>
              <a:spcAft>
                <a:spcPts val="0"/>
              </a:spcAft>
              <a:buFont typeface="Arial" panose="020B0604020202020204" pitchFamily="34" charset="0"/>
              <a:buChar char="•"/>
            </a:pPr>
            <a:endParaRPr lang="en-US" dirty="0" smtClean="0">
              <a:solidFill>
                <a:prstClr val="black"/>
              </a:solidFill>
              <a:latin typeface="Calibri"/>
              <a:ea typeface="+mn-ea"/>
              <a:cs typeface="Arial" pitchFamily="34" charset="0"/>
            </a:endParaRPr>
          </a:p>
          <a:p>
            <a:pPr marL="285750" indent="-28575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Arial" pitchFamily="34" charset="0"/>
              </a:rPr>
              <a:t>Combines hydrolysis</a:t>
            </a:r>
            <a:r>
              <a:rPr lang="en-US" dirty="0">
                <a:solidFill>
                  <a:prstClr val="black"/>
                </a:solidFill>
                <a:latin typeface="Calibri"/>
                <a:ea typeface="+mn-ea"/>
                <a:cs typeface="Arial" pitchFamily="34" charset="0"/>
              </a:rPr>
              <a:t>, fermentation, and enrichment of </a:t>
            </a:r>
            <a:r>
              <a:rPr lang="en-US" dirty="0" smtClean="0">
                <a:solidFill>
                  <a:prstClr val="black"/>
                </a:solidFill>
                <a:latin typeface="Calibri"/>
                <a:ea typeface="+mn-ea"/>
                <a:cs typeface="Arial" pitchFamily="34" charset="0"/>
              </a:rPr>
              <a:t>PAO</a:t>
            </a:r>
          </a:p>
          <a:p>
            <a:pPr marL="285750" indent="-285750" fontAlgn="auto">
              <a:spcBef>
                <a:spcPts val="0"/>
              </a:spcBef>
              <a:spcAft>
                <a:spcPts val="0"/>
              </a:spcAft>
              <a:buFont typeface="Arial" panose="020B0604020202020204" pitchFamily="34" charset="0"/>
              <a:buChar char="•"/>
            </a:pPr>
            <a:endParaRPr lang="en-US" dirty="0" smtClean="0">
              <a:solidFill>
                <a:prstClr val="black"/>
              </a:solidFill>
              <a:latin typeface="Calibri"/>
              <a:ea typeface="+mn-ea"/>
              <a:cs typeface="Arial" pitchFamily="34" charset="0"/>
            </a:endParaRPr>
          </a:p>
          <a:p>
            <a:pPr marL="285750" indent="-28575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Arial" pitchFamily="34" charset="0"/>
              </a:rPr>
              <a:t>Selection of PAO </a:t>
            </a:r>
            <a:r>
              <a:rPr lang="en-US" dirty="0">
                <a:solidFill>
                  <a:prstClr val="black"/>
                </a:solidFill>
                <a:latin typeface="Calibri"/>
                <a:ea typeface="+mn-ea"/>
                <a:cs typeface="Arial" pitchFamily="34" charset="0"/>
              </a:rPr>
              <a:t>over </a:t>
            </a:r>
            <a:r>
              <a:rPr lang="en-US" dirty="0" smtClean="0">
                <a:solidFill>
                  <a:prstClr val="black"/>
                </a:solidFill>
                <a:latin typeface="Calibri"/>
                <a:ea typeface="+mn-ea"/>
                <a:cs typeface="Arial" pitchFamily="34" charset="0"/>
              </a:rPr>
              <a:t>GAO </a:t>
            </a:r>
          </a:p>
          <a:p>
            <a:pPr marL="285750" indent="-285750" fontAlgn="auto">
              <a:spcBef>
                <a:spcPts val="0"/>
              </a:spcBef>
              <a:spcAft>
                <a:spcPts val="0"/>
              </a:spcAft>
              <a:buFont typeface="Arial" panose="020B0604020202020204" pitchFamily="34" charset="0"/>
              <a:buChar char="•"/>
            </a:pPr>
            <a:endParaRPr lang="en-US" dirty="0" smtClean="0">
              <a:solidFill>
                <a:prstClr val="black"/>
              </a:solidFill>
              <a:latin typeface="Calibri"/>
              <a:ea typeface="+mn-ea"/>
              <a:cs typeface="Arial" pitchFamily="34" charset="0"/>
            </a:endParaRPr>
          </a:p>
          <a:p>
            <a:pPr marL="285750" indent="-285750" fontAlgn="auto">
              <a:spcBef>
                <a:spcPts val="0"/>
              </a:spcBef>
              <a:spcAft>
                <a:spcPts val="0"/>
              </a:spcAft>
              <a:buFont typeface="Arial" panose="020B0604020202020204" pitchFamily="34" charset="0"/>
              <a:buChar char="•"/>
            </a:pPr>
            <a:r>
              <a:rPr lang="en-US" dirty="0" smtClean="0">
                <a:solidFill>
                  <a:prstClr val="black"/>
                </a:solidFill>
                <a:latin typeface="Calibri"/>
                <a:ea typeface="+mn-ea"/>
                <a:cs typeface="Arial" pitchFamily="34" charset="0"/>
              </a:rPr>
              <a:t>Possibly </a:t>
            </a:r>
            <a:r>
              <a:rPr lang="en-US" dirty="0">
                <a:solidFill>
                  <a:prstClr val="black"/>
                </a:solidFill>
                <a:latin typeface="Calibri"/>
                <a:ea typeface="+mn-ea"/>
                <a:cs typeface="Arial" pitchFamily="34" charset="0"/>
              </a:rPr>
              <a:t>enrichment of </a:t>
            </a:r>
            <a:r>
              <a:rPr lang="en-US" i="1" dirty="0">
                <a:solidFill>
                  <a:prstClr val="black"/>
                </a:solidFill>
                <a:latin typeface="Calibri"/>
                <a:ea typeface="+mn-ea"/>
                <a:cs typeface="Arial" pitchFamily="34" charset="0"/>
              </a:rPr>
              <a:t>Tetrasphaera</a:t>
            </a:r>
            <a:r>
              <a:rPr lang="en-US" dirty="0">
                <a:solidFill>
                  <a:prstClr val="black"/>
                </a:solidFill>
                <a:latin typeface="Calibri"/>
                <a:ea typeface="+mn-ea"/>
                <a:cs typeface="Arial" pitchFamily="34" charset="0"/>
              </a:rPr>
              <a:t> over </a:t>
            </a:r>
            <a:r>
              <a:rPr lang="en-US" i="1" dirty="0">
                <a:solidFill>
                  <a:prstClr val="black"/>
                </a:solidFill>
                <a:latin typeface="Calibri"/>
                <a:ea typeface="+mn-ea"/>
                <a:cs typeface="Arial" pitchFamily="34" charset="0"/>
              </a:rPr>
              <a:t>Accumulibacter</a:t>
            </a:r>
            <a:r>
              <a:rPr lang="en-US" dirty="0">
                <a:solidFill>
                  <a:prstClr val="black"/>
                </a:solidFill>
                <a:latin typeface="Calibri"/>
                <a:ea typeface="+mn-ea"/>
                <a:cs typeface="Arial" pitchFamily="34" charset="0"/>
              </a:rPr>
              <a:t> </a:t>
            </a:r>
          </a:p>
          <a:p>
            <a:pPr marL="285750" indent="-285750" fontAlgn="auto">
              <a:spcBef>
                <a:spcPts val="0"/>
              </a:spcBef>
              <a:spcAft>
                <a:spcPts val="0"/>
              </a:spcAft>
              <a:buFont typeface="Arial" panose="020B0604020202020204" pitchFamily="34" charset="0"/>
              <a:buChar char="•"/>
            </a:pPr>
            <a:endParaRPr lang="en-US" dirty="0" smtClean="0">
              <a:solidFill>
                <a:prstClr val="black"/>
              </a:solidFill>
              <a:latin typeface="Calibri"/>
              <a:ea typeface="+mn-ea"/>
              <a:cs typeface="Arial" pitchFamily="34" charset="0"/>
            </a:endParaRPr>
          </a:p>
        </p:txBody>
      </p:sp>
    </p:spTree>
    <p:extLst>
      <p:ext uri="{BB962C8B-B14F-4D97-AF65-F5344CB8AC3E}">
        <p14:creationId xmlns:p14="http://schemas.microsoft.com/office/powerpoint/2010/main" val="18819146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Sidestream Bio-P</a:t>
            </a:r>
            <a:endParaRPr lang="en-US" dirty="0"/>
          </a:p>
        </p:txBody>
      </p:sp>
      <p:sp>
        <p:nvSpPr>
          <p:cNvPr id="3" name="Content Placeholder 2"/>
          <p:cNvSpPr>
            <a:spLocks noGrp="1"/>
          </p:cNvSpPr>
          <p:nvPr>
            <p:ph idx="1"/>
          </p:nvPr>
        </p:nvSpPr>
        <p:spPr>
          <a:xfrm>
            <a:off x="457200" y="1600201"/>
            <a:ext cx="8229600" cy="2362200"/>
          </a:xfrm>
        </p:spPr>
        <p:txBody>
          <a:bodyPr/>
          <a:lstStyle/>
          <a:p>
            <a:r>
              <a:rPr lang="en-US" dirty="0"/>
              <a:t>F</a:t>
            </a:r>
            <a:r>
              <a:rPr lang="en-US" dirty="0" smtClean="0"/>
              <a:t>erment for 24-48 hours without external carbon </a:t>
            </a:r>
            <a:endParaRPr lang="en-US" dirty="0"/>
          </a:p>
          <a:p>
            <a:r>
              <a:rPr lang="en-US" dirty="0" smtClean="0"/>
              <a:t>More realistic sizing is 4-8 </a:t>
            </a:r>
            <a:r>
              <a:rPr lang="en-US" dirty="0" err="1" smtClean="0"/>
              <a:t>hr</a:t>
            </a:r>
            <a:r>
              <a:rPr lang="en-US" dirty="0" smtClean="0"/>
              <a:t> HRT with some external carbon addition</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73" y="4053840"/>
            <a:ext cx="8899767" cy="260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5517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233308"/>
            <a:ext cx="3657600" cy="645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233308"/>
            <a:ext cx="3738869" cy="645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8305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914400"/>
          </a:xfrm>
        </p:spPr>
        <p:txBody>
          <a:bodyPr>
            <a:normAutofit/>
          </a:bodyPr>
          <a:lstStyle/>
          <a:p>
            <a:r>
              <a:rPr lang="en-US" dirty="0" smtClean="0"/>
              <a:t>Atlantic Treatment Plant (200 MLD)   </a:t>
            </a:r>
            <a:endParaRPr lang="en-US"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724" b="4480"/>
          <a:stretch/>
        </p:blipFill>
        <p:spPr>
          <a:xfrm>
            <a:off x="533400" y="909376"/>
            <a:ext cx="7924800" cy="5948624"/>
          </a:xfrm>
        </p:spPr>
      </p:pic>
      <p:sp>
        <p:nvSpPr>
          <p:cNvPr id="5" name="Title 1"/>
          <p:cNvSpPr txBox="1">
            <a:spLocks/>
          </p:cNvSpPr>
          <p:nvPr/>
        </p:nvSpPr>
        <p:spPr>
          <a:xfrm>
            <a:off x="381000" y="1447800"/>
            <a:ext cx="8458200" cy="9144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b="1" kern="1200">
                <a:solidFill>
                  <a:schemeClr val="tx1">
                    <a:lumMod val="50000"/>
                  </a:schemeClr>
                </a:solidFill>
                <a:latin typeface="+mj-lt"/>
                <a:ea typeface="+mj-ea"/>
                <a:cs typeface="+mj-cs"/>
              </a:defRPr>
            </a:lvl1pPr>
          </a:lstStyle>
          <a:p>
            <a:endParaRPr lang="en-US" dirty="0">
              <a:solidFill>
                <a:srgbClr val="000000">
                  <a:lumMod val="50000"/>
                </a:srgbClr>
              </a:solidFill>
            </a:endParaRPr>
          </a:p>
        </p:txBody>
      </p:sp>
    </p:spTree>
    <p:extLst>
      <p:ext uri="{BB962C8B-B14F-4D97-AF65-F5344CB8AC3E}">
        <p14:creationId xmlns:p14="http://schemas.microsoft.com/office/powerpoint/2010/main" val="3574234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ctrTitle"/>
          </p:nvPr>
        </p:nvSpPr>
        <p:spPr/>
        <p:txBody>
          <a:bodyPr>
            <a:noAutofit/>
          </a:bodyPr>
          <a:lstStyle/>
          <a:p>
            <a:r>
              <a:rPr lang="en-US" sz="3200" dirty="0" smtClean="0"/>
              <a:t>CAMBI Thermal Hydrolysis Process</a:t>
            </a:r>
            <a:endParaRPr lang="en-US" sz="3200" dirty="0"/>
          </a:p>
        </p:txBody>
      </p:sp>
      <p:sp>
        <p:nvSpPr>
          <p:cNvPr id="4" name="Slide Number Placeholder 3"/>
          <p:cNvSpPr>
            <a:spLocks noGrp="1"/>
          </p:cNvSpPr>
          <p:nvPr>
            <p:ph type="sldNum" sz="quarter" idx="4"/>
          </p:nvPr>
        </p:nvSpPr>
        <p:spPr/>
        <p:txBody>
          <a:bodyPr/>
          <a:lstStyle/>
          <a:p>
            <a:pPr>
              <a:defRPr/>
            </a:pPr>
            <a:fld id="{A6587F6A-AF05-439A-A8B2-FEE0A5D1470C}" type="slidenum">
              <a:rPr lang="en-US" smtClean="0"/>
              <a:pPr>
                <a:defRPr/>
              </a:pPr>
              <a:t>48</a:t>
            </a:fld>
            <a:endParaRPr lang="en-US" dirty="0"/>
          </a:p>
        </p:txBody>
      </p:sp>
      <p:pic>
        <p:nvPicPr>
          <p:cNvPr id="15362" name="Picture 2"/>
          <p:cNvPicPr>
            <a:picLocks noChangeAspect="1" noChangeArrowheads="1"/>
          </p:cNvPicPr>
          <p:nvPr/>
        </p:nvPicPr>
        <p:blipFill>
          <a:blip r:embed="rId3" cstate="screen"/>
          <a:srcRect/>
          <a:stretch>
            <a:fillRect/>
          </a:stretch>
        </p:blipFill>
        <p:spPr bwMode="auto">
          <a:xfrm>
            <a:off x="-37555" y="1066800"/>
            <a:ext cx="9181555" cy="4648200"/>
          </a:xfrm>
          <a:prstGeom prst="rect">
            <a:avLst/>
          </a:prstGeom>
          <a:noFill/>
          <a:ln w="9525">
            <a:noFill/>
            <a:miter lim="800000"/>
            <a:headEnd/>
            <a:tailEnd/>
          </a:ln>
        </p:spPr>
      </p:pic>
      <p:pic>
        <p:nvPicPr>
          <p:cNvPr id="6" name="Picture 2"/>
          <p:cNvPicPr>
            <a:picLocks noChangeAspect="1" noChangeArrowheads="1"/>
          </p:cNvPicPr>
          <p:nvPr/>
        </p:nvPicPr>
        <p:blipFill>
          <a:blip r:embed="rId4" cstate="screen"/>
          <a:srcRect/>
          <a:stretch>
            <a:fillRect/>
          </a:stretch>
        </p:blipFill>
        <p:spPr bwMode="auto">
          <a:xfrm>
            <a:off x="0" y="4867254"/>
            <a:ext cx="2438400" cy="1990746"/>
          </a:xfrm>
          <a:prstGeom prst="rect">
            <a:avLst/>
          </a:prstGeom>
          <a:noFill/>
          <a:ln w="9525">
            <a:noFill/>
            <a:miter lim="800000"/>
            <a:headEnd/>
            <a:tailEnd/>
          </a:ln>
        </p:spPr>
      </p:pic>
    </p:spTree>
    <p:extLst>
      <p:ext uri="{BB962C8B-B14F-4D97-AF65-F5344CB8AC3E}">
        <p14:creationId xmlns:p14="http://schemas.microsoft.com/office/powerpoint/2010/main" val="2040111901"/>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Motivation for THP at Atlantic Plant</a:t>
            </a:r>
            <a:endParaRPr lang="en-US" dirty="0"/>
          </a:p>
        </p:txBody>
      </p:sp>
      <p:sp>
        <p:nvSpPr>
          <p:cNvPr id="3" name="Content Placeholder 2"/>
          <p:cNvSpPr>
            <a:spLocks noGrp="1"/>
          </p:cNvSpPr>
          <p:nvPr>
            <p:ph idx="1"/>
          </p:nvPr>
        </p:nvSpPr>
        <p:spPr>
          <a:xfrm>
            <a:off x="81280" y="1163320"/>
            <a:ext cx="4765040" cy="4525963"/>
          </a:xfrm>
        </p:spPr>
        <p:txBody>
          <a:bodyPr/>
          <a:lstStyle/>
          <a:p>
            <a:r>
              <a:rPr lang="en-US" sz="2800" dirty="0" smtClean="0"/>
              <a:t>Class A (with certainty)</a:t>
            </a:r>
          </a:p>
          <a:p>
            <a:pPr lvl="1"/>
            <a:r>
              <a:rPr lang="en-US" sz="2400" dirty="0" smtClean="0"/>
              <a:t>Land Application</a:t>
            </a:r>
          </a:p>
          <a:p>
            <a:pPr lvl="1"/>
            <a:r>
              <a:rPr lang="en-US" sz="2400" dirty="0" smtClean="0"/>
              <a:t>Marketable products</a:t>
            </a:r>
          </a:p>
          <a:p>
            <a:r>
              <a:rPr lang="en-US" sz="2800" dirty="0" smtClean="0"/>
              <a:t>High quality, low odor</a:t>
            </a:r>
          </a:p>
          <a:p>
            <a:r>
              <a:rPr lang="en-US" sz="2800" dirty="0" smtClean="0"/>
              <a:t>Improve </a:t>
            </a:r>
            <a:r>
              <a:rPr lang="en-US" sz="2800" dirty="0" err="1" smtClean="0"/>
              <a:t>dewaterability</a:t>
            </a:r>
            <a:endParaRPr lang="en-US" sz="2800" dirty="0" smtClean="0"/>
          </a:p>
          <a:p>
            <a:pPr lvl="1"/>
            <a:r>
              <a:rPr lang="en-US" sz="2400" dirty="0" smtClean="0"/>
              <a:t>Storage at plant (or field)</a:t>
            </a:r>
          </a:p>
          <a:p>
            <a:pPr lvl="1"/>
            <a:r>
              <a:rPr lang="en-US" sz="2400" dirty="0" err="1" smtClean="0"/>
              <a:t>Stackability</a:t>
            </a:r>
            <a:endParaRPr lang="en-US" sz="2400" dirty="0" smtClean="0"/>
          </a:p>
          <a:p>
            <a:r>
              <a:rPr lang="en-US" sz="2800" dirty="0" smtClean="0"/>
              <a:t>Regionalize on anaerobic digestion (intensification)</a:t>
            </a:r>
          </a:p>
        </p:txBody>
      </p:sp>
      <p:sp>
        <p:nvSpPr>
          <p:cNvPr id="4" name="Slide Number Placeholder 3"/>
          <p:cNvSpPr>
            <a:spLocks noGrp="1"/>
          </p:cNvSpPr>
          <p:nvPr>
            <p:ph type="sldNum" sz="quarter" idx="12"/>
          </p:nvPr>
        </p:nvSpPr>
        <p:spPr/>
        <p:txBody>
          <a:bodyPr/>
          <a:lstStyle/>
          <a:p>
            <a:pPr>
              <a:defRPr/>
            </a:pPr>
            <a:fld id="{8DC25FFE-8488-4EA4-A4DD-434DF969968E}" type="slidenum">
              <a:rPr lang="en-US" smtClean="0">
                <a:solidFill>
                  <a:prstClr val="black">
                    <a:tint val="75000"/>
                  </a:prstClr>
                </a:solidFill>
              </a:rPr>
              <a:pPr>
                <a:defRPr/>
              </a:pPr>
              <a:t>49</a:t>
            </a:fld>
            <a:endParaRPr lang="en-US">
              <a:solidFill>
                <a:prstClr val="black">
                  <a:tint val="75000"/>
                </a:prstClr>
              </a:solidFill>
            </a:endParaRPr>
          </a:p>
        </p:txBody>
      </p:sp>
      <p:pic>
        <p:nvPicPr>
          <p:cNvPr id="5" name="Picture 4" descr="C:\Users\sspaldin\Documents\Professional Activities\Abstracts and Papers\Figure 2 - Site Plan for Biosolids abstract.jpg"/>
          <p:cNvPicPr/>
          <p:nvPr/>
        </p:nvPicPr>
        <p:blipFill rotWithShape="1">
          <a:blip r:embed="rId2" cstate="print">
            <a:extLst>
              <a:ext uri="{28A0092B-C50C-407E-A947-70E740481C1C}">
                <a14:useLocalDpi xmlns:a14="http://schemas.microsoft.com/office/drawing/2010/main" val="0"/>
              </a:ext>
            </a:extLst>
          </a:blip>
          <a:srcRect l="6250" t="4914" r="3525" b="3418"/>
          <a:stretch/>
        </p:blipFill>
        <p:spPr bwMode="auto">
          <a:xfrm>
            <a:off x="4338320" y="1351280"/>
            <a:ext cx="4805680" cy="3657600"/>
          </a:xfrm>
          <a:prstGeom prst="rect">
            <a:avLst/>
          </a:prstGeom>
          <a:noFill/>
          <a:ln>
            <a:noFill/>
          </a:ln>
          <a:extLst>
            <a:ext uri="{53640926-AAD7-44D8-BBD7-CCE9431645EC}">
              <a14:shadowObscured xmlns:a14="http://schemas.microsoft.com/office/drawing/2010/main"/>
            </a:ext>
          </a:extLst>
        </p:spPr>
      </p:pic>
      <p:sp>
        <p:nvSpPr>
          <p:cNvPr id="6" name="Content Placeholder 2"/>
          <p:cNvSpPr txBox="1">
            <a:spLocks/>
          </p:cNvSpPr>
          <p:nvPr/>
        </p:nvSpPr>
        <p:spPr bwMode="auto">
          <a:xfrm>
            <a:off x="111760" y="5887878"/>
            <a:ext cx="9144000" cy="14932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Font typeface="Arial" pitchFamily="34" charset="0"/>
              <a:buChar char="•"/>
              <a:defRPr/>
            </a:pPr>
            <a:r>
              <a:rPr lang="en-US" sz="2800" dirty="0" smtClean="0">
                <a:solidFill>
                  <a:prstClr val="black"/>
                </a:solidFill>
                <a:latin typeface="Calibri"/>
                <a:ea typeface="+mn-ea"/>
                <a:cs typeface="Arial" pitchFamily="34" charset="0"/>
              </a:rPr>
              <a:t>FOG and high strength waste co-digestion </a:t>
            </a:r>
            <a:r>
              <a:rPr lang="en-US" sz="2800" dirty="0" smtClean="0">
                <a:solidFill>
                  <a:prstClr val="black"/>
                </a:solidFill>
                <a:latin typeface="Calibri"/>
                <a:ea typeface="+mn-ea"/>
                <a:cs typeface="Arial" pitchFamily="34" charset="0"/>
                <a:sym typeface="Wingdings" pitchFamily="2" charset="2"/>
              </a:rPr>
              <a:t> Energy</a:t>
            </a:r>
            <a:r>
              <a:rPr lang="en-US" sz="2800" dirty="0" smtClean="0">
                <a:solidFill>
                  <a:prstClr val="black"/>
                </a:solidFill>
                <a:latin typeface="Calibri"/>
                <a:ea typeface="+mn-ea"/>
                <a:cs typeface="Arial" pitchFamily="34" charset="0"/>
              </a:rPr>
              <a:t> </a:t>
            </a:r>
          </a:p>
        </p:txBody>
      </p:sp>
    </p:spTree>
    <p:extLst>
      <p:ext uri="{BB962C8B-B14F-4D97-AF65-F5344CB8AC3E}">
        <p14:creationId xmlns:p14="http://schemas.microsoft.com/office/powerpoint/2010/main" val="109463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2672080"/>
          </a:xfrm>
          <a:prstGeom prst="rect">
            <a:avLst/>
          </a:prstGeom>
          <a:gradFill>
            <a:gsLst>
              <a:gs pos="0">
                <a:schemeClr val="accent1"/>
              </a:gs>
              <a:gs pos="23000">
                <a:schemeClr val="accent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itle 4"/>
          <p:cNvSpPr txBox="1">
            <a:spLocks/>
          </p:cNvSpPr>
          <p:nvPr/>
        </p:nvSpPr>
        <p:spPr>
          <a:xfrm>
            <a:off x="228600" y="59805"/>
            <a:ext cx="8686800" cy="1768995"/>
          </a:xfrm>
          <a:prstGeom prst="rect">
            <a:avLst/>
          </a:prstGeom>
        </p:spPr>
        <p:txBody>
          <a:bodyPr lIns="0" bIns="0" anchor="b" anchorCtr="0"/>
          <a:lstStyle>
            <a:lvl1pPr algn="l" defTabSz="457200" rtl="0" eaLnBrk="1" latinLnBrk="0" hangingPunct="1">
              <a:spcBef>
                <a:spcPct val="0"/>
              </a:spcBef>
              <a:buNone/>
              <a:defRPr sz="3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80000"/>
              </a:lnSpc>
            </a:pPr>
            <a:r>
              <a:rPr lang="en-US" sz="4000" dirty="0">
                <a:solidFill>
                  <a:prstClr val="white"/>
                </a:solidFill>
              </a:rPr>
              <a:t>HRSD’s Vision for Managed Aquifer </a:t>
            </a:r>
            <a:r>
              <a:rPr lang="en-US" sz="4000" dirty="0" smtClean="0">
                <a:solidFill>
                  <a:prstClr val="white"/>
                </a:solidFill>
              </a:rPr>
              <a:t>Recharge </a:t>
            </a:r>
            <a:r>
              <a:rPr lang="en-US" sz="4000" dirty="0">
                <a:solidFill>
                  <a:prstClr val="white"/>
                </a:solidFill>
              </a:rPr>
              <a:t>in Eastern </a:t>
            </a:r>
            <a:r>
              <a:rPr lang="en-US" sz="4000" dirty="0" smtClean="0">
                <a:solidFill>
                  <a:prstClr val="white"/>
                </a:solidFill>
              </a:rPr>
              <a:t>Virginia</a:t>
            </a:r>
            <a:endParaRPr lang="en-US" sz="4000" dirty="0">
              <a:solidFill>
                <a:prstClr val="white"/>
              </a:solidFill>
            </a:endParaRPr>
          </a:p>
        </p:txBody>
      </p:sp>
      <p:pic>
        <p:nvPicPr>
          <p:cNvPr id="2" name="Picture 1" descr="SWIFT_fina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3048000"/>
            <a:ext cx="7231282" cy="2784043"/>
          </a:xfrm>
          <a:prstGeom prst="rect">
            <a:avLst/>
          </a:prstGeom>
        </p:spPr>
      </p:pic>
      <p:pic>
        <p:nvPicPr>
          <p:cNvPr id="7" name="Picture 6" descr="HRSDno tag-web 2"/>
          <p:cNvPicPr>
            <a:picLocks noChangeAspect="1" noChangeArrowheads="1"/>
          </p:cNvPicPr>
          <p:nvPr/>
        </p:nvPicPr>
        <p:blipFill>
          <a:blip r:embed="rId4" cstate="print"/>
          <a:stretch>
            <a:fillRect/>
          </a:stretch>
        </p:blipFill>
        <p:spPr bwMode="auto">
          <a:xfrm>
            <a:off x="5105400" y="6172200"/>
            <a:ext cx="3934381" cy="522924"/>
          </a:xfrm>
          <a:prstGeom prst="rect">
            <a:avLst/>
          </a:prstGeom>
          <a:noFill/>
          <a:ln w="9525">
            <a:noFill/>
            <a:miter lim="800000"/>
            <a:headEnd/>
            <a:tailEnd/>
          </a:ln>
        </p:spPr>
      </p:pic>
    </p:spTree>
    <p:extLst>
      <p:ext uri="{BB962C8B-B14F-4D97-AF65-F5344CB8AC3E}">
        <p14:creationId xmlns:p14="http://schemas.microsoft.com/office/powerpoint/2010/main" val="351785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4959581" y="3076575"/>
            <a:ext cx="3314700" cy="2952750"/>
          </a:xfrm>
          <a:custGeom>
            <a:avLst/>
            <a:gdLst>
              <a:gd name="connsiteX0" fmla="*/ 0 w 3409950"/>
              <a:gd name="connsiteY0" fmla="*/ 276225 h 2971800"/>
              <a:gd name="connsiteX1" fmla="*/ 0 w 3409950"/>
              <a:gd name="connsiteY1" fmla="*/ 1333500 h 2971800"/>
              <a:gd name="connsiteX2" fmla="*/ 3095625 w 3409950"/>
              <a:gd name="connsiteY2" fmla="*/ 2971800 h 2971800"/>
              <a:gd name="connsiteX3" fmla="*/ 3409950 w 3409950"/>
              <a:gd name="connsiteY3" fmla="*/ 2647950 h 2971800"/>
              <a:gd name="connsiteX4" fmla="*/ 3409950 w 3409950"/>
              <a:gd name="connsiteY4" fmla="*/ 0 h 2971800"/>
              <a:gd name="connsiteX5" fmla="*/ 3009900 w 3409950"/>
              <a:gd name="connsiteY5" fmla="*/ 28575 h 2971800"/>
              <a:gd name="connsiteX6" fmla="*/ 9525 w 3409950"/>
              <a:gd name="connsiteY6" fmla="*/ 28575 h 2971800"/>
              <a:gd name="connsiteX7" fmla="*/ 0 w 3409950"/>
              <a:gd name="connsiteY7" fmla="*/ 276225 h 2971800"/>
              <a:gd name="connsiteX0" fmla="*/ 0 w 3409950"/>
              <a:gd name="connsiteY0" fmla="*/ 276225 h 2952750"/>
              <a:gd name="connsiteX1" fmla="*/ 0 w 3409950"/>
              <a:gd name="connsiteY1" fmla="*/ 1333500 h 2952750"/>
              <a:gd name="connsiteX2" fmla="*/ 3038475 w 3409950"/>
              <a:gd name="connsiteY2" fmla="*/ 2952750 h 2952750"/>
              <a:gd name="connsiteX3" fmla="*/ 3409950 w 3409950"/>
              <a:gd name="connsiteY3" fmla="*/ 2647950 h 2952750"/>
              <a:gd name="connsiteX4" fmla="*/ 3409950 w 3409950"/>
              <a:gd name="connsiteY4" fmla="*/ 0 h 2952750"/>
              <a:gd name="connsiteX5" fmla="*/ 3009900 w 3409950"/>
              <a:gd name="connsiteY5" fmla="*/ 28575 h 2952750"/>
              <a:gd name="connsiteX6" fmla="*/ 9525 w 3409950"/>
              <a:gd name="connsiteY6" fmla="*/ 28575 h 2952750"/>
              <a:gd name="connsiteX7" fmla="*/ 0 w 3409950"/>
              <a:gd name="connsiteY7" fmla="*/ 276225 h 2952750"/>
              <a:gd name="connsiteX0" fmla="*/ 0 w 3409950"/>
              <a:gd name="connsiteY0" fmla="*/ 276225 h 2952750"/>
              <a:gd name="connsiteX1" fmla="*/ 0 w 3409950"/>
              <a:gd name="connsiteY1" fmla="*/ 1333500 h 2952750"/>
              <a:gd name="connsiteX2" fmla="*/ 3038475 w 3409950"/>
              <a:gd name="connsiteY2" fmla="*/ 2952750 h 2952750"/>
              <a:gd name="connsiteX3" fmla="*/ 3409950 w 3409950"/>
              <a:gd name="connsiteY3" fmla="*/ 2647950 h 2952750"/>
              <a:gd name="connsiteX4" fmla="*/ 3286125 w 3409950"/>
              <a:gd name="connsiteY4" fmla="*/ 0 h 2952750"/>
              <a:gd name="connsiteX5" fmla="*/ 3009900 w 3409950"/>
              <a:gd name="connsiteY5" fmla="*/ 28575 h 2952750"/>
              <a:gd name="connsiteX6" fmla="*/ 9525 w 3409950"/>
              <a:gd name="connsiteY6" fmla="*/ 28575 h 2952750"/>
              <a:gd name="connsiteX7" fmla="*/ 0 w 3409950"/>
              <a:gd name="connsiteY7" fmla="*/ 276225 h 2952750"/>
              <a:gd name="connsiteX0" fmla="*/ 0 w 3314700"/>
              <a:gd name="connsiteY0" fmla="*/ 276225 h 2952750"/>
              <a:gd name="connsiteX1" fmla="*/ 0 w 3314700"/>
              <a:gd name="connsiteY1" fmla="*/ 1333500 h 2952750"/>
              <a:gd name="connsiteX2" fmla="*/ 3038475 w 3314700"/>
              <a:gd name="connsiteY2" fmla="*/ 2952750 h 2952750"/>
              <a:gd name="connsiteX3" fmla="*/ 3314700 w 3314700"/>
              <a:gd name="connsiteY3" fmla="*/ 2667000 h 2952750"/>
              <a:gd name="connsiteX4" fmla="*/ 3286125 w 3314700"/>
              <a:gd name="connsiteY4" fmla="*/ 0 h 2952750"/>
              <a:gd name="connsiteX5" fmla="*/ 3009900 w 3314700"/>
              <a:gd name="connsiteY5" fmla="*/ 28575 h 2952750"/>
              <a:gd name="connsiteX6" fmla="*/ 9525 w 3314700"/>
              <a:gd name="connsiteY6" fmla="*/ 28575 h 2952750"/>
              <a:gd name="connsiteX7" fmla="*/ 0 w 3314700"/>
              <a:gd name="connsiteY7" fmla="*/ 276225 h 295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0" h="2952750">
                <a:moveTo>
                  <a:pt x="0" y="276225"/>
                </a:moveTo>
                <a:lnTo>
                  <a:pt x="0" y="1333500"/>
                </a:lnTo>
                <a:lnTo>
                  <a:pt x="3038475" y="2952750"/>
                </a:lnTo>
                <a:lnTo>
                  <a:pt x="3314700" y="2667000"/>
                </a:lnTo>
                <a:lnTo>
                  <a:pt x="3286125" y="0"/>
                </a:lnTo>
                <a:lnTo>
                  <a:pt x="3009900" y="28575"/>
                </a:lnTo>
                <a:lnTo>
                  <a:pt x="9525" y="28575"/>
                </a:lnTo>
                <a:lnTo>
                  <a:pt x="0" y="276225"/>
                </a:ln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2" name="Content Placeholder 1"/>
          <p:cNvSpPr>
            <a:spLocks noGrp="1"/>
          </p:cNvSpPr>
          <p:nvPr>
            <p:ph idx="1"/>
          </p:nvPr>
        </p:nvSpPr>
        <p:spPr>
          <a:xfrm>
            <a:off x="228600" y="1419492"/>
            <a:ext cx="4465488" cy="4905111"/>
          </a:xfrm>
        </p:spPr>
        <p:txBody>
          <a:bodyPr>
            <a:normAutofit/>
          </a:bodyPr>
          <a:lstStyle/>
          <a:p>
            <a:pPr marL="0" indent="0">
              <a:buNone/>
            </a:pPr>
            <a:r>
              <a:rPr lang="en-US" dirty="0" smtClean="0"/>
              <a:t>Treat water to meet drinking water standards and replenish the aquifer with clean water to:</a:t>
            </a:r>
          </a:p>
          <a:p>
            <a:pPr lvl="1"/>
            <a:r>
              <a:rPr lang="en-US" dirty="0"/>
              <a:t>Provide regulatory stability for wastewater treatment</a:t>
            </a:r>
          </a:p>
          <a:p>
            <a:pPr lvl="1"/>
            <a:r>
              <a:rPr lang="en-US" dirty="0"/>
              <a:t>Provide a sustainable supply of groundwater </a:t>
            </a:r>
          </a:p>
          <a:p>
            <a:pPr lvl="1"/>
            <a:r>
              <a:rPr lang="en-US" dirty="0" smtClean="0"/>
              <a:t>Reduce </a:t>
            </a:r>
            <a:r>
              <a:rPr lang="en-US" dirty="0"/>
              <a:t>nutrient discharges to the Bay</a:t>
            </a:r>
          </a:p>
          <a:p>
            <a:pPr lvl="1"/>
            <a:r>
              <a:rPr lang="en-US" dirty="0" smtClean="0"/>
              <a:t>Reduce the rate of land subsidence</a:t>
            </a:r>
          </a:p>
        </p:txBody>
      </p:sp>
      <p:sp>
        <p:nvSpPr>
          <p:cNvPr id="3" name="Title 2"/>
          <p:cNvSpPr>
            <a:spLocks noGrp="1"/>
          </p:cNvSpPr>
          <p:nvPr>
            <p:ph type="ctrTitle"/>
          </p:nvPr>
        </p:nvSpPr>
        <p:spPr>
          <a:xfrm>
            <a:off x="304800" y="613011"/>
            <a:ext cx="8686800" cy="685800"/>
          </a:xfrm>
        </p:spPr>
        <p:txBody>
          <a:bodyPr>
            <a:normAutofit/>
          </a:bodyPr>
          <a:lstStyle/>
          <a:p>
            <a:r>
              <a:rPr lang="en-US" sz="3100" dirty="0" smtClean="0"/>
              <a:t> </a:t>
            </a:r>
            <a:r>
              <a:rPr lang="en-US" sz="3100" b="1" dirty="0" smtClean="0"/>
              <a:t>SWIFT – Sustainable Water Initiative for Tomorrow</a:t>
            </a:r>
            <a:endParaRPr lang="en-US" sz="3100" b="1" dirty="0"/>
          </a:p>
        </p:txBody>
      </p:sp>
      <p:sp>
        <p:nvSpPr>
          <p:cNvPr id="4" name="Slide Number Placeholder 3"/>
          <p:cNvSpPr>
            <a:spLocks noGrp="1"/>
          </p:cNvSpPr>
          <p:nvPr>
            <p:ph type="sldNum" sz="quarter" idx="4"/>
          </p:nvPr>
        </p:nvSpPr>
        <p:spPr/>
        <p:txBody>
          <a:bodyPr/>
          <a:lstStyle/>
          <a:p>
            <a:pPr>
              <a:defRPr/>
            </a:pPr>
            <a:fld id="{A6587F6A-AF05-439A-A8B2-FEE0A5D1470C}" type="slidenum">
              <a:rPr lang="en-US" smtClean="0">
                <a:solidFill>
                  <a:srgbClr val="00B1E1"/>
                </a:solidFill>
              </a:rPr>
              <a:pPr>
                <a:defRPr/>
              </a:pPr>
              <a:t>6</a:t>
            </a:fld>
            <a:endParaRPr lang="en-US" dirty="0">
              <a:solidFill>
                <a:srgbClr val="00B1E1"/>
              </a:solidFill>
            </a:endParaRPr>
          </a:p>
        </p:txBody>
      </p:sp>
      <p:cxnSp>
        <p:nvCxnSpPr>
          <p:cNvPr id="11" name="Straight Connector 10"/>
          <p:cNvCxnSpPr>
            <a:stCxn id="6" idx="2"/>
          </p:cNvCxnSpPr>
          <p:nvPr/>
        </p:nvCxnSpPr>
        <p:spPr bwMode="auto">
          <a:xfrm flipV="1">
            <a:off x="7998056" y="3181351"/>
            <a:ext cx="0" cy="28479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Cube 8"/>
          <p:cNvSpPr/>
          <p:nvPr/>
        </p:nvSpPr>
        <p:spPr bwMode="auto">
          <a:xfrm>
            <a:off x="4969106" y="2895600"/>
            <a:ext cx="3276600" cy="457200"/>
          </a:xfrm>
          <a:prstGeom prst="cube">
            <a:avLst>
              <a:gd name="adj" fmla="val 57552"/>
            </a:avLst>
          </a:prstGeom>
          <a:solidFill>
            <a:srgbClr val="A383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5" name="Cube 4"/>
          <p:cNvSpPr/>
          <p:nvPr/>
        </p:nvSpPr>
        <p:spPr bwMode="auto">
          <a:xfrm>
            <a:off x="4969106" y="1962150"/>
            <a:ext cx="3276600" cy="1219200"/>
          </a:xfrm>
          <a:prstGeom prst="cube">
            <a:avLst>
              <a:gd name="adj" fmla="val 21875"/>
            </a:avLst>
          </a:prstGeom>
          <a:solidFill>
            <a:srgbClr val="66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8" name="Cube 7"/>
          <p:cNvSpPr/>
          <p:nvPr/>
        </p:nvSpPr>
        <p:spPr bwMode="auto">
          <a:xfrm>
            <a:off x="4969106" y="1924050"/>
            <a:ext cx="3276600" cy="304800"/>
          </a:xfrm>
          <a:prstGeom prst="cube">
            <a:avLst>
              <a:gd name="adj" fmla="val 86719"/>
            </a:avLst>
          </a:prstGeom>
          <a:solidFill>
            <a:srgbClr val="009F3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14" name="Cube 13"/>
          <p:cNvSpPr/>
          <p:nvPr/>
        </p:nvSpPr>
        <p:spPr bwMode="auto">
          <a:xfrm>
            <a:off x="7981950" y="1973993"/>
            <a:ext cx="1009650" cy="4055332"/>
          </a:xfrm>
          <a:prstGeom prst="cube">
            <a:avLst>
              <a:gd name="adj" fmla="val 24775"/>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15" name="Can 14"/>
          <p:cNvSpPr/>
          <p:nvPr/>
        </p:nvSpPr>
        <p:spPr bwMode="auto">
          <a:xfrm>
            <a:off x="6416906" y="1924050"/>
            <a:ext cx="304800" cy="202692"/>
          </a:xfrm>
          <a:prstGeom prst="can">
            <a:avLst>
              <a:gd name="adj" fmla="val 46875"/>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18" name="Can 17"/>
          <p:cNvSpPr/>
          <p:nvPr/>
        </p:nvSpPr>
        <p:spPr bwMode="auto">
          <a:xfrm>
            <a:off x="6721706" y="1924050"/>
            <a:ext cx="304800" cy="202692"/>
          </a:xfrm>
          <a:prstGeom prst="can">
            <a:avLst>
              <a:gd name="adj" fmla="val 46875"/>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19" name="Can 18"/>
          <p:cNvSpPr/>
          <p:nvPr/>
        </p:nvSpPr>
        <p:spPr bwMode="auto">
          <a:xfrm>
            <a:off x="7026506" y="1924050"/>
            <a:ext cx="304800" cy="202692"/>
          </a:xfrm>
          <a:prstGeom prst="can">
            <a:avLst>
              <a:gd name="adj" fmla="val 46875"/>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20" name="Rectangle 19"/>
          <p:cNvSpPr/>
          <p:nvPr/>
        </p:nvSpPr>
        <p:spPr>
          <a:xfrm>
            <a:off x="6134822" y="3700046"/>
            <a:ext cx="1106393" cy="338554"/>
          </a:xfrm>
          <a:prstGeom prst="rect">
            <a:avLst/>
          </a:prstGeom>
          <a:noFill/>
        </p:spPr>
        <p:txBody>
          <a:bodyPr wrap="none" lIns="91440" tIns="45720" rIns="91440" bIns="45720">
            <a:spAutoFit/>
          </a:bodyPr>
          <a:lstStyle/>
          <a:p>
            <a:pPr algn="ctr" defTabSz="457200" fontAlgn="auto">
              <a:spcBef>
                <a:spcPts val="0"/>
              </a:spcBef>
              <a:spcAft>
                <a:spcPts val="0"/>
              </a:spcAft>
            </a:pPr>
            <a:r>
              <a:rPr lang="en-US" sz="1600" b="1" dirty="0" smtClean="0">
                <a:ln w="1905"/>
                <a:gradFill>
                  <a:gsLst>
                    <a:gs pos="0">
                      <a:srgbClr val="64FFE2">
                        <a:shade val="20000"/>
                        <a:satMod val="200000"/>
                      </a:srgbClr>
                    </a:gs>
                    <a:gs pos="78000">
                      <a:srgbClr val="64FFE2">
                        <a:tint val="90000"/>
                        <a:shade val="89000"/>
                        <a:satMod val="220000"/>
                      </a:srgbClr>
                    </a:gs>
                    <a:gs pos="100000">
                      <a:srgbClr val="64FFE2">
                        <a:tint val="12000"/>
                        <a:satMod val="255000"/>
                      </a:srgbClr>
                    </a:gs>
                  </a:gsLst>
                  <a:lin ang="5400000"/>
                </a:gradFill>
                <a:effectLst>
                  <a:innerShdw blurRad="69850" dist="43180" dir="5400000">
                    <a:srgbClr val="000000">
                      <a:alpha val="65000"/>
                    </a:srgbClr>
                  </a:innerShdw>
                </a:effectLst>
                <a:latin typeface="Calibri"/>
                <a:cs typeface="+mn-cs"/>
              </a:rPr>
              <a:t>AQUIFER</a:t>
            </a:r>
            <a:endParaRPr lang="en-US" sz="1600" b="1" dirty="0">
              <a:ln w="1905"/>
              <a:gradFill>
                <a:gsLst>
                  <a:gs pos="0">
                    <a:srgbClr val="64FFE2">
                      <a:shade val="20000"/>
                      <a:satMod val="200000"/>
                    </a:srgbClr>
                  </a:gs>
                  <a:gs pos="78000">
                    <a:srgbClr val="64FFE2">
                      <a:tint val="90000"/>
                      <a:shade val="89000"/>
                      <a:satMod val="220000"/>
                    </a:srgbClr>
                  </a:gs>
                  <a:gs pos="100000">
                    <a:srgbClr val="64FFE2">
                      <a:tint val="12000"/>
                      <a:satMod val="255000"/>
                    </a:srgbClr>
                  </a:gs>
                </a:gsLst>
                <a:lin ang="5400000"/>
              </a:gradFill>
              <a:effectLst>
                <a:innerShdw blurRad="69850" dist="43180" dir="5400000">
                  <a:srgbClr val="000000">
                    <a:alpha val="65000"/>
                  </a:srgbClr>
                </a:innerShdw>
              </a:effectLst>
              <a:latin typeface="Calibri"/>
              <a:cs typeface="+mn-cs"/>
            </a:endParaRPr>
          </a:p>
        </p:txBody>
      </p:sp>
      <p:sp>
        <p:nvSpPr>
          <p:cNvPr id="21" name="Rectangle 20"/>
          <p:cNvSpPr/>
          <p:nvPr/>
        </p:nvSpPr>
        <p:spPr>
          <a:xfrm>
            <a:off x="7951559" y="3700046"/>
            <a:ext cx="811441" cy="338554"/>
          </a:xfrm>
          <a:prstGeom prst="rect">
            <a:avLst/>
          </a:prstGeom>
          <a:noFill/>
        </p:spPr>
        <p:txBody>
          <a:bodyPr wrap="none" lIns="91440" tIns="45720" rIns="91440" bIns="45720">
            <a:spAutoFit/>
          </a:bodyPr>
          <a:lstStyle/>
          <a:p>
            <a:pPr algn="ctr" defTabSz="457200" fontAlgn="auto">
              <a:spcBef>
                <a:spcPts val="0"/>
              </a:spcBef>
              <a:spcAft>
                <a:spcPts val="0"/>
              </a:spcAft>
            </a:pPr>
            <a:r>
              <a:rPr lang="en-US" sz="1600" b="1" dirty="0" smtClean="0">
                <a:ln w="1905"/>
                <a:gradFill>
                  <a:gsLst>
                    <a:gs pos="0">
                      <a:srgbClr val="64FFE2">
                        <a:shade val="20000"/>
                        <a:satMod val="200000"/>
                      </a:srgbClr>
                    </a:gs>
                    <a:gs pos="78000">
                      <a:srgbClr val="64FFE2">
                        <a:tint val="90000"/>
                        <a:shade val="89000"/>
                        <a:satMod val="220000"/>
                      </a:srgbClr>
                    </a:gs>
                    <a:gs pos="100000">
                      <a:srgbClr val="64FFE2">
                        <a:tint val="12000"/>
                        <a:satMod val="255000"/>
                      </a:srgbClr>
                    </a:gs>
                  </a:gsLst>
                  <a:lin ang="5400000"/>
                </a:gradFill>
                <a:effectLst>
                  <a:innerShdw blurRad="69850" dist="43180" dir="5400000">
                    <a:srgbClr val="000000">
                      <a:alpha val="65000"/>
                    </a:srgbClr>
                  </a:innerShdw>
                </a:effectLst>
                <a:latin typeface="Calibri"/>
                <a:cs typeface="+mn-cs"/>
              </a:rPr>
              <a:t>Ocean</a:t>
            </a:r>
            <a:endParaRPr lang="en-US" sz="1600" b="1" dirty="0">
              <a:ln w="1905"/>
              <a:gradFill>
                <a:gsLst>
                  <a:gs pos="0">
                    <a:srgbClr val="64FFE2">
                      <a:shade val="20000"/>
                      <a:satMod val="200000"/>
                    </a:srgbClr>
                  </a:gs>
                  <a:gs pos="78000">
                    <a:srgbClr val="64FFE2">
                      <a:tint val="90000"/>
                      <a:shade val="89000"/>
                      <a:satMod val="220000"/>
                    </a:srgbClr>
                  </a:gs>
                  <a:gs pos="100000">
                    <a:srgbClr val="64FFE2">
                      <a:tint val="12000"/>
                      <a:satMod val="255000"/>
                    </a:srgbClr>
                  </a:gs>
                </a:gsLst>
                <a:lin ang="5400000"/>
              </a:gradFill>
              <a:effectLst>
                <a:innerShdw blurRad="69850" dist="43180" dir="5400000">
                  <a:srgbClr val="000000">
                    <a:alpha val="65000"/>
                  </a:srgbClr>
                </a:innerShdw>
              </a:effectLst>
              <a:latin typeface="Calibri"/>
              <a:cs typeface="+mn-cs"/>
            </a:endParaRPr>
          </a:p>
        </p:txBody>
      </p:sp>
      <p:pic>
        <p:nvPicPr>
          <p:cNvPr id="15371" name="Picture 11" descr="C:\Users\jbernas\AppData\Local\Microsoft\Windows\Temporary Internet Files\Content.IE5\W7FT139L\14500-illustration-of-a-house-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0098" y="1709737"/>
            <a:ext cx="673100" cy="504825"/>
          </a:xfrm>
          <a:prstGeom prst="rect">
            <a:avLst/>
          </a:prstGeom>
          <a:noFill/>
          <a:extLst>
            <a:ext uri="{909E8E84-426E-40DD-AFC4-6F175D3DCCD1}">
              <a14:hiddenFill xmlns:a14="http://schemas.microsoft.com/office/drawing/2010/main">
                <a:solidFill>
                  <a:srgbClr val="FFFFFF"/>
                </a:solidFill>
              </a14:hiddenFill>
            </a:ext>
          </a:extLst>
        </p:spPr>
      </p:pic>
      <p:sp>
        <p:nvSpPr>
          <p:cNvPr id="22" name="Right Arrow 21"/>
          <p:cNvSpPr/>
          <p:nvPr/>
        </p:nvSpPr>
        <p:spPr bwMode="auto">
          <a:xfrm rot="16200000">
            <a:off x="4882024" y="2742736"/>
            <a:ext cx="1604963" cy="548611"/>
          </a:xfrm>
          <a:prstGeom prst="rightArrow">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32" name="Right Arrow 31"/>
          <p:cNvSpPr/>
          <p:nvPr/>
        </p:nvSpPr>
        <p:spPr bwMode="auto">
          <a:xfrm>
            <a:off x="6019800" y="1818247"/>
            <a:ext cx="334423" cy="391553"/>
          </a:xfrm>
          <a:prstGeom prst="rightArrow">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pic>
        <p:nvPicPr>
          <p:cNvPr id="153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906" y="1745783"/>
            <a:ext cx="923925" cy="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be 6"/>
          <p:cNvSpPr/>
          <p:nvPr/>
        </p:nvSpPr>
        <p:spPr bwMode="auto">
          <a:xfrm>
            <a:off x="7483706" y="1924049"/>
            <a:ext cx="514350" cy="215340"/>
          </a:xfrm>
          <a:prstGeom prst="cub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FF0000"/>
              </a:solidFill>
              <a:latin typeface="Arial" charset="0"/>
              <a:ea typeface="ＭＳ Ｐゴシック" pitchFamily="-48" charset="-128"/>
              <a:cs typeface="+mn-cs"/>
            </a:endParaRPr>
          </a:p>
        </p:txBody>
      </p:sp>
      <p:sp>
        <p:nvSpPr>
          <p:cNvPr id="10" name="Curved Down Arrow 9"/>
          <p:cNvSpPr/>
          <p:nvPr/>
        </p:nvSpPr>
        <p:spPr bwMode="auto">
          <a:xfrm rot="10800000">
            <a:off x="5511469" y="3915667"/>
            <a:ext cx="2319589" cy="732529"/>
          </a:xfrm>
          <a:prstGeom prst="curvedDownArrow">
            <a:avLst>
              <a:gd name="adj1" fmla="val 23483"/>
              <a:gd name="adj2" fmla="val 47137"/>
              <a:gd name="adj3" fmla="val 24160"/>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12" name="Rectangle 11"/>
          <p:cNvSpPr/>
          <p:nvPr/>
        </p:nvSpPr>
        <p:spPr>
          <a:xfrm>
            <a:off x="7178906" y="1411069"/>
            <a:ext cx="1304307" cy="646331"/>
          </a:xfrm>
          <a:prstGeom prst="rect">
            <a:avLst/>
          </a:prstGeom>
          <a:noFill/>
        </p:spPr>
        <p:txBody>
          <a:bodyPr wrap="square" lIns="91440" tIns="45720" rIns="91440" bIns="45720">
            <a:spAutoFit/>
          </a:bodyPr>
          <a:lstStyle/>
          <a:p>
            <a:pPr algn="ctr" defTabSz="457200" fontAlgn="auto">
              <a:spcBef>
                <a:spcPts val="0"/>
              </a:spcBef>
              <a:spcAft>
                <a:spcPts val="0"/>
              </a:spcAft>
            </a:pPr>
            <a:r>
              <a:rPr lang="en-US" sz="1200" b="1" dirty="0" smtClean="0">
                <a:ln w="1905"/>
                <a:solidFill>
                  <a:srgbClr val="FF0000"/>
                </a:solidFill>
                <a:effectLst>
                  <a:innerShdw blurRad="69850" dist="43180" dir="5400000">
                    <a:srgbClr val="000000">
                      <a:alpha val="65000"/>
                    </a:srgbClr>
                  </a:innerShdw>
                </a:effectLst>
                <a:latin typeface="Calibri"/>
                <a:cs typeface="+mn-cs"/>
              </a:rPr>
              <a:t>Advanced Water Treatment</a:t>
            </a:r>
            <a:endParaRPr lang="en-US" sz="1200" b="1" dirty="0">
              <a:ln w="1905"/>
              <a:solidFill>
                <a:srgbClr val="FF0000"/>
              </a:solidFill>
              <a:effectLst>
                <a:innerShdw blurRad="69850" dist="43180" dir="5400000">
                  <a:srgbClr val="000000">
                    <a:alpha val="65000"/>
                  </a:srgbClr>
                </a:innerShdw>
              </a:effectLst>
              <a:latin typeface="Calibri"/>
              <a:cs typeface="+mn-cs"/>
            </a:endParaRPr>
          </a:p>
        </p:txBody>
      </p:sp>
      <p:grpSp>
        <p:nvGrpSpPr>
          <p:cNvPr id="23" name="Group 22"/>
          <p:cNvGrpSpPr/>
          <p:nvPr/>
        </p:nvGrpSpPr>
        <p:grpSpPr>
          <a:xfrm>
            <a:off x="7452389" y="2263478"/>
            <a:ext cx="548611" cy="1604963"/>
            <a:chOff x="7452389" y="2263478"/>
            <a:chExt cx="548611" cy="1604963"/>
          </a:xfrm>
        </p:grpSpPr>
        <p:sp>
          <p:nvSpPr>
            <p:cNvPr id="28" name="Right Arrow 27"/>
            <p:cNvSpPr/>
            <p:nvPr/>
          </p:nvSpPr>
          <p:spPr bwMode="auto">
            <a:xfrm rot="5400000">
              <a:off x="6924213" y="2791654"/>
              <a:ext cx="1604963" cy="548611"/>
            </a:xfrm>
            <a:prstGeom prst="rightArrow">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smtClean="0">
                <a:solidFill>
                  <a:srgbClr val="000000"/>
                </a:solidFill>
                <a:latin typeface="Arial" charset="0"/>
                <a:ea typeface="ＭＳ Ｐゴシック" pitchFamily="-48" charset="-128"/>
                <a:cs typeface="+mn-cs"/>
              </a:endParaRPr>
            </a:p>
          </p:txBody>
        </p:sp>
        <p:sp>
          <p:nvSpPr>
            <p:cNvPr id="13" name="Rectangle 12"/>
            <p:cNvSpPr/>
            <p:nvPr/>
          </p:nvSpPr>
          <p:spPr>
            <a:xfrm rot="16200000">
              <a:off x="7158038" y="2768247"/>
              <a:ext cx="1136979" cy="338554"/>
            </a:xfrm>
            <a:prstGeom prst="rect">
              <a:avLst/>
            </a:prstGeom>
            <a:noFill/>
          </p:spPr>
          <p:txBody>
            <a:bodyPr wrap="none" lIns="91440" tIns="45720" rIns="91440" bIns="45720">
              <a:spAutoFit/>
            </a:bodyPr>
            <a:lstStyle/>
            <a:p>
              <a:pPr algn="ctr" defTabSz="457200" fontAlgn="auto">
                <a:spcBef>
                  <a:spcPts val="0"/>
                </a:spcBef>
                <a:spcAft>
                  <a:spcPts val="0"/>
                </a:spcAft>
              </a:pPr>
              <a:r>
                <a:rPr lang="en-US" sz="1600" b="1" dirty="0" smtClean="0">
                  <a:ln w="1905"/>
                  <a:gradFill>
                    <a:gsLst>
                      <a:gs pos="0">
                        <a:srgbClr val="64FFE2">
                          <a:shade val="20000"/>
                          <a:satMod val="200000"/>
                        </a:srgbClr>
                      </a:gs>
                      <a:gs pos="78000">
                        <a:srgbClr val="64FFE2">
                          <a:tint val="90000"/>
                          <a:shade val="89000"/>
                          <a:satMod val="220000"/>
                        </a:srgbClr>
                      </a:gs>
                      <a:gs pos="100000">
                        <a:srgbClr val="64FFE2">
                          <a:tint val="12000"/>
                          <a:satMod val="255000"/>
                        </a:srgbClr>
                      </a:gs>
                    </a:gsLst>
                    <a:lin ang="5400000"/>
                  </a:gradFill>
                  <a:effectLst>
                    <a:innerShdw blurRad="69850" dist="43180" dir="5400000">
                      <a:srgbClr val="000000">
                        <a:alpha val="65000"/>
                      </a:srgbClr>
                    </a:innerShdw>
                  </a:effectLst>
                  <a:latin typeface="Calibri"/>
                  <a:cs typeface="+mn-cs"/>
                </a:rPr>
                <a:t>SWIFT H2O</a:t>
              </a:r>
              <a:endParaRPr lang="en-US" sz="1600" b="1" dirty="0">
                <a:ln w="1905"/>
                <a:gradFill>
                  <a:gsLst>
                    <a:gs pos="0">
                      <a:srgbClr val="64FFE2">
                        <a:shade val="20000"/>
                        <a:satMod val="200000"/>
                      </a:srgbClr>
                    </a:gs>
                    <a:gs pos="78000">
                      <a:srgbClr val="64FFE2">
                        <a:tint val="90000"/>
                        <a:shade val="89000"/>
                        <a:satMod val="220000"/>
                      </a:srgbClr>
                    </a:gs>
                    <a:gs pos="100000">
                      <a:srgbClr val="64FFE2">
                        <a:tint val="12000"/>
                        <a:satMod val="255000"/>
                      </a:srgbClr>
                    </a:gs>
                  </a:gsLst>
                  <a:lin ang="5400000"/>
                </a:gradFill>
                <a:effectLst>
                  <a:innerShdw blurRad="69850" dist="43180" dir="5400000">
                    <a:srgbClr val="000000">
                      <a:alpha val="65000"/>
                    </a:srgbClr>
                  </a:innerShdw>
                </a:effectLst>
                <a:latin typeface="Calibri"/>
                <a:cs typeface="+mn-cs"/>
              </a:endParaRPr>
            </a:p>
          </p:txBody>
        </p:sp>
      </p:grpSp>
    </p:spTree>
    <p:extLst>
      <p:ext uri="{BB962C8B-B14F-4D97-AF65-F5344CB8AC3E}">
        <p14:creationId xmlns:p14="http://schemas.microsoft.com/office/powerpoint/2010/main" val="295968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solidFill>
                  <a:schemeClr val="tx2"/>
                </a:solidFill>
              </a:rPr>
              <a:t>The Challenges/Opportunities for HRSD</a:t>
            </a:r>
            <a:endParaRPr lang="en-US" sz="3600" b="1" dirty="0">
              <a:solidFill>
                <a:schemeClr val="tx2"/>
              </a:solidFill>
            </a:endParaRPr>
          </a:p>
        </p:txBody>
      </p:sp>
      <p:sp>
        <p:nvSpPr>
          <p:cNvPr id="3" name="Content Placeholder 2"/>
          <p:cNvSpPr>
            <a:spLocks noGrp="1"/>
          </p:cNvSpPr>
          <p:nvPr>
            <p:ph idx="1"/>
          </p:nvPr>
        </p:nvSpPr>
        <p:spPr>
          <a:xfrm>
            <a:off x="274320" y="1295401"/>
            <a:ext cx="8615680" cy="4789716"/>
          </a:xfrm>
        </p:spPr>
        <p:txBody>
          <a:bodyPr>
            <a:noAutofit/>
          </a:bodyPr>
          <a:lstStyle/>
          <a:p>
            <a:r>
              <a:rPr lang="en-US" sz="2400" dirty="0" smtClean="0"/>
              <a:t>~$750M in Nutrient Removal Upgrades by 2021.</a:t>
            </a:r>
          </a:p>
          <a:p>
            <a:pPr lvl="1"/>
            <a:r>
              <a:rPr lang="en-US" sz="2000" dirty="0" smtClean="0"/>
              <a:t>Sidestream treatment:  anammox/deammonification &amp; struvite recovery</a:t>
            </a:r>
          </a:p>
          <a:p>
            <a:pPr lvl="1"/>
            <a:r>
              <a:rPr lang="en-US" sz="2000" dirty="0" smtClean="0"/>
              <a:t>More sophisticated mainstream process controls</a:t>
            </a:r>
          </a:p>
          <a:p>
            <a:endParaRPr lang="en-US" sz="1100" dirty="0" smtClean="0"/>
          </a:p>
          <a:p>
            <a:r>
              <a:rPr lang="en-US" sz="2400" dirty="0" smtClean="0"/>
              <a:t>Biosolids – strong reliance on old Multiple Hearth Incinerators</a:t>
            </a:r>
          </a:p>
          <a:p>
            <a:pPr lvl="1"/>
            <a:r>
              <a:rPr lang="en-US" sz="2000" dirty="0" smtClean="0"/>
              <a:t>Thermal hydrolysis and centralized digestion</a:t>
            </a:r>
          </a:p>
          <a:p>
            <a:endParaRPr lang="en-US" sz="1100" dirty="0" smtClean="0"/>
          </a:p>
          <a:p>
            <a:r>
              <a:rPr lang="en-US" sz="2400" dirty="0" smtClean="0"/>
              <a:t>~$</a:t>
            </a:r>
            <a:r>
              <a:rPr lang="en-US" sz="2400" dirty="0" smtClean="0"/>
              <a:t>2.2B </a:t>
            </a:r>
            <a:r>
              <a:rPr lang="en-US" sz="2400" dirty="0" smtClean="0"/>
              <a:t>in Consent Decreed Mandated Upgrades to Reduce Sanitary Sewer </a:t>
            </a:r>
            <a:r>
              <a:rPr lang="en-US" sz="2400" dirty="0" smtClean="0"/>
              <a:t>Overflows over 20 years</a:t>
            </a:r>
            <a:endParaRPr lang="en-US" sz="2400" dirty="0" smtClean="0"/>
          </a:p>
          <a:p>
            <a:pPr lvl="1"/>
            <a:r>
              <a:rPr lang="en-US" sz="2000" dirty="0" smtClean="0"/>
              <a:t>Integrated plan to do SWIFT </a:t>
            </a:r>
            <a:r>
              <a:rPr lang="en-US" sz="2000" dirty="0" smtClean="0"/>
              <a:t>first – Submitted to EPA in October 2017</a:t>
            </a:r>
            <a:endParaRPr lang="en-US" sz="2000" dirty="0" smtClean="0"/>
          </a:p>
          <a:p>
            <a:endParaRPr lang="en-US" sz="1100" dirty="0"/>
          </a:p>
          <a:p>
            <a:r>
              <a:rPr lang="en-US" sz="2400" dirty="0" smtClean="0"/>
              <a:t>SWIFT = very large managed aquifer recharge effort pending</a:t>
            </a:r>
          </a:p>
          <a:p>
            <a:pPr lvl="1"/>
            <a:r>
              <a:rPr lang="en-US" sz="2000" dirty="0" smtClean="0"/>
              <a:t>Advanced Water Treatment based on Ozone/Biofiltration/GAC/UV</a:t>
            </a:r>
          </a:p>
          <a:p>
            <a:pPr lvl="1"/>
            <a:r>
              <a:rPr lang="en-US" sz="2000" dirty="0" smtClean="0"/>
              <a:t> </a:t>
            </a:r>
            <a:r>
              <a:rPr lang="en-US" sz="2000" dirty="0" smtClean="0"/>
              <a:t>~120 MGD</a:t>
            </a:r>
            <a:r>
              <a:rPr lang="en-US" sz="2000" dirty="0" smtClean="0"/>
              <a:t>; ~$1B</a:t>
            </a:r>
          </a:p>
          <a:p>
            <a:pPr lvl="1">
              <a:buNone/>
            </a:pPr>
            <a:endParaRPr lang="en-US" sz="2000"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8DC25FFE-8488-4EA4-A4DD-434DF969968E}" type="slidenum">
              <a:rPr lang="en-US" smtClean="0">
                <a:solidFill>
                  <a:srgbClr val="00B1E1"/>
                </a:solidFill>
              </a:rPr>
              <a:pPr>
                <a:defRPr/>
              </a:pPr>
              <a:t>7</a:t>
            </a:fld>
            <a:endParaRPr lang="en-US">
              <a:solidFill>
                <a:srgbClr val="00B1E1"/>
              </a:solidFill>
            </a:endParaRPr>
          </a:p>
        </p:txBody>
      </p:sp>
    </p:spTree>
    <p:extLst>
      <p:ext uri="{BB962C8B-B14F-4D97-AF65-F5344CB8AC3E}">
        <p14:creationId xmlns:p14="http://schemas.microsoft.com/office/powerpoint/2010/main" val="3353752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 Facto water recycling</a:t>
            </a:r>
            <a:endParaRPr lang="en-US" dirty="0"/>
          </a:p>
        </p:txBody>
      </p:sp>
      <p:sp>
        <p:nvSpPr>
          <p:cNvPr id="3" name="Content Placeholder 2"/>
          <p:cNvSpPr>
            <a:spLocks noGrp="1"/>
          </p:cNvSpPr>
          <p:nvPr>
            <p:ph idx="1"/>
          </p:nvPr>
        </p:nvSpPr>
        <p:spPr>
          <a:xfrm>
            <a:off x="152400" y="1177692"/>
            <a:ext cx="3810000" cy="5451708"/>
          </a:xfrm>
        </p:spPr>
        <p:txBody>
          <a:bodyPr>
            <a:normAutofit/>
          </a:bodyPr>
          <a:lstStyle/>
          <a:p>
            <a:r>
              <a:rPr lang="en-US" b="1" dirty="0"/>
              <a:t>Common throughout the </a:t>
            </a:r>
            <a:r>
              <a:rPr lang="en-US" b="1" dirty="0" smtClean="0"/>
              <a:t>world and in Virginia</a:t>
            </a:r>
          </a:p>
          <a:p>
            <a:pPr lvl="1"/>
            <a:r>
              <a:rPr lang="en-US" b="1" dirty="0" smtClean="0"/>
              <a:t>James River</a:t>
            </a:r>
          </a:p>
          <a:p>
            <a:pPr lvl="1"/>
            <a:r>
              <a:rPr lang="en-US" b="1" dirty="0" smtClean="0"/>
              <a:t>Shenandoah</a:t>
            </a:r>
          </a:p>
          <a:p>
            <a:pPr lvl="1"/>
            <a:r>
              <a:rPr lang="en-US" b="1" dirty="0" smtClean="0"/>
              <a:t>Potomac</a:t>
            </a:r>
          </a:p>
          <a:p>
            <a:pPr lvl="1"/>
            <a:r>
              <a:rPr lang="en-US" b="1" dirty="0" smtClean="0"/>
              <a:t>Roanoke River Basin (Lake Gaston)</a:t>
            </a:r>
          </a:p>
          <a:p>
            <a:pPr lvl="1"/>
            <a:endParaRPr lang="en-US" dirty="0"/>
          </a:p>
        </p:txBody>
      </p:sp>
      <p:sp>
        <p:nvSpPr>
          <p:cNvPr id="4" name="Slide Number Placeholder 3"/>
          <p:cNvSpPr>
            <a:spLocks noGrp="1"/>
          </p:cNvSpPr>
          <p:nvPr>
            <p:ph type="sldNum" sz="quarter" idx="4294967295"/>
          </p:nvPr>
        </p:nvSpPr>
        <p:spPr>
          <a:xfrm>
            <a:off x="7010400" y="6553200"/>
            <a:ext cx="2133600" cy="476250"/>
          </a:xfrm>
          <a:prstGeom prst="rect">
            <a:avLst/>
          </a:prstGeom>
        </p:spPr>
        <p:txBody>
          <a:bodyPr/>
          <a:lstStyle/>
          <a:p>
            <a:fld id="{9C771462-0B46-45DC-B8AA-52F70862100F}" type="slidenum">
              <a:rPr lang="en-US" smtClean="0"/>
              <a:pPr/>
              <a:t>8</a:t>
            </a:fld>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177692"/>
            <a:ext cx="5248275" cy="5546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966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35000" y="482600"/>
            <a:ext cx="7772400" cy="457200"/>
          </a:xfrm>
        </p:spPr>
        <p:txBody>
          <a:bodyPr>
            <a:normAutofit/>
          </a:bodyPr>
          <a:lstStyle/>
          <a:p>
            <a:r>
              <a:rPr lang="en-US" dirty="0" smtClean="0"/>
              <a:t>Water recycling opportunities</a:t>
            </a:r>
            <a:endParaRPr lang="en-US" dirty="0"/>
          </a:p>
        </p:txBody>
      </p:sp>
      <p:sp>
        <p:nvSpPr>
          <p:cNvPr id="7" name="Slide Number Placeholder 1"/>
          <p:cNvSpPr>
            <a:spLocks noGrp="1"/>
          </p:cNvSpPr>
          <p:nvPr>
            <p:ph type="sldNum" sz="quarter" idx="4"/>
          </p:nvPr>
        </p:nvSpPr>
        <p:spPr/>
        <p:txBody>
          <a:bodyPr/>
          <a:lstStyle/>
          <a:p>
            <a:fld id="{7A2F2477-A4C1-4C69-98B6-09489A7DCA4A}" type="slidenum">
              <a:rPr lang="en-US"/>
              <a:pPr/>
              <a:t>9</a:t>
            </a:fld>
            <a:endParaRPr lang="en-US" dirty="0"/>
          </a:p>
        </p:txBody>
      </p:sp>
      <p:sp>
        <p:nvSpPr>
          <p:cNvPr id="176131" name="Rectangle 3"/>
          <p:cNvSpPr>
            <a:spLocks noChangeArrowheads="1"/>
          </p:cNvSpPr>
          <p:nvPr/>
        </p:nvSpPr>
        <p:spPr bwMode="auto">
          <a:xfrm>
            <a:off x="457200" y="368300"/>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hangingPunct="0"/>
            <a:endParaRPr lang="en-US" sz="2800" b="1" dirty="0">
              <a:solidFill>
                <a:srgbClr val="000000"/>
              </a:solidFill>
            </a:endParaRPr>
          </a:p>
        </p:txBody>
      </p:sp>
      <p:graphicFrame>
        <p:nvGraphicFramePr>
          <p:cNvPr id="176132" name="Object 4"/>
          <p:cNvGraphicFramePr>
            <a:graphicFrameLocks noChangeAspect="1"/>
          </p:cNvGraphicFramePr>
          <p:nvPr>
            <p:extLst>
              <p:ext uri="{D42A27DB-BD31-4B8C-83A1-F6EECF244321}">
                <p14:modId xmlns:p14="http://schemas.microsoft.com/office/powerpoint/2010/main" val="1740072938"/>
              </p:ext>
            </p:extLst>
          </p:nvPr>
        </p:nvGraphicFramePr>
        <p:xfrm>
          <a:off x="228600" y="1245897"/>
          <a:ext cx="8457406" cy="5612103"/>
        </p:xfrm>
        <a:graphic>
          <a:graphicData uri="http://schemas.openxmlformats.org/presentationml/2006/ole">
            <mc:AlternateContent xmlns:mc="http://schemas.openxmlformats.org/markup-compatibility/2006">
              <mc:Choice xmlns:v="urn:schemas-microsoft-com:vml" Requires="v">
                <p:oleObj spid="_x0000_s1028" name="Presentation" r:id="rId4" imgW="5103703" imgH="3401414" progId="PowerPoint.Show.8">
                  <p:embed/>
                </p:oleObj>
              </mc:Choice>
              <mc:Fallback>
                <p:oleObj name="Presentation" r:id="rId4" imgW="5103703" imgH="3401414" progId="PowerPoint.Show.8">
                  <p:embed/>
                  <p:pic>
                    <p:nvPicPr>
                      <p:cNvPr id="0" name=""/>
                      <p:cNvPicPr>
                        <a:picLocks noChangeAspect="1" noChangeArrowheads="1"/>
                      </p:cNvPicPr>
                      <p:nvPr/>
                    </p:nvPicPr>
                    <p:blipFill>
                      <a:blip r:embed="rId5"/>
                      <a:srcRect/>
                      <a:stretch>
                        <a:fillRect/>
                      </a:stretch>
                    </p:blipFill>
                    <p:spPr bwMode="auto">
                      <a:xfrm>
                        <a:off x="228600" y="1245897"/>
                        <a:ext cx="8457406" cy="5612103"/>
                      </a:xfrm>
                      <a:prstGeom prst="rect">
                        <a:avLst/>
                      </a:prstGeom>
                      <a:solidFill>
                        <a:srgbClr val="FFFFFF"/>
                      </a:solidFill>
                      <a:ln>
                        <a:noFill/>
                      </a:ln>
                      <a:effectLst/>
                    </p:spPr>
                  </p:pic>
                </p:oleObj>
              </mc:Fallback>
            </mc:AlternateContent>
          </a:graphicData>
        </a:graphic>
      </p:graphicFrame>
      <p:sp>
        <p:nvSpPr>
          <p:cNvPr id="176133" name="AutoShape 5"/>
          <p:cNvSpPr>
            <a:spLocks noChangeArrowheads="1"/>
          </p:cNvSpPr>
          <p:nvPr/>
        </p:nvSpPr>
        <p:spPr bwMode="auto">
          <a:xfrm>
            <a:off x="4800600" y="5312484"/>
            <a:ext cx="1143000" cy="304800"/>
          </a:xfrm>
          <a:prstGeom prst="rightArrow">
            <a:avLst>
              <a:gd name="adj1" fmla="val 50000"/>
              <a:gd name="adj2" fmla="val 937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76134" name="Text Box 6"/>
          <p:cNvSpPr txBox="1">
            <a:spLocks noChangeArrowheads="1"/>
          </p:cNvSpPr>
          <p:nvPr/>
        </p:nvSpPr>
        <p:spPr bwMode="auto">
          <a:xfrm>
            <a:off x="6096000" y="5093889"/>
            <a:ext cx="160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dirty="0">
                <a:solidFill>
                  <a:srgbClr val="000000"/>
                </a:solidFill>
                <a:latin typeface="Times New Roman" panose="02020603050405020304" pitchFamily="18" charset="0"/>
              </a:rPr>
              <a:t>Treatment Plant Effluent</a:t>
            </a:r>
            <a:endParaRPr lang="en-US" sz="4000" dirty="0">
              <a:solidFill>
                <a:srgbClr val="000000"/>
              </a:solidFill>
              <a:latin typeface="Times New Roman" panose="02020603050405020304" pitchFamily="18" charset="0"/>
            </a:endParaRPr>
          </a:p>
        </p:txBody>
      </p:sp>
      <p:sp>
        <p:nvSpPr>
          <p:cNvPr id="176135" name="AutoShape 7"/>
          <p:cNvSpPr>
            <a:spLocks noChangeArrowheads="1"/>
          </p:cNvSpPr>
          <p:nvPr/>
        </p:nvSpPr>
        <p:spPr bwMode="auto">
          <a:xfrm>
            <a:off x="5158591" y="4550167"/>
            <a:ext cx="228600" cy="838200"/>
          </a:xfrm>
          <a:prstGeom prst="upArrow">
            <a:avLst>
              <a:gd name="adj1" fmla="val 50000"/>
              <a:gd name="adj2" fmla="val 9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Tree>
    <p:extLst>
      <p:ext uri="{BB962C8B-B14F-4D97-AF65-F5344CB8AC3E}">
        <p14:creationId xmlns:p14="http://schemas.microsoft.com/office/powerpoint/2010/main" val="1752833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SWIFT Custom">
  <a:themeElements>
    <a:clrScheme name="SWIFT Colors">
      <a:dk1>
        <a:srgbClr val="000000"/>
      </a:dk1>
      <a:lt1>
        <a:sysClr val="window" lastClr="FFFFFF"/>
      </a:lt1>
      <a:dk2>
        <a:srgbClr val="00467F"/>
      </a:dk2>
      <a:lt2>
        <a:srgbClr val="D7FFFF"/>
      </a:lt2>
      <a:accent1>
        <a:srgbClr val="0177BB"/>
      </a:accent1>
      <a:accent2>
        <a:srgbClr val="00B1E1"/>
      </a:accent2>
      <a:accent3>
        <a:srgbClr val="00AF41"/>
      </a:accent3>
      <a:accent4>
        <a:srgbClr val="8DC600"/>
      </a:accent4>
      <a:accent5>
        <a:srgbClr val="00BEBE"/>
      </a:accent5>
      <a:accent6>
        <a:srgbClr val="64FFE2"/>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HRSD PowerPoin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HRSD PowerPoin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WIFT Custom">
  <a:themeElements>
    <a:clrScheme name="SWIFT Colors">
      <a:dk1>
        <a:srgbClr val="000000"/>
      </a:dk1>
      <a:lt1>
        <a:sysClr val="window" lastClr="FFFFFF"/>
      </a:lt1>
      <a:dk2>
        <a:srgbClr val="00467F"/>
      </a:dk2>
      <a:lt2>
        <a:srgbClr val="D7FFFF"/>
      </a:lt2>
      <a:accent1>
        <a:srgbClr val="0177BB"/>
      </a:accent1>
      <a:accent2>
        <a:srgbClr val="00B1E1"/>
      </a:accent2>
      <a:accent3>
        <a:srgbClr val="00AF41"/>
      </a:accent3>
      <a:accent4>
        <a:srgbClr val="8DC600"/>
      </a:accent4>
      <a:accent5>
        <a:srgbClr val="00BEBE"/>
      </a:accent5>
      <a:accent6>
        <a:srgbClr val="64FFE2"/>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ontent Slides">
  <a:themeElements>
    <a:clrScheme name="Hazen Brand">
      <a:dk1>
        <a:srgbClr val="000000"/>
      </a:dk1>
      <a:lt1>
        <a:srgbClr val="FFFFFF"/>
      </a:lt1>
      <a:dk2>
        <a:srgbClr val="F26531"/>
      </a:dk2>
      <a:lt2>
        <a:srgbClr val="CBC49D"/>
      </a:lt2>
      <a:accent1>
        <a:srgbClr val="395173"/>
      </a:accent1>
      <a:accent2>
        <a:srgbClr val="75AAAF"/>
      </a:accent2>
      <a:accent3>
        <a:srgbClr val="698651"/>
      </a:accent3>
      <a:accent4>
        <a:srgbClr val="D99A4B"/>
      </a:accent4>
      <a:accent5>
        <a:srgbClr val="8D3824"/>
      </a:accent5>
      <a:accent6>
        <a:srgbClr val="808285"/>
      </a:accent6>
      <a:hlink>
        <a:srgbClr val="F26531"/>
      </a:hlink>
      <a:folHlink>
        <a:srgbClr val="D99A4B"/>
      </a:folHlink>
    </a:clrScheme>
    <a:fontScheme name="Hazen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600" dirty="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xmlns="" name="HZ Standard - No Logo template.potx" id="{122B9224-6D68-48FE-A7F5-F390B4248C7A}" vid="{D0CFE9EB-F075-4C87-AF04-915A49F629AC}"/>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SWIFT Custom">
  <a:themeElements>
    <a:clrScheme name="SWIFT Colors">
      <a:dk1>
        <a:srgbClr val="000000"/>
      </a:dk1>
      <a:lt1>
        <a:sysClr val="window" lastClr="FFFFFF"/>
      </a:lt1>
      <a:dk2>
        <a:srgbClr val="00467F"/>
      </a:dk2>
      <a:lt2>
        <a:srgbClr val="D7FFFF"/>
      </a:lt2>
      <a:accent1>
        <a:srgbClr val="0177BB"/>
      </a:accent1>
      <a:accent2>
        <a:srgbClr val="00B1E1"/>
      </a:accent2>
      <a:accent3>
        <a:srgbClr val="00AF41"/>
      </a:accent3>
      <a:accent4>
        <a:srgbClr val="8DC600"/>
      </a:accent4>
      <a:accent5>
        <a:srgbClr val="00BEBE"/>
      </a:accent5>
      <a:accent6>
        <a:srgbClr val="64FFE2"/>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ECOM Powerpoint">
    <a:dk1>
      <a:srgbClr val="808285"/>
    </a:dk1>
    <a:lt1>
      <a:srgbClr val="FFFFFF"/>
    </a:lt1>
    <a:dk2>
      <a:srgbClr val="FFFFFF"/>
    </a:dk2>
    <a:lt2>
      <a:srgbClr val="595959"/>
    </a:lt2>
    <a:accent1>
      <a:srgbClr val="00B5E5"/>
    </a:accent1>
    <a:accent2>
      <a:srgbClr val="7FBB42"/>
    </a:accent2>
    <a:accent3>
      <a:srgbClr val="FC9F1A"/>
    </a:accent3>
    <a:accent4>
      <a:srgbClr val="9E0880"/>
    </a:accent4>
    <a:accent5>
      <a:srgbClr val="988F86"/>
    </a:accent5>
    <a:accent6>
      <a:srgbClr val="2C2C2C"/>
    </a:accent6>
    <a:hlink>
      <a:srgbClr val="006F9A"/>
    </a:hlink>
    <a:folHlink>
      <a:srgbClr val="A516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ECOM Powerpoint">
    <a:dk1>
      <a:srgbClr val="808285"/>
    </a:dk1>
    <a:lt1>
      <a:srgbClr val="FFFFFF"/>
    </a:lt1>
    <a:dk2>
      <a:srgbClr val="FFFFFF"/>
    </a:dk2>
    <a:lt2>
      <a:srgbClr val="595959"/>
    </a:lt2>
    <a:accent1>
      <a:srgbClr val="00B5E5"/>
    </a:accent1>
    <a:accent2>
      <a:srgbClr val="7FBB42"/>
    </a:accent2>
    <a:accent3>
      <a:srgbClr val="FC9F1A"/>
    </a:accent3>
    <a:accent4>
      <a:srgbClr val="9E0880"/>
    </a:accent4>
    <a:accent5>
      <a:srgbClr val="988F86"/>
    </a:accent5>
    <a:accent6>
      <a:srgbClr val="2C2C2C"/>
    </a:accent6>
    <a:hlink>
      <a:srgbClr val="006F9A"/>
    </a:hlink>
    <a:folHlink>
      <a:srgbClr val="A516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147483BFDBBF4DAF53FBAB1A672B1E" ma:contentTypeVersion="0" ma:contentTypeDescription="Create a new document." ma:contentTypeScope="" ma:versionID="f2a782ca348181becf2231b65d3fa32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C723B4D3-9324-4F1A-AD82-20123CD0DE72}">
  <ds:schemaRefs>
    <ds:schemaRef ds:uri="http://schemas.microsoft.com/sharepoint/v3/contenttype/forms"/>
  </ds:schemaRefs>
</ds:datastoreItem>
</file>

<file path=customXml/itemProps2.xml><?xml version="1.0" encoding="utf-8"?>
<ds:datastoreItem xmlns:ds="http://schemas.openxmlformats.org/officeDocument/2006/customXml" ds:itemID="{0A9A89F5-3DB0-4557-9705-CEB960FEDE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48E963BC-0E83-4380-9E48-EFCD5C12CF1E}">
  <ds:schemaRefs>
    <ds:schemaRef ds:uri="http://purl.org/dc/terms/"/>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42950</TotalTime>
  <Words>2580</Words>
  <Application>Microsoft Office PowerPoint</Application>
  <PresentationFormat>On-screen Show (4:3)</PresentationFormat>
  <Paragraphs>495</Paragraphs>
  <Slides>49</Slides>
  <Notes>26</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49</vt:i4>
      </vt:variant>
    </vt:vector>
  </HeadingPairs>
  <TitlesOfParts>
    <vt:vector size="61" baseType="lpstr">
      <vt:lpstr>1_SWIFT Custom</vt:lpstr>
      <vt:lpstr>Office Theme</vt:lpstr>
      <vt:lpstr>1_HRSD PowerPoint template</vt:lpstr>
      <vt:lpstr>4_Office Theme</vt:lpstr>
      <vt:lpstr>5_Office Theme</vt:lpstr>
      <vt:lpstr>3_SWIFT Custom</vt:lpstr>
      <vt:lpstr>Content Slides</vt:lpstr>
      <vt:lpstr>1_Office Theme</vt:lpstr>
      <vt:lpstr>2_SWIFT Custom</vt:lpstr>
      <vt:lpstr>3_Office Theme</vt:lpstr>
      <vt:lpstr>HRSD PowerPoint template</vt:lpstr>
      <vt:lpstr>Presentation</vt:lpstr>
      <vt:lpstr> Intensifying Treatment and Resource Recovery SWIFTly and Pragmatically at HRSD</vt:lpstr>
      <vt:lpstr>PowerPoint Presentation</vt:lpstr>
      <vt:lpstr>Water Issues Challenging Virginia and Hampton Roads</vt:lpstr>
      <vt:lpstr>Current state of wastewater in Hampton Roads</vt:lpstr>
      <vt:lpstr>PowerPoint Presentation</vt:lpstr>
      <vt:lpstr> SWIFT – Sustainable Water Initiative for Tomorrow</vt:lpstr>
      <vt:lpstr>The Challenges/Opportunities for HRSD</vt:lpstr>
      <vt:lpstr>De Facto water recycling</vt:lpstr>
      <vt:lpstr>Water recycling opportunities</vt:lpstr>
      <vt:lpstr>Operational Potable Reuse Cases</vt:lpstr>
      <vt:lpstr>Water recycling - Surface water augmentation</vt:lpstr>
      <vt:lpstr>Water recycling - Groundwater recharge via direct injection</vt:lpstr>
      <vt:lpstr>PowerPoint Presentation</vt:lpstr>
      <vt:lpstr>PowerPoint Presentation</vt:lpstr>
      <vt:lpstr>Nansemond Plant Schematic</vt:lpstr>
      <vt:lpstr>Process Flow Diagram for SWIFT Research Center </vt:lpstr>
      <vt:lpstr>1,4-Dioxane</vt:lpstr>
      <vt:lpstr>PowerPoint Presentation</vt:lpstr>
      <vt:lpstr>Technology Implementation at HRSD is Driven by:</vt:lpstr>
      <vt:lpstr>Mainstream Treatment</vt:lpstr>
      <vt:lpstr>Mainstream Treatment - Intensified</vt:lpstr>
      <vt:lpstr>Technology Implementation at HRSD is Driven by:</vt:lpstr>
      <vt:lpstr>HRSD York River Plant (15 MGD) First full-scale sidestream deammonification process in North America – partial nitritation + anammox</vt:lpstr>
      <vt:lpstr>Drivers for Mainstream Shortcut N Removal</vt:lpstr>
      <vt:lpstr>Challenges</vt:lpstr>
      <vt:lpstr>HRSD Chesapeake-Elizabeth BNR Pilot Facility </vt:lpstr>
      <vt:lpstr>PowerPoint Presentation</vt:lpstr>
      <vt:lpstr>PowerPoint Presentation</vt:lpstr>
      <vt:lpstr>PowerPoint Presentation</vt:lpstr>
      <vt:lpstr>PowerPoint Presentation</vt:lpstr>
      <vt:lpstr>PowerPoint Presentation</vt:lpstr>
      <vt:lpstr>PowerPoint Presentation</vt:lpstr>
      <vt:lpstr>5-Stage Bardenpho Configuration</vt:lpstr>
      <vt:lpstr>Integrated Plan Prioritizes the Greatest Water Quality and Economic Benefits for the Region</vt:lpstr>
      <vt:lpstr>Impact on nutrient reductions</vt:lpstr>
      <vt:lpstr>Benefit – Eliminated Costly Urban Stormwater Nutrient BMPs</vt:lpstr>
      <vt:lpstr>Ammonia-Based Aeration Control (ABAC)</vt:lpstr>
      <vt:lpstr>Benefits of ABAC</vt:lpstr>
      <vt:lpstr>Upgrading to 5-stage BNR  VIP + 2</vt:lpstr>
      <vt:lpstr>Advancing Process Control: Beyond PIDs…</vt:lpstr>
      <vt:lpstr>Advancing Process Control:</vt:lpstr>
      <vt:lpstr>Advancing Process Control: …to Gray-Box Models</vt:lpstr>
      <vt:lpstr>Conventional BioP + N Removal</vt:lpstr>
      <vt:lpstr>“Sidestream BioP” –  RAS/Mixed Liquor Fermentation</vt:lpstr>
      <vt:lpstr>Sidestream Bio-P</vt:lpstr>
      <vt:lpstr>PowerPoint Presentation</vt:lpstr>
      <vt:lpstr>Atlantic Treatment Plant (200 MLD)   </vt:lpstr>
      <vt:lpstr>CAMBI Thermal Hydrolysis Process</vt:lpstr>
      <vt:lpstr>Motivation for THP at Atlantic Plant</vt:lpstr>
    </vt:vector>
  </TitlesOfParts>
  <Company>HRSD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(30 pt Univers Ext)  Subtitle (30 pt Univers Ext)  Date (30 pt Univers Ext)</dc:title>
  <dc:creator>Bernas, Jay</dc:creator>
  <cp:lastModifiedBy>Bott, Charles</cp:lastModifiedBy>
  <cp:revision>1390</cp:revision>
  <cp:lastPrinted>2016-12-21T09:59:33Z</cp:lastPrinted>
  <dcterms:created xsi:type="dcterms:W3CDTF">2010-09-16T15:34:24Z</dcterms:created>
  <dcterms:modified xsi:type="dcterms:W3CDTF">2018-12-17T16:36:25Z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0x01010011147483BFDBBF4DAF53FBAB1A672B1E</vt:lpwstr>
  </property>
</Properties>
</file>