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Varela Round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VarelaRound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865e6ca0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865e6ca0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a83e3bd7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a83e3bd7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a83e3bd7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a83e3bd7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a83e3bd7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a83e3bd7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73d0209f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73d0209f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a83e3bd7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a83e3bd7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73d0209f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73d0209f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865e6ca0f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865e6ca0f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a83e3bd7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a83e3bd7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73d0209f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73d0209f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73d0209f3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73d0209f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a83e3bd7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a83e3bd7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13" y="374050"/>
            <a:ext cx="8520600" cy="106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Shepherdess Ecotech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5163" y="1441150"/>
            <a:ext cx="3553676" cy="33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>
            <p:ph type="title"/>
          </p:nvPr>
        </p:nvSpPr>
        <p:spPr>
          <a:xfrm>
            <a:off x="311700" y="220350"/>
            <a:ext cx="8520600" cy="40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●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Alberta Cleanup Pilot Plant Specs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1,200 tonnes/day processed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2 reactors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2 accelerators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100% biomass powered/heated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Total cleanup by 2030 (with ~100x pilot capacity)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Procurement begins Q1 2019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type="title"/>
          </p:nvPr>
        </p:nvSpPr>
        <p:spPr>
          <a:xfrm>
            <a:off x="311700" y="220350"/>
            <a:ext cx="8520600" cy="40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●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Other wastewater applications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US fracking (280+ billion gal/year)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US mill tailings (450+ Mt/year)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US slimes/muds (95+ Mt/year)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Municipal water (      ) 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Worldwide total wastewater released to environment = </a:t>
            </a:r>
            <a:br>
              <a:rPr lang="en" sz="3600"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lang="en" sz="3600" u="sng">
                <a:latin typeface="Varela Round"/>
                <a:ea typeface="Varela Round"/>
                <a:cs typeface="Varela Round"/>
                <a:sym typeface="Varela Round"/>
              </a:rPr>
              <a:t>2.2 trillion tonnes/year</a:t>
            </a:r>
            <a:endParaRPr sz="3600" u="sng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11" name="Google Shape;1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375" y="2481500"/>
            <a:ext cx="608574" cy="60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5"/>
          <p:cNvSpPr txBox="1"/>
          <p:nvPr>
            <p:ph type="title"/>
          </p:nvPr>
        </p:nvSpPr>
        <p:spPr>
          <a:xfrm>
            <a:off x="0" y="3140250"/>
            <a:ext cx="3717600" cy="12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Varela Round"/>
                <a:ea typeface="Varela Round"/>
                <a:cs typeface="Varela Round"/>
                <a:sym typeface="Varela Round"/>
              </a:rPr>
              <a:t>Thank you !</a:t>
            </a:r>
            <a:endParaRPr i="1" sz="36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Alberta Oil Sands</a:t>
            </a:r>
            <a:br>
              <a:rPr lang="en"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Tailings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000" y="152400"/>
            <a:ext cx="669999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25" y="152400"/>
            <a:ext cx="7962750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025" y="152400"/>
            <a:ext cx="7313938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725804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311700" y="220350"/>
            <a:ext cx="8520600" cy="40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●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~1.3 billion tonnes of waste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Mostly water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Lots of sand, silt, clay, salt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Complex organic soup: hydrocarbons, napthenic acids, benzene, plenty others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Varela Round"/>
              <a:buChar char="○"/>
            </a:pP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Official c</a:t>
            </a:r>
            <a:r>
              <a:rPr lang="en" sz="3600">
                <a:latin typeface="Varela Round"/>
                <a:ea typeface="Varela Round"/>
                <a:cs typeface="Varela Round"/>
                <a:sym typeface="Varela Round"/>
              </a:rPr>
              <a:t>leanup estimates vary $50-$250 billion CAD</a:t>
            </a: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ctrTitle"/>
          </p:nvPr>
        </p:nvSpPr>
        <p:spPr>
          <a:xfrm>
            <a:off x="311700" y="1759350"/>
            <a:ext cx="8520600" cy="162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Solution = physical + biological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875" y="152400"/>
            <a:ext cx="727624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