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sldIdLst>
    <p:sldId id="331" r:id="rId2"/>
    <p:sldId id="330" r:id="rId3"/>
    <p:sldId id="337" r:id="rId4"/>
    <p:sldId id="338" r:id="rId5"/>
    <p:sldId id="339" r:id="rId6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8"/>
    <p:restoredTop sz="94674"/>
  </p:normalViewPr>
  <p:slideViewPr>
    <p:cSldViewPr snapToGrid="0" snapToObjects="1">
      <p:cViewPr varScale="1">
        <p:scale>
          <a:sx n="160" d="100"/>
          <a:sy n="160" d="100"/>
        </p:scale>
        <p:origin x="3450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1" d="100"/>
          <a:sy n="121" d="100"/>
        </p:scale>
        <p:origin x="757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C50B0-B9A8-4D50-86F0-56756BC0F0B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C37C40-D480-4196-B2FE-57871B4A77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0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</a:t>
            </a:r>
            <a:r>
              <a:rPr lang="en-US" dirty="0" smtClean="0"/>
              <a:t>October 9-11, 2018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492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</p:spPr>
        <p:txBody>
          <a:bodyPr>
            <a:normAutofit/>
          </a:bodyPr>
          <a:lstStyle>
            <a:lvl1pPr algn="ctr"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52974" y="6542646"/>
            <a:ext cx="3417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8F48A6-A3E1-4848-9AC3-B43F560BE4F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262563"/>
          </a:xfrm>
        </p:spPr>
        <p:txBody>
          <a:bodyPr/>
          <a:lstStyle>
            <a:lvl1pPr marL="457200" indent="-457200">
              <a:defRPr/>
            </a:lvl1pPr>
            <a:lvl2pPr marL="914400" indent="-342900">
              <a:buFont typeface="Arial" panose="020B0604020202020204" pitchFamily="34" charset="0"/>
              <a:buChar char="̶"/>
              <a:defRPr/>
            </a:lvl2pPr>
            <a:lvl3pPr marL="1257300" indent="-342900"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2200275" y="6571221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JLAAC, </a:t>
            </a:r>
            <a:r>
              <a:rPr lang="en-US" dirty="0" smtClean="0"/>
              <a:t>October 9-11, 2018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0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914400"/>
            <a:ext cx="7886700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0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Flux expulsion of new material – Tokyo </a:t>
            </a:r>
            <a:r>
              <a:rPr lang="en-US" sz="2400" dirty="0" err="1"/>
              <a:t>D</a:t>
            </a:r>
            <a:r>
              <a:rPr lang="en-US" sz="2400" dirty="0" err="1" smtClean="0"/>
              <a:t>enkai</a:t>
            </a:r>
            <a:r>
              <a:rPr lang="en-US" sz="2400" dirty="0" smtClean="0"/>
              <a:t> niobium  cavities all @ 900°C 3 hours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" y="838319"/>
            <a:ext cx="7315984" cy="36287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2602" y="2306899"/>
            <a:ext cx="1691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– ASTM 5</a:t>
            </a:r>
          </a:p>
          <a:p>
            <a:r>
              <a:rPr lang="en-US" dirty="0" smtClean="0"/>
              <a:t>Black - ASTM 6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- ASTM 7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273" y="364735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Not 900°C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01090" y="5986106"/>
            <a:ext cx="8049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LCLS-II specification comes from the </a:t>
            </a:r>
            <a:r>
              <a:rPr lang="en-US" sz="1400" dirty="0" err="1" smtClean="0"/>
              <a:t>cooldown</a:t>
            </a:r>
            <a:r>
              <a:rPr lang="en-US" sz="1400" dirty="0" smtClean="0"/>
              <a:t> and magnetic field specification for the </a:t>
            </a:r>
            <a:r>
              <a:rPr lang="en-US" sz="1400" dirty="0" err="1" smtClean="0"/>
              <a:t>cryomodules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9920" y="4509344"/>
            <a:ext cx="8928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ASTM 7 ingot lot temperature raised to 950°C all other lots kept at 900°C – lot 92 ASTM 7 ingot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Lot 99 left alone with knowledge it will just meet the specification – all other lots expected to exceed specification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6" t="22155" r="45656" b="69417"/>
          <a:stretch/>
        </p:blipFill>
        <p:spPr>
          <a:xfrm>
            <a:off x="367255" y="5911634"/>
            <a:ext cx="412229" cy="38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0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 R&amp;D – new recipe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8510" y="914400"/>
            <a:ext cx="3005529" cy="5262563"/>
          </a:xfrm>
        </p:spPr>
        <p:txBody>
          <a:bodyPr>
            <a:normAutofit/>
          </a:bodyPr>
          <a:lstStyle/>
          <a:p>
            <a:r>
              <a:rPr lang="en-US" dirty="0" smtClean="0"/>
              <a:t>After the initial 2n6 recipe was developed for the baseline LCLS-II recipe we continued exploring the doping using short doping runs of 1-3 minutes, plus annealing cycle of 40 to 60 minutes. – lower doping   </a:t>
            </a:r>
          </a:p>
          <a:p>
            <a:r>
              <a:rPr lang="en-US" dirty="0" smtClean="0"/>
              <a:t>There were some interesting initial results which were not explored because of LCLS-II production needs – 2014 data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188711"/>
              </p:ext>
            </p:extLst>
          </p:nvPr>
        </p:nvGraphicFramePr>
        <p:xfrm>
          <a:off x="-1" y="760397"/>
          <a:ext cx="6535711" cy="5050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r:id="rId3" imgW="7543623" imgH="5829300" progId="AcroExch.Document.DC">
                  <p:embed/>
                </p:oleObj>
              </mc:Choice>
              <mc:Fallback>
                <p:oleObj name="Acrobat Document" r:id="rId3" imgW="7543623" imgH="58293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760397"/>
                        <a:ext cx="6535711" cy="5050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49710" y="1336128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2N60 – EP5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641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results of new recipe - preliminary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3" y="883841"/>
            <a:ext cx="7285220" cy="44616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27249"/>
            <a:ext cx="93934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2 of the 3 first cavities pass our goal and exceeded the HE specifications. @ 5 &amp; 10 micron removal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Re-doping and verification underway*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SC-07 appears to be defect limited by manufacturing flaw – retests underway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SC-07 trapped ~ 2-4mG of field during this test, others expel well  </a:t>
            </a:r>
            <a:endParaRPr lang="en-US" sz="17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052874" y="2031167"/>
            <a:ext cx="149900" cy="419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02774" y="1492721"/>
            <a:ext cx="15889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2K world record</a:t>
            </a:r>
          </a:p>
          <a:p>
            <a:r>
              <a:rPr lang="en-US" dirty="0" smtClean="0"/>
              <a:t>@ 1.3GHz*</a:t>
            </a:r>
          </a:p>
          <a:p>
            <a:endParaRPr lang="en-US" dirty="0"/>
          </a:p>
          <a:p>
            <a:r>
              <a:rPr lang="en-US" dirty="0" smtClean="0"/>
              <a:t>Recipe could be used to upgrade C100’s at </a:t>
            </a:r>
            <a:r>
              <a:rPr lang="en-US" dirty="0" err="1" smtClean="0"/>
              <a:t>JLab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9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Re-dope SC-04 – quench @ 23-25MV/m (previous 30-35MV/m)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0" y="1123950"/>
            <a:ext cx="8420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604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Re-dope trapped flux ratio SC-04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016793"/>
            <a:ext cx="8610600" cy="482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2511"/>
      </p:ext>
    </p:extLst>
  </p:cSld>
  <p:clrMapOvr>
    <a:masterClrMapping/>
  </p:clrMapOvr>
</p:sld>
</file>

<file path=ppt/theme/theme1.xml><?xml version="1.0" encoding="utf-8"?>
<a:theme xmlns:a="http://schemas.openxmlformats.org/drawingml/2006/main" name="JLab_presenta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26C26031-065E-FD4A-A754-D25CB1B4CED2}" vid="{3EBB1A7F-D3DD-604E-8741-1884666B38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JLab_presentation</Template>
  <TotalTime>16512</TotalTime>
  <Words>235</Words>
  <Application>Microsoft Office PowerPoint</Application>
  <PresentationFormat>Overhead</PresentationFormat>
  <Paragraphs>23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Minion Pro</vt:lpstr>
      <vt:lpstr>JLab_presentation</vt:lpstr>
      <vt:lpstr>Adobe Acrobat Document</vt:lpstr>
      <vt:lpstr>Flux expulsion of new material – Tokyo Denkai niobium  cavities all @ 900°C 3 hours </vt:lpstr>
      <vt:lpstr>HE R&amp;D – new recipe </vt:lpstr>
      <vt:lpstr>First results of new recipe - preliminary</vt:lpstr>
      <vt:lpstr>Re-dope SC-04 – quench @ 23-25MV/m (previous 30-35MV/m)</vt:lpstr>
      <vt:lpstr>Re-dope trapped flux ratio SC-04</vt:lpstr>
    </vt:vector>
  </TitlesOfParts>
  <Company>Jefferson Science Associates,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stewartm</dc:creator>
  <cp:lastModifiedBy>Ari Palczewski</cp:lastModifiedBy>
  <cp:revision>96</cp:revision>
  <dcterms:created xsi:type="dcterms:W3CDTF">2016-10-03T15:46:18Z</dcterms:created>
  <dcterms:modified xsi:type="dcterms:W3CDTF">2018-10-07T19:01:53Z</dcterms:modified>
</cp:coreProperties>
</file>