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ABF41-D2FB-0540-8B45-3FCB38F70469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63DF-5DD8-AA4C-809E-6C461A3E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/>
          <p:cNvSpPr txBox="1"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1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1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6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1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9E8D-2A59-5045-85E3-55EC5BFC08B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8CA7A-550D-FF4B-AEE6-FAA5F8C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4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5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Box 3"/>
          <p:cNvSpPr txBox="1">
            <a:spLocks noChangeArrowheads="1"/>
          </p:cNvSpPr>
          <p:nvPr/>
        </p:nvSpPr>
        <p:spPr bwMode="auto">
          <a:xfrm>
            <a:off x="2438400" y="76200"/>
            <a:ext cx="548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rgbClr val="FF9966"/>
              </a:buClr>
              <a:buSzPct val="50000"/>
              <a:buFont typeface="Monotype Sorts" charset="2"/>
              <a:buChar char=""/>
              <a:defRPr sz="28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650"/>
              </a:spcBef>
              <a:buClr>
                <a:srgbClr val="336699"/>
              </a:buClr>
              <a:buSzPct val="75000"/>
              <a:buFont typeface="Monotype Sorts" charset="2"/>
              <a:buChar char=""/>
              <a:defRPr sz="26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Clr>
                <a:srgbClr val="FF9966"/>
              </a:buClr>
              <a:buSzPct val="65000"/>
              <a:buFont typeface="Monotype Sorts" charset="2"/>
              <a:buChar char=""/>
              <a:defRPr sz="24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500"/>
              </a:spcBef>
              <a:buClr>
                <a:srgbClr val="336699"/>
              </a:buClr>
              <a:buSzPct val="100000"/>
              <a:buFont typeface="Arial" charset="0"/>
              <a:buChar char="•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500"/>
              </a:spcBef>
              <a:buClr>
                <a:srgbClr val="336699"/>
              </a:buClr>
              <a:buSzPct val="100000"/>
              <a:buFont typeface="Arial" charset="0"/>
              <a:buChar char="–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6699"/>
              </a:buClr>
              <a:buSzPct val="100000"/>
              <a:buFont typeface="Arial" charset="0"/>
              <a:buChar char="–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6699"/>
              </a:buClr>
              <a:buSzPct val="100000"/>
              <a:buFont typeface="Arial" charset="0"/>
              <a:buChar char="–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6699"/>
              </a:buClr>
              <a:buSzPct val="100000"/>
              <a:buFont typeface="Arial" charset="0"/>
              <a:buChar char="–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36699"/>
              </a:buClr>
              <a:buSzPct val="100000"/>
              <a:buFont typeface="Arial" charset="0"/>
              <a:buChar char="–"/>
              <a:defRPr sz="2000">
                <a:solidFill>
                  <a:srgbClr val="0099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3200" dirty="0" smtClean="0">
                <a:solidFill>
                  <a:srgbClr val="FF0000"/>
                </a:solidFill>
                <a:latin typeface="Calibri" charset="0"/>
              </a:rPr>
              <a:t>Open Questions</a:t>
            </a:r>
            <a:endParaRPr lang="en-US" altLang="x-none" sz="32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1442" name="TextBox 4"/>
          <p:cNvSpPr txBox="1">
            <a:spLocks noChangeArrowheads="1"/>
          </p:cNvSpPr>
          <p:nvPr/>
        </p:nvSpPr>
        <p:spPr bwMode="auto">
          <a:xfrm>
            <a:off x="520700" y="660400"/>
            <a:ext cx="11150600" cy="689419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Era of “quantitative duality” — need to define the extent to which duality “works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”, what does “works” mean?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Integral OR Q</a:t>
            </a:r>
            <a:r>
              <a:rPr lang="en-US" sz="2000" baseline="30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-dependence or 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both?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Is 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duality between (high energy) continuum and resonances, or between total (resonance + background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)? Two component duality?  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Where does duality </a:t>
            </a:r>
            <a:r>
              <a:rPr lang="en-US" sz="2000" i="1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not 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work (and why)? </a:t>
            </a:r>
            <a:endParaRPr lang="en-US" sz="2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pQCD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predictions for large x, low Q have 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large uncertainties – what curve to use to compare resonance averages to?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Seems to need &gt;1 state for averaging 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	- 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What are the minimum conditions to observe duality?</a:t>
            </a: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What do we need to establish in order to use </a:t>
            </a:r>
            <a:r>
              <a:rPr lang="en-US" sz="2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duality as a tool to probe large x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?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Verdana" charset="0"/>
                <a:ea typeface="Verdana" charset="0"/>
                <a:cs typeface="Verdana" charset="0"/>
              </a:rPr>
              <a:t>What other questions do we need to answer to ”understand</a:t>
            </a:r>
            <a:r>
              <a:rPr lang="en-US" sz="2000" smtClean="0">
                <a:solidFill>
                  <a:srgbClr val="7030A0"/>
                </a:solidFill>
                <a:latin typeface="Verdana" charset="0"/>
                <a:ea typeface="Verdana" charset="0"/>
                <a:cs typeface="Verdana" charset="0"/>
              </a:rPr>
              <a:t>” duality?</a:t>
            </a:r>
            <a:r>
              <a:rPr lang="en-US" sz="200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20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latin typeface="Calibri" charset="0"/>
                <a:cs typeface="Calibri" charset="0"/>
              </a:rPr>
              <a:t>	</a:t>
            </a: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95</Words>
  <Application>Microsoft Macintosh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ＭＳ Ｐゴシック</vt:lpstr>
      <vt:lpstr>Verdana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2018-09-24T19:35:11Z</dcterms:created>
  <dcterms:modified xsi:type="dcterms:W3CDTF">2018-09-24T19:50:59Z</dcterms:modified>
</cp:coreProperties>
</file>